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 id="2147483697" r:id="rId2"/>
  </p:sldMasterIdLst>
  <p:notesMasterIdLst>
    <p:notesMasterId r:id="rId5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Lst>
  <p:sldSz cx="9144000" cy="5143500" type="screen16x9"/>
  <p:notesSz cx="6858000" cy="9144000"/>
  <p:embeddedFontLst>
    <p:embeddedFont>
      <p:font typeface="Antic" pitchFamily="2" charset="77"/>
      <p:regular r:id="rId60"/>
    </p:embeddedFont>
    <p:embeddedFont>
      <p:font typeface="Arial Black" panose="020B0604020202020204" pitchFamily="34" charset="0"/>
      <p:bold r:id="rId61"/>
    </p:embeddedFont>
    <p:embeddedFont>
      <p:font typeface="Atkinson Hyperlegible" pitchFamily="2" charset="77"/>
      <p:regular r:id="rId62"/>
      <p:bold r:id="rId63"/>
      <p:italic r:id="rId64"/>
      <p:boldItalic r:id="rId65"/>
    </p:embeddedFont>
    <p:embeddedFont>
      <p:font typeface="Georgia" panose="02040502050405020303" pitchFamily="18" charset="0"/>
      <p:regular r:id="rId66"/>
      <p:bold r:id="rId67"/>
      <p:italic r:id="rId68"/>
      <p:boldItalic r:id="rId69"/>
    </p:embeddedFont>
    <p:embeddedFont>
      <p:font typeface="Heebo" pitchFamily="2" charset="-79"/>
      <p:regular r:id="rId70"/>
      <p:bold r:id="rId71"/>
    </p:embeddedFont>
    <p:embeddedFont>
      <p:font typeface="Lato" panose="020F0502020204030203" pitchFamily="34" charset="0"/>
      <p:regular r:id="rId72"/>
      <p:bold r:id="rId73"/>
      <p:italic r:id="rId74"/>
      <p:boldItalic r:id="rId75"/>
    </p:embeddedFont>
    <p:embeddedFont>
      <p:font typeface="Play" pitchFamily="2" charset="0"/>
      <p:regular r:id="rId76"/>
      <p:bold r:id="rId77"/>
    </p:embeddedFont>
    <p:embeddedFont>
      <p:font typeface="Poppins" pitchFamily="2" charset="77"/>
      <p:regular r:id="rId78"/>
      <p:bold r:id="rId79"/>
      <p:italic r:id="rId80"/>
      <p:boldItalic r:id="rId81"/>
    </p:embeddedFont>
    <p:embeddedFont>
      <p:font typeface="Roboto" panose="02000000000000000000" pitchFamily="2" charset="0"/>
      <p:regular r:id="rId82"/>
      <p:bold r:id="rId83"/>
      <p:italic r:id="rId84"/>
      <p:boldItalic r:id="rId85"/>
    </p:embeddedFont>
    <p:embeddedFont>
      <p:font typeface="Roboto Medium" panose="02000000000000000000" pitchFamily="2" charset="0"/>
      <p:regular r:id="rId86"/>
      <p:bold r:id="rId87"/>
      <p:italic r:id="rId88"/>
      <p:boldItalic r:id="rId89"/>
    </p:embeddedFont>
    <p:embeddedFont>
      <p:font typeface="Roboto Thin" panose="02000000000000000000" pitchFamily="2" charset="0"/>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4"/>
    <p:restoredTop sz="94663"/>
  </p:normalViewPr>
  <p:slideViewPr>
    <p:cSldViewPr snapToGrid="0">
      <p:cViewPr varScale="1">
        <p:scale>
          <a:sx n="198" d="100"/>
          <a:sy n="198" d="100"/>
        </p:scale>
        <p:origin x="200" y="176"/>
      </p:cViewPr>
      <p:guideLst>
        <p:guide orient="horz" pos="1620"/>
        <p:guide pos="2880"/>
      </p:guideLst>
    </p:cSldViewPr>
  </p:slideViewPr>
  <p:outlineViewPr>
    <p:cViewPr>
      <p:scale>
        <a:sx n="33" d="100"/>
        <a:sy n="33" d="100"/>
      </p:scale>
      <p:origin x="0" y="-3536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font" Target="fonts/font30.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3.xml"/><Relationship Id="rId90" Type="http://schemas.openxmlformats.org/officeDocument/2006/relationships/font" Target="fonts/font31.fntdata"/><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font" Target="fonts/font5.fntdata"/><Relationship Id="rId69" Type="http://schemas.openxmlformats.org/officeDocument/2006/relationships/font" Target="fonts/font10.fntdata"/><Relationship Id="rId80" Type="http://schemas.openxmlformats.org/officeDocument/2006/relationships/font" Target="fonts/font21.fntdata"/><Relationship Id="rId85" Type="http://schemas.openxmlformats.org/officeDocument/2006/relationships/font" Target="fonts/font2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font" Target="fonts/font29.fntdata"/><Relationship Id="rId91" Type="http://schemas.openxmlformats.org/officeDocument/2006/relationships/font" Target="fonts/font32.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font" Target="fonts/font27.fntdata"/><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7.fntdata"/><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12.fntdata"/><Relationship Id="rId92" Type="http://schemas.openxmlformats.org/officeDocument/2006/relationships/font" Target="fonts/font3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7.fntdata"/><Relationship Id="rId87" Type="http://schemas.openxmlformats.org/officeDocument/2006/relationships/font" Target="fonts/font28.fntdata"/><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3.fntdata"/><Relationship Id="rId93" Type="http://schemas.openxmlformats.org/officeDocument/2006/relationships/font" Target="fonts/font3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c751fff998_0_84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g3c751fff998_0_8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dfb677831b_0_1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3dfb677831b_0_14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dfb677831b_0_1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3dfb677831b_0_1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dfb677831b_0_1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dfb677831b_0_1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dfb677831b_0_1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3dfb677831b_0_1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dfb677831b_0_1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dfb677831b_0_1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dfb677831b_0_1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dfb677831b_0_1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dfb677831b_0_1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3dfb677831b_0_1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dfb677831b_0_1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3dfb677831b_0_1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3dfb677831b_0_15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g3dfb677831b_0_15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dfb677831b_0_1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dfb677831b_0_1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dfb677831b_0_14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dfb677831b_0_1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3dfb677831b_0_15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3dfb677831b_0_15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dfb677831b_0_15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dfb677831b_0_1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dfb677831b_0_15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3dfb677831b_0_1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3dfb677831b_0_15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3dfb677831b_0_1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dfb677831b_0_1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3dfb677831b_0_1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3dfb677831b_0_16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3dfb677831b_0_16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dfb677831b_0_16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3dfb677831b_0_16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dfb677831b_0_1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3dfb677831b_0_16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dfb677831b_0_1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dfb677831b_0_1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dfb677831b_0_16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dfb677831b_0_1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dfb677831b_0_1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dfb677831b_0_1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dfb677831b_0_16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3dfb677831b_0_1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Details for prompting are important How to make a PBJ video https://www.youtube.com/shorts/KR25vZJEKeo</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3dfb677831b_0_1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3dfb677831b_0_1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dfb677831b_0_1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3dfb677831b_0_1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3e0c7732924_8_5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3e0c7732924_8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Trey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3e0c7732924_8_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 name="Google Shape;532;g3e0c7732924_8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3e0c7732924_8_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3e0c7732924_8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e0c7732924_8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e0c7732924_8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Trey End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3dfb677831b_0_17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3dfb677831b_0_1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e0c7732924_8_5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3e0c7732924_8_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3dfb677831b_0_20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3dfb677831b_0_20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endParaRPr sz="200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dfb677831b_0_14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dfb677831b_0_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3dfb677831b_0_20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3dfb677831b_0_20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3dfb677831b_0_2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3dfb677831b_0_2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3dfb677831b_0_2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3dfb677831b_0_2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dfb677831b_0_2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3dfb677831b_0_2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e0c7732924_8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3e0c7732924_8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dfb677831b_0_2124: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3dfb677831b_0_2133:notes"/>
          <p:cNvSpPr txBox="1">
            <a:spLocks noGrp="1"/>
          </p:cNvSpPr>
          <p:nvPr>
            <p:ph type="body" idx="1"/>
          </p:nvPr>
        </p:nvSpPr>
        <p:spPr>
          <a:xfrm>
            <a:off x="2286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dfb677831b_0_21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dfb677831b_0_2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dfb677831b_0_2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3dfb677831b_0_2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3dfb677831b_0_18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3dfb677831b_0_18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dfb677831b_0_1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3dfb677831b_0_1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3dfb677831b_0_18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3dfb677831b_0_1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3dfb677831b_0_18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g3dfb677831b_0_18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dfb677831b_0_18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t>Matt</a:t>
            </a:r>
            <a:endParaRPr/>
          </a:p>
        </p:txBody>
      </p:sp>
      <p:sp>
        <p:nvSpPr>
          <p:cNvPr id="682" name="Google Shape;682;g3dfb677831b_0_1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3dfb677831b_0_18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3dfb677831b_0_1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3dfb677831b_0_18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3dfb677831b_0_18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3e0c7732924_8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3e0c7732924_8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3dfb677831b_0_1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3dfb677831b_0_1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dfb677831b_0_1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dfb677831b_0_1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dfb677831b_0_1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dfb677831b_0_1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dfb677831b_0_146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3dfb677831b_0_14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
              <a:t>Trey -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dfb677831b_0_1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3dfb677831b_0_1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Generated Slide 1_1_1_TITLEANDBULLETS_A">
  <p:cSld name="TITLE_AND_BODY_2_1">
    <p:spTree>
      <p:nvGrpSpPr>
        <p:cNvPr id="1" name="Shape 54"/>
        <p:cNvGrpSpPr/>
        <p:nvPr/>
      </p:nvGrpSpPr>
      <p:grpSpPr>
        <a:xfrm>
          <a:off x="0" y="0"/>
          <a:ext cx="0" cy="0"/>
          <a:chOff x="0" y="0"/>
          <a:chExt cx="0" cy="0"/>
        </a:xfrm>
      </p:grpSpPr>
      <p:sp>
        <p:nvSpPr>
          <p:cNvPr id="55" name="Google Shape;55;p14"/>
          <p:cNvSpPr>
            <a:spLocks noGrp="1"/>
          </p:cNvSpPr>
          <p:nvPr>
            <p:ph type="pic" idx="2"/>
          </p:nvPr>
        </p:nvSpPr>
        <p:spPr>
          <a:xfrm>
            <a:off x="3996000" y="0"/>
            <a:ext cx="5148000" cy="5143500"/>
          </a:xfrm>
          <a:prstGeom prst="rect">
            <a:avLst/>
          </a:prstGeom>
          <a:noFill/>
          <a:ln>
            <a:noFill/>
          </a:ln>
        </p:spPr>
      </p:sp>
      <p:sp>
        <p:nvSpPr>
          <p:cNvPr id="56" name="Google Shape;56;p14"/>
          <p:cNvSpPr txBox="1">
            <a:spLocks noGrp="1"/>
          </p:cNvSpPr>
          <p:nvPr>
            <p:ph type="title"/>
          </p:nvPr>
        </p:nvSpPr>
        <p:spPr>
          <a:xfrm>
            <a:off x="327575" y="340500"/>
            <a:ext cx="3548100" cy="10935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7" name="Google Shape;57;p14"/>
          <p:cNvSpPr txBox="1">
            <a:spLocks noGrp="1"/>
          </p:cNvSpPr>
          <p:nvPr>
            <p:ph type="body" idx="1"/>
          </p:nvPr>
        </p:nvSpPr>
        <p:spPr>
          <a:xfrm>
            <a:off x="327575" y="1616646"/>
            <a:ext cx="3548100" cy="32883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Generated Slide 1_4_1_TITLEANDBULLETS_B">
  <p:cSld name="CUSTOM_1_1_1">
    <p:spTree>
      <p:nvGrpSpPr>
        <p:cNvPr id="1" name="Shape 58"/>
        <p:cNvGrpSpPr/>
        <p:nvPr/>
      </p:nvGrpSpPr>
      <p:grpSpPr>
        <a:xfrm>
          <a:off x="0" y="0"/>
          <a:ext cx="0" cy="0"/>
          <a:chOff x="0" y="0"/>
          <a:chExt cx="0" cy="0"/>
        </a:xfrm>
      </p:grpSpPr>
      <p:sp>
        <p:nvSpPr>
          <p:cNvPr id="59" name="Google Shape;59;p15"/>
          <p:cNvSpPr>
            <a:spLocks noGrp="1"/>
          </p:cNvSpPr>
          <p:nvPr>
            <p:ph type="pic" idx="2"/>
          </p:nvPr>
        </p:nvSpPr>
        <p:spPr>
          <a:xfrm>
            <a:off x="301750" y="2276800"/>
            <a:ext cx="2533200" cy="2532900"/>
          </a:xfrm>
          <a:prstGeom prst="ellipse">
            <a:avLst/>
          </a:prstGeom>
          <a:noFill/>
          <a:ln>
            <a:noFill/>
          </a:ln>
        </p:spPr>
      </p:sp>
      <p:sp>
        <p:nvSpPr>
          <p:cNvPr id="60" name="Google Shape;60;p15"/>
          <p:cNvSpPr txBox="1">
            <a:spLocks noGrp="1"/>
          </p:cNvSpPr>
          <p:nvPr>
            <p:ph type="title"/>
          </p:nvPr>
        </p:nvSpPr>
        <p:spPr>
          <a:xfrm>
            <a:off x="301750" y="310900"/>
            <a:ext cx="2698200" cy="1965900"/>
          </a:xfrm>
          <a:prstGeom prst="rect">
            <a:avLst/>
          </a:prstGeom>
        </p:spPr>
        <p:txBody>
          <a:bodyPr spcFirstLastPara="1" wrap="square" lIns="0" tIns="0" rIns="0" bIns="0"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15"/>
          <p:cNvSpPr txBox="1"/>
          <p:nvPr/>
        </p:nvSpPr>
        <p:spPr>
          <a:xfrm>
            <a:off x="3252541" y="301752"/>
            <a:ext cx="530400" cy="6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01</a:t>
            </a:r>
            <a:endParaRPr>
              <a:solidFill>
                <a:schemeClr val="dk2"/>
              </a:solidFill>
            </a:endParaRPr>
          </a:p>
        </p:txBody>
      </p:sp>
      <p:sp>
        <p:nvSpPr>
          <p:cNvPr id="62" name="Google Shape;62;p15"/>
          <p:cNvSpPr txBox="1"/>
          <p:nvPr/>
        </p:nvSpPr>
        <p:spPr>
          <a:xfrm>
            <a:off x="3252541" y="2020824"/>
            <a:ext cx="530400" cy="6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02</a:t>
            </a:r>
            <a:endParaRPr>
              <a:solidFill>
                <a:schemeClr val="dk2"/>
              </a:solidFill>
            </a:endParaRPr>
          </a:p>
        </p:txBody>
      </p:sp>
      <p:sp>
        <p:nvSpPr>
          <p:cNvPr id="63" name="Google Shape;63;p15"/>
          <p:cNvSpPr txBox="1"/>
          <p:nvPr/>
        </p:nvSpPr>
        <p:spPr>
          <a:xfrm>
            <a:off x="6160333" y="301752"/>
            <a:ext cx="530400" cy="6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03</a:t>
            </a:r>
            <a:endParaRPr>
              <a:solidFill>
                <a:schemeClr val="dk2"/>
              </a:solidFill>
            </a:endParaRPr>
          </a:p>
        </p:txBody>
      </p:sp>
      <p:sp>
        <p:nvSpPr>
          <p:cNvPr id="64" name="Google Shape;64;p15"/>
          <p:cNvSpPr txBox="1">
            <a:spLocks noGrp="1"/>
          </p:cNvSpPr>
          <p:nvPr>
            <p:ph type="body" idx="1"/>
          </p:nvPr>
        </p:nvSpPr>
        <p:spPr>
          <a:xfrm>
            <a:off x="3739896" y="374900"/>
            <a:ext cx="2167200" cy="1536300"/>
          </a:xfrm>
          <a:prstGeom prst="rect">
            <a:avLst/>
          </a:prstGeom>
          <a:ln>
            <a:noFill/>
          </a:ln>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5" name="Google Shape;65;p15"/>
          <p:cNvSpPr txBox="1">
            <a:spLocks noGrp="1"/>
          </p:cNvSpPr>
          <p:nvPr>
            <p:ph type="body" idx="3"/>
          </p:nvPr>
        </p:nvSpPr>
        <p:spPr>
          <a:xfrm>
            <a:off x="6647122" y="374904"/>
            <a:ext cx="2167200" cy="1536300"/>
          </a:xfrm>
          <a:prstGeom prst="rect">
            <a:avLst/>
          </a:prstGeom>
          <a:ln>
            <a:noFill/>
          </a:ln>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6" name="Google Shape;66;p15"/>
          <p:cNvSpPr txBox="1">
            <a:spLocks noGrp="1"/>
          </p:cNvSpPr>
          <p:nvPr>
            <p:ph type="body" idx="4"/>
          </p:nvPr>
        </p:nvSpPr>
        <p:spPr>
          <a:xfrm>
            <a:off x="6647122" y="2093976"/>
            <a:ext cx="2167200" cy="1536300"/>
          </a:xfrm>
          <a:prstGeom prst="rect">
            <a:avLst/>
          </a:prstGeom>
          <a:ln>
            <a:noFill/>
          </a:ln>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67" name="Google Shape;67;p15"/>
          <p:cNvSpPr txBox="1"/>
          <p:nvPr/>
        </p:nvSpPr>
        <p:spPr>
          <a:xfrm>
            <a:off x="6160333" y="2020824"/>
            <a:ext cx="530400" cy="61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2"/>
                </a:solidFill>
              </a:rPr>
              <a:t>04</a:t>
            </a:r>
            <a:endParaRPr>
              <a:solidFill>
                <a:schemeClr val="dk2"/>
              </a:solidFill>
            </a:endParaRPr>
          </a:p>
        </p:txBody>
      </p:sp>
      <p:sp>
        <p:nvSpPr>
          <p:cNvPr id="68" name="Google Shape;68;p15"/>
          <p:cNvSpPr txBox="1">
            <a:spLocks noGrp="1"/>
          </p:cNvSpPr>
          <p:nvPr>
            <p:ph type="body" idx="5"/>
          </p:nvPr>
        </p:nvSpPr>
        <p:spPr>
          <a:xfrm>
            <a:off x="3739896" y="2093976"/>
            <a:ext cx="2167200" cy="1536300"/>
          </a:xfrm>
          <a:prstGeom prst="rect">
            <a:avLst/>
          </a:prstGeom>
          <a:ln>
            <a:noFill/>
          </a:ln>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Generated Slide 1_1_1_TITLEANDBULLETS_G">
  <p:cSld name="TITLE_AND_BODY_2_1_1_1_1_1_1_1_1_1">
    <p:spTree>
      <p:nvGrpSpPr>
        <p:cNvPr id="1" name="Shape 69"/>
        <p:cNvGrpSpPr/>
        <p:nvPr/>
      </p:nvGrpSpPr>
      <p:grpSpPr>
        <a:xfrm>
          <a:off x="0" y="0"/>
          <a:ext cx="0" cy="0"/>
          <a:chOff x="0" y="0"/>
          <a:chExt cx="0" cy="0"/>
        </a:xfrm>
      </p:grpSpPr>
      <p:sp>
        <p:nvSpPr>
          <p:cNvPr id="70" name="Google Shape;70;p16"/>
          <p:cNvSpPr>
            <a:spLocks noGrp="1"/>
          </p:cNvSpPr>
          <p:nvPr>
            <p:ph type="pic" idx="2"/>
          </p:nvPr>
        </p:nvSpPr>
        <p:spPr>
          <a:xfrm>
            <a:off x="507438" y="1534500"/>
            <a:ext cx="3090600" cy="3090600"/>
          </a:xfrm>
          <a:prstGeom prst="rect">
            <a:avLst/>
          </a:prstGeom>
          <a:noFill/>
          <a:ln>
            <a:noFill/>
          </a:ln>
        </p:spPr>
      </p:sp>
      <p:sp>
        <p:nvSpPr>
          <p:cNvPr id="71" name="Google Shape;71;p16"/>
          <p:cNvSpPr txBox="1">
            <a:spLocks noGrp="1"/>
          </p:cNvSpPr>
          <p:nvPr>
            <p:ph type="title"/>
          </p:nvPr>
        </p:nvSpPr>
        <p:spPr>
          <a:xfrm>
            <a:off x="507450" y="331400"/>
            <a:ext cx="8129100" cy="796200"/>
          </a:xfrm>
          <a:prstGeom prst="rect">
            <a:avLst/>
          </a:prstGeom>
        </p:spPr>
        <p:txBody>
          <a:bodyPr spcFirstLastPara="1" wrap="square" lIns="0" tIns="0" rIns="0" bIns="0"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 name="Google Shape;72;p16"/>
          <p:cNvSpPr txBox="1">
            <a:spLocks noGrp="1"/>
          </p:cNvSpPr>
          <p:nvPr>
            <p:ph type="body" idx="1"/>
          </p:nvPr>
        </p:nvSpPr>
        <p:spPr>
          <a:xfrm>
            <a:off x="3854182" y="1519301"/>
            <a:ext cx="4782300" cy="30906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Generated Slide 1_1_1_TITLEANDBULLETS_J">
  <p:cSld name="TITLE_AND_BODY_2_1_1_1_1_1_2">
    <p:spTree>
      <p:nvGrpSpPr>
        <p:cNvPr id="1" name="Shape 73"/>
        <p:cNvGrpSpPr/>
        <p:nvPr/>
      </p:nvGrpSpPr>
      <p:grpSpPr>
        <a:xfrm>
          <a:off x="0" y="0"/>
          <a:ext cx="0" cy="0"/>
          <a:chOff x="0" y="0"/>
          <a:chExt cx="0" cy="0"/>
        </a:xfrm>
      </p:grpSpPr>
      <p:sp>
        <p:nvSpPr>
          <p:cNvPr id="74" name="Google Shape;74;p17"/>
          <p:cNvSpPr>
            <a:spLocks noGrp="1"/>
          </p:cNvSpPr>
          <p:nvPr>
            <p:ph type="pic" idx="2"/>
          </p:nvPr>
        </p:nvSpPr>
        <p:spPr>
          <a:xfrm>
            <a:off x="457200" y="1519300"/>
            <a:ext cx="3090600" cy="3090600"/>
          </a:xfrm>
          <a:prstGeom prst="roundRect">
            <a:avLst>
              <a:gd name="adj" fmla="val 50000"/>
            </a:avLst>
          </a:prstGeom>
          <a:noFill/>
          <a:ln>
            <a:noFill/>
          </a:ln>
        </p:spPr>
      </p:sp>
      <p:sp>
        <p:nvSpPr>
          <p:cNvPr id="75" name="Google Shape;75;p17"/>
          <p:cNvSpPr txBox="1">
            <a:spLocks noGrp="1"/>
          </p:cNvSpPr>
          <p:nvPr>
            <p:ph type="title"/>
          </p:nvPr>
        </p:nvSpPr>
        <p:spPr>
          <a:xfrm>
            <a:off x="507450" y="331400"/>
            <a:ext cx="8129100" cy="796200"/>
          </a:xfrm>
          <a:prstGeom prst="rect">
            <a:avLst/>
          </a:prstGeom>
        </p:spPr>
        <p:txBody>
          <a:bodyPr spcFirstLastPara="1" wrap="square" lIns="0" tIns="0" rIns="0" bIns="0"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 name="Google Shape;76;p17"/>
          <p:cNvSpPr txBox="1">
            <a:spLocks noGrp="1"/>
          </p:cNvSpPr>
          <p:nvPr>
            <p:ph type="body" idx="1"/>
          </p:nvPr>
        </p:nvSpPr>
        <p:spPr>
          <a:xfrm>
            <a:off x="3854182" y="1519301"/>
            <a:ext cx="4782300" cy="30906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pos="288">
          <p15:clr>
            <a:srgbClr val="E46962"/>
          </p15:clr>
        </p15:guide>
        <p15:guide id="2" orient="horz" pos="288">
          <p15:clr>
            <a:srgbClr val="E46962"/>
          </p15:clr>
        </p15:guide>
        <p15:guide id="3" orient="horz" pos="2880">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7"/>
        <p:cNvGrpSpPr/>
        <p:nvPr/>
      </p:nvGrpSpPr>
      <p:grpSpPr>
        <a:xfrm>
          <a:off x="0" y="0"/>
          <a:ext cx="0" cy="0"/>
          <a:chOff x="0" y="0"/>
          <a:chExt cx="0" cy="0"/>
        </a:xfrm>
      </p:grpSpPr>
      <p:sp>
        <p:nvSpPr>
          <p:cNvPr id="78" name="Google Shape;78;p18"/>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9" name="Google Shape;79;p18"/>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0" name="Google Shape;80;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1"/>
        <p:cNvGrpSpPr/>
        <p:nvPr/>
      </p:nvGrpSpPr>
      <p:grpSpPr>
        <a:xfrm>
          <a:off x="0" y="0"/>
          <a:ext cx="0" cy="0"/>
          <a:chOff x="0" y="0"/>
          <a:chExt cx="0" cy="0"/>
        </a:xfrm>
      </p:grpSpPr>
      <p:sp>
        <p:nvSpPr>
          <p:cNvPr id="82" name="Google Shape;82;p1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3" name="Google Shape;8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sp>
        <p:nvSpPr>
          <p:cNvPr id="85" name="Google Shape;85;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6" name="Google Shape;86;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7" name="Google Shape;87;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8"/>
        <p:cNvGrpSpPr/>
        <p:nvPr/>
      </p:nvGrpSpPr>
      <p:grpSpPr>
        <a:xfrm>
          <a:off x="0" y="0"/>
          <a:ext cx="0" cy="0"/>
          <a:chOff x="0" y="0"/>
          <a:chExt cx="0" cy="0"/>
        </a:xfrm>
      </p:grpSpPr>
      <p:sp>
        <p:nvSpPr>
          <p:cNvPr id="89" name="Google Shape;89;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2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1" name="Google Shape;91;p2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2" name="Google Shape;92;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3"/>
        <p:cNvGrpSpPr/>
        <p:nvPr/>
      </p:nvGrpSpPr>
      <p:grpSpPr>
        <a:xfrm>
          <a:off x="0" y="0"/>
          <a:ext cx="0" cy="0"/>
          <a:chOff x="0" y="0"/>
          <a:chExt cx="0" cy="0"/>
        </a:xfrm>
      </p:grpSpPr>
      <p:sp>
        <p:nvSpPr>
          <p:cNvPr id="94" name="Google Shape;94;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5" name="Google Shape;95;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6"/>
        <p:cNvGrpSpPr/>
        <p:nvPr/>
      </p:nvGrpSpPr>
      <p:grpSpPr>
        <a:xfrm>
          <a:off x="0" y="0"/>
          <a:ext cx="0" cy="0"/>
          <a:chOff x="0" y="0"/>
          <a:chExt cx="0" cy="0"/>
        </a:xfrm>
      </p:grpSpPr>
      <p:sp>
        <p:nvSpPr>
          <p:cNvPr id="97" name="Google Shape;97;p23"/>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8" name="Google Shape;98;p2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9" name="Google Shape;99;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0"/>
        <p:cNvGrpSpPr/>
        <p:nvPr/>
      </p:nvGrpSpPr>
      <p:grpSpPr>
        <a:xfrm>
          <a:off x="0" y="0"/>
          <a:ext cx="0" cy="0"/>
          <a:chOff x="0" y="0"/>
          <a:chExt cx="0" cy="0"/>
        </a:xfrm>
      </p:grpSpPr>
      <p:sp>
        <p:nvSpPr>
          <p:cNvPr id="101" name="Google Shape;101;p2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02" name="Google Shape;102;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3"/>
        <p:cNvGrpSpPr/>
        <p:nvPr/>
      </p:nvGrpSpPr>
      <p:grpSpPr>
        <a:xfrm>
          <a:off x="0" y="0"/>
          <a:ext cx="0" cy="0"/>
          <a:chOff x="0" y="0"/>
          <a:chExt cx="0" cy="0"/>
        </a:xfrm>
      </p:grpSpPr>
      <p:sp>
        <p:nvSpPr>
          <p:cNvPr id="104" name="Google Shape;104;p2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06" name="Google Shape;106;p2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07" name="Google Shape;107;p2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08" name="Google Shape;108;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9"/>
        <p:cNvGrpSpPr/>
        <p:nvPr/>
      </p:nvGrpSpPr>
      <p:grpSpPr>
        <a:xfrm>
          <a:off x="0" y="0"/>
          <a:ext cx="0" cy="0"/>
          <a:chOff x="0" y="0"/>
          <a:chExt cx="0" cy="0"/>
        </a:xfrm>
      </p:grpSpPr>
      <p:sp>
        <p:nvSpPr>
          <p:cNvPr id="110" name="Google Shape;110;p2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11" name="Google Shape;111;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2"/>
        <p:cNvGrpSpPr/>
        <p:nvPr/>
      </p:nvGrpSpPr>
      <p:grpSpPr>
        <a:xfrm>
          <a:off x="0" y="0"/>
          <a:ext cx="0" cy="0"/>
          <a:chOff x="0" y="0"/>
          <a:chExt cx="0" cy="0"/>
        </a:xfrm>
      </p:grpSpPr>
      <p:sp>
        <p:nvSpPr>
          <p:cNvPr id="113" name="Google Shape;113;p2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4" name="Google Shape;114;p2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15" name="Google Shape;11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
        <p:cNvGrpSpPr/>
        <p:nvPr/>
      </p:nvGrpSpPr>
      <p:grpSpPr>
        <a:xfrm>
          <a:off x="0" y="0"/>
          <a:ext cx="0" cy="0"/>
          <a:chOff x="0" y="0"/>
          <a:chExt cx="0" cy="0"/>
        </a:xfrm>
      </p:grpSpPr>
      <p:sp>
        <p:nvSpPr>
          <p:cNvPr id="117" name="Google Shape;117;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18"/>
        <p:cNvGrpSpPr/>
        <p:nvPr/>
      </p:nvGrpSpPr>
      <p:grpSpPr>
        <a:xfrm>
          <a:off x="0" y="0"/>
          <a:ext cx="0" cy="0"/>
          <a:chOff x="0" y="0"/>
          <a:chExt cx="0" cy="0"/>
        </a:xfrm>
      </p:grpSpPr>
      <p:grpSp>
        <p:nvGrpSpPr>
          <p:cNvPr id="119" name="Google Shape;119;p29"/>
          <p:cNvGrpSpPr/>
          <p:nvPr/>
        </p:nvGrpSpPr>
        <p:grpSpPr>
          <a:xfrm>
            <a:off x="-981075" y="-78100"/>
            <a:ext cx="11516344" cy="5221552"/>
            <a:chOff x="-981075" y="-78100"/>
            <a:chExt cx="11516344" cy="5221552"/>
          </a:xfrm>
        </p:grpSpPr>
        <p:sp>
          <p:nvSpPr>
            <p:cNvPr id="120" name="Google Shape;120;p29"/>
            <p:cNvSpPr/>
            <p:nvPr/>
          </p:nvSpPr>
          <p:spPr>
            <a:xfrm rot="10800000">
              <a:off x="4304464"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7487C3">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21" name="Google Shape;121;p29"/>
            <p:cNvSpPr/>
            <p:nvPr/>
          </p:nvSpPr>
          <p:spPr>
            <a:xfrm rot="10800000">
              <a:off x="6419277"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22" name="Google Shape;122;p29"/>
            <p:cNvSpPr/>
            <p:nvPr/>
          </p:nvSpPr>
          <p:spPr>
            <a:xfrm rot="10800000">
              <a:off x="2189989"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23" name="Google Shape;123;p29"/>
            <p:cNvSpPr/>
            <p:nvPr/>
          </p:nvSpPr>
          <p:spPr>
            <a:xfrm>
              <a:off x="1133400"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7487C3">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24" name="Google Shape;124;p29"/>
            <p:cNvSpPr/>
            <p:nvPr/>
          </p:nvSpPr>
          <p:spPr>
            <a:xfrm>
              <a:off x="3247913"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25" name="Google Shape;125;p29"/>
            <p:cNvSpPr/>
            <p:nvPr/>
          </p:nvSpPr>
          <p:spPr>
            <a:xfrm>
              <a:off x="7476888"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26" name="Google Shape;126;p29"/>
            <p:cNvSpPr/>
            <p:nvPr/>
          </p:nvSpPr>
          <p:spPr>
            <a:xfrm>
              <a:off x="7620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1C4587"/>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27" name="Google Shape;127;p29"/>
            <p:cNvSpPr/>
            <p:nvPr/>
          </p:nvSpPr>
          <p:spPr>
            <a:xfrm>
              <a:off x="2190677"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28" name="Google Shape;128;p29"/>
            <p:cNvSpPr/>
            <p:nvPr/>
          </p:nvSpPr>
          <p:spPr>
            <a:xfrm>
              <a:off x="641963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29" name="Google Shape;129;p29"/>
            <p:cNvSpPr/>
            <p:nvPr/>
          </p:nvSpPr>
          <p:spPr>
            <a:xfrm>
              <a:off x="8534106"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30" name="Google Shape;130;p29"/>
            <p:cNvSpPr/>
            <p:nvPr/>
          </p:nvSpPr>
          <p:spPr>
            <a:xfrm>
              <a:off x="-98107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31" name="Google Shape;131;p29"/>
            <p:cNvSpPr/>
            <p:nvPr/>
          </p:nvSpPr>
          <p:spPr>
            <a:xfrm>
              <a:off x="3247878"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32" name="Google Shape;132;p29"/>
            <p:cNvSpPr/>
            <p:nvPr/>
          </p:nvSpPr>
          <p:spPr>
            <a:xfrm>
              <a:off x="536235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lt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33" name="Google Shape;133;p29"/>
            <p:cNvSpPr/>
            <p:nvPr/>
          </p:nvSpPr>
          <p:spPr>
            <a:xfrm>
              <a:off x="7848601" y="18269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7487C3">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34" name="Google Shape;134;p29"/>
            <p:cNvSpPr/>
            <p:nvPr/>
          </p:nvSpPr>
          <p:spPr>
            <a:xfrm>
              <a:off x="1448201" y="-781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7487C3">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35" name="Google Shape;135;p29"/>
            <p:cNvSpPr/>
            <p:nvPr/>
          </p:nvSpPr>
          <p:spPr>
            <a:xfrm>
              <a:off x="-581024" y="334095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7487C3">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36" name="Google Shape;136;p29"/>
            <p:cNvSpPr/>
            <p:nvPr/>
          </p:nvSpPr>
          <p:spPr>
            <a:xfrm>
              <a:off x="1152450" y="131360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7487C3">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37" name="Google Shape;137;p29"/>
            <p:cNvSpPr/>
            <p:nvPr/>
          </p:nvSpPr>
          <p:spPr>
            <a:xfrm>
              <a:off x="7496375" y="316145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7487C3">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sp>
          <p:nvSpPr>
            <p:cNvPr id="138" name="Google Shape;138;p29"/>
            <p:cNvSpPr/>
            <p:nvPr/>
          </p:nvSpPr>
          <p:spPr>
            <a:xfrm rot="10800000">
              <a:off x="7744475" y="-9"/>
              <a:ext cx="1027674" cy="752485"/>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rgbClr val="7487C3">
                <a:alpha val="15080"/>
              </a:srgbClr>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i="0" u="none" strike="noStrike" cap="none">
                <a:solidFill>
                  <a:srgbClr val="000000"/>
                </a:solidFill>
              </a:endParaRPr>
            </a:p>
          </p:txBody>
        </p:sp>
      </p:grpSp>
      <p:sp>
        <p:nvSpPr>
          <p:cNvPr id="139" name="Google Shape;139;p29"/>
          <p:cNvSpPr txBox="1">
            <a:spLocks noGrp="1"/>
          </p:cNvSpPr>
          <p:nvPr>
            <p:ph type="ctrTitle"/>
          </p:nvPr>
        </p:nvSpPr>
        <p:spPr>
          <a:xfrm>
            <a:off x="2305150" y="2884378"/>
            <a:ext cx="5811000" cy="475800"/>
          </a:xfrm>
          <a:prstGeom prst="rect">
            <a:avLst/>
          </a:prstGeom>
        </p:spPr>
        <p:txBody>
          <a:bodyPr spcFirstLastPara="1" wrap="square" lIns="91425" tIns="91425" rIns="91425" bIns="91425" anchor="t" anchorCtr="0">
            <a:normAutofit/>
          </a:bodyPr>
          <a:lstStyle>
            <a:lvl1pPr lvl="0">
              <a:spcBef>
                <a:spcPts val="0"/>
              </a:spcBef>
              <a:spcAft>
                <a:spcPts val="0"/>
              </a:spcAft>
              <a:buClr>
                <a:srgbClr val="1C4587"/>
              </a:buClr>
              <a:buSzPts val="3600"/>
              <a:buNone/>
              <a:defRPr sz="3600">
                <a:solidFill>
                  <a:srgbClr val="1C4587"/>
                </a:solidFill>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40" name="Google Shape;140;p29"/>
          <p:cNvSpPr txBox="1">
            <a:spLocks noGrp="1"/>
          </p:cNvSpPr>
          <p:nvPr>
            <p:ph type="subTitle" idx="1"/>
          </p:nvPr>
        </p:nvSpPr>
        <p:spPr>
          <a:xfrm>
            <a:off x="2305150" y="3385425"/>
            <a:ext cx="4702800" cy="410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dk1"/>
              </a:buClr>
              <a:buSzPts val="1800"/>
              <a:buNone/>
              <a:defRPr/>
            </a:lvl1pPr>
            <a:lvl2pPr lvl="1">
              <a:spcBef>
                <a:spcPts val="0"/>
              </a:spcBef>
              <a:spcAft>
                <a:spcPts val="0"/>
              </a:spcAft>
              <a:buClr>
                <a:schemeClr val="dk1"/>
              </a:buClr>
              <a:buSzPts val="3000"/>
              <a:buNone/>
              <a:defRPr sz="3000"/>
            </a:lvl2pPr>
            <a:lvl3pPr lvl="2">
              <a:spcBef>
                <a:spcPts val="0"/>
              </a:spcBef>
              <a:spcAft>
                <a:spcPts val="0"/>
              </a:spcAft>
              <a:buClr>
                <a:schemeClr val="dk1"/>
              </a:buClr>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1"/>
        <p:cNvGrpSpPr/>
        <p:nvPr/>
      </p:nvGrpSpPr>
      <p:grpSpPr>
        <a:xfrm>
          <a:off x="0" y="0"/>
          <a:ext cx="0" cy="0"/>
          <a:chOff x="0" y="0"/>
          <a:chExt cx="0" cy="0"/>
        </a:xfrm>
      </p:grpSpPr>
      <p:sp>
        <p:nvSpPr>
          <p:cNvPr id="142" name="Google Shape;142;p3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3" name="Google Shape;143;p3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44" name="Google Shape;144;p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45" name="Google Shape;145;p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46" name="Google Shape;146;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Generated Slide 1_1_1_G">
  <p:cSld name="TITLE_AND_BODY_2_1_1_1_1_1_1_1_1">
    <p:spTree>
      <p:nvGrpSpPr>
        <p:cNvPr id="1" name="Shape 147"/>
        <p:cNvGrpSpPr/>
        <p:nvPr/>
      </p:nvGrpSpPr>
      <p:grpSpPr>
        <a:xfrm>
          <a:off x="0" y="0"/>
          <a:ext cx="0" cy="0"/>
          <a:chOff x="0" y="0"/>
          <a:chExt cx="0" cy="0"/>
        </a:xfrm>
      </p:grpSpPr>
      <p:sp>
        <p:nvSpPr>
          <p:cNvPr id="148" name="Google Shape;148;p31"/>
          <p:cNvSpPr>
            <a:spLocks noGrp="1"/>
          </p:cNvSpPr>
          <p:nvPr>
            <p:ph type="pic" idx="2"/>
          </p:nvPr>
        </p:nvSpPr>
        <p:spPr>
          <a:xfrm>
            <a:off x="4233672" y="228600"/>
            <a:ext cx="4690800" cy="4690800"/>
          </a:xfrm>
          <a:prstGeom prst="rect">
            <a:avLst/>
          </a:prstGeom>
          <a:noFill/>
          <a:ln>
            <a:noFill/>
          </a:ln>
        </p:spPr>
      </p:sp>
      <p:sp>
        <p:nvSpPr>
          <p:cNvPr id="149" name="Google Shape;149;p31"/>
          <p:cNvSpPr txBox="1">
            <a:spLocks noGrp="1"/>
          </p:cNvSpPr>
          <p:nvPr>
            <p:ph type="title"/>
          </p:nvPr>
        </p:nvSpPr>
        <p:spPr>
          <a:xfrm>
            <a:off x="228600" y="228600"/>
            <a:ext cx="3557100" cy="8412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0" name="Google Shape;150;p31"/>
          <p:cNvSpPr txBox="1">
            <a:spLocks noGrp="1"/>
          </p:cNvSpPr>
          <p:nvPr>
            <p:ph type="body" idx="1"/>
          </p:nvPr>
        </p:nvSpPr>
        <p:spPr>
          <a:xfrm>
            <a:off x="228600" y="1600200"/>
            <a:ext cx="3557100" cy="33192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51"/>
        <p:cNvGrpSpPr/>
        <p:nvPr/>
      </p:nvGrpSpPr>
      <p:grpSpPr>
        <a:xfrm>
          <a:off x="0" y="0"/>
          <a:ext cx="0" cy="0"/>
          <a:chOff x="0" y="0"/>
          <a:chExt cx="0" cy="0"/>
        </a:xfrm>
      </p:grpSpPr>
      <p:sp>
        <p:nvSpPr>
          <p:cNvPr id="152" name="Google Shape;152;p32"/>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3" name="Google Shape;153;p32"/>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1200"/>
              </a:spcBef>
              <a:spcAft>
                <a:spcPts val="0"/>
              </a:spcAft>
              <a:buClr>
                <a:srgbClr val="757575"/>
              </a:buClr>
              <a:buSzPts val="1500"/>
              <a:buNone/>
              <a:defRPr sz="1500">
                <a:solidFill>
                  <a:srgbClr val="757575"/>
                </a:solidFill>
              </a:defRPr>
            </a:lvl2pPr>
            <a:lvl3pPr marL="1371600" lvl="2" indent="-228600" algn="l">
              <a:lnSpc>
                <a:spcPct val="90000"/>
              </a:lnSpc>
              <a:spcBef>
                <a:spcPts val="1200"/>
              </a:spcBef>
              <a:spcAft>
                <a:spcPts val="0"/>
              </a:spcAft>
              <a:buClr>
                <a:srgbClr val="757575"/>
              </a:buClr>
              <a:buSzPts val="1400"/>
              <a:buNone/>
              <a:defRPr sz="1400">
                <a:solidFill>
                  <a:srgbClr val="757575"/>
                </a:solidFill>
              </a:defRPr>
            </a:lvl3pPr>
            <a:lvl4pPr marL="1828800" lvl="3" indent="-228600" algn="l">
              <a:lnSpc>
                <a:spcPct val="90000"/>
              </a:lnSpc>
              <a:spcBef>
                <a:spcPts val="1200"/>
              </a:spcBef>
              <a:spcAft>
                <a:spcPts val="0"/>
              </a:spcAft>
              <a:buClr>
                <a:srgbClr val="757575"/>
              </a:buClr>
              <a:buSzPts val="1200"/>
              <a:buNone/>
              <a:defRPr sz="1200">
                <a:solidFill>
                  <a:srgbClr val="757575"/>
                </a:solidFill>
              </a:defRPr>
            </a:lvl4pPr>
            <a:lvl5pPr marL="2286000" lvl="4" indent="-228600" algn="l">
              <a:lnSpc>
                <a:spcPct val="90000"/>
              </a:lnSpc>
              <a:spcBef>
                <a:spcPts val="1200"/>
              </a:spcBef>
              <a:spcAft>
                <a:spcPts val="0"/>
              </a:spcAft>
              <a:buClr>
                <a:srgbClr val="757575"/>
              </a:buClr>
              <a:buSzPts val="1200"/>
              <a:buNone/>
              <a:defRPr sz="1200">
                <a:solidFill>
                  <a:srgbClr val="757575"/>
                </a:solidFill>
              </a:defRPr>
            </a:lvl5pPr>
            <a:lvl6pPr marL="2743200" lvl="5" indent="-228600" algn="l">
              <a:lnSpc>
                <a:spcPct val="90000"/>
              </a:lnSpc>
              <a:spcBef>
                <a:spcPts val="1200"/>
              </a:spcBef>
              <a:spcAft>
                <a:spcPts val="0"/>
              </a:spcAft>
              <a:buClr>
                <a:srgbClr val="757575"/>
              </a:buClr>
              <a:buSzPts val="1200"/>
              <a:buNone/>
              <a:defRPr sz="1200">
                <a:solidFill>
                  <a:srgbClr val="757575"/>
                </a:solidFill>
              </a:defRPr>
            </a:lvl6pPr>
            <a:lvl7pPr marL="3200400" lvl="6" indent="-228600" algn="l">
              <a:lnSpc>
                <a:spcPct val="90000"/>
              </a:lnSpc>
              <a:spcBef>
                <a:spcPts val="1200"/>
              </a:spcBef>
              <a:spcAft>
                <a:spcPts val="0"/>
              </a:spcAft>
              <a:buClr>
                <a:srgbClr val="757575"/>
              </a:buClr>
              <a:buSzPts val="1200"/>
              <a:buNone/>
              <a:defRPr sz="1200">
                <a:solidFill>
                  <a:srgbClr val="757575"/>
                </a:solidFill>
              </a:defRPr>
            </a:lvl7pPr>
            <a:lvl8pPr marL="3657600" lvl="7" indent="-228600" algn="l">
              <a:lnSpc>
                <a:spcPct val="90000"/>
              </a:lnSpc>
              <a:spcBef>
                <a:spcPts val="1200"/>
              </a:spcBef>
              <a:spcAft>
                <a:spcPts val="0"/>
              </a:spcAft>
              <a:buClr>
                <a:srgbClr val="757575"/>
              </a:buClr>
              <a:buSzPts val="1200"/>
              <a:buNone/>
              <a:defRPr sz="1200">
                <a:solidFill>
                  <a:srgbClr val="757575"/>
                </a:solidFill>
              </a:defRPr>
            </a:lvl8pPr>
            <a:lvl9pPr marL="4114800" lvl="8" indent="-228600" algn="l">
              <a:lnSpc>
                <a:spcPct val="90000"/>
              </a:lnSpc>
              <a:spcBef>
                <a:spcPts val="1200"/>
              </a:spcBef>
              <a:spcAft>
                <a:spcPts val="1200"/>
              </a:spcAft>
              <a:buClr>
                <a:srgbClr val="757575"/>
              </a:buClr>
              <a:buSzPts val="1200"/>
              <a:buNone/>
              <a:defRPr sz="1200">
                <a:solidFill>
                  <a:srgbClr val="757575"/>
                </a:solidFill>
              </a:defRPr>
            </a:lvl9pPr>
          </a:lstStyle>
          <a:p>
            <a:endParaRPr/>
          </a:p>
        </p:txBody>
      </p:sp>
      <p:sp>
        <p:nvSpPr>
          <p:cNvPr id="154" name="Google Shape;154;p3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55" name="Google Shape;155;p3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56" name="Google Shape;156;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7"/>
        <p:cNvGrpSpPr/>
        <p:nvPr/>
      </p:nvGrpSpPr>
      <p:grpSpPr>
        <a:xfrm>
          <a:off x="0" y="0"/>
          <a:ext cx="0" cy="0"/>
          <a:chOff x="0" y="0"/>
          <a:chExt cx="0" cy="0"/>
        </a:xfrm>
      </p:grpSpPr>
      <p:sp>
        <p:nvSpPr>
          <p:cNvPr id="158" name="Google Shape;158;p3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Play"/>
              <a:buNone/>
              <a:defRPr sz="4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9" name="Google Shape;159;p3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757575"/>
              </a:buClr>
              <a:buSzPts val="1800"/>
              <a:buNone/>
              <a:defRPr sz="1800">
                <a:solidFill>
                  <a:srgbClr val="757575"/>
                </a:solidFill>
              </a:defRPr>
            </a:lvl1pPr>
            <a:lvl2pPr marL="914400" lvl="1" indent="-228600" algn="l">
              <a:lnSpc>
                <a:spcPct val="90000"/>
              </a:lnSpc>
              <a:spcBef>
                <a:spcPts val="1200"/>
              </a:spcBef>
              <a:spcAft>
                <a:spcPts val="0"/>
              </a:spcAft>
              <a:buClr>
                <a:srgbClr val="757575"/>
              </a:buClr>
              <a:buSzPts val="1500"/>
              <a:buNone/>
              <a:defRPr sz="1500">
                <a:solidFill>
                  <a:srgbClr val="757575"/>
                </a:solidFill>
              </a:defRPr>
            </a:lvl2pPr>
            <a:lvl3pPr marL="1371600" lvl="2" indent="-228600" algn="l">
              <a:lnSpc>
                <a:spcPct val="90000"/>
              </a:lnSpc>
              <a:spcBef>
                <a:spcPts val="1200"/>
              </a:spcBef>
              <a:spcAft>
                <a:spcPts val="0"/>
              </a:spcAft>
              <a:buClr>
                <a:srgbClr val="757575"/>
              </a:buClr>
              <a:buSzPts val="1400"/>
              <a:buNone/>
              <a:defRPr sz="1400">
                <a:solidFill>
                  <a:srgbClr val="757575"/>
                </a:solidFill>
              </a:defRPr>
            </a:lvl3pPr>
            <a:lvl4pPr marL="1828800" lvl="3" indent="-228600" algn="l">
              <a:lnSpc>
                <a:spcPct val="90000"/>
              </a:lnSpc>
              <a:spcBef>
                <a:spcPts val="1200"/>
              </a:spcBef>
              <a:spcAft>
                <a:spcPts val="0"/>
              </a:spcAft>
              <a:buClr>
                <a:srgbClr val="757575"/>
              </a:buClr>
              <a:buSzPts val="1200"/>
              <a:buNone/>
              <a:defRPr sz="1200">
                <a:solidFill>
                  <a:srgbClr val="757575"/>
                </a:solidFill>
              </a:defRPr>
            </a:lvl4pPr>
            <a:lvl5pPr marL="2286000" lvl="4" indent="-228600" algn="l">
              <a:lnSpc>
                <a:spcPct val="90000"/>
              </a:lnSpc>
              <a:spcBef>
                <a:spcPts val="1200"/>
              </a:spcBef>
              <a:spcAft>
                <a:spcPts val="0"/>
              </a:spcAft>
              <a:buClr>
                <a:srgbClr val="757575"/>
              </a:buClr>
              <a:buSzPts val="1200"/>
              <a:buNone/>
              <a:defRPr sz="1200">
                <a:solidFill>
                  <a:srgbClr val="757575"/>
                </a:solidFill>
              </a:defRPr>
            </a:lvl5pPr>
            <a:lvl6pPr marL="2743200" lvl="5" indent="-228600" algn="l">
              <a:lnSpc>
                <a:spcPct val="90000"/>
              </a:lnSpc>
              <a:spcBef>
                <a:spcPts val="1200"/>
              </a:spcBef>
              <a:spcAft>
                <a:spcPts val="0"/>
              </a:spcAft>
              <a:buClr>
                <a:srgbClr val="757575"/>
              </a:buClr>
              <a:buSzPts val="1200"/>
              <a:buNone/>
              <a:defRPr sz="1200">
                <a:solidFill>
                  <a:srgbClr val="757575"/>
                </a:solidFill>
              </a:defRPr>
            </a:lvl6pPr>
            <a:lvl7pPr marL="3200400" lvl="6" indent="-228600" algn="l">
              <a:lnSpc>
                <a:spcPct val="90000"/>
              </a:lnSpc>
              <a:spcBef>
                <a:spcPts val="1200"/>
              </a:spcBef>
              <a:spcAft>
                <a:spcPts val="0"/>
              </a:spcAft>
              <a:buClr>
                <a:srgbClr val="757575"/>
              </a:buClr>
              <a:buSzPts val="1200"/>
              <a:buNone/>
              <a:defRPr sz="1200">
                <a:solidFill>
                  <a:srgbClr val="757575"/>
                </a:solidFill>
              </a:defRPr>
            </a:lvl7pPr>
            <a:lvl8pPr marL="3657600" lvl="7" indent="-228600" algn="l">
              <a:lnSpc>
                <a:spcPct val="90000"/>
              </a:lnSpc>
              <a:spcBef>
                <a:spcPts val="1200"/>
              </a:spcBef>
              <a:spcAft>
                <a:spcPts val="0"/>
              </a:spcAft>
              <a:buClr>
                <a:srgbClr val="757575"/>
              </a:buClr>
              <a:buSzPts val="1200"/>
              <a:buNone/>
              <a:defRPr sz="1200">
                <a:solidFill>
                  <a:srgbClr val="757575"/>
                </a:solidFill>
              </a:defRPr>
            </a:lvl8pPr>
            <a:lvl9pPr marL="4114800" lvl="8" indent="-228600" algn="l">
              <a:lnSpc>
                <a:spcPct val="90000"/>
              </a:lnSpc>
              <a:spcBef>
                <a:spcPts val="1200"/>
              </a:spcBef>
              <a:spcAft>
                <a:spcPts val="1200"/>
              </a:spcAft>
              <a:buClr>
                <a:srgbClr val="757575"/>
              </a:buClr>
              <a:buSzPts val="1200"/>
              <a:buNone/>
              <a:defRPr sz="1200">
                <a:solidFill>
                  <a:srgbClr val="757575"/>
                </a:solidFill>
              </a:defRPr>
            </a:lvl9pPr>
          </a:lstStyle>
          <a:p>
            <a:endParaRPr/>
          </a:p>
        </p:txBody>
      </p:sp>
      <p:sp>
        <p:nvSpPr>
          <p:cNvPr id="160" name="Google Shape;160;p3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61" name="Google Shape;161;p3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162" name="Google Shape;162;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163"/>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Intro Column with Two Extra Colunns">
  <p:cSld name="One Intro Column with Two Extra Colunns">
    <p:spTree>
      <p:nvGrpSpPr>
        <p:cNvPr id="1" name="Shape 164"/>
        <p:cNvGrpSpPr/>
        <p:nvPr/>
      </p:nvGrpSpPr>
      <p:grpSpPr>
        <a:xfrm>
          <a:off x="0" y="0"/>
          <a:ext cx="0" cy="0"/>
          <a:chOff x="0" y="0"/>
          <a:chExt cx="0" cy="0"/>
        </a:xfrm>
      </p:grpSpPr>
      <p:sp>
        <p:nvSpPr>
          <p:cNvPr id="165" name="Google Shape;165;p35"/>
          <p:cNvSpPr txBox="1">
            <a:spLocks noGrp="1"/>
          </p:cNvSpPr>
          <p:nvPr>
            <p:ph type="title"/>
          </p:nvPr>
        </p:nvSpPr>
        <p:spPr>
          <a:xfrm>
            <a:off x="542924" y="542925"/>
            <a:ext cx="2400300" cy="8283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66" name="Google Shape;166;p35"/>
          <p:cNvSpPr txBox="1">
            <a:spLocks noGrp="1"/>
          </p:cNvSpPr>
          <p:nvPr>
            <p:ph type="body" idx="1"/>
          </p:nvPr>
        </p:nvSpPr>
        <p:spPr>
          <a:xfrm>
            <a:off x="542925" y="1603290"/>
            <a:ext cx="2400300" cy="2997300"/>
          </a:xfrm>
          <a:prstGeom prst="rect">
            <a:avLst/>
          </a:prstGeom>
          <a:noFill/>
          <a:ln>
            <a:noFill/>
          </a:ln>
        </p:spPr>
        <p:txBody>
          <a:bodyPr spcFirstLastPara="1" wrap="square" lIns="0" tIns="0" rIns="0" bIns="0" anchor="t" anchorCtr="0">
            <a:noAutofit/>
          </a:bodyPr>
          <a:lstStyle>
            <a:lvl1pPr marL="457200" lvl="0" indent="-317500" algn="l">
              <a:lnSpc>
                <a:spcPct val="150000"/>
              </a:lnSpc>
              <a:spcBef>
                <a:spcPts val="800"/>
              </a:spcBef>
              <a:spcAft>
                <a:spcPts val="0"/>
              </a:spcAft>
              <a:buClr>
                <a:schemeClr val="dk1"/>
              </a:buClr>
              <a:buSzPts val="1400"/>
              <a:buChar char="●"/>
              <a:defRPr sz="1100"/>
            </a:lvl1pPr>
            <a:lvl2pPr marL="914400" lvl="1" indent="-317500" algn="l">
              <a:lnSpc>
                <a:spcPct val="150000"/>
              </a:lnSpc>
              <a:spcBef>
                <a:spcPts val="800"/>
              </a:spcBef>
              <a:spcAft>
                <a:spcPts val="0"/>
              </a:spcAft>
              <a:buClr>
                <a:schemeClr val="dk1"/>
              </a:buClr>
              <a:buSzPts val="1400"/>
              <a:buChar char="○"/>
              <a:defRPr sz="1100"/>
            </a:lvl2pPr>
            <a:lvl3pPr marL="1371600" lvl="2" indent="-317500" algn="l">
              <a:lnSpc>
                <a:spcPct val="150000"/>
              </a:lnSpc>
              <a:spcBef>
                <a:spcPts val="800"/>
              </a:spcBef>
              <a:spcAft>
                <a:spcPts val="0"/>
              </a:spcAft>
              <a:buClr>
                <a:schemeClr val="dk1"/>
              </a:buClr>
              <a:buSzPts val="1400"/>
              <a:buChar char="■"/>
              <a:defRPr sz="1100"/>
            </a:lvl3pPr>
            <a:lvl4pPr marL="1828800" lvl="3" indent="-317500" algn="l">
              <a:lnSpc>
                <a:spcPct val="150000"/>
              </a:lnSpc>
              <a:spcBef>
                <a:spcPts val="800"/>
              </a:spcBef>
              <a:spcAft>
                <a:spcPts val="0"/>
              </a:spcAft>
              <a:buClr>
                <a:schemeClr val="dk1"/>
              </a:buClr>
              <a:buSzPts val="1400"/>
              <a:buChar char="●"/>
              <a:defRPr sz="1100"/>
            </a:lvl4pPr>
            <a:lvl5pPr marL="2286000" lvl="4" indent="-317500" algn="l">
              <a:lnSpc>
                <a:spcPct val="150000"/>
              </a:lnSpc>
              <a:spcBef>
                <a:spcPts val="800"/>
              </a:spcBef>
              <a:spcAft>
                <a:spcPts val="0"/>
              </a:spcAft>
              <a:buClr>
                <a:schemeClr val="dk1"/>
              </a:buClr>
              <a:buSzPts val="1400"/>
              <a:buChar char="○"/>
              <a:defRPr sz="1100"/>
            </a:lvl5pPr>
            <a:lvl6pPr marL="2743200" lvl="5" indent="-317500" algn="l">
              <a:lnSpc>
                <a:spcPct val="90000"/>
              </a:lnSpc>
              <a:spcBef>
                <a:spcPts val="8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sp>
        <p:nvSpPr>
          <p:cNvPr id="167" name="Google Shape;167;p35"/>
          <p:cNvSpPr txBox="1">
            <a:spLocks noGrp="1"/>
          </p:cNvSpPr>
          <p:nvPr>
            <p:ph type="body" idx="2"/>
          </p:nvPr>
        </p:nvSpPr>
        <p:spPr>
          <a:xfrm>
            <a:off x="3400426" y="542925"/>
            <a:ext cx="2314500" cy="4057800"/>
          </a:xfrm>
          <a:prstGeom prst="rect">
            <a:avLst/>
          </a:prstGeom>
          <a:noFill/>
          <a:ln>
            <a:noFill/>
          </a:ln>
        </p:spPr>
        <p:txBody>
          <a:bodyPr spcFirstLastPara="1" wrap="square" lIns="0" tIns="0" rIns="0" bIns="0" anchor="t" anchorCtr="0">
            <a:noAutofit/>
          </a:bodyPr>
          <a:lstStyle>
            <a:lvl1pPr marL="457200" lvl="0" indent="-298450" algn="l">
              <a:lnSpc>
                <a:spcPct val="150000"/>
              </a:lnSpc>
              <a:spcBef>
                <a:spcPts val="800"/>
              </a:spcBef>
              <a:spcAft>
                <a:spcPts val="0"/>
              </a:spcAft>
              <a:buClr>
                <a:schemeClr val="dk1"/>
              </a:buClr>
              <a:buSzPts val="1100"/>
              <a:buChar char="●"/>
              <a:defRPr sz="1100"/>
            </a:lvl1pPr>
            <a:lvl2pPr marL="914400" lvl="1" indent="-298450" algn="l">
              <a:lnSpc>
                <a:spcPct val="150000"/>
              </a:lnSpc>
              <a:spcBef>
                <a:spcPts val="800"/>
              </a:spcBef>
              <a:spcAft>
                <a:spcPts val="0"/>
              </a:spcAft>
              <a:buClr>
                <a:schemeClr val="dk1"/>
              </a:buClr>
              <a:buSzPts val="1100"/>
              <a:buChar char="○"/>
              <a:defRPr sz="1100"/>
            </a:lvl2pPr>
            <a:lvl3pPr marL="1371600" lvl="2" indent="-298450" algn="l">
              <a:lnSpc>
                <a:spcPct val="150000"/>
              </a:lnSpc>
              <a:spcBef>
                <a:spcPts val="800"/>
              </a:spcBef>
              <a:spcAft>
                <a:spcPts val="0"/>
              </a:spcAft>
              <a:buClr>
                <a:schemeClr val="dk1"/>
              </a:buClr>
              <a:buSzPts val="1100"/>
              <a:buChar char="■"/>
              <a:defRPr sz="1100"/>
            </a:lvl3pPr>
            <a:lvl4pPr marL="1828800" lvl="3" indent="-298450" algn="l">
              <a:lnSpc>
                <a:spcPct val="150000"/>
              </a:lnSpc>
              <a:spcBef>
                <a:spcPts val="800"/>
              </a:spcBef>
              <a:spcAft>
                <a:spcPts val="0"/>
              </a:spcAft>
              <a:buClr>
                <a:schemeClr val="dk1"/>
              </a:buClr>
              <a:buSzPts val="1100"/>
              <a:buChar char="●"/>
              <a:defRPr sz="1100"/>
            </a:lvl4pPr>
            <a:lvl5pPr marL="2286000" lvl="4" indent="-298450" algn="l">
              <a:lnSpc>
                <a:spcPct val="150000"/>
              </a:lnSpc>
              <a:spcBef>
                <a:spcPts val="800"/>
              </a:spcBef>
              <a:spcAft>
                <a:spcPts val="0"/>
              </a:spcAft>
              <a:buClr>
                <a:schemeClr val="dk1"/>
              </a:buClr>
              <a:buSzPts val="1100"/>
              <a:buChar char="○"/>
              <a:defRPr sz="1100"/>
            </a:lvl5pPr>
            <a:lvl6pPr marL="2743200" lvl="5" indent="-317500" algn="l">
              <a:lnSpc>
                <a:spcPct val="90000"/>
              </a:lnSpc>
              <a:spcBef>
                <a:spcPts val="8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sp>
        <p:nvSpPr>
          <p:cNvPr id="168" name="Google Shape;168;p35"/>
          <p:cNvSpPr txBox="1">
            <a:spLocks noGrp="1"/>
          </p:cNvSpPr>
          <p:nvPr>
            <p:ph type="body" idx="3"/>
          </p:nvPr>
        </p:nvSpPr>
        <p:spPr>
          <a:xfrm>
            <a:off x="6000752" y="542925"/>
            <a:ext cx="2314500" cy="4057800"/>
          </a:xfrm>
          <a:prstGeom prst="rect">
            <a:avLst/>
          </a:prstGeom>
          <a:noFill/>
          <a:ln>
            <a:noFill/>
          </a:ln>
        </p:spPr>
        <p:txBody>
          <a:bodyPr spcFirstLastPara="1" wrap="square" lIns="0" tIns="0" rIns="0" bIns="0" anchor="t" anchorCtr="0">
            <a:noAutofit/>
          </a:bodyPr>
          <a:lstStyle>
            <a:lvl1pPr marL="457200" lvl="0" indent="-298450" algn="l">
              <a:lnSpc>
                <a:spcPct val="150000"/>
              </a:lnSpc>
              <a:spcBef>
                <a:spcPts val="800"/>
              </a:spcBef>
              <a:spcAft>
                <a:spcPts val="0"/>
              </a:spcAft>
              <a:buClr>
                <a:schemeClr val="dk1"/>
              </a:buClr>
              <a:buSzPts val="1100"/>
              <a:buChar char="●"/>
              <a:defRPr sz="1100"/>
            </a:lvl1pPr>
            <a:lvl2pPr marL="914400" lvl="1" indent="-298450" algn="l">
              <a:lnSpc>
                <a:spcPct val="150000"/>
              </a:lnSpc>
              <a:spcBef>
                <a:spcPts val="800"/>
              </a:spcBef>
              <a:spcAft>
                <a:spcPts val="0"/>
              </a:spcAft>
              <a:buClr>
                <a:schemeClr val="dk1"/>
              </a:buClr>
              <a:buSzPts val="1100"/>
              <a:buChar char="○"/>
              <a:defRPr sz="1100"/>
            </a:lvl2pPr>
            <a:lvl3pPr marL="1371600" lvl="2" indent="-298450" algn="l">
              <a:lnSpc>
                <a:spcPct val="150000"/>
              </a:lnSpc>
              <a:spcBef>
                <a:spcPts val="800"/>
              </a:spcBef>
              <a:spcAft>
                <a:spcPts val="0"/>
              </a:spcAft>
              <a:buClr>
                <a:schemeClr val="dk1"/>
              </a:buClr>
              <a:buSzPts val="1100"/>
              <a:buChar char="■"/>
              <a:defRPr sz="1100"/>
            </a:lvl3pPr>
            <a:lvl4pPr marL="1828800" lvl="3" indent="-298450" algn="l">
              <a:lnSpc>
                <a:spcPct val="150000"/>
              </a:lnSpc>
              <a:spcBef>
                <a:spcPts val="800"/>
              </a:spcBef>
              <a:spcAft>
                <a:spcPts val="0"/>
              </a:spcAft>
              <a:buClr>
                <a:schemeClr val="dk1"/>
              </a:buClr>
              <a:buSzPts val="1100"/>
              <a:buChar char="●"/>
              <a:defRPr sz="1100"/>
            </a:lvl4pPr>
            <a:lvl5pPr marL="2286000" lvl="4" indent="-298450" algn="l">
              <a:lnSpc>
                <a:spcPct val="150000"/>
              </a:lnSpc>
              <a:spcBef>
                <a:spcPts val="800"/>
              </a:spcBef>
              <a:spcAft>
                <a:spcPts val="0"/>
              </a:spcAft>
              <a:buClr>
                <a:schemeClr val="dk1"/>
              </a:buClr>
              <a:buSzPts val="1100"/>
              <a:buChar char="○"/>
              <a:defRPr sz="1100"/>
            </a:lvl5pPr>
            <a:lvl6pPr marL="2743200" lvl="5" indent="-317500" algn="l">
              <a:lnSpc>
                <a:spcPct val="90000"/>
              </a:lnSpc>
              <a:spcBef>
                <a:spcPts val="8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cxnSp>
        <p:nvCxnSpPr>
          <p:cNvPr id="169" name="Google Shape;169;p35"/>
          <p:cNvCxnSpPr/>
          <p:nvPr/>
        </p:nvCxnSpPr>
        <p:spPr>
          <a:xfrm rot="10800000">
            <a:off x="3277630" y="542776"/>
            <a:ext cx="0" cy="4057800"/>
          </a:xfrm>
          <a:prstGeom prst="straightConnector1">
            <a:avLst/>
          </a:prstGeom>
          <a:noFill/>
          <a:ln w="50800" cap="flat" cmpd="sng">
            <a:solidFill>
              <a:srgbClr val="D8D8D8"/>
            </a:solidFill>
            <a:prstDash val="solid"/>
            <a:miter lim="800000"/>
            <a:headEnd type="none" w="sm" len="sm"/>
            <a:tailEnd type="none" w="sm" len="sm"/>
          </a:ln>
        </p:spPr>
      </p:cxnSp>
      <p:cxnSp>
        <p:nvCxnSpPr>
          <p:cNvPr id="170" name="Google Shape;170;p35"/>
          <p:cNvCxnSpPr/>
          <p:nvPr/>
        </p:nvCxnSpPr>
        <p:spPr>
          <a:xfrm>
            <a:off x="542923" y="1457762"/>
            <a:ext cx="417300" cy="0"/>
          </a:xfrm>
          <a:prstGeom prst="straightConnector1">
            <a:avLst/>
          </a:prstGeom>
          <a:noFill/>
          <a:ln w="50800" cap="flat" cmpd="sng">
            <a:solidFill>
              <a:srgbClr val="F9C423"/>
            </a:solidFill>
            <a:prstDash val="solid"/>
            <a:miter lim="800000"/>
            <a:headEnd type="none" w="sm" len="sm"/>
            <a:tailEnd type="none" w="sm" len="sm"/>
          </a:ln>
        </p:spPr>
      </p:cxnSp>
      <p:cxnSp>
        <p:nvCxnSpPr>
          <p:cNvPr id="171" name="Google Shape;171;p35"/>
          <p:cNvCxnSpPr/>
          <p:nvPr/>
        </p:nvCxnSpPr>
        <p:spPr>
          <a:xfrm rot="10800000">
            <a:off x="3277630" y="542776"/>
            <a:ext cx="0" cy="4057800"/>
          </a:xfrm>
          <a:prstGeom prst="straightConnector1">
            <a:avLst/>
          </a:prstGeom>
          <a:noFill/>
          <a:ln w="50800" cap="flat" cmpd="sng">
            <a:solidFill>
              <a:srgbClr val="D8D8D8"/>
            </a:solidFill>
            <a:prstDash val="solid"/>
            <a:miter lim="800000"/>
            <a:headEnd type="none" w="sm" len="sm"/>
            <a:tailEnd type="none" w="sm" len="sm"/>
          </a:ln>
        </p:spPr>
      </p:cxnSp>
      <p:cxnSp>
        <p:nvCxnSpPr>
          <p:cNvPr id="172" name="Google Shape;172;p35"/>
          <p:cNvCxnSpPr/>
          <p:nvPr/>
        </p:nvCxnSpPr>
        <p:spPr>
          <a:xfrm>
            <a:off x="542923" y="1457762"/>
            <a:ext cx="417300" cy="0"/>
          </a:xfrm>
          <a:prstGeom prst="straightConnector1">
            <a:avLst/>
          </a:prstGeom>
          <a:noFill/>
          <a:ln w="50800" cap="flat" cmpd="sng">
            <a:solidFill>
              <a:srgbClr val="F9C423"/>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pos="1854">
          <p15:clr>
            <a:srgbClr val="9FCC3B"/>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173"/>
        <p:cNvGrpSpPr/>
        <p:nvPr/>
      </p:nvGrpSpPr>
      <p:grpSpPr>
        <a:xfrm>
          <a:off x="0" y="0"/>
          <a:ext cx="0" cy="0"/>
          <a:chOff x="0" y="0"/>
          <a:chExt cx="0" cy="0"/>
        </a:xfrm>
      </p:grpSpPr>
      <p:sp>
        <p:nvSpPr>
          <p:cNvPr id="174" name="Google Shape;174;p36"/>
          <p:cNvSpPr txBox="1">
            <a:spLocks noGrp="1"/>
          </p:cNvSpPr>
          <p:nvPr>
            <p:ph type="title"/>
          </p:nvPr>
        </p:nvSpPr>
        <p:spPr>
          <a:xfrm>
            <a:off x="623888" y="1282303"/>
            <a:ext cx="7886700" cy="2139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4500"/>
              <a:buFont typeface="Arial Black"/>
              <a:buNone/>
              <a:defRPr sz="45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75" name="Google Shape;175;p36"/>
          <p:cNvSpPr txBox="1">
            <a:spLocks noGrp="1"/>
          </p:cNvSpPr>
          <p:nvPr>
            <p:ph type="body" idx="1"/>
          </p:nvPr>
        </p:nvSpPr>
        <p:spPr>
          <a:xfrm>
            <a:off x="623888" y="3442097"/>
            <a:ext cx="7886700" cy="1125000"/>
          </a:xfrm>
          <a:prstGeom prst="rect">
            <a:avLst/>
          </a:prstGeom>
          <a:noFill/>
          <a:ln>
            <a:noFill/>
          </a:ln>
        </p:spPr>
        <p:txBody>
          <a:bodyPr spcFirstLastPara="1" wrap="square" lIns="0" tIns="0" rIns="0" bIns="0" anchor="t" anchorCtr="0">
            <a:noAutofit/>
          </a:bodyPr>
          <a:lstStyle>
            <a:lvl1pPr marL="457200" lvl="0" indent="-228600" algn="l">
              <a:lnSpc>
                <a:spcPct val="150000"/>
              </a:lnSpc>
              <a:spcBef>
                <a:spcPts val="800"/>
              </a:spcBef>
              <a:spcAft>
                <a:spcPts val="0"/>
              </a:spcAft>
              <a:buClr>
                <a:srgbClr val="757575"/>
              </a:buClr>
              <a:buSzPts val="1800"/>
              <a:buNone/>
              <a:defRPr sz="1800">
                <a:solidFill>
                  <a:srgbClr val="757575"/>
                </a:solidFill>
              </a:defRPr>
            </a:lvl1pPr>
            <a:lvl2pPr marL="914400" lvl="1" indent="-228600" algn="l">
              <a:lnSpc>
                <a:spcPct val="150000"/>
              </a:lnSpc>
              <a:spcBef>
                <a:spcPts val="800"/>
              </a:spcBef>
              <a:spcAft>
                <a:spcPts val="0"/>
              </a:spcAft>
              <a:buClr>
                <a:srgbClr val="757575"/>
              </a:buClr>
              <a:buSzPts val="1500"/>
              <a:buNone/>
              <a:defRPr sz="1500">
                <a:solidFill>
                  <a:srgbClr val="757575"/>
                </a:solidFill>
              </a:defRPr>
            </a:lvl2pPr>
            <a:lvl3pPr marL="1371600" lvl="2" indent="-228600" algn="l">
              <a:lnSpc>
                <a:spcPct val="150000"/>
              </a:lnSpc>
              <a:spcBef>
                <a:spcPts val="800"/>
              </a:spcBef>
              <a:spcAft>
                <a:spcPts val="0"/>
              </a:spcAft>
              <a:buClr>
                <a:srgbClr val="757575"/>
              </a:buClr>
              <a:buSzPts val="1400"/>
              <a:buNone/>
              <a:defRPr sz="1400">
                <a:solidFill>
                  <a:srgbClr val="757575"/>
                </a:solidFill>
              </a:defRPr>
            </a:lvl3pPr>
            <a:lvl4pPr marL="1828800" lvl="3" indent="-228600" algn="l">
              <a:lnSpc>
                <a:spcPct val="150000"/>
              </a:lnSpc>
              <a:spcBef>
                <a:spcPts val="800"/>
              </a:spcBef>
              <a:spcAft>
                <a:spcPts val="0"/>
              </a:spcAft>
              <a:buClr>
                <a:srgbClr val="757575"/>
              </a:buClr>
              <a:buSzPts val="1200"/>
              <a:buNone/>
              <a:defRPr sz="1200">
                <a:solidFill>
                  <a:srgbClr val="757575"/>
                </a:solidFill>
              </a:defRPr>
            </a:lvl4pPr>
            <a:lvl5pPr marL="2286000" lvl="4" indent="-228600" algn="l">
              <a:lnSpc>
                <a:spcPct val="150000"/>
              </a:lnSpc>
              <a:spcBef>
                <a:spcPts val="800"/>
              </a:spcBef>
              <a:spcAft>
                <a:spcPts val="0"/>
              </a:spcAft>
              <a:buClr>
                <a:srgbClr val="757575"/>
              </a:buClr>
              <a:buSzPts val="1200"/>
              <a:buNone/>
              <a:defRPr sz="1200">
                <a:solidFill>
                  <a:srgbClr val="757575"/>
                </a:solidFill>
              </a:defRPr>
            </a:lvl5pPr>
            <a:lvl6pPr marL="2743200" lvl="5" indent="-228600" algn="l">
              <a:lnSpc>
                <a:spcPct val="90000"/>
              </a:lnSpc>
              <a:spcBef>
                <a:spcPts val="800"/>
              </a:spcBef>
              <a:spcAft>
                <a:spcPts val="0"/>
              </a:spcAft>
              <a:buClr>
                <a:srgbClr val="757575"/>
              </a:buClr>
              <a:buSzPts val="1200"/>
              <a:buNone/>
              <a:defRPr sz="1200">
                <a:solidFill>
                  <a:srgbClr val="757575"/>
                </a:solidFill>
              </a:defRPr>
            </a:lvl6pPr>
            <a:lvl7pPr marL="3200400" lvl="6" indent="-228600" algn="l">
              <a:lnSpc>
                <a:spcPct val="90000"/>
              </a:lnSpc>
              <a:spcBef>
                <a:spcPts val="1200"/>
              </a:spcBef>
              <a:spcAft>
                <a:spcPts val="0"/>
              </a:spcAft>
              <a:buClr>
                <a:srgbClr val="757575"/>
              </a:buClr>
              <a:buSzPts val="1200"/>
              <a:buNone/>
              <a:defRPr sz="1200">
                <a:solidFill>
                  <a:srgbClr val="757575"/>
                </a:solidFill>
              </a:defRPr>
            </a:lvl7pPr>
            <a:lvl8pPr marL="3657600" lvl="7" indent="-228600" algn="l">
              <a:lnSpc>
                <a:spcPct val="90000"/>
              </a:lnSpc>
              <a:spcBef>
                <a:spcPts val="1200"/>
              </a:spcBef>
              <a:spcAft>
                <a:spcPts val="0"/>
              </a:spcAft>
              <a:buClr>
                <a:srgbClr val="757575"/>
              </a:buClr>
              <a:buSzPts val="1200"/>
              <a:buNone/>
              <a:defRPr sz="1200">
                <a:solidFill>
                  <a:srgbClr val="757575"/>
                </a:solidFill>
              </a:defRPr>
            </a:lvl8pPr>
            <a:lvl9pPr marL="4114800" lvl="8" indent="-228600" algn="l">
              <a:lnSpc>
                <a:spcPct val="90000"/>
              </a:lnSpc>
              <a:spcBef>
                <a:spcPts val="1200"/>
              </a:spcBef>
              <a:spcAft>
                <a:spcPts val="1200"/>
              </a:spcAft>
              <a:buClr>
                <a:srgbClr val="757575"/>
              </a:buClr>
              <a:buSzPts val="1200"/>
              <a:buNone/>
              <a:defRPr sz="1200">
                <a:solidFill>
                  <a:srgbClr val="757575"/>
                </a:solidFill>
              </a:defRPr>
            </a:lvl9pPr>
          </a:lstStyle>
          <a:p>
            <a:endParaRPr/>
          </a:p>
        </p:txBody>
      </p:sp>
      <p:sp>
        <p:nvSpPr>
          <p:cNvPr id="176" name="Google Shape;176;p36"/>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400">
                <a:solidFill>
                  <a:schemeClr val="dk1"/>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7" name="Google Shape;177;p36"/>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400">
                <a:solidFill>
                  <a:schemeClr val="dk1"/>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8" name="Google Shape;178;p36"/>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rmAutofit/>
          </a:bodyPr>
          <a:lstStyle>
            <a:lvl1pPr marL="0" marR="0" lvl="0" indent="0" algn="l">
              <a:spcBef>
                <a:spcPts val="0"/>
              </a:spcBef>
              <a:buNone/>
              <a:defRPr sz="1400">
                <a:solidFill>
                  <a:schemeClr val="dk1"/>
                </a:solidFill>
                <a:latin typeface="Calibri"/>
                <a:ea typeface="Calibri"/>
                <a:cs typeface="Calibri"/>
                <a:sym typeface="Calibri"/>
              </a:defRPr>
            </a:lvl1pPr>
            <a:lvl2pPr marL="0" marR="0" lvl="1" indent="0" algn="l">
              <a:spcBef>
                <a:spcPts val="0"/>
              </a:spcBef>
              <a:buNone/>
              <a:defRPr sz="1400">
                <a:solidFill>
                  <a:schemeClr val="dk1"/>
                </a:solidFill>
                <a:latin typeface="Calibri"/>
                <a:ea typeface="Calibri"/>
                <a:cs typeface="Calibri"/>
                <a:sym typeface="Calibri"/>
              </a:defRPr>
            </a:lvl2pPr>
            <a:lvl3pPr marL="0" marR="0" lvl="2" indent="0" algn="l">
              <a:spcBef>
                <a:spcPts val="0"/>
              </a:spcBef>
              <a:buNone/>
              <a:defRPr sz="1400">
                <a:solidFill>
                  <a:schemeClr val="dk1"/>
                </a:solidFill>
                <a:latin typeface="Calibri"/>
                <a:ea typeface="Calibri"/>
                <a:cs typeface="Calibri"/>
                <a:sym typeface="Calibri"/>
              </a:defRPr>
            </a:lvl3pPr>
            <a:lvl4pPr marL="0" marR="0" lvl="3" indent="0" algn="l">
              <a:spcBef>
                <a:spcPts val="0"/>
              </a:spcBef>
              <a:buNone/>
              <a:defRPr sz="1400">
                <a:solidFill>
                  <a:schemeClr val="dk1"/>
                </a:solidFill>
                <a:latin typeface="Calibri"/>
                <a:ea typeface="Calibri"/>
                <a:cs typeface="Calibri"/>
                <a:sym typeface="Calibri"/>
              </a:defRPr>
            </a:lvl4pPr>
            <a:lvl5pPr marL="0" marR="0" lvl="4" indent="0" algn="l">
              <a:spcBef>
                <a:spcPts val="0"/>
              </a:spcBef>
              <a:buNone/>
              <a:defRPr sz="1400">
                <a:solidFill>
                  <a:schemeClr val="dk1"/>
                </a:solidFill>
                <a:latin typeface="Calibri"/>
                <a:ea typeface="Calibri"/>
                <a:cs typeface="Calibri"/>
                <a:sym typeface="Calibri"/>
              </a:defRPr>
            </a:lvl5pPr>
            <a:lvl6pPr marL="0" marR="0" lvl="5" indent="0" algn="l">
              <a:spcBef>
                <a:spcPts val="0"/>
              </a:spcBef>
              <a:buNone/>
              <a:defRPr sz="1400">
                <a:solidFill>
                  <a:schemeClr val="dk1"/>
                </a:solidFill>
                <a:latin typeface="Calibri"/>
                <a:ea typeface="Calibri"/>
                <a:cs typeface="Calibri"/>
                <a:sym typeface="Calibri"/>
              </a:defRPr>
            </a:lvl6pPr>
            <a:lvl7pPr marL="0" marR="0" lvl="6" indent="0" algn="l">
              <a:spcBef>
                <a:spcPts val="0"/>
              </a:spcBef>
              <a:buNone/>
              <a:defRPr sz="1400">
                <a:solidFill>
                  <a:schemeClr val="dk1"/>
                </a:solidFill>
                <a:latin typeface="Calibri"/>
                <a:ea typeface="Calibri"/>
                <a:cs typeface="Calibri"/>
                <a:sym typeface="Calibri"/>
              </a:defRPr>
            </a:lvl7pPr>
            <a:lvl8pPr marL="0" marR="0" lvl="7" indent="0" algn="l">
              <a:spcBef>
                <a:spcPts val="0"/>
              </a:spcBef>
              <a:buNone/>
              <a:defRPr sz="1400">
                <a:solidFill>
                  <a:schemeClr val="dk1"/>
                </a:solidFill>
                <a:latin typeface="Calibri"/>
                <a:ea typeface="Calibri"/>
                <a:cs typeface="Calibri"/>
                <a:sym typeface="Calibri"/>
              </a:defRPr>
            </a:lvl8pPr>
            <a:lvl9pPr marL="0" marR="0" lvl="8" indent="0" algn="l">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 Full Width">
  <p:cSld name="Content - Full Width">
    <p:spTree>
      <p:nvGrpSpPr>
        <p:cNvPr id="1" name="Shape 179"/>
        <p:cNvGrpSpPr/>
        <p:nvPr/>
      </p:nvGrpSpPr>
      <p:grpSpPr>
        <a:xfrm>
          <a:off x="0" y="0"/>
          <a:ext cx="0" cy="0"/>
          <a:chOff x="0" y="0"/>
          <a:chExt cx="0" cy="0"/>
        </a:xfrm>
      </p:grpSpPr>
      <p:sp>
        <p:nvSpPr>
          <p:cNvPr id="180" name="Google Shape;180;p37"/>
          <p:cNvSpPr txBox="1">
            <a:spLocks noGrp="1"/>
          </p:cNvSpPr>
          <p:nvPr>
            <p:ph type="title"/>
          </p:nvPr>
        </p:nvSpPr>
        <p:spPr>
          <a:xfrm>
            <a:off x="542923" y="542925"/>
            <a:ext cx="8058300" cy="8283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181" name="Google Shape;181;p37"/>
          <p:cNvSpPr txBox="1">
            <a:spLocks noGrp="1"/>
          </p:cNvSpPr>
          <p:nvPr>
            <p:ph type="body" idx="1"/>
          </p:nvPr>
        </p:nvSpPr>
        <p:spPr>
          <a:xfrm>
            <a:off x="542925" y="1603290"/>
            <a:ext cx="8058300" cy="2968800"/>
          </a:xfrm>
          <a:prstGeom prst="rect">
            <a:avLst/>
          </a:prstGeom>
          <a:noFill/>
          <a:ln>
            <a:noFill/>
          </a:ln>
        </p:spPr>
        <p:txBody>
          <a:bodyPr spcFirstLastPara="1" wrap="square" lIns="0" tIns="0" rIns="0" bIns="0" anchor="t" anchorCtr="0">
            <a:noAutofit/>
          </a:bodyPr>
          <a:lstStyle>
            <a:lvl1pPr marL="457200" lvl="0" indent="-317500" algn="l">
              <a:lnSpc>
                <a:spcPct val="150000"/>
              </a:lnSpc>
              <a:spcBef>
                <a:spcPts val="0"/>
              </a:spcBef>
              <a:spcAft>
                <a:spcPts val="0"/>
              </a:spcAft>
              <a:buClr>
                <a:schemeClr val="dk1"/>
              </a:buClr>
              <a:buSzPts val="1400"/>
              <a:buChar char="●"/>
              <a:defRPr sz="1100"/>
            </a:lvl1pPr>
            <a:lvl2pPr marL="914400" lvl="1" indent="-317500" algn="l">
              <a:lnSpc>
                <a:spcPct val="150000"/>
              </a:lnSpc>
              <a:spcBef>
                <a:spcPts val="800"/>
              </a:spcBef>
              <a:spcAft>
                <a:spcPts val="0"/>
              </a:spcAft>
              <a:buClr>
                <a:schemeClr val="dk1"/>
              </a:buClr>
              <a:buSzPts val="1400"/>
              <a:buChar char="○"/>
              <a:defRPr sz="1100"/>
            </a:lvl2pPr>
            <a:lvl3pPr marL="1371600" lvl="2" indent="-317500" algn="l">
              <a:lnSpc>
                <a:spcPct val="150000"/>
              </a:lnSpc>
              <a:spcBef>
                <a:spcPts val="800"/>
              </a:spcBef>
              <a:spcAft>
                <a:spcPts val="0"/>
              </a:spcAft>
              <a:buClr>
                <a:schemeClr val="dk1"/>
              </a:buClr>
              <a:buSzPts val="1400"/>
              <a:buChar char="■"/>
              <a:defRPr sz="1100"/>
            </a:lvl3pPr>
            <a:lvl4pPr marL="1828800" lvl="3" indent="-317500" algn="l">
              <a:lnSpc>
                <a:spcPct val="150000"/>
              </a:lnSpc>
              <a:spcBef>
                <a:spcPts val="800"/>
              </a:spcBef>
              <a:spcAft>
                <a:spcPts val="0"/>
              </a:spcAft>
              <a:buClr>
                <a:schemeClr val="dk1"/>
              </a:buClr>
              <a:buSzPts val="1400"/>
              <a:buChar char="●"/>
              <a:defRPr sz="1100"/>
            </a:lvl4pPr>
            <a:lvl5pPr marL="2286000" lvl="4" indent="-317500" algn="l">
              <a:lnSpc>
                <a:spcPct val="150000"/>
              </a:lnSpc>
              <a:spcBef>
                <a:spcPts val="800"/>
              </a:spcBef>
              <a:spcAft>
                <a:spcPts val="0"/>
              </a:spcAft>
              <a:buClr>
                <a:schemeClr val="dk1"/>
              </a:buClr>
              <a:buSzPts val="1400"/>
              <a:buChar char="○"/>
              <a:defRPr sz="1100"/>
            </a:lvl5pPr>
            <a:lvl6pPr marL="2743200" lvl="5" indent="-317500" algn="l">
              <a:lnSpc>
                <a:spcPct val="90000"/>
              </a:lnSpc>
              <a:spcBef>
                <a:spcPts val="8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cxnSp>
        <p:nvCxnSpPr>
          <p:cNvPr id="182" name="Google Shape;182;p37"/>
          <p:cNvCxnSpPr/>
          <p:nvPr/>
        </p:nvCxnSpPr>
        <p:spPr>
          <a:xfrm>
            <a:off x="542923" y="1457762"/>
            <a:ext cx="417300" cy="0"/>
          </a:xfrm>
          <a:prstGeom prst="straightConnector1">
            <a:avLst/>
          </a:prstGeom>
          <a:noFill/>
          <a:ln w="50800" cap="flat" cmpd="sng">
            <a:solidFill>
              <a:srgbClr val="F9C423"/>
            </a:solidFill>
            <a:prstDash val="solid"/>
            <a:miter lim="800000"/>
            <a:headEnd type="none" w="sm" len="sm"/>
            <a:tailEnd type="none" w="sm" len="sm"/>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blipFill>
          <a:blip r:embed="rId2">
            <a:alphaModFix/>
          </a:blip>
          <a:stretch>
            <a:fillRect/>
          </a:stretch>
        </a:blipFill>
        <a:effectLst/>
      </p:bgPr>
    </p:bg>
    <p:spTree>
      <p:nvGrpSpPr>
        <p:cNvPr id="1" name="Shape 183"/>
        <p:cNvGrpSpPr/>
        <p:nvPr/>
      </p:nvGrpSpPr>
      <p:grpSpPr>
        <a:xfrm>
          <a:off x="0" y="0"/>
          <a:ext cx="0" cy="0"/>
          <a:chOff x="0" y="0"/>
          <a:chExt cx="0" cy="0"/>
        </a:xfrm>
      </p:grpSpPr>
      <p:sp>
        <p:nvSpPr>
          <p:cNvPr id="184" name="Google Shape;184;p38"/>
          <p:cNvSpPr txBox="1">
            <a:spLocks noGrp="1"/>
          </p:cNvSpPr>
          <p:nvPr>
            <p:ph type="title"/>
          </p:nvPr>
        </p:nvSpPr>
        <p:spPr>
          <a:xfrm>
            <a:off x="720000" y="445025"/>
            <a:ext cx="7704000" cy="572700"/>
          </a:xfrm>
          <a:prstGeom prst="rect">
            <a:avLst/>
          </a:prstGeom>
          <a:noFill/>
          <a:ln>
            <a:noFill/>
          </a:ln>
        </p:spPr>
        <p:txBody>
          <a:bodyPr spcFirstLastPara="1" wrap="square" lIns="68575" tIns="68575" rIns="68575" bIns="68575" anchor="t" anchorCtr="0">
            <a:noAutofit/>
          </a:bodyPr>
          <a:lstStyle>
            <a:lvl1pPr lvl="0" algn="ctr">
              <a:lnSpc>
                <a:spcPct val="100000"/>
              </a:lnSpc>
              <a:spcBef>
                <a:spcPts val="0"/>
              </a:spcBef>
              <a:spcAft>
                <a:spcPts val="0"/>
              </a:spcAft>
              <a:buClr>
                <a:schemeClr val="dk1"/>
              </a:buClr>
              <a:buSzPts val="2600"/>
              <a:buFont typeface="Arial Black"/>
              <a:buNone/>
              <a:defRPr sz="1100"/>
            </a:lvl1pPr>
            <a:lvl2pPr lvl="1">
              <a:spcBef>
                <a:spcPts val="0"/>
              </a:spcBef>
              <a:spcAft>
                <a:spcPts val="0"/>
              </a:spcAft>
              <a:buSzPts val="2600"/>
              <a:buNone/>
              <a:defRPr sz="1100"/>
            </a:lvl2pPr>
            <a:lvl3pPr lvl="2">
              <a:spcBef>
                <a:spcPts val="0"/>
              </a:spcBef>
              <a:spcAft>
                <a:spcPts val="0"/>
              </a:spcAft>
              <a:buSzPts val="2600"/>
              <a:buNone/>
              <a:defRPr sz="1100"/>
            </a:lvl3pPr>
            <a:lvl4pPr lvl="3">
              <a:spcBef>
                <a:spcPts val="0"/>
              </a:spcBef>
              <a:spcAft>
                <a:spcPts val="0"/>
              </a:spcAft>
              <a:buSzPts val="2600"/>
              <a:buNone/>
              <a:defRPr sz="1100"/>
            </a:lvl4pPr>
            <a:lvl5pPr lvl="4">
              <a:spcBef>
                <a:spcPts val="0"/>
              </a:spcBef>
              <a:spcAft>
                <a:spcPts val="0"/>
              </a:spcAft>
              <a:buSzPts val="2600"/>
              <a:buNone/>
              <a:defRPr sz="1100"/>
            </a:lvl5pPr>
            <a:lvl6pPr lvl="5">
              <a:spcBef>
                <a:spcPts val="0"/>
              </a:spcBef>
              <a:spcAft>
                <a:spcPts val="0"/>
              </a:spcAft>
              <a:buSzPts val="2600"/>
              <a:buNone/>
              <a:defRPr sz="1100"/>
            </a:lvl6pPr>
            <a:lvl7pPr lvl="6">
              <a:spcBef>
                <a:spcPts val="0"/>
              </a:spcBef>
              <a:spcAft>
                <a:spcPts val="0"/>
              </a:spcAft>
              <a:buSzPts val="2600"/>
              <a:buNone/>
              <a:defRPr sz="1100"/>
            </a:lvl7pPr>
            <a:lvl8pPr lvl="7">
              <a:spcBef>
                <a:spcPts val="0"/>
              </a:spcBef>
              <a:spcAft>
                <a:spcPts val="0"/>
              </a:spcAft>
              <a:buSzPts val="2600"/>
              <a:buNone/>
              <a:defRPr sz="1100"/>
            </a:lvl8pPr>
            <a:lvl9pPr lvl="8">
              <a:spcBef>
                <a:spcPts val="0"/>
              </a:spcBef>
              <a:spcAft>
                <a:spcPts val="0"/>
              </a:spcAft>
              <a:buSzPts val="2600"/>
              <a:buNone/>
              <a:defRPr sz="1100"/>
            </a:lvl9pPr>
          </a:lstStyle>
          <a:p>
            <a:endParaRPr/>
          </a:p>
        </p:txBody>
      </p:sp>
      <p:sp>
        <p:nvSpPr>
          <p:cNvPr id="185" name="Google Shape;185;p38"/>
          <p:cNvSpPr txBox="1">
            <a:spLocks noGrp="1"/>
          </p:cNvSpPr>
          <p:nvPr>
            <p:ph type="title" idx="2"/>
          </p:nvPr>
        </p:nvSpPr>
        <p:spPr>
          <a:xfrm>
            <a:off x="1535050" y="3501550"/>
            <a:ext cx="2722800" cy="558900"/>
          </a:xfrm>
          <a:prstGeom prst="rect">
            <a:avLst/>
          </a:prstGeom>
          <a:noFill/>
          <a:ln>
            <a:noFill/>
          </a:ln>
        </p:spPr>
        <p:txBody>
          <a:bodyPr spcFirstLastPara="1" wrap="square" lIns="68575" tIns="68575" rIns="68575" bIns="68575" anchor="t" anchorCtr="0">
            <a:noAutofit/>
          </a:bodyPr>
          <a:lstStyle>
            <a:lvl1pPr lvl="0" algn="ctr">
              <a:lnSpc>
                <a:spcPct val="100000"/>
              </a:lnSpc>
              <a:spcBef>
                <a:spcPts val="0"/>
              </a:spcBef>
              <a:spcAft>
                <a:spcPts val="0"/>
              </a:spcAft>
              <a:buClr>
                <a:schemeClr val="dk1"/>
              </a:buClr>
              <a:buSzPts val="2600"/>
              <a:buFont typeface="Arial Black"/>
              <a:buNone/>
              <a:defRPr sz="2500"/>
            </a:lvl1pPr>
            <a:lvl2pPr lvl="1">
              <a:spcBef>
                <a:spcPts val="0"/>
              </a:spcBef>
              <a:spcAft>
                <a:spcPts val="0"/>
              </a:spcAft>
              <a:buSzPts val="2600"/>
              <a:buNone/>
              <a:defRPr sz="1100"/>
            </a:lvl2pPr>
            <a:lvl3pPr lvl="2">
              <a:spcBef>
                <a:spcPts val="0"/>
              </a:spcBef>
              <a:spcAft>
                <a:spcPts val="0"/>
              </a:spcAft>
              <a:buSzPts val="2600"/>
              <a:buNone/>
              <a:defRPr sz="1100"/>
            </a:lvl3pPr>
            <a:lvl4pPr lvl="3">
              <a:spcBef>
                <a:spcPts val="0"/>
              </a:spcBef>
              <a:spcAft>
                <a:spcPts val="0"/>
              </a:spcAft>
              <a:buSzPts val="2600"/>
              <a:buNone/>
              <a:defRPr sz="1100"/>
            </a:lvl4pPr>
            <a:lvl5pPr lvl="4">
              <a:spcBef>
                <a:spcPts val="0"/>
              </a:spcBef>
              <a:spcAft>
                <a:spcPts val="0"/>
              </a:spcAft>
              <a:buSzPts val="2600"/>
              <a:buNone/>
              <a:defRPr sz="1100"/>
            </a:lvl5pPr>
            <a:lvl6pPr lvl="5">
              <a:spcBef>
                <a:spcPts val="0"/>
              </a:spcBef>
              <a:spcAft>
                <a:spcPts val="0"/>
              </a:spcAft>
              <a:buSzPts val="2600"/>
              <a:buNone/>
              <a:defRPr sz="1100"/>
            </a:lvl6pPr>
            <a:lvl7pPr lvl="6">
              <a:spcBef>
                <a:spcPts val="0"/>
              </a:spcBef>
              <a:spcAft>
                <a:spcPts val="0"/>
              </a:spcAft>
              <a:buSzPts val="2600"/>
              <a:buNone/>
              <a:defRPr sz="1100"/>
            </a:lvl7pPr>
            <a:lvl8pPr lvl="7">
              <a:spcBef>
                <a:spcPts val="0"/>
              </a:spcBef>
              <a:spcAft>
                <a:spcPts val="0"/>
              </a:spcAft>
              <a:buSzPts val="2600"/>
              <a:buNone/>
              <a:defRPr sz="1100"/>
            </a:lvl8pPr>
            <a:lvl9pPr lvl="8">
              <a:spcBef>
                <a:spcPts val="0"/>
              </a:spcBef>
              <a:spcAft>
                <a:spcPts val="0"/>
              </a:spcAft>
              <a:buSzPts val="2600"/>
              <a:buNone/>
              <a:defRPr sz="1100"/>
            </a:lvl9pPr>
          </a:lstStyle>
          <a:p>
            <a:endParaRPr/>
          </a:p>
        </p:txBody>
      </p:sp>
      <p:sp>
        <p:nvSpPr>
          <p:cNvPr id="186" name="Google Shape;186;p38"/>
          <p:cNvSpPr txBox="1">
            <a:spLocks noGrp="1"/>
          </p:cNvSpPr>
          <p:nvPr>
            <p:ph type="title" idx="3"/>
          </p:nvPr>
        </p:nvSpPr>
        <p:spPr>
          <a:xfrm>
            <a:off x="4904150" y="3501550"/>
            <a:ext cx="2722800" cy="558900"/>
          </a:xfrm>
          <a:prstGeom prst="rect">
            <a:avLst/>
          </a:prstGeom>
          <a:noFill/>
          <a:ln>
            <a:noFill/>
          </a:ln>
        </p:spPr>
        <p:txBody>
          <a:bodyPr spcFirstLastPara="1" wrap="square" lIns="68575" tIns="68575" rIns="68575" bIns="68575" anchor="t" anchorCtr="0">
            <a:noAutofit/>
          </a:bodyPr>
          <a:lstStyle>
            <a:lvl1pPr lvl="0" algn="ctr">
              <a:lnSpc>
                <a:spcPct val="100000"/>
              </a:lnSpc>
              <a:spcBef>
                <a:spcPts val="0"/>
              </a:spcBef>
              <a:spcAft>
                <a:spcPts val="0"/>
              </a:spcAft>
              <a:buClr>
                <a:schemeClr val="dk1"/>
              </a:buClr>
              <a:buSzPts val="2600"/>
              <a:buFont typeface="Arial Black"/>
              <a:buNone/>
              <a:defRPr sz="2500"/>
            </a:lvl1pPr>
            <a:lvl2pPr lvl="1">
              <a:spcBef>
                <a:spcPts val="0"/>
              </a:spcBef>
              <a:spcAft>
                <a:spcPts val="0"/>
              </a:spcAft>
              <a:buSzPts val="2600"/>
              <a:buNone/>
              <a:defRPr sz="1100"/>
            </a:lvl2pPr>
            <a:lvl3pPr lvl="2">
              <a:spcBef>
                <a:spcPts val="0"/>
              </a:spcBef>
              <a:spcAft>
                <a:spcPts val="0"/>
              </a:spcAft>
              <a:buSzPts val="2600"/>
              <a:buNone/>
              <a:defRPr sz="1100"/>
            </a:lvl3pPr>
            <a:lvl4pPr lvl="3">
              <a:spcBef>
                <a:spcPts val="0"/>
              </a:spcBef>
              <a:spcAft>
                <a:spcPts val="0"/>
              </a:spcAft>
              <a:buSzPts val="2600"/>
              <a:buNone/>
              <a:defRPr sz="1100"/>
            </a:lvl4pPr>
            <a:lvl5pPr lvl="4">
              <a:spcBef>
                <a:spcPts val="0"/>
              </a:spcBef>
              <a:spcAft>
                <a:spcPts val="0"/>
              </a:spcAft>
              <a:buSzPts val="2600"/>
              <a:buNone/>
              <a:defRPr sz="1100"/>
            </a:lvl5pPr>
            <a:lvl6pPr lvl="5">
              <a:spcBef>
                <a:spcPts val="0"/>
              </a:spcBef>
              <a:spcAft>
                <a:spcPts val="0"/>
              </a:spcAft>
              <a:buSzPts val="2600"/>
              <a:buNone/>
              <a:defRPr sz="1100"/>
            </a:lvl6pPr>
            <a:lvl7pPr lvl="6">
              <a:spcBef>
                <a:spcPts val="0"/>
              </a:spcBef>
              <a:spcAft>
                <a:spcPts val="0"/>
              </a:spcAft>
              <a:buSzPts val="2600"/>
              <a:buNone/>
              <a:defRPr sz="1100"/>
            </a:lvl7pPr>
            <a:lvl8pPr lvl="7">
              <a:spcBef>
                <a:spcPts val="0"/>
              </a:spcBef>
              <a:spcAft>
                <a:spcPts val="0"/>
              </a:spcAft>
              <a:buSzPts val="2600"/>
              <a:buNone/>
              <a:defRPr sz="1100"/>
            </a:lvl8pPr>
            <a:lvl9pPr lvl="8">
              <a:spcBef>
                <a:spcPts val="0"/>
              </a:spcBef>
              <a:spcAft>
                <a:spcPts val="0"/>
              </a:spcAft>
              <a:buSzPts val="2600"/>
              <a:buNone/>
              <a:defRPr sz="1100"/>
            </a:lvl9pPr>
          </a:lstStyle>
          <a:p>
            <a:endParaRPr/>
          </a:p>
        </p:txBody>
      </p:sp>
      <p:sp>
        <p:nvSpPr>
          <p:cNvPr id="187" name="Google Shape;187;p38"/>
          <p:cNvSpPr txBox="1">
            <a:spLocks noGrp="1"/>
          </p:cNvSpPr>
          <p:nvPr>
            <p:ph type="subTitle" idx="1"/>
          </p:nvPr>
        </p:nvSpPr>
        <p:spPr>
          <a:xfrm>
            <a:off x="4904152" y="2295475"/>
            <a:ext cx="2722800" cy="1046700"/>
          </a:xfrm>
          <a:prstGeom prst="rect">
            <a:avLst/>
          </a:prstGeom>
          <a:noFill/>
          <a:ln>
            <a:noFill/>
          </a:ln>
        </p:spPr>
        <p:txBody>
          <a:bodyPr spcFirstLastPara="1" wrap="square" lIns="68575" tIns="68575" rIns="68575" bIns="68575" anchor="t" anchorCtr="0">
            <a:noAutofit/>
          </a:bodyPr>
          <a:lstStyle>
            <a:lvl1pPr lvl="0" algn="ctr">
              <a:lnSpc>
                <a:spcPct val="100000"/>
              </a:lnSpc>
              <a:spcBef>
                <a:spcPts val="0"/>
              </a:spcBef>
              <a:spcAft>
                <a:spcPts val="0"/>
              </a:spcAft>
              <a:buClr>
                <a:schemeClr val="dk1"/>
              </a:buClr>
              <a:buSzPts val="2100"/>
              <a:buNone/>
              <a:defRPr sz="1400" b="0"/>
            </a:lvl1pPr>
            <a:lvl2pPr lvl="1" algn="ctr">
              <a:lnSpc>
                <a:spcPct val="100000"/>
              </a:lnSpc>
              <a:spcBef>
                <a:spcPts val="0"/>
              </a:spcBef>
              <a:spcAft>
                <a:spcPts val="0"/>
              </a:spcAft>
              <a:buClr>
                <a:schemeClr val="dk1"/>
              </a:buClr>
              <a:buSzPts val="2100"/>
              <a:buNone/>
              <a:defRPr sz="2800"/>
            </a:lvl2pPr>
            <a:lvl3pPr lvl="2" algn="ctr">
              <a:lnSpc>
                <a:spcPct val="100000"/>
              </a:lnSpc>
              <a:spcBef>
                <a:spcPts val="0"/>
              </a:spcBef>
              <a:spcAft>
                <a:spcPts val="0"/>
              </a:spcAft>
              <a:buClr>
                <a:schemeClr val="dk1"/>
              </a:buClr>
              <a:buSzPts val="2100"/>
              <a:buNone/>
              <a:defRPr sz="2800"/>
            </a:lvl3pPr>
            <a:lvl4pPr lvl="3" algn="ctr">
              <a:lnSpc>
                <a:spcPct val="100000"/>
              </a:lnSpc>
              <a:spcBef>
                <a:spcPts val="0"/>
              </a:spcBef>
              <a:spcAft>
                <a:spcPts val="0"/>
              </a:spcAft>
              <a:buClr>
                <a:schemeClr val="dk1"/>
              </a:buClr>
              <a:buSzPts val="2100"/>
              <a:buNone/>
              <a:defRPr sz="2800"/>
            </a:lvl4pPr>
            <a:lvl5pPr lvl="4" algn="ctr">
              <a:lnSpc>
                <a:spcPct val="100000"/>
              </a:lnSpc>
              <a:spcBef>
                <a:spcPts val="0"/>
              </a:spcBef>
              <a:spcAft>
                <a:spcPts val="0"/>
              </a:spcAft>
              <a:buClr>
                <a:schemeClr val="dk1"/>
              </a:buClr>
              <a:buSzPts val="2100"/>
              <a:buNone/>
              <a:defRPr sz="2800"/>
            </a:lvl5pPr>
            <a:lvl6pPr lvl="5" algn="ctr">
              <a:lnSpc>
                <a:spcPct val="100000"/>
              </a:lnSpc>
              <a:spcBef>
                <a:spcPts val="0"/>
              </a:spcBef>
              <a:spcAft>
                <a:spcPts val="0"/>
              </a:spcAft>
              <a:buClr>
                <a:schemeClr val="dk1"/>
              </a:buClr>
              <a:buSzPts val="2100"/>
              <a:buNone/>
              <a:defRPr sz="2800"/>
            </a:lvl6pPr>
            <a:lvl7pPr lvl="6" algn="ctr">
              <a:lnSpc>
                <a:spcPct val="100000"/>
              </a:lnSpc>
              <a:spcBef>
                <a:spcPts val="0"/>
              </a:spcBef>
              <a:spcAft>
                <a:spcPts val="0"/>
              </a:spcAft>
              <a:buClr>
                <a:schemeClr val="dk1"/>
              </a:buClr>
              <a:buSzPts val="2100"/>
              <a:buNone/>
              <a:defRPr sz="2800"/>
            </a:lvl7pPr>
            <a:lvl8pPr lvl="7" algn="ctr">
              <a:lnSpc>
                <a:spcPct val="100000"/>
              </a:lnSpc>
              <a:spcBef>
                <a:spcPts val="0"/>
              </a:spcBef>
              <a:spcAft>
                <a:spcPts val="0"/>
              </a:spcAft>
              <a:buClr>
                <a:schemeClr val="dk1"/>
              </a:buClr>
              <a:buSzPts val="2100"/>
              <a:buNone/>
              <a:defRPr sz="2800"/>
            </a:lvl8pPr>
            <a:lvl9pPr lvl="8" algn="ctr">
              <a:lnSpc>
                <a:spcPct val="100000"/>
              </a:lnSpc>
              <a:spcBef>
                <a:spcPts val="0"/>
              </a:spcBef>
              <a:spcAft>
                <a:spcPts val="0"/>
              </a:spcAft>
              <a:buClr>
                <a:schemeClr val="dk1"/>
              </a:buClr>
              <a:buSzPts val="2100"/>
              <a:buNone/>
              <a:defRPr sz="2800"/>
            </a:lvl9pPr>
          </a:lstStyle>
          <a:p>
            <a:endParaRPr/>
          </a:p>
        </p:txBody>
      </p:sp>
      <p:sp>
        <p:nvSpPr>
          <p:cNvPr id="188" name="Google Shape;188;p38"/>
          <p:cNvSpPr txBox="1">
            <a:spLocks noGrp="1"/>
          </p:cNvSpPr>
          <p:nvPr>
            <p:ph type="subTitle" idx="4"/>
          </p:nvPr>
        </p:nvSpPr>
        <p:spPr>
          <a:xfrm>
            <a:off x="1535050" y="2295475"/>
            <a:ext cx="2722800" cy="1046700"/>
          </a:xfrm>
          <a:prstGeom prst="rect">
            <a:avLst/>
          </a:prstGeom>
          <a:noFill/>
          <a:ln>
            <a:noFill/>
          </a:ln>
        </p:spPr>
        <p:txBody>
          <a:bodyPr spcFirstLastPara="1" wrap="square" lIns="68575" tIns="68575" rIns="68575" bIns="68575" anchor="t" anchorCtr="0">
            <a:noAutofit/>
          </a:bodyPr>
          <a:lstStyle>
            <a:lvl1pPr lvl="0" algn="ctr">
              <a:lnSpc>
                <a:spcPct val="100000"/>
              </a:lnSpc>
              <a:spcBef>
                <a:spcPts val="0"/>
              </a:spcBef>
              <a:spcAft>
                <a:spcPts val="0"/>
              </a:spcAft>
              <a:buClr>
                <a:schemeClr val="dk1"/>
              </a:buClr>
              <a:buSzPts val="2100"/>
              <a:buNone/>
              <a:defRPr sz="1400" b="0"/>
            </a:lvl1pPr>
            <a:lvl2pPr lvl="1" algn="ctr">
              <a:lnSpc>
                <a:spcPct val="100000"/>
              </a:lnSpc>
              <a:spcBef>
                <a:spcPts val="0"/>
              </a:spcBef>
              <a:spcAft>
                <a:spcPts val="0"/>
              </a:spcAft>
              <a:buClr>
                <a:schemeClr val="dk1"/>
              </a:buClr>
              <a:buSzPts val="2100"/>
              <a:buNone/>
              <a:defRPr sz="2800"/>
            </a:lvl2pPr>
            <a:lvl3pPr lvl="2" algn="ctr">
              <a:lnSpc>
                <a:spcPct val="100000"/>
              </a:lnSpc>
              <a:spcBef>
                <a:spcPts val="0"/>
              </a:spcBef>
              <a:spcAft>
                <a:spcPts val="0"/>
              </a:spcAft>
              <a:buClr>
                <a:schemeClr val="dk1"/>
              </a:buClr>
              <a:buSzPts val="2100"/>
              <a:buNone/>
              <a:defRPr sz="2800"/>
            </a:lvl3pPr>
            <a:lvl4pPr lvl="3" algn="ctr">
              <a:lnSpc>
                <a:spcPct val="100000"/>
              </a:lnSpc>
              <a:spcBef>
                <a:spcPts val="0"/>
              </a:spcBef>
              <a:spcAft>
                <a:spcPts val="0"/>
              </a:spcAft>
              <a:buClr>
                <a:schemeClr val="dk1"/>
              </a:buClr>
              <a:buSzPts val="2100"/>
              <a:buNone/>
              <a:defRPr sz="2800"/>
            </a:lvl4pPr>
            <a:lvl5pPr lvl="4" algn="ctr">
              <a:lnSpc>
                <a:spcPct val="100000"/>
              </a:lnSpc>
              <a:spcBef>
                <a:spcPts val="0"/>
              </a:spcBef>
              <a:spcAft>
                <a:spcPts val="0"/>
              </a:spcAft>
              <a:buClr>
                <a:schemeClr val="dk1"/>
              </a:buClr>
              <a:buSzPts val="2100"/>
              <a:buNone/>
              <a:defRPr sz="2800"/>
            </a:lvl5pPr>
            <a:lvl6pPr lvl="5" algn="ctr">
              <a:lnSpc>
                <a:spcPct val="100000"/>
              </a:lnSpc>
              <a:spcBef>
                <a:spcPts val="0"/>
              </a:spcBef>
              <a:spcAft>
                <a:spcPts val="0"/>
              </a:spcAft>
              <a:buClr>
                <a:schemeClr val="dk1"/>
              </a:buClr>
              <a:buSzPts val="2100"/>
              <a:buNone/>
              <a:defRPr sz="2800"/>
            </a:lvl6pPr>
            <a:lvl7pPr lvl="6" algn="ctr">
              <a:lnSpc>
                <a:spcPct val="100000"/>
              </a:lnSpc>
              <a:spcBef>
                <a:spcPts val="0"/>
              </a:spcBef>
              <a:spcAft>
                <a:spcPts val="0"/>
              </a:spcAft>
              <a:buClr>
                <a:schemeClr val="dk1"/>
              </a:buClr>
              <a:buSzPts val="2100"/>
              <a:buNone/>
              <a:defRPr sz="2800"/>
            </a:lvl7pPr>
            <a:lvl8pPr lvl="7" algn="ctr">
              <a:lnSpc>
                <a:spcPct val="100000"/>
              </a:lnSpc>
              <a:spcBef>
                <a:spcPts val="0"/>
              </a:spcBef>
              <a:spcAft>
                <a:spcPts val="0"/>
              </a:spcAft>
              <a:buClr>
                <a:schemeClr val="dk1"/>
              </a:buClr>
              <a:buSzPts val="2100"/>
              <a:buNone/>
              <a:defRPr sz="2800"/>
            </a:lvl8pPr>
            <a:lvl9pPr lvl="8" algn="ctr">
              <a:lnSpc>
                <a:spcPct val="100000"/>
              </a:lnSpc>
              <a:spcBef>
                <a:spcPts val="0"/>
              </a:spcBef>
              <a:spcAft>
                <a:spcPts val="0"/>
              </a:spcAft>
              <a:buClr>
                <a:schemeClr val="dk1"/>
              </a:buClr>
              <a:buSzPts val="2100"/>
              <a:buNone/>
              <a:defRPr sz="2800"/>
            </a:lvl9pPr>
          </a:lstStyle>
          <a:p>
            <a:endParaRPr/>
          </a:p>
        </p:txBody>
      </p:sp>
      <p:sp>
        <p:nvSpPr>
          <p:cNvPr id="189" name="Google Shape;189;p38"/>
          <p:cNvSpPr/>
          <p:nvPr/>
        </p:nvSpPr>
        <p:spPr>
          <a:xfrm>
            <a:off x="-944225" y="-771375"/>
            <a:ext cx="5017200" cy="5017200"/>
          </a:xfrm>
          <a:prstGeom prst="ellipse">
            <a:avLst/>
          </a:prstGeom>
          <a:gradFill>
            <a:gsLst>
              <a:gs pos="0">
                <a:srgbClr val="FFFFFF">
                  <a:alpha val="14901"/>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90" name="Google Shape;190;p38"/>
          <p:cNvSpPr/>
          <p:nvPr/>
        </p:nvSpPr>
        <p:spPr>
          <a:xfrm>
            <a:off x="6250675" y="2068287"/>
            <a:ext cx="3603600" cy="3603600"/>
          </a:xfrm>
          <a:prstGeom prst="ellipse">
            <a:avLst/>
          </a:prstGeom>
          <a:gradFill>
            <a:gsLst>
              <a:gs pos="0">
                <a:srgbClr val="FFFFFF">
                  <a:alpha val="14901"/>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91" name="Google Shape;191;p38"/>
          <p:cNvSpPr/>
          <p:nvPr/>
        </p:nvSpPr>
        <p:spPr>
          <a:xfrm>
            <a:off x="8423988" y="859361"/>
            <a:ext cx="400800" cy="3624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69800"/>
              </a:scheme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92" name="Google Shape;192;p38"/>
          <p:cNvSpPr/>
          <p:nvPr/>
        </p:nvSpPr>
        <p:spPr>
          <a:xfrm>
            <a:off x="312288" y="4468061"/>
            <a:ext cx="400800" cy="3624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69800"/>
              </a:scheme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nvGrpSpPr>
          <p:cNvPr id="193" name="Google Shape;193;p38"/>
          <p:cNvGrpSpPr/>
          <p:nvPr/>
        </p:nvGrpSpPr>
        <p:grpSpPr>
          <a:xfrm rot="-5400000">
            <a:off x="-816693" y="997044"/>
            <a:ext cx="2428951" cy="434862"/>
            <a:chOff x="1358103" y="3291921"/>
            <a:chExt cx="3368397" cy="603054"/>
          </a:xfrm>
        </p:grpSpPr>
        <p:sp>
          <p:nvSpPr>
            <p:cNvPr id="194" name="Google Shape;194;p38"/>
            <p:cNvSpPr/>
            <p:nvPr/>
          </p:nvSpPr>
          <p:spPr>
            <a:xfrm>
              <a:off x="1483200" y="3347875"/>
              <a:ext cx="3243300" cy="547100"/>
            </a:xfrm>
            <a:custGeom>
              <a:avLst/>
              <a:gdLst/>
              <a:ahLst/>
              <a:cxnLst/>
              <a:rect l="l" t="t" r="r" b="b"/>
              <a:pathLst>
                <a:path w="129732" h="21884" fill="none" extrusionOk="0">
                  <a:moveTo>
                    <a:pt x="129731" y="11311"/>
                  </a:moveTo>
                  <a:lnTo>
                    <a:pt x="100335" y="11311"/>
                  </a:lnTo>
                  <a:lnTo>
                    <a:pt x="89738" y="21884"/>
                  </a:lnTo>
                  <a:lnTo>
                    <a:pt x="34529" y="21884"/>
                  </a:lnTo>
                  <a:lnTo>
                    <a:pt x="12633" y="0"/>
                  </a:lnTo>
                  <a:lnTo>
                    <a:pt x="1" y="0"/>
                  </a:lnTo>
                </a:path>
              </a:pathLst>
            </a:custGeom>
            <a:noFill/>
            <a:ln w="9525" cap="flat" cmpd="sng">
              <a:solidFill>
                <a:schemeClr val="lt1"/>
              </a:solidFill>
              <a:prstDash val="solid"/>
              <a:miter lim="11906"/>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95" name="Google Shape;195;p38"/>
            <p:cNvSpPr/>
            <p:nvPr/>
          </p:nvSpPr>
          <p:spPr>
            <a:xfrm>
              <a:off x="1358103" y="3291921"/>
              <a:ext cx="125123" cy="125328"/>
            </a:xfrm>
            <a:custGeom>
              <a:avLst/>
              <a:gdLst/>
              <a:ahLst/>
              <a:cxnLst/>
              <a:rect l="l" t="t" r="r" b="b"/>
              <a:pathLst>
                <a:path w="7383" h="7394" fill="none" extrusionOk="0">
                  <a:moveTo>
                    <a:pt x="1" y="3691"/>
                  </a:moveTo>
                  <a:cubicBezTo>
                    <a:pt x="1" y="1643"/>
                    <a:pt x="1644" y="0"/>
                    <a:pt x="3692" y="0"/>
                  </a:cubicBezTo>
                  <a:cubicBezTo>
                    <a:pt x="5728" y="0"/>
                    <a:pt x="7383" y="1643"/>
                    <a:pt x="7383" y="3691"/>
                  </a:cubicBezTo>
                  <a:cubicBezTo>
                    <a:pt x="7383" y="5727"/>
                    <a:pt x="5728" y="7382"/>
                    <a:pt x="3692" y="7382"/>
                  </a:cubicBezTo>
                  <a:cubicBezTo>
                    <a:pt x="1644" y="7394"/>
                    <a:pt x="1" y="5727"/>
                    <a:pt x="1" y="3691"/>
                  </a:cubicBezTo>
                  <a:close/>
                </a:path>
              </a:pathLst>
            </a:custGeom>
            <a:noFill/>
            <a:ln w="9525" cap="flat" cmpd="sng">
              <a:solidFill>
                <a:schemeClr val="lt1"/>
              </a:solidFill>
              <a:prstDash val="solid"/>
              <a:miter lim="11906"/>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pic>
        <p:nvPicPr>
          <p:cNvPr id="196" name="Google Shape;196;p38"/>
          <p:cNvPicPr preferRelativeResize="0"/>
          <p:nvPr/>
        </p:nvPicPr>
        <p:blipFill rotWithShape="1">
          <a:blip r:embed="rId3">
            <a:alphaModFix/>
          </a:blip>
          <a:srcRect b="33937"/>
          <a:stretch/>
        </p:blipFill>
        <p:spPr>
          <a:xfrm>
            <a:off x="5796100" y="3803150"/>
            <a:ext cx="3347900" cy="1340349"/>
          </a:xfrm>
          <a:prstGeom prst="rect">
            <a:avLst/>
          </a:prstGeom>
          <a:noFill/>
          <a:ln>
            <a:noFill/>
          </a:ln>
        </p:spPr>
      </p:pic>
      <p:pic>
        <p:nvPicPr>
          <p:cNvPr id="197" name="Google Shape;197;p38"/>
          <p:cNvPicPr preferRelativeResize="0"/>
          <p:nvPr/>
        </p:nvPicPr>
        <p:blipFill rotWithShape="1">
          <a:blip r:embed="rId3">
            <a:alphaModFix/>
          </a:blip>
          <a:srcRect l="63921"/>
          <a:stretch/>
        </p:blipFill>
        <p:spPr>
          <a:xfrm>
            <a:off x="0" y="2545350"/>
            <a:ext cx="1207900" cy="2028874"/>
          </a:xfrm>
          <a:prstGeom prst="rect">
            <a:avLst/>
          </a:prstGeom>
          <a:noFill/>
          <a:ln>
            <a:noFill/>
          </a:ln>
        </p:spPr>
      </p:pic>
      <p:sp>
        <p:nvSpPr>
          <p:cNvPr id="198" name="Google Shape;198;p38"/>
          <p:cNvSpPr/>
          <p:nvPr/>
        </p:nvSpPr>
        <p:spPr>
          <a:xfrm>
            <a:off x="8423988" y="322506"/>
            <a:ext cx="400800" cy="362400"/>
          </a:xfrm>
          <a:prstGeom prst="snip2DiagRect">
            <a:avLst>
              <a:gd name="adj1" fmla="val 0"/>
              <a:gd name="adj2" fmla="val 32236"/>
            </a:avLst>
          </a:prstGeom>
          <a:noFill/>
          <a:ln w="9525" cap="flat" cmpd="sng">
            <a:solidFill>
              <a:schemeClr val="lt1"/>
            </a:solidFill>
            <a:prstDash val="solid"/>
            <a:round/>
            <a:headEnd type="none" w="sm" len="sm"/>
            <a:tailEnd type="none" w="sm" len="sm"/>
          </a:ln>
          <a:effectLst>
            <a:outerShdw blurRad="100013" algn="bl" rotWithShape="0">
              <a:schemeClr val="lt1">
                <a:alpha val="69800"/>
              </a:scheme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blipFill>
          <a:blip r:embed="rId2">
            <a:alphaModFix/>
          </a:blip>
          <a:stretch>
            <a:fillRect/>
          </a:stretch>
        </a:blipFill>
        <a:effectLst/>
      </p:bgPr>
    </p:bg>
    <p:spTree>
      <p:nvGrpSpPr>
        <p:cNvPr id="1" name="Shape 199"/>
        <p:cNvGrpSpPr/>
        <p:nvPr/>
      </p:nvGrpSpPr>
      <p:grpSpPr>
        <a:xfrm>
          <a:off x="0" y="0"/>
          <a:ext cx="0" cy="0"/>
          <a:chOff x="0" y="0"/>
          <a:chExt cx="0" cy="0"/>
        </a:xfrm>
      </p:grpSpPr>
      <p:sp>
        <p:nvSpPr>
          <p:cNvPr id="200" name="Google Shape;200;p39"/>
          <p:cNvSpPr/>
          <p:nvPr/>
        </p:nvSpPr>
        <p:spPr>
          <a:xfrm rot="10800000" flipH="1">
            <a:off x="-812075" y="-728325"/>
            <a:ext cx="3450900" cy="3450900"/>
          </a:xfrm>
          <a:prstGeom prst="ellipse">
            <a:avLst/>
          </a:prstGeom>
          <a:gradFill>
            <a:gsLst>
              <a:gs pos="0">
                <a:srgbClr val="FFFFFF">
                  <a:alpha val="14901"/>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01" name="Google Shape;201;p39"/>
          <p:cNvSpPr txBox="1">
            <a:spLocks noGrp="1"/>
          </p:cNvSpPr>
          <p:nvPr>
            <p:ph type="title"/>
          </p:nvPr>
        </p:nvSpPr>
        <p:spPr>
          <a:xfrm>
            <a:off x="2281800" y="1417225"/>
            <a:ext cx="4580400" cy="731700"/>
          </a:xfrm>
          <a:prstGeom prst="rect">
            <a:avLst/>
          </a:prstGeom>
          <a:noFill/>
          <a:ln>
            <a:noFill/>
          </a:ln>
        </p:spPr>
        <p:txBody>
          <a:bodyPr spcFirstLastPara="1" wrap="square" lIns="68575" tIns="68575" rIns="68575" bIns="68575" anchor="b" anchorCtr="0">
            <a:noAutofit/>
          </a:bodyPr>
          <a:lstStyle>
            <a:lvl1pPr lvl="0" algn="ctr">
              <a:lnSpc>
                <a:spcPct val="100000"/>
              </a:lnSpc>
              <a:spcBef>
                <a:spcPts val="0"/>
              </a:spcBef>
              <a:spcAft>
                <a:spcPts val="0"/>
              </a:spcAft>
              <a:buClr>
                <a:schemeClr val="dk1"/>
              </a:buClr>
              <a:buSzPts val="2600"/>
              <a:buFont typeface="Arial Black"/>
              <a:buNone/>
              <a:defRPr sz="4500"/>
            </a:lvl1pPr>
            <a:lvl2pPr lvl="1">
              <a:spcBef>
                <a:spcPts val="0"/>
              </a:spcBef>
              <a:spcAft>
                <a:spcPts val="0"/>
              </a:spcAft>
              <a:buSzPts val="2600"/>
              <a:buNone/>
              <a:defRPr sz="1100"/>
            </a:lvl2pPr>
            <a:lvl3pPr lvl="2">
              <a:spcBef>
                <a:spcPts val="0"/>
              </a:spcBef>
              <a:spcAft>
                <a:spcPts val="0"/>
              </a:spcAft>
              <a:buSzPts val="2600"/>
              <a:buNone/>
              <a:defRPr sz="1100"/>
            </a:lvl3pPr>
            <a:lvl4pPr lvl="3">
              <a:spcBef>
                <a:spcPts val="0"/>
              </a:spcBef>
              <a:spcAft>
                <a:spcPts val="0"/>
              </a:spcAft>
              <a:buSzPts val="2600"/>
              <a:buNone/>
              <a:defRPr sz="1100"/>
            </a:lvl4pPr>
            <a:lvl5pPr lvl="4">
              <a:spcBef>
                <a:spcPts val="0"/>
              </a:spcBef>
              <a:spcAft>
                <a:spcPts val="0"/>
              </a:spcAft>
              <a:buSzPts val="2600"/>
              <a:buNone/>
              <a:defRPr sz="1100"/>
            </a:lvl5pPr>
            <a:lvl6pPr lvl="5">
              <a:spcBef>
                <a:spcPts val="0"/>
              </a:spcBef>
              <a:spcAft>
                <a:spcPts val="0"/>
              </a:spcAft>
              <a:buSzPts val="2600"/>
              <a:buNone/>
              <a:defRPr sz="1100"/>
            </a:lvl6pPr>
            <a:lvl7pPr lvl="6">
              <a:spcBef>
                <a:spcPts val="0"/>
              </a:spcBef>
              <a:spcAft>
                <a:spcPts val="0"/>
              </a:spcAft>
              <a:buSzPts val="2600"/>
              <a:buNone/>
              <a:defRPr sz="1100"/>
            </a:lvl7pPr>
            <a:lvl8pPr lvl="7">
              <a:spcBef>
                <a:spcPts val="0"/>
              </a:spcBef>
              <a:spcAft>
                <a:spcPts val="0"/>
              </a:spcAft>
              <a:buSzPts val="2600"/>
              <a:buNone/>
              <a:defRPr sz="1100"/>
            </a:lvl8pPr>
            <a:lvl9pPr lvl="8">
              <a:spcBef>
                <a:spcPts val="0"/>
              </a:spcBef>
              <a:spcAft>
                <a:spcPts val="0"/>
              </a:spcAft>
              <a:buSzPts val="2600"/>
              <a:buNone/>
              <a:defRPr sz="1100"/>
            </a:lvl9pPr>
          </a:lstStyle>
          <a:p>
            <a:endParaRPr/>
          </a:p>
        </p:txBody>
      </p:sp>
      <p:sp>
        <p:nvSpPr>
          <p:cNvPr id="202" name="Google Shape;202;p39"/>
          <p:cNvSpPr txBox="1">
            <a:spLocks noGrp="1"/>
          </p:cNvSpPr>
          <p:nvPr>
            <p:ph type="subTitle" idx="1"/>
          </p:nvPr>
        </p:nvSpPr>
        <p:spPr>
          <a:xfrm>
            <a:off x="2281800" y="2174075"/>
            <a:ext cx="4580400" cy="1628400"/>
          </a:xfrm>
          <a:prstGeom prst="rect">
            <a:avLst/>
          </a:prstGeom>
          <a:noFill/>
          <a:ln>
            <a:noFill/>
          </a:ln>
        </p:spPr>
        <p:txBody>
          <a:bodyPr spcFirstLastPara="1" wrap="square" lIns="68575" tIns="68575" rIns="68575" bIns="68575" anchor="t" anchorCtr="0">
            <a:noAutofit/>
          </a:bodyPr>
          <a:lstStyle>
            <a:lvl1pPr lvl="0" algn="ctr">
              <a:lnSpc>
                <a:spcPct val="100000"/>
              </a:lnSpc>
              <a:spcBef>
                <a:spcPts val="0"/>
              </a:spcBef>
              <a:spcAft>
                <a:spcPts val="0"/>
              </a:spcAft>
              <a:buClr>
                <a:schemeClr val="dk1"/>
              </a:buClr>
              <a:buSzPts val="1100"/>
              <a:buNone/>
              <a:defRPr sz="1800"/>
            </a:lvl1pPr>
            <a:lvl2pPr lvl="1" algn="ctr">
              <a:lnSpc>
                <a:spcPct val="100000"/>
              </a:lnSpc>
              <a:spcBef>
                <a:spcPts val="0"/>
              </a:spcBef>
              <a:spcAft>
                <a:spcPts val="0"/>
              </a:spcAft>
              <a:buClr>
                <a:schemeClr val="dk1"/>
              </a:buClr>
              <a:buSzPts val="1100"/>
              <a:buNone/>
              <a:defRPr sz="1100"/>
            </a:lvl2pPr>
            <a:lvl3pPr lvl="2" algn="ctr">
              <a:lnSpc>
                <a:spcPct val="100000"/>
              </a:lnSpc>
              <a:spcBef>
                <a:spcPts val="0"/>
              </a:spcBef>
              <a:spcAft>
                <a:spcPts val="0"/>
              </a:spcAft>
              <a:buClr>
                <a:schemeClr val="dk1"/>
              </a:buClr>
              <a:buSzPts val="1100"/>
              <a:buNone/>
              <a:defRPr sz="1100"/>
            </a:lvl3pPr>
            <a:lvl4pPr lvl="3" algn="ctr">
              <a:lnSpc>
                <a:spcPct val="100000"/>
              </a:lnSpc>
              <a:spcBef>
                <a:spcPts val="0"/>
              </a:spcBef>
              <a:spcAft>
                <a:spcPts val="0"/>
              </a:spcAft>
              <a:buClr>
                <a:schemeClr val="dk1"/>
              </a:buClr>
              <a:buSzPts val="1100"/>
              <a:buNone/>
              <a:defRPr sz="1100"/>
            </a:lvl4pPr>
            <a:lvl5pPr lvl="4" algn="ctr">
              <a:lnSpc>
                <a:spcPct val="100000"/>
              </a:lnSpc>
              <a:spcBef>
                <a:spcPts val="0"/>
              </a:spcBef>
              <a:spcAft>
                <a:spcPts val="0"/>
              </a:spcAft>
              <a:buClr>
                <a:schemeClr val="dk1"/>
              </a:buClr>
              <a:buSzPts val="1100"/>
              <a:buNone/>
              <a:defRPr sz="1100"/>
            </a:lvl5pPr>
            <a:lvl6pPr lvl="5" algn="ctr">
              <a:lnSpc>
                <a:spcPct val="100000"/>
              </a:lnSpc>
              <a:spcBef>
                <a:spcPts val="0"/>
              </a:spcBef>
              <a:spcAft>
                <a:spcPts val="0"/>
              </a:spcAft>
              <a:buClr>
                <a:schemeClr val="dk1"/>
              </a:buClr>
              <a:buSzPts val="1100"/>
              <a:buNone/>
              <a:defRPr sz="1100"/>
            </a:lvl6pPr>
            <a:lvl7pPr lvl="6" algn="ctr">
              <a:lnSpc>
                <a:spcPct val="100000"/>
              </a:lnSpc>
              <a:spcBef>
                <a:spcPts val="0"/>
              </a:spcBef>
              <a:spcAft>
                <a:spcPts val="0"/>
              </a:spcAft>
              <a:buClr>
                <a:schemeClr val="dk1"/>
              </a:buClr>
              <a:buSzPts val="1100"/>
              <a:buNone/>
              <a:defRPr sz="1100"/>
            </a:lvl7pPr>
            <a:lvl8pPr lvl="7" algn="ctr">
              <a:lnSpc>
                <a:spcPct val="100000"/>
              </a:lnSpc>
              <a:spcBef>
                <a:spcPts val="0"/>
              </a:spcBef>
              <a:spcAft>
                <a:spcPts val="0"/>
              </a:spcAft>
              <a:buClr>
                <a:schemeClr val="dk1"/>
              </a:buClr>
              <a:buSzPts val="1100"/>
              <a:buNone/>
              <a:defRPr sz="1100"/>
            </a:lvl8pPr>
            <a:lvl9pPr lvl="8" algn="ctr">
              <a:lnSpc>
                <a:spcPct val="100000"/>
              </a:lnSpc>
              <a:spcBef>
                <a:spcPts val="0"/>
              </a:spcBef>
              <a:spcAft>
                <a:spcPts val="0"/>
              </a:spcAft>
              <a:buClr>
                <a:schemeClr val="dk1"/>
              </a:buClr>
              <a:buSzPts val="1100"/>
              <a:buNone/>
              <a:defRPr sz="11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7">
  <p:cSld name="Title and text 7">
    <p:bg>
      <p:bgPr>
        <a:blipFill>
          <a:blip r:embed="rId2">
            <a:alphaModFix/>
          </a:blip>
          <a:stretch>
            <a:fillRect/>
          </a:stretch>
        </a:blipFill>
        <a:effectLst/>
      </p:bgPr>
    </p:bg>
    <p:spTree>
      <p:nvGrpSpPr>
        <p:cNvPr id="1" name="Shape 203"/>
        <p:cNvGrpSpPr/>
        <p:nvPr/>
      </p:nvGrpSpPr>
      <p:grpSpPr>
        <a:xfrm>
          <a:off x="0" y="0"/>
          <a:ext cx="0" cy="0"/>
          <a:chOff x="0" y="0"/>
          <a:chExt cx="0" cy="0"/>
        </a:xfrm>
      </p:grpSpPr>
      <p:sp>
        <p:nvSpPr>
          <p:cNvPr id="204" name="Google Shape;204;p40"/>
          <p:cNvSpPr txBox="1">
            <a:spLocks noGrp="1"/>
          </p:cNvSpPr>
          <p:nvPr>
            <p:ph type="title"/>
          </p:nvPr>
        </p:nvSpPr>
        <p:spPr>
          <a:xfrm>
            <a:off x="4972850" y="799825"/>
            <a:ext cx="3266400" cy="2255100"/>
          </a:xfrm>
          <a:prstGeom prst="rect">
            <a:avLst/>
          </a:prstGeom>
          <a:noFill/>
          <a:ln>
            <a:noFill/>
          </a:ln>
        </p:spPr>
        <p:txBody>
          <a:bodyPr spcFirstLastPara="1" wrap="square" lIns="68575" tIns="68575" rIns="68575" bIns="68575" anchor="b" anchorCtr="0">
            <a:noAutofit/>
          </a:bodyPr>
          <a:lstStyle>
            <a:lvl1pPr lvl="0" algn="l">
              <a:lnSpc>
                <a:spcPct val="100000"/>
              </a:lnSpc>
              <a:spcBef>
                <a:spcPts val="0"/>
              </a:spcBef>
              <a:spcAft>
                <a:spcPts val="0"/>
              </a:spcAft>
              <a:buClr>
                <a:schemeClr val="dk1"/>
              </a:buClr>
              <a:buSzPts val="2600"/>
              <a:buFont typeface="Arial Black"/>
              <a:buNone/>
              <a:defRPr sz="1100"/>
            </a:lvl1pPr>
            <a:lvl2pPr lvl="1">
              <a:spcBef>
                <a:spcPts val="0"/>
              </a:spcBef>
              <a:spcAft>
                <a:spcPts val="0"/>
              </a:spcAft>
              <a:buSzPts val="2600"/>
              <a:buNone/>
              <a:defRPr sz="1100"/>
            </a:lvl2pPr>
            <a:lvl3pPr lvl="2">
              <a:spcBef>
                <a:spcPts val="0"/>
              </a:spcBef>
              <a:spcAft>
                <a:spcPts val="0"/>
              </a:spcAft>
              <a:buSzPts val="2600"/>
              <a:buNone/>
              <a:defRPr sz="1100"/>
            </a:lvl3pPr>
            <a:lvl4pPr lvl="3">
              <a:spcBef>
                <a:spcPts val="0"/>
              </a:spcBef>
              <a:spcAft>
                <a:spcPts val="0"/>
              </a:spcAft>
              <a:buSzPts val="2600"/>
              <a:buNone/>
              <a:defRPr sz="1100"/>
            </a:lvl4pPr>
            <a:lvl5pPr lvl="4">
              <a:spcBef>
                <a:spcPts val="0"/>
              </a:spcBef>
              <a:spcAft>
                <a:spcPts val="0"/>
              </a:spcAft>
              <a:buSzPts val="2600"/>
              <a:buNone/>
              <a:defRPr sz="1100"/>
            </a:lvl5pPr>
            <a:lvl6pPr lvl="5">
              <a:spcBef>
                <a:spcPts val="0"/>
              </a:spcBef>
              <a:spcAft>
                <a:spcPts val="0"/>
              </a:spcAft>
              <a:buSzPts val="2600"/>
              <a:buNone/>
              <a:defRPr sz="1100"/>
            </a:lvl6pPr>
            <a:lvl7pPr lvl="6">
              <a:spcBef>
                <a:spcPts val="0"/>
              </a:spcBef>
              <a:spcAft>
                <a:spcPts val="0"/>
              </a:spcAft>
              <a:buSzPts val="2600"/>
              <a:buNone/>
              <a:defRPr sz="1100"/>
            </a:lvl7pPr>
            <a:lvl8pPr lvl="7">
              <a:spcBef>
                <a:spcPts val="0"/>
              </a:spcBef>
              <a:spcAft>
                <a:spcPts val="0"/>
              </a:spcAft>
              <a:buSzPts val="2600"/>
              <a:buNone/>
              <a:defRPr sz="1100"/>
            </a:lvl8pPr>
            <a:lvl9pPr lvl="8">
              <a:spcBef>
                <a:spcPts val="0"/>
              </a:spcBef>
              <a:spcAft>
                <a:spcPts val="0"/>
              </a:spcAft>
              <a:buSzPts val="2600"/>
              <a:buNone/>
              <a:defRPr sz="1100"/>
            </a:lvl9pPr>
          </a:lstStyle>
          <a:p>
            <a:endParaRPr/>
          </a:p>
        </p:txBody>
      </p:sp>
      <p:sp>
        <p:nvSpPr>
          <p:cNvPr id="205" name="Google Shape;205;p40"/>
          <p:cNvSpPr txBox="1">
            <a:spLocks noGrp="1"/>
          </p:cNvSpPr>
          <p:nvPr>
            <p:ph type="subTitle" idx="1"/>
          </p:nvPr>
        </p:nvSpPr>
        <p:spPr>
          <a:xfrm>
            <a:off x="4972850" y="3098996"/>
            <a:ext cx="3266400" cy="1149000"/>
          </a:xfrm>
          <a:prstGeom prst="rect">
            <a:avLst/>
          </a:prstGeom>
          <a:noFill/>
          <a:ln>
            <a:noFill/>
          </a:ln>
        </p:spPr>
        <p:txBody>
          <a:bodyPr spcFirstLastPara="1" wrap="square" lIns="68575" tIns="68575" rIns="68575" bIns="68575" anchor="t" anchorCtr="0">
            <a:noAutofit/>
          </a:bodyPr>
          <a:lstStyle>
            <a:lvl1pPr lvl="0" algn="l">
              <a:lnSpc>
                <a:spcPct val="100000"/>
              </a:lnSpc>
              <a:spcBef>
                <a:spcPts val="0"/>
              </a:spcBef>
              <a:spcAft>
                <a:spcPts val="0"/>
              </a:spcAft>
              <a:buClr>
                <a:schemeClr val="dk1"/>
              </a:buClr>
              <a:buSzPts val="1100"/>
              <a:buNone/>
              <a:defRPr sz="1100"/>
            </a:lvl1pPr>
            <a:lvl2pPr lvl="1" algn="ctr">
              <a:lnSpc>
                <a:spcPct val="100000"/>
              </a:lnSpc>
              <a:spcBef>
                <a:spcPts val="0"/>
              </a:spcBef>
              <a:spcAft>
                <a:spcPts val="0"/>
              </a:spcAft>
              <a:buClr>
                <a:schemeClr val="dk1"/>
              </a:buClr>
              <a:buSzPts val="1100"/>
              <a:buNone/>
              <a:defRPr sz="1100"/>
            </a:lvl2pPr>
            <a:lvl3pPr lvl="2" algn="ctr">
              <a:lnSpc>
                <a:spcPct val="100000"/>
              </a:lnSpc>
              <a:spcBef>
                <a:spcPts val="0"/>
              </a:spcBef>
              <a:spcAft>
                <a:spcPts val="0"/>
              </a:spcAft>
              <a:buClr>
                <a:schemeClr val="dk1"/>
              </a:buClr>
              <a:buSzPts val="1100"/>
              <a:buNone/>
              <a:defRPr sz="1100"/>
            </a:lvl3pPr>
            <a:lvl4pPr lvl="3" algn="ctr">
              <a:lnSpc>
                <a:spcPct val="100000"/>
              </a:lnSpc>
              <a:spcBef>
                <a:spcPts val="0"/>
              </a:spcBef>
              <a:spcAft>
                <a:spcPts val="0"/>
              </a:spcAft>
              <a:buClr>
                <a:schemeClr val="dk1"/>
              </a:buClr>
              <a:buSzPts val="1100"/>
              <a:buNone/>
              <a:defRPr sz="1100"/>
            </a:lvl4pPr>
            <a:lvl5pPr lvl="4" algn="ctr">
              <a:lnSpc>
                <a:spcPct val="100000"/>
              </a:lnSpc>
              <a:spcBef>
                <a:spcPts val="0"/>
              </a:spcBef>
              <a:spcAft>
                <a:spcPts val="0"/>
              </a:spcAft>
              <a:buClr>
                <a:schemeClr val="dk1"/>
              </a:buClr>
              <a:buSzPts val="1100"/>
              <a:buNone/>
              <a:defRPr sz="1100"/>
            </a:lvl5pPr>
            <a:lvl6pPr lvl="5" algn="ctr">
              <a:lnSpc>
                <a:spcPct val="100000"/>
              </a:lnSpc>
              <a:spcBef>
                <a:spcPts val="0"/>
              </a:spcBef>
              <a:spcAft>
                <a:spcPts val="0"/>
              </a:spcAft>
              <a:buClr>
                <a:schemeClr val="dk1"/>
              </a:buClr>
              <a:buSzPts val="1100"/>
              <a:buNone/>
              <a:defRPr sz="1100"/>
            </a:lvl6pPr>
            <a:lvl7pPr lvl="6" algn="ctr">
              <a:lnSpc>
                <a:spcPct val="100000"/>
              </a:lnSpc>
              <a:spcBef>
                <a:spcPts val="0"/>
              </a:spcBef>
              <a:spcAft>
                <a:spcPts val="0"/>
              </a:spcAft>
              <a:buClr>
                <a:schemeClr val="dk1"/>
              </a:buClr>
              <a:buSzPts val="1100"/>
              <a:buNone/>
              <a:defRPr sz="1100"/>
            </a:lvl7pPr>
            <a:lvl8pPr lvl="7" algn="ctr">
              <a:lnSpc>
                <a:spcPct val="100000"/>
              </a:lnSpc>
              <a:spcBef>
                <a:spcPts val="0"/>
              </a:spcBef>
              <a:spcAft>
                <a:spcPts val="0"/>
              </a:spcAft>
              <a:buClr>
                <a:schemeClr val="dk1"/>
              </a:buClr>
              <a:buSzPts val="1100"/>
              <a:buNone/>
              <a:defRPr sz="1100"/>
            </a:lvl8pPr>
            <a:lvl9pPr lvl="8" algn="ctr">
              <a:lnSpc>
                <a:spcPct val="100000"/>
              </a:lnSpc>
              <a:spcBef>
                <a:spcPts val="0"/>
              </a:spcBef>
              <a:spcAft>
                <a:spcPts val="0"/>
              </a:spcAft>
              <a:buClr>
                <a:schemeClr val="dk1"/>
              </a:buClr>
              <a:buSzPts val="1100"/>
              <a:buNone/>
              <a:defRPr sz="1100"/>
            </a:lvl9pPr>
          </a:lstStyle>
          <a:p>
            <a:endParaRPr/>
          </a:p>
        </p:txBody>
      </p:sp>
      <p:sp>
        <p:nvSpPr>
          <p:cNvPr id="206" name="Google Shape;206;p40"/>
          <p:cNvSpPr/>
          <p:nvPr/>
        </p:nvSpPr>
        <p:spPr>
          <a:xfrm rot="10800000" flipH="1">
            <a:off x="-1273325" y="-878200"/>
            <a:ext cx="3450900" cy="3450900"/>
          </a:xfrm>
          <a:prstGeom prst="ellipse">
            <a:avLst/>
          </a:prstGeom>
          <a:gradFill>
            <a:gsLst>
              <a:gs pos="0">
                <a:srgbClr val="FFFFFF">
                  <a:alpha val="14901"/>
                </a:srgbClr>
              </a:gs>
              <a:gs pos="100000">
                <a:srgbClr val="FFFFFF">
                  <a:alpha val="0"/>
                </a:srgbClr>
              </a:gs>
            </a:gsLst>
            <a:lin ang="5400012"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07" name="Google Shape;207;p40"/>
          <p:cNvSpPr>
            <a:spLocks noGrp="1"/>
          </p:cNvSpPr>
          <p:nvPr>
            <p:ph type="pic" idx="2"/>
          </p:nvPr>
        </p:nvSpPr>
        <p:spPr>
          <a:xfrm>
            <a:off x="0" y="175"/>
            <a:ext cx="3813000" cy="5143500"/>
          </a:xfrm>
          <a:prstGeom prst="snip2DiagRect">
            <a:avLst>
              <a:gd name="adj1" fmla="val 0"/>
              <a:gd name="adj2" fmla="val 16667"/>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2">
  <p:cSld name="1_Title and two columns">
    <p:spTree>
      <p:nvGrpSpPr>
        <p:cNvPr id="1" name="Shape 208"/>
        <p:cNvGrpSpPr/>
        <p:nvPr/>
      </p:nvGrpSpPr>
      <p:grpSpPr>
        <a:xfrm>
          <a:off x="0" y="0"/>
          <a:ext cx="0" cy="0"/>
          <a:chOff x="0" y="0"/>
          <a:chExt cx="0" cy="0"/>
        </a:xfrm>
      </p:grpSpPr>
      <p:sp>
        <p:nvSpPr>
          <p:cNvPr id="209" name="Google Shape;209;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dk1"/>
              </a:buClr>
              <a:buSzPts val="2800"/>
              <a:buFont typeface="Arial Black"/>
              <a:buNone/>
              <a:defRPr sz="1100"/>
            </a:lvl1pPr>
            <a:lvl2pPr lvl="1">
              <a:spcBef>
                <a:spcPts val="0"/>
              </a:spcBef>
              <a:spcAft>
                <a:spcPts val="0"/>
              </a:spcAft>
              <a:buSzPts val="2800"/>
              <a:buNone/>
              <a:defRPr sz="1100"/>
            </a:lvl2pPr>
            <a:lvl3pPr lvl="2">
              <a:spcBef>
                <a:spcPts val="0"/>
              </a:spcBef>
              <a:spcAft>
                <a:spcPts val="0"/>
              </a:spcAft>
              <a:buSzPts val="2800"/>
              <a:buNone/>
              <a:defRPr sz="1100"/>
            </a:lvl3pPr>
            <a:lvl4pPr lvl="3">
              <a:spcBef>
                <a:spcPts val="0"/>
              </a:spcBef>
              <a:spcAft>
                <a:spcPts val="0"/>
              </a:spcAft>
              <a:buSzPts val="2800"/>
              <a:buNone/>
              <a:defRPr sz="1100"/>
            </a:lvl4pPr>
            <a:lvl5pPr lvl="4">
              <a:spcBef>
                <a:spcPts val="0"/>
              </a:spcBef>
              <a:spcAft>
                <a:spcPts val="0"/>
              </a:spcAft>
              <a:buSzPts val="2800"/>
              <a:buNone/>
              <a:defRPr sz="1100"/>
            </a:lvl5pPr>
            <a:lvl6pPr lvl="5">
              <a:spcBef>
                <a:spcPts val="0"/>
              </a:spcBef>
              <a:spcAft>
                <a:spcPts val="0"/>
              </a:spcAft>
              <a:buSzPts val="2800"/>
              <a:buNone/>
              <a:defRPr sz="1100"/>
            </a:lvl6pPr>
            <a:lvl7pPr lvl="6">
              <a:spcBef>
                <a:spcPts val="0"/>
              </a:spcBef>
              <a:spcAft>
                <a:spcPts val="0"/>
              </a:spcAft>
              <a:buSzPts val="2800"/>
              <a:buNone/>
              <a:defRPr sz="1100"/>
            </a:lvl7pPr>
            <a:lvl8pPr lvl="7">
              <a:spcBef>
                <a:spcPts val="0"/>
              </a:spcBef>
              <a:spcAft>
                <a:spcPts val="0"/>
              </a:spcAft>
              <a:buSzPts val="2800"/>
              <a:buNone/>
              <a:defRPr sz="1100"/>
            </a:lvl8pPr>
            <a:lvl9pPr lvl="8">
              <a:spcBef>
                <a:spcPts val="0"/>
              </a:spcBef>
              <a:spcAft>
                <a:spcPts val="0"/>
              </a:spcAft>
              <a:buSzPts val="2800"/>
              <a:buNone/>
              <a:defRPr sz="1100"/>
            </a:lvl9pPr>
          </a:lstStyle>
          <a:p>
            <a:endParaRPr/>
          </a:p>
        </p:txBody>
      </p:sp>
      <p:sp>
        <p:nvSpPr>
          <p:cNvPr id="210" name="Google Shape;210;p4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50000"/>
              </a:lnSpc>
              <a:spcBef>
                <a:spcPts val="0"/>
              </a:spcBef>
              <a:spcAft>
                <a:spcPts val="0"/>
              </a:spcAft>
              <a:buClr>
                <a:schemeClr val="dk1"/>
              </a:buClr>
              <a:buSzPts val="1400"/>
              <a:buChar char="●"/>
              <a:defRPr sz="1400"/>
            </a:lvl1pPr>
            <a:lvl2pPr marL="914400" lvl="1" indent="-304800" algn="l">
              <a:lnSpc>
                <a:spcPct val="150000"/>
              </a:lnSpc>
              <a:spcBef>
                <a:spcPts val="0"/>
              </a:spcBef>
              <a:spcAft>
                <a:spcPts val="0"/>
              </a:spcAft>
              <a:buClr>
                <a:schemeClr val="dk1"/>
              </a:buClr>
              <a:buSzPts val="1200"/>
              <a:buChar char="○"/>
              <a:defRPr sz="1200"/>
            </a:lvl2pPr>
            <a:lvl3pPr marL="1371600" lvl="2" indent="-304800" algn="l">
              <a:lnSpc>
                <a:spcPct val="150000"/>
              </a:lnSpc>
              <a:spcBef>
                <a:spcPts val="0"/>
              </a:spcBef>
              <a:spcAft>
                <a:spcPts val="0"/>
              </a:spcAft>
              <a:buClr>
                <a:schemeClr val="dk1"/>
              </a:buClr>
              <a:buSzPts val="1200"/>
              <a:buChar char="■"/>
              <a:defRPr sz="1200"/>
            </a:lvl3pPr>
            <a:lvl4pPr marL="1828800" lvl="3" indent="-304800" algn="l">
              <a:lnSpc>
                <a:spcPct val="150000"/>
              </a:lnSpc>
              <a:spcBef>
                <a:spcPts val="0"/>
              </a:spcBef>
              <a:spcAft>
                <a:spcPts val="0"/>
              </a:spcAft>
              <a:buClr>
                <a:schemeClr val="dk1"/>
              </a:buClr>
              <a:buSzPts val="1200"/>
              <a:buChar char="●"/>
              <a:defRPr sz="1200"/>
            </a:lvl4pPr>
            <a:lvl5pPr marL="2286000" lvl="4" indent="-304800" algn="l">
              <a:lnSpc>
                <a:spcPct val="150000"/>
              </a:lnSpc>
              <a:spcBef>
                <a:spcPts val="0"/>
              </a:spcBef>
              <a:spcAft>
                <a:spcPts val="0"/>
              </a:spcAft>
              <a:buClr>
                <a:schemeClr val="dk1"/>
              </a:buClr>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211" name="Google Shape;211;p4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50000"/>
              </a:lnSpc>
              <a:spcBef>
                <a:spcPts val="0"/>
              </a:spcBef>
              <a:spcAft>
                <a:spcPts val="0"/>
              </a:spcAft>
              <a:buClr>
                <a:schemeClr val="dk1"/>
              </a:buClr>
              <a:buSzPts val="1400"/>
              <a:buChar char="●"/>
              <a:defRPr sz="1400"/>
            </a:lvl1pPr>
            <a:lvl2pPr marL="914400" lvl="1" indent="-304800" algn="l">
              <a:lnSpc>
                <a:spcPct val="150000"/>
              </a:lnSpc>
              <a:spcBef>
                <a:spcPts val="0"/>
              </a:spcBef>
              <a:spcAft>
                <a:spcPts val="0"/>
              </a:spcAft>
              <a:buClr>
                <a:schemeClr val="dk1"/>
              </a:buClr>
              <a:buSzPts val="1200"/>
              <a:buChar char="○"/>
              <a:defRPr sz="1200"/>
            </a:lvl2pPr>
            <a:lvl3pPr marL="1371600" lvl="2" indent="-304800" algn="l">
              <a:lnSpc>
                <a:spcPct val="150000"/>
              </a:lnSpc>
              <a:spcBef>
                <a:spcPts val="0"/>
              </a:spcBef>
              <a:spcAft>
                <a:spcPts val="0"/>
              </a:spcAft>
              <a:buClr>
                <a:schemeClr val="dk1"/>
              </a:buClr>
              <a:buSzPts val="1200"/>
              <a:buChar char="■"/>
              <a:defRPr sz="1200"/>
            </a:lvl3pPr>
            <a:lvl4pPr marL="1828800" lvl="3" indent="-304800" algn="l">
              <a:lnSpc>
                <a:spcPct val="150000"/>
              </a:lnSpc>
              <a:spcBef>
                <a:spcPts val="0"/>
              </a:spcBef>
              <a:spcAft>
                <a:spcPts val="0"/>
              </a:spcAft>
              <a:buClr>
                <a:schemeClr val="dk1"/>
              </a:buClr>
              <a:buSzPts val="1200"/>
              <a:buChar char="●"/>
              <a:defRPr sz="1200"/>
            </a:lvl4pPr>
            <a:lvl5pPr marL="2286000" lvl="4" indent="-304800" algn="l">
              <a:lnSpc>
                <a:spcPct val="150000"/>
              </a:lnSpc>
              <a:spcBef>
                <a:spcPts val="0"/>
              </a:spcBef>
              <a:spcAft>
                <a:spcPts val="0"/>
              </a:spcAft>
              <a:buClr>
                <a:schemeClr val="dk1"/>
              </a:buClr>
              <a:buSzPts val="1200"/>
              <a:buChar char="○"/>
              <a:defRPr sz="1200"/>
            </a:lvl5pPr>
            <a:lvl6pPr marL="2743200" lvl="5" indent="-304800" algn="l">
              <a:lnSpc>
                <a:spcPct val="90000"/>
              </a:lnSpc>
              <a:spcBef>
                <a:spcPts val="0"/>
              </a:spcBef>
              <a:spcAft>
                <a:spcPts val="0"/>
              </a:spcAft>
              <a:buClr>
                <a:schemeClr val="dk1"/>
              </a:buClr>
              <a:buSzPts val="1200"/>
              <a:buChar char="■"/>
              <a:defRPr sz="1200"/>
            </a:lvl6pPr>
            <a:lvl7pPr marL="3200400" lvl="6" indent="-304800" algn="l">
              <a:lnSpc>
                <a:spcPct val="90000"/>
              </a:lnSpc>
              <a:spcBef>
                <a:spcPts val="0"/>
              </a:spcBef>
              <a:spcAft>
                <a:spcPts val="0"/>
              </a:spcAft>
              <a:buClr>
                <a:schemeClr val="dk1"/>
              </a:buClr>
              <a:buSzPts val="1200"/>
              <a:buChar char="●"/>
              <a:defRPr sz="1200"/>
            </a:lvl7pPr>
            <a:lvl8pPr marL="3657600" lvl="7" indent="-304800" algn="l">
              <a:lnSpc>
                <a:spcPct val="90000"/>
              </a:lnSpc>
              <a:spcBef>
                <a:spcPts val="0"/>
              </a:spcBef>
              <a:spcAft>
                <a:spcPts val="0"/>
              </a:spcAft>
              <a:buClr>
                <a:schemeClr val="dk1"/>
              </a:buClr>
              <a:buSzPts val="1200"/>
              <a:buChar char="○"/>
              <a:defRPr sz="1200"/>
            </a:lvl8pPr>
            <a:lvl9pPr marL="4114800" lvl="8" indent="-304800" algn="l">
              <a:lnSpc>
                <a:spcPct val="90000"/>
              </a:lnSpc>
              <a:spcBef>
                <a:spcPts val="0"/>
              </a:spcBef>
              <a:spcAft>
                <a:spcPts val="0"/>
              </a:spcAft>
              <a:buClr>
                <a:schemeClr val="dk1"/>
              </a:buClr>
              <a:buSzPts val="1200"/>
              <a:buChar char="■"/>
              <a:defRPr sz="1200"/>
            </a:lvl9pPr>
          </a:lstStyle>
          <a:p>
            <a:endParaRPr/>
          </a:p>
        </p:txBody>
      </p:sp>
      <p:sp>
        <p:nvSpPr>
          <p:cNvPr id="212" name="Google Shape;212;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lnSpcReduction="10000"/>
          </a:bodyPr>
          <a:lstStyle>
            <a:lvl1pPr marL="0" marR="0" lvl="0"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1pPr>
            <a:lvl2pPr marL="0" marR="0" lvl="1"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2pPr>
            <a:lvl3pPr marL="0" marR="0" lvl="2"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3pPr>
            <a:lvl4pPr marL="0" marR="0" lvl="3"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4pPr>
            <a:lvl5pPr marL="0" marR="0" lvl="4"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5pPr>
            <a:lvl6pPr marL="0" marR="0" lvl="5"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6pPr>
            <a:lvl7pPr marL="0" marR="0" lvl="6"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7pPr>
            <a:lvl8pPr marL="0" marR="0" lvl="7"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8pPr>
            <a:lvl9pPr marL="0" marR="0" lvl="8" indent="0" algn="r">
              <a:spcBef>
                <a:spcPts val="0"/>
              </a:spcBef>
              <a:spcAft>
                <a:spcPts val="0"/>
              </a:spcAft>
              <a:buClr>
                <a:schemeClr val="dk1"/>
              </a:buClr>
              <a:buSzPts val="1400"/>
              <a:buFont typeface="Calibri"/>
              <a:buNone/>
              <a:defRPr sz="14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3"/>
        <p:cNvGrpSpPr/>
        <p:nvPr/>
      </p:nvGrpSpPr>
      <p:grpSpPr>
        <a:xfrm>
          <a:off x="0" y="0"/>
          <a:ext cx="0" cy="0"/>
          <a:chOff x="0" y="0"/>
          <a:chExt cx="0" cy="0"/>
        </a:xfrm>
      </p:grpSpPr>
      <p:sp>
        <p:nvSpPr>
          <p:cNvPr id="214" name="Google Shape;214;p42"/>
          <p:cNvSpPr txBox="1">
            <a:spLocks noGrp="1"/>
          </p:cNvSpPr>
          <p:nvPr>
            <p:ph type="title"/>
          </p:nvPr>
        </p:nvSpPr>
        <p:spPr>
          <a:xfrm>
            <a:off x="1429719" y="273844"/>
            <a:ext cx="7085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5" name="Google Shape;215;p42"/>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6" name="Google Shape;216;p42"/>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7" name="Google Shape;217;p4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8" name="Google Shape;218;p4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9" name="Google Shape;219;p4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Generated Slide 1_1_1_E">
  <p:cSld name="TITLE_AND_BODY_2_1_1_1_1_1_1">
    <p:spTree>
      <p:nvGrpSpPr>
        <p:cNvPr id="1" name="Shape 220"/>
        <p:cNvGrpSpPr/>
        <p:nvPr/>
      </p:nvGrpSpPr>
      <p:grpSpPr>
        <a:xfrm>
          <a:off x="0" y="0"/>
          <a:ext cx="0" cy="0"/>
          <a:chOff x="0" y="0"/>
          <a:chExt cx="0" cy="0"/>
        </a:xfrm>
      </p:grpSpPr>
      <p:sp>
        <p:nvSpPr>
          <p:cNvPr id="221" name="Google Shape;221;p43"/>
          <p:cNvSpPr>
            <a:spLocks noGrp="1"/>
          </p:cNvSpPr>
          <p:nvPr>
            <p:ph type="pic" idx="2"/>
          </p:nvPr>
        </p:nvSpPr>
        <p:spPr>
          <a:xfrm>
            <a:off x="466195" y="587552"/>
            <a:ext cx="3968400" cy="3968400"/>
          </a:xfrm>
          <a:prstGeom prst="roundRect">
            <a:avLst>
              <a:gd name="adj" fmla="val 9998"/>
            </a:avLst>
          </a:prstGeom>
          <a:noFill/>
          <a:ln>
            <a:noFill/>
          </a:ln>
        </p:spPr>
      </p:sp>
      <p:sp>
        <p:nvSpPr>
          <p:cNvPr id="222" name="Google Shape;222;p43"/>
          <p:cNvSpPr txBox="1">
            <a:spLocks noGrp="1"/>
          </p:cNvSpPr>
          <p:nvPr>
            <p:ph type="title"/>
          </p:nvPr>
        </p:nvSpPr>
        <p:spPr>
          <a:xfrm>
            <a:off x="4896292" y="280875"/>
            <a:ext cx="3925200" cy="1092300"/>
          </a:xfrm>
          <a:prstGeom prst="rect">
            <a:avLst/>
          </a:prstGeom>
        </p:spPr>
        <p:txBody>
          <a:bodyPr spcFirstLastPara="1" wrap="square" lIns="0" tIns="0" rIns="0" bIns="0" anchor="b"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3" name="Google Shape;223;p43"/>
          <p:cNvSpPr txBox="1">
            <a:spLocks noGrp="1"/>
          </p:cNvSpPr>
          <p:nvPr>
            <p:ph type="body" idx="1"/>
          </p:nvPr>
        </p:nvSpPr>
        <p:spPr>
          <a:xfrm>
            <a:off x="4773075" y="1820475"/>
            <a:ext cx="4079700" cy="27885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cxnSp>
        <p:nvCxnSpPr>
          <p:cNvPr id="224" name="Google Shape;224;p43"/>
          <p:cNvCxnSpPr/>
          <p:nvPr/>
        </p:nvCxnSpPr>
        <p:spPr>
          <a:xfrm>
            <a:off x="4894857" y="1615440"/>
            <a:ext cx="1059900" cy="0"/>
          </a:xfrm>
          <a:prstGeom prst="straightConnector1">
            <a:avLst/>
          </a:prstGeom>
          <a:noFill/>
          <a:ln w="9525" cap="flat" cmpd="sng">
            <a:solidFill>
              <a:srgbClr val="595959"/>
            </a:solidFill>
            <a:prstDash val="solid"/>
            <a:round/>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E46962"/>
          </p15:clr>
        </p15:guide>
        <p15:guide id="2" pos="3083">
          <p15:clr>
            <a:srgbClr val="E46962"/>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Generated Slide 1_1_1_A">
  <p:cSld name="TITLE_AND_BODY_2">
    <p:spTree>
      <p:nvGrpSpPr>
        <p:cNvPr id="1" name="Shape 225"/>
        <p:cNvGrpSpPr/>
        <p:nvPr/>
      </p:nvGrpSpPr>
      <p:grpSpPr>
        <a:xfrm>
          <a:off x="0" y="0"/>
          <a:ext cx="0" cy="0"/>
          <a:chOff x="0" y="0"/>
          <a:chExt cx="0" cy="0"/>
        </a:xfrm>
      </p:grpSpPr>
      <p:sp>
        <p:nvSpPr>
          <p:cNvPr id="226" name="Google Shape;226;p44"/>
          <p:cNvSpPr>
            <a:spLocks noGrp="1"/>
          </p:cNvSpPr>
          <p:nvPr>
            <p:ph type="pic" idx="2"/>
          </p:nvPr>
        </p:nvSpPr>
        <p:spPr>
          <a:xfrm>
            <a:off x="3996000" y="0"/>
            <a:ext cx="5148000" cy="5143500"/>
          </a:xfrm>
          <a:prstGeom prst="rect">
            <a:avLst/>
          </a:prstGeom>
          <a:noFill/>
          <a:ln>
            <a:noFill/>
          </a:ln>
        </p:spPr>
      </p:sp>
      <p:sp>
        <p:nvSpPr>
          <p:cNvPr id="227" name="Google Shape;227;p44"/>
          <p:cNvSpPr txBox="1">
            <a:spLocks noGrp="1"/>
          </p:cNvSpPr>
          <p:nvPr>
            <p:ph type="title"/>
          </p:nvPr>
        </p:nvSpPr>
        <p:spPr>
          <a:xfrm>
            <a:off x="384048" y="329184"/>
            <a:ext cx="3154800" cy="868800"/>
          </a:xfrm>
          <a:prstGeom prst="rect">
            <a:avLst/>
          </a:prstGeom>
        </p:spPr>
        <p:txBody>
          <a:bodyPr spcFirstLastPara="1" wrap="square" lIns="0" tIns="0" rIns="0" bIns="0"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8" name="Google Shape;228;p44"/>
          <p:cNvSpPr txBox="1">
            <a:spLocks noGrp="1"/>
          </p:cNvSpPr>
          <p:nvPr>
            <p:ph type="body" idx="1"/>
          </p:nvPr>
        </p:nvSpPr>
        <p:spPr>
          <a:xfrm>
            <a:off x="329184" y="1545336"/>
            <a:ext cx="3218700" cy="30999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Generated Slide 1_1_1_F">
  <p:cSld name="TITLE_AND_BODY_2_1_1_1_1_1_1_1">
    <p:spTree>
      <p:nvGrpSpPr>
        <p:cNvPr id="1" name="Shape 229"/>
        <p:cNvGrpSpPr/>
        <p:nvPr/>
      </p:nvGrpSpPr>
      <p:grpSpPr>
        <a:xfrm>
          <a:off x="0" y="0"/>
          <a:ext cx="0" cy="0"/>
          <a:chOff x="0" y="0"/>
          <a:chExt cx="0" cy="0"/>
        </a:xfrm>
      </p:grpSpPr>
      <p:sp>
        <p:nvSpPr>
          <p:cNvPr id="230" name="Google Shape;230;p45"/>
          <p:cNvSpPr/>
          <p:nvPr/>
        </p:nvSpPr>
        <p:spPr>
          <a:xfrm>
            <a:off x="228600" y="228600"/>
            <a:ext cx="8686800" cy="4686300"/>
          </a:xfrm>
          <a:prstGeom prst="roundRect">
            <a:avLst>
              <a:gd name="adj" fmla="val 6123"/>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5"/>
          <p:cNvSpPr>
            <a:spLocks noGrp="1"/>
          </p:cNvSpPr>
          <p:nvPr>
            <p:ph type="pic" idx="2"/>
          </p:nvPr>
        </p:nvSpPr>
        <p:spPr>
          <a:xfrm>
            <a:off x="4626864" y="585216"/>
            <a:ext cx="3968400" cy="3968400"/>
          </a:xfrm>
          <a:prstGeom prst="rect">
            <a:avLst/>
          </a:prstGeom>
          <a:noFill/>
          <a:ln>
            <a:noFill/>
          </a:ln>
        </p:spPr>
      </p:sp>
      <p:sp>
        <p:nvSpPr>
          <p:cNvPr id="232" name="Google Shape;232;p45"/>
          <p:cNvSpPr txBox="1">
            <a:spLocks noGrp="1"/>
          </p:cNvSpPr>
          <p:nvPr>
            <p:ph type="title"/>
          </p:nvPr>
        </p:nvSpPr>
        <p:spPr>
          <a:xfrm>
            <a:off x="557784" y="585216"/>
            <a:ext cx="3712500" cy="9327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3" name="Google Shape;233;p45"/>
          <p:cNvSpPr txBox="1">
            <a:spLocks noGrp="1"/>
          </p:cNvSpPr>
          <p:nvPr>
            <p:ph type="body" idx="1"/>
          </p:nvPr>
        </p:nvSpPr>
        <p:spPr>
          <a:xfrm>
            <a:off x="508525" y="1883625"/>
            <a:ext cx="3761700" cy="26700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351">
          <p15:clr>
            <a:srgbClr val="E46962"/>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Generated Slide 1_1_0_B">
  <p:cSld name="TITLE_AND_BODY_1_1">
    <p:spTree>
      <p:nvGrpSpPr>
        <p:cNvPr id="1" name="Shape 234"/>
        <p:cNvGrpSpPr/>
        <p:nvPr/>
      </p:nvGrpSpPr>
      <p:grpSpPr>
        <a:xfrm>
          <a:off x="0" y="0"/>
          <a:ext cx="0" cy="0"/>
          <a:chOff x="0" y="0"/>
          <a:chExt cx="0" cy="0"/>
        </a:xfrm>
      </p:grpSpPr>
      <p:sp>
        <p:nvSpPr>
          <p:cNvPr id="235" name="Google Shape;235;p46"/>
          <p:cNvSpPr txBox="1">
            <a:spLocks noGrp="1"/>
          </p:cNvSpPr>
          <p:nvPr>
            <p:ph type="body" idx="1"/>
          </p:nvPr>
        </p:nvSpPr>
        <p:spPr>
          <a:xfrm>
            <a:off x="384048" y="1948992"/>
            <a:ext cx="5266800" cy="28986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6" name="Google Shape;236;p46"/>
          <p:cNvSpPr txBox="1">
            <a:spLocks noGrp="1"/>
          </p:cNvSpPr>
          <p:nvPr>
            <p:ph type="title"/>
          </p:nvPr>
        </p:nvSpPr>
        <p:spPr>
          <a:xfrm>
            <a:off x="384048" y="384048"/>
            <a:ext cx="5266800" cy="8505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Generated Slide 1_1_1_F 1">
  <p:cSld name="TITLE_AND_BODY_2_1_1_1_1_1_1_1_2">
    <p:spTree>
      <p:nvGrpSpPr>
        <p:cNvPr id="1" name="Shape 237"/>
        <p:cNvGrpSpPr/>
        <p:nvPr/>
      </p:nvGrpSpPr>
      <p:grpSpPr>
        <a:xfrm>
          <a:off x="0" y="0"/>
          <a:ext cx="0" cy="0"/>
          <a:chOff x="0" y="0"/>
          <a:chExt cx="0" cy="0"/>
        </a:xfrm>
      </p:grpSpPr>
      <p:sp>
        <p:nvSpPr>
          <p:cNvPr id="238" name="Google Shape;238;p47"/>
          <p:cNvSpPr/>
          <p:nvPr/>
        </p:nvSpPr>
        <p:spPr>
          <a:xfrm>
            <a:off x="228600" y="228600"/>
            <a:ext cx="8686800" cy="4686300"/>
          </a:xfrm>
          <a:prstGeom prst="roundRect">
            <a:avLst>
              <a:gd name="adj" fmla="val 6123"/>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7"/>
          <p:cNvSpPr>
            <a:spLocks noGrp="1"/>
          </p:cNvSpPr>
          <p:nvPr>
            <p:ph type="pic" idx="2"/>
          </p:nvPr>
        </p:nvSpPr>
        <p:spPr>
          <a:xfrm>
            <a:off x="4626864" y="585216"/>
            <a:ext cx="3968400" cy="3968400"/>
          </a:xfrm>
          <a:prstGeom prst="rect">
            <a:avLst/>
          </a:prstGeom>
          <a:noFill/>
          <a:ln>
            <a:noFill/>
          </a:ln>
        </p:spPr>
      </p:sp>
      <p:sp>
        <p:nvSpPr>
          <p:cNvPr id="240" name="Google Shape;240;p47"/>
          <p:cNvSpPr txBox="1">
            <a:spLocks noGrp="1"/>
          </p:cNvSpPr>
          <p:nvPr>
            <p:ph type="title"/>
          </p:nvPr>
        </p:nvSpPr>
        <p:spPr>
          <a:xfrm>
            <a:off x="557784" y="585216"/>
            <a:ext cx="3712500" cy="9327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1" name="Google Shape;241;p47"/>
          <p:cNvSpPr txBox="1">
            <a:spLocks noGrp="1"/>
          </p:cNvSpPr>
          <p:nvPr>
            <p:ph type="body" idx="1"/>
          </p:nvPr>
        </p:nvSpPr>
        <p:spPr>
          <a:xfrm>
            <a:off x="508525" y="1883625"/>
            <a:ext cx="3761700" cy="26700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E46962"/>
          </p15:clr>
        </p15:guide>
        <p15:guide id="2" pos="351">
          <p15:clr>
            <a:srgbClr val="E46962"/>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Generated Slide 1_1_1_C">
  <p:cSld name="TITLE_AND_BODY_2_1_1_1_1">
    <p:spTree>
      <p:nvGrpSpPr>
        <p:cNvPr id="1" name="Shape 242"/>
        <p:cNvGrpSpPr/>
        <p:nvPr/>
      </p:nvGrpSpPr>
      <p:grpSpPr>
        <a:xfrm>
          <a:off x="0" y="0"/>
          <a:ext cx="0" cy="0"/>
          <a:chOff x="0" y="0"/>
          <a:chExt cx="0" cy="0"/>
        </a:xfrm>
      </p:grpSpPr>
      <p:sp>
        <p:nvSpPr>
          <p:cNvPr id="243" name="Google Shape;243;p48"/>
          <p:cNvSpPr>
            <a:spLocks noGrp="1"/>
          </p:cNvSpPr>
          <p:nvPr>
            <p:ph type="pic" idx="2"/>
          </p:nvPr>
        </p:nvSpPr>
        <p:spPr>
          <a:xfrm>
            <a:off x="228600" y="228600"/>
            <a:ext cx="4690800" cy="4690800"/>
          </a:xfrm>
          <a:prstGeom prst="roundRect">
            <a:avLst>
              <a:gd name="adj" fmla="val 50000"/>
            </a:avLst>
          </a:prstGeom>
          <a:noFill/>
          <a:ln>
            <a:noFill/>
          </a:ln>
        </p:spPr>
      </p:sp>
      <p:sp>
        <p:nvSpPr>
          <p:cNvPr id="244" name="Google Shape;244;p48"/>
          <p:cNvSpPr txBox="1">
            <a:spLocks noGrp="1"/>
          </p:cNvSpPr>
          <p:nvPr>
            <p:ph type="title"/>
          </p:nvPr>
        </p:nvSpPr>
        <p:spPr>
          <a:xfrm>
            <a:off x="5362500" y="640075"/>
            <a:ext cx="3467100" cy="795600"/>
          </a:xfrm>
          <a:prstGeom prst="rect">
            <a:avLst/>
          </a:prstGeom>
        </p:spPr>
        <p:txBody>
          <a:bodyPr spcFirstLastPara="1" wrap="square" lIns="0" tIns="0" rIns="0" bIns="0"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5" name="Google Shape;245;p48"/>
          <p:cNvSpPr txBox="1">
            <a:spLocks noGrp="1"/>
          </p:cNvSpPr>
          <p:nvPr>
            <p:ph type="body" idx="1"/>
          </p:nvPr>
        </p:nvSpPr>
        <p:spPr>
          <a:xfrm>
            <a:off x="5279300" y="1901949"/>
            <a:ext cx="3550200" cy="2697600"/>
          </a:xfrm>
          <a:prstGeom prst="rect">
            <a:avLst/>
          </a:prstGeom>
        </p:spPr>
        <p:txBody>
          <a:bodyPr spcFirstLastPara="1" wrap="square" lIns="0" tIns="0" rIns="0" bIns="0"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Generated Slide 1_1_1_TITLEANDBULLETS_H">
  <p:cSld name="TITLE_AND_BODY_2_1_1_1_1_1_1_1_1_1_1">
    <p:spTree>
      <p:nvGrpSpPr>
        <p:cNvPr id="1" name="Shape 246"/>
        <p:cNvGrpSpPr/>
        <p:nvPr/>
      </p:nvGrpSpPr>
      <p:grpSpPr>
        <a:xfrm>
          <a:off x="0" y="0"/>
          <a:ext cx="0" cy="0"/>
          <a:chOff x="0" y="0"/>
          <a:chExt cx="0" cy="0"/>
        </a:xfrm>
      </p:grpSpPr>
      <p:sp>
        <p:nvSpPr>
          <p:cNvPr id="247" name="Google Shape;247;p49"/>
          <p:cNvSpPr>
            <a:spLocks noGrp="1"/>
          </p:cNvSpPr>
          <p:nvPr>
            <p:ph type="pic" idx="2"/>
          </p:nvPr>
        </p:nvSpPr>
        <p:spPr>
          <a:xfrm>
            <a:off x="5545938" y="1519300"/>
            <a:ext cx="3090600" cy="3090600"/>
          </a:xfrm>
          <a:prstGeom prst="rect">
            <a:avLst/>
          </a:prstGeom>
          <a:noFill/>
          <a:ln>
            <a:noFill/>
          </a:ln>
        </p:spPr>
      </p:sp>
      <p:sp>
        <p:nvSpPr>
          <p:cNvPr id="248" name="Google Shape;248;p49"/>
          <p:cNvSpPr txBox="1">
            <a:spLocks noGrp="1"/>
          </p:cNvSpPr>
          <p:nvPr>
            <p:ph type="title"/>
          </p:nvPr>
        </p:nvSpPr>
        <p:spPr>
          <a:xfrm>
            <a:off x="507450" y="331400"/>
            <a:ext cx="8129100" cy="796200"/>
          </a:xfrm>
          <a:prstGeom prst="rect">
            <a:avLst/>
          </a:prstGeom>
        </p:spPr>
        <p:txBody>
          <a:bodyPr spcFirstLastPara="1" wrap="square" lIns="0" tIns="0" rIns="0" bIns="0"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9" name="Google Shape;249;p49"/>
          <p:cNvSpPr txBox="1">
            <a:spLocks noGrp="1"/>
          </p:cNvSpPr>
          <p:nvPr>
            <p:ph type="body" idx="1"/>
          </p:nvPr>
        </p:nvSpPr>
        <p:spPr>
          <a:xfrm>
            <a:off x="507456" y="1519301"/>
            <a:ext cx="4782300" cy="30906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Generated Slide 1_1_1_TITLEANDBULLETS_I">
  <p:cSld name="TITLE_AND_BODY_2_1_1_1_2">
    <p:spTree>
      <p:nvGrpSpPr>
        <p:cNvPr id="1" name="Shape 250"/>
        <p:cNvGrpSpPr/>
        <p:nvPr/>
      </p:nvGrpSpPr>
      <p:grpSpPr>
        <a:xfrm>
          <a:off x="0" y="0"/>
          <a:ext cx="0" cy="0"/>
          <a:chOff x="0" y="0"/>
          <a:chExt cx="0" cy="0"/>
        </a:xfrm>
      </p:grpSpPr>
      <p:sp>
        <p:nvSpPr>
          <p:cNvPr id="251" name="Google Shape;251;p50"/>
          <p:cNvSpPr txBox="1">
            <a:spLocks noGrp="1"/>
          </p:cNvSpPr>
          <p:nvPr>
            <p:ph type="title"/>
          </p:nvPr>
        </p:nvSpPr>
        <p:spPr>
          <a:xfrm>
            <a:off x="507450" y="331400"/>
            <a:ext cx="8129100" cy="796200"/>
          </a:xfrm>
          <a:prstGeom prst="rect">
            <a:avLst/>
          </a:prstGeom>
        </p:spPr>
        <p:txBody>
          <a:bodyPr spcFirstLastPara="1" wrap="square" lIns="0" tIns="0" rIns="0" bIns="0"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2" name="Google Shape;252;p50"/>
          <p:cNvSpPr txBox="1">
            <a:spLocks noGrp="1"/>
          </p:cNvSpPr>
          <p:nvPr>
            <p:ph type="body" idx="1"/>
          </p:nvPr>
        </p:nvSpPr>
        <p:spPr>
          <a:xfrm>
            <a:off x="507456" y="1519301"/>
            <a:ext cx="4782300" cy="3090600"/>
          </a:xfrm>
          <a:prstGeom prst="rect">
            <a:avLst/>
          </a:prstGeom>
        </p:spPr>
        <p:txBody>
          <a:bodyPr spcFirstLastPara="1" wrap="square" lIns="0" tIns="0" rIns="0" bIns="0"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53" name="Google Shape;253;p50"/>
          <p:cNvSpPr>
            <a:spLocks noGrp="1"/>
          </p:cNvSpPr>
          <p:nvPr>
            <p:ph type="pic" idx="2"/>
          </p:nvPr>
        </p:nvSpPr>
        <p:spPr>
          <a:xfrm>
            <a:off x="5545950" y="1519300"/>
            <a:ext cx="3090600" cy="3090600"/>
          </a:xfrm>
          <a:prstGeom prst="roundRect">
            <a:avLst>
              <a:gd name="adj" fmla="val 50000"/>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image" Target="../media/image1.png"/><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39">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grammarly.com/" TargetMode="External"/><Relationship Id="rId18" Type="http://schemas.openxmlformats.org/officeDocument/2006/relationships/hyperlink" Target="https://www.naturalreaders.com/" TargetMode="External"/><Relationship Id="rId26" Type="http://schemas.openxmlformats.org/officeDocument/2006/relationships/hyperlink" Target="http://facebook.com" TargetMode="External"/><Relationship Id="rId3" Type="http://schemas.openxmlformats.org/officeDocument/2006/relationships/hyperlink" Target="https://outlook.com/" TargetMode="External"/><Relationship Id="rId21" Type="http://schemas.openxmlformats.org/officeDocument/2006/relationships/hyperlink" Target="http://instagram.com" TargetMode="External"/><Relationship Id="rId7" Type="http://schemas.openxmlformats.org/officeDocument/2006/relationships/hyperlink" Target="https://www.khanacademy.org/" TargetMode="External"/><Relationship Id="rId12" Type="http://schemas.openxmlformats.org/officeDocument/2006/relationships/image" Target="../media/image18.png"/><Relationship Id="rId17" Type="http://schemas.openxmlformats.org/officeDocument/2006/relationships/image" Target="../media/image21.png"/><Relationship Id="rId25" Type="http://schemas.openxmlformats.org/officeDocument/2006/relationships/image" Target="../media/image5.png"/><Relationship Id="rId2" Type="http://schemas.openxmlformats.org/officeDocument/2006/relationships/notesSlide" Target="../notesSlides/notesSlide10.xml"/><Relationship Id="rId16" Type="http://schemas.openxmlformats.org/officeDocument/2006/relationships/hyperlink" Target="https://www.uber.com/" TargetMode="External"/><Relationship Id="rId20" Type="http://schemas.openxmlformats.org/officeDocument/2006/relationships/image" Target="../media/image23.png"/><Relationship Id="rId1" Type="http://schemas.openxmlformats.org/officeDocument/2006/relationships/slideLayout" Target="../slideLayouts/slideLayout26.xml"/><Relationship Id="rId6" Type="http://schemas.openxmlformats.org/officeDocument/2006/relationships/image" Target="../media/image15.png"/><Relationship Id="rId11" Type="http://schemas.openxmlformats.org/officeDocument/2006/relationships/hyperlink" Target="https://www.google.com/" TargetMode="External"/><Relationship Id="rId24" Type="http://schemas.openxmlformats.org/officeDocument/2006/relationships/image" Target="../media/image25.png"/><Relationship Id="rId5" Type="http://schemas.openxmlformats.org/officeDocument/2006/relationships/hyperlink" Target="https://www.amazon.com/" TargetMode="External"/><Relationship Id="rId15" Type="http://schemas.openxmlformats.org/officeDocument/2006/relationships/image" Target="../media/image20.png"/><Relationship Id="rId23" Type="http://schemas.openxmlformats.org/officeDocument/2006/relationships/hyperlink" Target="https://www.apple.com/siri/" TargetMode="External"/><Relationship Id="rId10" Type="http://schemas.openxmlformats.org/officeDocument/2006/relationships/image" Target="../media/image17.png"/><Relationship Id="rId19" Type="http://schemas.openxmlformats.org/officeDocument/2006/relationships/image" Target="../media/image22.jpg"/><Relationship Id="rId4" Type="http://schemas.openxmlformats.org/officeDocument/2006/relationships/image" Target="../media/image14.png"/><Relationship Id="rId9" Type="http://schemas.openxmlformats.org/officeDocument/2006/relationships/hyperlink" Target="https://cowriter.com/" TargetMode="External"/><Relationship Id="rId14" Type="http://schemas.openxmlformats.org/officeDocument/2006/relationships/image" Target="../media/image19.png"/><Relationship Id="rId22" Type="http://schemas.openxmlformats.org/officeDocument/2006/relationships/image" Target="../media/image24.png"/><Relationship Id="rId27"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KwNUJ69RbwY"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hyperlink" Target="https://highleveragepractices.org/" TargetMode="External"/><Relationship Id="rId2" Type="http://schemas.openxmlformats.org/officeDocument/2006/relationships/notesSlide" Target="../notesSlides/notesSlide27.xml"/><Relationship Id="rId1" Type="http://schemas.openxmlformats.org/officeDocument/2006/relationships/slideLayout" Target="../slideLayouts/slideLayout32.xml"/><Relationship Id="rId5" Type="http://schemas.openxmlformats.org/officeDocument/2006/relationships/image" Target="../media/image37.png"/><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hyperlink" Target="https://tinyurl.com/HLPGPT"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hyperlink" Target="https://chatgpt.com/g/g-67b53457ec208191b9c82aa7e6bcf1a9-high-leverage-practices-hlp-gp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hyperlink" Target="https://tinyurl.com/HLPGPT"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ciddl.org/"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5.xml"/><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6.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s://ciddl.org/"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13" Type="http://schemas.openxmlformats.org/officeDocument/2006/relationships/hyperlink" Target="https://mainedoenews.net/2025/02/20/maine-department-of-education-releases-interactive-ai-guidance-toolkit-for-schools-and-educators/" TargetMode="External"/><Relationship Id="rId18" Type="http://schemas.openxmlformats.org/officeDocument/2006/relationships/hyperlink" Target="https://opi.mt.gov/Portals/182/Page%20Files/Homepage/Docs/Montana%20Artificial%20Intelligence%20in%20K12%20Education%20Guidelines.pdf?ver=2025-10-14-134920-167" TargetMode="External"/><Relationship Id="rId26" Type="http://schemas.openxmlformats.org/officeDocument/2006/relationships/hyperlink" Target="https://ridoe-my.sharepoint.com/:w:/g/personal/victor_morente_ride_ri_gov/EX_UzMKzP6JCh_Rm8V6TTqYBOaaVrJ1JOnTNFGzPJTlI_g?rtime=ExP_KqkQ3kg" TargetMode="External"/><Relationship Id="rId3" Type="http://schemas.openxmlformats.org/officeDocument/2006/relationships/hyperlink" Target="https://education.alaska.gov/State_Board/october-2025/9.1_Alaska%20K12%20AI%20Framework_final_v2.pdf" TargetMode="External"/><Relationship Id="rId21" Type="http://schemas.openxmlformats.org/officeDocument/2006/relationships/hyperlink" Target="https://web.ped.nm.gov/wp-content/uploads/2025/05/NM-AI-Guidance-Signed-4-29-2025.pdf" TargetMode="External"/><Relationship Id="rId34" Type="http://schemas.openxmlformats.org/officeDocument/2006/relationships/image" Target="../media/image55.png"/><Relationship Id="rId7" Type="http://schemas.openxmlformats.org/officeDocument/2006/relationships/hyperlink" Target="https://education.delaware.gov/wp-content/uploads/2024/07/delaware_generative_ai_guidance.pdf" TargetMode="External"/><Relationship Id="rId12" Type="http://schemas.openxmlformats.org/officeDocument/2006/relationships/hyperlink" Target="https://www.doe.mass.edu/edtech/ai/ai-guidance.pdf" TargetMode="External"/><Relationship Id="rId17" Type="http://schemas.openxmlformats.org/officeDocument/2006/relationships/hyperlink" Target="https://www.mdek12.org/sites/default/files/Offices/MDE/OTSS/DL/ai_guidance_final.pdf" TargetMode="External"/><Relationship Id="rId25" Type="http://schemas.openxmlformats.org/officeDocument/2006/relationships/hyperlink" Target="https://www.oregon.gov/ode/educator-resources/teachingcontent/Documents/ODE_Generative_Artificial_Intelligence_(AI)_in_K-12_Classrooms_2023.pdf" TargetMode="External"/><Relationship Id="rId33" Type="http://schemas.openxmlformats.org/officeDocument/2006/relationships/hyperlink" Target="https://edu.wyoming.gov/wp-content/uploads/2024/06/Guidance-for-AI-Policy-Development.pdf" TargetMode="External"/><Relationship Id="rId2" Type="http://schemas.openxmlformats.org/officeDocument/2006/relationships/notesSlide" Target="../notesSlides/notesSlide51.xml"/><Relationship Id="rId16" Type="http://schemas.openxmlformats.org/officeDocument/2006/relationships/hyperlink" Target="https://dese.mo.gov/media/pdf/artificial-intelligence-guidance-local-education-agencies" TargetMode="External"/><Relationship Id="rId20" Type="http://schemas.openxmlformats.org/officeDocument/2006/relationships/hyperlink" Target="https://www.nd.gov/dpi/policyguidelines/north-dakota-k-12-ai-guidance-framework" TargetMode="External"/><Relationship Id="rId29" Type="http://schemas.openxmlformats.org/officeDocument/2006/relationships/hyperlink" Target="https://static1.squarespace.com/static/64398599b0c21f1705fb8fb3/t/69866f7bf56f56652beb60e8/1770418043581/Vermont+edu-aoe-ai-guidance-for-education.pdf" TargetMode="External"/><Relationship Id="rId1" Type="http://schemas.openxmlformats.org/officeDocument/2006/relationships/slideLayout" Target="../slideLayouts/slideLayout28.xml"/><Relationship Id="rId6" Type="http://schemas.openxmlformats.org/officeDocument/2006/relationships/hyperlink" Target="https://www.coloradoedinitiative.org/wp-content/uploads/2024/08/Colorado-Roadmap-for-AI-in-K-12-Education_August-2024.pdf" TargetMode="External"/><Relationship Id="rId11" Type="http://schemas.openxmlformats.org/officeDocument/2006/relationships/hyperlink" Target="https://louisianabelieves.com/docs/default-source/technology-footprint/ldoe-ai-guidance.pdf?sfvrsn=eb706e18_4" TargetMode="External"/><Relationship Id="rId24" Type="http://schemas.openxmlformats.org/officeDocument/2006/relationships/hyperlink" Target="https://sde.ok.gov/sites/default/files/Guidance%20and%20Considerations%20for%20Artificial%20Intelligence%20in%20Oklahoma%20Schools_version1.0.pdf" TargetMode="External"/><Relationship Id="rId32" Type="http://schemas.openxmlformats.org/officeDocument/2006/relationships/hyperlink" Target="https://wvde.us/ai/" TargetMode="External"/><Relationship Id="rId5" Type="http://schemas.openxmlformats.org/officeDocument/2006/relationships/hyperlink" Target="https://www.cde.ca.gov/ci/pl/aiincalifornia.asp#introduction" TargetMode="External"/><Relationship Id="rId15" Type="http://schemas.openxmlformats.org/officeDocument/2006/relationships/hyperlink" Target="https://education.mn.gov/MDE/dse/tech/AI/AIEd/" TargetMode="External"/><Relationship Id="rId23" Type="http://schemas.openxmlformats.org/officeDocument/2006/relationships/hyperlink" Target="https://innovateohio.gov/aitoolkit/ai-toolkit" TargetMode="External"/><Relationship Id="rId28" Type="http://schemas.openxmlformats.org/officeDocument/2006/relationships/hyperlink" Target="https://www.education.virginia.gov/media/governorvirginiagov/secretary-of-education/pdf/AI-Education-Guidelines.pdf" TargetMode="External"/><Relationship Id="rId10" Type="http://schemas.openxmlformats.org/officeDocument/2006/relationships/hyperlink" Target="https://www.education.ky.gov/districts/tech/Documents/AI%20Guidance%20Brief.pdf" TargetMode="External"/><Relationship Id="rId19" Type="http://schemas.openxmlformats.org/officeDocument/2006/relationships/hyperlink" Target="https://go.ncdpi.gov/AI_Guidelines" TargetMode="External"/><Relationship Id="rId31" Type="http://schemas.openxmlformats.org/officeDocument/2006/relationships/hyperlink" Target="https://dpi.wi.gov/sites/default/files/imce/imt/pdf/AI_Guidance_6-5-24.pdf" TargetMode="External"/><Relationship Id="rId4" Type="http://schemas.openxmlformats.org/officeDocument/2006/relationships/hyperlink" Target="https://docs.google.com/document/d/1wvyEfkAxHrGZbYXazcKjfkmbldm1nl9i/edit" TargetMode="External"/><Relationship Id="rId9" Type="http://schemas.openxmlformats.org/officeDocument/2006/relationships/hyperlink" Target="https://www.in.gov/doe/educators/digital-learning/" TargetMode="External"/><Relationship Id="rId14" Type="http://schemas.openxmlformats.org/officeDocument/2006/relationships/hyperlink" Target="https://michiganvirtual.org/resources/guides/ai-guide/" TargetMode="External"/><Relationship Id="rId22" Type="http://schemas.openxmlformats.org/officeDocument/2006/relationships/hyperlink" Target="https://webapp-strapi-paas-prod-nde-001.azurewebsites.net/uploads/nevadas_stellar_pathway_to_ai_teaching_and_learning_bfaf0ec049.pdf" TargetMode="External"/><Relationship Id="rId27" Type="http://schemas.openxmlformats.org/officeDocument/2006/relationships/hyperlink" Target="https://www.utah.gov/pmn/files/1116147.pdf" TargetMode="External"/><Relationship Id="rId30" Type="http://schemas.openxmlformats.org/officeDocument/2006/relationships/hyperlink" Target="https://ospi.k12.wa.us/sites/default/files/2024-01/human-centered-ai-guidance-k-12-public-schools.pdf" TargetMode="External"/><Relationship Id="rId35" Type="http://schemas.openxmlformats.org/officeDocument/2006/relationships/image" Target="../media/image56.png"/><Relationship Id="rId8" Type="http://schemas.openxmlformats.org/officeDocument/2006/relationships/hyperlink" Target="https://static1.squarespace.com/static/64398599b0c21f1705fb8fb3/t/6793b5c37d319a08aa630598/1737733571926/GA+Leveraging+AI+in+the+K-12+Setting.pdf"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6.xml"/><Relationship Id="rId6" Type="http://schemas.openxmlformats.org/officeDocument/2006/relationships/hyperlink" Target="https://ciddl.org/" TargetMode="External"/><Relationship Id="rId5" Type="http://schemas.openxmlformats.org/officeDocument/2006/relationships/image" Target="../media/image5.pn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28.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18.xml"/><Relationship Id="rId5" Type="http://schemas.openxmlformats.org/officeDocument/2006/relationships/image" Target="../media/image62.png"/><Relationship Id="rId4" Type="http://schemas.openxmlformats.org/officeDocument/2006/relationships/hyperlink" Target="https://tinyurl.com/CIDDLearly"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nam10.safelinks.protection.outlook.com/?url=https%3A%2F%2Fwww.research.net%2Fr%2FCEEDAR_AI_5-26&amp;data=05%7C02%7Cjbasham%40ku.edu%7C0947745accc446ec4c1408deaab569fc%7C3c176536afe643f5b96636feabbe3c1a%7C0%7C0%7C639135893332708642%7CUnknown%7CTWFpbGZsb3d8eyJFbXB0eU1hcGkiOnRydWUsIlYiOiIwLjAuMDAwMCIsIlAiOiJXaW4zMiIsIkFOIjoiTWFpbCIsIldUIjoyfQ%3D%3D%7C0%7C%7C%7C&amp;sdata=ndfn0iF2cFb7Ep4uQn1wF3x9h9U5FjX4LAz2dO5EXd0%3D&amp;reserved=0" TargetMode="External"/><Relationship Id="rId2" Type="http://schemas.openxmlformats.org/officeDocument/2006/relationships/notesSlide" Target="../notesSlides/notesSlide55.xml"/><Relationship Id="rId1" Type="http://schemas.openxmlformats.org/officeDocument/2006/relationships/slideLayout" Target="../slideLayouts/slideLayout18.xml"/><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6.xml"/><Relationship Id="rId1" Type="http://schemas.openxmlformats.org/officeDocument/2006/relationships/slideLayout" Target="../slideLayouts/slideLayout28.xml"/><Relationship Id="rId5" Type="http://schemas.openxmlformats.org/officeDocument/2006/relationships/hyperlink" Target="mailto:info@CIDDL.org" TargetMode="External"/><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sp>
        <p:nvSpPr>
          <p:cNvPr id="259" name="Google Shape;259;p51" descr="QR code for presentation. &quot;Embracing Artificial Intelligence in Educator Preparation and Professional Development: A Path to Inclusive Excellence&quot;"/>
          <p:cNvSpPr txBox="1">
            <a:spLocks noGrp="1"/>
          </p:cNvSpPr>
          <p:nvPr>
            <p:ph type="ctrTitle"/>
          </p:nvPr>
        </p:nvSpPr>
        <p:spPr>
          <a:xfrm>
            <a:off x="876574" y="1263625"/>
            <a:ext cx="7390800" cy="11565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115000"/>
              </a:lnSpc>
              <a:spcBef>
                <a:spcPts val="0"/>
              </a:spcBef>
              <a:spcAft>
                <a:spcPts val="0"/>
              </a:spcAft>
              <a:buClr>
                <a:schemeClr val="dk1"/>
              </a:buClr>
              <a:buSzPct val="26190"/>
              <a:buFont typeface="Arial"/>
              <a:buNone/>
            </a:pPr>
            <a:r>
              <a:rPr lang="en" sz="4200" b="1" dirty="0">
                <a:highlight>
                  <a:schemeClr val="lt1"/>
                </a:highlight>
                <a:latin typeface="Calibri"/>
                <a:ea typeface="Calibri"/>
                <a:cs typeface="Calibri"/>
                <a:sym typeface="Calibri"/>
              </a:rPr>
              <a:t>Insight to Action: Using AI to Enhance Teaching and Learning</a:t>
            </a:r>
            <a:endParaRPr sz="3100" b="1" dirty="0">
              <a:latin typeface="Roboto"/>
              <a:ea typeface="Roboto"/>
              <a:cs typeface="Roboto"/>
              <a:sym typeface="Roboto"/>
            </a:endParaRPr>
          </a:p>
        </p:txBody>
      </p:sp>
      <p:pic>
        <p:nvPicPr>
          <p:cNvPr id="260" name="Google Shape;260;p51" descr="Image displays the CIDDL Logo" title="CIDDL Logo"/>
          <p:cNvPicPr preferRelativeResize="0"/>
          <p:nvPr/>
        </p:nvPicPr>
        <p:blipFill rotWithShape="1">
          <a:blip r:embed="rId3">
            <a:alphaModFix/>
          </a:blip>
          <a:srcRect r="23722"/>
          <a:stretch/>
        </p:blipFill>
        <p:spPr>
          <a:xfrm>
            <a:off x="121709" y="34126"/>
            <a:ext cx="2307900" cy="756413"/>
          </a:xfrm>
          <a:prstGeom prst="rect">
            <a:avLst/>
          </a:prstGeom>
          <a:noFill/>
          <a:ln>
            <a:noFill/>
          </a:ln>
        </p:spPr>
      </p:pic>
      <p:sp>
        <p:nvSpPr>
          <p:cNvPr id="261" name="Google Shape;261;p51">
            <a:extLst>
              <a:ext uri="{C183D7F6-B498-43B3-948B-1728B52AA6E4}">
                <adec:decorative xmlns:adec="http://schemas.microsoft.com/office/drawing/2017/decorative" val="1"/>
              </a:ext>
            </a:extLst>
          </p:cNvPr>
          <p:cNvSpPr/>
          <p:nvPr/>
        </p:nvSpPr>
        <p:spPr>
          <a:xfrm>
            <a:off x="2778152" y="2687983"/>
            <a:ext cx="3429000" cy="13716"/>
          </a:xfrm>
          <a:custGeom>
            <a:avLst/>
            <a:gdLst/>
            <a:ahLst/>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4" name="Google Shape;264;p51"/>
          <p:cNvSpPr txBox="1"/>
          <p:nvPr/>
        </p:nvSpPr>
        <p:spPr>
          <a:xfrm>
            <a:off x="1697000" y="2758013"/>
            <a:ext cx="5677500" cy="646500"/>
          </a:xfrm>
          <a:prstGeom prst="rect">
            <a:avLst/>
          </a:prstGeom>
          <a:noFill/>
          <a:ln>
            <a:noFill/>
          </a:ln>
        </p:spPr>
        <p:txBody>
          <a:bodyPr spcFirstLastPara="1" wrap="square" lIns="91425" tIns="91425" rIns="91425" bIns="91425" anchor="b" anchorCtr="0">
            <a:spAutoFit/>
          </a:bodyPr>
          <a:lstStyle/>
          <a:p>
            <a:pPr marL="0" lvl="0" indent="0" algn="ctr" rtl="0">
              <a:spcBef>
                <a:spcPts val="0"/>
              </a:spcBef>
              <a:spcAft>
                <a:spcPts val="0"/>
              </a:spcAft>
              <a:buNone/>
            </a:pPr>
            <a:r>
              <a:rPr lang="en" sz="1800" b="1">
                <a:solidFill>
                  <a:schemeClr val="dk1"/>
                </a:solidFill>
              </a:rPr>
              <a:t>CEEDAR/CIDDL AI Lunch &amp; Learn Webinar</a:t>
            </a:r>
            <a:endParaRPr sz="1800" b="1">
              <a:solidFill>
                <a:schemeClr val="dk1"/>
              </a:solidFill>
            </a:endParaRPr>
          </a:p>
          <a:p>
            <a:pPr marL="0" lvl="0" indent="0" algn="ctr" rtl="0">
              <a:spcBef>
                <a:spcPts val="0"/>
              </a:spcBef>
              <a:spcAft>
                <a:spcPts val="0"/>
              </a:spcAft>
              <a:buNone/>
            </a:pPr>
            <a:r>
              <a:rPr lang="en" sz="1200" b="1">
                <a:solidFill>
                  <a:schemeClr val="dk1"/>
                </a:solidFill>
              </a:rPr>
              <a:t>Monday, May 11, 2026</a:t>
            </a:r>
            <a:endParaRPr sz="1200" b="1">
              <a:solidFill>
                <a:schemeClr val="dk1"/>
              </a:solidFill>
            </a:endParaRPr>
          </a:p>
        </p:txBody>
      </p:sp>
      <p:sp>
        <p:nvSpPr>
          <p:cNvPr id="263" name="Google Shape;263;p51"/>
          <p:cNvSpPr txBox="1"/>
          <p:nvPr/>
        </p:nvSpPr>
        <p:spPr>
          <a:xfrm>
            <a:off x="1024625" y="3366450"/>
            <a:ext cx="7094700" cy="997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Clr>
                <a:schemeClr val="dk1"/>
              </a:buClr>
              <a:buSzPts val="400"/>
              <a:buFont typeface="Arial"/>
              <a:buNone/>
            </a:pPr>
            <a:r>
              <a:rPr lang="en" sz="1200">
                <a:solidFill>
                  <a:schemeClr val="dk1"/>
                </a:solidFill>
              </a:rPr>
              <a:t>James D. Basham, Ph.D.</a:t>
            </a:r>
            <a:endParaRPr sz="1200">
              <a:solidFill>
                <a:schemeClr val="dk1"/>
              </a:solidFill>
            </a:endParaRPr>
          </a:p>
          <a:p>
            <a:pPr marL="0" lvl="0" indent="0" algn="ctr" rtl="0">
              <a:lnSpc>
                <a:spcPct val="115000"/>
              </a:lnSpc>
              <a:spcBef>
                <a:spcPts val="0"/>
              </a:spcBef>
              <a:spcAft>
                <a:spcPts val="0"/>
              </a:spcAft>
              <a:buClr>
                <a:schemeClr val="dk1"/>
              </a:buClr>
              <a:buSzPts val="400"/>
              <a:buFont typeface="Arial"/>
              <a:buNone/>
            </a:pPr>
            <a:r>
              <a:rPr lang="en" sz="1200">
                <a:solidFill>
                  <a:schemeClr val="dk1"/>
                </a:solidFill>
              </a:rPr>
              <a:t>Professor, Department of Special Education</a:t>
            </a:r>
            <a:endParaRPr sz="1200">
              <a:solidFill>
                <a:schemeClr val="dk1"/>
              </a:solidFill>
            </a:endParaRPr>
          </a:p>
          <a:p>
            <a:pPr marL="0" lvl="0" indent="0" algn="ctr" rtl="0">
              <a:lnSpc>
                <a:spcPct val="115000"/>
              </a:lnSpc>
              <a:spcBef>
                <a:spcPts val="0"/>
              </a:spcBef>
              <a:spcAft>
                <a:spcPts val="0"/>
              </a:spcAft>
              <a:buClr>
                <a:schemeClr val="dk1"/>
              </a:buClr>
              <a:buSzPts val="400"/>
              <a:buFont typeface="Arial"/>
              <a:buNone/>
            </a:pPr>
            <a:r>
              <a:rPr lang="en" sz="1200">
                <a:solidFill>
                  <a:schemeClr val="dk1"/>
                </a:solidFill>
              </a:rPr>
              <a:t>Director, CIDDL</a:t>
            </a:r>
            <a:endParaRPr sz="1200">
              <a:solidFill>
                <a:schemeClr val="dk1"/>
              </a:solidFill>
            </a:endParaRPr>
          </a:p>
          <a:p>
            <a:pPr marL="0" lvl="0" indent="0" algn="ctr" rtl="0">
              <a:lnSpc>
                <a:spcPct val="115000"/>
              </a:lnSpc>
              <a:spcBef>
                <a:spcPts val="0"/>
              </a:spcBef>
              <a:spcAft>
                <a:spcPts val="0"/>
              </a:spcAft>
              <a:buNone/>
            </a:pPr>
            <a:r>
              <a:rPr lang="en" sz="1200">
                <a:solidFill>
                  <a:schemeClr val="dk1"/>
                </a:solidFill>
              </a:rPr>
              <a:t>University of Kansas</a:t>
            </a:r>
            <a:endParaRPr sz="1500">
              <a:solidFill>
                <a:schemeClr val="dk2"/>
              </a:solidFill>
            </a:endParaRPr>
          </a:p>
        </p:txBody>
      </p:sp>
      <p:sp>
        <p:nvSpPr>
          <p:cNvPr id="262" name="Google Shape;262;p51" descr="Presented by Drs. James Basham &amp; Angelica Fulchini Scruggs"/>
          <p:cNvSpPr txBox="1"/>
          <p:nvPr/>
        </p:nvSpPr>
        <p:spPr>
          <a:xfrm>
            <a:off x="148475" y="4329650"/>
            <a:ext cx="8847000" cy="477300"/>
          </a:xfrm>
          <a:prstGeom prst="rect">
            <a:avLst/>
          </a:prstGeom>
          <a:noFill/>
          <a:ln>
            <a:noFill/>
          </a:ln>
        </p:spPr>
        <p:txBody>
          <a:bodyPr spcFirstLastPara="1" wrap="square" lIns="68575" tIns="68575" rIns="68575" bIns="68575" anchor="t" anchorCtr="0">
            <a:spAutoFit/>
          </a:bodyPr>
          <a:lstStyle/>
          <a:p>
            <a:pPr marL="0" marR="0" lvl="0" indent="0" algn="l" rtl="0">
              <a:spcBef>
                <a:spcPts val="0"/>
              </a:spcBef>
              <a:spcAft>
                <a:spcPts val="500"/>
              </a:spcAft>
              <a:buClr>
                <a:srgbClr val="000000"/>
              </a:buClr>
              <a:buSzPts val="800"/>
              <a:buFont typeface="Arial"/>
              <a:buNone/>
            </a:pPr>
            <a:r>
              <a:rPr lang="en" sz="1100" b="1" i="0" u="none" strike="noStrike" cap="none">
                <a:solidFill>
                  <a:srgbClr val="000000"/>
                </a:solidFill>
                <a:latin typeface="Arial"/>
                <a:ea typeface="Arial"/>
                <a:cs typeface="Arial"/>
                <a:sym typeface="Arial"/>
              </a:rPr>
              <a:t>Disclaimer: The contents of this presentation were developed by the presenters under award #H327F200008</a:t>
            </a:r>
            <a:r>
              <a:rPr lang="en" sz="1100" b="1"/>
              <a:t>, #</a:t>
            </a:r>
            <a:r>
              <a:rPr lang="en" sz="1100" b="1" i="0" u="none" strike="noStrike" cap="none">
                <a:solidFill>
                  <a:srgbClr val="000000"/>
                </a:solidFill>
                <a:latin typeface="Arial"/>
                <a:ea typeface="Arial"/>
                <a:cs typeface="Arial"/>
                <a:sym typeface="Arial"/>
              </a:rPr>
              <a:t>H327F250003. They do not represent the policy of the Department of Education. Do not assume endorsement by the Federal Government.</a:t>
            </a:r>
            <a:endParaRPr sz="1100" b="1"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60" descr="Slide provides images of industry companies influencing AI. this includes Microsoft, Google, Amazon, Uber, Facebook, Instagram, Alexa, and suri">
            <a:hlinkClick r:id="rId3"/>
          </p:cNvPr>
          <p:cNvPicPr preferRelativeResize="0"/>
          <p:nvPr/>
        </p:nvPicPr>
        <p:blipFill rotWithShape="1">
          <a:blip r:embed="rId4">
            <a:alphaModFix/>
          </a:blip>
          <a:srcRect/>
          <a:stretch/>
        </p:blipFill>
        <p:spPr>
          <a:xfrm>
            <a:off x="152400" y="152400"/>
            <a:ext cx="1613500" cy="1613500"/>
          </a:xfrm>
          <a:prstGeom prst="rect">
            <a:avLst/>
          </a:prstGeom>
          <a:noFill/>
          <a:ln>
            <a:noFill/>
          </a:ln>
        </p:spPr>
      </p:pic>
      <p:pic>
        <p:nvPicPr>
          <p:cNvPr id="334" name="Google Shape;334;p60" descr="Amazon logo">
            <a:hlinkClick r:id="rId5"/>
          </p:cNvPr>
          <p:cNvPicPr preferRelativeResize="0"/>
          <p:nvPr/>
        </p:nvPicPr>
        <p:blipFill rotWithShape="1">
          <a:blip r:embed="rId6">
            <a:alphaModFix/>
          </a:blip>
          <a:srcRect/>
          <a:stretch/>
        </p:blipFill>
        <p:spPr>
          <a:xfrm>
            <a:off x="365475" y="2080725"/>
            <a:ext cx="2181949" cy="658000"/>
          </a:xfrm>
          <a:prstGeom prst="rect">
            <a:avLst/>
          </a:prstGeom>
          <a:noFill/>
          <a:ln>
            <a:noFill/>
          </a:ln>
        </p:spPr>
      </p:pic>
      <p:pic>
        <p:nvPicPr>
          <p:cNvPr id="337" name="Google Shape;337;p60" descr="Khan Academy - YouTube">
            <a:hlinkClick r:id="rId7"/>
          </p:cNvPr>
          <p:cNvPicPr preferRelativeResize="0"/>
          <p:nvPr/>
        </p:nvPicPr>
        <p:blipFill rotWithShape="1">
          <a:blip r:embed="rId8">
            <a:alphaModFix/>
          </a:blip>
          <a:srcRect/>
          <a:stretch/>
        </p:blipFill>
        <p:spPr>
          <a:xfrm>
            <a:off x="319988" y="3016800"/>
            <a:ext cx="1105400" cy="1105400"/>
          </a:xfrm>
          <a:prstGeom prst="rect">
            <a:avLst/>
          </a:prstGeom>
          <a:noFill/>
          <a:ln>
            <a:noFill/>
          </a:ln>
        </p:spPr>
      </p:pic>
      <p:sp>
        <p:nvSpPr>
          <p:cNvPr id="339" name="Google Shape;339;p60"/>
          <p:cNvSpPr txBox="1">
            <a:spLocks noGrp="1"/>
          </p:cNvSpPr>
          <p:nvPr>
            <p:ph type="title" idx="4294967295"/>
          </p:nvPr>
        </p:nvSpPr>
        <p:spPr>
          <a:xfrm>
            <a:off x="97550" y="4027725"/>
            <a:ext cx="1554000" cy="281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chemeClr val="dk1"/>
              </a:buClr>
              <a:buSzPts val="1400"/>
              <a:buFont typeface="Arial"/>
              <a:buNone/>
              <a:tabLst/>
              <a:defRPr/>
            </a:pPr>
            <a:r>
              <a:rPr kumimoji="0" lang="en-US" sz="1400" b="0" i="0" u="none" strike="noStrike" kern="0" cap="none" spc="0" normalizeH="0" baseline="0" noProof="0" dirty="0">
                <a:ln>
                  <a:noFill/>
                </a:ln>
                <a:solidFill>
                  <a:schemeClr val="dk1"/>
                </a:solidFill>
                <a:effectLst/>
                <a:uLnTx/>
                <a:uFillTx/>
                <a:latin typeface="Arial"/>
                <a:ea typeface="Arial"/>
                <a:cs typeface="Arial"/>
                <a:sym typeface="Arial"/>
              </a:rPr>
              <a:t>Khan Academy</a:t>
            </a:r>
          </a:p>
        </p:txBody>
      </p:sp>
      <p:pic>
        <p:nvPicPr>
          <p:cNvPr id="338" name="Google Shape;338;p60" descr="Co:Writer  logo">
            <a:hlinkClick r:id="rId9"/>
          </p:cNvPr>
          <p:cNvPicPr preferRelativeResize="0"/>
          <p:nvPr/>
        </p:nvPicPr>
        <p:blipFill rotWithShape="1">
          <a:blip r:embed="rId10">
            <a:alphaModFix/>
          </a:blip>
          <a:srcRect/>
          <a:stretch/>
        </p:blipFill>
        <p:spPr>
          <a:xfrm>
            <a:off x="1704726" y="2970401"/>
            <a:ext cx="1271775" cy="1271775"/>
          </a:xfrm>
          <a:prstGeom prst="rect">
            <a:avLst/>
          </a:prstGeom>
          <a:noFill/>
          <a:ln>
            <a:noFill/>
          </a:ln>
        </p:spPr>
      </p:pic>
      <p:pic>
        <p:nvPicPr>
          <p:cNvPr id="330" name="Google Shape;330;p60" descr="Google Logo">
            <a:hlinkClick r:id="rId11"/>
          </p:cNvPr>
          <p:cNvPicPr preferRelativeResize="0"/>
          <p:nvPr/>
        </p:nvPicPr>
        <p:blipFill rotWithShape="1">
          <a:blip r:embed="rId12">
            <a:alphaModFix/>
          </a:blip>
          <a:srcRect/>
          <a:stretch/>
        </p:blipFill>
        <p:spPr>
          <a:xfrm>
            <a:off x="3137787" y="152402"/>
            <a:ext cx="2050288" cy="1214150"/>
          </a:xfrm>
          <a:prstGeom prst="rect">
            <a:avLst/>
          </a:prstGeom>
          <a:noFill/>
          <a:ln>
            <a:noFill/>
          </a:ln>
        </p:spPr>
      </p:pic>
      <p:pic>
        <p:nvPicPr>
          <p:cNvPr id="340" name="Google Shape;340;p60" descr="Grammarly - Grammar Keyboard - Apps on Google Play">
            <a:hlinkClick r:id="rId13"/>
          </p:cNvPr>
          <p:cNvPicPr preferRelativeResize="0"/>
          <p:nvPr/>
        </p:nvPicPr>
        <p:blipFill rotWithShape="1">
          <a:blip r:embed="rId14">
            <a:alphaModFix/>
          </a:blip>
          <a:srcRect/>
          <a:stretch/>
        </p:blipFill>
        <p:spPr>
          <a:xfrm>
            <a:off x="2976500" y="1894875"/>
            <a:ext cx="808250" cy="808250"/>
          </a:xfrm>
          <a:prstGeom prst="rect">
            <a:avLst/>
          </a:prstGeom>
          <a:noFill/>
          <a:ln>
            <a:noFill/>
          </a:ln>
        </p:spPr>
      </p:pic>
      <p:pic>
        <p:nvPicPr>
          <p:cNvPr id="329" name="Google Shape;329;p60" descr="Women getting her face scanned by the phone"/>
          <p:cNvPicPr preferRelativeResize="0"/>
          <p:nvPr/>
        </p:nvPicPr>
        <p:blipFill rotWithShape="1">
          <a:blip r:embed="rId15">
            <a:alphaModFix/>
          </a:blip>
          <a:srcRect/>
          <a:stretch/>
        </p:blipFill>
        <p:spPr>
          <a:xfrm>
            <a:off x="3137785" y="3530000"/>
            <a:ext cx="2868438" cy="1613500"/>
          </a:xfrm>
          <a:prstGeom prst="rect">
            <a:avLst/>
          </a:prstGeom>
          <a:noFill/>
          <a:ln>
            <a:noFill/>
          </a:ln>
        </p:spPr>
      </p:pic>
      <p:pic>
        <p:nvPicPr>
          <p:cNvPr id="331" name="Google Shape;331;p60" descr="Uber logo">
            <a:hlinkClick r:id="rId16"/>
          </p:cNvPr>
          <p:cNvPicPr preferRelativeResize="0"/>
          <p:nvPr/>
        </p:nvPicPr>
        <p:blipFill rotWithShape="1">
          <a:blip r:embed="rId17">
            <a:alphaModFix/>
          </a:blip>
          <a:srcRect/>
          <a:stretch/>
        </p:blipFill>
        <p:spPr>
          <a:xfrm>
            <a:off x="3959085" y="2080712"/>
            <a:ext cx="1613501" cy="982066"/>
          </a:xfrm>
          <a:prstGeom prst="rect">
            <a:avLst/>
          </a:prstGeom>
          <a:noFill/>
          <a:ln>
            <a:noFill/>
          </a:ln>
        </p:spPr>
      </p:pic>
      <p:pic>
        <p:nvPicPr>
          <p:cNvPr id="341" name="Google Shape;341;p60" descr="NaturalReader: Text to speech tool | Scarfe Digital Sandbox">
            <a:hlinkClick r:id="rId18"/>
          </p:cNvPr>
          <p:cNvPicPr preferRelativeResize="0"/>
          <p:nvPr/>
        </p:nvPicPr>
        <p:blipFill rotWithShape="1">
          <a:blip r:embed="rId19">
            <a:alphaModFix/>
          </a:blip>
          <a:srcRect/>
          <a:stretch/>
        </p:blipFill>
        <p:spPr>
          <a:xfrm>
            <a:off x="5572573" y="2128484"/>
            <a:ext cx="1196600" cy="897441"/>
          </a:xfrm>
          <a:prstGeom prst="rect">
            <a:avLst/>
          </a:prstGeom>
          <a:noFill/>
          <a:ln>
            <a:noFill/>
          </a:ln>
        </p:spPr>
      </p:pic>
      <p:pic>
        <p:nvPicPr>
          <p:cNvPr id="332" name="Google Shape;332;p60" descr="Apple smart speaker"/>
          <p:cNvPicPr preferRelativeResize="0"/>
          <p:nvPr/>
        </p:nvPicPr>
        <p:blipFill rotWithShape="1">
          <a:blip r:embed="rId20">
            <a:alphaModFix/>
          </a:blip>
          <a:srcRect/>
          <a:stretch/>
        </p:blipFill>
        <p:spPr>
          <a:xfrm>
            <a:off x="5793800" y="680149"/>
            <a:ext cx="1214725" cy="1214725"/>
          </a:xfrm>
          <a:prstGeom prst="rect">
            <a:avLst/>
          </a:prstGeom>
          <a:noFill/>
          <a:ln>
            <a:noFill/>
          </a:ln>
        </p:spPr>
      </p:pic>
      <p:pic>
        <p:nvPicPr>
          <p:cNvPr id="336" name="Google Shape;336;p60" descr="instagram logo">
            <a:hlinkClick r:id="rId21"/>
          </p:cNvPr>
          <p:cNvPicPr preferRelativeResize="0"/>
          <p:nvPr/>
        </p:nvPicPr>
        <p:blipFill rotWithShape="1">
          <a:blip r:embed="rId22">
            <a:alphaModFix/>
          </a:blip>
          <a:srcRect/>
          <a:stretch/>
        </p:blipFill>
        <p:spPr>
          <a:xfrm>
            <a:off x="7129832" y="2080722"/>
            <a:ext cx="936520" cy="936073"/>
          </a:xfrm>
          <a:prstGeom prst="rect">
            <a:avLst/>
          </a:prstGeom>
          <a:noFill/>
          <a:ln>
            <a:noFill/>
          </a:ln>
        </p:spPr>
      </p:pic>
      <p:pic>
        <p:nvPicPr>
          <p:cNvPr id="333" name="Google Shape;333;p60" descr="AI similar to Siri lighting up">
            <a:hlinkClick r:id="rId23"/>
          </p:cNvPr>
          <p:cNvPicPr preferRelativeResize="0"/>
          <p:nvPr/>
        </p:nvPicPr>
        <p:blipFill rotWithShape="1">
          <a:blip r:embed="rId24">
            <a:alphaModFix/>
          </a:blip>
          <a:srcRect/>
          <a:stretch/>
        </p:blipFill>
        <p:spPr>
          <a:xfrm>
            <a:off x="7492450" y="3292226"/>
            <a:ext cx="1196600" cy="1196600"/>
          </a:xfrm>
          <a:prstGeom prst="rect">
            <a:avLst/>
          </a:prstGeom>
          <a:noFill/>
          <a:ln>
            <a:noFill/>
          </a:ln>
        </p:spPr>
      </p:pic>
      <p:pic>
        <p:nvPicPr>
          <p:cNvPr id="342" name="Google Shape;342;p60" descr="Image displays the CIDDL Logo" title="CIDDL Logo"/>
          <p:cNvPicPr preferRelativeResize="0"/>
          <p:nvPr/>
        </p:nvPicPr>
        <p:blipFill rotWithShape="1">
          <a:blip r:embed="rId25">
            <a:alphaModFix/>
          </a:blip>
          <a:srcRect r="23722"/>
          <a:stretch/>
        </p:blipFill>
        <p:spPr>
          <a:xfrm>
            <a:off x="7608100" y="152395"/>
            <a:ext cx="1153518" cy="378075"/>
          </a:xfrm>
          <a:prstGeom prst="rect">
            <a:avLst/>
          </a:prstGeom>
          <a:noFill/>
          <a:ln>
            <a:noFill/>
          </a:ln>
        </p:spPr>
      </p:pic>
      <p:pic>
        <p:nvPicPr>
          <p:cNvPr id="335" name="Google Shape;335;p60" descr="facebook logo">
            <a:hlinkClick r:id="rId26"/>
          </p:cNvPr>
          <p:cNvPicPr preferRelativeResize="0"/>
          <p:nvPr/>
        </p:nvPicPr>
        <p:blipFill rotWithShape="1">
          <a:blip r:embed="rId27">
            <a:alphaModFix/>
          </a:blip>
          <a:srcRect/>
          <a:stretch/>
        </p:blipFill>
        <p:spPr>
          <a:xfrm>
            <a:off x="7847104" y="584452"/>
            <a:ext cx="982071" cy="982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61"/>
          <p:cNvSpPr txBox="1">
            <a:spLocks noGrp="1"/>
          </p:cNvSpPr>
          <p:nvPr>
            <p:ph type="title" idx="4294967295"/>
          </p:nvPr>
        </p:nvSpPr>
        <p:spPr>
          <a:xfrm>
            <a:off x="113400" y="1555300"/>
            <a:ext cx="8917200" cy="1808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0284C7"/>
                </a:solidFill>
                <a:effectLst/>
                <a:uLnTx/>
                <a:uFillTx/>
                <a:latin typeface="Poppins"/>
                <a:ea typeface="Poppins"/>
                <a:cs typeface="Poppins"/>
                <a:sym typeface="Poppins"/>
              </a:rPr>
              <a:t>Human or AI?</a:t>
            </a:r>
          </a:p>
          <a:p>
            <a:pPr marL="0" marR="0" lvl="0" indent="0" algn="ctr" defTabSz="914400" rtl="0" eaLnBrk="1" fontAlgn="auto" latinLnBrk="0" hangingPunct="1">
              <a:lnSpc>
                <a:spcPct val="150000"/>
              </a:lnSpc>
              <a:spcBef>
                <a:spcPts val="1500"/>
              </a:spcBef>
              <a:spcAft>
                <a:spcPts val="1100"/>
              </a:spcAft>
              <a:buClr>
                <a:srgbClr val="000000"/>
              </a:buClr>
              <a:buSzTx/>
              <a:buFont typeface="Arial"/>
              <a:buNone/>
              <a:tabLst/>
              <a:defRPr/>
            </a:pPr>
            <a:r>
              <a:rPr kumimoji="0" lang="en-US" sz="2400" b="0" i="0" u="none" strike="noStrike" kern="0" cap="none" spc="0" normalizeH="0" baseline="0" noProof="0" dirty="0">
                <a:ln>
                  <a:noFill/>
                </a:ln>
                <a:solidFill>
                  <a:srgbClr val="334155"/>
                </a:solidFill>
                <a:effectLst/>
                <a:uLnTx/>
                <a:uFillTx/>
                <a:latin typeface="Lato"/>
                <a:ea typeface="Lato"/>
                <a:cs typeface="Lato"/>
                <a:sym typeface="Lato"/>
              </a:rPr>
              <a:t>Demystifying the Invisible Logic in Education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62"/>
          <p:cNvSpPr txBox="1">
            <a:spLocks noGrp="1"/>
          </p:cNvSpPr>
          <p:nvPr>
            <p:ph type="title" idx="4294967295"/>
          </p:nvPr>
        </p:nvSpPr>
        <p:spPr>
          <a:xfrm>
            <a:off x="521650" y="253025"/>
            <a:ext cx="3000000" cy="669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190500" marR="0" lvl="0" indent="0" algn="l" defTabSz="914400" rtl="0" eaLnBrk="1" fontAlgn="auto" latinLnBrk="0" hangingPunct="1">
              <a:lnSpc>
                <a:spcPct val="115000"/>
              </a:lnSpc>
              <a:spcBef>
                <a:spcPts val="0"/>
              </a:spcBef>
              <a:spcAft>
                <a:spcPts val="3000"/>
              </a:spcAft>
              <a:buClr>
                <a:srgbClr val="000000"/>
              </a:buClr>
              <a:buSzTx/>
              <a:buFont typeface="Arial"/>
              <a:buNone/>
              <a:tabLst/>
              <a:defRPr/>
            </a:pPr>
            <a:r>
              <a:rPr kumimoji="0" lang="en-US" sz="3150" b="1" i="0" u="none" strike="noStrike" kern="0" cap="none" spc="0" normalizeH="0" baseline="0" noProof="0" dirty="0">
                <a:ln>
                  <a:noFill/>
                </a:ln>
                <a:solidFill>
                  <a:srgbClr val="0F172A"/>
                </a:solidFill>
                <a:effectLst/>
                <a:highlight>
                  <a:srgbClr val="FFFFFF"/>
                </a:highlight>
                <a:uLnTx/>
                <a:uFillTx/>
                <a:latin typeface="Poppins"/>
                <a:ea typeface="Poppins"/>
                <a:cs typeface="Poppins"/>
                <a:sym typeface="Poppins"/>
              </a:rPr>
              <a:t>How to Play</a:t>
            </a:r>
          </a:p>
        </p:txBody>
      </p:sp>
      <p:sp>
        <p:nvSpPr>
          <p:cNvPr id="353" name="Google Shape;353;p62"/>
          <p:cNvSpPr txBox="1"/>
          <p:nvPr/>
        </p:nvSpPr>
        <p:spPr>
          <a:xfrm>
            <a:off x="798175" y="1371150"/>
            <a:ext cx="7149300" cy="2393400"/>
          </a:xfrm>
          <a:prstGeom prst="rect">
            <a:avLst/>
          </a:prstGeom>
          <a:noFill/>
          <a:ln>
            <a:noFill/>
          </a:ln>
        </p:spPr>
        <p:txBody>
          <a:bodyPr spcFirstLastPara="1" wrap="square" lIns="91425" tIns="91425" rIns="91425" bIns="91425" anchor="t" anchorCtr="0">
            <a:spAutoFit/>
          </a:bodyPr>
          <a:lstStyle/>
          <a:p>
            <a:pPr marL="457200" lvl="0" indent="-358775" algn="l" rtl="0">
              <a:lnSpc>
                <a:spcPct val="150000"/>
              </a:lnSpc>
              <a:spcBef>
                <a:spcPts val="1200"/>
              </a:spcBef>
              <a:spcAft>
                <a:spcPts val="0"/>
              </a:spcAft>
              <a:buClr>
                <a:srgbClr val="334155"/>
              </a:buClr>
              <a:buSzPts val="2050"/>
              <a:buFont typeface="Lato"/>
              <a:buAutoNum type="arabicPeriod"/>
            </a:pPr>
            <a:r>
              <a:rPr lang="en" sz="2050" b="1">
                <a:solidFill>
                  <a:srgbClr val="334155"/>
                </a:solidFill>
                <a:latin typeface="Lato"/>
                <a:ea typeface="Lato"/>
                <a:cs typeface="Lato"/>
                <a:sym typeface="Lato"/>
              </a:rPr>
              <a:t>Examine:</a:t>
            </a:r>
            <a:r>
              <a:rPr lang="en" sz="2050">
                <a:solidFill>
                  <a:srgbClr val="334155"/>
                </a:solidFill>
                <a:latin typeface="Lato"/>
                <a:ea typeface="Lato"/>
                <a:cs typeface="Lato"/>
                <a:sym typeface="Lato"/>
              </a:rPr>
              <a:t> Look closely at the four artifacts on the next slide.</a:t>
            </a:r>
            <a:endParaRPr sz="2050">
              <a:solidFill>
                <a:srgbClr val="334155"/>
              </a:solidFill>
              <a:latin typeface="Lato"/>
              <a:ea typeface="Lato"/>
              <a:cs typeface="Lato"/>
              <a:sym typeface="Lato"/>
            </a:endParaRPr>
          </a:p>
          <a:p>
            <a:pPr marL="457200" lvl="0" indent="-358775" algn="l" rtl="0">
              <a:lnSpc>
                <a:spcPct val="150000"/>
              </a:lnSpc>
              <a:spcBef>
                <a:spcPts val="0"/>
              </a:spcBef>
              <a:spcAft>
                <a:spcPts val="0"/>
              </a:spcAft>
              <a:buClr>
                <a:srgbClr val="334155"/>
              </a:buClr>
              <a:buSzPts val="2050"/>
              <a:buFont typeface="Lato"/>
              <a:buAutoNum type="arabicPeriod"/>
            </a:pPr>
            <a:r>
              <a:rPr lang="en" sz="2050" b="1">
                <a:solidFill>
                  <a:srgbClr val="334155"/>
                </a:solidFill>
                <a:latin typeface="Lato"/>
                <a:ea typeface="Lato"/>
                <a:cs typeface="Lato"/>
                <a:sym typeface="Lato"/>
              </a:rPr>
              <a:t>Vote:</a:t>
            </a:r>
            <a:r>
              <a:rPr lang="en" sz="2050">
                <a:solidFill>
                  <a:srgbClr val="334155"/>
                </a:solidFill>
                <a:latin typeface="Lato"/>
                <a:ea typeface="Lato"/>
                <a:cs typeface="Lato"/>
                <a:sym typeface="Lato"/>
              </a:rPr>
              <a:t> Decide if each was created by a Human or AI.</a:t>
            </a:r>
            <a:endParaRPr sz="2050">
              <a:solidFill>
                <a:srgbClr val="334155"/>
              </a:solidFill>
              <a:latin typeface="Lato"/>
              <a:ea typeface="Lato"/>
              <a:cs typeface="Lato"/>
              <a:sym typeface="Lato"/>
            </a:endParaRPr>
          </a:p>
          <a:p>
            <a:pPr marL="457200" lvl="0" indent="-358775" algn="l" rtl="0">
              <a:lnSpc>
                <a:spcPct val="150000"/>
              </a:lnSpc>
              <a:spcBef>
                <a:spcPts val="0"/>
              </a:spcBef>
              <a:spcAft>
                <a:spcPts val="0"/>
              </a:spcAft>
              <a:buClr>
                <a:srgbClr val="334155"/>
              </a:buClr>
              <a:buSzPts val="2050"/>
              <a:buFont typeface="Lato"/>
              <a:buAutoNum type="arabicPeriod"/>
            </a:pPr>
            <a:r>
              <a:rPr lang="en" sz="2050" b="1">
                <a:solidFill>
                  <a:srgbClr val="334155"/>
                </a:solidFill>
                <a:latin typeface="Lato"/>
                <a:ea typeface="Lato"/>
                <a:cs typeface="Lato"/>
                <a:sym typeface="Lato"/>
              </a:rPr>
              <a:t>Reflect:</a:t>
            </a:r>
            <a:r>
              <a:rPr lang="en" sz="2050">
                <a:solidFill>
                  <a:srgbClr val="334155"/>
                </a:solidFill>
                <a:latin typeface="Lato"/>
                <a:ea typeface="Lato"/>
                <a:cs typeface="Lato"/>
                <a:sym typeface="Lato"/>
              </a:rPr>
              <a:t> Think about what cues or "feelings" informed your decision.</a:t>
            </a:r>
            <a:endParaRPr sz="2050">
              <a:solidFill>
                <a:srgbClr val="334155"/>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63"/>
          <p:cNvSpPr txBox="1">
            <a:spLocks noGrp="1"/>
          </p:cNvSpPr>
          <p:nvPr>
            <p:ph type="title" idx="4294967295"/>
          </p:nvPr>
        </p:nvSpPr>
        <p:spPr>
          <a:xfrm>
            <a:off x="373975" y="137450"/>
            <a:ext cx="4641600" cy="1158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457200" marR="0" lvl="0" indent="-428625" algn="l" defTabSz="914400" rtl="0" eaLnBrk="1" fontAlgn="auto" latinLnBrk="0" hangingPunct="1">
              <a:lnSpc>
                <a:spcPct val="115000"/>
              </a:lnSpc>
              <a:spcBef>
                <a:spcPts val="0"/>
              </a:spcBef>
              <a:spcAft>
                <a:spcPts val="0"/>
              </a:spcAft>
              <a:buClr>
                <a:srgbClr val="0F172A"/>
              </a:buClr>
              <a:buSzPts val="3150"/>
              <a:buFont typeface="Poppins"/>
              <a:buAutoNum type="arabicPeriod"/>
              <a:tabLst/>
              <a:defRPr/>
            </a:pPr>
            <a:r>
              <a:rPr kumimoji="0" lang="en-US" sz="3150" b="1" i="0" u="none" strike="noStrike" kern="0" cap="none" spc="0" normalizeH="0" baseline="0" noProof="0" dirty="0">
                <a:ln>
                  <a:noFill/>
                </a:ln>
                <a:solidFill>
                  <a:srgbClr val="0F172A"/>
                </a:solidFill>
                <a:effectLst/>
                <a:highlight>
                  <a:srgbClr val="FFFFFF"/>
                </a:highlight>
                <a:uLnTx/>
                <a:uFillTx/>
                <a:latin typeface="Poppins"/>
                <a:ea typeface="Poppins"/>
                <a:cs typeface="Poppins"/>
                <a:sym typeface="Poppins"/>
              </a:rPr>
              <a:t>Artifact: A Poem</a:t>
            </a:r>
            <a:endParaRPr kumimoji="0" lang="en-US" sz="1800" b="0" i="0" u="none" strike="noStrike" kern="0" cap="none" spc="0" normalizeH="0" baseline="0" noProof="0" dirty="0">
              <a:ln>
                <a:noFill/>
              </a:ln>
              <a:solidFill>
                <a:schemeClr val="dk2"/>
              </a:solidFill>
              <a:effectLst/>
              <a:uLnTx/>
              <a:uFillTx/>
              <a:latin typeface="Arial"/>
              <a:ea typeface="Arial"/>
              <a:cs typeface="Arial"/>
              <a:sym typeface="Arial"/>
            </a:endParaRPr>
          </a:p>
        </p:txBody>
      </p:sp>
      <p:pic>
        <p:nvPicPr>
          <p:cNvPr id="359" name="Google Shape;359;p63" descr="ChatGPT created poem" title="ChatGPT Image May 8, 2026 at 02_25_03 PM.png"/>
          <p:cNvPicPr preferRelativeResize="0"/>
          <p:nvPr/>
        </p:nvPicPr>
        <p:blipFill>
          <a:blip r:embed="rId3">
            <a:alphaModFix/>
          </a:blip>
          <a:stretch>
            <a:fillRect/>
          </a:stretch>
        </p:blipFill>
        <p:spPr>
          <a:xfrm>
            <a:off x="5193675" y="81025"/>
            <a:ext cx="3304674" cy="44306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64"/>
          <p:cNvSpPr txBox="1">
            <a:spLocks noGrp="1"/>
          </p:cNvSpPr>
          <p:nvPr>
            <p:ph type="title" idx="4294967295"/>
          </p:nvPr>
        </p:nvSpPr>
        <p:spPr>
          <a:xfrm>
            <a:off x="284700" y="59550"/>
            <a:ext cx="7844400" cy="710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90500" marR="0" lvl="0" indent="0" algn="l" defTabSz="914400" rtl="0" eaLnBrk="1" fontAlgn="auto" latinLnBrk="0" hangingPunct="1">
              <a:lnSpc>
                <a:spcPct val="115000"/>
              </a:lnSpc>
              <a:spcBef>
                <a:spcPts val="0"/>
              </a:spcBef>
              <a:spcAft>
                <a:spcPts val="3000"/>
              </a:spcAft>
              <a:buClr>
                <a:srgbClr val="000000"/>
              </a:buClr>
              <a:buSzTx/>
              <a:buFont typeface="Arial"/>
              <a:buNone/>
              <a:tabLst/>
              <a:defRPr/>
            </a:pPr>
            <a:r>
              <a:rPr kumimoji="0" lang="en-US" sz="3150" b="1" i="0" u="none" strike="noStrike" kern="0" cap="none" spc="0" normalizeH="0" baseline="0" noProof="0" dirty="0">
                <a:ln>
                  <a:noFill/>
                </a:ln>
                <a:solidFill>
                  <a:srgbClr val="0F172A"/>
                </a:solidFill>
                <a:effectLst/>
                <a:highlight>
                  <a:srgbClr val="FFFFFF"/>
                </a:highlight>
                <a:uLnTx/>
                <a:uFillTx/>
                <a:latin typeface="Poppins"/>
                <a:ea typeface="Poppins"/>
                <a:cs typeface="Poppins"/>
                <a:sym typeface="Poppins"/>
              </a:rPr>
              <a:t>2. Artifact: Case Study Activity</a:t>
            </a:r>
            <a:endParaRPr kumimoji="0" lang="en-US" sz="1800" b="0" i="0" u="none" strike="noStrike" kern="0" cap="none" spc="0" normalizeH="0" baseline="0" noProof="0" dirty="0">
              <a:ln>
                <a:noFill/>
              </a:ln>
              <a:solidFill>
                <a:schemeClr val="dk2"/>
              </a:solidFill>
              <a:effectLst/>
              <a:uLnTx/>
              <a:uFillTx/>
              <a:latin typeface="Arial"/>
              <a:ea typeface="Arial"/>
              <a:cs typeface="Arial"/>
              <a:sym typeface="Arial"/>
            </a:endParaRPr>
          </a:p>
        </p:txBody>
      </p:sp>
      <p:sp>
        <p:nvSpPr>
          <p:cNvPr id="366" name="Google Shape;366;p64"/>
          <p:cNvSpPr txBox="1"/>
          <p:nvPr/>
        </p:nvSpPr>
        <p:spPr>
          <a:xfrm>
            <a:off x="127975" y="857700"/>
            <a:ext cx="3503400" cy="3053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800"/>
              </a:spcBef>
              <a:spcAft>
                <a:spcPts val="0"/>
              </a:spcAft>
              <a:buNone/>
            </a:pPr>
            <a:r>
              <a:rPr lang="en" sz="1600" b="1">
                <a:solidFill>
                  <a:schemeClr val="dk1"/>
                </a:solidFill>
              </a:rPr>
              <a:t>Team Challenge: </a:t>
            </a:r>
            <a:endParaRPr sz="1600" b="1">
              <a:solidFill>
                <a:schemeClr val="dk1"/>
              </a:solidFill>
            </a:endParaRPr>
          </a:p>
          <a:p>
            <a:pPr marL="0" lvl="0" indent="0" algn="l" rtl="0">
              <a:lnSpc>
                <a:spcPct val="115000"/>
              </a:lnSpc>
              <a:spcBef>
                <a:spcPts val="1200"/>
              </a:spcBef>
              <a:spcAft>
                <a:spcPts val="0"/>
              </a:spcAft>
              <a:buNone/>
            </a:pPr>
            <a:r>
              <a:rPr lang="en" sz="1000">
                <a:solidFill>
                  <a:schemeClr val="dk1"/>
                </a:solidFill>
              </a:rPr>
              <a:t>As a team use the case study to consider:</a:t>
            </a:r>
            <a:endParaRPr sz="1000">
              <a:solidFill>
                <a:schemeClr val="dk1"/>
              </a:solidFill>
            </a:endParaRPr>
          </a:p>
          <a:p>
            <a:pPr marL="457200" lvl="0" indent="-292100" algn="l" rtl="0">
              <a:lnSpc>
                <a:spcPct val="115000"/>
              </a:lnSpc>
              <a:spcBef>
                <a:spcPts val="1200"/>
              </a:spcBef>
              <a:spcAft>
                <a:spcPts val="0"/>
              </a:spcAft>
              <a:buClr>
                <a:schemeClr val="dk1"/>
              </a:buClr>
              <a:buSzPts val="1000"/>
              <a:buChar char="●"/>
            </a:pPr>
            <a:r>
              <a:rPr lang="en" sz="1000">
                <a:solidFill>
                  <a:schemeClr val="dk1"/>
                </a:solidFill>
              </a:rPr>
              <a:t>How can the lesson be redesigned to support </a:t>
            </a:r>
            <a:r>
              <a:rPr lang="en" sz="1000" b="1">
                <a:solidFill>
                  <a:schemeClr val="dk1"/>
                </a:solidFill>
              </a:rPr>
              <a:t>independent communication and participation</a:t>
            </a:r>
            <a:r>
              <a:rPr lang="en" sz="1000">
                <a:solidFill>
                  <a:schemeClr val="dk1"/>
                </a:solidFill>
              </a:rPr>
              <a:t>, particularly for students using AAC?</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What structures or strategies could ensure </a:t>
            </a:r>
            <a:r>
              <a:rPr lang="en" sz="1000" b="1">
                <a:solidFill>
                  <a:schemeClr val="dk1"/>
                </a:solidFill>
              </a:rPr>
              <a:t>equitable roles and engagement</a:t>
            </a:r>
            <a:r>
              <a:rPr lang="en" sz="1000">
                <a:solidFill>
                  <a:schemeClr val="dk1"/>
                </a:solidFill>
              </a:rPr>
              <a:t> within group work?</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How might the team better capture </a:t>
            </a:r>
            <a:r>
              <a:rPr lang="en" sz="1000" b="1">
                <a:solidFill>
                  <a:schemeClr val="dk1"/>
                </a:solidFill>
              </a:rPr>
              <a:t>evidence of understanding</a:t>
            </a:r>
            <a:r>
              <a:rPr lang="en" sz="1000">
                <a:solidFill>
                  <a:schemeClr val="dk1"/>
                </a:solidFill>
              </a:rPr>
              <a:t> beyond verbal or written responses?</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 sz="1000">
                <a:solidFill>
                  <a:schemeClr val="dk1"/>
                </a:solidFill>
              </a:rPr>
              <a:t>How can rigor be maintained while increasing access for students with significant support needs?</a:t>
            </a:r>
            <a:endParaRPr sz="1300"/>
          </a:p>
        </p:txBody>
      </p:sp>
      <p:sp>
        <p:nvSpPr>
          <p:cNvPr id="365" name="Google Shape;365;p64"/>
          <p:cNvSpPr txBox="1"/>
          <p:nvPr/>
        </p:nvSpPr>
        <p:spPr>
          <a:xfrm>
            <a:off x="3724025" y="770250"/>
            <a:ext cx="5249400" cy="34056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700" b="1">
                <a:solidFill>
                  <a:schemeClr val="dk1"/>
                </a:solidFill>
              </a:rPr>
              <a:t>Case Study: Designing for Inclusion in a STEM Classroom</a:t>
            </a:r>
            <a:endParaRPr sz="1700" b="1">
              <a:solidFill>
                <a:schemeClr val="dk1"/>
              </a:solidFill>
            </a:endParaRPr>
          </a:p>
          <a:p>
            <a:pPr marL="0" lvl="0" indent="0" algn="l" rtl="0">
              <a:lnSpc>
                <a:spcPct val="115000"/>
              </a:lnSpc>
              <a:spcBef>
                <a:spcPts val="1200"/>
              </a:spcBef>
              <a:spcAft>
                <a:spcPts val="0"/>
              </a:spcAft>
              <a:buNone/>
            </a:pPr>
            <a:r>
              <a:rPr lang="en" sz="1100">
                <a:solidFill>
                  <a:schemeClr val="dk1"/>
                </a:solidFill>
              </a:rPr>
              <a:t>Ms. Alvarez, a 7th-grade science teacher, is preparing a unit on photosynthesis for a diverse classroom that includes English learners, students with varying academic backgrounds, and two students with significant support needs who use AAC devices. She is committed to ensuring that all students engage with grade-level science content, not through separate or simplified tasks, but through shared learning experiences.</a:t>
            </a:r>
            <a:endParaRPr sz="1100">
              <a:solidFill>
                <a:schemeClr val="dk1"/>
              </a:solidFill>
            </a:endParaRPr>
          </a:p>
          <a:p>
            <a:pPr marL="0" lvl="0" indent="0" algn="l" rtl="0">
              <a:lnSpc>
                <a:spcPct val="115000"/>
              </a:lnSpc>
              <a:spcBef>
                <a:spcPts val="1200"/>
              </a:spcBef>
              <a:spcAft>
                <a:spcPts val="1200"/>
              </a:spcAft>
              <a:buNone/>
            </a:pPr>
            <a:r>
              <a:rPr lang="en" sz="1100">
                <a:solidFill>
                  <a:schemeClr val="dk1"/>
                </a:solidFill>
              </a:rPr>
              <a:t>During a recent lesson, students participated in a hands-on activity modeling photosynthesis. While most students actively engaged, Ms. Alvarez noticed uneven participation. One student using AAC relied heavily on a paraprofessional to respond, with limited independent interaction. Another student participated physically but showed little evidence of conceptual understanding. Meanwhile, some peers dominated group roles, unintentionally limiting access for others.</a:t>
            </a:r>
            <a:endParaRPr sz="1700" b="1">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65"/>
          <p:cNvSpPr txBox="1">
            <a:spLocks noGrp="1"/>
          </p:cNvSpPr>
          <p:nvPr>
            <p:ph type="title" idx="4294967295"/>
          </p:nvPr>
        </p:nvSpPr>
        <p:spPr>
          <a:xfrm>
            <a:off x="207450" y="87400"/>
            <a:ext cx="7844400" cy="710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90500" marR="0" lvl="0" indent="0" algn="l" defTabSz="914400" rtl="0" eaLnBrk="1" fontAlgn="auto" latinLnBrk="0" hangingPunct="1">
              <a:lnSpc>
                <a:spcPct val="115000"/>
              </a:lnSpc>
              <a:spcBef>
                <a:spcPts val="0"/>
              </a:spcBef>
              <a:spcAft>
                <a:spcPts val="3000"/>
              </a:spcAft>
              <a:buClr>
                <a:srgbClr val="000000"/>
              </a:buClr>
              <a:buSzTx/>
              <a:buFont typeface="Arial"/>
              <a:buNone/>
              <a:tabLst/>
              <a:defRPr/>
            </a:pPr>
            <a:r>
              <a:rPr kumimoji="0" lang="en-US" sz="3150" b="1" i="0" u="none" strike="noStrike" kern="0" cap="none" spc="0" normalizeH="0" baseline="0" noProof="0" dirty="0">
                <a:ln>
                  <a:noFill/>
                </a:ln>
                <a:solidFill>
                  <a:srgbClr val="0F172A"/>
                </a:solidFill>
                <a:effectLst/>
                <a:highlight>
                  <a:srgbClr val="FFFFFF"/>
                </a:highlight>
                <a:uLnTx/>
                <a:uFillTx/>
                <a:latin typeface="Poppins"/>
                <a:ea typeface="Poppins"/>
                <a:cs typeface="Poppins"/>
                <a:sym typeface="Poppins"/>
              </a:rPr>
              <a:t>3. Artifact: Art/Photography</a:t>
            </a:r>
            <a:endParaRPr kumimoji="0" lang="en-US" sz="1800" b="0" i="0" u="none" strike="noStrike" kern="0" cap="none" spc="0" normalizeH="0" baseline="0" noProof="0" dirty="0">
              <a:ln>
                <a:noFill/>
              </a:ln>
              <a:solidFill>
                <a:schemeClr val="dk2"/>
              </a:solidFill>
              <a:effectLst/>
              <a:uLnTx/>
              <a:uFillTx/>
              <a:latin typeface="Arial"/>
              <a:ea typeface="Arial"/>
              <a:cs typeface="Arial"/>
              <a:sym typeface="Arial"/>
            </a:endParaRPr>
          </a:p>
        </p:txBody>
      </p:sp>
      <p:pic>
        <p:nvPicPr>
          <p:cNvPr id="372" name="Google Shape;372;p65" descr="A dramatic black-and-white landscape photograph of a rugged mountain lake scene. Large textured rocks fill the foreground beside calm reflective water, while dense pine forests line the shore. Sharp, jagged snow-dusted mountain peaks rise in the background beneath sweeping clouds illuminated by strong natural light. The image features high contrast, deep shadows, crisp detail, and an expansive tonal range that emphasizes the textures of stone, water, trees, and sky."/>
          <p:cNvPicPr preferRelativeResize="0"/>
          <p:nvPr/>
        </p:nvPicPr>
        <p:blipFill>
          <a:blip r:embed="rId3">
            <a:alphaModFix/>
          </a:blip>
          <a:stretch>
            <a:fillRect/>
          </a:stretch>
        </p:blipFill>
        <p:spPr>
          <a:xfrm>
            <a:off x="1898475" y="752550"/>
            <a:ext cx="5347050" cy="3564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66"/>
          <p:cNvSpPr txBox="1">
            <a:spLocks noGrp="1"/>
          </p:cNvSpPr>
          <p:nvPr>
            <p:ph type="title" idx="4294967295"/>
          </p:nvPr>
        </p:nvSpPr>
        <p:spPr>
          <a:xfrm>
            <a:off x="478175" y="271400"/>
            <a:ext cx="7844400" cy="1027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19050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3150" b="1" i="0" u="none" strike="noStrike" kern="0" cap="none" spc="0" normalizeH="0" baseline="0" noProof="0" dirty="0">
                <a:ln>
                  <a:noFill/>
                </a:ln>
                <a:solidFill>
                  <a:srgbClr val="0F172A"/>
                </a:solidFill>
                <a:effectLst/>
                <a:highlight>
                  <a:srgbClr val="FFFFFF"/>
                </a:highlight>
                <a:uLnTx/>
                <a:uFillTx/>
                <a:latin typeface="Poppins"/>
                <a:ea typeface="Poppins"/>
                <a:cs typeface="Poppins"/>
                <a:sym typeface="Poppins"/>
              </a:rPr>
              <a:t>4. Artifact: IEP PLAAFP Statement</a:t>
            </a:r>
          </a:p>
          <a:p>
            <a:pPr marL="19050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550" b="0" i="0" u="none" strike="noStrike" kern="0" cap="none" spc="0" normalizeH="0" baseline="0" noProof="0" dirty="0">
                <a:ln>
                  <a:noFill/>
                </a:ln>
                <a:solidFill>
                  <a:srgbClr val="0F172A"/>
                </a:solidFill>
                <a:effectLst/>
                <a:highlight>
                  <a:srgbClr val="FFFFFF"/>
                </a:highlight>
                <a:uLnTx/>
                <a:uFillTx/>
                <a:latin typeface="Poppins"/>
                <a:ea typeface="Poppins"/>
                <a:cs typeface="Poppins"/>
                <a:sym typeface="Poppins"/>
              </a:rPr>
              <a:t>(Present Levels of Academic Achievement and Functional Performance)</a:t>
            </a:r>
          </a:p>
        </p:txBody>
      </p:sp>
      <p:pic>
        <p:nvPicPr>
          <p:cNvPr id="378" name="Google Shape;378;p66" descr="IEP PLAAF Statement"/>
          <p:cNvPicPr preferRelativeResize="0"/>
          <p:nvPr/>
        </p:nvPicPr>
        <p:blipFill>
          <a:blip r:embed="rId3">
            <a:alphaModFix/>
          </a:blip>
          <a:stretch>
            <a:fillRect/>
          </a:stretch>
        </p:blipFill>
        <p:spPr>
          <a:xfrm>
            <a:off x="747700" y="1392050"/>
            <a:ext cx="7482500" cy="2993000"/>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7"/>
          <p:cNvSpPr txBox="1">
            <a:spLocks noGrp="1"/>
          </p:cNvSpPr>
          <p:nvPr>
            <p:ph type="title" idx="4294967295"/>
          </p:nvPr>
        </p:nvSpPr>
        <p:spPr>
          <a:xfrm>
            <a:off x="1023175" y="2101950"/>
            <a:ext cx="7322400" cy="1251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200" b="0" i="0" u="none" strike="noStrike" kern="0" cap="none" spc="0" normalizeH="0" baseline="0" noProof="0" dirty="0">
                <a:ln>
                  <a:noFill/>
                </a:ln>
                <a:solidFill>
                  <a:schemeClr val="dk1"/>
                </a:solidFill>
                <a:effectLst/>
                <a:uLnTx/>
                <a:uFillTx/>
                <a:latin typeface="Arial"/>
                <a:ea typeface="Arial"/>
                <a:cs typeface="Arial"/>
                <a:sym typeface="Arial"/>
              </a:rPr>
              <a:t>Let’s Decide: Human or AI?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8"/>
          <p:cNvSpPr txBox="1">
            <a:spLocks noGrp="1"/>
          </p:cNvSpPr>
          <p:nvPr>
            <p:ph type="title"/>
          </p:nvPr>
        </p:nvSpPr>
        <p:spPr>
          <a:xfrm>
            <a:off x="112100" y="1482075"/>
            <a:ext cx="4092600" cy="156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3300"/>
              <a:buFont typeface="Calibri"/>
              <a:buNone/>
            </a:pPr>
            <a:r>
              <a:rPr lang="en" sz="4900" b="1">
                <a:latin typeface="Calibri"/>
                <a:ea typeface="Calibri"/>
                <a:cs typeface="Calibri"/>
                <a:sym typeface="Calibri"/>
              </a:rPr>
              <a:t>What can AI do for you?</a:t>
            </a:r>
            <a:endParaRPr sz="4900" b="1">
              <a:latin typeface="Calibri"/>
              <a:ea typeface="Calibri"/>
              <a:cs typeface="Calibri"/>
              <a:sym typeface="Calibri"/>
            </a:endParaRPr>
          </a:p>
        </p:txBody>
      </p:sp>
      <p:sp>
        <p:nvSpPr>
          <p:cNvPr id="389" name="Google Shape;389;p68"/>
          <p:cNvSpPr txBox="1">
            <a:spLocks noGrp="1"/>
          </p:cNvSpPr>
          <p:nvPr>
            <p:ph type="body" idx="1"/>
          </p:nvPr>
        </p:nvSpPr>
        <p:spPr>
          <a:xfrm>
            <a:off x="3981725" y="42000"/>
            <a:ext cx="4986900" cy="4515000"/>
          </a:xfrm>
          <a:prstGeom prst="rect">
            <a:avLst/>
          </a:prstGeom>
          <a:noFill/>
          <a:ln>
            <a:noFill/>
          </a:ln>
        </p:spPr>
        <p:txBody>
          <a:bodyPr spcFirstLastPara="1" wrap="square" lIns="91425" tIns="91425" rIns="91425" bIns="91425" anchor="t" anchorCtr="0">
            <a:noAutofit/>
          </a:bodyPr>
          <a:lstStyle/>
          <a:p>
            <a:pPr marL="457200" lvl="0" indent="-336550" algn="l" rtl="0">
              <a:lnSpc>
                <a:spcPct val="160000"/>
              </a:lnSpc>
              <a:spcBef>
                <a:spcPts val="0"/>
              </a:spcBef>
              <a:spcAft>
                <a:spcPts val="0"/>
              </a:spcAft>
              <a:buClr>
                <a:schemeClr val="dk1"/>
              </a:buClr>
              <a:buSzPts val="1700"/>
              <a:buChar char="●"/>
            </a:pPr>
            <a:r>
              <a:rPr lang="en" sz="1700">
                <a:solidFill>
                  <a:schemeClr val="dk1"/>
                </a:solidFill>
              </a:rPr>
              <a:t>Personalize instruction &amp; feedback</a:t>
            </a:r>
            <a:endParaRPr sz="1100">
              <a:solidFill>
                <a:schemeClr val="dk1"/>
              </a:solidFill>
            </a:endParaRPr>
          </a:p>
          <a:p>
            <a:pPr marL="457200" lvl="0" indent="-336550" algn="l" rtl="0">
              <a:lnSpc>
                <a:spcPct val="160000"/>
              </a:lnSpc>
              <a:spcBef>
                <a:spcPts val="0"/>
              </a:spcBef>
              <a:spcAft>
                <a:spcPts val="0"/>
              </a:spcAft>
              <a:buClr>
                <a:schemeClr val="dk1"/>
              </a:buClr>
              <a:buSzPts val="1700"/>
              <a:buChar char="●"/>
            </a:pPr>
            <a:r>
              <a:rPr lang="en" sz="1700">
                <a:solidFill>
                  <a:schemeClr val="dk1"/>
                </a:solidFill>
              </a:rPr>
              <a:t>Help brainstorm ideas</a:t>
            </a:r>
            <a:endParaRPr sz="1700">
              <a:solidFill>
                <a:schemeClr val="dk1"/>
              </a:solidFill>
            </a:endParaRPr>
          </a:p>
          <a:p>
            <a:pPr marL="457200" lvl="0" indent="-336550" algn="l" rtl="0">
              <a:lnSpc>
                <a:spcPct val="160000"/>
              </a:lnSpc>
              <a:spcBef>
                <a:spcPts val="0"/>
              </a:spcBef>
              <a:spcAft>
                <a:spcPts val="0"/>
              </a:spcAft>
              <a:buClr>
                <a:schemeClr val="dk1"/>
              </a:buClr>
              <a:buSzPts val="1700"/>
              <a:buChar char="●"/>
            </a:pPr>
            <a:r>
              <a:rPr lang="en" sz="1700">
                <a:solidFill>
                  <a:schemeClr val="dk1"/>
                </a:solidFill>
              </a:rPr>
              <a:t>Write text</a:t>
            </a:r>
            <a:endParaRPr sz="1700">
              <a:solidFill>
                <a:schemeClr val="dk1"/>
              </a:solidFill>
            </a:endParaRPr>
          </a:p>
          <a:p>
            <a:pPr marL="457200" lvl="0" indent="-336550" algn="l" rtl="0">
              <a:lnSpc>
                <a:spcPct val="160000"/>
              </a:lnSpc>
              <a:spcBef>
                <a:spcPts val="0"/>
              </a:spcBef>
              <a:spcAft>
                <a:spcPts val="0"/>
              </a:spcAft>
              <a:buClr>
                <a:schemeClr val="dk1"/>
              </a:buClr>
              <a:buSzPts val="1700"/>
              <a:buChar char="●"/>
            </a:pPr>
            <a:r>
              <a:rPr lang="en" sz="1700">
                <a:solidFill>
                  <a:schemeClr val="dk1"/>
                </a:solidFill>
              </a:rPr>
              <a:t>Level text</a:t>
            </a:r>
            <a:endParaRPr sz="1100">
              <a:solidFill>
                <a:schemeClr val="dk1"/>
              </a:solidFill>
            </a:endParaRPr>
          </a:p>
          <a:p>
            <a:pPr marL="457200" lvl="0" indent="-336550" algn="l" rtl="0">
              <a:lnSpc>
                <a:spcPct val="160000"/>
              </a:lnSpc>
              <a:spcBef>
                <a:spcPts val="0"/>
              </a:spcBef>
              <a:spcAft>
                <a:spcPts val="0"/>
              </a:spcAft>
              <a:buClr>
                <a:schemeClr val="dk1"/>
              </a:buClr>
              <a:buSzPts val="1700"/>
              <a:buChar char="●"/>
            </a:pPr>
            <a:r>
              <a:rPr lang="en" sz="1700">
                <a:solidFill>
                  <a:schemeClr val="dk1"/>
                </a:solidFill>
              </a:rPr>
              <a:t>Translate across languages </a:t>
            </a:r>
            <a:endParaRPr sz="1700">
              <a:solidFill>
                <a:schemeClr val="dk1"/>
              </a:solidFill>
            </a:endParaRPr>
          </a:p>
          <a:p>
            <a:pPr marL="457200" lvl="0" indent="-336550" algn="l" rtl="0">
              <a:lnSpc>
                <a:spcPct val="160000"/>
              </a:lnSpc>
              <a:spcBef>
                <a:spcPts val="0"/>
              </a:spcBef>
              <a:spcAft>
                <a:spcPts val="0"/>
              </a:spcAft>
              <a:buClr>
                <a:schemeClr val="dk1"/>
              </a:buClr>
              <a:buSzPts val="1700"/>
              <a:buChar char="●"/>
            </a:pPr>
            <a:r>
              <a:rPr lang="en" sz="1700">
                <a:solidFill>
                  <a:schemeClr val="dk1"/>
                </a:solidFill>
              </a:rPr>
              <a:t>Create podcasts </a:t>
            </a:r>
            <a:endParaRPr sz="1700">
              <a:solidFill>
                <a:schemeClr val="dk1"/>
              </a:solidFill>
            </a:endParaRPr>
          </a:p>
          <a:p>
            <a:pPr marL="457200" lvl="0" indent="-336550" algn="l" rtl="0">
              <a:lnSpc>
                <a:spcPct val="160000"/>
              </a:lnSpc>
              <a:spcBef>
                <a:spcPts val="0"/>
              </a:spcBef>
              <a:spcAft>
                <a:spcPts val="0"/>
              </a:spcAft>
              <a:buClr>
                <a:schemeClr val="dk1"/>
              </a:buClr>
              <a:buSzPts val="1700"/>
              <a:buChar char="●"/>
            </a:pPr>
            <a:r>
              <a:rPr lang="en" sz="1700">
                <a:solidFill>
                  <a:schemeClr val="dk1"/>
                </a:solidFill>
              </a:rPr>
              <a:t>Create and manipulate images  </a:t>
            </a:r>
            <a:endParaRPr sz="1700">
              <a:solidFill>
                <a:schemeClr val="dk1"/>
              </a:solidFill>
            </a:endParaRPr>
          </a:p>
          <a:p>
            <a:pPr marL="457200" lvl="0" indent="-336550" algn="l" rtl="0">
              <a:lnSpc>
                <a:spcPct val="160000"/>
              </a:lnSpc>
              <a:spcBef>
                <a:spcPts val="0"/>
              </a:spcBef>
              <a:spcAft>
                <a:spcPts val="0"/>
              </a:spcAft>
              <a:buClr>
                <a:schemeClr val="dk1"/>
              </a:buClr>
              <a:buSzPts val="1700"/>
              <a:buChar char="●"/>
            </a:pPr>
            <a:r>
              <a:rPr lang="en" sz="1700">
                <a:solidFill>
                  <a:schemeClr val="dk1"/>
                </a:solidFill>
              </a:rPr>
              <a:t>Solve word problems </a:t>
            </a:r>
            <a:endParaRPr sz="1100">
              <a:solidFill>
                <a:schemeClr val="dk1"/>
              </a:solidFill>
            </a:endParaRPr>
          </a:p>
          <a:p>
            <a:pPr marL="457200" lvl="0" indent="-336550" algn="l" rtl="0">
              <a:lnSpc>
                <a:spcPct val="160000"/>
              </a:lnSpc>
              <a:spcBef>
                <a:spcPts val="0"/>
              </a:spcBef>
              <a:spcAft>
                <a:spcPts val="0"/>
              </a:spcAft>
              <a:buClr>
                <a:schemeClr val="dk1"/>
              </a:buClr>
              <a:buSzPts val="1700"/>
              <a:buChar char="●"/>
            </a:pPr>
            <a:r>
              <a:rPr lang="en" sz="1700">
                <a:solidFill>
                  <a:schemeClr val="dk1"/>
                </a:solidFill>
              </a:rPr>
              <a:t>Provide step-by-step directions</a:t>
            </a:r>
            <a:endParaRPr sz="1700">
              <a:solidFill>
                <a:schemeClr val="dk1"/>
              </a:solidFill>
            </a:endParaRPr>
          </a:p>
          <a:p>
            <a:pPr marL="457200" lvl="0" indent="-336550" algn="l" rtl="0">
              <a:lnSpc>
                <a:spcPct val="160000"/>
              </a:lnSpc>
              <a:spcBef>
                <a:spcPts val="0"/>
              </a:spcBef>
              <a:spcAft>
                <a:spcPts val="0"/>
              </a:spcAft>
              <a:buClr>
                <a:schemeClr val="dk1"/>
              </a:buClr>
              <a:buSzPts val="1700"/>
              <a:buChar char="●"/>
            </a:pPr>
            <a:r>
              <a:rPr lang="en" sz="1700">
                <a:solidFill>
                  <a:schemeClr val="dk1"/>
                </a:solidFill>
              </a:rPr>
              <a:t>Write Code</a:t>
            </a:r>
            <a:endParaRPr sz="1700">
              <a:solidFill>
                <a:schemeClr val="dk1"/>
              </a:solidFill>
            </a:endParaRPr>
          </a:p>
          <a:p>
            <a:pPr marL="457200" lvl="0" indent="-336550" algn="l" rtl="0">
              <a:lnSpc>
                <a:spcPct val="160000"/>
              </a:lnSpc>
              <a:spcBef>
                <a:spcPts val="0"/>
              </a:spcBef>
              <a:spcAft>
                <a:spcPts val="0"/>
              </a:spcAft>
              <a:buClr>
                <a:schemeClr val="dk1"/>
              </a:buClr>
              <a:buSzPts val="1700"/>
              <a:buChar char="●"/>
            </a:pPr>
            <a:r>
              <a:rPr lang="en" sz="1700">
                <a:solidFill>
                  <a:schemeClr val="dk1"/>
                </a:solidFill>
              </a:rPr>
              <a:t>…</a:t>
            </a:r>
            <a:endParaRPr sz="170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9"/>
          <p:cNvSpPr txBox="1">
            <a:spLocks noGrp="1"/>
          </p:cNvSpPr>
          <p:nvPr>
            <p:ph type="title"/>
          </p:nvPr>
        </p:nvSpPr>
        <p:spPr>
          <a:xfrm>
            <a:off x="320500" y="401000"/>
            <a:ext cx="4191600" cy="8544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b="1" dirty="0"/>
              <a:t>For Many People November 30, 2022… </a:t>
            </a:r>
            <a:endParaRPr b="1" dirty="0"/>
          </a:p>
        </p:txBody>
      </p:sp>
      <p:pic>
        <p:nvPicPr>
          <p:cNvPr id="396" name="Google Shape;396;p69" descr="Chat GPT logo"/>
          <p:cNvPicPr preferRelativeResize="0"/>
          <p:nvPr/>
        </p:nvPicPr>
        <p:blipFill>
          <a:blip r:embed="rId3">
            <a:alphaModFix/>
          </a:blip>
          <a:stretch>
            <a:fillRect/>
          </a:stretch>
        </p:blipFill>
        <p:spPr>
          <a:xfrm>
            <a:off x="683675" y="1634450"/>
            <a:ext cx="2128175" cy="2128175"/>
          </a:xfrm>
          <a:prstGeom prst="rect">
            <a:avLst/>
          </a:prstGeom>
          <a:noFill/>
          <a:ln>
            <a:noFill/>
          </a:ln>
        </p:spPr>
      </p:pic>
      <p:sp>
        <p:nvSpPr>
          <p:cNvPr id="395" name="Google Shape;395;p69"/>
          <p:cNvSpPr txBox="1">
            <a:spLocks noGrp="1"/>
          </p:cNvSpPr>
          <p:nvPr>
            <p:ph type="body" idx="1"/>
          </p:nvPr>
        </p:nvSpPr>
        <p:spPr>
          <a:xfrm>
            <a:off x="3471850" y="1527475"/>
            <a:ext cx="5088000" cy="2890500"/>
          </a:xfrm>
          <a:prstGeom prst="rect">
            <a:avLst/>
          </a:prstGeom>
        </p:spPr>
        <p:txBody>
          <a:bodyPr spcFirstLastPara="1" wrap="square" lIns="0" tIns="0" rIns="0" bIns="0" anchor="t" anchorCtr="0">
            <a:noAutofit/>
          </a:bodyPr>
          <a:lstStyle/>
          <a:p>
            <a:pPr marL="457200" lvl="0" indent="-419100" algn="l" rtl="0">
              <a:spcBef>
                <a:spcPts val="800"/>
              </a:spcBef>
              <a:spcAft>
                <a:spcPts val="0"/>
              </a:spcAft>
              <a:buClr>
                <a:schemeClr val="dk1"/>
              </a:buClr>
              <a:buSzPts val="3000"/>
              <a:buChar char="●"/>
            </a:pPr>
            <a:r>
              <a:rPr lang="en" sz="3000">
                <a:solidFill>
                  <a:schemeClr val="dk1"/>
                </a:solidFill>
              </a:rPr>
              <a:t>Marked the start of modern AI with the launch of Open AI’s ChatGPT 3.5 </a:t>
            </a:r>
            <a:endParaRPr sz="3000">
              <a:solidFill>
                <a:schemeClr val="dk1"/>
              </a:solidFill>
            </a:endParaRPr>
          </a:p>
          <a:p>
            <a:pPr marL="457200" lvl="0" indent="-419100" algn="l" rtl="0">
              <a:spcBef>
                <a:spcPts val="1200"/>
              </a:spcBef>
              <a:spcAft>
                <a:spcPts val="1200"/>
              </a:spcAft>
              <a:buClr>
                <a:schemeClr val="dk1"/>
              </a:buClr>
              <a:buSzPts val="3000"/>
              <a:buChar char="●"/>
            </a:pPr>
            <a:r>
              <a:rPr lang="en" sz="3000">
                <a:solidFill>
                  <a:schemeClr val="dk1"/>
                </a:solidFill>
              </a:rPr>
              <a:t>But in reality…“AI” has been around for decades. </a:t>
            </a:r>
            <a:endParaRPr sz="30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52"/>
          <p:cNvSpPr txBox="1">
            <a:spLocks noGrp="1"/>
          </p:cNvSpPr>
          <p:nvPr>
            <p:ph type="title"/>
          </p:nvPr>
        </p:nvSpPr>
        <p:spPr>
          <a:xfrm>
            <a:off x="23810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b="1" dirty="0"/>
              <a:t>Quick Introductions </a:t>
            </a:r>
            <a:endParaRPr sz="2820" b="1" dirty="0"/>
          </a:p>
        </p:txBody>
      </p:sp>
      <p:pic>
        <p:nvPicPr>
          <p:cNvPr id="272" name="Google Shape;272;p52" descr="photo of James Basham" title="CD3D0514-D274-4E79-B4F1-F17254E30700_1_105_c.jpeg"/>
          <p:cNvPicPr preferRelativeResize="0"/>
          <p:nvPr/>
        </p:nvPicPr>
        <p:blipFill>
          <a:blip r:embed="rId3">
            <a:alphaModFix/>
          </a:blip>
          <a:stretch>
            <a:fillRect/>
          </a:stretch>
        </p:blipFill>
        <p:spPr>
          <a:xfrm>
            <a:off x="3872325" y="742188"/>
            <a:ext cx="1697450" cy="2350313"/>
          </a:xfrm>
          <a:prstGeom prst="rect">
            <a:avLst/>
          </a:prstGeom>
          <a:noFill/>
          <a:ln>
            <a:noFill/>
          </a:ln>
        </p:spPr>
      </p:pic>
      <p:sp>
        <p:nvSpPr>
          <p:cNvPr id="270" name="Google Shape;270;p52"/>
          <p:cNvSpPr txBox="1">
            <a:spLocks noGrp="1"/>
          </p:cNvSpPr>
          <p:nvPr>
            <p:ph type="body" idx="1"/>
          </p:nvPr>
        </p:nvSpPr>
        <p:spPr>
          <a:xfrm>
            <a:off x="2831950" y="3154400"/>
            <a:ext cx="3984300" cy="132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400"/>
              <a:t>James D. Basham, Ph.D.,</a:t>
            </a:r>
            <a:endParaRPr sz="1400"/>
          </a:p>
          <a:p>
            <a:pPr marL="0" lvl="0" indent="0" algn="ctr" rtl="0">
              <a:lnSpc>
                <a:spcPct val="115000"/>
              </a:lnSpc>
              <a:spcBef>
                <a:spcPts val="0"/>
              </a:spcBef>
              <a:spcAft>
                <a:spcPts val="0"/>
              </a:spcAft>
              <a:buNone/>
            </a:pPr>
            <a:r>
              <a:rPr lang="en" sz="1400"/>
              <a:t>Professor of Special Education</a:t>
            </a:r>
            <a:endParaRPr sz="1400"/>
          </a:p>
          <a:p>
            <a:pPr marL="0" lvl="0" indent="0" algn="ctr" rtl="0">
              <a:lnSpc>
                <a:spcPct val="115000"/>
              </a:lnSpc>
              <a:spcBef>
                <a:spcPts val="0"/>
              </a:spcBef>
              <a:spcAft>
                <a:spcPts val="0"/>
              </a:spcAft>
              <a:buNone/>
            </a:pPr>
            <a:r>
              <a:rPr lang="en" sz="1400"/>
              <a:t>Director, CIDDL</a:t>
            </a:r>
            <a:endParaRPr sz="1400"/>
          </a:p>
          <a:p>
            <a:pPr marL="0" lvl="0" indent="0" algn="ctr" rtl="0">
              <a:lnSpc>
                <a:spcPct val="115000"/>
              </a:lnSpc>
              <a:spcBef>
                <a:spcPts val="0"/>
              </a:spcBef>
              <a:spcAft>
                <a:spcPts val="0"/>
              </a:spcAft>
              <a:buNone/>
            </a:pPr>
            <a:r>
              <a:rPr lang="en" sz="1400"/>
              <a:t>University Of Kansas</a:t>
            </a:r>
            <a:endParaRPr sz="1400"/>
          </a:p>
          <a:p>
            <a:pPr marL="0" lvl="0" indent="0" algn="l" rtl="0">
              <a:lnSpc>
                <a:spcPct val="115000"/>
              </a:lnSpc>
              <a:spcBef>
                <a:spcPts val="0"/>
              </a:spcBef>
              <a:spcAft>
                <a:spcPts val="0"/>
              </a:spcAft>
              <a:buNone/>
            </a:pPr>
            <a:endParaRPr sz="1400"/>
          </a:p>
        </p:txBody>
      </p:sp>
      <p:sp>
        <p:nvSpPr>
          <p:cNvPr id="271" name="Google Shape;271;p52"/>
          <p:cNvSpPr txBox="1"/>
          <p:nvPr/>
        </p:nvSpPr>
        <p:spPr>
          <a:xfrm>
            <a:off x="5199000" y="4539000"/>
            <a:ext cx="39450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b="1">
                <a:solidFill>
                  <a:schemeClr val="lt1"/>
                </a:solidFill>
              </a:rPr>
              <a:t>Learn more at CIDDL.org</a:t>
            </a:r>
            <a:endParaRPr sz="1800" b="1">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70"/>
          <p:cNvSpPr txBox="1">
            <a:spLocks noGrp="1"/>
          </p:cNvSpPr>
          <p:nvPr>
            <p:ph type="title"/>
          </p:nvPr>
        </p:nvSpPr>
        <p:spPr>
          <a:xfrm>
            <a:off x="224150" y="0"/>
            <a:ext cx="6447900" cy="717000"/>
          </a:xfrm>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chemeClr val="dk1"/>
              </a:buClr>
              <a:buSzPct val="100000"/>
              <a:buFont typeface="Play"/>
              <a:buNone/>
            </a:pPr>
            <a:r>
              <a:rPr lang="en" sz="2900" b="1">
                <a:latin typeface="Play"/>
                <a:ea typeface="Play"/>
                <a:cs typeface="Play"/>
                <a:sym typeface="Play"/>
              </a:rPr>
              <a:t>Scope of Large Language Models (LLM)</a:t>
            </a:r>
            <a:endParaRPr sz="2900" b="1">
              <a:latin typeface="Play"/>
              <a:ea typeface="Play"/>
              <a:cs typeface="Play"/>
              <a:sym typeface="Play"/>
            </a:endParaRPr>
          </a:p>
        </p:txBody>
      </p:sp>
      <p:sp>
        <p:nvSpPr>
          <p:cNvPr id="402" name="Google Shape;402;p70"/>
          <p:cNvSpPr txBox="1">
            <a:spLocks noGrp="1"/>
          </p:cNvSpPr>
          <p:nvPr>
            <p:ph type="body" idx="1"/>
          </p:nvPr>
        </p:nvSpPr>
        <p:spPr>
          <a:xfrm>
            <a:off x="224150" y="877050"/>
            <a:ext cx="6565500" cy="32181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900"/>
              </a:spcBef>
              <a:spcAft>
                <a:spcPts val="0"/>
              </a:spcAft>
              <a:buClr>
                <a:schemeClr val="dk1"/>
              </a:buClr>
              <a:buSzPts val="300"/>
              <a:buFont typeface="Arial"/>
              <a:buNone/>
            </a:pPr>
            <a:endParaRPr sz="2300">
              <a:solidFill>
                <a:srgbClr val="000328"/>
              </a:solidFill>
              <a:latin typeface="Play"/>
              <a:ea typeface="Play"/>
              <a:cs typeface="Play"/>
              <a:sym typeface="Play"/>
            </a:endParaRPr>
          </a:p>
          <a:p>
            <a:pPr marL="12700" lvl="0" indent="0" algn="l" rtl="0">
              <a:lnSpc>
                <a:spcPct val="115000"/>
              </a:lnSpc>
              <a:spcBef>
                <a:spcPts val="900"/>
              </a:spcBef>
              <a:spcAft>
                <a:spcPts val="0"/>
              </a:spcAft>
              <a:buClr>
                <a:schemeClr val="dk1"/>
              </a:buClr>
              <a:buSzPts val="300"/>
              <a:buFont typeface="Arial"/>
              <a:buNone/>
            </a:pPr>
            <a:r>
              <a:rPr lang="en" sz="2400">
                <a:solidFill>
                  <a:schemeClr val="dk1"/>
                </a:solidFill>
                <a:latin typeface="Play"/>
                <a:ea typeface="Play"/>
                <a:cs typeface="Play"/>
                <a:sym typeface="Play"/>
              </a:rPr>
              <a:t>Parameters - Think of as individual neurons or connections between the neurons.</a:t>
            </a:r>
            <a:endParaRPr sz="2400">
              <a:solidFill>
                <a:schemeClr val="dk1"/>
              </a:solidFill>
              <a:latin typeface="Play"/>
              <a:ea typeface="Play"/>
              <a:cs typeface="Play"/>
              <a:sym typeface="Play"/>
            </a:endParaRPr>
          </a:p>
          <a:p>
            <a:pPr marL="457200" lvl="0" indent="-381000" algn="l" rtl="0">
              <a:lnSpc>
                <a:spcPct val="115000"/>
              </a:lnSpc>
              <a:spcBef>
                <a:spcPts val="0"/>
              </a:spcBef>
              <a:spcAft>
                <a:spcPts val="0"/>
              </a:spcAft>
              <a:buClr>
                <a:srgbClr val="222222"/>
              </a:buClr>
              <a:buSzPts val="2400"/>
              <a:buFont typeface="Play"/>
              <a:buChar char="●"/>
            </a:pPr>
            <a:r>
              <a:rPr lang="en" sz="2400">
                <a:solidFill>
                  <a:srgbClr val="222222"/>
                </a:solidFill>
                <a:latin typeface="Play"/>
                <a:ea typeface="Play"/>
                <a:cs typeface="Play"/>
                <a:sym typeface="Play"/>
              </a:rPr>
              <a:t>Human Brain = 86 billion</a:t>
            </a:r>
            <a:endParaRPr sz="2400">
              <a:solidFill>
                <a:srgbClr val="222222"/>
              </a:solidFill>
              <a:latin typeface="Play"/>
              <a:ea typeface="Play"/>
              <a:cs typeface="Play"/>
              <a:sym typeface="Play"/>
            </a:endParaRPr>
          </a:p>
          <a:p>
            <a:pPr marL="457200" lvl="0" indent="-381000" algn="l" rtl="0">
              <a:lnSpc>
                <a:spcPct val="115000"/>
              </a:lnSpc>
              <a:spcBef>
                <a:spcPts val="0"/>
              </a:spcBef>
              <a:spcAft>
                <a:spcPts val="0"/>
              </a:spcAft>
              <a:buClr>
                <a:srgbClr val="222222"/>
              </a:buClr>
              <a:buSzPts val="2400"/>
              <a:buFont typeface="Play"/>
              <a:buChar char="●"/>
            </a:pPr>
            <a:r>
              <a:rPr lang="en" sz="2400">
                <a:solidFill>
                  <a:srgbClr val="222222"/>
                </a:solidFill>
                <a:latin typeface="Play"/>
                <a:ea typeface="Play"/>
                <a:cs typeface="Play"/>
                <a:sym typeface="Play"/>
              </a:rPr>
              <a:t>Chat GPT 3 = 175 billion</a:t>
            </a:r>
            <a:endParaRPr sz="2400">
              <a:solidFill>
                <a:srgbClr val="222222"/>
              </a:solidFill>
              <a:latin typeface="Play"/>
              <a:ea typeface="Play"/>
              <a:cs typeface="Play"/>
              <a:sym typeface="Play"/>
            </a:endParaRPr>
          </a:p>
          <a:p>
            <a:pPr marL="457200" lvl="0" indent="-381000" algn="l" rtl="0">
              <a:lnSpc>
                <a:spcPct val="115000"/>
              </a:lnSpc>
              <a:spcBef>
                <a:spcPts val="0"/>
              </a:spcBef>
              <a:spcAft>
                <a:spcPts val="0"/>
              </a:spcAft>
              <a:buClr>
                <a:srgbClr val="222222"/>
              </a:buClr>
              <a:buSzPts val="2400"/>
              <a:buFont typeface="Play"/>
              <a:buChar char="●"/>
            </a:pPr>
            <a:r>
              <a:rPr lang="en" sz="2400">
                <a:solidFill>
                  <a:srgbClr val="222222"/>
                </a:solidFill>
                <a:latin typeface="Play"/>
                <a:ea typeface="Play"/>
                <a:cs typeface="Play"/>
                <a:sym typeface="Play"/>
              </a:rPr>
              <a:t>Training data: 500 billion words  </a:t>
            </a:r>
            <a:endParaRPr sz="1400">
              <a:solidFill>
                <a:srgbClr val="222222"/>
              </a:solidFill>
              <a:latin typeface="Play"/>
              <a:ea typeface="Play"/>
              <a:cs typeface="Play"/>
              <a:sym typeface="Play"/>
            </a:endParaRPr>
          </a:p>
        </p:txBody>
      </p:sp>
      <p:sp>
        <p:nvSpPr>
          <p:cNvPr id="403" name="Google Shape;403;p70"/>
          <p:cNvSpPr txBox="1"/>
          <p:nvPr/>
        </p:nvSpPr>
        <p:spPr>
          <a:xfrm>
            <a:off x="328100" y="4012650"/>
            <a:ext cx="5024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131313"/>
                </a:solidFill>
                <a:latin typeface="Roboto"/>
                <a:ea typeface="Roboto"/>
                <a:cs typeface="Roboto"/>
                <a:sym typeface="Roboto"/>
              </a:rPr>
              <a:t>Wooldridge, M. (2023). </a:t>
            </a:r>
            <a:r>
              <a:rPr lang="en" sz="1000">
                <a:solidFill>
                  <a:srgbClr val="0F0F0F"/>
                </a:solidFill>
                <a:highlight>
                  <a:srgbClr val="FFFFFF"/>
                </a:highlight>
                <a:latin typeface="Roboto"/>
                <a:ea typeface="Roboto"/>
                <a:cs typeface="Roboto"/>
                <a:sym typeface="Roboto"/>
              </a:rPr>
              <a:t>What's the future for generative AI? The Royal Institution. </a:t>
            </a:r>
            <a:endParaRPr sz="1000">
              <a:solidFill>
                <a:srgbClr val="131313"/>
              </a:solidFill>
              <a:latin typeface="Roboto"/>
              <a:ea typeface="Roboto"/>
              <a:cs typeface="Roboto"/>
              <a:sym typeface="Roboto"/>
            </a:endParaRPr>
          </a:p>
        </p:txBody>
      </p:sp>
      <p:pic>
        <p:nvPicPr>
          <p:cNvPr id="404" name="Google Shape;404;p70" descr="technology "/>
          <p:cNvPicPr preferRelativeResize="0"/>
          <p:nvPr/>
        </p:nvPicPr>
        <p:blipFill rotWithShape="1">
          <a:blip r:embed="rId3">
            <a:alphaModFix/>
          </a:blip>
          <a:srcRect l="-3580" r="3580"/>
          <a:stretch/>
        </p:blipFill>
        <p:spPr>
          <a:xfrm>
            <a:off x="6744150" y="113725"/>
            <a:ext cx="2171450" cy="44279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71"/>
          <p:cNvSpPr txBox="1">
            <a:spLocks noGrp="1"/>
          </p:cNvSpPr>
          <p:nvPr>
            <p:ph type="title"/>
          </p:nvPr>
        </p:nvSpPr>
        <p:spPr>
          <a:xfrm>
            <a:off x="311700" y="1512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670" b="1">
                <a:solidFill>
                  <a:srgbClr val="000000"/>
                </a:solidFill>
              </a:rPr>
              <a:t>AI’s Potential Impact in Supporting ALL Students</a:t>
            </a:r>
            <a:endParaRPr sz="3390">
              <a:solidFill>
                <a:srgbClr val="000000"/>
              </a:solidFill>
            </a:endParaRPr>
          </a:p>
          <a:p>
            <a:pPr marL="0" lvl="0" indent="0" algn="l" rtl="0">
              <a:spcBef>
                <a:spcPts val="0"/>
              </a:spcBef>
              <a:spcAft>
                <a:spcPts val="0"/>
              </a:spcAft>
              <a:buSzPts val="990"/>
              <a:buNone/>
            </a:pPr>
            <a:endParaRPr sz="2220"/>
          </a:p>
        </p:txBody>
      </p:sp>
      <p:sp>
        <p:nvSpPr>
          <p:cNvPr id="410" name="Google Shape;410;p71"/>
          <p:cNvSpPr txBox="1">
            <a:spLocks noGrp="1"/>
          </p:cNvSpPr>
          <p:nvPr>
            <p:ph type="body" idx="1"/>
          </p:nvPr>
        </p:nvSpPr>
        <p:spPr>
          <a:xfrm>
            <a:off x="93750" y="808488"/>
            <a:ext cx="5609400" cy="3745200"/>
          </a:xfrm>
          <a:prstGeom prst="rect">
            <a:avLst/>
          </a:prstGeom>
        </p:spPr>
        <p:txBody>
          <a:bodyPr spcFirstLastPara="1" wrap="square" lIns="91425" tIns="91425" rIns="91425" bIns="91425" anchor="t" anchorCtr="0">
            <a:noAutofit/>
          </a:bodyPr>
          <a:lstStyle/>
          <a:p>
            <a:pPr marL="609600" lvl="0" indent="-417195" algn="l" rtl="0">
              <a:lnSpc>
                <a:spcPct val="105000"/>
              </a:lnSpc>
              <a:spcBef>
                <a:spcPts val="1100"/>
              </a:spcBef>
              <a:spcAft>
                <a:spcPts val="0"/>
              </a:spcAft>
              <a:buClr>
                <a:schemeClr val="dk1"/>
              </a:buClr>
              <a:buSzPts val="1770"/>
              <a:buFont typeface="Catamaran Medium"/>
              <a:buChar char="●"/>
            </a:pPr>
            <a:r>
              <a:rPr lang="en" sz="1770">
                <a:solidFill>
                  <a:schemeClr val="dk1"/>
                </a:solidFill>
              </a:rPr>
              <a:t>Improved and easier </a:t>
            </a:r>
            <a:r>
              <a:rPr lang="en" sz="1770" b="1">
                <a:solidFill>
                  <a:schemeClr val="dk1"/>
                </a:solidFill>
              </a:rPr>
              <a:t>accessibility</a:t>
            </a:r>
            <a:r>
              <a:rPr lang="en" sz="1770">
                <a:solidFill>
                  <a:schemeClr val="dk1"/>
                </a:solidFill>
              </a:rPr>
              <a:t> of educational materials</a:t>
            </a:r>
            <a:endParaRPr sz="1770">
              <a:solidFill>
                <a:schemeClr val="dk1"/>
              </a:solidFill>
            </a:endParaRPr>
          </a:p>
          <a:p>
            <a:pPr marL="609600" lvl="0" indent="-417195" algn="l" rtl="0">
              <a:lnSpc>
                <a:spcPct val="105000"/>
              </a:lnSpc>
              <a:spcBef>
                <a:spcPts val="0"/>
              </a:spcBef>
              <a:spcAft>
                <a:spcPts val="0"/>
              </a:spcAft>
              <a:buClr>
                <a:schemeClr val="dk1"/>
              </a:buClr>
              <a:buSzPts val="1770"/>
              <a:buFont typeface="Catamaran Medium"/>
              <a:buChar char="●"/>
            </a:pPr>
            <a:r>
              <a:rPr lang="en" sz="1770">
                <a:solidFill>
                  <a:schemeClr val="dk1"/>
                </a:solidFill>
              </a:rPr>
              <a:t>Greater personalization (</a:t>
            </a:r>
            <a:r>
              <a:rPr lang="en" sz="1770" b="1">
                <a:solidFill>
                  <a:schemeClr val="dk1"/>
                </a:solidFill>
              </a:rPr>
              <a:t>individualization</a:t>
            </a:r>
            <a:r>
              <a:rPr lang="en" sz="1770">
                <a:solidFill>
                  <a:schemeClr val="dk1"/>
                </a:solidFill>
              </a:rPr>
              <a:t>) across education, for all students</a:t>
            </a:r>
            <a:endParaRPr sz="1770">
              <a:solidFill>
                <a:schemeClr val="dk1"/>
              </a:solidFill>
            </a:endParaRPr>
          </a:p>
          <a:p>
            <a:pPr marL="609600" lvl="0" indent="-417195" algn="l" rtl="0">
              <a:lnSpc>
                <a:spcPct val="105000"/>
              </a:lnSpc>
              <a:spcBef>
                <a:spcPts val="0"/>
              </a:spcBef>
              <a:spcAft>
                <a:spcPts val="0"/>
              </a:spcAft>
              <a:buClr>
                <a:schemeClr val="dk1"/>
              </a:buClr>
              <a:buSzPts val="1770"/>
              <a:buFont typeface="Catamaran Medium"/>
              <a:buChar char="●"/>
            </a:pPr>
            <a:r>
              <a:rPr lang="en" sz="1770">
                <a:solidFill>
                  <a:schemeClr val="dk1"/>
                </a:solidFill>
              </a:rPr>
              <a:t>Increased and novel </a:t>
            </a:r>
            <a:r>
              <a:rPr lang="en" sz="1770" b="1">
                <a:solidFill>
                  <a:schemeClr val="dk1"/>
                </a:solidFill>
              </a:rPr>
              <a:t>measurement</a:t>
            </a:r>
            <a:r>
              <a:rPr lang="en" sz="1770">
                <a:solidFill>
                  <a:schemeClr val="dk1"/>
                </a:solidFill>
              </a:rPr>
              <a:t> (e.g., multimodal learning analytics)</a:t>
            </a:r>
            <a:endParaRPr sz="1770">
              <a:solidFill>
                <a:schemeClr val="dk1"/>
              </a:solidFill>
            </a:endParaRPr>
          </a:p>
          <a:p>
            <a:pPr marL="609600" lvl="0" indent="-417195" algn="l" rtl="0">
              <a:lnSpc>
                <a:spcPct val="105000"/>
              </a:lnSpc>
              <a:spcBef>
                <a:spcPts val="0"/>
              </a:spcBef>
              <a:spcAft>
                <a:spcPts val="0"/>
              </a:spcAft>
              <a:buClr>
                <a:schemeClr val="dk1"/>
              </a:buClr>
              <a:buSzPts val="1770"/>
              <a:buFont typeface="Catamaran Medium"/>
              <a:buChar char="●"/>
            </a:pPr>
            <a:r>
              <a:rPr lang="en" sz="1770">
                <a:solidFill>
                  <a:schemeClr val="dk1"/>
                </a:solidFill>
              </a:rPr>
              <a:t>Increased </a:t>
            </a:r>
            <a:r>
              <a:rPr lang="en" sz="1770" b="1">
                <a:solidFill>
                  <a:schemeClr val="dk1"/>
                </a:solidFill>
              </a:rPr>
              <a:t>just-in-time</a:t>
            </a:r>
            <a:r>
              <a:rPr lang="en" sz="1770">
                <a:solidFill>
                  <a:schemeClr val="dk1"/>
                </a:solidFill>
              </a:rPr>
              <a:t>, support based on student need</a:t>
            </a:r>
            <a:endParaRPr sz="1770">
              <a:solidFill>
                <a:schemeClr val="dk1"/>
              </a:solidFill>
            </a:endParaRPr>
          </a:p>
          <a:p>
            <a:pPr marL="609600" lvl="0" indent="-417195" algn="l" rtl="0">
              <a:lnSpc>
                <a:spcPct val="105000"/>
              </a:lnSpc>
              <a:spcBef>
                <a:spcPts val="0"/>
              </a:spcBef>
              <a:spcAft>
                <a:spcPts val="0"/>
              </a:spcAft>
              <a:buClr>
                <a:schemeClr val="dk1"/>
              </a:buClr>
              <a:buSzPts val="1770"/>
              <a:buFont typeface="Catamaran Medium"/>
              <a:buChar char="●"/>
            </a:pPr>
            <a:r>
              <a:rPr lang="en" sz="1770">
                <a:solidFill>
                  <a:schemeClr val="dk1"/>
                </a:solidFill>
              </a:rPr>
              <a:t>More efficient </a:t>
            </a:r>
            <a:r>
              <a:rPr lang="en" sz="1770" b="1">
                <a:solidFill>
                  <a:schemeClr val="dk1"/>
                </a:solidFill>
              </a:rPr>
              <a:t>workflows</a:t>
            </a:r>
            <a:r>
              <a:rPr lang="en" sz="1770">
                <a:solidFill>
                  <a:schemeClr val="dk1"/>
                </a:solidFill>
              </a:rPr>
              <a:t> for professionals serving students</a:t>
            </a:r>
            <a:endParaRPr sz="1770">
              <a:solidFill>
                <a:schemeClr val="dk1"/>
              </a:solidFill>
            </a:endParaRPr>
          </a:p>
          <a:p>
            <a:pPr marL="609600" lvl="0" indent="-417195" algn="l" rtl="0">
              <a:lnSpc>
                <a:spcPct val="105000"/>
              </a:lnSpc>
              <a:spcBef>
                <a:spcPts val="0"/>
              </a:spcBef>
              <a:spcAft>
                <a:spcPts val="0"/>
              </a:spcAft>
              <a:buClr>
                <a:schemeClr val="dk1"/>
              </a:buClr>
              <a:buSzPts val="1770"/>
              <a:buFont typeface="Catamaran Medium"/>
              <a:buChar char="●"/>
            </a:pPr>
            <a:r>
              <a:rPr lang="en" sz="1770">
                <a:solidFill>
                  <a:schemeClr val="dk1"/>
                </a:solidFill>
              </a:rPr>
              <a:t>Continuous </a:t>
            </a:r>
            <a:r>
              <a:rPr lang="en" sz="1770" b="1">
                <a:solidFill>
                  <a:schemeClr val="dk1"/>
                </a:solidFill>
              </a:rPr>
              <a:t>home</a:t>
            </a:r>
            <a:r>
              <a:rPr lang="en" sz="1770">
                <a:solidFill>
                  <a:schemeClr val="dk1"/>
                </a:solidFill>
              </a:rPr>
              <a:t> and school support (e.g., intelligent agents) </a:t>
            </a:r>
            <a:endParaRPr sz="1770" b="1">
              <a:solidFill>
                <a:schemeClr val="dk1"/>
              </a:solidFill>
            </a:endParaRPr>
          </a:p>
          <a:p>
            <a:pPr marL="0" lvl="0" indent="0" algn="l" rtl="0">
              <a:lnSpc>
                <a:spcPct val="105000"/>
              </a:lnSpc>
              <a:spcBef>
                <a:spcPts val="0"/>
              </a:spcBef>
              <a:spcAft>
                <a:spcPts val="1200"/>
              </a:spcAft>
              <a:buSzPts val="770"/>
              <a:buNone/>
            </a:pPr>
            <a:endParaRPr sz="1560"/>
          </a:p>
        </p:txBody>
      </p:sp>
      <p:pic>
        <p:nvPicPr>
          <p:cNvPr id="411" name="Google Shape;411;p71" descr="AI tool supporting accessibility for a student with disability"/>
          <p:cNvPicPr preferRelativeResize="0"/>
          <p:nvPr/>
        </p:nvPicPr>
        <p:blipFill rotWithShape="1">
          <a:blip r:embed="rId3">
            <a:alphaModFix/>
          </a:blip>
          <a:srcRect/>
          <a:stretch/>
        </p:blipFill>
        <p:spPr>
          <a:xfrm>
            <a:off x="5889550" y="1169400"/>
            <a:ext cx="3023375" cy="3023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72"/>
          <p:cNvSpPr txBox="1">
            <a:spLocks noGrp="1"/>
          </p:cNvSpPr>
          <p:nvPr>
            <p:ph type="title"/>
          </p:nvPr>
        </p:nvSpPr>
        <p:spPr>
          <a:xfrm>
            <a:off x="176825" y="99725"/>
            <a:ext cx="7121100" cy="622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Ethics and Professional Use</a:t>
            </a:r>
            <a:endParaRPr b="1"/>
          </a:p>
        </p:txBody>
      </p:sp>
      <p:sp>
        <p:nvSpPr>
          <p:cNvPr id="417" name="Google Shape;417;p72"/>
          <p:cNvSpPr txBox="1">
            <a:spLocks noGrp="1"/>
          </p:cNvSpPr>
          <p:nvPr>
            <p:ph type="body" idx="1"/>
          </p:nvPr>
        </p:nvSpPr>
        <p:spPr>
          <a:xfrm>
            <a:off x="280150" y="628424"/>
            <a:ext cx="5739000" cy="3775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Catamaran"/>
              <a:buChar char="●"/>
            </a:pPr>
            <a:r>
              <a:rPr lang="en" sz="1500" b="1">
                <a:solidFill>
                  <a:schemeClr val="dk1"/>
                </a:solidFill>
              </a:rPr>
              <a:t>Data Privacy and Security</a:t>
            </a:r>
            <a:r>
              <a:rPr lang="en" sz="1500">
                <a:solidFill>
                  <a:schemeClr val="dk1"/>
                </a:solidFill>
              </a:rPr>
              <a:t>: AI collects sensitive student data. Follow FERPA for privacy compliance.</a:t>
            </a:r>
            <a:endParaRPr sz="1500">
              <a:solidFill>
                <a:schemeClr val="dk1"/>
              </a:solidFill>
            </a:endParaRPr>
          </a:p>
          <a:p>
            <a:pPr marL="457200" lvl="0" indent="-342900" algn="l" rtl="0">
              <a:spcBef>
                <a:spcPts val="0"/>
              </a:spcBef>
              <a:spcAft>
                <a:spcPts val="0"/>
              </a:spcAft>
              <a:buSzPts val="1800"/>
              <a:buFont typeface="Catamaran"/>
              <a:buChar char="●"/>
            </a:pPr>
            <a:r>
              <a:rPr lang="en" sz="1500" b="1">
                <a:solidFill>
                  <a:schemeClr val="dk1"/>
                </a:solidFill>
              </a:rPr>
              <a:t>Bias and Fairness</a:t>
            </a:r>
            <a:r>
              <a:rPr lang="en" sz="1500">
                <a:solidFill>
                  <a:schemeClr val="dk1"/>
                </a:solidFill>
              </a:rPr>
              <a:t>: AI can reflect biases, potentially leading to unfair treatment of students with disabilities or from marginalized groups.</a:t>
            </a:r>
            <a:endParaRPr sz="1500">
              <a:solidFill>
                <a:schemeClr val="dk1"/>
              </a:solidFill>
            </a:endParaRPr>
          </a:p>
          <a:p>
            <a:pPr marL="457200" lvl="0" indent="-342900" algn="l" rtl="0">
              <a:spcBef>
                <a:spcPts val="0"/>
              </a:spcBef>
              <a:spcAft>
                <a:spcPts val="0"/>
              </a:spcAft>
              <a:buSzPts val="1800"/>
              <a:buFont typeface="Catamaran"/>
              <a:buChar char="●"/>
            </a:pPr>
            <a:r>
              <a:rPr lang="en" sz="1500" b="1">
                <a:solidFill>
                  <a:schemeClr val="dk1"/>
                </a:solidFill>
              </a:rPr>
              <a:t>Ensuring Access</a:t>
            </a:r>
            <a:r>
              <a:rPr lang="en" sz="1500">
                <a:solidFill>
                  <a:schemeClr val="dk1"/>
                </a:solidFill>
              </a:rPr>
              <a:t>: Ensure AI tools are accessible to all students, supporting diverse needs.</a:t>
            </a:r>
            <a:endParaRPr sz="1500">
              <a:solidFill>
                <a:schemeClr val="dk1"/>
              </a:solidFill>
            </a:endParaRPr>
          </a:p>
          <a:p>
            <a:pPr marL="457200" lvl="0" indent="-342900" algn="l" rtl="0">
              <a:spcBef>
                <a:spcPts val="0"/>
              </a:spcBef>
              <a:spcAft>
                <a:spcPts val="0"/>
              </a:spcAft>
              <a:buSzPts val="1800"/>
              <a:buFont typeface="Catamaran"/>
              <a:buChar char="●"/>
            </a:pPr>
            <a:r>
              <a:rPr lang="en" sz="1500" b="1">
                <a:solidFill>
                  <a:schemeClr val="dk1"/>
                </a:solidFill>
              </a:rPr>
              <a:t>Transparency and Explainability</a:t>
            </a:r>
            <a:r>
              <a:rPr lang="en" sz="1500">
                <a:solidFill>
                  <a:schemeClr val="dk1"/>
                </a:solidFill>
              </a:rPr>
              <a:t>: Use AI tools that make decision-making clear, enabling informed use.</a:t>
            </a:r>
            <a:endParaRPr sz="1500">
              <a:solidFill>
                <a:schemeClr val="dk1"/>
              </a:solidFill>
            </a:endParaRPr>
          </a:p>
          <a:p>
            <a:pPr marL="457200" lvl="0" indent="-342900" algn="l" rtl="0">
              <a:spcBef>
                <a:spcPts val="0"/>
              </a:spcBef>
              <a:spcAft>
                <a:spcPts val="0"/>
              </a:spcAft>
              <a:buSzPts val="1800"/>
              <a:buFont typeface="Catamaran"/>
              <a:buChar char="●"/>
            </a:pPr>
            <a:r>
              <a:rPr lang="en" sz="1500" b="1">
                <a:solidFill>
                  <a:schemeClr val="dk1"/>
                </a:solidFill>
              </a:rPr>
              <a:t>Maintaining Professional Judgment</a:t>
            </a:r>
            <a:r>
              <a:rPr lang="en" sz="1500">
                <a:solidFill>
                  <a:schemeClr val="dk1"/>
                </a:solidFill>
              </a:rPr>
              <a:t>: AI should aid, not replace, your judgment; human oversight is essential.</a:t>
            </a:r>
            <a:endParaRPr sz="1500">
              <a:solidFill>
                <a:schemeClr val="dk1"/>
              </a:solidFill>
            </a:endParaRPr>
          </a:p>
          <a:p>
            <a:pPr marL="457200" lvl="0" indent="-323850" algn="l" rtl="0">
              <a:spcBef>
                <a:spcPts val="0"/>
              </a:spcBef>
              <a:spcAft>
                <a:spcPts val="0"/>
              </a:spcAft>
              <a:buClr>
                <a:schemeClr val="dk1"/>
              </a:buClr>
              <a:buSzPts val="1500"/>
              <a:buChar char="●"/>
            </a:pPr>
            <a:r>
              <a:rPr lang="en" sz="1500" b="1">
                <a:solidFill>
                  <a:schemeClr val="dk1"/>
                </a:solidFill>
              </a:rPr>
              <a:t>Avoiding Misinformation</a:t>
            </a:r>
            <a:r>
              <a:rPr lang="en" sz="1500">
                <a:solidFill>
                  <a:schemeClr val="dk1"/>
                </a:solidFill>
              </a:rPr>
              <a:t>: Ensure AI-generated materials are accurate and align with learning goals.</a:t>
            </a:r>
            <a:endParaRPr sz="1500">
              <a:solidFill>
                <a:schemeClr val="dk1"/>
              </a:solidFill>
            </a:endParaRPr>
          </a:p>
        </p:txBody>
      </p:sp>
      <p:pic>
        <p:nvPicPr>
          <p:cNvPr id="418" name="Google Shape;418;p72" descr="generate an image for AI ethics in education, highlighting early childhood students. "/>
          <p:cNvPicPr preferRelativeResize="0"/>
          <p:nvPr/>
        </p:nvPicPr>
        <p:blipFill>
          <a:blip r:embed="rId3">
            <a:alphaModFix/>
          </a:blip>
          <a:stretch>
            <a:fillRect/>
          </a:stretch>
        </p:blipFill>
        <p:spPr>
          <a:xfrm>
            <a:off x="6304300" y="215625"/>
            <a:ext cx="2337350" cy="42820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73"/>
          <p:cNvSpPr txBox="1">
            <a:spLocks noGrp="1"/>
          </p:cNvSpPr>
          <p:nvPr>
            <p:ph type="title"/>
          </p:nvPr>
        </p:nvSpPr>
        <p:spPr>
          <a:xfrm>
            <a:off x="623888" y="1282303"/>
            <a:ext cx="7886700" cy="2139600"/>
          </a:xfrm>
          <a:prstGeom prst="rect">
            <a:avLst/>
          </a:prstGeom>
        </p:spPr>
        <p:txBody>
          <a:bodyPr spcFirstLastPara="1" wrap="square" lIns="68575" tIns="34275" rIns="68575" bIns="34275" anchor="b" anchorCtr="0">
            <a:normAutofit/>
          </a:bodyPr>
          <a:lstStyle/>
          <a:p>
            <a:pPr marL="0" lvl="0" indent="0" algn="l" rtl="0">
              <a:spcBef>
                <a:spcPts val="0"/>
              </a:spcBef>
              <a:spcAft>
                <a:spcPts val="0"/>
              </a:spcAft>
              <a:buNone/>
            </a:pPr>
            <a:r>
              <a:rPr lang="en"/>
              <a:t>Let’s look at a quick example…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74" descr="Say hello to GPT-4o, our new flagship model which can reason across audio, vision, and text in real time. Featuring Andy from @bemyeyes &#10;&#10;Learn more here: https://www.openai.com/index/hello-gpt-4o/" title="Be My Eyes Accessibility with GPT-4o">
            <a:hlinkClick r:id="rId3"/>
          </p:cNvPr>
          <p:cNvPicPr preferRelativeResize="0"/>
          <p:nvPr/>
        </p:nvPicPr>
        <p:blipFill>
          <a:blip r:embed="rId4">
            <a:alphaModFix/>
          </a:blip>
          <a:stretch>
            <a:fillRect/>
          </a:stretch>
        </p:blipFill>
        <p:spPr>
          <a:xfrm>
            <a:off x="937363" y="325788"/>
            <a:ext cx="7076025" cy="3980275"/>
          </a:xfrm>
          <a:prstGeom prst="rect">
            <a:avLst/>
          </a:prstGeom>
          <a:noFill/>
          <a:ln>
            <a:noFill/>
          </a:ln>
        </p:spPr>
      </p:pic>
      <p:sp>
        <p:nvSpPr>
          <p:cNvPr id="2" name="Title 1">
            <a:extLst>
              <a:ext uri="{FF2B5EF4-FFF2-40B4-BE49-F238E27FC236}">
                <a16:creationId xmlns:a16="http://schemas.microsoft.com/office/drawing/2014/main" id="{2740376D-752D-0972-7C08-1903BC8D581C}"/>
              </a:ext>
            </a:extLst>
          </p:cNvPr>
          <p:cNvSpPr>
            <a:spLocks noGrp="1"/>
          </p:cNvSpPr>
          <p:nvPr>
            <p:ph type="title"/>
          </p:nvPr>
        </p:nvSpPr>
        <p:spPr>
          <a:xfrm>
            <a:off x="311700" y="-724018"/>
            <a:ext cx="8520600" cy="572700"/>
          </a:xfrm>
        </p:spPr>
        <p:txBody>
          <a:bodyPr>
            <a:normAutofit fontScale="90000"/>
          </a:bodyPr>
          <a:lstStyle/>
          <a:p>
            <a:r>
              <a:rPr lang="en-US" dirty="0"/>
              <a:t>AI Accessible Technology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8"/>
                                        </p:tgtEl>
                                        <p:attrNameLst>
                                          <p:attrName>style.visibility</p:attrName>
                                        </p:attrNameLst>
                                      </p:cBhvr>
                                      <p:to>
                                        <p:strVal val="visible"/>
                                      </p:to>
                                    </p:set>
                                    <p:animEffect transition="in" filter="fade">
                                      <p:cBhvr>
                                        <p:cTn id="7" dur="10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75"/>
          <p:cNvSpPr txBox="1">
            <a:spLocks noGrp="1"/>
          </p:cNvSpPr>
          <p:nvPr>
            <p:ph type="title"/>
          </p:nvPr>
        </p:nvSpPr>
        <p:spPr>
          <a:xfrm>
            <a:off x="311700" y="2469275"/>
            <a:ext cx="8520600" cy="841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a:t>Where to get started…</a:t>
            </a:r>
            <a:endParaRPr b="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76"/>
          <p:cNvSpPr txBox="1">
            <a:spLocks noGrp="1"/>
          </p:cNvSpPr>
          <p:nvPr>
            <p:ph type="title"/>
          </p:nvPr>
        </p:nvSpPr>
        <p:spPr>
          <a:xfrm>
            <a:off x="4665000" y="105900"/>
            <a:ext cx="4212600" cy="93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6"/>
              <a:buFont typeface="Arial"/>
              <a:buNone/>
            </a:pPr>
            <a:r>
              <a:rPr lang="en" b="1" dirty="0"/>
              <a:t>High-Leverage Practices (HLPs)</a:t>
            </a:r>
            <a:endParaRPr b="1" dirty="0"/>
          </a:p>
          <a:p>
            <a:pPr marL="0" lvl="0" indent="0" algn="l" rtl="0">
              <a:spcBef>
                <a:spcPts val="0"/>
              </a:spcBef>
              <a:spcAft>
                <a:spcPts val="0"/>
              </a:spcAft>
              <a:buNone/>
            </a:pPr>
            <a:endParaRPr b="1" dirty="0"/>
          </a:p>
        </p:txBody>
      </p:sp>
      <p:pic>
        <p:nvPicPr>
          <p:cNvPr id="440" name="Google Shape;440;p76" descr="Image representing High-Leverage Practices (HLPs)&#10;"/>
          <p:cNvPicPr preferRelativeResize="0"/>
          <p:nvPr/>
        </p:nvPicPr>
        <p:blipFill>
          <a:blip r:embed="rId3">
            <a:alphaModFix/>
          </a:blip>
          <a:stretch>
            <a:fillRect/>
          </a:stretch>
        </p:blipFill>
        <p:spPr>
          <a:xfrm>
            <a:off x="236625" y="105888"/>
            <a:ext cx="4335375" cy="4335375"/>
          </a:xfrm>
          <a:prstGeom prst="rect">
            <a:avLst/>
          </a:prstGeom>
          <a:noFill/>
          <a:ln>
            <a:noFill/>
          </a:ln>
        </p:spPr>
      </p:pic>
      <p:sp>
        <p:nvSpPr>
          <p:cNvPr id="439" name="Google Shape;439;p76"/>
          <p:cNvSpPr txBox="1">
            <a:spLocks noGrp="1"/>
          </p:cNvSpPr>
          <p:nvPr>
            <p:ph type="body" idx="1"/>
          </p:nvPr>
        </p:nvSpPr>
        <p:spPr>
          <a:xfrm>
            <a:off x="4603650" y="1170825"/>
            <a:ext cx="4335300" cy="3190500"/>
          </a:xfrm>
          <a:prstGeom prst="rect">
            <a:avLst/>
          </a:prstGeom>
        </p:spPr>
        <p:txBody>
          <a:bodyPr spcFirstLastPara="1" wrap="square" lIns="0" tIns="0" rIns="0" bIns="0" anchor="t" anchorCtr="0">
            <a:noAutofit/>
          </a:bodyPr>
          <a:lstStyle/>
          <a:p>
            <a:pPr marL="457200" lvl="0" indent="-323850" algn="l" rtl="0">
              <a:spcBef>
                <a:spcPts val="0"/>
              </a:spcBef>
              <a:spcAft>
                <a:spcPts val="0"/>
              </a:spcAft>
              <a:buClr>
                <a:schemeClr val="dk1"/>
              </a:buClr>
              <a:buSzPts val="1500"/>
              <a:buChar char="●"/>
            </a:pPr>
            <a:r>
              <a:rPr lang="en" sz="1500">
                <a:solidFill>
                  <a:schemeClr val="dk1"/>
                </a:solidFill>
              </a:rPr>
              <a:t>Created by CEEDAR Center and Council for Exceptional Children (CEC)</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HLPs are used across all levels, content areas, and settings to improve learning outcomes for all students</a:t>
            </a:r>
            <a:endParaRPr sz="1500">
              <a:solidFill>
                <a:schemeClr val="dk1"/>
              </a:solidFill>
            </a:endParaRPr>
          </a:p>
          <a:p>
            <a:pPr marL="457200" lvl="0" indent="-323850" algn="l" rtl="0">
              <a:spcBef>
                <a:spcPts val="0"/>
              </a:spcBef>
              <a:spcAft>
                <a:spcPts val="0"/>
              </a:spcAft>
              <a:buClr>
                <a:schemeClr val="dk1"/>
              </a:buClr>
              <a:buSzPts val="1500"/>
              <a:buChar char="●"/>
            </a:pPr>
            <a:r>
              <a:rPr lang="en" sz="1500" b="1">
                <a:solidFill>
                  <a:schemeClr val="dk1"/>
                </a:solidFill>
              </a:rPr>
              <a:t>Four Domains:</a:t>
            </a:r>
            <a:r>
              <a:rPr lang="en" sz="1500">
                <a:solidFill>
                  <a:schemeClr val="dk1"/>
                </a:solidFill>
              </a:rPr>
              <a:t> </a:t>
            </a:r>
            <a:endParaRPr sz="1500">
              <a:solidFill>
                <a:schemeClr val="dk1"/>
              </a:solidFill>
            </a:endParaRPr>
          </a:p>
          <a:p>
            <a:pPr marL="914400" lvl="1" indent="-323850" algn="l" rtl="0">
              <a:spcBef>
                <a:spcPts val="0"/>
              </a:spcBef>
              <a:spcAft>
                <a:spcPts val="0"/>
              </a:spcAft>
              <a:buClr>
                <a:schemeClr val="dk1"/>
              </a:buClr>
              <a:buSzPts val="1500"/>
              <a:buChar char="○"/>
            </a:pPr>
            <a:r>
              <a:rPr lang="en" sz="1500">
                <a:solidFill>
                  <a:schemeClr val="dk1"/>
                </a:solidFill>
                <a:highlight>
                  <a:srgbClr val="FFFFFF"/>
                </a:highlight>
              </a:rPr>
              <a:t>Collaboration, </a:t>
            </a:r>
            <a:endParaRPr sz="1500">
              <a:solidFill>
                <a:schemeClr val="dk1"/>
              </a:solidFill>
              <a:highlight>
                <a:srgbClr val="FFFFFF"/>
              </a:highlight>
            </a:endParaRPr>
          </a:p>
          <a:p>
            <a:pPr marL="914400" lvl="1" indent="-323850" algn="l" rtl="0">
              <a:spcBef>
                <a:spcPts val="0"/>
              </a:spcBef>
              <a:spcAft>
                <a:spcPts val="0"/>
              </a:spcAft>
              <a:buClr>
                <a:schemeClr val="dk1"/>
              </a:buClr>
              <a:buSzPts val="1500"/>
              <a:buChar char="○"/>
            </a:pPr>
            <a:r>
              <a:rPr lang="en" sz="1500">
                <a:solidFill>
                  <a:schemeClr val="dk1"/>
                </a:solidFill>
                <a:highlight>
                  <a:srgbClr val="FFFFFF"/>
                </a:highlight>
              </a:rPr>
              <a:t>Data-Driven Planning, </a:t>
            </a:r>
            <a:endParaRPr sz="1500">
              <a:solidFill>
                <a:schemeClr val="dk1"/>
              </a:solidFill>
              <a:highlight>
                <a:srgbClr val="FFFFFF"/>
              </a:highlight>
            </a:endParaRPr>
          </a:p>
          <a:p>
            <a:pPr marL="914400" lvl="1" indent="-323850" algn="l" rtl="0">
              <a:spcBef>
                <a:spcPts val="0"/>
              </a:spcBef>
              <a:spcAft>
                <a:spcPts val="0"/>
              </a:spcAft>
              <a:buClr>
                <a:schemeClr val="dk1"/>
              </a:buClr>
              <a:buSzPts val="1500"/>
              <a:buChar char="○"/>
            </a:pPr>
            <a:r>
              <a:rPr lang="en" sz="1500">
                <a:solidFill>
                  <a:schemeClr val="dk1"/>
                </a:solidFill>
                <a:highlight>
                  <a:srgbClr val="FFFFFF"/>
                </a:highlight>
              </a:rPr>
              <a:t>Instruction in Behavior</a:t>
            </a:r>
            <a:endParaRPr sz="1500">
              <a:solidFill>
                <a:schemeClr val="dk1"/>
              </a:solidFill>
              <a:highlight>
                <a:srgbClr val="FFFFFF"/>
              </a:highlight>
            </a:endParaRPr>
          </a:p>
          <a:p>
            <a:pPr marL="914400" lvl="1" indent="-323850" algn="l" rtl="0">
              <a:spcBef>
                <a:spcPts val="0"/>
              </a:spcBef>
              <a:spcAft>
                <a:spcPts val="0"/>
              </a:spcAft>
              <a:buClr>
                <a:schemeClr val="dk1"/>
              </a:buClr>
              <a:buSzPts val="1500"/>
              <a:buChar char="○"/>
            </a:pPr>
            <a:r>
              <a:rPr lang="en" sz="1500">
                <a:solidFill>
                  <a:schemeClr val="dk1"/>
                </a:solidFill>
                <a:highlight>
                  <a:srgbClr val="FFFFFF"/>
                </a:highlight>
              </a:rPr>
              <a:t>Academics, and Intensify and Intervene as Needed</a:t>
            </a:r>
            <a:endParaRPr sz="1500">
              <a:solidFill>
                <a:schemeClr val="dk1"/>
              </a:solidFill>
              <a:highlight>
                <a:srgbClr val="FFFFFF"/>
              </a:highlight>
            </a:endParaRPr>
          </a:p>
        </p:txBody>
      </p:sp>
      <p:pic>
        <p:nvPicPr>
          <p:cNvPr id="441" name="Google Shape;441;p76" descr="Image displays the CIDDL Logo" title="CIDDL Logo"/>
          <p:cNvPicPr preferRelativeResize="0"/>
          <p:nvPr/>
        </p:nvPicPr>
        <p:blipFill rotWithShape="1">
          <a:blip r:embed="rId4">
            <a:alphaModFix/>
          </a:blip>
          <a:srcRect r="23722"/>
          <a:stretch/>
        </p:blipFill>
        <p:spPr>
          <a:xfrm>
            <a:off x="7509387" y="4493550"/>
            <a:ext cx="1429563" cy="468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2" name="Title 1">
            <a:extLst>
              <a:ext uri="{FF2B5EF4-FFF2-40B4-BE49-F238E27FC236}">
                <a16:creationId xmlns:a16="http://schemas.microsoft.com/office/drawing/2014/main" id="{CE7E368B-3AE7-E0AD-8B0C-6F4EC4C13C18}"/>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HLP webpage</a:t>
            </a:r>
          </a:p>
        </p:txBody>
      </p:sp>
      <p:pic>
        <p:nvPicPr>
          <p:cNvPr id="446" name="Google Shape;446;p77" descr="Screen capture of the homepage for the high leverage practices website: https://highleveragepractices.org/ ">
            <a:hlinkClick r:id="rId3"/>
          </p:cNvPr>
          <p:cNvPicPr preferRelativeResize="0"/>
          <p:nvPr/>
        </p:nvPicPr>
        <p:blipFill>
          <a:blip r:embed="rId4">
            <a:alphaModFix/>
          </a:blip>
          <a:stretch>
            <a:fillRect/>
          </a:stretch>
        </p:blipFill>
        <p:spPr>
          <a:xfrm>
            <a:off x="0" y="-69616"/>
            <a:ext cx="9144001" cy="4866283"/>
          </a:xfrm>
          <a:prstGeom prst="rect">
            <a:avLst/>
          </a:prstGeom>
          <a:noFill/>
          <a:ln>
            <a:noFill/>
          </a:ln>
        </p:spPr>
      </p:pic>
      <p:pic>
        <p:nvPicPr>
          <p:cNvPr id="447" name="Google Shape;447;p77" descr="QR code to the website highleveragepractices.org"/>
          <p:cNvPicPr preferRelativeResize="0"/>
          <p:nvPr/>
        </p:nvPicPr>
        <p:blipFill>
          <a:blip r:embed="rId5">
            <a:alphaModFix/>
          </a:blip>
          <a:stretch>
            <a:fillRect/>
          </a:stretch>
        </p:blipFill>
        <p:spPr>
          <a:xfrm>
            <a:off x="7662325" y="4054225"/>
            <a:ext cx="1007276" cy="10072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4" name="Google Shape;454;p78"/>
          <p:cNvSpPr txBox="1">
            <a:spLocks noGrp="1"/>
          </p:cNvSpPr>
          <p:nvPr>
            <p:ph type="title" idx="4294967295"/>
          </p:nvPr>
        </p:nvSpPr>
        <p:spPr>
          <a:xfrm>
            <a:off x="6153675" y="2924200"/>
            <a:ext cx="2157600" cy="954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sng" strike="noStrike" kern="0" cap="none" spc="0" normalizeH="0" baseline="0" noProof="0" dirty="0">
                <a:ln>
                  <a:noFill/>
                </a:ln>
                <a:solidFill>
                  <a:schemeClr val="hlink"/>
                </a:solidFill>
                <a:effectLst/>
                <a:uLnTx/>
                <a:uFillTx/>
                <a:latin typeface="Arial"/>
                <a:ea typeface="Arial"/>
                <a:cs typeface="Arial"/>
                <a:sym typeface="Arial"/>
                <a:hlinkClick r:id="rId3"/>
              </a:rPr>
              <a:t>https://tinyurl.com/HLPGPT</a:t>
            </a:r>
            <a:endParaRPr kumimoji="0" lang="en-US" sz="2500" b="0" i="0" u="none" strike="noStrike" kern="0" cap="none" spc="0" normalizeH="0" baseline="0" noProof="0" dirty="0">
              <a:ln>
                <a:noFill/>
              </a:ln>
              <a:solidFill>
                <a:schemeClr val="dk2"/>
              </a:solidFill>
              <a:effectLst/>
              <a:uLnTx/>
              <a:uFillTx/>
              <a:latin typeface="Arial"/>
              <a:ea typeface="Arial"/>
              <a:cs typeface="Arial"/>
              <a:sym typeface="Arial"/>
            </a:endParaRPr>
          </a:p>
        </p:txBody>
      </p:sp>
      <p:pic>
        <p:nvPicPr>
          <p:cNvPr id="452" name="Google Shape;452;p78" descr="Screen shot Image of Chat GPT personalized  High Leverage Practices (HLP) GPT">
            <a:hlinkClick r:id="rId4"/>
          </p:cNvPr>
          <p:cNvPicPr preferRelativeResize="0"/>
          <p:nvPr/>
        </p:nvPicPr>
        <p:blipFill>
          <a:blip r:embed="rId5">
            <a:alphaModFix/>
          </a:blip>
          <a:stretch>
            <a:fillRect/>
          </a:stretch>
        </p:blipFill>
        <p:spPr>
          <a:xfrm>
            <a:off x="475625" y="327014"/>
            <a:ext cx="5017625" cy="3902624"/>
          </a:xfrm>
          <a:prstGeom prst="rect">
            <a:avLst/>
          </a:prstGeom>
          <a:noFill/>
          <a:ln w="28575" cap="flat" cmpd="sng">
            <a:solidFill>
              <a:schemeClr val="dk2"/>
            </a:solidFill>
            <a:prstDash val="solid"/>
            <a:round/>
            <a:headEnd type="none" w="sm" len="sm"/>
            <a:tailEnd type="none" w="sm" len="sm"/>
          </a:ln>
        </p:spPr>
      </p:pic>
      <p:pic>
        <p:nvPicPr>
          <p:cNvPr id="453" name="Google Shape;453;p78" descr="QR code to https://chatgpt.com/g/g-67b53457ec208191b9c82aa7e6bcf1a9-high-leverage-practices-hlp-gpt "/>
          <p:cNvPicPr preferRelativeResize="0"/>
          <p:nvPr/>
        </p:nvPicPr>
        <p:blipFill>
          <a:blip r:embed="rId6">
            <a:alphaModFix/>
          </a:blip>
          <a:stretch>
            <a:fillRect/>
          </a:stretch>
        </p:blipFill>
        <p:spPr>
          <a:xfrm>
            <a:off x="6153675" y="697044"/>
            <a:ext cx="2157600" cy="215763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79"/>
          <p:cNvSpPr txBox="1">
            <a:spLocks noGrp="1"/>
          </p:cNvSpPr>
          <p:nvPr>
            <p:ph type="title"/>
          </p:nvPr>
        </p:nvSpPr>
        <p:spPr>
          <a:xfrm>
            <a:off x="124125" y="2293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b="1"/>
              <a:t>HLP Activity: Think. Pair. Share.</a:t>
            </a:r>
            <a:endParaRPr sz="2420" b="1"/>
          </a:p>
        </p:txBody>
      </p:sp>
      <p:sp>
        <p:nvSpPr>
          <p:cNvPr id="460" name="Google Shape;460;p79"/>
          <p:cNvSpPr txBox="1">
            <a:spLocks noGrp="1"/>
          </p:cNvSpPr>
          <p:nvPr>
            <p:ph type="body" idx="1"/>
          </p:nvPr>
        </p:nvSpPr>
        <p:spPr>
          <a:xfrm>
            <a:off x="401000" y="802050"/>
            <a:ext cx="6126300" cy="3539400"/>
          </a:xfrm>
          <a:prstGeom prst="rect">
            <a:avLst/>
          </a:prstGeom>
        </p:spPr>
        <p:txBody>
          <a:bodyPr spcFirstLastPara="1" wrap="square" lIns="91425" tIns="91425" rIns="91425" bIns="91425" anchor="t" anchorCtr="0">
            <a:noAutofit/>
          </a:bodyPr>
          <a:lstStyle/>
          <a:p>
            <a:pPr marL="457200" lvl="0" indent="-342900" algn="l" rtl="0">
              <a:lnSpc>
                <a:spcPct val="140000"/>
              </a:lnSpc>
              <a:spcBef>
                <a:spcPts val="0"/>
              </a:spcBef>
              <a:spcAft>
                <a:spcPts val="0"/>
              </a:spcAft>
              <a:buClr>
                <a:schemeClr val="dk1"/>
              </a:buClr>
              <a:buSzPts val="1800"/>
              <a:buAutoNum type="arabicPeriod"/>
            </a:pPr>
            <a:r>
              <a:rPr lang="en" b="1">
                <a:solidFill>
                  <a:schemeClr val="dk1"/>
                </a:solidFill>
              </a:rPr>
              <a:t>Think.</a:t>
            </a:r>
            <a:r>
              <a:rPr lang="en">
                <a:solidFill>
                  <a:schemeClr val="dk1"/>
                </a:solidFill>
              </a:rPr>
              <a:t> What questions might be appropriate.</a:t>
            </a:r>
            <a:endParaRPr>
              <a:solidFill>
                <a:schemeClr val="dk1"/>
              </a:solidFill>
            </a:endParaRPr>
          </a:p>
          <a:p>
            <a:pPr marL="457200" lvl="0" indent="-342900" algn="l" rtl="0">
              <a:lnSpc>
                <a:spcPct val="140000"/>
              </a:lnSpc>
              <a:spcBef>
                <a:spcPts val="0"/>
              </a:spcBef>
              <a:spcAft>
                <a:spcPts val="0"/>
              </a:spcAft>
              <a:buClr>
                <a:schemeClr val="dk1"/>
              </a:buClr>
              <a:buSzPts val="1800"/>
              <a:buAutoNum type="arabicPeriod"/>
            </a:pPr>
            <a:r>
              <a:rPr lang="en" b="1">
                <a:solidFill>
                  <a:schemeClr val="dk1"/>
                </a:solidFill>
              </a:rPr>
              <a:t>Pair with an AI…. </a:t>
            </a:r>
            <a:endParaRPr b="1">
              <a:solidFill>
                <a:schemeClr val="dk1"/>
              </a:solidFill>
            </a:endParaRPr>
          </a:p>
          <a:p>
            <a:pPr marL="914400" lvl="1" indent="-342900" algn="l" rtl="0">
              <a:lnSpc>
                <a:spcPct val="140000"/>
              </a:lnSpc>
              <a:spcBef>
                <a:spcPts val="0"/>
              </a:spcBef>
              <a:spcAft>
                <a:spcPts val="0"/>
              </a:spcAft>
              <a:buClr>
                <a:schemeClr val="dk1"/>
              </a:buClr>
              <a:buSzPts val="1800"/>
              <a:buChar char="○"/>
            </a:pPr>
            <a:r>
              <a:rPr lang="en" sz="1800">
                <a:solidFill>
                  <a:schemeClr val="dk1"/>
                </a:solidFill>
              </a:rPr>
              <a:t>What are HLPs and how might I use them?</a:t>
            </a:r>
            <a:endParaRPr sz="1800">
              <a:solidFill>
                <a:schemeClr val="dk1"/>
              </a:solidFill>
            </a:endParaRPr>
          </a:p>
          <a:p>
            <a:pPr marL="914400" lvl="1" indent="-342900" algn="l" rtl="0">
              <a:lnSpc>
                <a:spcPct val="140000"/>
              </a:lnSpc>
              <a:spcBef>
                <a:spcPts val="0"/>
              </a:spcBef>
              <a:spcAft>
                <a:spcPts val="0"/>
              </a:spcAft>
              <a:buClr>
                <a:schemeClr val="dk1"/>
              </a:buClr>
              <a:buSzPts val="1800"/>
              <a:buChar char="○"/>
            </a:pPr>
            <a:r>
              <a:rPr lang="en" sz="1800">
                <a:solidFill>
                  <a:schemeClr val="dk1"/>
                </a:solidFill>
              </a:rPr>
              <a:t>How might I use HLPs in my classroom?</a:t>
            </a:r>
            <a:endParaRPr sz="1800">
              <a:solidFill>
                <a:schemeClr val="dk1"/>
              </a:solidFill>
            </a:endParaRPr>
          </a:p>
          <a:p>
            <a:pPr marL="914400" lvl="1" indent="-342900" algn="l" rtl="0">
              <a:lnSpc>
                <a:spcPct val="140000"/>
              </a:lnSpc>
              <a:spcBef>
                <a:spcPts val="0"/>
              </a:spcBef>
              <a:spcAft>
                <a:spcPts val="0"/>
              </a:spcAft>
              <a:buClr>
                <a:schemeClr val="dk1"/>
              </a:buClr>
              <a:buSzPts val="1800"/>
              <a:buChar char="○"/>
            </a:pPr>
            <a:r>
              <a:rPr lang="en" sz="1800">
                <a:solidFill>
                  <a:schemeClr val="dk1"/>
                </a:solidFill>
              </a:rPr>
              <a:t>I have X situation how might HLPs help me?  </a:t>
            </a:r>
            <a:endParaRPr sz="1800">
              <a:solidFill>
                <a:schemeClr val="dk1"/>
              </a:solidFill>
            </a:endParaRPr>
          </a:p>
          <a:p>
            <a:pPr marL="914400" lvl="1" indent="-342900" algn="l" rtl="0">
              <a:lnSpc>
                <a:spcPct val="140000"/>
              </a:lnSpc>
              <a:spcBef>
                <a:spcPts val="0"/>
              </a:spcBef>
              <a:spcAft>
                <a:spcPts val="0"/>
              </a:spcAft>
              <a:buClr>
                <a:schemeClr val="dk1"/>
              </a:buClr>
              <a:buSzPts val="1800"/>
              <a:buChar char="○"/>
            </a:pPr>
            <a:r>
              <a:rPr lang="en" sz="1800">
                <a:solidFill>
                  <a:schemeClr val="dk1"/>
                </a:solidFill>
              </a:rPr>
              <a:t>How might my district encourage the use of HLPs, as X leader, what are steps I might take?</a:t>
            </a:r>
            <a:endParaRPr sz="1800">
              <a:solidFill>
                <a:schemeClr val="dk1"/>
              </a:solidFill>
            </a:endParaRPr>
          </a:p>
          <a:p>
            <a:pPr marL="457200" lvl="0" indent="-342900" algn="l" rtl="0">
              <a:lnSpc>
                <a:spcPct val="140000"/>
              </a:lnSpc>
              <a:spcBef>
                <a:spcPts val="0"/>
              </a:spcBef>
              <a:spcAft>
                <a:spcPts val="0"/>
              </a:spcAft>
              <a:buClr>
                <a:schemeClr val="dk1"/>
              </a:buClr>
              <a:buSzPts val="1800"/>
              <a:buAutoNum type="arabicPeriod"/>
            </a:pPr>
            <a:r>
              <a:rPr lang="en" b="1">
                <a:solidFill>
                  <a:schemeClr val="dk1"/>
                </a:solidFill>
              </a:rPr>
              <a:t>Share with an AI</a:t>
            </a:r>
            <a:r>
              <a:rPr lang="en">
                <a:solidFill>
                  <a:schemeClr val="dk1"/>
                </a:solidFill>
              </a:rPr>
              <a:t>, what did the AI say?</a:t>
            </a:r>
            <a:endParaRPr>
              <a:solidFill>
                <a:schemeClr val="dk1"/>
              </a:solidFill>
            </a:endParaRPr>
          </a:p>
          <a:p>
            <a:pPr marL="457200" lvl="0" indent="-342900" algn="l" rtl="0">
              <a:lnSpc>
                <a:spcPct val="140000"/>
              </a:lnSpc>
              <a:spcBef>
                <a:spcPts val="0"/>
              </a:spcBef>
              <a:spcAft>
                <a:spcPts val="0"/>
              </a:spcAft>
              <a:buClr>
                <a:schemeClr val="dk1"/>
              </a:buClr>
              <a:buSzPts val="1800"/>
              <a:buAutoNum type="arabicPeriod"/>
            </a:pPr>
            <a:r>
              <a:rPr lang="en" b="1">
                <a:solidFill>
                  <a:schemeClr val="dk1"/>
                </a:solidFill>
              </a:rPr>
              <a:t>Prepare to share with Humans in the Chat</a:t>
            </a:r>
            <a:endParaRPr>
              <a:solidFill>
                <a:schemeClr val="dk1"/>
              </a:solidFill>
            </a:endParaRPr>
          </a:p>
        </p:txBody>
      </p:sp>
      <p:pic>
        <p:nvPicPr>
          <p:cNvPr id="461" name="Google Shape;461;p79" descr="QR code to https://chatgpt.com/g/g-67b53457ec208191b9c82aa7e6bcf1a9-high-leverage-practices-hlp-gpt"/>
          <p:cNvPicPr preferRelativeResize="0"/>
          <p:nvPr/>
        </p:nvPicPr>
        <p:blipFill>
          <a:blip r:embed="rId3">
            <a:alphaModFix/>
          </a:blip>
          <a:stretch>
            <a:fillRect/>
          </a:stretch>
        </p:blipFill>
        <p:spPr>
          <a:xfrm>
            <a:off x="6823125" y="1055600"/>
            <a:ext cx="1728300" cy="1728326"/>
          </a:xfrm>
          <a:prstGeom prst="rect">
            <a:avLst/>
          </a:prstGeom>
          <a:noFill/>
          <a:ln>
            <a:noFill/>
          </a:ln>
        </p:spPr>
      </p:pic>
      <p:sp>
        <p:nvSpPr>
          <p:cNvPr id="462" name="Google Shape;462;p79"/>
          <p:cNvSpPr txBox="1"/>
          <p:nvPr/>
        </p:nvSpPr>
        <p:spPr>
          <a:xfrm>
            <a:off x="6672312" y="3037475"/>
            <a:ext cx="2146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u="sng">
                <a:solidFill>
                  <a:schemeClr val="hlink"/>
                </a:solidFill>
                <a:hlinkClick r:id="rId4"/>
              </a:rPr>
              <a:t>https://tinyurl.com/HLPGPT</a:t>
            </a:r>
            <a:endParaRPr sz="24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53"/>
          <p:cNvSpPr txBox="1">
            <a:spLocks noGrp="1"/>
          </p:cNvSpPr>
          <p:nvPr>
            <p:ph type="title" idx="4294967295"/>
          </p:nvPr>
        </p:nvSpPr>
        <p:spPr>
          <a:xfrm>
            <a:off x="2969751" y="2967264"/>
            <a:ext cx="4542900" cy="477300"/>
          </a:xfrm>
          <a:prstGeom prst="rect">
            <a:avLst/>
          </a:prstGeom>
          <a:noFill/>
          <a:ln>
            <a:noFill/>
            <a:prstDash/>
          </a:ln>
          <a:effectLst/>
        </p:spPr>
        <p:txBody>
          <a:bodyPr rot="0" spcFirstLastPara="1" vertOverflow="overflow" horzOverflow="overflow" vert="horz" wrap="square" lIns="68575" tIns="68575" rIns="68575" bIns="6857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chemeClr val="dk1"/>
                </a:solidFill>
                <a:effectLst/>
                <a:uLnTx/>
                <a:uFillTx/>
                <a:latin typeface="Arial"/>
                <a:ea typeface="Arial"/>
                <a:cs typeface="Arial"/>
                <a:sym typeface="Arial"/>
              </a:rPr>
              <a:t>Learn more at </a:t>
            </a:r>
            <a:r>
              <a:rPr kumimoji="0" lang="en-US" sz="2200" b="0" i="0" u="sng" strike="noStrike" kern="0" cap="none" spc="0" normalizeH="0" baseline="0" noProof="0" dirty="0">
                <a:ln>
                  <a:noFill/>
                </a:ln>
                <a:solidFill>
                  <a:schemeClr val="hlink"/>
                </a:solidFill>
                <a:effectLst/>
                <a:uLnTx/>
                <a:uFillTx/>
                <a:latin typeface="Arial"/>
                <a:ea typeface="Arial"/>
                <a:cs typeface="Arial"/>
                <a:sym typeface="Arial"/>
                <a:hlinkClick r:id="rId3"/>
              </a:rPr>
              <a:t>https://ciddl.org/</a:t>
            </a:r>
            <a:r>
              <a:rPr kumimoji="0" lang="en-US" sz="2200" b="0" i="0" u="none" strike="noStrike" kern="0" cap="none" spc="0" normalizeH="0" baseline="0" noProof="0" dirty="0">
                <a:ln>
                  <a:noFill/>
                </a:ln>
                <a:solidFill>
                  <a:srgbClr val="0000FF"/>
                </a:solidFill>
                <a:effectLst/>
                <a:uLnTx/>
                <a:uFillTx/>
                <a:latin typeface="Arial"/>
                <a:ea typeface="Arial"/>
                <a:cs typeface="Arial"/>
                <a:sym typeface="Arial"/>
              </a:rPr>
              <a:t> </a:t>
            </a:r>
            <a:endParaRPr kumimoji="0" lang="en-US" sz="2300" b="0" i="0" u="none" strike="noStrike" kern="0" cap="none" spc="0" normalizeH="0" baseline="0" noProof="0" dirty="0">
              <a:ln>
                <a:noFill/>
              </a:ln>
              <a:solidFill>
                <a:srgbClr val="0000FF"/>
              </a:solidFill>
              <a:effectLst/>
              <a:uLnTx/>
              <a:uFillTx/>
              <a:latin typeface="Arial"/>
              <a:ea typeface="Arial"/>
              <a:cs typeface="Arial"/>
              <a:sym typeface="Arial"/>
            </a:endParaRPr>
          </a:p>
        </p:txBody>
      </p:sp>
      <p:sp>
        <p:nvSpPr>
          <p:cNvPr id="280" name="Google Shape;280;p53"/>
          <p:cNvSpPr txBox="1"/>
          <p:nvPr/>
        </p:nvSpPr>
        <p:spPr>
          <a:xfrm>
            <a:off x="638050" y="708900"/>
            <a:ext cx="8138700" cy="1654200"/>
          </a:xfrm>
          <a:prstGeom prst="rect">
            <a:avLst/>
          </a:prstGeom>
          <a:noFill/>
          <a:ln>
            <a:noFill/>
          </a:ln>
        </p:spPr>
        <p:txBody>
          <a:bodyPr spcFirstLastPara="1" wrap="square" lIns="68575" tIns="34275" rIns="68575" bIns="34275" anchor="t" anchorCtr="0">
            <a:normAutofit lnSpcReduction="10000"/>
          </a:bodyPr>
          <a:lstStyle/>
          <a:p>
            <a:pPr marL="0" marR="0" lvl="0" indent="0" algn="l" rtl="0">
              <a:lnSpc>
                <a:spcPct val="115000"/>
              </a:lnSpc>
              <a:spcBef>
                <a:spcPts val="0"/>
              </a:spcBef>
              <a:spcAft>
                <a:spcPts val="900"/>
              </a:spcAft>
              <a:buNone/>
            </a:pPr>
            <a:r>
              <a:rPr lang="en" sz="2200" i="0" u="none" strike="noStrike" cap="none">
                <a:solidFill>
                  <a:schemeClr val="dk1"/>
                </a:solidFill>
                <a:latin typeface="Play"/>
                <a:ea typeface="Play"/>
                <a:cs typeface="Play"/>
                <a:sym typeface="Play"/>
              </a:rPr>
              <a:t>The </a:t>
            </a:r>
            <a:r>
              <a:rPr lang="en" sz="2200" b="1" i="0" u="none" strike="noStrike" cap="none">
                <a:solidFill>
                  <a:schemeClr val="dk1"/>
                </a:solidFill>
                <a:latin typeface="Play"/>
                <a:ea typeface="Play"/>
                <a:cs typeface="Play"/>
                <a:sym typeface="Play"/>
              </a:rPr>
              <a:t>Center for Innovation, Design, and Digital Learning (CIDDL)</a:t>
            </a:r>
            <a:r>
              <a:rPr lang="en" sz="2200" i="0" u="none" strike="noStrike" cap="none">
                <a:solidFill>
                  <a:schemeClr val="dk1"/>
                </a:solidFill>
                <a:latin typeface="Play"/>
                <a:ea typeface="Play"/>
                <a:cs typeface="Play"/>
                <a:sym typeface="Play"/>
              </a:rPr>
              <a:t> serves as the </a:t>
            </a:r>
            <a:r>
              <a:rPr lang="en" sz="2200">
                <a:solidFill>
                  <a:schemeClr val="dk1"/>
                </a:solidFill>
                <a:latin typeface="Play"/>
                <a:ea typeface="Play"/>
                <a:cs typeface="Play"/>
                <a:sym typeface="Play"/>
              </a:rPr>
              <a:t>National Center to Improve Faculty Capacity to use Educational Technology in Special Education Personnel and Leadership Preparation Programs.</a:t>
            </a:r>
            <a:endParaRPr sz="2300" i="0" u="none" strike="noStrike" cap="none">
              <a:solidFill>
                <a:schemeClr val="dk1"/>
              </a:solidFill>
              <a:latin typeface="Play"/>
              <a:ea typeface="Play"/>
              <a:cs typeface="Play"/>
              <a:sym typeface="Play"/>
            </a:endParaRPr>
          </a:p>
        </p:txBody>
      </p:sp>
      <p:pic>
        <p:nvPicPr>
          <p:cNvPr id="278" name="Google Shape;278;p53" descr="QR code for CIDDL.org"/>
          <p:cNvPicPr preferRelativeResize="0"/>
          <p:nvPr/>
        </p:nvPicPr>
        <p:blipFill rotWithShape="1">
          <a:blip r:embed="rId4">
            <a:alphaModFix/>
          </a:blip>
          <a:srcRect/>
          <a:stretch/>
        </p:blipFill>
        <p:spPr>
          <a:xfrm>
            <a:off x="1631333" y="2571752"/>
            <a:ext cx="1268356" cy="1268357"/>
          </a:xfrm>
          <a:prstGeom prst="rect">
            <a:avLst/>
          </a:prstGeom>
          <a:noFill/>
          <a:ln>
            <a:noFill/>
          </a:ln>
        </p:spPr>
      </p:pic>
      <p:sp>
        <p:nvSpPr>
          <p:cNvPr id="279" name="Google Shape;279;p53" descr="Presented by Drs. James Basham &amp; Angelica Fulchini Scruggs"/>
          <p:cNvSpPr txBox="1"/>
          <p:nvPr/>
        </p:nvSpPr>
        <p:spPr>
          <a:xfrm>
            <a:off x="527088" y="3977800"/>
            <a:ext cx="8089800" cy="477300"/>
          </a:xfrm>
          <a:prstGeom prst="rect">
            <a:avLst/>
          </a:prstGeom>
          <a:noFill/>
          <a:ln>
            <a:noFill/>
          </a:ln>
        </p:spPr>
        <p:txBody>
          <a:bodyPr spcFirstLastPara="1" wrap="square" lIns="68575" tIns="68575" rIns="68575" bIns="68575" anchor="t" anchorCtr="0">
            <a:spAutoFit/>
          </a:bodyPr>
          <a:lstStyle/>
          <a:p>
            <a:pPr marL="0" marR="0" lvl="0" indent="0" algn="l" rtl="0">
              <a:spcBef>
                <a:spcPts val="0"/>
              </a:spcBef>
              <a:spcAft>
                <a:spcPts val="500"/>
              </a:spcAft>
              <a:buClr>
                <a:srgbClr val="000000"/>
              </a:buClr>
              <a:buSzPts val="800"/>
              <a:buFont typeface="Arial"/>
              <a:buNone/>
            </a:pPr>
            <a:r>
              <a:rPr lang="en" sz="1100" i="0" u="none" strike="noStrike" cap="none">
                <a:solidFill>
                  <a:srgbClr val="000000"/>
                </a:solidFill>
              </a:rPr>
              <a:t>Disclaimer: The contents of this presentation were developed by the presenters under award #H327F200008, #H327F250003. They do not represent the policy of the Department of Education. Do not assume endorsement by the Federal Government.</a:t>
            </a:r>
            <a:endParaRPr sz="1100" i="0" u="none" strike="noStrike" cap="none">
              <a:solidFill>
                <a:srgbClr val="000000"/>
              </a:solidFill>
            </a:endParaRPr>
          </a:p>
        </p:txBody>
      </p:sp>
      <p:sp>
        <p:nvSpPr>
          <p:cNvPr id="281" name="Google Shape;281;p53"/>
          <p:cNvSpPr txBox="1"/>
          <p:nvPr/>
        </p:nvSpPr>
        <p:spPr>
          <a:xfrm>
            <a:off x="6218075" y="4551938"/>
            <a:ext cx="284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rPr>
              <a:t>Learn more at </a:t>
            </a:r>
            <a:r>
              <a:rPr lang="en" sz="1800" b="1">
                <a:solidFill>
                  <a:schemeClr val="lt1"/>
                </a:solidFill>
              </a:rPr>
              <a:t>CIDDL.org</a:t>
            </a:r>
            <a:endParaRPr sz="1800" b="1">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8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Basics of Effective Prompting</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81"/>
          <p:cNvSpPr txBox="1">
            <a:spLocks noGrp="1"/>
          </p:cNvSpPr>
          <p:nvPr>
            <p:ph type="title"/>
          </p:nvPr>
        </p:nvSpPr>
        <p:spPr>
          <a:xfrm>
            <a:off x="198425" y="601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Six Components of Prompt Engineering</a:t>
            </a:r>
            <a:endParaRPr b="1" dirty="0"/>
          </a:p>
        </p:txBody>
      </p:sp>
      <p:sp>
        <p:nvSpPr>
          <p:cNvPr id="515" name="Google Shape;515;p81"/>
          <p:cNvSpPr txBox="1"/>
          <p:nvPr/>
        </p:nvSpPr>
        <p:spPr>
          <a:xfrm>
            <a:off x="104525" y="632800"/>
            <a:ext cx="1391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solidFill>
                  <a:schemeClr val="dk2"/>
                </a:solidFill>
              </a:rPr>
              <a:t>More important</a:t>
            </a:r>
            <a:endParaRPr sz="1300">
              <a:solidFill>
                <a:schemeClr val="dk2"/>
              </a:solidFill>
            </a:endParaRPr>
          </a:p>
        </p:txBody>
      </p:sp>
      <p:cxnSp>
        <p:nvCxnSpPr>
          <p:cNvPr id="517" name="Google Shape;517;p81">
            <a:extLst>
              <a:ext uri="{C183D7F6-B498-43B3-948B-1728B52AA6E4}">
                <adec:decorative xmlns:adec="http://schemas.microsoft.com/office/drawing/2017/decorative" val="1"/>
              </a:ext>
            </a:extLst>
          </p:cNvPr>
          <p:cNvCxnSpPr>
            <a:stCxn id="515" idx="3"/>
            <a:endCxn id="516" idx="1"/>
          </p:cNvCxnSpPr>
          <p:nvPr/>
        </p:nvCxnSpPr>
        <p:spPr>
          <a:xfrm>
            <a:off x="1495625" y="825250"/>
            <a:ext cx="6105000" cy="600"/>
          </a:xfrm>
          <a:prstGeom prst="bentConnector3">
            <a:avLst>
              <a:gd name="adj1" fmla="val 49999"/>
            </a:avLst>
          </a:prstGeom>
          <a:noFill/>
          <a:ln w="9525" cap="flat" cmpd="sng">
            <a:solidFill>
              <a:schemeClr val="dk2"/>
            </a:solidFill>
            <a:prstDash val="solid"/>
            <a:round/>
            <a:headEnd type="triangle" w="med" len="med"/>
            <a:tailEnd type="triangle" w="med" len="med"/>
          </a:ln>
        </p:spPr>
      </p:cxnSp>
      <p:sp>
        <p:nvSpPr>
          <p:cNvPr id="516" name="Google Shape;516;p81"/>
          <p:cNvSpPr txBox="1"/>
          <p:nvPr/>
        </p:nvSpPr>
        <p:spPr>
          <a:xfrm>
            <a:off x="7600488" y="632800"/>
            <a:ext cx="1391100" cy="3849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300">
                <a:solidFill>
                  <a:schemeClr val="dk2"/>
                </a:solidFill>
              </a:rPr>
              <a:t>Less important</a:t>
            </a:r>
            <a:endParaRPr sz="1300">
              <a:solidFill>
                <a:schemeClr val="dk2"/>
              </a:solidFill>
            </a:endParaRPr>
          </a:p>
        </p:txBody>
      </p:sp>
      <p:grpSp>
        <p:nvGrpSpPr>
          <p:cNvPr id="473" name="Google Shape;473;p81" descr="Tasks"/>
          <p:cNvGrpSpPr/>
          <p:nvPr/>
        </p:nvGrpSpPr>
        <p:grpSpPr>
          <a:xfrm>
            <a:off x="164725" y="999239"/>
            <a:ext cx="1426775" cy="3384635"/>
            <a:chOff x="1118230" y="283725"/>
            <a:chExt cx="2090820" cy="4076400"/>
          </a:xfrm>
        </p:grpSpPr>
        <p:sp>
          <p:nvSpPr>
            <p:cNvPr id="474" name="Google Shape;474;p81"/>
            <p:cNvSpPr/>
            <p:nvPr/>
          </p:nvSpPr>
          <p:spPr>
            <a:xfrm>
              <a:off x="1178650" y="283725"/>
              <a:ext cx="2030400" cy="4076400"/>
            </a:xfrm>
            <a:prstGeom prst="rect">
              <a:avLst/>
            </a:prstGeom>
            <a:solidFill>
              <a:srgbClr val="1B7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1"/>
            <p:cNvSpPr/>
            <p:nvPr/>
          </p:nvSpPr>
          <p:spPr>
            <a:xfrm>
              <a:off x="1118230" y="341746"/>
              <a:ext cx="2048100" cy="1959000"/>
            </a:xfrm>
            <a:prstGeom prst="rect">
              <a:avLst/>
            </a:prstGeom>
            <a:solidFill>
              <a:srgbClr val="FFFFFF"/>
            </a:solidFill>
            <a:ln w="19050" cap="flat" cmpd="sng">
              <a:solidFill>
                <a:srgbClr val="1D7E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1"/>
            <p:cNvSpPr/>
            <p:nvPr/>
          </p:nvSpPr>
          <p:spPr>
            <a:xfrm>
              <a:off x="1233924" y="963211"/>
              <a:ext cx="1815000" cy="111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1D7E75"/>
                  </a:solidFill>
                  <a:latin typeface="Roboto Medium"/>
                  <a:ea typeface="Roboto Medium"/>
                  <a:cs typeface="Roboto Medium"/>
                  <a:sym typeface="Roboto Medium"/>
                </a:rPr>
                <a:t>Start with an action verb to ask what you want</a:t>
              </a:r>
              <a:endParaRPr sz="1200">
                <a:solidFill>
                  <a:srgbClr val="1D7E75"/>
                </a:solidFill>
                <a:latin typeface="Roboto Medium"/>
                <a:ea typeface="Roboto Medium"/>
                <a:cs typeface="Roboto Medium"/>
                <a:sym typeface="Roboto Medium"/>
              </a:endParaRPr>
            </a:p>
          </p:txBody>
        </p:sp>
        <p:sp>
          <p:nvSpPr>
            <p:cNvPr id="477" name="Google Shape;477;p81"/>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1D7E75"/>
                  </a:solidFill>
                  <a:latin typeface="Roboto"/>
                  <a:ea typeface="Roboto"/>
                  <a:cs typeface="Roboto"/>
                  <a:sym typeface="Roboto"/>
                </a:rPr>
                <a:t>Tasks</a:t>
              </a:r>
              <a:endParaRPr sz="2000">
                <a:solidFill>
                  <a:srgbClr val="1D7E75"/>
                </a:solidFill>
                <a:latin typeface="Roboto Thin"/>
                <a:ea typeface="Roboto Thin"/>
                <a:cs typeface="Roboto Thin"/>
                <a:sym typeface="Roboto Thin"/>
              </a:endParaRPr>
            </a:p>
          </p:txBody>
        </p:sp>
        <p:sp>
          <p:nvSpPr>
            <p:cNvPr id="478" name="Google Shape;478;p81"/>
            <p:cNvSpPr/>
            <p:nvPr/>
          </p:nvSpPr>
          <p:spPr>
            <a:xfrm rot="5400000">
              <a:off x="1938961" y="2319150"/>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1"/>
            <p:cNvSpPr/>
            <p:nvPr/>
          </p:nvSpPr>
          <p:spPr>
            <a:xfrm>
              <a:off x="1148428" y="2733227"/>
              <a:ext cx="2030400" cy="15483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Generate</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Develop</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Give</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Write</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Analyze</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Suggest</a:t>
              </a:r>
              <a:endParaRPr sz="800">
                <a:solidFill>
                  <a:srgbClr val="FFFFFF"/>
                </a:solidFill>
                <a:latin typeface="Roboto"/>
                <a:ea typeface="Roboto"/>
                <a:cs typeface="Roboto"/>
                <a:sym typeface="Roboto"/>
              </a:endParaRPr>
            </a:p>
            <a:p>
              <a:pPr marL="457200" lvl="0" indent="0" algn="l" rtl="0">
                <a:lnSpc>
                  <a:spcPct val="115000"/>
                </a:lnSpc>
                <a:spcBef>
                  <a:spcPts val="0"/>
                </a:spcBef>
                <a:spcAft>
                  <a:spcPts val="0"/>
                </a:spcAft>
                <a:buNone/>
              </a:pPr>
              <a:endParaRPr sz="800">
                <a:solidFill>
                  <a:srgbClr val="FFFFFF"/>
                </a:solidFill>
                <a:latin typeface="Roboto"/>
                <a:ea typeface="Roboto"/>
                <a:cs typeface="Roboto"/>
                <a:sym typeface="Roboto"/>
              </a:endParaRPr>
            </a:p>
          </p:txBody>
        </p:sp>
      </p:grpSp>
      <p:grpSp>
        <p:nvGrpSpPr>
          <p:cNvPr id="480" name="Google Shape;480;p81" descr="Contexts"/>
          <p:cNvGrpSpPr/>
          <p:nvPr/>
        </p:nvGrpSpPr>
        <p:grpSpPr>
          <a:xfrm>
            <a:off x="1527025" y="999426"/>
            <a:ext cx="1532851" cy="3384635"/>
            <a:chOff x="962785" y="283725"/>
            <a:chExt cx="2246265" cy="4076400"/>
          </a:xfrm>
        </p:grpSpPr>
        <p:sp>
          <p:nvSpPr>
            <p:cNvPr id="481" name="Google Shape;481;p81"/>
            <p:cNvSpPr/>
            <p:nvPr/>
          </p:nvSpPr>
          <p:spPr>
            <a:xfrm>
              <a:off x="1178650" y="283725"/>
              <a:ext cx="2030400" cy="4076400"/>
            </a:xfrm>
            <a:prstGeom prst="rect">
              <a:avLst/>
            </a:prstGeom>
            <a:solidFill>
              <a:srgbClr val="1B7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1"/>
            <p:cNvSpPr/>
            <p:nvPr/>
          </p:nvSpPr>
          <p:spPr>
            <a:xfrm>
              <a:off x="1118230" y="341746"/>
              <a:ext cx="2048100" cy="1959000"/>
            </a:xfrm>
            <a:prstGeom prst="rect">
              <a:avLst/>
            </a:prstGeom>
            <a:solidFill>
              <a:srgbClr val="FFFFFF"/>
            </a:solidFill>
            <a:ln w="19050" cap="flat" cmpd="sng">
              <a:solidFill>
                <a:srgbClr val="1D7E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1"/>
            <p:cNvSpPr/>
            <p:nvPr/>
          </p:nvSpPr>
          <p:spPr>
            <a:xfrm>
              <a:off x="1233924" y="963239"/>
              <a:ext cx="1815000" cy="121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1D7E75"/>
                  </a:solidFill>
                  <a:latin typeface="Roboto Medium"/>
                  <a:ea typeface="Roboto Medium"/>
                  <a:cs typeface="Roboto Medium"/>
                  <a:sym typeface="Roboto Medium"/>
                </a:rPr>
                <a:t>User’s background/</a:t>
              </a:r>
              <a:endParaRPr sz="1200">
                <a:solidFill>
                  <a:srgbClr val="1D7E75"/>
                </a:solidFill>
                <a:latin typeface="Roboto Medium"/>
                <a:ea typeface="Roboto Medium"/>
                <a:cs typeface="Roboto Medium"/>
                <a:sym typeface="Roboto Medium"/>
              </a:endParaRPr>
            </a:p>
            <a:p>
              <a:pPr marL="0" lvl="0" indent="0" algn="l" rtl="0">
                <a:spcBef>
                  <a:spcPts val="0"/>
                </a:spcBef>
                <a:spcAft>
                  <a:spcPts val="0"/>
                </a:spcAft>
                <a:buNone/>
              </a:pPr>
              <a:r>
                <a:rPr lang="en" sz="1200">
                  <a:solidFill>
                    <a:srgbClr val="1D7E75"/>
                  </a:solidFill>
                  <a:latin typeface="Roboto Medium"/>
                  <a:ea typeface="Roboto Medium"/>
                  <a:cs typeface="Roboto Medium"/>
                  <a:sym typeface="Roboto Medium"/>
                </a:rPr>
                <a:t>environment,</a:t>
              </a:r>
              <a:endParaRPr sz="1200">
                <a:solidFill>
                  <a:srgbClr val="1D7E75"/>
                </a:solidFill>
                <a:latin typeface="Roboto Medium"/>
                <a:ea typeface="Roboto Medium"/>
                <a:cs typeface="Roboto Medium"/>
                <a:sym typeface="Roboto Medium"/>
              </a:endParaRPr>
            </a:p>
            <a:p>
              <a:pPr marL="0" lvl="0" indent="0" algn="l" rtl="0">
                <a:spcBef>
                  <a:spcPts val="0"/>
                </a:spcBef>
                <a:spcAft>
                  <a:spcPts val="0"/>
                </a:spcAft>
                <a:buClr>
                  <a:schemeClr val="dk1"/>
                </a:buClr>
                <a:buSzPts val="1100"/>
                <a:buFont typeface="Arial"/>
                <a:buNone/>
              </a:pPr>
              <a:r>
                <a:rPr lang="en" sz="1200">
                  <a:solidFill>
                    <a:srgbClr val="1D7E75"/>
                  </a:solidFill>
                  <a:latin typeface="Roboto Medium"/>
                  <a:ea typeface="Roboto Medium"/>
                  <a:cs typeface="Roboto Medium"/>
                  <a:sym typeface="Roboto Medium"/>
                </a:rPr>
                <a:t>what success look like</a:t>
              </a:r>
              <a:endParaRPr sz="1200">
                <a:solidFill>
                  <a:srgbClr val="1D7E75"/>
                </a:solidFill>
                <a:latin typeface="Roboto Medium"/>
                <a:ea typeface="Roboto Medium"/>
                <a:cs typeface="Roboto Medium"/>
                <a:sym typeface="Roboto Medium"/>
              </a:endParaRPr>
            </a:p>
          </p:txBody>
        </p:sp>
        <p:sp>
          <p:nvSpPr>
            <p:cNvPr id="484" name="Google Shape;484;p81"/>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1D7E75"/>
                  </a:solidFill>
                  <a:latin typeface="Roboto"/>
                  <a:ea typeface="Roboto"/>
                  <a:cs typeface="Roboto"/>
                  <a:sym typeface="Roboto"/>
                </a:rPr>
                <a:t>Contexts</a:t>
              </a:r>
              <a:endParaRPr sz="2000">
                <a:solidFill>
                  <a:srgbClr val="1D7E75"/>
                </a:solidFill>
                <a:latin typeface="Roboto Thin"/>
                <a:ea typeface="Roboto Thin"/>
                <a:cs typeface="Roboto Thin"/>
                <a:sym typeface="Roboto Thin"/>
              </a:endParaRPr>
            </a:p>
          </p:txBody>
        </p:sp>
        <p:sp>
          <p:nvSpPr>
            <p:cNvPr id="485" name="Google Shape;485;p81"/>
            <p:cNvSpPr/>
            <p:nvPr/>
          </p:nvSpPr>
          <p:spPr>
            <a:xfrm rot="5400000">
              <a:off x="1938961" y="2319150"/>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1"/>
            <p:cNvSpPr/>
            <p:nvPr/>
          </p:nvSpPr>
          <p:spPr>
            <a:xfrm>
              <a:off x="962785" y="2733230"/>
              <a:ext cx="2216100" cy="15483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Second grade student struggling with decoding</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Objectives</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Resource room/ general education classroom with 25 students</a:t>
              </a:r>
              <a:endParaRPr sz="800">
                <a:solidFill>
                  <a:srgbClr val="FFFFFF"/>
                </a:solidFill>
                <a:latin typeface="Roboto"/>
                <a:ea typeface="Roboto"/>
                <a:cs typeface="Roboto"/>
                <a:sym typeface="Roboto"/>
              </a:endParaRPr>
            </a:p>
            <a:p>
              <a:pPr marL="0" lvl="0" indent="0" algn="l" rtl="0">
                <a:lnSpc>
                  <a:spcPct val="115000"/>
                </a:lnSpc>
                <a:spcBef>
                  <a:spcPts val="0"/>
                </a:spcBef>
                <a:spcAft>
                  <a:spcPts val="0"/>
                </a:spcAft>
                <a:buNone/>
              </a:pPr>
              <a:endParaRPr sz="800">
                <a:solidFill>
                  <a:srgbClr val="FFFFFF"/>
                </a:solidFill>
                <a:latin typeface="Roboto"/>
                <a:ea typeface="Roboto"/>
                <a:cs typeface="Roboto"/>
                <a:sym typeface="Roboto"/>
              </a:endParaRPr>
            </a:p>
          </p:txBody>
        </p:sp>
      </p:grpSp>
      <p:grpSp>
        <p:nvGrpSpPr>
          <p:cNvPr id="487" name="Google Shape;487;p81" descr="Exemplars"/>
          <p:cNvGrpSpPr/>
          <p:nvPr/>
        </p:nvGrpSpPr>
        <p:grpSpPr>
          <a:xfrm>
            <a:off x="2995400" y="999426"/>
            <a:ext cx="1535463" cy="3384635"/>
            <a:chOff x="962792" y="283725"/>
            <a:chExt cx="2250092" cy="4076400"/>
          </a:xfrm>
        </p:grpSpPr>
        <p:sp>
          <p:nvSpPr>
            <p:cNvPr id="488" name="Google Shape;488;p81"/>
            <p:cNvSpPr/>
            <p:nvPr/>
          </p:nvSpPr>
          <p:spPr>
            <a:xfrm>
              <a:off x="1178650" y="283725"/>
              <a:ext cx="2030400" cy="4076400"/>
            </a:xfrm>
            <a:prstGeom prst="rect">
              <a:avLst/>
            </a:prstGeom>
            <a:solidFill>
              <a:srgbClr val="1B7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1"/>
            <p:cNvSpPr/>
            <p:nvPr/>
          </p:nvSpPr>
          <p:spPr>
            <a:xfrm>
              <a:off x="1118230" y="341746"/>
              <a:ext cx="2048100" cy="1959000"/>
            </a:xfrm>
            <a:prstGeom prst="rect">
              <a:avLst/>
            </a:prstGeom>
            <a:solidFill>
              <a:srgbClr val="FFFFFF"/>
            </a:solidFill>
            <a:ln w="19050" cap="flat" cmpd="sng">
              <a:solidFill>
                <a:srgbClr val="1D7E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1"/>
            <p:cNvSpPr/>
            <p:nvPr/>
          </p:nvSpPr>
          <p:spPr>
            <a:xfrm>
              <a:off x="1233931" y="963239"/>
              <a:ext cx="1815000" cy="121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1D7E75"/>
                  </a:solidFill>
                  <a:latin typeface="Roboto Medium"/>
                  <a:ea typeface="Roboto Medium"/>
                  <a:cs typeface="Roboto Medium"/>
                  <a:sym typeface="Roboto Medium"/>
                </a:rPr>
                <a:t>Examples; </a:t>
              </a:r>
              <a:endParaRPr sz="1200">
                <a:solidFill>
                  <a:srgbClr val="1D7E75"/>
                </a:solidFill>
                <a:latin typeface="Roboto Medium"/>
                <a:ea typeface="Roboto Medium"/>
                <a:cs typeface="Roboto Medium"/>
                <a:sym typeface="Roboto Medium"/>
              </a:endParaRPr>
            </a:p>
            <a:p>
              <a:pPr marL="0" lvl="0" indent="0" algn="l" rtl="0">
                <a:spcBef>
                  <a:spcPts val="0"/>
                </a:spcBef>
                <a:spcAft>
                  <a:spcPts val="0"/>
                </a:spcAft>
                <a:buClr>
                  <a:schemeClr val="dk1"/>
                </a:buClr>
                <a:buSzPts val="1100"/>
                <a:buFont typeface="Arial"/>
                <a:buNone/>
              </a:pPr>
              <a:r>
                <a:rPr lang="en" sz="1200">
                  <a:solidFill>
                    <a:srgbClr val="1D7E75"/>
                  </a:solidFill>
                  <a:latin typeface="Roboto Medium"/>
                  <a:ea typeface="Roboto Medium"/>
                  <a:cs typeface="Roboto Medium"/>
                  <a:sym typeface="Roboto Medium"/>
                </a:rPr>
                <a:t>not necessary but improve the quality of output</a:t>
              </a:r>
              <a:endParaRPr sz="1200">
                <a:solidFill>
                  <a:srgbClr val="1D7E75"/>
                </a:solidFill>
                <a:latin typeface="Roboto Medium"/>
                <a:ea typeface="Roboto Medium"/>
                <a:cs typeface="Roboto Medium"/>
                <a:sym typeface="Roboto Medium"/>
              </a:endParaRPr>
            </a:p>
            <a:p>
              <a:pPr marL="0" lvl="0" indent="0" algn="l" rtl="0">
                <a:spcBef>
                  <a:spcPts val="0"/>
                </a:spcBef>
                <a:spcAft>
                  <a:spcPts val="0"/>
                </a:spcAft>
                <a:buNone/>
              </a:pPr>
              <a:endParaRPr sz="1200">
                <a:solidFill>
                  <a:srgbClr val="1D7E75"/>
                </a:solidFill>
                <a:latin typeface="Roboto Medium"/>
                <a:ea typeface="Roboto Medium"/>
                <a:cs typeface="Roboto Medium"/>
                <a:sym typeface="Roboto Medium"/>
              </a:endParaRPr>
            </a:p>
          </p:txBody>
        </p:sp>
        <p:sp>
          <p:nvSpPr>
            <p:cNvPr id="491" name="Google Shape;491;p81"/>
            <p:cNvSpPr/>
            <p:nvPr/>
          </p:nvSpPr>
          <p:spPr>
            <a:xfrm>
              <a:off x="1122185" y="470588"/>
              <a:ext cx="20907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1D7E75"/>
                  </a:solidFill>
                  <a:latin typeface="Roboto"/>
                  <a:ea typeface="Roboto"/>
                  <a:cs typeface="Roboto"/>
                  <a:sym typeface="Roboto"/>
                </a:rPr>
                <a:t>Exemplars</a:t>
              </a:r>
              <a:endParaRPr sz="2000">
                <a:solidFill>
                  <a:srgbClr val="1D7E75"/>
                </a:solidFill>
                <a:latin typeface="Roboto Thin"/>
                <a:ea typeface="Roboto Thin"/>
                <a:cs typeface="Roboto Thin"/>
                <a:sym typeface="Roboto Thin"/>
              </a:endParaRPr>
            </a:p>
          </p:txBody>
        </p:sp>
        <p:sp>
          <p:nvSpPr>
            <p:cNvPr id="492" name="Google Shape;492;p81"/>
            <p:cNvSpPr/>
            <p:nvPr/>
          </p:nvSpPr>
          <p:spPr>
            <a:xfrm rot="5400000">
              <a:off x="1938961" y="2319150"/>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1"/>
            <p:cNvSpPr/>
            <p:nvPr/>
          </p:nvSpPr>
          <p:spPr>
            <a:xfrm>
              <a:off x="962792" y="2733230"/>
              <a:ext cx="2216100" cy="15483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Rewrite this using this structure: </a:t>
              </a:r>
              <a:endParaRPr sz="800">
                <a:solidFill>
                  <a:srgbClr val="FFFFFF"/>
                </a:solidFill>
                <a:latin typeface="Roboto"/>
                <a:ea typeface="Roboto"/>
                <a:cs typeface="Roboto"/>
                <a:sym typeface="Roboto"/>
              </a:endParaRPr>
            </a:p>
            <a:p>
              <a:pPr marL="457200" lvl="0" indent="-279400" algn="l"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For example, </a:t>
              </a:r>
              <a:endParaRPr sz="800">
                <a:solidFill>
                  <a:srgbClr val="FFFFFF"/>
                </a:solidFill>
                <a:latin typeface="Roboto"/>
                <a:ea typeface="Roboto"/>
                <a:cs typeface="Roboto"/>
                <a:sym typeface="Roboto"/>
              </a:endParaRPr>
            </a:p>
          </p:txBody>
        </p:sp>
      </p:grpSp>
      <p:grpSp>
        <p:nvGrpSpPr>
          <p:cNvPr id="494" name="Google Shape;494;p81" descr="Persona"/>
          <p:cNvGrpSpPr/>
          <p:nvPr/>
        </p:nvGrpSpPr>
        <p:grpSpPr>
          <a:xfrm>
            <a:off x="4467371" y="999426"/>
            <a:ext cx="1615241" cy="3384635"/>
            <a:chOff x="968059" y="283725"/>
            <a:chExt cx="2367000" cy="4076400"/>
          </a:xfrm>
        </p:grpSpPr>
        <p:sp>
          <p:nvSpPr>
            <p:cNvPr id="495" name="Google Shape;495;p81"/>
            <p:cNvSpPr/>
            <p:nvPr/>
          </p:nvSpPr>
          <p:spPr>
            <a:xfrm>
              <a:off x="1178650" y="283725"/>
              <a:ext cx="2030400" cy="4076400"/>
            </a:xfrm>
            <a:prstGeom prst="rect">
              <a:avLst/>
            </a:prstGeom>
            <a:solidFill>
              <a:srgbClr val="1B7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1"/>
            <p:cNvSpPr/>
            <p:nvPr/>
          </p:nvSpPr>
          <p:spPr>
            <a:xfrm>
              <a:off x="1118230" y="341746"/>
              <a:ext cx="2048100" cy="1959000"/>
            </a:xfrm>
            <a:prstGeom prst="rect">
              <a:avLst/>
            </a:prstGeom>
            <a:solidFill>
              <a:srgbClr val="FFFFFF"/>
            </a:solidFill>
            <a:ln w="19050" cap="flat" cmpd="sng">
              <a:solidFill>
                <a:srgbClr val="1D7E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1"/>
            <p:cNvSpPr/>
            <p:nvPr/>
          </p:nvSpPr>
          <p:spPr>
            <a:xfrm>
              <a:off x="1233928" y="963239"/>
              <a:ext cx="1815000" cy="11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1D7E75"/>
                  </a:solidFill>
                  <a:latin typeface="Roboto Medium"/>
                  <a:ea typeface="Roboto Medium"/>
                  <a:cs typeface="Roboto Medium"/>
                  <a:sym typeface="Roboto Medium"/>
                </a:rPr>
                <a:t>Who do you want the AI to be?</a:t>
              </a:r>
              <a:endParaRPr sz="1200">
                <a:solidFill>
                  <a:srgbClr val="1D7E75"/>
                </a:solidFill>
                <a:latin typeface="Roboto Medium"/>
                <a:ea typeface="Roboto Medium"/>
                <a:cs typeface="Roboto Medium"/>
                <a:sym typeface="Roboto Medium"/>
              </a:endParaRPr>
            </a:p>
          </p:txBody>
        </p:sp>
        <p:sp>
          <p:nvSpPr>
            <p:cNvPr id="498" name="Google Shape;498;p81"/>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1D7E75"/>
                  </a:solidFill>
                  <a:latin typeface="Roboto"/>
                  <a:ea typeface="Roboto"/>
                  <a:cs typeface="Roboto"/>
                  <a:sym typeface="Roboto"/>
                </a:rPr>
                <a:t>Persona</a:t>
              </a:r>
              <a:endParaRPr sz="2000">
                <a:solidFill>
                  <a:srgbClr val="1D7E75"/>
                </a:solidFill>
                <a:latin typeface="Roboto Thin"/>
                <a:ea typeface="Roboto Thin"/>
                <a:cs typeface="Roboto Thin"/>
                <a:sym typeface="Roboto Thin"/>
              </a:endParaRPr>
            </a:p>
          </p:txBody>
        </p:sp>
        <p:sp>
          <p:nvSpPr>
            <p:cNvPr id="499" name="Google Shape;499;p81"/>
            <p:cNvSpPr/>
            <p:nvPr/>
          </p:nvSpPr>
          <p:spPr>
            <a:xfrm rot="5400000">
              <a:off x="1938961" y="2319150"/>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1"/>
            <p:cNvSpPr/>
            <p:nvPr/>
          </p:nvSpPr>
          <p:spPr>
            <a:xfrm>
              <a:off x="968059" y="2733215"/>
              <a:ext cx="2367000" cy="15483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Special education teacher</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Cartoon characters</a:t>
              </a:r>
              <a:endParaRPr sz="8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800">
                <a:solidFill>
                  <a:srgbClr val="FFFFFF"/>
                </a:solidFill>
                <a:latin typeface="Roboto"/>
                <a:ea typeface="Roboto"/>
                <a:cs typeface="Roboto"/>
                <a:sym typeface="Roboto"/>
              </a:endParaRPr>
            </a:p>
          </p:txBody>
        </p:sp>
      </p:grpSp>
      <p:grpSp>
        <p:nvGrpSpPr>
          <p:cNvPr id="508" name="Google Shape;508;p81" descr="Format"/>
          <p:cNvGrpSpPr/>
          <p:nvPr/>
        </p:nvGrpSpPr>
        <p:grpSpPr>
          <a:xfrm>
            <a:off x="6017526" y="999426"/>
            <a:ext cx="1497273" cy="3384635"/>
            <a:chOff x="1087897" y="283725"/>
            <a:chExt cx="2194128" cy="4076400"/>
          </a:xfrm>
        </p:grpSpPr>
        <p:sp>
          <p:nvSpPr>
            <p:cNvPr id="509" name="Google Shape;509;p81"/>
            <p:cNvSpPr/>
            <p:nvPr/>
          </p:nvSpPr>
          <p:spPr>
            <a:xfrm>
              <a:off x="1178650" y="283725"/>
              <a:ext cx="2030400" cy="4076400"/>
            </a:xfrm>
            <a:prstGeom prst="rect">
              <a:avLst/>
            </a:prstGeom>
            <a:solidFill>
              <a:srgbClr val="1B7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1"/>
            <p:cNvSpPr/>
            <p:nvPr/>
          </p:nvSpPr>
          <p:spPr>
            <a:xfrm>
              <a:off x="1118230" y="341746"/>
              <a:ext cx="2048100" cy="1959000"/>
            </a:xfrm>
            <a:prstGeom prst="rect">
              <a:avLst/>
            </a:prstGeom>
            <a:solidFill>
              <a:srgbClr val="FFFFFF"/>
            </a:solidFill>
            <a:ln w="19050" cap="flat" cmpd="sng">
              <a:solidFill>
                <a:srgbClr val="1D7E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1"/>
            <p:cNvSpPr/>
            <p:nvPr/>
          </p:nvSpPr>
          <p:spPr>
            <a:xfrm>
              <a:off x="1233924" y="963237"/>
              <a:ext cx="2048100" cy="112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1D7E75"/>
                  </a:solidFill>
                  <a:latin typeface="Roboto Medium"/>
                  <a:ea typeface="Roboto Medium"/>
                  <a:cs typeface="Roboto Medium"/>
                  <a:sym typeface="Roboto Medium"/>
                </a:rPr>
                <a:t>Visualize the exact format you want the end result to be</a:t>
              </a:r>
              <a:endParaRPr sz="1200">
                <a:solidFill>
                  <a:srgbClr val="1D7E75"/>
                </a:solidFill>
                <a:latin typeface="Roboto Medium"/>
                <a:ea typeface="Roboto Medium"/>
                <a:cs typeface="Roboto Medium"/>
                <a:sym typeface="Roboto Medium"/>
              </a:endParaRPr>
            </a:p>
          </p:txBody>
        </p:sp>
        <p:sp>
          <p:nvSpPr>
            <p:cNvPr id="512" name="Google Shape;512;p81"/>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1D7E75"/>
                  </a:solidFill>
                  <a:latin typeface="Roboto"/>
                  <a:ea typeface="Roboto"/>
                  <a:cs typeface="Roboto"/>
                  <a:sym typeface="Roboto"/>
                </a:rPr>
                <a:t>Format</a:t>
              </a:r>
              <a:endParaRPr sz="2000">
                <a:solidFill>
                  <a:srgbClr val="1D7E75"/>
                </a:solidFill>
                <a:latin typeface="Roboto Thin"/>
                <a:ea typeface="Roboto Thin"/>
                <a:cs typeface="Roboto Thin"/>
                <a:sym typeface="Roboto Thin"/>
              </a:endParaRPr>
            </a:p>
          </p:txBody>
        </p:sp>
        <p:sp>
          <p:nvSpPr>
            <p:cNvPr id="513" name="Google Shape;513;p81"/>
            <p:cNvSpPr/>
            <p:nvPr/>
          </p:nvSpPr>
          <p:spPr>
            <a:xfrm rot="5400000">
              <a:off x="1938961" y="2319150"/>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1"/>
            <p:cNvSpPr/>
            <p:nvPr/>
          </p:nvSpPr>
          <p:spPr>
            <a:xfrm>
              <a:off x="1087897" y="2733230"/>
              <a:ext cx="2090700" cy="15483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Emails</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Bullet points</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Paragraphs</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Table</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Markdowns</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Code blocks</a:t>
              </a:r>
              <a:endParaRPr sz="800">
                <a:solidFill>
                  <a:srgbClr val="FFFFFF"/>
                </a:solidFill>
                <a:latin typeface="Roboto"/>
                <a:ea typeface="Roboto"/>
                <a:cs typeface="Roboto"/>
                <a:sym typeface="Roboto"/>
              </a:endParaRPr>
            </a:p>
          </p:txBody>
        </p:sp>
      </p:grpSp>
      <p:grpSp>
        <p:nvGrpSpPr>
          <p:cNvPr id="501" name="Google Shape;501;p81" descr="Format"/>
          <p:cNvGrpSpPr/>
          <p:nvPr/>
        </p:nvGrpSpPr>
        <p:grpSpPr>
          <a:xfrm>
            <a:off x="7421150" y="999426"/>
            <a:ext cx="1512226" cy="3384635"/>
            <a:chOff x="993010" y="283725"/>
            <a:chExt cx="2216040" cy="4076400"/>
          </a:xfrm>
        </p:grpSpPr>
        <p:sp>
          <p:nvSpPr>
            <p:cNvPr id="502" name="Google Shape;502;p81"/>
            <p:cNvSpPr/>
            <p:nvPr/>
          </p:nvSpPr>
          <p:spPr>
            <a:xfrm>
              <a:off x="1178650" y="283725"/>
              <a:ext cx="2030400" cy="4076400"/>
            </a:xfrm>
            <a:prstGeom prst="rect">
              <a:avLst/>
            </a:prstGeom>
            <a:solidFill>
              <a:srgbClr val="1B78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1"/>
            <p:cNvSpPr/>
            <p:nvPr/>
          </p:nvSpPr>
          <p:spPr>
            <a:xfrm>
              <a:off x="1118230" y="341746"/>
              <a:ext cx="2048100" cy="1959000"/>
            </a:xfrm>
            <a:prstGeom prst="rect">
              <a:avLst/>
            </a:prstGeom>
            <a:solidFill>
              <a:srgbClr val="FFFFFF"/>
            </a:solidFill>
            <a:ln w="19050" cap="flat" cmpd="sng">
              <a:solidFill>
                <a:srgbClr val="1D7E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1"/>
            <p:cNvSpPr/>
            <p:nvPr/>
          </p:nvSpPr>
          <p:spPr>
            <a:xfrm>
              <a:off x="1233924" y="963239"/>
              <a:ext cx="1815000" cy="109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1D7E75"/>
                  </a:solidFill>
                  <a:latin typeface="Roboto Medium"/>
                  <a:ea typeface="Roboto Medium"/>
                  <a:cs typeface="Roboto Medium"/>
                  <a:sym typeface="Roboto Medium"/>
                </a:rPr>
                <a:t>Add feelings you are going for in the output</a:t>
              </a:r>
              <a:endParaRPr sz="1200">
                <a:solidFill>
                  <a:srgbClr val="1D7E75"/>
                </a:solidFill>
                <a:latin typeface="Roboto Medium"/>
                <a:ea typeface="Roboto Medium"/>
                <a:cs typeface="Roboto Medium"/>
                <a:sym typeface="Roboto Medium"/>
              </a:endParaRPr>
            </a:p>
          </p:txBody>
        </p:sp>
        <p:sp>
          <p:nvSpPr>
            <p:cNvPr id="505" name="Google Shape;505;p81"/>
            <p:cNvSpPr/>
            <p:nvPr/>
          </p:nvSpPr>
          <p:spPr>
            <a:xfrm>
              <a:off x="1233850" y="470600"/>
              <a:ext cx="1815000" cy="6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1D7E75"/>
                  </a:solidFill>
                  <a:latin typeface="Roboto"/>
                  <a:ea typeface="Roboto"/>
                  <a:cs typeface="Roboto"/>
                  <a:sym typeface="Roboto"/>
                </a:rPr>
                <a:t>Tone</a:t>
              </a:r>
              <a:endParaRPr sz="2000">
                <a:solidFill>
                  <a:srgbClr val="1D7E75"/>
                </a:solidFill>
                <a:latin typeface="Roboto Thin"/>
                <a:ea typeface="Roboto Thin"/>
                <a:cs typeface="Roboto Thin"/>
                <a:sym typeface="Roboto Thin"/>
              </a:endParaRPr>
            </a:p>
          </p:txBody>
        </p:sp>
        <p:sp>
          <p:nvSpPr>
            <p:cNvPr id="506" name="Google Shape;506;p81"/>
            <p:cNvSpPr/>
            <p:nvPr/>
          </p:nvSpPr>
          <p:spPr>
            <a:xfrm rot="5400000">
              <a:off x="1938961" y="2319150"/>
              <a:ext cx="389100" cy="2781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1"/>
            <p:cNvSpPr/>
            <p:nvPr/>
          </p:nvSpPr>
          <p:spPr>
            <a:xfrm>
              <a:off x="993010" y="2733230"/>
              <a:ext cx="2185800" cy="1548300"/>
            </a:xfrm>
            <a:prstGeom prst="rect">
              <a:avLst/>
            </a:prstGeom>
            <a:noFill/>
            <a:ln>
              <a:noFill/>
            </a:ln>
          </p:spPr>
          <p:txBody>
            <a:bodyPr spcFirstLastPara="1" wrap="square" lIns="91425" tIns="91425" rIns="91425" bIns="91425" anchor="t" anchorCtr="0">
              <a:noAutofit/>
            </a:bodyPr>
            <a:lstStyle/>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Casual tone</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Formal tone</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Witty output</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Show enthusiasm</a:t>
              </a:r>
              <a:endParaRPr sz="800">
                <a:solidFill>
                  <a:schemeClr val="lt1"/>
                </a:solidFill>
                <a:latin typeface="Roboto"/>
                <a:ea typeface="Roboto"/>
                <a:cs typeface="Roboto"/>
                <a:sym typeface="Roboto"/>
              </a:endParaRPr>
            </a:p>
            <a:p>
              <a:pPr marL="457200" lvl="0" indent="-279400" algn="l" rtl="0">
                <a:lnSpc>
                  <a:spcPct val="115000"/>
                </a:lnSpc>
                <a:spcBef>
                  <a:spcPts val="0"/>
                </a:spcBef>
                <a:spcAft>
                  <a:spcPts val="0"/>
                </a:spcAft>
                <a:buClr>
                  <a:schemeClr val="lt1"/>
                </a:buClr>
                <a:buSzPts val="800"/>
                <a:buFont typeface="Roboto"/>
                <a:buChar char="●"/>
              </a:pPr>
              <a:r>
                <a:rPr lang="en" sz="800">
                  <a:solidFill>
                    <a:schemeClr val="lt1"/>
                  </a:solidFill>
                  <a:latin typeface="Roboto"/>
                  <a:ea typeface="Roboto"/>
                  <a:cs typeface="Roboto"/>
                  <a:sym typeface="Roboto"/>
                </a:rPr>
                <a:t>Clear and concise language</a:t>
              </a:r>
              <a:endParaRPr sz="800">
                <a:solidFill>
                  <a:srgbClr val="FFFFFF"/>
                </a:solidFill>
                <a:latin typeface="Roboto"/>
                <a:ea typeface="Roboto"/>
                <a:cs typeface="Roboto"/>
                <a:sym typeface="Roboto"/>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82"/>
          <p:cNvSpPr txBox="1">
            <a:spLocks noGrp="1"/>
          </p:cNvSpPr>
          <p:nvPr>
            <p:ph type="title"/>
          </p:nvPr>
        </p:nvSpPr>
        <p:spPr>
          <a:xfrm>
            <a:off x="211125" y="423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Weak and Strong Example Prompts</a:t>
            </a:r>
            <a:endParaRPr dirty="0"/>
          </a:p>
        </p:txBody>
      </p:sp>
      <p:sp>
        <p:nvSpPr>
          <p:cNvPr id="524" name="Google Shape;524;p82"/>
          <p:cNvSpPr txBox="1">
            <a:spLocks noGrp="1"/>
          </p:cNvSpPr>
          <p:nvPr>
            <p:ph type="body" idx="1"/>
          </p:nvPr>
        </p:nvSpPr>
        <p:spPr>
          <a:xfrm>
            <a:off x="211125" y="615075"/>
            <a:ext cx="3786900" cy="34164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Clr>
                <a:schemeClr val="dk1"/>
              </a:buClr>
              <a:buSzPts val="1100"/>
              <a:buFont typeface="Arial"/>
              <a:buNone/>
            </a:pPr>
            <a:r>
              <a:rPr lang="en" sz="1200">
                <a:solidFill>
                  <a:schemeClr val="dk1"/>
                </a:solidFill>
              </a:rPr>
              <a:t>“Create a lesson plan on photosynthesis for middle school students. Include some activities and make it engaging.”</a:t>
            </a:r>
            <a:endParaRPr sz="1200">
              <a:solidFill>
                <a:schemeClr val="dk1"/>
              </a:solidFill>
            </a:endParaRPr>
          </a:p>
          <a:p>
            <a:pPr marL="0" lvl="0" indent="0" algn="l" rtl="0">
              <a:spcBef>
                <a:spcPts val="1200"/>
              </a:spcBef>
              <a:spcAft>
                <a:spcPts val="0"/>
              </a:spcAft>
              <a:buNone/>
            </a:pPr>
            <a:endParaRPr sz="1200">
              <a:solidFill>
                <a:schemeClr val="dk1"/>
              </a:solidFill>
            </a:endParaRPr>
          </a:p>
          <a:p>
            <a:pPr marL="0" lvl="0" indent="0" algn="l" rtl="0">
              <a:spcBef>
                <a:spcPts val="1200"/>
              </a:spcBef>
              <a:spcAft>
                <a:spcPts val="1200"/>
              </a:spcAft>
              <a:buNone/>
            </a:pPr>
            <a:endParaRPr sz="1200">
              <a:solidFill>
                <a:schemeClr val="dk1"/>
              </a:solidFill>
            </a:endParaRPr>
          </a:p>
        </p:txBody>
      </p:sp>
      <p:sp>
        <p:nvSpPr>
          <p:cNvPr id="523" name="Google Shape;523;p82"/>
          <p:cNvSpPr txBox="1">
            <a:spLocks noGrp="1"/>
          </p:cNvSpPr>
          <p:nvPr>
            <p:ph type="body" idx="1"/>
          </p:nvPr>
        </p:nvSpPr>
        <p:spPr>
          <a:xfrm>
            <a:off x="4210425" y="563875"/>
            <a:ext cx="4521300" cy="4014600"/>
          </a:xfrm>
          <a:prstGeom prst="rect">
            <a:avLst/>
          </a:prstGeom>
        </p:spPr>
        <p:txBody>
          <a:bodyPr spcFirstLastPara="1" wrap="square" lIns="91425" tIns="91425" rIns="91425" bIns="91425" anchor="t" anchorCtr="0">
            <a:noAutofit/>
          </a:bodyPr>
          <a:lstStyle/>
          <a:p>
            <a:pPr marL="0" lvl="0" indent="0" algn="l" rtl="0">
              <a:lnSpc>
                <a:spcPct val="105000"/>
              </a:lnSpc>
              <a:spcBef>
                <a:spcPts val="1200"/>
              </a:spcBef>
              <a:spcAft>
                <a:spcPts val="0"/>
              </a:spcAft>
              <a:buClr>
                <a:schemeClr val="dk1"/>
              </a:buClr>
              <a:buSzPts val="688"/>
              <a:buFont typeface="Arial"/>
              <a:buNone/>
            </a:pPr>
            <a:r>
              <a:rPr lang="en" sz="1325">
                <a:solidFill>
                  <a:schemeClr val="dk1"/>
                </a:solidFill>
              </a:rPr>
              <a:t>“Create a 45-minute lesson plan on photosynthesis for 7th-grade students. I am a middle school science teacher designing an inclusive lesson for a class with diverse learning needs, including students with disabilities, English learners, and students with varying background knowledge. The lesson should include opportunities for engagement, representation, and action/expression. Structure the lesson plan with these parts: learning objective, materials, opening activity, mini-lesson, guided practice, independent or collaborative activity, formative assessment, and closure. Include at least one support for learner variability in each section. You are an expert instructional designer with knowledge of UDL, differentiated instruction, and middle school science teaching. Present the response as a clearly labeled lesson plan with headings and bullet points for each section. Use a practical, clear, supportive, and ready-for-classroom-use tone.”</a:t>
            </a:r>
            <a:endParaRPr sz="1325">
              <a:solidFill>
                <a:schemeClr val="dk1"/>
              </a:solidFill>
            </a:endParaRPr>
          </a:p>
          <a:p>
            <a:pPr marL="0" lvl="0" indent="0" algn="l" rtl="0">
              <a:lnSpc>
                <a:spcPct val="105000"/>
              </a:lnSpc>
              <a:spcBef>
                <a:spcPts val="1200"/>
              </a:spcBef>
              <a:spcAft>
                <a:spcPts val="1200"/>
              </a:spcAft>
              <a:buSzPts val="688"/>
              <a:buNone/>
            </a:pPr>
            <a:endParaRPr sz="1325">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8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Building AI Literacy, Fluency, and Collaboration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84"/>
          <p:cNvSpPr txBox="1">
            <a:spLocks noGrp="1"/>
          </p:cNvSpPr>
          <p:nvPr>
            <p:ph type="title"/>
          </p:nvPr>
        </p:nvSpPr>
        <p:spPr>
          <a:xfrm>
            <a:off x="124850" y="41150"/>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400"/>
              </a:spcBef>
              <a:spcAft>
                <a:spcPts val="400"/>
              </a:spcAft>
              <a:buNone/>
            </a:pPr>
            <a:r>
              <a:rPr lang="en" sz="2500" b="1"/>
              <a:t>AI Literacy Foundations</a:t>
            </a:r>
            <a:endParaRPr sz="3800"/>
          </a:p>
        </p:txBody>
      </p:sp>
      <p:sp>
        <p:nvSpPr>
          <p:cNvPr id="535" name="Google Shape;535;p84"/>
          <p:cNvSpPr txBox="1">
            <a:spLocks noGrp="1"/>
          </p:cNvSpPr>
          <p:nvPr>
            <p:ph type="body" idx="1"/>
          </p:nvPr>
        </p:nvSpPr>
        <p:spPr>
          <a:xfrm>
            <a:off x="163050" y="580000"/>
            <a:ext cx="6336300" cy="3725700"/>
          </a:xfrm>
          <a:prstGeom prst="rect">
            <a:avLst/>
          </a:prstGeom>
        </p:spPr>
        <p:txBody>
          <a:bodyPr spcFirstLastPara="1" wrap="square" lIns="91425" tIns="91425" rIns="91425" bIns="91425" anchor="t" anchorCtr="0">
            <a:noAutofit/>
          </a:bodyPr>
          <a:lstStyle/>
          <a:p>
            <a:pPr marL="457200" lvl="0" indent="-336550" algn="l" rtl="0">
              <a:spcBef>
                <a:spcPts val="1200"/>
              </a:spcBef>
              <a:spcAft>
                <a:spcPts val="0"/>
              </a:spcAft>
              <a:buClr>
                <a:schemeClr val="dk1"/>
              </a:buClr>
              <a:buSzPts val="1700"/>
              <a:buChar char="●"/>
            </a:pPr>
            <a:r>
              <a:rPr lang="en" sz="1700" b="1">
                <a:solidFill>
                  <a:schemeClr val="dk1"/>
                </a:solidFill>
              </a:rPr>
              <a:t>Critical evaluation:</a:t>
            </a:r>
            <a:r>
              <a:rPr lang="en" sz="1700">
                <a:solidFill>
                  <a:schemeClr val="dk1"/>
                </a:solidFill>
              </a:rPr>
              <a:t> Students and teachers need to ask, </a:t>
            </a:r>
            <a:r>
              <a:rPr lang="en" sz="1700" i="1">
                <a:solidFill>
                  <a:schemeClr val="dk1"/>
                </a:solidFill>
              </a:rPr>
              <a:t>How accurate is this? What’s missing? Whose perspective is represented?</a:t>
            </a:r>
            <a:br>
              <a:rPr lang="en" sz="1700" i="1">
                <a:solidFill>
                  <a:schemeClr val="dk1"/>
                </a:solidFill>
              </a:rPr>
            </a:br>
            <a:endParaRPr sz="1700" i="1">
              <a:solidFill>
                <a:schemeClr val="dk1"/>
              </a:solidFill>
            </a:endParaRPr>
          </a:p>
          <a:p>
            <a:pPr marL="457200" lvl="0" indent="-336550" algn="l" rtl="0">
              <a:spcBef>
                <a:spcPts val="0"/>
              </a:spcBef>
              <a:spcAft>
                <a:spcPts val="0"/>
              </a:spcAft>
              <a:buClr>
                <a:schemeClr val="dk1"/>
              </a:buClr>
              <a:buSzPts val="1700"/>
              <a:buChar char="●"/>
            </a:pPr>
            <a:r>
              <a:rPr lang="en" sz="1700" b="1">
                <a:solidFill>
                  <a:schemeClr val="dk1"/>
                </a:solidFill>
              </a:rPr>
              <a:t>Ethics &amp; bias:</a:t>
            </a:r>
            <a:r>
              <a:rPr lang="en" sz="1700">
                <a:solidFill>
                  <a:schemeClr val="dk1"/>
                </a:solidFill>
              </a:rPr>
              <a:t> AI reflects human biases in data. Educators should model how to spot and question inequities.</a:t>
            </a:r>
            <a:br>
              <a:rPr lang="en" sz="1700">
                <a:solidFill>
                  <a:schemeClr val="dk1"/>
                </a:solidFill>
              </a:rPr>
            </a:br>
            <a:endParaRPr sz="1700">
              <a:solidFill>
                <a:schemeClr val="dk1"/>
              </a:solidFill>
            </a:endParaRPr>
          </a:p>
          <a:p>
            <a:pPr marL="457200" lvl="0" indent="-336550" algn="l" rtl="0">
              <a:spcBef>
                <a:spcPts val="0"/>
              </a:spcBef>
              <a:spcAft>
                <a:spcPts val="0"/>
              </a:spcAft>
              <a:buClr>
                <a:schemeClr val="dk1"/>
              </a:buClr>
              <a:buSzPts val="1700"/>
              <a:buChar char="●"/>
            </a:pPr>
            <a:r>
              <a:rPr lang="en" sz="1700" b="1">
                <a:solidFill>
                  <a:schemeClr val="dk1"/>
                </a:solidFill>
              </a:rPr>
              <a:t>Transparency:</a:t>
            </a:r>
            <a:r>
              <a:rPr lang="en" sz="1700">
                <a:solidFill>
                  <a:schemeClr val="dk1"/>
                </a:solidFill>
              </a:rPr>
              <a:t> Be able to explain where AI “gets its answers” (e.g., data sources, probabilities, limitations).</a:t>
            </a:r>
            <a:br>
              <a:rPr lang="en" sz="1700">
                <a:solidFill>
                  <a:schemeClr val="dk1"/>
                </a:solidFill>
              </a:rPr>
            </a:br>
            <a:endParaRPr sz="1700">
              <a:solidFill>
                <a:schemeClr val="dk1"/>
              </a:solidFill>
            </a:endParaRPr>
          </a:p>
          <a:p>
            <a:pPr marL="457200" lvl="0" indent="-336550" algn="l" rtl="0">
              <a:spcBef>
                <a:spcPts val="0"/>
              </a:spcBef>
              <a:spcAft>
                <a:spcPts val="0"/>
              </a:spcAft>
              <a:buClr>
                <a:schemeClr val="dk1"/>
              </a:buClr>
              <a:buSzPts val="1700"/>
              <a:buChar char="●"/>
            </a:pPr>
            <a:r>
              <a:rPr lang="en" sz="1700" b="1">
                <a:solidFill>
                  <a:schemeClr val="dk1"/>
                </a:solidFill>
              </a:rPr>
              <a:t>Privacy &amp; security:</a:t>
            </a:r>
            <a:r>
              <a:rPr lang="en" sz="1700">
                <a:solidFill>
                  <a:schemeClr val="dk1"/>
                </a:solidFill>
              </a:rPr>
              <a:t> Understand what data goes into an AI tool and who owns/controls it.</a:t>
            </a:r>
            <a:endParaRPr sz="2200"/>
          </a:p>
        </p:txBody>
      </p:sp>
      <p:pic>
        <p:nvPicPr>
          <p:cNvPr id="536" name="Google Shape;536;p84" descr="AI literacy foundations. "/>
          <p:cNvPicPr preferRelativeResize="0"/>
          <p:nvPr/>
        </p:nvPicPr>
        <p:blipFill>
          <a:blip r:embed="rId3">
            <a:alphaModFix/>
          </a:blip>
          <a:stretch>
            <a:fillRect/>
          </a:stretch>
        </p:blipFill>
        <p:spPr>
          <a:xfrm>
            <a:off x="6628825" y="178050"/>
            <a:ext cx="2304463" cy="42218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85"/>
          <p:cNvSpPr txBox="1">
            <a:spLocks noGrp="1"/>
          </p:cNvSpPr>
          <p:nvPr>
            <p:ph type="title"/>
          </p:nvPr>
        </p:nvSpPr>
        <p:spPr>
          <a:xfrm>
            <a:off x="311700" y="142050"/>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1400"/>
              </a:spcBef>
              <a:spcAft>
                <a:spcPts val="400"/>
              </a:spcAft>
              <a:buClr>
                <a:schemeClr val="dk1"/>
              </a:buClr>
              <a:buSzPts val="1100"/>
              <a:buFont typeface="Arial"/>
              <a:buNone/>
            </a:pPr>
            <a:r>
              <a:rPr lang="en" sz="2500" b="1"/>
              <a:t>AI in Education Practice</a:t>
            </a:r>
            <a:endParaRPr sz="2500"/>
          </a:p>
        </p:txBody>
      </p:sp>
      <p:sp>
        <p:nvSpPr>
          <p:cNvPr id="542" name="Google Shape;542;p85"/>
          <p:cNvSpPr txBox="1">
            <a:spLocks noGrp="1"/>
          </p:cNvSpPr>
          <p:nvPr>
            <p:ph type="body" idx="1"/>
          </p:nvPr>
        </p:nvSpPr>
        <p:spPr>
          <a:xfrm>
            <a:off x="311700" y="623100"/>
            <a:ext cx="6180600" cy="3753300"/>
          </a:xfrm>
          <a:prstGeom prst="rect">
            <a:avLst/>
          </a:prstGeom>
        </p:spPr>
        <p:txBody>
          <a:bodyPr spcFirstLastPara="1" wrap="square" lIns="91425" tIns="91425" rIns="91425" bIns="91425" anchor="t" anchorCtr="0">
            <a:noAutofit/>
          </a:bodyPr>
          <a:lstStyle/>
          <a:p>
            <a:pPr marL="457200" lvl="0" indent="-323850" algn="l" rtl="0">
              <a:spcBef>
                <a:spcPts val="1200"/>
              </a:spcBef>
              <a:spcAft>
                <a:spcPts val="0"/>
              </a:spcAft>
              <a:buClr>
                <a:schemeClr val="dk1"/>
              </a:buClr>
              <a:buSzPts val="1500"/>
              <a:buChar char="●"/>
            </a:pPr>
            <a:r>
              <a:rPr lang="en" sz="1500" b="1">
                <a:solidFill>
                  <a:schemeClr val="dk1"/>
                </a:solidFill>
              </a:rPr>
              <a:t>AI as a partner, not a replacement:</a:t>
            </a:r>
            <a:r>
              <a:rPr lang="en" sz="1500">
                <a:solidFill>
                  <a:schemeClr val="dk1"/>
                </a:solidFill>
              </a:rPr>
              <a:t> Use AI to </a:t>
            </a:r>
            <a:r>
              <a:rPr lang="en" sz="1500" i="1">
                <a:solidFill>
                  <a:schemeClr val="dk1"/>
                </a:solidFill>
              </a:rPr>
              <a:t>support</a:t>
            </a:r>
            <a:r>
              <a:rPr lang="en" sz="1500">
                <a:solidFill>
                  <a:schemeClr val="dk1"/>
                </a:solidFill>
              </a:rPr>
              <a:t> teaching (lesson ideas, accessibility tools, differentiation), not </a:t>
            </a:r>
            <a:r>
              <a:rPr lang="en" sz="1500" i="1">
                <a:solidFill>
                  <a:schemeClr val="dk1"/>
                </a:solidFill>
              </a:rPr>
              <a:t>replace</a:t>
            </a:r>
            <a:r>
              <a:rPr lang="en" sz="1500">
                <a:solidFill>
                  <a:schemeClr val="dk1"/>
                </a:solidFill>
              </a:rPr>
              <a:t> educators.</a:t>
            </a:r>
            <a:br>
              <a:rPr lang="en" sz="1500">
                <a:solidFill>
                  <a:schemeClr val="dk1"/>
                </a:solidFill>
              </a:rPr>
            </a:br>
            <a:endParaRPr sz="1500">
              <a:solidFill>
                <a:schemeClr val="dk1"/>
              </a:solidFill>
            </a:endParaRPr>
          </a:p>
          <a:p>
            <a:pPr marL="457200" lvl="0" indent="-323850" algn="l" rtl="0">
              <a:spcBef>
                <a:spcPts val="0"/>
              </a:spcBef>
              <a:spcAft>
                <a:spcPts val="0"/>
              </a:spcAft>
              <a:buClr>
                <a:schemeClr val="dk1"/>
              </a:buClr>
              <a:buSzPts val="1500"/>
              <a:buChar char="●"/>
            </a:pPr>
            <a:r>
              <a:rPr lang="en" sz="1500" b="1">
                <a:solidFill>
                  <a:schemeClr val="dk1"/>
                </a:solidFill>
              </a:rPr>
              <a:t>Accessibility benefits:</a:t>
            </a:r>
            <a:r>
              <a:rPr lang="en" sz="1500">
                <a:solidFill>
                  <a:schemeClr val="dk1"/>
                </a:solidFill>
              </a:rPr>
              <a:t> Text-to-speech, speech-to-text, summarizers, translation, AI can expand access for learners with disabilities and multilingual learners.</a:t>
            </a:r>
            <a:br>
              <a:rPr lang="en" sz="1500">
                <a:solidFill>
                  <a:schemeClr val="dk1"/>
                </a:solidFill>
              </a:rPr>
            </a:br>
            <a:endParaRPr sz="1500">
              <a:solidFill>
                <a:schemeClr val="dk1"/>
              </a:solidFill>
            </a:endParaRPr>
          </a:p>
          <a:p>
            <a:pPr marL="457200" lvl="0" indent="-323850" algn="l" rtl="0">
              <a:spcBef>
                <a:spcPts val="0"/>
              </a:spcBef>
              <a:spcAft>
                <a:spcPts val="0"/>
              </a:spcAft>
              <a:buClr>
                <a:schemeClr val="dk1"/>
              </a:buClr>
              <a:buSzPts val="1500"/>
              <a:buChar char="●"/>
            </a:pPr>
            <a:r>
              <a:rPr lang="en" sz="1500" b="1">
                <a:solidFill>
                  <a:schemeClr val="dk1"/>
                </a:solidFill>
              </a:rPr>
              <a:t>Limitations to respect:</a:t>
            </a:r>
            <a:r>
              <a:rPr lang="en" sz="1500">
                <a:solidFill>
                  <a:schemeClr val="dk1"/>
                </a:solidFill>
              </a:rPr>
              <a:t> Fabricated info (hallucinations), overreliance, reduced creativity if used passively.</a:t>
            </a:r>
            <a:br>
              <a:rPr lang="en" sz="1500">
                <a:solidFill>
                  <a:schemeClr val="dk1"/>
                </a:solidFill>
              </a:rPr>
            </a:br>
            <a:endParaRPr sz="1500">
              <a:solidFill>
                <a:schemeClr val="dk1"/>
              </a:solidFill>
            </a:endParaRPr>
          </a:p>
          <a:p>
            <a:pPr marL="457200" lvl="0" indent="-323850" algn="l" rtl="0">
              <a:spcBef>
                <a:spcPts val="0"/>
              </a:spcBef>
              <a:spcAft>
                <a:spcPts val="0"/>
              </a:spcAft>
              <a:buClr>
                <a:schemeClr val="dk1"/>
              </a:buClr>
              <a:buSzPts val="1500"/>
              <a:buChar char="●"/>
            </a:pPr>
            <a:r>
              <a:rPr lang="en" sz="1500" b="1">
                <a:solidFill>
                  <a:schemeClr val="dk1"/>
                </a:solidFill>
              </a:rPr>
              <a:t>Classroom use:</a:t>
            </a:r>
            <a:r>
              <a:rPr lang="en" sz="1500">
                <a:solidFill>
                  <a:schemeClr val="dk1"/>
                </a:solidFill>
              </a:rPr>
              <a:t> Teach students to use AI for brainstorming, feedback, and scaffolding while still developing independent thinking.</a:t>
            </a:r>
            <a:endParaRPr sz="1500"/>
          </a:p>
        </p:txBody>
      </p:sp>
      <p:pic>
        <p:nvPicPr>
          <p:cNvPr id="543" name="Google Shape;543;p85" descr="high school students using technology"/>
          <p:cNvPicPr preferRelativeResize="0"/>
          <p:nvPr/>
        </p:nvPicPr>
        <p:blipFill>
          <a:blip r:embed="rId3">
            <a:alphaModFix/>
          </a:blip>
          <a:stretch>
            <a:fillRect/>
          </a:stretch>
        </p:blipFill>
        <p:spPr>
          <a:xfrm>
            <a:off x="6649450" y="249000"/>
            <a:ext cx="2311226" cy="42342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86"/>
          <p:cNvSpPr txBox="1">
            <a:spLocks noGrp="1"/>
          </p:cNvSpPr>
          <p:nvPr>
            <p:ph type="title"/>
          </p:nvPr>
        </p:nvSpPr>
        <p:spPr>
          <a:xfrm>
            <a:off x="4274000" y="445025"/>
            <a:ext cx="4558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dirty="0"/>
              <a:t>Human-AI Collaboration</a:t>
            </a:r>
            <a:endParaRPr b="1" dirty="0"/>
          </a:p>
        </p:txBody>
      </p:sp>
      <p:pic>
        <p:nvPicPr>
          <p:cNvPr id="550" name="Google Shape;550;p86" descr="An infographic titled “Human–AI Collaboration” illustrates the distinct and complementary roles of teachers and AI in education.&#10; • On the left, under “Teacher Role (Human Strengths),” a female teacher icon is shown, and four bulleted strengths are listed:&#10; • Knows students’ needs, context, and goals&#10; • Builds relationships &amp; motivation&#10; • Ensures accuracy, relevance, and inclusion&#10; • Makes final decisions related to content, instruction, and AI interaction&#10; • On the right, under “AI Role (Support Strengths),” a friendly robot icon accompanies the following strengths:&#10; • Generates ideas for lesson plans &amp; activities&#10; • Provides quick examples, scaffolds, and resources&#10; • Suggests differentiated materials (e.g., leveled texts, prompts)&#10; • Offers organization tools (rubrics, outlines, schedules)&#10; • Below, a banner titled “Human–AI Collaboration in Action” shows a teacher and two students interacting with documents. It includes:&#10; • Teacher: Sets instructional goals &amp; adapts for students&#10; • AI: Provides drafts and options → Teacher reviews, edits, and personalizes&#10; • Together: Save time on prep, spark creativity, support all learners&#10;&#10;At the bottom of the slide, the text reads: “Learn More at CIDDL.org.”" title="Human_AI_Collaboration_CIDDL_Tag_png.png"/>
          <p:cNvPicPr preferRelativeResize="0"/>
          <p:nvPr/>
        </p:nvPicPr>
        <p:blipFill>
          <a:blip r:embed="rId3">
            <a:alphaModFix/>
          </a:blip>
          <a:stretch>
            <a:fillRect/>
          </a:stretch>
        </p:blipFill>
        <p:spPr>
          <a:xfrm>
            <a:off x="383225" y="174750"/>
            <a:ext cx="3624651" cy="4196199"/>
          </a:xfrm>
          <a:prstGeom prst="rect">
            <a:avLst/>
          </a:prstGeom>
          <a:noFill/>
          <a:ln w="9525" cap="flat" cmpd="sng">
            <a:solidFill>
              <a:schemeClr val="dk2"/>
            </a:solidFill>
            <a:prstDash val="solid"/>
            <a:round/>
            <a:headEnd type="none" w="sm" len="sm"/>
            <a:tailEnd type="none" w="sm" len="sm"/>
          </a:ln>
        </p:spPr>
      </p:pic>
      <p:sp>
        <p:nvSpPr>
          <p:cNvPr id="549" name="Google Shape;549;p86"/>
          <p:cNvSpPr txBox="1">
            <a:spLocks noGrp="1"/>
          </p:cNvSpPr>
          <p:nvPr>
            <p:ph type="body" idx="1"/>
          </p:nvPr>
        </p:nvSpPr>
        <p:spPr>
          <a:xfrm>
            <a:off x="4377400" y="1065450"/>
            <a:ext cx="3550800" cy="30126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dk1"/>
              </a:buClr>
              <a:buSzPts val="2000"/>
              <a:buChar char="●"/>
            </a:pPr>
            <a:r>
              <a:rPr lang="en" sz="2000">
                <a:solidFill>
                  <a:schemeClr val="dk1"/>
                </a:solidFill>
              </a:rPr>
              <a:t>Building knowledge and skills to support Human-AI Collaboration</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Identified roles for humans &amp; AI</a:t>
            </a:r>
            <a:endParaRPr sz="2000">
              <a:solidFill>
                <a:schemeClr val="dk1"/>
              </a:solidFill>
            </a:endParaRPr>
          </a:p>
          <a:p>
            <a:pPr marL="457200" lvl="0" indent="-355600" algn="l" rtl="0">
              <a:spcBef>
                <a:spcPts val="0"/>
              </a:spcBef>
              <a:spcAft>
                <a:spcPts val="0"/>
              </a:spcAft>
              <a:buClr>
                <a:schemeClr val="dk1"/>
              </a:buClr>
              <a:buSzPts val="2000"/>
              <a:buChar char="●"/>
            </a:pPr>
            <a:r>
              <a:rPr lang="en" sz="2000">
                <a:solidFill>
                  <a:schemeClr val="dk1"/>
                </a:solidFill>
              </a:rPr>
              <a:t>Supporting practice in the process of doing this with students in K-12</a:t>
            </a:r>
            <a:endParaRPr sz="2000">
              <a:solidFill>
                <a:schemeClr val="dk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8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Reflect on the AI Output</a:t>
            </a:r>
            <a:endParaRPr b="1"/>
          </a:p>
        </p:txBody>
      </p:sp>
      <p:sp>
        <p:nvSpPr>
          <p:cNvPr id="556" name="Google Shape;556;p87"/>
          <p:cNvSpPr txBox="1">
            <a:spLocks noGrp="1"/>
          </p:cNvSpPr>
          <p:nvPr>
            <p:ph type="body" idx="1"/>
          </p:nvPr>
        </p:nvSpPr>
        <p:spPr>
          <a:xfrm>
            <a:off x="311700" y="1152475"/>
            <a:ext cx="5931600" cy="1974600"/>
          </a:xfrm>
          <a:prstGeom prst="rect">
            <a:avLst/>
          </a:prstGeom>
        </p:spPr>
        <p:txBody>
          <a:bodyPr spcFirstLastPara="1" wrap="square" lIns="91425" tIns="91425" rIns="91425" bIns="91425" anchor="t" anchorCtr="0">
            <a:normAutofit/>
          </a:bodyPr>
          <a:lstStyle/>
          <a:p>
            <a:pPr marL="457200" lvl="0" indent="-355600" algn="l" rtl="0">
              <a:lnSpc>
                <a:spcPct val="150000"/>
              </a:lnSpc>
              <a:spcBef>
                <a:spcPts val="0"/>
              </a:spcBef>
              <a:spcAft>
                <a:spcPts val="0"/>
              </a:spcAft>
              <a:buClr>
                <a:schemeClr val="dk1"/>
              </a:buClr>
              <a:buSzPts val="2000"/>
              <a:buAutoNum type="arabicPeriod"/>
            </a:pPr>
            <a:r>
              <a:rPr lang="en" sz="2000">
                <a:solidFill>
                  <a:schemeClr val="dk1"/>
                </a:solidFill>
              </a:rPr>
              <a:t>What do you like about the revised AI output?</a:t>
            </a:r>
            <a:endParaRPr sz="2000">
              <a:solidFill>
                <a:schemeClr val="dk1"/>
              </a:solidFill>
            </a:endParaRPr>
          </a:p>
          <a:p>
            <a:pPr marL="457200" lvl="0" indent="-355600" algn="l" rtl="0">
              <a:lnSpc>
                <a:spcPct val="150000"/>
              </a:lnSpc>
              <a:spcBef>
                <a:spcPts val="0"/>
              </a:spcBef>
              <a:spcAft>
                <a:spcPts val="0"/>
              </a:spcAft>
              <a:buClr>
                <a:schemeClr val="dk1"/>
              </a:buClr>
              <a:buSzPts val="2000"/>
              <a:buAutoNum type="arabicPeriod"/>
            </a:pPr>
            <a:r>
              <a:rPr lang="en" sz="2000">
                <a:solidFill>
                  <a:schemeClr val="dk1"/>
                </a:solidFill>
              </a:rPr>
              <a:t>How can it still be improved with better prompting?</a:t>
            </a:r>
            <a:endParaRPr sz="2000">
              <a:solidFill>
                <a:schemeClr val="dk1"/>
              </a:solidFill>
            </a:endParaRPr>
          </a:p>
        </p:txBody>
      </p:sp>
      <p:pic>
        <p:nvPicPr>
          <p:cNvPr id="557" name="Google Shape;557;p87" descr="The background should be school setting"/>
          <p:cNvPicPr preferRelativeResize="0"/>
          <p:nvPr/>
        </p:nvPicPr>
        <p:blipFill>
          <a:blip r:embed="rId3">
            <a:alphaModFix/>
          </a:blip>
          <a:stretch>
            <a:fillRect/>
          </a:stretch>
        </p:blipFill>
        <p:spPr>
          <a:xfrm>
            <a:off x="6243300" y="1152475"/>
            <a:ext cx="2595900" cy="25959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8"/>
          <p:cNvSpPr txBox="1">
            <a:spLocks noGrp="1"/>
          </p:cNvSpPr>
          <p:nvPr>
            <p:ph type="title"/>
          </p:nvPr>
        </p:nvSpPr>
        <p:spPr>
          <a:xfrm>
            <a:off x="152400" y="36062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Guardrails and Guidelines.. </a:t>
            </a:r>
            <a:endParaRPr b="1"/>
          </a:p>
        </p:txBody>
      </p:sp>
      <p:pic>
        <p:nvPicPr>
          <p:cNvPr id="563" name="Google Shape;563;p88" descr="Develop an image to represent Guardrails and Guidelines related to AI use"/>
          <p:cNvPicPr preferRelativeResize="0"/>
          <p:nvPr/>
        </p:nvPicPr>
        <p:blipFill>
          <a:blip r:embed="rId3">
            <a:alphaModFix/>
          </a:blip>
          <a:stretch>
            <a:fillRect/>
          </a:stretch>
        </p:blipFill>
        <p:spPr>
          <a:xfrm>
            <a:off x="3168375" y="948275"/>
            <a:ext cx="2488650" cy="24886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89"/>
          <p:cNvSpPr txBox="1">
            <a:spLocks noGrp="1"/>
          </p:cNvSpPr>
          <p:nvPr>
            <p:ph type="title"/>
          </p:nvPr>
        </p:nvSpPr>
        <p:spPr>
          <a:xfrm>
            <a:off x="628650" y="144625"/>
            <a:ext cx="5268900" cy="994200"/>
          </a:xfrm>
          <a:prstGeom prst="rect">
            <a:avLst/>
          </a:prstGeom>
        </p:spPr>
        <p:txBody>
          <a:bodyPr spcFirstLastPara="1" wrap="square" lIns="68575" tIns="34275" rIns="68575" bIns="34275" anchor="ctr" anchorCtr="0">
            <a:normAutofit/>
          </a:bodyPr>
          <a:lstStyle/>
          <a:p>
            <a:pPr marL="0" lvl="0" indent="0" algn="l" rtl="0">
              <a:lnSpc>
                <a:spcPct val="115000"/>
              </a:lnSpc>
              <a:spcBef>
                <a:spcPts val="1200"/>
              </a:spcBef>
              <a:spcAft>
                <a:spcPts val="1200"/>
              </a:spcAft>
              <a:buNone/>
            </a:pPr>
            <a:r>
              <a:rPr lang="en" b="1"/>
              <a:t>Three Core Guardrail Lenses</a:t>
            </a:r>
            <a:endParaRPr/>
          </a:p>
        </p:txBody>
      </p:sp>
      <p:sp>
        <p:nvSpPr>
          <p:cNvPr id="569" name="Google Shape;569;p89"/>
          <p:cNvSpPr txBox="1">
            <a:spLocks noGrp="1"/>
          </p:cNvSpPr>
          <p:nvPr>
            <p:ph type="body" idx="1"/>
          </p:nvPr>
        </p:nvSpPr>
        <p:spPr>
          <a:xfrm>
            <a:off x="628650" y="1040325"/>
            <a:ext cx="5736000" cy="3263400"/>
          </a:xfrm>
          <a:prstGeom prst="rect">
            <a:avLst/>
          </a:prstGeom>
        </p:spPr>
        <p:txBody>
          <a:bodyPr spcFirstLastPara="1" wrap="square" lIns="68575" tIns="34275" rIns="68575" bIns="34275" anchor="t" anchorCtr="0">
            <a:normAutofit fontScale="92500"/>
          </a:bodyPr>
          <a:lstStyle/>
          <a:p>
            <a:pPr marL="457200" lvl="0" indent="-361950" algn="l" rtl="0">
              <a:lnSpc>
                <a:spcPct val="115000"/>
              </a:lnSpc>
              <a:spcBef>
                <a:spcPts val="1200"/>
              </a:spcBef>
              <a:spcAft>
                <a:spcPts val="0"/>
              </a:spcAft>
              <a:buSzPts val="2100"/>
              <a:buChar char="●"/>
            </a:pPr>
            <a:r>
              <a:rPr lang="en" sz="2100" b="1">
                <a:solidFill>
                  <a:schemeClr val="dk1"/>
                </a:solidFill>
              </a:rPr>
              <a:t>Safety &amp; Privacy</a:t>
            </a:r>
            <a:r>
              <a:rPr lang="en" sz="2100">
                <a:solidFill>
                  <a:schemeClr val="dk1"/>
                </a:solidFill>
              </a:rPr>
              <a:t> – Protect people and data.</a:t>
            </a:r>
            <a:br>
              <a:rPr lang="en" sz="2100">
                <a:solidFill>
                  <a:schemeClr val="dk1"/>
                </a:solidFill>
              </a:rPr>
            </a:br>
            <a:endParaRPr sz="2100">
              <a:solidFill>
                <a:schemeClr val="dk1"/>
              </a:solidFill>
            </a:endParaRPr>
          </a:p>
          <a:p>
            <a:pPr marL="457200" lvl="0" indent="-361950" algn="l" rtl="0">
              <a:lnSpc>
                <a:spcPct val="115000"/>
              </a:lnSpc>
              <a:spcBef>
                <a:spcPts val="0"/>
              </a:spcBef>
              <a:spcAft>
                <a:spcPts val="0"/>
              </a:spcAft>
              <a:buSzPts val="2100"/>
              <a:buChar char="●"/>
            </a:pPr>
            <a:r>
              <a:rPr lang="en" sz="2100" b="1">
                <a:solidFill>
                  <a:schemeClr val="dk1"/>
                </a:solidFill>
              </a:rPr>
              <a:t>Opportunity &amp; Access for All</a:t>
            </a:r>
            <a:r>
              <a:rPr lang="en" sz="2100">
                <a:solidFill>
                  <a:schemeClr val="dk1"/>
                </a:solidFill>
              </a:rPr>
              <a:t>– Focus on all students, staff, families; avoid amplifying bias; expand future horizons.</a:t>
            </a:r>
            <a:br>
              <a:rPr lang="en" sz="2100">
                <a:solidFill>
                  <a:schemeClr val="dk1"/>
                </a:solidFill>
              </a:rPr>
            </a:br>
            <a:endParaRPr sz="2100">
              <a:solidFill>
                <a:schemeClr val="dk1"/>
              </a:solidFill>
            </a:endParaRPr>
          </a:p>
          <a:p>
            <a:pPr marL="457200" lvl="0" indent="-361950" algn="l" rtl="0">
              <a:lnSpc>
                <a:spcPct val="115000"/>
              </a:lnSpc>
              <a:spcBef>
                <a:spcPts val="0"/>
              </a:spcBef>
              <a:spcAft>
                <a:spcPts val="0"/>
              </a:spcAft>
              <a:buSzPts val="2100"/>
              <a:buChar char="●"/>
            </a:pPr>
            <a:r>
              <a:rPr lang="en" sz="2100" b="1">
                <a:solidFill>
                  <a:schemeClr val="dk1"/>
                </a:solidFill>
              </a:rPr>
              <a:t>Transparency &amp; Accountability</a:t>
            </a:r>
            <a:r>
              <a:rPr lang="en" sz="2100">
                <a:solidFill>
                  <a:schemeClr val="dk1"/>
                </a:solidFill>
              </a:rPr>
              <a:t> – Be clear when AI is used and who is responsible.</a:t>
            </a:r>
            <a:endParaRPr/>
          </a:p>
        </p:txBody>
      </p:sp>
      <p:pic>
        <p:nvPicPr>
          <p:cNvPr id="570" name="Google Shape;570;p89" descr="college students actively engaged in a project"/>
          <p:cNvPicPr preferRelativeResize="0"/>
          <p:nvPr/>
        </p:nvPicPr>
        <p:blipFill>
          <a:blip r:embed="rId3">
            <a:alphaModFix/>
          </a:blip>
          <a:stretch>
            <a:fillRect/>
          </a:stretch>
        </p:blipFill>
        <p:spPr>
          <a:xfrm>
            <a:off x="6556475" y="144625"/>
            <a:ext cx="2357574" cy="43191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54"/>
          <p:cNvSpPr txBox="1">
            <a:spLocks noGrp="1"/>
          </p:cNvSpPr>
          <p:nvPr>
            <p:ph type="title"/>
          </p:nvPr>
        </p:nvSpPr>
        <p:spPr>
          <a:xfrm>
            <a:off x="311700" y="287875"/>
            <a:ext cx="52638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ts val="630"/>
              <a:buFont typeface="Arial"/>
              <a:buNone/>
            </a:pPr>
            <a:r>
              <a:rPr lang="en" b="1">
                <a:latin typeface="Heebo"/>
                <a:ea typeface="Heebo"/>
                <a:cs typeface="Heebo"/>
                <a:sym typeface="Heebo"/>
              </a:rPr>
              <a:t>CIDDL is Focused on…</a:t>
            </a:r>
            <a:endParaRPr/>
          </a:p>
          <a:p>
            <a:pPr marL="0" lvl="0" indent="0" algn="l" rtl="0">
              <a:spcBef>
                <a:spcPts val="0"/>
              </a:spcBef>
              <a:spcAft>
                <a:spcPts val="0"/>
              </a:spcAft>
              <a:buNone/>
            </a:pPr>
            <a:endParaRPr/>
          </a:p>
        </p:txBody>
      </p:sp>
      <p:sp>
        <p:nvSpPr>
          <p:cNvPr id="287" name="Google Shape;287;p54"/>
          <p:cNvSpPr txBox="1">
            <a:spLocks noGrp="1"/>
          </p:cNvSpPr>
          <p:nvPr>
            <p:ph type="body" idx="1"/>
          </p:nvPr>
        </p:nvSpPr>
        <p:spPr>
          <a:xfrm>
            <a:off x="311700" y="860575"/>
            <a:ext cx="5513700" cy="3416400"/>
          </a:xfrm>
          <a:prstGeom prst="rect">
            <a:avLst/>
          </a:prstGeom>
        </p:spPr>
        <p:txBody>
          <a:bodyPr spcFirstLastPara="1" wrap="square" lIns="91425" tIns="91425" rIns="91425" bIns="91425" anchor="t" anchorCtr="0">
            <a:normAutofit lnSpcReduction="10000"/>
          </a:bodyPr>
          <a:lstStyle/>
          <a:p>
            <a:pPr marL="177800" lvl="0" indent="-171450" algn="l" rtl="0">
              <a:lnSpc>
                <a:spcPct val="105000"/>
              </a:lnSpc>
              <a:spcBef>
                <a:spcPts val="900"/>
              </a:spcBef>
              <a:spcAft>
                <a:spcPts val="0"/>
              </a:spcAft>
              <a:buClr>
                <a:schemeClr val="dk1"/>
              </a:buClr>
              <a:buSzPts val="2100"/>
              <a:buFont typeface="Heebo"/>
              <a:buChar char="•"/>
            </a:pPr>
            <a:r>
              <a:rPr lang="en">
                <a:solidFill>
                  <a:schemeClr val="dk1"/>
                </a:solidFill>
              </a:rPr>
              <a:t>Increasing knowledge, capacity, adoption, and integration of innovative technologies (including educational, assistive, and artificial intelligence) within special education personnel and leadership preparation programs;</a:t>
            </a:r>
            <a:endParaRPr>
              <a:solidFill>
                <a:schemeClr val="dk1"/>
              </a:solidFill>
            </a:endParaRPr>
          </a:p>
          <a:p>
            <a:pPr marL="177800" lvl="0" indent="-152400" algn="l" rtl="0">
              <a:lnSpc>
                <a:spcPct val="105000"/>
              </a:lnSpc>
              <a:spcBef>
                <a:spcPts val="900"/>
              </a:spcBef>
              <a:spcAft>
                <a:spcPts val="0"/>
              </a:spcAft>
              <a:buClr>
                <a:schemeClr val="dk1"/>
              </a:buClr>
              <a:buSzPts val="1800"/>
              <a:buChar char="•"/>
            </a:pPr>
            <a:r>
              <a:rPr lang="en">
                <a:solidFill>
                  <a:schemeClr val="dk1"/>
                </a:solidFill>
              </a:rPr>
              <a:t>Increasing the number of faculty who keep up with technological innovations and research;</a:t>
            </a:r>
            <a:endParaRPr>
              <a:solidFill>
                <a:schemeClr val="dk1"/>
              </a:solidFill>
            </a:endParaRPr>
          </a:p>
          <a:p>
            <a:pPr marL="177800" lvl="0" indent="-203200" algn="l" rtl="0">
              <a:lnSpc>
                <a:spcPct val="105000"/>
              </a:lnSpc>
              <a:spcBef>
                <a:spcPts val="900"/>
              </a:spcBef>
              <a:spcAft>
                <a:spcPts val="0"/>
              </a:spcAft>
              <a:buClr>
                <a:schemeClr val="dk1"/>
              </a:buClr>
              <a:buSzPts val="1800"/>
              <a:buChar char="•"/>
            </a:pPr>
            <a:r>
              <a:rPr lang="en">
                <a:solidFill>
                  <a:schemeClr val="dk1"/>
                </a:solidFill>
              </a:rPr>
              <a:t>Increasing the number of special education and leadership personnel graduates well-prepared to integrate technologies and innovative technology practices.</a:t>
            </a:r>
            <a:endParaRPr/>
          </a:p>
        </p:txBody>
      </p:sp>
      <p:sp>
        <p:nvSpPr>
          <p:cNvPr id="288" name="Google Shape;288;p54"/>
          <p:cNvSpPr txBox="1"/>
          <p:nvPr/>
        </p:nvSpPr>
        <p:spPr>
          <a:xfrm>
            <a:off x="6218075" y="4520888"/>
            <a:ext cx="284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lt1"/>
                </a:solidFill>
              </a:rPr>
              <a:t>Learn more at </a:t>
            </a:r>
            <a:r>
              <a:rPr lang="en" sz="1800" b="1">
                <a:solidFill>
                  <a:schemeClr val="lt1"/>
                </a:solidFill>
              </a:rPr>
              <a:t>CIDDL.org</a:t>
            </a:r>
            <a:endParaRPr sz="1800" b="1">
              <a:solidFill>
                <a:schemeClr val="lt1"/>
              </a:solidFill>
            </a:endParaRPr>
          </a:p>
        </p:txBody>
      </p:sp>
      <p:pic>
        <p:nvPicPr>
          <p:cNvPr id="289" name="Google Shape;289;p54" descr="an image of college students and a professor collaboratively using innovative technology "/>
          <p:cNvPicPr preferRelativeResize="0"/>
          <p:nvPr/>
        </p:nvPicPr>
        <p:blipFill>
          <a:blip r:embed="rId3">
            <a:alphaModFix/>
          </a:blip>
          <a:stretch>
            <a:fillRect/>
          </a:stretch>
        </p:blipFill>
        <p:spPr>
          <a:xfrm>
            <a:off x="6370463" y="175875"/>
            <a:ext cx="2299684" cy="421309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90"/>
          <p:cNvSpPr txBox="1">
            <a:spLocks noGrp="1"/>
          </p:cNvSpPr>
          <p:nvPr>
            <p:ph type="title"/>
          </p:nvPr>
        </p:nvSpPr>
        <p:spPr>
          <a:xfrm>
            <a:off x="231625" y="140125"/>
            <a:ext cx="8520600" cy="572700"/>
          </a:xfrm>
          <a:prstGeom prst="rect">
            <a:avLst/>
          </a:prstGeom>
        </p:spPr>
        <p:txBody>
          <a:bodyPr spcFirstLastPara="1" wrap="square" lIns="91425" tIns="91425" rIns="91425" bIns="91425" anchor="t" anchorCtr="0">
            <a:normAutofit fontScale="90000"/>
          </a:bodyPr>
          <a:lstStyle/>
          <a:p>
            <a:pPr marL="190500" lvl="0" indent="0" algn="l" rtl="0">
              <a:lnSpc>
                <a:spcPct val="115000"/>
              </a:lnSpc>
              <a:spcBef>
                <a:spcPts val="0"/>
              </a:spcBef>
              <a:spcAft>
                <a:spcPts val="0"/>
              </a:spcAft>
              <a:buClr>
                <a:schemeClr val="dk1"/>
              </a:buClr>
              <a:buSzPct val="36667"/>
              <a:buFont typeface="Arial"/>
              <a:buNone/>
            </a:pPr>
            <a:r>
              <a:rPr lang="en" sz="3000" b="1" dirty="0">
                <a:solidFill>
                  <a:srgbClr val="1E293B"/>
                </a:solidFill>
                <a:highlight>
                  <a:srgbClr val="FFFFFF"/>
                </a:highlight>
                <a:latin typeface="Poppins"/>
                <a:ea typeface="Poppins"/>
                <a:cs typeface="Poppins"/>
                <a:sym typeface="Poppins"/>
              </a:rPr>
              <a:t>Educators "Do" List: </a:t>
            </a:r>
            <a:endParaRPr sz="3000" b="1" dirty="0">
              <a:solidFill>
                <a:srgbClr val="1E293B"/>
              </a:solidFill>
              <a:highlight>
                <a:srgbClr val="FFFFFF"/>
              </a:highlight>
              <a:latin typeface="Poppins"/>
              <a:ea typeface="Poppins"/>
              <a:cs typeface="Poppins"/>
              <a:sym typeface="Poppins"/>
            </a:endParaRPr>
          </a:p>
          <a:p>
            <a:pPr marL="0" lvl="0" indent="0" algn="l" rtl="0">
              <a:spcBef>
                <a:spcPts val="3000"/>
              </a:spcBef>
              <a:spcAft>
                <a:spcPts val="0"/>
              </a:spcAft>
              <a:buNone/>
            </a:pPr>
            <a:endParaRPr b="1" dirty="0"/>
          </a:p>
        </p:txBody>
      </p:sp>
      <p:sp>
        <p:nvSpPr>
          <p:cNvPr id="576" name="Google Shape;576;p90"/>
          <p:cNvSpPr txBox="1"/>
          <p:nvPr/>
        </p:nvSpPr>
        <p:spPr>
          <a:xfrm>
            <a:off x="310125" y="1575475"/>
            <a:ext cx="2778600" cy="2907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250" b="1">
                <a:solidFill>
                  <a:schemeClr val="dk1"/>
                </a:solidFill>
                <a:highlight>
                  <a:schemeClr val="lt1"/>
                </a:highlight>
                <a:latin typeface="Poppins"/>
                <a:ea typeface="Poppins"/>
                <a:cs typeface="Poppins"/>
                <a:sym typeface="Poppins"/>
              </a:rPr>
              <a:t>Lesson Scaffolding</a:t>
            </a:r>
            <a:endParaRPr sz="2400" b="1">
              <a:solidFill>
                <a:schemeClr val="dk1"/>
              </a:solidFill>
              <a:highlight>
                <a:schemeClr val="lt1"/>
              </a:highlight>
              <a:latin typeface="Poppins"/>
              <a:ea typeface="Poppins"/>
              <a:cs typeface="Poppins"/>
              <a:sym typeface="Poppins"/>
            </a:endParaRPr>
          </a:p>
          <a:p>
            <a:pPr marL="0" lvl="0" indent="0" algn="ctr" rtl="0">
              <a:lnSpc>
                <a:spcPct val="150000"/>
              </a:lnSpc>
              <a:spcBef>
                <a:spcPts val="1100"/>
              </a:spcBef>
              <a:spcAft>
                <a:spcPts val="1100"/>
              </a:spcAft>
              <a:buClr>
                <a:schemeClr val="dk1"/>
              </a:buClr>
              <a:buSzPts val="1100"/>
              <a:buFont typeface="Arial"/>
              <a:buNone/>
            </a:pPr>
            <a:r>
              <a:rPr lang="en" sz="1500">
                <a:solidFill>
                  <a:srgbClr val="334155"/>
                </a:solidFill>
                <a:highlight>
                  <a:schemeClr val="lt1"/>
                </a:highlight>
                <a:latin typeface="Lato"/>
                <a:ea typeface="Lato"/>
                <a:cs typeface="Lato"/>
                <a:sym typeface="Lato"/>
              </a:rPr>
              <a:t>Generate level-appropriate readings, simplify complex concepts, or create guided notes for varied learners.</a:t>
            </a:r>
            <a:endParaRPr sz="1800">
              <a:solidFill>
                <a:schemeClr val="dk2"/>
              </a:solidFill>
            </a:endParaRPr>
          </a:p>
        </p:txBody>
      </p:sp>
      <p:sp>
        <p:nvSpPr>
          <p:cNvPr id="577" name="Google Shape;577;p90">
            <a:extLst>
              <a:ext uri="{C183D7F6-B498-43B3-948B-1728B52AA6E4}">
                <adec:decorative xmlns:adec="http://schemas.microsoft.com/office/drawing/2017/decorative" val="1"/>
              </a:ext>
            </a:extLst>
          </p:cNvPr>
          <p:cNvSpPr txBox="1"/>
          <p:nvPr/>
        </p:nvSpPr>
        <p:spPr>
          <a:xfrm>
            <a:off x="1292325" y="801250"/>
            <a:ext cx="814200" cy="65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578" name="Google Shape;578;p9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356525" y="889675"/>
            <a:ext cx="685800" cy="685800"/>
          </a:xfrm>
          <a:prstGeom prst="rect">
            <a:avLst/>
          </a:prstGeom>
          <a:noFill/>
          <a:ln>
            <a:noFill/>
          </a:ln>
        </p:spPr>
      </p:pic>
      <p:sp>
        <p:nvSpPr>
          <p:cNvPr id="579" name="Google Shape;579;p90"/>
          <p:cNvSpPr txBox="1"/>
          <p:nvPr/>
        </p:nvSpPr>
        <p:spPr>
          <a:xfrm>
            <a:off x="3102625" y="1669700"/>
            <a:ext cx="2778600" cy="2813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250" b="1">
                <a:solidFill>
                  <a:schemeClr val="dk1"/>
                </a:solidFill>
                <a:highlight>
                  <a:schemeClr val="lt1"/>
                </a:highlight>
                <a:latin typeface="Poppins"/>
                <a:ea typeface="Poppins"/>
                <a:cs typeface="Poppins"/>
                <a:sym typeface="Poppins"/>
              </a:rPr>
              <a:t>Admin &amp; Parent Comms</a:t>
            </a:r>
            <a:endParaRPr sz="2400" b="1">
              <a:solidFill>
                <a:schemeClr val="dk1"/>
              </a:solidFill>
              <a:highlight>
                <a:schemeClr val="lt1"/>
              </a:highlight>
              <a:latin typeface="Poppins"/>
              <a:ea typeface="Poppins"/>
              <a:cs typeface="Poppins"/>
              <a:sym typeface="Poppins"/>
            </a:endParaRPr>
          </a:p>
          <a:p>
            <a:pPr marL="0" lvl="0" indent="0" algn="ctr" rtl="0">
              <a:lnSpc>
                <a:spcPct val="150000"/>
              </a:lnSpc>
              <a:spcBef>
                <a:spcPts val="1100"/>
              </a:spcBef>
              <a:spcAft>
                <a:spcPts val="1100"/>
              </a:spcAft>
              <a:buNone/>
            </a:pPr>
            <a:r>
              <a:rPr lang="en" sz="1500">
                <a:solidFill>
                  <a:srgbClr val="334155"/>
                </a:solidFill>
                <a:highlight>
                  <a:schemeClr val="lt1"/>
                </a:highlight>
                <a:latin typeface="Lato"/>
                <a:ea typeface="Lato"/>
                <a:cs typeface="Lato"/>
                <a:sym typeface="Lato"/>
              </a:rPr>
              <a:t>Draft class newsletters, permission slips, or initial responses to general parent inquiries to save time.</a:t>
            </a:r>
            <a:endParaRPr sz="1800">
              <a:solidFill>
                <a:schemeClr val="dk2"/>
              </a:solidFill>
              <a:highlight>
                <a:schemeClr val="lt1"/>
              </a:highlight>
            </a:endParaRPr>
          </a:p>
        </p:txBody>
      </p:sp>
      <p:sp>
        <p:nvSpPr>
          <p:cNvPr id="580" name="Google Shape;580;p90">
            <a:extLst>
              <a:ext uri="{C183D7F6-B498-43B3-948B-1728B52AA6E4}">
                <adec:decorative xmlns:adec="http://schemas.microsoft.com/office/drawing/2017/decorative" val="1"/>
              </a:ext>
            </a:extLst>
          </p:cNvPr>
          <p:cNvSpPr txBox="1"/>
          <p:nvPr/>
        </p:nvSpPr>
        <p:spPr>
          <a:xfrm>
            <a:off x="4234775" y="926750"/>
            <a:ext cx="6051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581" name="Google Shape;581;p9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4158550" y="926750"/>
            <a:ext cx="666750" cy="742950"/>
          </a:xfrm>
          <a:prstGeom prst="rect">
            <a:avLst/>
          </a:prstGeom>
          <a:noFill/>
          <a:ln>
            <a:noFill/>
          </a:ln>
        </p:spPr>
      </p:pic>
      <p:sp>
        <p:nvSpPr>
          <p:cNvPr id="582" name="Google Shape;582;p90"/>
          <p:cNvSpPr txBox="1"/>
          <p:nvPr/>
        </p:nvSpPr>
        <p:spPr>
          <a:xfrm>
            <a:off x="6164025" y="1750550"/>
            <a:ext cx="2778600" cy="273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250" b="1">
                <a:solidFill>
                  <a:schemeClr val="dk1"/>
                </a:solidFill>
                <a:highlight>
                  <a:schemeClr val="lt1"/>
                </a:highlight>
                <a:latin typeface="Poppins"/>
                <a:ea typeface="Poppins"/>
                <a:cs typeface="Poppins"/>
                <a:sym typeface="Poppins"/>
              </a:rPr>
              <a:t>EL &amp; ESL Support</a:t>
            </a:r>
            <a:endParaRPr sz="2400" b="1">
              <a:solidFill>
                <a:schemeClr val="dk1"/>
              </a:solidFill>
              <a:highlight>
                <a:schemeClr val="lt1"/>
              </a:highlight>
              <a:latin typeface="Poppins"/>
              <a:ea typeface="Poppins"/>
              <a:cs typeface="Poppins"/>
              <a:sym typeface="Poppins"/>
            </a:endParaRPr>
          </a:p>
          <a:p>
            <a:pPr marL="0" lvl="0" indent="0" algn="ctr" rtl="0">
              <a:lnSpc>
                <a:spcPct val="150000"/>
              </a:lnSpc>
              <a:spcBef>
                <a:spcPts val="1100"/>
              </a:spcBef>
              <a:spcAft>
                <a:spcPts val="0"/>
              </a:spcAft>
              <a:buNone/>
            </a:pPr>
            <a:r>
              <a:rPr lang="en" sz="1500">
                <a:solidFill>
                  <a:srgbClr val="334155"/>
                </a:solidFill>
                <a:highlight>
                  <a:schemeClr val="lt1"/>
                </a:highlight>
                <a:latin typeface="Lato"/>
                <a:ea typeface="Lato"/>
                <a:cs typeface="Lato"/>
                <a:sym typeface="Lato"/>
              </a:rPr>
              <a:t>Instantly translate assignments or instructions to support students and families in their home language.</a:t>
            </a:r>
            <a:endParaRPr sz="1650">
              <a:solidFill>
                <a:srgbClr val="475569"/>
              </a:solidFill>
              <a:highlight>
                <a:schemeClr val="lt1"/>
              </a:highlight>
              <a:latin typeface="Lato"/>
              <a:ea typeface="Lato"/>
              <a:cs typeface="Lato"/>
              <a:sym typeface="Lato"/>
            </a:endParaRPr>
          </a:p>
          <a:p>
            <a:pPr marL="0" lvl="0" indent="0" algn="l" rtl="0">
              <a:spcBef>
                <a:spcPts val="1100"/>
              </a:spcBef>
              <a:spcAft>
                <a:spcPts val="0"/>
              </a:spcAft>
              <a:buNone/>
            </a:pPr>
            <a:endParaRPr sz="1800">
              <a:solidFill>
                <a:schemeClr val="dk2"/>
              </a:solidFill>
              <a:highlight>
                <a:schemeClr val="lt1"/>
              </a:highlight>
            </a:endParaRPr>
          </a:p>
        </p:txBody>
      </p:sp>
      <p:sp>
        <p:nvSpPr>
          <p:cNvPr id="583" name="Google Shape;583;p90">
            <a:extLst>
              <a:ext uri="{C183D7F6-B498-43B3-948B-1728B52AA6E4}">
                <adec:decorative xmlns:adec="http://schemas.microsoft.com/office/drawing/2017/decorative" val="1"/>
              </a:ext>
            </a:extLst>
          </p:cNvPr>
          <p:cNvSpPr txBox="1"/>
          <p:nvPr/>
        </p:nvSpPr>
        <p:spPr>
          <a:xfrm>
            <a:off x="7156625" y="1145575"/>
            <a:ext cx="605100" cy="35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pic>
        <p:nvPicPr>
          <p:cNvPr id="584" name="Google Shape;584;p9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146222" y="1068729"/>
            <a:ext cx="814200" cy="50888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91"/>
          <p:cNvSpPr txBox="1">
            <a:spLocks noGrp="1"/>
          </p:cNvSpPr>
          <p:nvPr>
            <p:ph type="title"/>
          </p:nvPr>
        </p:nvSpPr>
        <p:spPr>
          <a:xfrm>
            <a:off x="311700" y="200475"/>
            <a:ext cx="8520600" cy="572700"/>
          </a:xfrm>
          <a:prstGeom prst="rect">
            <a:avLst/>
          </a:prstGeom>
        </p:spPr>
        <p:txBody>
          <a:bodyPr spcFirstLastPara="1" wrap="square" lIns="91425" tIns="91425" rIns="91425" bIns="91425" anchor="t" anchorCtr="0">
            <a:normAutofit fontScale="90000"/>
          </a:bodyPr>
          <a:lstStyle/>
          <a:p>
            <a:pPr marL="0" lvl="0" indent="0" algn="l" rtl="0">
              <a:lnSpc>
                <a:spcPct val="115000"/>
              </a:lnSpc>
              <a:spcBef>
                <a:spcPts val="0"/>
              </a:spcBef>
              <a:spcAft>
                <a:spcPts val="0"/>
              </a:spcAft>
              <a:buNone/>
            </a:pPr>
            <a:r>
              <a:rPr lang="en" sz="3300" b="1">
                <a:solidFill>
                  <a:srgbClr val="0F172A"/>
                </a:solidFill>
                <a:highlight>
                  <a:srgbClr val="FFFFFF"/>
                </a:highlight>
                <a:latin typeface="Poppins"/>
                <a:ea typeface="Poppins"/>
                <a:cs typeface="Poppins"/>
                <a:sym typeface="Poppins"/>
              </a:rPr>
              <a:t>The "Don't" List: Keep Humans in the Loop</a:t>
            </a:r>
            <a:endParaRPr sz="3300" b="1">
              <a:solidFill>
                <a:srgbClr val="0F172A"/>
              </a:solidFill>
              <a:highlight>
                <a:srgbClr val="FFFFFF"/>
              </a:highlight>
              <a:latin typeface="Poppins"/>
              <a:ea typeface="Poppins"/>
              <a:cs typeface="Poppins"/>
              <a:sym typeface="Poppins"/>
            </a:endParaRPr>
          </a:p>
          <a:p>
            <a:pPr marL="190500" lvl="0" indent="0" algn="l" rtl="0">
              <a:lnSpc>
                <a:spcPct val="115000"/>
              </a:lnSpc>
              <a:spcBef>
                <a:spcPts val="3000"/>
              </a:spcBef>
              <a:spcAft>
                <a:spcPts val="3000"/>
              </a:spcAft>
              <a:buNone/>
            </a:pPr>
            <a:endParaRPr sz="3000" b="1">
              <a:solidFill>
                <a:srgbClr val="1E293B"/>
              </a:solidFill>
              <a:highlight>
                <a:srgbClr val="FFFFFF"/>
              </a:highlight>
              <a:latin typeface="Poppins"/>
              <a:ea typeface="Poppins"/>
              <a:cs typeface="Poppins"/>
              <a:sym typeface="Poppins"/>
            </a:endParaRPr>
          </a:p>
        </p:txBody>
      </p:sp>
      <p:sp>
        <p:nvSpPr>
          <p:cNvPr id="590" name="Google Shape;590;p91"/>
          <p:cNvSpPr txBox="1">
            <a:spLocks noGrp="1"/>
          </p:cNvSpPr>
          <p:nvPr>
            <p:ph type="body" idx="1"/>
          </p:nvPr>
        </p:nvSpPr>
        <p:spPr>
          <a:xfrm>
            <a:off x="384150" y="755850"/>
            <a:ext cx="8520600" cy="365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50" b="1">
                <a:solidFill>
                  <a:srgbClr val="0369A1"/>
                </a:solidFill>
                <a:latin typeface="Poppins"/>
                <a:ea typeface="Poppins"/>
                <a:cs typeface="Poppins"/>
                <a:sym typeface="Poppins"/>
              </a:rPr>
              <a:t>Verify Everything</a:t>
            </a:r>
            <a:endParaRPr sz="2450" b="1">
              <a:solidFill>
                <a:srgbClr val="0369A1"/>
              </a:solidFill>
              <a:latin typeface="Poppins"/>
              <a:ea typeface="Poppins"/>
              <a:cs typeface="Poppins"/>
              <a:sym typeface="Poppins"/>
            </a:endParaRPr>
          </a:p>
          <a:p>
            <a:pPr marL="0" lvl="0" indent="0" algn="l" rtl="0">
              <a:lnSpc>
                <a:spcPct val="160000"/>
              </a:lnSpc>
              <a:spcBef>
                <a:spcPts val="1100"/>
              </a:spcBef>
              <a:spcAft>
                <a:spcPts val="0"/>
              </a:spcAft>
              <a:buNone/>
            </a:pPr>
            <a:r>
              <a:rPr lang="en" sz="1700">
                <a:solidFill>
                  <a:srgbClr val="334155"/>
                </a:solidFill>
                <a:latin typeface="Lato"/>
                <a:ea typeface="Lato"/>
                <a:cs typeface="Lato"/>
                <a:sym typeface="Lato"/>
              </a:rPr>
              <a:t>AI systems can support humans, </a:t>
            </a:r>
            <a:r>
              <a:rPr lang="en" sz="1700" u="sng">
                <a:solidFill>
                  <a:srgbClr val="334155"/>
                </a:solidFill>
                <a:latin typeface="Lato"/>
                <a:ea typeface="Lato"/>
                <a:cs typeface="Lato"/>
                <a:sym typeface="Lato"/>
              </a:rPr>
              <a:t>but do not rely on AI for final decisions</a:t>
            </a:r>
            <a:r>
              <a:rPr lang="en" sz="1700">
                <a:solidFill>
                  <a:srgbClr val="334155"/>
                </a:solidFill>
                <a:latin typeface="Lato"/>
                <a:ea typeface="Lato"/>
                <a:cs typeface="Lato"/>
                <a:sym typeface="Lato"/>
              </a:rPr>
              <a:t> in:</a:t>
            </a:r>
            <a:endParaRPr sz="1700">
              <a:solidFill>
                <a:srgbClr val="334155"/>
              </a:solidFill>
              <a:latin typeface="Lato"/>
              <a:ea typeface="Lato"/>
              <a:cs typeface="Lato"/>
              <a:sym typeface="Lato"/>
            </a:endParaRPr>
          </a:p>
          <a:p>
            <a:pPr marL="457200" lvl="0" indent="-228600" algn="l" rtl="0">
              <a:lnSpc>
                <a:spcPct val="160000"/>
              </a:lnSpc>
              <a:spcBef>
                <a:spcPts val="800"/>
              </a:spcBef>
              <a:spcAft>
                <a:spcPts val="0"/>
              </a:spcAft>
              <a:buClr>
                <a:srgbClr val="B91C1C"/>
              </a:buClr>
              <a:buSzPts val="1700"/>
              <a:buFont typeface="Lato"/>
              <a:buNone/>
            </a:pPr>
            <a:r>
              <a:rPr lang="en" sz="1700" b="1">
                <a:solidFill>
                  <a:srgbClr val="B91C1C"/>
                </a:solidFill>
                <a:latin typeface="Lato"/>
                <a:ea typeface="Lato"/>
                <a:cs typeface="Lato"/>
                <a:sym typeface="Lato"/>
              </a:rPr>
              <a:t>Final Grading:</a:t>
            </a:r>
            <a:r>
              <a:rPr lang="en" sz="1700">
                <a:solidFill>
                  <a:srgbClr val="B91C1C"/>
                </a:solidFill>
                <a:latin typeface="Lato"/>
                <a:ea typeface="Lato"/>
                <a:cs typeface="Lato"/>
                <a:sym typeface="Lato"/>
              </a:rPr>
              <a:t> Evaluating summative learning require human professional judgment.</a:t>
            </a:r>
            <a:endParaRPr sz="1700">
              <a:solidFill>
                <a:srgbClr val="B91C1C"/>
              </a:solidFill>
              <a:latin typeface="Lato"/>
              <a:ea typeface="Lato"/>
              <a:cs typeface="Lato"/>
              <a:sym typeface="Lato"/>
            </a:endParaRPr>
          </a:p>
          <a:p>
            <a:pPr marL="457200" lvl="0" indent="-228600" algn="l" rtl="0">
              <a:lnSpc>
                <a:spcPct val="160000"/>
              </a:lnSpc>
              <a:spcBef>
                <a:spcPts val="800"/>
              </a:spcBef>
              <a:spcAft>
                <a:spcPts val="0"/>
              </a:spcAft>
              <a:buClr>
                <a:srgbClr val="B91C1C"/>
              </a:buClr>
              <a:buSzPts val="1700"/>
              <a:buFont typeface="Lato"/>
              <a:buNone/>
            </a:pPr>
            <a:r>
              <a:rPr lang="en" sz="1700" b="1">
                <a:solidFill>
                  <a:srgbClr val="B91C1C"/>
                </a:solidFill>
                <a:latin typeface="Lato"/>
                <a:ea typeface="Lato"/>
                <a:cs typeface="Lato"/>
                <a:sym typeface="Lato"/>
              </a:rPr>
              <a:t>Disciplinary Decisions:</a:t>
            </a:r>
            <a:r>
              <a:rPr lang="en" sz="1700">
                <a:solidFill>
                  <a:srgbClr val="B91C1C"/>
                </a:solidFill>
                <a:latin typeface="Lato"/>
                <a:ea typeface="Lato"/>
                <a:cs typeface="Lato"/>
                <a:sym typeface="Lato"/>
              </a:rPr>
              <a:t> AI lacks context and empathy to judge human behavior, humans are necessary to make final decisions.</a:t>
            </a:r>
            <a:endParaRPr sz="1700">
              <a:solidFill>
                <a:srgbClr val="B91C1C"/>
              </a:solidFill>
              <a:latin typeface="Lato"/>
              <a:ea typeface="Lato"/>
              <a:cs typeface="Lato"/>
              <a:sym typeface="Lato"/>
            </a:endParaRPr>
          </a:p>
          <a:p>
            <a:pPr marL="457200" lvl="0" indent="-228600" algn="l" rtl="0">
              <a:lnSpc>
                <a:spcPct val="160000"/>
              </a:lnSpc>
              <a:spcBef>
                <a:spcPts val="0"/>
              </a:spcBef>
              <a:spcAft>
                <a:spcPts val="0"/>
              </a:spcAft>
              <a:buClr>
                <a:srgbClr val="B91C1C"/>
              </a:buClr>
              <a:buSzPts val="1700"/>
              <a:buFont typeface="Lato"/>
              <a:buNone/>
            </a:pPr>
            <a:r>
              <a:rPr lang="en" sz="1700" b="1">
                <a:solidFill>
                  <a:srgbClr val="B91C1C"/>
                </a:solidFill>
                <a:latin typeface="Lato"/>
                <a:ea typeface="Lato"/>
                <a:cs typeface="Lato"/>
                <a:sym typeface="Lato"/>
              </a:rPr>
              <a:t>Special Education Decisions:</a:t>
            </a:r>
            <a:r>
              <a:rPr lang="en" sz="1700">
                <a:solidFill>
                  <a:srgbClr val="B91C1C"/>
                </a:solidFill>
                <a:latin typeface="Lato"/>
                <a:ea typeface="Lato"/>
                <a:cs typeface="Lato"/>
                <a:sym typeface="Lato"/>
              </a:rPr>
              <a:t> Disability status, PLAAFP Statements, IEP goals, require humans in the loop, especially credentialed experts.</a:t>
            </a:r>
            <a:endParaRPr sz="2400" b="1">
              <a:solidFill>
                <a:srgbClr val="1E293B"/>
              </a:solidFill>
              <a:latin typeface="Poppins"/>
              <a:ea typeface="Poppins"/>
              <a:cs typeface="Poppins"/>
              <a:sym typeface="Poppi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92"/>
          <p:cNvSpPr txBox="1">
            <a:spLocks noGrp="1"/>
          </p:cNvSpPr>
          <p:nvPr>
            <p:ph type="title"/>
          </p:nvPr>
        </p:nvSpPr>
        <p:spPr>
          <a:xfrm>
            <a:off x="208225" y="227144"/>
            <a:ext cx="7886700" cy="994200"/>
          </a:xfrm>
          <a:prstGeom prst="rect">
            <a:avLst/>
          </a:prstGeom>
        </p:spPr>
        <p:txBody>
          <a:bodyPr spcFirstLastPara="1" wrap="square" lIns="68575" tIns="34275" rIns="68575" bIns="34275" anchor="ctr" anchorCtr="0">
            <a:normAutofit/>
          </a:bodyPr>
          <a:lstStyle/>
          <a:p>
            <a:pPr marL="0" lvl="0" indent="0" algn="l" rtl="0">
              <a:lnSpc>
                <a:spcPct val="115000"/>
              </a:lnSpc>
              <a:spcBef>
                <a:spcPts val="1200"/>
              </a:spcBef>
              <a:spcAft>
                <a:spcPts val="1200"/>
              </a:spcAft>
              <a:buNone/>
            </a:pPr>
            <a:r>
              <a:rPr lang="en" b="1"/>
              <a:t>Guardrails: Safety &amp; Privacy</a:t>
            </a:r>
            <a:endParaRPr/>
          </a:p>
        </p:txBody>
      </p:sp>
      <p:sp>
        <p:nvSpPr>
          <p:cNvPr id="596" name="Google Shape;596;p92"/>
          <p:cNvSpPr txBox="1">
            <a:spLocks noGrp="1"/>
          </p:cNvSpPr>
          <p:nvPr>
            <p:ph type="body" idx="1"/>
          </p:nvPr>
        </p:nvSpPr>
        <p:spPr>
          <a:xfrm>
            <a:off x="336675" y="1221350"/>
            <a:ext cx="5035200" cy="3080100"/>
          </a:xfrm>
          <a:prstGeom prst="rect">
            <a:avLst/>
          </a:prstGeom>
        </p:spPr>
        <p:txBody>
          <a:bodyPr spcFirstLastPara="1" wrap="square" lIns="68575" tIns="34275" rIns="68575" bIns="34275" anchor="t" anchorCtr="0">
            <a:noAutofit/>
          </a:bodyPr>
          <a:lstStyle/>
          <a:p>
            <a:pPr marL="457200" lvl="0" indent="-307023" algn="l" rtl="0">
              <a:lnSpc>
                <a:spcPct val="95000"/>
              </a:lnSpc>
              <a:spcBef>
                <a:spcPts val="1200"/>
              </a:spcBef>
              <a:spcAft>
                <a:spcPts val="0"/>
              </a:spcAft>
              <a:buSzPts val="1235"/>
              <a:buChar char="●"/>
            </a:pPr>
            <a:r>
              <a:rPr lang="en" sz="1830">
                <a:solidFill>
                  <a:schemeClr val="dk1"/>
                </a:solidFill>
              </a:rPr>
              <a:t>Protect student and staff sensitive data.</a:t>
            </a:r>
            <a:br>
              <a:rPr lang="en" sz="1830">
                <a:solidFill>
                  <a:schemeClr val="dk1"/>
                </a:solidFill>
              </a:rPr>
            </a:br>
            <a:endParaRPr sz="1830">
              <a:solidFill>
                <a:schemeClr val="dk1"/>
              </a:solidFill>
            </a:endParaRPr>
          </a:p>
          <a:p>
            <a:pPr marL="457200" lvl="0" indent="-307023" algn="l" rtl="0">
              <a:lnSpc>
                <a:spcPct val="95000"/>
              </a:lnSpc>
              <a:spcBef>
                <a:spcPts val="0"/>
              </a:spcBef>
              <a:spcAft>
                <a:spcPts val="0"/>
              </a:spcAft>
              <a:buSzPts val="1235"/>
              <a:buChar char="●"/>
            </a:pPr>
            <a:r>
              <a:rPr lang="en" sz="1830">
                <a:solidFill>
                  <a:schemeClr val="dk1"/>
                </a:solidFill>
              </a:rPr>
              <a:t>Use age-appropriate tools and content filters.</a:t>
            </a:r>
            <a:br>
              <a:rPr lang="en" sz="1830">
                <a:solidFill>
                  <a:schemeClr val="dk1"/>
                </a:solidFill>
              </a:rPr>
            </a:br>
            <a:endParaRPr sz="1830">
              <a:solidFill>
                <a:schemeClr val="dk1"/>
              </a:solidFill>
            </a:endParaRPr>
          </a:p>
          <a:p>
            <a:pPr marL="457200" lvl="0" indent="-307023" algn="l" rtl="0">
              <a:lnSpc>
                <a:spcPct val="95000"/>
              </a:lnSpc>
              <a:spcBef>
                <a:spcPts val="0"/>
              </a:spcBef>
              <a:spcAft>
                <a:spcPts val="0"/>
              </a:spcAft>
              <a:buSzPts val="1235"/>
              <a:buChar char="●"/>
            </a:pPr>
            <a:r>
              <a:rPr lang="en" sz="1830">
                <a:solidFill>
                  <a:schemeClr val="dk1"/>
                </a:solidFill>
              </a:rPr>
              <a:t>Avoid over-reliance on AI for high-stakes decisions (placement, discipline, etc.).</a:t>
            </a:r>
            <a:br>
              <a:rPr lang="en" sz="1830">
                <a:solidFill>
                  <a:schemeClr val="dk1"/>
                </a:solidFill>
              </a:rPr>
            </a:br>
            <a:endParaRPr sz="1830">
              <a:solidFill>
                <a:schemeClr val="dk1"/>
              </a:solidFill>
            </a:endParaRPr>
          </a:p>
          <a:p>
            <a:pPr marL="457200" lvl="0" indent="-307023" algn="l" rtl="0">
              <a:lnSpc>
                <a:spcPct val="95000"/>
              </a:lnSpc>
              <a:spcBef>
                <a:spcPts val="0"/>
              </a:spcBef>
              <a:spcAft>
                <a:spcPts val="0"/>
              </a:spcAft>
              <a:buSzPts val="1235"/>
              <a:buChar char="●"/>
            </a:pPr>
            <a:r>
              <a:rPr lang="en" sz="1830">
                <a:solidFill>
                  <a:schemeClr val="dk1"/>
                </a:solidFill>
              </a:rPr>
              <a:t>Align AI use with existing data privacy and security policies.</a:t>
            </a:r>
            <a:endParaRPr sz="1900"/>
          </a:p>
        </p:txBody>
      </p:sp>
      <p:pic>
        <p:nvPicPr>
          <p:cNvPr id="597" name="Google Shape;597;p92" descr="AI tool supporting accessibility for a student with disability"/>
          <p:cNvPicPr preferRelativeResize="0"/>
          <p:nvPr/>
        </p:nvPicPr>
        <p:blipFill rotWithShape="1">
          <a:blip r:embed="rId3">
            <a:alphaModFix/>
          </a:blip>
          <a:srcRect/>
          <a:stretch/>
        </p:blipFill>
        <p:spPr>
          <a:xfrm>
            <a:off x="5601725" y="1060062"/>
            <a:ext cx="3023375" cy="30233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93"/>
          <p:cNvSpPr txBox="1">
            <a:spLocks noGrp="1"/>
          </p:cNvSpPr>
          <p:nvPr>
            <p:ph type="title"/>
          </p:nvPr>
        </p:nvSpPr>
        <p:spPr>
          <a:xfrm>
            <a:off x="355300" y="133475"/>
            <a:ext cx="6386400" cy="10290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b="1"/>
              <a:t>Guardrails: Opportunity &amp; Access for All</a:t>
            </a:r>
            <a:endParaRPr b="1"/>
          </a:p>
          <a:p>
            <a:pPr marL="0" lvl="0" indent="0" algn="l" rtl="0">
              <a:spcBef>
                <a:spcPts val="1200"/>
              </a:spcBef>
              <a:spcAft>
                <a:spcPts val="0"/>
              </a:spcAft>
              <a:buNone/>
            </a:pPr>
            <a:endParaRPr b="1"/>
          </a:p>
        </p:txBody>
      </p:sp>
      <p:sp>
        <p:nvSpPr>
          <p:cNvPr id="603" name="Google Shape;603;p93"/>
          <p:cNvSpPr txBox="1">
            <a:spLocks noGrp="1"/>
          </p:cNvSpPr>
          <p:nvPr>
            <p:ph type="body" idx="1"/>
          </p:nvPr>
        </p:nvSpPr>
        <p:spPr>
          <a:xfrm>
            <a:off x="598750" y="1072300"/>
            <a:ext cx="5899500" cy="3318300"/>
          </a:xfrm>
          <a:prstGeom prst="rect">
            <a:avLst/>
          </a:prstGeom>
        </p:spPr>
        <p:txBody>
          <a:bodyPr spcFirstLastPara="1" wrap="square" lIns="91425" tIns="91425" rIns="91425" bIns="91425" anchor="t" anchorCtr="0">
            <a:noAutofit/>
          </a:bodyPr>
          <a:lstStyle/>
          <a:p>
            <a:pPr marL="457200" lvl="0" indent="-349250" algn="l" rtl="0">
              <a:lnSpc>
                <a:spcPct val="95000"/>
              </a:lnSpc>
              <a:spcBef>
                <a:spcPts val="1200"/>
              </a:spcBef>
              <a:spcAft>
                <a:spcPts val="0"/>
              </a:spcAft>
              <a:buClr>
                <a:schemeClr val="dk1"/>
              </a:buClr>
              <a:buSzPts val="1900"/>
              <a:buChar char="●"/>
            </a:pPr>
            <a:r>
              <a:rPr lang="en" sz="1900">
                <a:solidFill>
                  <a:schemeClr val="dk1"/>
                </a:solidFill>
              </a:rPr>
              <a:t>Audit AI use for potential </a:t>
            </a:r>
            <a:r>
              <a:rPr lang="en" sz="1900" b="1">
                <a:solidFill>
                  <a:schemeClr val="dk1"/>
                </a:solidFill>
              </a:rPr>
              <a:t>bias</a:t>
            </a:r>
            <a:r>
              <a:rPr lang="en" sz="1900">
                <a:solidFill>
                  <a:schemeClr val="dk1"/>
                </a:solidFill>
              </a:rPr>
              <a:t> and unequal impacts.</a:t>
            </a:r>
            <a:br>
              <a:rPr lang="en" sz="1900">
                <a:solidFill>
                  <a:schemeClr val="dk1"/>
                </a:solidFill>
              </a:rPr>
            </a:br>
            <a:endParaRPr sz="1900">
              <a:solidFill>
                <a:schemeClr val="dk1"/>
              </a:solidFill>
            </a:endParaRPr>
          </a:p>
          <a:p>
            <a:pPr marL="457200" lvl="0" indent="-349250" algn="l" rtl="0">
              <a:lnSpc>
                <a:spcPct val="95000"/>
              </a:lnSpc>
              <a:spcBef>
                <a:spcPts val="0"/>
              </a:spcBef>
              <a:spcAft>
                <a:spcPts val="0"/>
              </a:spcAft>
              <a:buClr>
                <a:schemeClr val="dk1"/>
              </a:buClr>
              <a:buSzPts val="1900"/>
              <a:buChar char="●"/>
            </a:pPr>
            <a:r>
              <a:rPr lang="en" sz="1900">
                <a:solidFill>
                  <a:schemeClr val="dk1"/>
                </a:solidFill>
              </a:rPr>
              <a:t>Ensure AI supports all students, including </a:t>
            </a:r>
            <a:r>
              <a:rPr lang="en" sz="1900" b="1">
                <a:solidFill>
                  <a:schemeClr val="dk1"/>
                </a:solidFill>
              </a:rPr>
              <a:t>students with disabilities</a:t>
            </a:r>
            <a:r>
              <a:rPr lang="en" sz="1900">
                <a:solidFill>
                  <a:schemeClr val="dk1"/>
                </a:solidFill>
              </a:rPr>
              <a:t> and multilingual learners.</a:t>
            </a:r>
            <a:br>
              <a:rPr lang="en" sz="1900">
                <a:solidFill>
                  <a:schemeClr val="dk1"/>
                </a:solidFill>
              </a:rPr>
            </a:br>
            <a:endParaRPr sz="1900">
              <a:solidFill>
                <a:schemeClr val="dk1"/>
              </a:solidFill>
            </a:endParaRPr>
          </a:p>
          <a:p>
            <a:pPr marL="457200" lvl="0" indent="-349250" algn="l" rtl="0">
              <a:lnSpc>
                <a:spcPct val="95000"/>
              </a:lnSpc>
              <a:spcBef>
                <a:spcPts val="0"/>
              </a:spcBef>
              <a:spcAft>
                <a:spcPts val="0"/>
              </a:spcAft>
              <a:buClr>
                <a:schemeClr val="dk1"/>
              </a:buClr>
              <a:buSzPts val="1900"/>
              <a:buChar char="●"/>
            </a:pPr>
            <a:r>
              <a:rPr lang="en" sz="1900">
                <a:solidFill>
                  <a:schemeClr val="dk1"/>
                </a:solidFill>
              </a:rPr>
              <a:t>Provide non-AI options where needed/required.</a:t>
            </a:r>
            <a:br>
              <a:rPr lang="en" sz="1900">
                <a:solidFill>
                  <a:schemeClr val="dk1"/>
                </a:solidFill>
              </a:rPr>
            </a:br>
            <a:endParaRPr sz="1900">
              <a:solidFill>
                <a:schemeClr val="dk1"/>
              </a:solidFill>
            </a:endParaRPr>
          </a:p>
          <a:p>
            <a:pPr marL="457200" lvl="0" indent="-349250" algn="l" rtl="0">
              <a:lnSpc>
                <a:spcPct val="95000"/>
              </a:lnSpc>
              <a:spcBef>
                <a:spcPts val="0"/>
              </a:spcBef>
              <a:spcAft>
                <a:spcPts val="0"/>
              </a:spcAft>
              <a:buClr>
                <a:schemeClr val="dk1"/>
              </a:buClr>
              <a:buSzPts val="1900"/>
              <a:buChar char="●"/>
            </a:pPr>
            <a:r>
              <a:rPr lang="en" sz="1900">
                <a:solidFill>
                  <a:schemeClr val="dk1"/>
                </a:solidFill>
              </a:rPr>
              <a:t>Avoid using AI as the sole basis for grading, placement, or eligibility decisions.</a:t>
            </a:r>
            <a:endParaRPr sz="1900">
              <a:solidFill>
                <a:srgbClr val="0E0E0E"/>
              </a:solidFill>
            </a:endParaRPr>
          </a:p>
          <a:p>
            <a:pPr marL="0" lvl="0" indent="0" algn="l" rtl="0">
              <a:lnSpc>
                <a:spcPct val="95000"/>
              </a:lnSpc>
              <a:spcBef>
                <a:spcPts val="1200"/>
              </a:spcBef>
              <a:spcAft>
                <a:spcPts val="1200"/>
              </a:spcAft>
              <a:buSzPts val="1018"/>
              <a:buNone/>
            </a:pPr>
            <a:endParaRPr sz="1900"/>
          </a:p>
        </p:txBody>
      </p:sp>
      <p:pic>
        <p:nvPicPr>
          <p:cNvPr id="604" name="Google Shape;604;p93" descr="generate an image for AI ethics in education, highlighting early childhood students. "/>
          <p:cNvPicPr preferRelativeResize="0"/>
          <p:nvPr/>
        </p:nvPicPr>
        <p:blipFill>
          <a:blip r:embed="rId3">
            <a:alphaModFix/>
          </a:blip>
          <a:stretch>
            <a:fillRect/>
          </a:stretch>
        </p:blipFill>
        <p:spPr>
          <a:xfrm>
            <a:off x="6694525" y="206875"/>
            <a:ext cx="2337350" cy="428207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08"/>
        <p:cNvGrpSpPr/>
        <p:nvPr/>
      </p:nvGrpSpPr>
      <p:grpSpPr>
        <a:xfrm>
          <a:off x="0" y="0"/>
          <a:ext cx="0" cy="0"/>
          <a:chOff x="0" y="0"/>
          <a:chExt cx="0" cy="0"/>
        </a:xfrm>
      </p:grpSpPr>
      <p:pic>
        <p:nvPicPr>
          <p:cNvPr id="609" name="Google Shape;609;p9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0" y="0"/>
            <a:ext cx="9144000" cy="5143500"/>
          </a:xfrm>
          <a:prstGeom prst="rect">
            <a:avLst/>
          </a:prstGeom>
          <a:noFill/>
          <a:ln>
            <a:noFill/>
          </a:ln>
        </p:spPr>
      </p:pic>
      <p:sp>
        <p:nvSpPr>
          <p:cNvPr id="610" name="Google Shape;610;p94"/>
          <p:cNvSpPr txBox="1">
            <a:spLocks noGrp="1"/>
          </p:cNvSpPr>
          <p:nvPr>
            <p:ph type="title"/>
          </p:nvPr>
        </p:nvSpPr>
        <p:spPr>
          <a:xfrm>
            <a:off x="311700" y="445025"/>
            <a:ext cx="8520600" cy="572700"/>
          </a:xfrm>
          <a:prstGeom prst="rect">
            <a:avLst/>
          </a:prstGeom>
          <a:solidFill>
            <a:srgbClr val="000000">
              <a:alpha val="0"/>
            </a:srgbClr>
          </a:solidFill>
          <a:ln>
            <a:noFill/>
          </a:ln>
        </p:spPr>
        <p:txBody>
          <a:bodyPr spcFirstLastPara="1" wrap="square" lIns="95250" tIns="0" rIns="0" bIns="0" anchor="ctr" anchorCtr="0">
            <a:normAutofit/>
          </a:bodyPr>
          <a:lstStyle/>
          <a:p>
            <a:pPr marL="0" lvl="0" indent="0" algn="l" rtl="0">
              <a:spcBef>
                <a:spcPts val="0"/>
              </a:spcBef>
              <a:spcAft>
                <a:spcPts val="0"/>
              </a:spcAft>
              <a:buNone/>
            </a:pPr>
            <a:r>
              <a:rPr lang="en" sz="2800" b="1" i="0" dirty="0">
                <a:solidFill>
                  <a:srgbClr val="003366"/>
                </a:solidFill>
                <a:latin typeface="Arial"/>
                <a:ea typeface="Arial"/>
                <a:cs typeface="Arial"/>
                <a:sym typeface="Arial"/>
              </a:rPr>
              <a:t>Guardrails: Transparency &amp; Accountability</a:t>
            </a:r>
            <a:endParaRPr sz="2800" b="1" i="0" dirty="0">
              <a:solidFill>
                <a:srgbClr val="003366"/>
              </a:solidFill>
              <a:latin typeface="Arial"/>
              <a:ea typeface="Arial"/>
              <a:cs typeface="Arial"/>
              <a:sym typeface="Arial"/>
            </a:endParaRPr>
          </a:p>
        </p:txBody>
      </p:sp>
      <p:grpSp>
        <p:nvGrpSpPr>
          <p:cNvPr id="611" name="Google Shape;611;p94">
            <a:extLst>
              <a:ext uri="{C183D7F6-B498-43B3-948B-1728B52AA6E4}">
                <adec:decorative xmlns:adec="http://schemas.microsoft.com/office/drawing/2017/decorative" val="1"/>
              </a:ext>
            </a:extLst>
          </p:cNvPr>
          <p:cNvGrpSpPr/>
          <p:nvPr/>
        </p:nvGrpSpPr>
        <p:grpSpPr>
          <a:xfrm>
            <a:off x="381000" y="1333500"/>
            <a:ext cx="4095900" cy="1333500"/>
            <a:chOff x="381000" y="1333500"/>
            <a:chExt cx="4095900" cy="1333500"/>
          </a:xfrm>
        </p:grpSpPr>
        <p:sp>
          <p:nvSpPr>
            <p:cNvPr id="612" name="Google Shape;612;p94"/>
            <p:cNvSpPr/>
            <p:nvPr/>
          </p:nvSpPr>
          <p:spPr>
            <a:xfrm>
              <a:off x="381000" y="1333500"/>
              <a:ext cx="4095900" cy="1333500"/>
            </a:xfrm>
            <a:prstGeom prst="roundRect">
              <a:avLst>
                <a:gd name="adj" fmla="val 10714"/>
              </a:avLst>
            </a:prstGeom>
            <a:solidFill>
              <a:srgbClr val="E1F5FE"/>
            </a:solidFill>
            <a:ln w="9525" cap="flat" cmpd="sng">
              <a:solidFill>
                <a:srgbClr val="81D4FA"/>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614" name="Google Shape;614;p94"/>
            <p:cNvSpPr txBox="1"/>
            <p:nvPr/>
          </p:nvSpPr>
          <p:spPr>
            <a:xfrm>
              <a:off x="1333500" y="1476375"/>
              <a:ext cx="2952900" cy="1047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a:solidFill>
                    <a:srgbClr val="333333"/>
                  </a:solidFill>
                  <a:latin typeface="Arial"/>
                  <a:ea typeface="Arial"/>
                  <a:cs typeface="Arial"/>
                  <a:sym typeface="Arial"/>
                </a:rPr>
                <a:t>Be clear when and how AI is being used with students/staff.</a:t>
              </a:r>
              <a:endParaRPr sz="1600">
                <a:solidFill>
                  <a:srgbClr val="333333"/>
                </a:solidFill>
                <a:latin typeface="Arial"/>
                <a:ea typeface="Arial"/>
                <a:cs typeface="Arial"/>
                <a:sym typeface="Arial"/>
              </a:endParaRPr>
            </a:p>
          </p:txBody>
        </p:sp>
      </p:grpSp>
      <p:grpSp>
        <p:nvGrpSpPr>
          <p:cNvPr id="615" name="Google Shape;615;p94">
            <a:extLst>
              <a:ext uri="{C183D7F6-B498-43B3-948B-1728B52AA6E4}">
                <adec:decorative xmlns:adec="http://schemas.microsoft.com/office/drawing/2017/decorative" val="1"/>
              </a:ext>
            </a:extLst>
          </p:cNvPr>
          <p:cNvGrpSpPr/>
          <p:nvPr/>
        </p:nvGrpSpPr>
        <p:grpSpPr>
          <a:xfrm>
            <a:off x="4667250" y="1333500"/>
            <a:ext cx="4095900" cy="1333500"/>
            <a:chOff x="4667250" y="1333500"/>
            <a:chExt cx="4095900" cy="1333500"/>
          </a:xfrm>
        </p:grpSpPr>
        <p:sp>
          <p:nvSpPr>
            <p:cNvPr id="616" name="Google Shape;616;p94"/>
            <p:cNvSpPr/>
            <p:nvPr/>
          </p:nvSpPr>
          <p:spPr>
            <a:xfrm>
              <a:off x="4667250" y="1333500"/>
              <a:ext cx="4095900" cy="1333500"/>
            </a:xfrm>
            <a:prstGeom prst="roundRect">
              <a:avLst>
                <a:gd name="adj" fmla="val 10714"/>
              </a:avLst>
            </a:prstGeom>
            <a:solidFill>
              <a:srgbClr val="E1F5FE"/>
            </a:solidFill>
            <a:ln w="9525" cap="flat" cmpd="sng">
              <a:solidFill>
                <a:srgbClr val="81D4FA"/>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618" name="Google Shape;618;p94"/>
            <p:cNvSpPr txBox="1"/>
            <p:nvPr/>
          </p:nvSpPr>
          <p:spPr>
            <a:xfrm>
              <a:off x="5619750" y="1476375"/>
              <a:ext cx="2952900" cy="1047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a:solidFill>
                    <a:srgbClr val="333333"/>
                  </a:solidFill>
                  <a:latin typeface="Arial"/>
                  <a:ea typeface="Arial"/>
                  <a:cs typeface="Arial"/>
                  <a:sym typeface="Arial"/>
                </a:rPr>
                <a:t>Keep </a:t>
              </a:r>
              <a:r>
                <a:rPr lang="en" sz="1600" b="1">
                  <a:solidFill>
                    <a:srgbClr val="333333"/>
                  </a:solidFill>
                  <a:latin typeface="Arial"/>
                  <a:ea typeface="Arial"/>
                  <a:cs typeface="Arial"/>
                  <a:sym typeface="Arial"/>
                </a:rPr>
                <a:t>humans-in-the-loop</a:t>
              </a:r>
              <a:r>
                <a:rPr lang="en" sz="1600">
                  <a:solidFill>
                    <a:srgbClr val="333333"/>
                  </a:solidFill>
                  <a:latin typeface="Arial"/>
                  <a:ea typeface="Arial"/>
                  <a:cs typeface="Arial"/>
                  <a:sym typeface="Arial"/>
                </a:rPr>
                <a:t> for instructional and high-stakes decisions.</a:t>
              </a:r>
              <a:endParaRPr sz="1600">
                <a:solidFill>
                  <a:srgbClr val="333333"/>
                </a:solidFill>
                <a:latin typeface="Arial"/>
                <a:ea typeface="Arial"/>
                <a:cs typeface="Arial"/>
                <a:sym typeface="Arial"/>
              </a:endParaRPr>
            </a:p>
          </p:txBody>
        </p:sp>
      </p:grpSp>
      <p:grpSp>
        <p:nvGrpSpPr>
          <p:cNvPr id="619" name="Google Shape;619;p94">
            <a:extLst>
              <a:ext uri="{C183D7F6-B498-43B3-948B-1728B52AA6E4}">
                <adec:decorative xmlns:adec="http://schemas.microsoft.com/office/drawing/2017/decorative" val="1"/>
              </a:ext>
            </a:extLst>
          </p:cNvPr>
          <p:cNvGrpSpPr/>
          <p:nvPr/>
        </p:nvGrpSpPr>
        <p:grpSpPr>
          <a:xfrm>
            <a:off x="381000" y="2857500"/>
            <a:ext cx="4095900" cy="1333500"/>
            <a:chOff x="381000" y="2857500"/>
            <a:chExt cx="4095900" cy="1333500"/>
          </a:xfrm>
        </p:grpSpPr>
        <p:sp>
          <p:nvSpPr>
            <p:cNvPr id="620" name="Google Shape;620;p94"/>
            <p:cNvSpPr/>
            <p:nvPr/>
          </p:nvSpPr>
          <p:spPr>
            <a:xfrm>
              <a:off x="381000" y="2857500"/>
              <a:ext cx="4095900" cy="1333500"/>
            </a:xfrm>
            <a:prstGeom prst="roundRect">
              <a:avLst>
                <a:gd name="adj" fmla="val 10714"/>
              </a:avLst>
            </a:prstGeom>
            <a:solidFill>
              <a:srgbClr val="E1F5FE"/>
            </a:solidFill>
            <a:ln w="9525" cap="flat" cmpd="sng">
              <a:solidFill>
                <a:srgbClr val="81D4FA"/>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622" name="Google Shape;622;p94"/>
            <p:cNvSpPr txBox="1"/>
            <p:nvPr/>
          </p:nvSpPr>
          <p:spPr>
            <a:xfrm>
              <a:off x="1333500" y="3000375"/>
              <a:ext cx="2952900" cy="1047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b="1" dirty="0">
                  <a:solidFill>
                    <a:srgbClr val="333333"/>
                  </a:solidFill>
                  <a:latin typeface="Arial"/>
                  <a:ea typeface="Arial"/>
                  <a:cs typeface="Arial"/>
                  <a:sym typeface="Arial"/>
                </a:rPr>
                <a:t>Document tool choices:</a:t>
              </a:r>
              <a:r>
                <a:rPr lang="en" sz="1600" dirty="0">
                  <a:solidFill>
                    <a:srgbClr val="333333"/>
                  </a:solidFill>
                  <a:latin typeface="Arial"/>
                  <a:ea typeface="Arial"/>
                  <a:cs typeface="Arial"/>
                  <a:sym typeface="Arial"/>
                </a:rPr>
                <a:t> purpose, data used, decision processes.</a:t>
              </a:r>
              <a:endParaRPr sz="1600" dirty="0">
                <a:solidFill>
                  <a:srgbClr val="333333"/>
                </a:solidFill>
                <a:latin typeface="Arial"/>
                <a:ea typeface="Arial"/>
                <a:cs typeface="Arial"/>
                <a:sym typeface="Arial"/>
              </a:endParaRPr>
            </a:p>
          </p:txBody>
        </p:sp>
      </p:grpSp>
      <p:grpSp>
        <p:nvGrpSpPr>
          <p:cNvPr id="623" name="Google Shape;623;p94">
            <a:extLst>
              <a:ext uri="{C183D7F6-B498-43B3-948B-1728B52AA6E4}">
                <adec:decorative xmlns:adec="http://schemas.microsoft.com/office/drawing/2017/decorative" val="1"/>
              </a:ext>
            </a:extLst>
          </p:cNvPr>
          <p:cNvGrpSpPr/>
          <p:nvPr/>
        </p:nvGrpSpPr>
        <p:grpSpPr>
          <a:xfrm>
            <a:off x="4667250" y="2857500"/>
            <a:ext cx="4095900" cy="1333500"/>
            <a:chOff x="4667250" y="2857500"/>
            <a:chExt cx="4095900" cy="1333500"/>
          </a:xfrm>
        </p:grpSpPr>
        <p:sp>
          <p:nvSpPr>
            <p:cNvPr id="624" name="Google Shape;624;p94"/>
            <p:cNvSpPr/>
            <p:nvPr/>
          </p:nvSpPr>
          <p:spPr>
            <a:xfrm>
              <a:off x="4667250" y="2857500"/>
              <a:ext cx="4095900" cy="1333500"/>
            </a:xfrm>
            <a:prstGeom prst="roundRect">
              <a:avLst>
                <a:gd name="adj" fmla="val 10714"/>
              </a:avLst>
            </a:prstGeom>
            <a:solidFill>
              <a:srgbClr val="E1F5FE"/>
            </a:solidFill>
            <a:ln w="9525" cap="flat" cmpd="sng">
              <a:solidFill>
                <a:srgbClr val="81D4FA"/>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626" name="Google Shape;626;p94"/>
            <p:cNvSpPr txBox="1"/>
            <p:nvPr/>
          </p:nvSpPr>
          <p:spPr>
            <a:xfrm>
              <a:off x="5619750" y="3000375"/>
              <a:ext cx="2952900" cy="10479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600">
                  <a:solidFill>
                    <a:srgbClr val="333333"/>
                  </a:solidFill>
                  <a:latin typeface="Arial"/>
                  <a:ea typeface="Arial"/>
                  <a:cs typeface="Arial"/>
                  <a:sym typeface="Arial"/>
                </a:rPr>
                <a:t>Provide ways for students, families, and staff to ask questions or challenge AI-informed decisions.</a:t>
              </a:r>
              <a:endParaRPr sz="1600">
                <a:solidFill>
                  <a:srgbClr val="333333"/>
                </a:solidFill>
                <a:latin typeface="Arial"/>
                <a:ea typeface="Arial"/>
                <a:cs typeface="Arial"/>
                <a:sym typeface="Aria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95"/>
          <p:cNvSpPr txBox="1">
            <a:spLocks noGrp="1"/>
          </p:cNvSpPr>
          <p:nvPr>
            <p:ph type="title"/>
          </p:nvPr>
        </p:nvSpPr>
        <p:spPr>
          <a:xfrm>
            <a:off x="507450" y="331400"/>
            <a:ext cx="8129100" cy="7962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b="1" dirty="0"/>
              <a:t>IDEA and FERPA Guidance</a:t>
            </a:r>
            <a:endParaRPr b="1" dirty="0"/>
          </a:p>
        </p:txBody>
      </p:sp>
      <p:sp>
        <p:nvSpPr>
          <p:cNvPr id="631" name="Google Shape;631;p95"/>
          <p:cNvSpPr txBox="1">
            <a:spLocks noGrp="1"/>
          </p:cNvSpPr>
          <p:nvPr>
            <p:ph type="body" idx="1"/>
          </p:nvPr>
        </p:nvSpPr>
        <p:spPr>
          <a:xfrm>
            <a:off x="507456" y="1127601"/>
            <a:ext cx="4782300" cy="3090600"/>
          </a:xfrm>
          <a:prstGeom prst="rect">
            <a:avLst/>
          </a:prstGeom>
        </p:spPr>
        <p:txBody>
          <a:bodyPr spcFirstLastPara="1" wrap="square" lIns="0" tIns="0" rIns="0" bIns="0" anchor="t" anchorCtr="0">
            <a:normAutofit lnSpcReduction="10000"/>
          </a:bodyPr>
          <a:lstStyle/>
          <a:p>
            <a:pPr marL="457200" lvl="0" indent="-342900" algn="l" rtl="0">
              <a:spcBef>
                <a:spcPts val="0"/>
              </a:spcBef>
              <a:spcAft>
                <a:spcPts val="0"/>
              </a:spcAft>
              <a:buClr>
                <a:schemeClr val="dk1"/>
              </a:buClr>
              <a:buSzPts val="1800"/>
              <a:buChar char="●"/>
            </a:pPr>
            <a:r>
              <a:rPr lang="en">
                <a:solidFill>
                  <a:schemeClr val="dk1"/>
                </a:solidFill>
              </a:rPr>
              <a:t>Foundational laws like IDEA and FERPA must guide AI use.</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Use of AI must ensure IDEA compliance and student rights.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FERPA protects student personally identifiable information and data.</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Educators must evaluate AI tools for compliance with these laws.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Legal frameworks support ethical AI decision-making in special education.</a:t>
            </a:r>
            <a:endParaRPr>
              <a:solidFill>
                <a:schemeClr val="dk1"/>
              </a:solidFill>
            </a:endParaRPr>
          </a:p>
        </p:txBody>
      </p:sp>
      <p:pic>
        <p:nvPicPr>
          <p:cNvPr id="632" name="Google Shape;632;p95" descr="FERPA compliance documents"/>
          <p:cNvPicPr preferRelativeResize="0">
            <a:picLocks noGrp="1"/>
          </p:cNvPicPr>
          <p:nvPr>
            <p:ph type="pic" idx="2"/>
          </p:nvPr>
        </p:nvPicPr>
        <p:blipFill>
          <a:blip r:embed="rId3">
            <a:alphaModFix/>
          </a:blip>
          <a:stretch>
            <a:fillRect/>
          </a:stretch>
        </p:blipFill>
        <p:spPr>
          <a:xfrm>
            <a:off x="5662838" y="876350"/>
            <a:ext cx="3090600" cy="30906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96"/>
          <p:cNvSpPr txBox="1">
            <a:spLocks noGrp="1"/>
          </p:cNvSpPr>
          <p:nvPr>
            <p:ph type="title"/>
          </p:nvPr>
        </p:nvSpPr>
        <p:spPr>
          <a:xfrm>
            <a:off x="507450" y="230250"/>
            <a:ext cx="8129100" cy="7962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 b="1" dirty="0">
                <a:solidFill>
                  <a:srgbClr val="0E0E0E"/>
                </a:solidFill>
              </a:rPr>
              <a:t>Some Guiding AI Use Questions</a:t>
            </a:r>
            <a:endParaRPr b="1" dirty="0">
              <a:solidFill>
                <a:srgbClr val="0E0E0E"/>
              </a:solidFill>
            </a:endParaRPr>
          </a:p>
        </p:txBody>
      </p:sp>
      <p:sp>
        <p:nvSpPr>
          <p:cNvPr id="637" name="Google Shape;637;p96"/>
          <p:cNvSpPr txBox="1">
            <a:spLocks noGrp="1"/>
          </p:cNvSpPr>
          <p:nvPr>
            <p:ph type="body" idx="1"/>
          </p:nvPr>
        </p:nvSpPr>
        <p:spPr>
          <a:xfrm>
            <a:off x="507449" y="1026450"/>
            <a:ext cx="5212800" cy="3183300"/>
          </a:xfrm>
          <a:prstGeom prst="rect">
            <a:avLst/>
          </a:prstGeom>
        </p:spPr>
        <p:txBody>
          <a:bodyPr spcFirstLastPara="1" wrap="square" lIns="0" tIns="0" rIns="0" bIns="0" anchor="t" anchorCtr="0">
            <a:normAutofit/>
          </a:bodyPr>
          <a:lstStyle/>
          <a:p>
            <a:pPr marL="457200" lvl="0" indent="-342900" algn="l" rtl="0">
              <a:spcBef>
                <a:spcPts val="0"/>
              </a:spcBef>
              <a:spcAft>
                <a:spcPts val="0"/>
              </a:spcAft>
              <a:buClr>
                <a:schemeClr val="dk1"/>
              </a:buClr>
              <a:buSzPts val="1800"/>
              <a:buChar char="●"/>
            </a:pPr>
            <a:r>
              <a:rPr lang="en">
                <a:solidFill>
                  <a:schemeClr val="dk1"/>
                </a:solidFill>
              </a:rPr>
              <a:t>What student data does this tool collect, store, and share?</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Does it meet accessibility standards for students with disabilities?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Can the tool accommodate necessary IEP requirements and modifications?</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What are the vendor's policies for data retention and deletion?</a:t>
            </a: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Is there a clear and compliant data privacy agreement in place?</a:t>
            </a:r>
            <a:endParaRPr>
              <a:solidFill>
                <a:schemeClr val="dk1"/>
              </a:solidFill>
            </a:endParaRPr>
          </a:p>
        </p:txBody>
      </p:sp>
      <p:pic>
        <p:nvPicPr>
          <p:cNvPr id="638" name="Google Shape;638;p96" descr="Student data form"/>
          <p:cNvPicPr preferRelativeResize="0">
            <a:picLocks noGrp="1"/>
          </p:cNvPicPr>
          <p:nvPr>
            <p:ph type="pic" idx="2"/>
          </p:nvPr>
        </p:nvPicPr>
        <p:blipFill>
          <a:blip r:embed="rId3">
            <a:alphaModFix/>
          </a:blip>
          <a:stretch>
            <a:fillRect/>
          </a:stretch>
        </p:blipFill>
        <p:spPr>
          <a:xfrm>
            <a:off x="5720200" y="803925"/>
            <a:ext cx="3090600" cy="3090600"/>
          </a:xfrm>
          <a:prstGeom prst="roundRect">
            <a:avLst>
              <a:gd name="adj" fmla="val 50000"/>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9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a:t>Final Reflection</a:t>
            </a:r>
            <a:endParaRPr b="1"/>
          </a:p>
        </p:txBody>
      </p:sp>
      <p:sp>
        <p:nvSpPr>
          <p:cNvPr id="644" name="Google Shape;644;p97"/>
          <p:cNvSpPr txBox="1"/>
          <p:nvPr/>
        </p:nvSpPr>
        <p:spPr>
          <a:xfrm>
            <a:off x="6124375" y="3975663"/>
            <a:ext cx="284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Learn more at </a:t>
            </a:r>
            <a:r>
              <a:rPr lang="en" sz="1800" b="1"/>
              <a:t>CIDDL.org</a:t>
            </a:r>
            <a:endParaRPr sz="1800" b="1"/>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98"/>
          <p:cNvSpPr txBox="1">
            <a:spLocks noGrp="1"/>
          </p:cNvSpPr>
          <p:nvPr>
            <p:ph type="title"/>
          </p:nvPr>
        </p:nvSpPr>
        <p:spPr>
          <a:xfrm>
            <a:off x="231625" y="140125"/>
            <a:ext cx="8520600" cy="572700"/>
          </a:xfrm>
          <a:prstGeom prst="rect">
            <a:avLst/>
          </a:prstGeom>
        </p:spPr>
        <p:txBody>
          <a:bodyPr spcFirstLastPara="1" wrap="square" lIns="91425" tIns="91425" rIns="91425" bIns="91425" anchor="t" anchorCtr="0">
            <a:normAutofit fontScale="90000"/>
          </a:bodyPr>
          <a:lstStyle/>
          <a:p>
            <a:pPr marL="241300" lvl="0" indent="0" algn="l" rtl="0">
              <a:lnSpc>
                <a:spcPct val="115000"/>
              </a:lnSpc>
              <a:spcBef>
                <a:spcPts val="0"/>
              </a:spcBef>
              <a:spcAft>
                <a:spcPts val="0"/>
              </a:spcAft>
              <a:buNone/>
            </a:pPr>
            <a:r>
              <a:rPr lang="en" sz="3300" b="1" dirty="0">
                <a:solidFill>
                  <a:srgbClr val="0F172A"/>
                </a:solidFill>
                <a:highlight>
                  <a:srgbClr val="FFFFFF"/>
                </a:highlight>
                <a:latin typeface="Poppins"/>
                <a:ea typeface="Poppins"/>
                <a:cs typeface="Poppins"/>
                <a:sym typeface="Poppins"/>
              </a:rPr>
              <a:t>Reflect on AI Use…</a:t>
            </a:r>
            <a:endParaRPr sz="3000" b="1" dirty="0">
              <a:solidFill>
                <a:srgbClr val="1E293B"/>
              </a:solidFill>
              <a:highlight>
                <a:srgbClr val="FFFFFF"/>
              </a:highlight>
              <a:latin typeface="Poppins"/>
              <a:ea typeface="Poppins"/>
              <a:cs typeface="Poppins"/>
              <a:sym typeface="Poppins"/>
            </a:endParaRPr>
          </a:p>
          <a:p>
            <a:pPr marL="0" lvl="0" indent="0" algn="l" rtl="0">
              <a:spcBef>
                <a:spcPts val="3800"/>
              </a:spcBef>
              <a:spcAft>
                <a:spcPts val="0"/>
              </a:spcAft>
              <a:buNone/>
            </a:pPr>
            <a:endParaRPr b="1" dirty="0"/>
          </a:p>
        </p:txBody>
      </p:sp>
      <p:sp>
        <p:nvSpPr>
          <p:cNvPr id="650" name="Google Shape;650;p98"/>
          <p:cNvSpPr txBox="1"/>
          <p:nvPr/>
        </p:nvSpPr>
        <p:spPr>
          <a:xfrm>
            <a:off x="657650" y="1548775"/>
            <a:ext cx="3914400" cy="2907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b="1">
                <a:solidFill>
                  <a:srgbClr val="0369A1"/>
                </a:solidFill>
                <a:highlight>
                  <a:schemeClr val="lt1"/>
                </a:highlight>
                <a:latin typeface="Poppins"/>
                <a:ea typeface="Poppins"/>
                <a:cs typeface="Poppins"/>
                <a:sym typeface="Poppins"/>
              </a:rPr>
              <a:t>The Opportunity</a:t>
            </a:r>
            <a:endParaRPr sz="2400" b="1">
              <a:solidFill>
                <a:srgbClr val="0369A1"/>
              </a:solidFill>
              <a:highlight>
                <a:schemeClr val="lt1"/>
              </a:highlight>
              <a:latin typeface="Poppins"/>
              <a:ea typeface="Poppins"/>
              <a:cs typeface="Poppins"/>
              <a:sym typeface="Poppins"/>
            </a:endParaRPr>
          </a:p>
          <a:p>
            <a:pPr marL="0" lvl="0" indent="0" algn="l" rtl="0">
              <a:lnSpc>
                <a:spcPct val="160000"/>
              </a:lnSpc>
              <a:spcBef>
                <a:spcPts val="1100"/>
              </a:spcBef>
              <a:spcAft>
                <a:spcPts val="0"/>
              </a:spcAft>
              <a:buClr>
                <a:schemeClr val="dk1"/>
              </a:buClr>
              <a:buSzPts val="1100"/>
              <a:buFont typeface="Arial"/>
              <a:buNone/>
            </a:pPr>
            <a:r>
              <a:rPr lang="en" sz="2100">
                <a:solidFill>
                  <a:srgbClr val="0F172A"/>
                </a:solidFill>
                <a:highlight>
                  <a:schemeClr val="lt1"/>
                </a:highlight>
                <a:latin typeface="Lato"/>
                <a:ea typeface="Lato"/>
                <a:cs typeface="Lato"/>
                <a:sym typeface="Lato"/>
              </a:rPr>
              <a:t>“AI is most useful to me when…”</a:t>
            </a:r>
            <a:endParaRPr sz="2100">
              <a:solidFill>
                <a:srgbClr val="0F172A"/>
              </a:solidFill>
              <a:highlight>
                <a:schemeClr val="lt1"/>
              </a:highlight>
              <a:latin typeface="Lato"/>
              <a:ea typeface="Lato"/>
              <a:cs typeface="Lato"/>
              <a:sym typeface="Lato"/>
            </a:endParaRPr>
          </a:p>
          <a:p>
            <a:pPr marL="0" lvl="0" indent="0" algn="l" rtl="0">
              <a:lnSpc>
                <a:spcPct val="160000"/>
              </a:lnSpc>
              <a:spcBef>
                <a:spcPts val="1500"/>
              </a:spcBef>
              <a:spcAft>
                <a:spcPts val="0"/>
              </a:spcAft>
              <a:buClr>
                <a:schemeClr val="dk1"/>
              </a:buClr>
              <a:buSzPts val="1100"/>
              <a:buFont typeface="Arial"/>
              <a:buNone/>
            </a:pPr>
            <a:r>
              <a:rPr lang="en" sz="1350" i="1">
                <a:solidFill>
                  <a:srgbClr val="64748B"/>
                </a:solidFill>
                <a:highlight>
                  <a:schemeClr val="lt1"/>
                </a:highlight>
                <a:latin typeface="Lato"/>
                <a:ea typeface="Lato"/>
                <a:cs typeface="Lato"/>
                <a:sym typeface="Lato"/>
              </a:rPr>
              <a:t>(Think: Differentiating for learners, developing lesson ideas, or clearing administrative hurdles)</a:t>
            </a:r>
            <a:endParaRPr sz="2250" b="1">
              <a:solidFill>
                <a:schemeClr val="dk1"/>
              </a:solidFill>
              <a:highlight>
                <a:schemeClr val="lt1"/>
              </a:highlight>
              <a:latin typeface="Poppins"/>
              <a:ea typeface="Poppins"/>
              <a:cs typeface="Poppins"/>
              <a:sym typeface="Poppins"/>
            </a:endParaRPr>
          </a:p>
          <a:p>
            <a:pPr marL="0" lvl="0" indent="0" algn="l" rtl="0">
              <a:spcBef>
                <a:spcPts val="1100"/>
              </a:spcBef>
              <a:spcAft>
                <a:spcPts val="0"/>
              </a:spcAft>
              <a:buNone/>
            </a:pPr>
            <a:endParaRPr sz="1800">
              <a:solidFill>
                <a:schemeClr val="dk2"/>
              </a:solidFill>
            </a:endParaRPr>
          </a:p>
        </p:txBody>
      </p:sp>
      <p:sp>
        <p:nvSpPr>
          <p:cNvPr id="651" name="Google Shape;651;p98">
            <a:extLst>
              <a:ext uri="{C183D7F6-B498-43B3-948B-1728B52AA6E4}">
                <adec:decorative xmlns:adec="http://schemas.microsoft.com/office/drawing/2017/decorative" val="1"/>
              </a:ext>
            </a:extLst>
          </p:cNvPr>
          <p:cNvSpPr txBox="1"/>
          <p:nvPr/>
        </p:nvSpPr>
        <p:spPr>
          <a:xfrm>
            <a:off x="1292325" y="801250"/>
            <a:ext cx="814200" cy="65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652" name="Google Shape;652;p98"/>
          <p:cNvSpPr txBox="1"/>
          <p:nvPr/>
        </p:nvSpPr>
        <p:spPr>
          <a:xfrm>
            <a:off x="4994200" y="1588159"/>
            <a:ext cx="3694200" cy="281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400" b="1">
                <a:solidFill>
                  <a:srgbClr val="9F1239"/>
                </a:solidFill>
                <a:highlight>
                  <a:schemeClr val="lt1"/>
                </a:highlight>
                <a:latin typeface="Poppins"/>
                <a:ea typeface="Poppins"/>
                <a:cs typeface="Poppins"/>
                <a:sym typeface="Poppins"/>
              </a:rPr>
              <a:t>The Professional Limit</a:t>
            </a:r>
            <a:endParaRPr sz="2400" b="1">
              <a:solidFill>
                <a:srgbClr val="9F1239"/>
              </a:solidFill>
              <a:highlight>
                <a:schemeClr val="lt1"/>
              </a:highlight>
              <a:latin typeface="Poppins"/>
              <a:ea typeface="Poppins"/>
              <a:cs typeface="Poppins"/>
              <a:sym typeface="Poppins"/>
            </a:endParaRPr>
          </a:p>
          <a:p>
            <a:pPr marL="0" lvl="0" indent="0" algn="l" rtl="0">
              <a:lnSpc>
                <a:spcPct val="160000"/>
              </a:lnSpc>
              <a:spcBef>
                <a:spcPts val="1100"/>
              </a:spcBef>
              <a:spcAft>
                <a:spcPts val="0"/>
              </a:spcAft>
              <a:buClr>
                <a:schemeClr val="dk1"/>
              </a:buClr>
              <a:buSzPts val="1100"/>
              <a:buFont typeface="Arial"/>
              <a:buNone/>
            </a:pPr>
            <a:r>
              <a:rPr lang="en" sz="2100">
                <a:solidFill>
                  <a:srgbClr val="0F172A"/>
                </a:solidFill>
                <a:highlight>
                  <a:schemeClr val="lt1"/>
                </a:highlight>
                <a:latin typeface="Lato"/>
                <a:ea typeface="Lato"/>
                <a:cs typeface="Lato"/>
                <a:sym typeface="Lato"/>
              </a:rPr>
              <a:t>“I will stay cautious about…”</a:t>
            </a:r>
            <a:endParaRPr sz="2100">
              <a:solidFill>
                <a:srgbClr val="0F172A"/>
              </a:solidFill>
              <a:highlight>
                <a:schemeClr val="lt1"/>
              </a:highlight>
              <a:latin typeface="Lato"/>
              <a:ea typeface="Lato"/>
              <a:cs typeface="Lato"/>
              <a:sym typeface="Lato"/>
            </a:endParaRPr>
          </a:p>
          <a:p>
            <a:pPr marL="0" lvl="0" indent="0" algn="l" rtl="0">
              <a:lnSpc>
                <a:spcPct val="160000"/>
              </a:lnSpc>
              <a:spcBef>
                <a:spcPts val="1500"/>
              </a:spcBef>
              <a:spcAft>
                <a:spcPts val="0"/>
              </a:spcAft>
              <a:buClr>
                <a:schemeClr val="dk1"/>
              </a:buClr>
              <a:buSzPts val="1100"/>
              <a:buFont typeface="Arial"/>
              <a:buNone/>
            </a:pPr>
            <a:r>
              <a:rPr lang="en" sz="1350" i="1">
                <a:solidFill>
                  <a:srgbClr val="64748B"/>
                </a:solidFill>
                <a:highlight>
                  <a:schemeClr val="lt1"/>
                </a:highlight>
                <a:latin typeface="Lato"/>
                <a:ea typeface="Lato"/>
                <a:cs typeface="Lato"/>
                <a:sym typeface="Lato"/>
              </a:rPr>
              <a:t>(Think: Student PII, hidden biases, or maintaining human empathy)</a:t>
            </a:r>
            <a:endParaRPr sz="1350" i="1">
              <a:solidFill>
                <a:srgbClr val="64748B"/>
              </a:solidFill>
              <a:highlight>
                <a:schemeClr val="lt1"/>
              </a:highlight>
              <a:latin typeface="Lato"/>
              <a:ea typeface="Lato"/>
              <a:cs typeface="Lato"/>
              <a:sym typeface="Lato"/>
            </a:endParaRPr>
          </a:p>
          <a:p>
            <a:pPr marL="0" lvl="0" indent="0" algn="ctr" rtl="0">
              <a:lnSpc>
                <a:spcPct val="150000"/>
              </a:lnSpc>
              <a:spcBef>
                <a:spcPts val="1100"/>
              </a:spcBef>
              <a:spcAft>
                <a:spcPts val="1100"/>
              </a:spcAft>
              <a:buNone/>
            </a:pPr>
            <a:endParaRPr sz="2250" b="1">
              <a:solidFill>
                <a:schemeClr val="dk1"/>
              </a:solidFill>
              <a:highlight>
                <a:schemeClr val="lt1"/>
              </a:highlight>
              <a:latin typeface="Poppins"/>
              <a:ea typeface="Poppins"/>
              <a:cs typeface="Poppins"/>
              <a:sym typeface="Poppins"/>
            </a:endParaRPr>
          </a:p>
        </p:txBody>
      </p:sp>
      <p:pic>
        <p:nvPicPr>
          <p:cNvPr id="653" name="Google Shape;653;p9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97100" y="841625"/>
            <a:ext cx="666750" cy="742950"/>
          </a:xfrm>
          <a:prstGeom prst="rect">
            <a:avLst/>
          </a:prstGeom>
          <a:noFill/>
          <a:ln>
            <a:noFill/>
          </a:ln>
        </p:spPr>
      </p:pic>
      <p:pic>
        <p:nvPicPr>
          <p:cNvPr id="654" name="Google Shape;654;p9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202050" y="909069"/>
            <a:ext cx="666750" cy="59263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9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a:t>Some CIDDL Resources… </a:t>
            </a:r>
            <a:endParaRPr b="1"/>
          </a:p>
        </p:txBody>
      </p:sp>
      <p:sp>
        <p:nvSpPr>
          <p:cNvPr id="660" name="Google Shape;660;p99"/>
          <p:cNvSpPr txBox="1"/>
          <p:nvPr/>
        </p:nvSpPr>
        <p:spPr>
          <a:xfrm>
            <a:off x="6124375" y="3975663"/>
            <a:ext cx="2844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t>Learn more at </a:t>
            </a:r>
            <a:r>
              <a:rPr lang="en" sz="1800" b="1"/>
              <a:t>CIDDL.org</a:t>
            </a:r>
            <a:endParaRPr sz="1800" b="1"/>
          </a:p>
        </p:txBody>
      </p:sp>
      <p:sp>
        <p:nvSpPr>
          <p:cNvPr id="661" name="Google Shape;661;p99"/>
          <p:cNvSpPr txBox="1"/>
          <p:nvPr/>
        </p:nvSpPr>
        <p:spPr>
          <a:xfrm>
            <a:off x="5571250" y="4537275"/>
            <a:ext cx="35340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solidFill>
                  <a:schemeClr val="lt1"/>
                </a:solidFill>
              </a:rPr>
              <a:t>CIDDL.org</a:t>
            </a:r>
            <a:endParaRPr sz="18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55"/>
          <p:cNvSpPr txBox="1">
            <a:spLocks noGrp="1"/>
          </p:cNvSpPr>
          <p:nvPr>
            <p:ph type="title" idx="4294967295"/>
          </p:nvPr>
        </p:nvSpPr>
        <p:spPr>
          <a:xfrm>
            <a:off x="6300000" y="4540863"/>
            <a:ext cx="2844000" cy="461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chemeClr val="lt1"/>
                </a:solidFill>
                <a:effectLst/>
                <a:uLnTx/>
                <a:uFillTx/>
                <a:latin typeface="Arial"/>
                <a:ea typeface="Arial"/>
                <a:cs typeface="Arial"/>
                <a:sym typeface="Arial"/>
              </a:rPr>
              <a:t>Learn more at </a:t>
            </a:r>
            <a:r>
              <a:rPr kumimoji="0" lang="en-US" sz="1800" b="1" i="0" u="none" strike="noStrike" kern="0" cap="none" spc="0" normalizeH="0" baseline="0" noProof="0" dirty="0" err="1">
                <a:ln>
                  <a:noFill/>
                </a:ln>
                <a:solidFill>
                  <a:schemeClr val="lt1"/>
                </a:solidFill>
                <a:effectLst/>
                <a:uLnTx/>
                <a:uFillTx/>
                <a:latin typeface="Arial"/>
                <a:ea typeface="Arial"/>
                <a:cs typeface="Arial"/>
                <a:sym typeface="Arial"/>
              </a:rPr>
              <a:t>CIDDL.org</a:t>
            </a:r>
            <a:endParaRPr kumimoji="0" lang="en-US" sz="1800" b="1" i="0" u="none" strike="noStrike" kern="0" cap="none" spc="0" normalizeH="0" baseline="0" noProof="0" dirty="0">
              <a:ln>
                <a:noFill/>
              </a:ln>
              <a:solidFill>
                <a:schemeClr val="lt1"/>
              </a:solidFill>
              <a:effectLst/>
              <a:uLnTx/>
              <a:uFillTx/>
              <a:latin typeface="Arial"/>
              <a:ea typeface="Arial"/>
              <a:cs typeface="Arial"/>
              <a:sym typeface="Arial"/>
            </a:endParaRPr>
          </a:p>
        </p:txBody>
      </p:sp>
      <p:pic>
        <p:nvPicPr>
          <p:cNvPr id="294" name="Google Shape;294;p55" descr="Image of the CIDDL website home page" title="CIDDL_-_Center_for_Innovation__Design__and_Digital_Learning.png">
            <a:hlinkClick r:id="rId3"/>
          </p:cNvPr>
          <p:cNvPicPr preferRelativeResize="0"/>
          <p:nvPr/>
        </p:nvPicPr>
        <p:blipFill>
          <a:blip r:embed="rId4">
            <a:alphaModFix/>
          </a:blip>
          <a:stretch>
            <a:fillRect/>
          </a:stretch>
        </p:blipFill>
        <p:spPr>
          <a:xfrm>
            <a:off x="1846800" y="149675"/>
            <a:ext cx="5450399" cy="4125027"/>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8" name="Google Shape;668;p100"/>
          <p:cNvSpPr txBox="1">
            <a:spLocks noGrp="1"/>
          </p:cNvSpPr>
          <p:nvPr>
            <p:ph type="title" idx="4294967295"/>
          </p:nvPr>
        </p:nvSpPr>
        <p:spPr>
          <a:xfrm>
            <a:off x="219125" y="114750"/>
            <a:ext cx="4291800" cy="1003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203200" marR="203200" lvl="0" indent="0" algn="ctr" defTabSz="914400" rtl="0" eaLnBrk="1" fontAlgn="auto" latinLnBrk="0" hangingPunct="1">
              <a:lnSpc>
                <a:spcPct val="138000"/>
              </a:lnSpc>
              <a:spcBef>
                <a:spcPts val="1600"/>
              </a:spcBef>
              <a:spcAft>
                <a:spcPts val="1600"/>
              </a:spcAft>
              <a:buClr>
                <a:srgbClr val="000000"/>
              </a:buClr>
              <a:buSzTx/>
              <a:buFont typeface="Arial"/>
              <a:buNone/>
              <a:tabLst/>
              <a:defRPr/>
            </a:pPr>
            <a:r>
              <a:rPr kumimoji="0" lang="en-US" sz="2150" b="1" i="0" u="none" strike="noStrike" kern="0" cap="none" spc="0" normalizeH="0" baseline="0" noProof="0" dirty="0">
                <a:ln>
                  <a:noFill/>
                </a:ln>
                <a:solidFill>
                  <a:schemeClr val="dk1"/>
                </a:solidFill>
                <a:effectLst/>
                <a:uLnTx/>
                <a:uFillTx/>
                <a:latin typeface="Arial"/>
                <a:ea typeface="Arial"/>
                <a:cs typeface="Arial"/>
                <a:sym typeface="Arial"/>
              </a:rPr>
              <a:t>A Free Practitioner's Guide from CIDDL</a:t>
            </a:r>
            <a:endParaRPr kumimoji="0" lang="en-US" sz="1200" b="0" i="0" u="none" strike="noStrike" kern="0" cap="none" spc="0" normalizeH="0" baseline="0" noProof="0" dirty="0">
              <a:ln>
                <a:noFill/>
              </a:ln>
              <a:solidFill>
                <a:schemeClr val="dk2"/>
              </a:solidFill>
              <a:effectLst/>
              <a:uLnTx/>
              <a:uFillTx/>
              <a:latin typeface="Arial"/>
              <a:ea typeface="Arial"/>
              <a:cs typeface="Arial"/>
              <a:sym typeface="Arial"/>
            </a:endParaRPr>
          </a:p>
        </p:txBody>
      </p:sp>
      <p:sp>
        <p:nvSpPr>
          <p:cNvPr id="669" name="Google Shape;669;p100"/>
          <p:cNvSpPr txBox="1"/>
          <p:nvPr/>
        </p:nvSpPr>
        <p:spPr>
          <a:xfrm>
            <a:off x="219125" y="1118250"/>
            <a:ext cx="4224300" cy="324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highlight>
                  <a:srgbClr val="FDFCFC"/>
                </a:highlight>
                <a:latin typeface="Georgia"/>
                <a:ea typeface="Georgia"/>
                <a:cs typeface="Georgia"/>
                <a:sym typeface="Georgia"/>
              </a:rPr>
              <a:t>AI is already shaping your students' learning experiences, whether you've chosen it or not. Adaptive platforms, assessment systems, writing tools, and IEP workflows are increasingly powered by artificial intelligence, often operating quietly in the background without formal review. This free guide gives educators, school leaders, and teacher educators a practical, research-grounded framework for making ethical, data-informed decisions about AI in education.</a:t>
            </a:r>
            <a:endParaRPr sz="2300">
              <a:solidFill>
                <a:schemeClr val="dk1"/>
              </a:solidFill>
            </a:endParaRPr>
          </a:p>
        </p:txBody>
      </p:sp>
      <p:pic>
        <p:nvPicPr>
          <p:cNvPr id="666" name="Google Shape;666;p100" descr="Practictioners Guide resource"/>
          <p:cNvPicPr preferRelativeResize="0"/>
          <p:nvPr/>
        </p:nvPicPr>
        <p:blipFill>
          <a:blip r:embed="rId3">
            <a:alphaModFix/>
          </a:blip>
          <a:stretch>
            <a:fillRect/>
          </a:stretch>
        </p:blipFill>
        <p:spPr>
          <a:xfrm>
            <a:off x="4596375" y="75626"/>
            <a:ext cx="3422226" cy="4418101"/>
          </a:xfrm>
          <a:prstGeom prst="rect">
            <a:avLst/>
          </a:prstGeom>
          <a:noFill/>
          <a:ln w="9525" cap="flat" cmpd="sng">
            <a:solidFill>
              <a:srgbClr val="000000"/>
            </a:solidFill>
            <a:prstDash val="solid"/>
            <a:round/>
            <a:headEnd type="none" w="sm" len="sm"/>
            <a:tailEnd type="none" w="sm" len="sm"/>
          </a:ln>
        </p:spPr>
      </p:pic>
      <p:sp>
        <p:nvSpPr>
          <p:cNvPr id="670" name="Google Shape;670;p100"/>
          <p:cNvSpPr txBox="1"/>
          <p:nvPr/>
        </p:nvSpPr>
        <p:spPr>
          <a:xfrm>
            <a:off x="5571250" y="4537275"/>
            <a:ext cx="35340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solidFill>
                  <a:schemeClr val="lt1"/>
                </a:solidFill>
              </a:rPr>
              <a:t>CIDDL.org</a:t>
            </a:r>
            <a:endParaRPr sz="1800">
              <a:solidFill>
                <a:schemeClr val="lt1"/>
              </a:solidFill>
            </a:endParaRPr>
          </a:p>
        </p:txBody>
      </p:sp>
      <p:pic>
        <p:nvPicPr>
          <p:cNvPr id="667" name="Google Shape;667;p100" descr="QR code to the Free Practitioner's Guide from CIDDL" title="Screenshot 2026-03-06 at 11.54.10 AM.png"/>
          <p:cNvPicPr preferRelativeResize="0"/>
          <p:nvPr/>
        </p:nvPicPr>
        <p:blipFill>
          <a:blip r:embed="rId4">
            <a:alphaModFix/>
          </a:blip>
          <a:stretch>
            <a:fillRect/>
          </a:stretch>
        </p:blipFill>
        <p:spPr>
          <a:xfrm>
            <a:off x="8104075" y="3568328"/>
            <a:ext cx="805151" cy="7905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6" name="Google Shape;676;p101"/>
          <p:cNvSpPr txBox="1">
            <a:spLocks noGrp="1"/>
          </p:cNvSpPr>
          <p:nvPr>
            <p:ph type="title"/>
          </p:nvPr>
        </p:nvSpPr>
        <p:spPr>
          <a:xfrm>
            <a:off x="219575" y="0"/>
            <a:ext cx="7886700" cy="767400"/>
          </a:xfrm>
          <a:prstGeom prst="rect">
            <a:avLst/>
          </a:prstGeom>
          <a:noFill/>
          <a:ln>
            <a:noFill/>
          </a:ln>
        </p:spPr>
        <p:txBody>
          <a:bodyPr spcFirstLastPara="1" wrap="square" lIns="68575" tIns="34275" rIns="68575" bIns="34275" anchor="ctr" anchorCtr="0">
            <a:normAutofit/>
          </a:bodyPr>
          <a:lstStyle/>
          <a:p>
            <a:pPr marL="152400" marR="152400" lvl="0" indent="0" algn="l" rtl="0">
              <a:lnSpc>
                <a:spcPct val="138000"/>
              </a:lnSpc>
              <a:spcBef>
                <a:spcPts val="0"/>
              </a:spcBef>
              <a:spcAft>
                <a:spcPts val="0"/>
              </a:spcAft>
              <a:buSzPts val="1400"/>
              <a:buNone/>
            </a:pPr>
            <a:r>
              <a:rPr lang="en" sz="2400" b="1" dirty="0">
                <a:solidFill>
                  <a:schemeClr val="dk1"/>
                </a:solidFill>
              </a:rPr>
              <a:t>AI State Guidance for K-12 Education</a:t>
            </a:r>
            <a:endParaRPr dirty="0"/>
          </a:p>
        </p:txBody>
      </p:sp>
      <p:sp>
        <p:nvSpPr>
          <p:cNvPr id="675" name="Google Shape;675;p101"/>
          <p:cNvSpPr txBox="1"/>
          <p:nvPr/>
        </p:nvSpPr>
        <p:spPr>
          <a:xfrm>
            <a:off x="102025" y="822100"/>
            <a:ext cx="4290000" cy="3500100"/>
          </a:xfrm>
          <a:prstGeom prst="rect">
            <a:avLst/>
          </a:prstGeom>
          <a:noFill/>
          <a:ln>
            <a:noFill/>
          </a:ln>
        </p:spPr>
        <p:txBody>
          <a:bodyPr spcFirstLastPara="1" wrap="square" lIns="68575" tIns="68575" rIns="68575" bIns="68575" anchor="t" anchorCtr="0">
            <a:spAutoFit/>
          </a:bodyPr>
          <a:lstStyle/>
          <a:p>
            <a:pPr marL="457200" marR="152400" lvl="0" indent="-330200" algn="l" rtl="0">
              <a:lnSpc>
                <a:spcPct val="115000"/>
              </a:lnSpc>
              <a:spcBef>
                <a:spcPts val="1200"/>
              </a:spcBef>
              <a:spcAft>
                <a:spcPts val="0"/>
              </a:spcAft>
              <a:buClr>
                <a:schemeClr val="dk1"/>
              </a:buClr>
              <a:buSzPts val="1600"/>
              <a:buChar char="●"/>
            </a:pPr>
            <a:r>
              <a:rPr lang="en" sz="1600">
                <a:solidFill>
                  <a:schemeClr val="dk1"/>
                </a:solidFill>
              </a:rPr>
              <a:t>Monitoring of “official” K-12 state AI guidance. </a:t>
            </a:r>
            <a:endParaRPr sz="1600">
              <a:solidFill>
                <a:schemeClr val="dk1"/>
              </a:solidFill>
            </a:endParaRPr>
          </a:p>
          <a:p>
            <a:pPr marL="457200" marR="152400" lvl="0" indent="-330200" algn="l" rtl="0">
              <a:lnSpc>
                <a:spcPct val="115000"/>
              </a:lnSpc>
              <a:spcBef>
                <a:spcPts val="0"/>
              </a:spcBef>
              <a:spcAft>
                <a:spcPts val="0"/>
              </a:spcAft>
              <a:buClr>
                <a:schemeClr val="dk1"/>
              </a:buClr>
              <a:buSzPts val="1600"/>
              <a:buChar char="●"/>
            </a:pPr>
            <a:r>
              <a:rPr lang="en" sz="1600">
                <a:solidFill>
                  <a:schemeClr val="dk1"/>
                </a:solidFill>
              </a:rPr>
              <a:t>Thirty-one state guidance documents met our criteria:</a:t>
            </a:r>
            <a:r>
              <a:rPr lang="en" sz="1600">
                <a:solidFill>
                  <a:srgbClr val="474848"/>
                </a:solidFill>
              </a:rPr>
              <a:t> </a:t>
            </a:r>
            <a:r>
              <a:rPr lang="en" sz="1600" u="sng">
                <a:solidFill>
                  <a:schemeClr val="hlink"/>
                </a:solidFill>
                <a:hlinkClick r:id="rId3"/>
              </a:rPr>
              <a:t>AK</a:t>
            </a:r>
            <a:r>
              <a:rPr lang="en" sz="1600">
                <a:solidFill>
                  <a:srgbClr val="474848"/>
                </a:solidFill>
              </a:rPr>
              <a:t>, </a:t>
            </a:r>
            <a:r>
              <a:rPr lang="en" sz="1600" u="sng">
                <a:solidFill>
                  <a:schemeClr val="hlink"/>
                </a:solidFill>
                <a:hlinkClick r:id="rId4"/>
              </a:rPr>
              <a:t>AL</a:t>
            </a:r>
            <a:r>
              <a:rPr lang="en" sz="1600">
                <a:solidFill>
                  <a:srgbClr val="474848"/>
                </a:solidFill>
              </a:rPr>
              <a:t>, </a:t>
            </a:r>
            <a:r>
              <a:rPr lang="en" sz="1600" u="sng">
                <a:solidFill>
                  <a:schemeClr val="hlink"/>
                </a:solidFill>
                <a:hlinkClick r:id="rId5"/>
              </a:rPr>
              <a:t>CA</a:t>
            </a:r>
            <a:r>
              <a:rPr lang="en" sz="1600">
                <a:solidFill>
                  <a:srgbClr val="474848"/>
                </a:solidFill>
              </a:rPr>
              <a:t>, </a:t>
            </a:r>
            <a:r>
              <a:rPr lang="en" sz="1600" u="sng">
                <a:solidFill>
                  <a:schemeClr val="hlink"/>
                </a:solidFill>
                <a:hlinkClick r:id="rId6"/>
              </a:rPr>
              <a:t>CO</a:t>
            </a:r>
            <a:r>
              <a:rPr lang="en" sz="1600">
                <a:solidFill>
                  <a:srgbClr val="474848"/>
                </a:solidFill>
              </a:rPr>
              <a:t>, </a:t>
            </a:r>
            <a:r>
              <a:rPr lang="en" sz="1600" u="sng">
                <a:solidFill>
                  <a:schemeClr val="hlink"/>
                </a:solidFill>
                <a:hlinkClick r:id="rId7"/>
              </a:rPr>
              <a:t>DE</a:t>
            </a:r>
            <a:r>
              <a:rPr lang="en" sz="1600">
                <a:solidFill>
                  <a:srgbClr val="474848"/>
                </a:solidFill>
              </a:rPr>
              <a:t>, </a:t>
            </a:r>
            <a:r>
              <a:rPr lang="en" sz="1600" u="sng">
                <a:solidFill>
                  <a:schemeClr val="hlink"/>
                </a:solidFill>
                <a:hlinkClick r:id="rId8"/>
              </a:rPr>
              <a:t>GA</a:t>
            </a:r>
            <a:r>
              <a:rPr lang="en" sz="1600">
                <a:solidFill>
                  <a:srgbClr val="474848"/>
                </a:solidFill>
              </a:rPr>
              <a:t>, </a:t>
            </a:r>
            <a:r>
              <a:rPr lang="en" sz="1600" u="sng">
                <a:solidFill>
                  <a:schemeClr val="hlink"/>
                </a:solidFill>
                <a:hlinkClick r:id="rId9"/>
              </a:rPr>
              <a:t>IN</a:t>
            </a:r>
            <a:r>
              <a:rPr lang="en" sz="1600">
                <a:solidFill>
                  <a:srgbClr val="474848"/>
                </a:solidFill>
              </a:rPr>
              <a:t>, </a:t>
            </a:r>
            <a:r>
              <a:rPr lang="en" sz="1600" u="sng">
                <a:solidFill>
                  <a:schemeClr val="hlink"/>
                </a:solidFill>
                <a:hlinkClick r:id="rId10"/>
              </a:rPr>
              <a:t>KY</a:t>
            </a:r>
            <a:r>
              <a:rPr lang="en" sz="1600">
                <a:solidFill>
                  <a:srgbClr val="474848"/>
                </a:solidFill>
              </a:rPr>
              <a:t>, </a:t>
            </a:r>
            <a:r>
              <a:rPr lang="en" sz="1600" u="sng">
                <a:solidFill>
                  <a:schemeClr val="hlink"/>
                </a:solidFill>
                <a:hlinkClick r:id="rId11"/>
              </a:rPr>
              <a:t>LA</a:t>
            </a:r>
            <a:r>
              <a:rPr lang="en" sz="1600">
                <a:solidFill>
                  <a:srgbClr val="474848"/>
                </a:solidFill>
              </a:rPr>
              <a:t>, </a:t>
            </a:r>
            <a:r>
              <a:rPr lang="en" sz="1600" u="sng">
                <a:solidFill>
                  <a:schemeClr val="hlink"/>
                </a:solidFill>
                <a:hlinkClick r:id="rId12"/>
              </a:rPr>
              <a:t>MA</a:t>
            </a:r>
            <a:r>
              <a:rPr lang="en" sz="1600">
                <a:solidFill>
                  <a:srgbClr val="474848"/>
                </a:solidFill>
              </a:rPr>
              <a:t>, </a:t>
            </a:r>
            <a:r>
              <a:rPr lang="en" sz="1600" u="sng">
                <a:solidFill>
                  <a:schemeClr val="hlink"/>
                </a:solidFill>
                <a:hlinkClick r:id="rId13"/>
              </a:rPr>
              <a:t>ME</a:t>
            </a:r>
            <a:r>
              <a:rPr lang="en" sz="1600">
                <a:solidFill>
                  <a:srgbClr val="474848"/>
                </a:solidFill>
              </a:rPr>
              <a:t>, </a:t>
            </a:r>
            <a:r>
              <a:rPr lang="en" sz="1600" u="sng">
                <a:solidFill>
                  <a:schemeClr val="hlink"/>
                </a:solidFill>
                <a:hlinkClick r:id="rId14"/>
              </a:rPr>
              <a:t>MI</a:t>
            </a:r>
            <a:r>
              <a:rPr lang="en" sz="1600">
                <a:solidFill>
                  <a:srgbClr val="474848"/>
                </a:solidFill>
              </a:rPr>
              <a:t>, </a:t>
            </a:r>
            <a:r>
              <a:rPr lang="en" sz="1600" u="sng">
                <a:solidFill>
                  <a:schemeClr val="hlink"/>
                </a:solidFill>
                <a:hlinkClick r:id="rId15"/>
              </a:rPr>
              <a:t>MN</a:t>
            </a:r>
            <a:r>
              <a:rPr lang="en" sz="1600">
                <a:solidFill>
                  <a:srgbClr val="474848"/>
                </a:solidFill>
              </a:rPr>
              <a:t>, </a:t>
            </a:r>
            <a:r>
              <a:rPr lang="en" sz="1600" u="sng">
                <a:solidFill>
                  <a:schemeClr val="hlink"/>
                </a:solidFill>
                <a:hlinkClick r:id="rId16"/>
              </a:rPr>
              <a:t>MO</a:t>
            </a:r>
            <a:r>
              <a:rPr lang="en" sz="1600">
                <a:solidFill>
                  <a:srgbClr val="474848"/>
                </a:solidFill>
              </a:rPr>
              <a:t>, </a:t>
            </a:r>
            <a:r>
              <a:rPr lang="en" sz="1600" u="sng">
                <a:solidFill>
                  <a:schemeClr val="hlink"/>
                </a:solidFill>
                <a:hlinkClick r:id="rId17"/>
              </a:rPr>
              <a:t>MS</a:t>
            </a:r>
            <a:r>
              <a:rPr lang="en" sz="1600">
                <a:solidFill>
                  <a:srgbClr val="474848"/>
                </a:solidFill>
              </a:rPr>
              <a:t>, </a:t>
            </a:r>
            <a:r>
              <a:rPr lang="en" sz="1600" u="sng">
                <a:solidFill>
                  <a:schemeClr val="hlink"/>
                </a:solidFill>
                <a:hlinkClick r:id="rId18"/>
              </a:rPr>
              <a:t>MT</a:t>
            </a:r>
            <a:r>
              <a:rPr lang="en" sz="1600">
                <a:solidFill>
                  <a:srgbClr val="474848"/>
                </a:solidFill>
              </a:rPr>
              <a:t>, </a:t>
            </a:r>
            <a:r>
              <a:rPr lang="en" sz="1600" u="sng">
                <a:solidFill>
                  <a:schemeClr val="hlink"/>
                </a:solidFill>
                <a:hlinkClick r:id="rId19"/>
              </a:rPr>
              <a:t>NC</a:t>
            </a:r>
            <a:r>
              <a:rPr lang="en" sz="1600">
                <a:solidFill>
                  <a:srgbClr val="474848"/>
                </a:solidFill>
              </a:rPr>
              <a:t>, </a:t>
            </a:r>
            <a:r>
              <a:rPr lang="en" sz="1600" u="sng">
                <a:solidFill>
                  <a:schemeClr val="hlink"/>
                </a:solidFill>
                <a:hlinkClick r:id="rId20"/>
              </a:rPr>
              <a:t>ND</a:t>
            </a:r>
            <a:r>
              <a:rPr lang="en" sz="1600">
                <a:solidFill>
                  <a:srgbClr val="474848"/>
                </a:solidFill>
              </a:rPr>
              <a:t>, </a:t>
            </a:r>
            <a:r>
              <a:rPr lang="en" sz="1600" u="sng">
                <a:solidFill>
                  <a:schemeClr val="hlink"/>
                </a:solidFill>
                <a:hlinkClick r:id="rId21"/>
              </a:rPr>
              <a:t>NM</a:t>
            </a:r>
            <a:r>
              <a:rPr lang="en" sz="1600">
                <a:solidFill>
                  <a:srgbClr val="474848"/>
                </a:solidFill>
              </a:rPr>
              <a:t>, </a:t>
            </a:r>
            <a:r>
              <a:rPr lang="en" sz="1600" u="sng">
                <a:solidFill>
                  <a:schemeClr val="hlink"/>
                </a:solidFill>
                <a:hlinkClick r:id="rId22"/>
              </a:rPr>
              <a:t>NV</a:t>
            </a:r>
            <a:r>
              <a:rPr lang="en" sz="1600">
                <a:solidFill>
                  <a:srgbClr val="474848"/>
                </a:solidFill>
              </a:rPr>
              <a:t>, </a:t>
            </a:r>
            <a:r>
              <a:rPr lang="en" sz="1600" u="sng">
                <a:solidFill>
                  <a:schemeClr val="hlink"/>
                </a:solidFill>
                <a:hlinkClick r:id="rId23"/>
              </a:rPr>
              <a:t>OH</a:t>
            </a:r>
            <a:r>
              <a:rPr lang="en" sz="1600">
                <a:solidFill>
                  <a:srgbClr val="474848"/>
                </a:solidFill>
              </a:rPr>
              <a:t>, </a:t>
            </a:r>
            <a:r>
              <a:rPr lang="en" sz="1600" u="sng">
                <a:solidFill>
                  <a:schemeClr val="hlink"/>
                </a:solidFill>
                <a:hlinkClick r:id="rId24"/>
              </a:rPr>
              <a:t>OK</a:t>
            </a:r>
            <a:r>
              <a:rPr lang="en" sz="1600">
                <a:solidFill>
                  <a:srgbClr val="474848"/>
                </a:solidFill>
              </a:rPr>
              <a:t>, </a:t>
            </a:r>
            <a:r>
              <a:rPr lang="en" sz="1600" u="sng">
                <a:solidFill>
                  <a:schemeClr val="hlink"/>
                </a:solidFill>
                <a:hlinkClick r:id="rId25"/>
              </a:rPr>
              <a:t>OR</a:t>
            </a:r>
            <a:r>
              <a:rPr lang="en" sz="1600">
                <a:solidFill>
                  <a:srgbClr val="474848"/>
                </a:solidFill>
              </a:rPr>
              <a:t>, </a:t>
            </a:r>
            <a:r>
              <a:rPr lang="en" sz="1600" u="sng">
                <a:solidFill>
                  <a:schemeClr val="hlink"/>
                </a:solidFill>
                <a:hlinkClick r:id="rId26"/>
              </a:rPr>
              <a:t>RI</a:t>
            </a:r>
            <a:r>
              <a:rPr lang="en" sz="1600">
                <a:solidFill>
                  <a:srgbClr val="474848"/>
                </a:solidFill>
              </a:rPr>
              <a:t>, </a:t>
            </a:r>
            <a:r>
              <a:rPr lang="en" sz="1600" u="sng">
                <a:solidFill>
                  <a:schemeClr val="hlink"/>
                </a:solidFill>
                <a:hlinkClick r:id="rId27"/>
              </a:rPr>
              <a:t>UT</a:t>
            </a:r>
            <a:r>
              <a:rPr lang="en" sz="1600">
                <a:solidFill>
                  <a:srgbClr val="474848"/>
                </a:solidFill>
              </a:rPr>
              <a:t>, </a:t>
            </a:r>
            <a:r>
              <a:rPr lang="en" sz="1600" u="sng">
                <a:solidFill>
                  <a:schemeClr val="hlink"/>
                </a:solidFill>
                <a:hlinkClick r:id="rId28"/>
              </a:rPr>
              <a:t>VA</a:t>
            </a:r>
            <a:r>
              <a:rPr lang="en" sz="1600">
                <a:solidFill>
                  <a:srgbClr val="474848"/>
                </a:solidFill>
              </a:rPr>
              <a:t>, </a:t>
            </a:r>
            <a:r>
              <a:rPr lang="en" sz="1600" u="sng">
                <a:solidFill>
                  <a:schemeClr val="hlink"/>
                </a:solidFill>
                <a:hlinkClick r:id="rId29"/>
              </a:rPr>
              <a:t>VT</a:t>
            </a:r>
            <a:r>
              <a:rPr lang="en" sz="1600">
                <a:solidFill>
                  <a:srgbClr val="474848"/>
                </a:solidFill>
              </a:rPr>
              <a:t>, </a:t>
            </a:r>
            <a:r>
              <a:rPr lang="en" sz="1600" u="sng">
                <a:solidFill>
                  <a:schemeClr val="hlink"/>
                </a:solidFill>
                <a:hlinkClick r:id="rId30"/>
              </a:rPr>
              <a:t>WA</a:t>
            </a:r>
            <a:r>
              <a:rPr lang="en" sz="1600">
                <a:solidFill>
                  <a:srgbClr val="474848"/>
                </a:solidFill>
              </a:rPr>
              <a:t>, </a:t>
            </a:r>
            <a:r>
              <a:rPr lang="en" sz="1600" u="sng">
                <a:solidFill>
                  <a:schemeClr val="hlink"/>
                </a:solidFill>
                <a:hlinkClick r:id="rId31"/>
              </a:rPr>
              <a:t>WI</a:t>
            </a:r>
            <a:r>
              <a:rPr lang="en" sz="1600">
                <a:solidFill>
                  <a:srgbClr val="474848"/>
                </a:solidFill>
              </a:rPr>
              <a:t>, </a:t>
            </a:r>
            <a:r>
              <a:rPr lang="en" sz="1600" u="sng">
                <a:solidFill>
                  <a:schemeClr val="hlink"/>
                </a:solidFill>
                <a:hlinkClick r:id="rId32"/>
              </a:rPr>
              <a:t>WV</a:t>
            </a:r>
            <a:r>
              <a:rPr lang="en" sz="1600">
                <a:solidFill>
                  <a:srgbClr val="474848"/>
                </a:solidFill>
              </a:rPr>
              <a:t>, and </a:t>
            </a:r>
            <a:r>
              <a:rPr lang="en" sz="1600" u="sng">
                <a:solidFill>
                  <a:schemeClr val="hlink"/>
                </a:solidFill>
                <a:hlinkClick r:id="rId33"/>
              </a:rPr>
              <a:t>WY</a:t>
            </a:r>
            <a:r>
              <a:rPr lang="en" sz="1600">
                <a:solidFill>
                  <a:srgbClr val="474848"/>
                </a:solidFill>
              </a:rPr>
              <a:t>. </a:t>
            </a:r>
            <a:endParaRPr sz="1600">
              <a:solidFill>
                <a:srgbClr val="474848"/>
              </a:solidFill>
            </a:endParaRPr>
          </a:p>
          <a:p>
            <a:pPr marL="457200" marR="152400" lvl="0" indent="-330200" algn="l" rtl="0">
              <a:lnSpc>
                <a:spcPct val="115000"/>
              </a:lnSpc>
              <a:spcBef>
                <a:spcPts val="0"/>
              </a:spcBef>
              <a:spcAft>
                <a:spcPts val="0"/>
              </a:spcAft>
              <a:buClr>
                <a:srgbClr val="474848"/>
              </a:buClr>
              <a:buSzPts val="1600"/>
              <a:buChar char="●"/>
            </a:pPr>
            <a:r>
              <a:rPr lang="en" sz="1600">
                <a:solidFill>
                  <a:schemeClr val="dk1"/>
                </a:solidFill>
              </a:rPr>
              <a:t>Only include students with disabilities (22 of 31 states).</a:t>
            </a:r>
            <a:endParaRPr sz="1600">
              <a:solidFill>
                <a:srgbClr val="474848"/>
              </a:solidFill>
            </a:endParaRPr>
          </a:p>
          <a:p>
            <a:pPr marL="457200" marR="152400" lvl="0" indent="-330200" algn="l" rtl="0">
              <a:lnSpc>
                <a:spcPct val="115000"/>
              </a:lnSpc>
              <a:spcBef>
                <a:spcPts val="0"/>
              </a:spcBef>
              <a:spcAft>
                <a:spcPts val="0"/>
              </a:spcAft>
              <a:buClr>
                <a:schemeClr val="dk1"/>
              </a:buClr>
              <a:buSzPts val="1600"/>
              <a:buChar char="●"/>
            </a:pPr>
            <a:r>
              <a:rPr lang="en" sz="1600">
                <a:solidFill>
                  <a:schemeClr val="dk1"/>
                </a:solidFill>
              </a:rPr>
              <a:t>A single state, </a:t>
            </a:r>
            <a:r>
              <a:rPr lang="en" sz="1600" b="1">
                <a:solidFill>
                  <a:schemeClr val="dk1"/>
                </a:solidFill>
              </a:rPr>
              <a:t>Maryland</a:t>
            </a:r>
            <a:r>
              <a:rPr lang="en" sz="1600">
                <a:solidFill>
                  <a:schemeClr val="dk1"/>
                </a:solidFill>
              </a:rPr>
              <a:t> has actual policy on AI use and procurement </a:t>
            </a:r>
            <a:endParaRPr sz="1600">
              <a:solidFill>
                <a:schemeClr val="dk1"/>
              </a:solidFill>
            </a:endParaRPr>
          </a:p>
        </p:txBody>
      </p:sp>
      <p:pic>
        <p:nvPicPr>
          <p:cNvPr id="678" name="Google Shape;678;p101" descr="The following map depicts the 31 SEAs that met the AI state guidance requirements: AK, AL, CA, CO, DE, GA, IN, KY, LA, MA, ME, MI, MN, MO, MS, MT, NC, ND, NM, NV, OH, OK, OR, RI, UT, VA, VT, WA, WI, WV, and WY. Four states have been noted to have guidance and other reports, but they do not meet the criteria due to a lack of focus on K-12 students or providing a list of resources rather than guidance: AZ, CT, HI, NJ" title="State Map AI Guidance-2.png"/>
          <p:cNvPicPr preferRelativeResize="0"/>
          <p:nvPr/>
        </p:nvPicPr>
        <p:blipFill>
          <a:blip r:embed="rId34">
            <a:alphaModFix/>
          </a:blip>
          <a:stretch>
            <a:fillRect/>
          </a:stretch>
        </p:blipFill>
        <p:spPr>
          <a:xfrm>
            <a:off x="4178650" y="919800"/>
            <a:ext cx="4965350" cy="2707274"/>
          </a:xfrm>
          <a:prstGeom prst="rect">
            <a:avLst/>
          </a:prstGeom>
          <a:noFill/>
          <a:ln>
            <a:noFill/>
          </a:ln>
        </p:spPr>
      </p:pic>
      <p:pic>
        <p:nvPicPr>
          <p:cNvPr id="677" name="Google Shape;677;p101" descr="QR code to https://ciddl.org/emergent-themes-of-ai-guidance-in-k12-education/"/>
          <p:cNvPicPr preferRelativeResize="0"/>
          <p:nvPr/>
        </p:nvPicPr>
        <p:blipFill rotWithShape="1">
          <a:blip r:embed="rId35">
            <a:alphaModFix/>
          </a:blip>
          <a:srcRect/>
          <a:stretch/>
        </p:blipFill>
        <p:spPr>
          <a:xfrm>
            <a:off x="8019074" y="3627073"/>
            <a:ext cx="897675" cy="897675"/>
          </a:xfrm>
          <a:prstGeom prst="rect">
            <a:avLst/>
          </a:prstGeom>
          <a:noFill/>
          <a:ln>
            <a:noFill/>
          </a:ln>
        </p:spPr>
      </p:pic>
      <p:sp>
        <p:nvSpPr>
          <p:cNvPr id="679" name="Google Shape;679;p101"/>
          <p:cNvSpPr txBox="1"/>
          <p:nvPr/>
        </p:nvSpPr>
        <p:spPr>
          <a:xfrm>
            <a:off x="5571250" y="4537275"/>
            <a:ext cx="35340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solidFill>
                  <a:schemeClr val="lt1"/>
                </a:solidFill>
              </a:rPr>
              <a:t>CIDDL.org</a:t>
            </a:r>
            <a:endParaRPr sz="1800">
              <a:solidFill>
                <a:schemeClr val="lt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102" descr="decorative image close up image of man clicking icon of head with the word AI."/>
          <p:cNvSpPr/>
          <p:nvPr/>
        </p:nvSpPr>
        <p:spPr>
          <a:xfrm>
            <a:off x="5829244" y="0"/>
            <a:ext cx="3451282" cy="5135636"/>
          </a:xfrm>
          <a:custGeom>
            <a:avLst/>
            <a:gdLst/>
            <a:ahLst/>
            <a:cxnLst/>
            <a:rect l="l" t="t" r="r" b="b"/>
            <a:pathLst>
              <a:path w="7712361" h="11287113" extrusionOk="0">
                <a:moveTo>
                  <a:pt x="0" y="0"/>
                </a:moveTo>
                <a:lnTo>
                  <a:pt x="7712361" y="0"/>
                </a:lnTo>
                <a:lnTo>
                  <a:pt x="7712361" y="11287113"/>
                </a:lnTo>
                <a:lnTo>
                  <a:pt x="0" y="11287113"/>
                </a:lnTo>
                <a:lnTo>
                  <a:pt x="0" y="0"/>
                </a:lnTo>
                <a:close/>
              </a:path>
            </a:pathLst>
          </a:custGeom>
          <a:blipFill rotWithShape="1">
            <a:blip r:embed="rId3">
              <a:alphaModFix/>
            </a:blip>
            <a:stretch>
              <a:fillRect l="-55610" r="-104542"/>
            </a:stretch>
          </a:blip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685" name="Google Shape;685;p102" descr="Impact of AI on all learners"/>
          <p:cNvSpPr/>
          <p:nvPr/>
        </p:nvSpPr>
        <p:spPr>
          <a:xfrm>
            <a:off x="-12787" y="0"/>
            <a:ext cx="5842200" cy="4494000"/>
          </a:xfrm>
          <a:prstGeom prst="rect">
            <a:avLst/>
          </a:prstGeom>
          <a:solidFill>
            <a:srgbClr val="00296B"/>
          </a:solidFill>
          <a:ln>
            <a:noFill/>
          </a:ln>
        </p:spPr>
        <p:txBody>
          <a:bodyPr spcFirstLastPara="1" wrap="square" lIns="45725" tIns="45725" rIns="45725" bIns="457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86" name="Google Shape;686;p102"/>
          <p:cNvSpPr txBox="1">
            <a:spLocks noGrp="1"/>
          </p:cNvSpPr>
          <p:nvPr>
            <p:ph type="title" idx="4294967295"/>
          </p:nvPr>
        </p:nvSpPr>
        <p:spPr>
          <a:xfrm>
            <a:off x="192313" y="162662"/>
            <a:ext cx="6381600" cy="677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1014"/>
              </a:lnSpc>
              <a:spcBef>
                <a:spcPts val="0"/>
              </a:spcBef>
              <a:spcAft>
                <a:spcPts val="0"/>
              </a:spcAft>
              <a:buClr>
                <a:srgbClr val="000000"/>
              </a:buClr>
              <a:buSzPts val="4400"/>
              <a:buFont typeface="Arial"/>
              <a:buNone/>
              <a:tabLst/>
              <a:defRPr/>
            </a:pPr>
            <a:r>
              <a:rPr kumimoji="0" lang="en-US" sz="4400" b="0" i="0" u="none" strike="noStrike" kern="0" cap="none" spc="0" normalizeH="0" baseline="0" noProof="0" dirty="0">
                <a:ln>
                  <a:noFill/>
                </a:ln>
                <a:solidFill>
                  <a:schemeClr val="lt1"/>
                </a:solidFill>
                <a:effectLst/>
                <a:uLnTx/>
                <a:uFillTx/>
                <a:latin typeface="Atkinson Hyperlegible"/>
                <a:ea typeface="Atkinson Hyperlegible"/>
                <a:cs typeface="Atkinson Hyperlegible"/>
                <a:sym typeface="Atkinson Hyperlegible"/>
              </a:rPr>
              <a:t>Artificial Intelligence: </a:t>
            </a:r>
            <a:endParaRPr kumimoji="0" lang="en-US" sz="9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687" name="Google Shape;687;p102"/>
          <p:cNvSpPr txBox="1"/>
          <p:nvPr/>
        </p:nvSpPr>
        <p:spPr>
          <a:xfrm>
            <a:off x="192313" y="842357"/>
            <a:ext cx="5588700" cy="323100"/>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Clr>
                <a:srgbClr val="000000"/>
              </a:buClr>
              <a:buSzPts val="2100"/>
              <a:buFont typeface="Arial"/>
              <a:buNone/>
            </a:pPr>
            <a:r>
              <a:rPr lang="en" sz="2100" b="0" i="0" u="none" strike="noStrike" cap="none">
                <a:solidFill>
                  <a:schemeClr val="lt1"/>
                </a:solidFill>
                <a:latin typeface="Arial"/>
                <a:ea typeface="Arial"/>
                <a:cs typeface="Arial"/>
                <a:sym typeface="Arial"/>
              </a:rPr>
              <a:t>The Impact of AI on Education for All Learners</a:t>
            </a:r>
            <a:endParaRPr sz="1000" b="0" i="0" u="none" strike="noStrike" cap="none">
              <a:solidFill>
                <a:schemeClr val="lt1"/>
              </a:solidFill>
              <a:latin typeface="Arial"/>
              <a:ea typeface="Arial"/>
              <a:cs typeface="Arial"/>
              <a:sym typeface="Arial"/>
            </a:endParaRPr>
          </a:p>
        </p:txBody>
      </p:sp>
      <p:cxnSp>
        <p:nvCxnSpPr>
          <p:cNvPr id="696" name="Google Shape;696;p102">
            <a:extLst>
              <a:ext uri="{C183D7F6-B498-43B3-948B-1728B52AA6E4}">
                <adec:decorative xmlns:adec="http://schemas.microsoft.com/office/drawing/2017/decorative" val="1"/>
              </a:ext>
            </a:extLst>
          </p:cNvPr>
          <p:cNvCxnSpPr/>
          <p:nvPr/>
        </p:nvCxnSpPr>
        <p:spPr>
          <a:xfrm>
            <a:off x="192313" y="1279651"/>
            <a:ext cx="3245400" cy="0"/>
          </a:xfrm>
          <a:prstGeom prst="straightConnector1">
            <a:avLst/>
          </a:prstGeom>
          <a:noFill/>
          <a:ln w="28575" cap="flat" cmpd="sng">
            <a:solidFill>
              <a:srgbClr val="B1D685"/>
            </a:solidFill>
            <a:prstDash val="solid"/>
            <a:round/>
            <a:headEnd type="none" w="sm" len="sm"/>
            <a:tailEnd type="none" w="sm" len="sm"/>
          </a:ln>
        </p:spPr>
      </p:cxnSp>
      <p:sp>
        <p:nvSpPr>
          <p:cNvPr id="695" name="Google Shape;695;p102"/>
          <p:cNvSpPr txBox="1"/>
          <p:nvPr/>
        </p:nvSpPr>
        <p:spPr>
          <a:xfrm>
            <a:off x="253975" y="1432650"/>
            <a:ext cx="5588700" cy="29016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1300"/>
              <a:buFont typeface="Arial"/>
              <a:buNone/>
            </a:pPr>
            <a:r>
              <a:rPr lang="en" sz="1300" b="1">
                <a:solidFill>
                  <a:srgbClr val="B1D685"/>
                </a:solidFill>
                <a:latin typeface="Antic"/>
                <a:ea typeface="Antic"/>
                <a:cs typeface="Antic"/>
                <a:sym typeface="Antic"/>
              </a:rPr>
              <a:t>Introduction</a:t>
            </a:r>
            <a:endParaRPr sz="1300" b="1">
              <a:solidFill>
                <a:srgbClr val="B1D685"/>
              </a:solidFill>
              <a:latin typeface="Antic"/>
              <a:ea typeface="Antic"/>
              <a:cs typeface="Antic"/>
              <a:sym typeface="Antic"/>
            </a:endParaRPr>
          </a:p>
          <a:p>
            <a:pPr marL="0" marR="0" lvl="0" indent="0" algn="l" rtl="0">
              <a:lnSpc>
                <a:spcPct val="150000"/>
              </a:lnSpc>
              <a:spcBef>
                <a:spcPts val="0"/>
              </a:spcBef>
              <a:spcAft>
                <a:spcPts val="0"/>
              </a:spcAft>
              <a:buClr>
                <a:srgbClr val="000000"/>
              </a:buClr>
              <a:buSzPts val="1300"/>
              <a:buFont typeface="Arial"/>
              <a:buNone/>
            </a:pPr>
            <a:r>
              <a:rPr lang="en" sz="1300" b="1" i="0" u="none" strike="noStrike" cap="none">
                <a:solidFill>
                  <a:srgbClr val="B1D685"/>
                </a:solidFill>
                <a:latin typeface="Antic"/>
                <a:ea typeface="Antic"/>
                <a:cs typeface="Antic"/>
                <a:sym typeface="Antic"/>
              </a:rPr>
              <a:t>Chapter 1: Considering Artificial Intelligence in Higher Education</a:t>
            </a:r>
            <a:endParaRPr sz="9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en" sz="1300" b="1" i="0" u="none" strike="noStrike" cap="none">
                <a:solidFill>
                  <a:srgbClr val="B1D685"/>
                </a:solidFill>
                <a:latin typeface="Antic"/>
                <a:ea typeface="Antic"/>
                <a:cs typeface="Antic"/>
                <a:sym typeface="Antic"/>
              </a:rPr>
              <a:t>Chapter 2: Teacher Practices and AI Assessment</a:t>
            </a:r>
            <a:endParaRPr sz="9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en" sz="1300" b="1" i="0" u="none" strike="noStrike" cap="none">
                <a:solidFill>
                  <a:srgbClr val="B1D685"/>
                </a:solidFill>
                <a:latin typeface="Antic"/>
                <a:ea typeface="Antic"/>
                <a:cs typeface="Antic"/>
                <a:sym typeface="Antic"/>
              </a:rPr>
              <a:t>Chapter 3: Using AI in the Classroom: Considerations for Educators</a:t>
            </a:r>
            <a:endParaRPr sz="9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en" sz="1300" b="1" i="0" u="none" strike="noStrike" cap="none">
                <a:solidFill>
                  <a:srgbClr val="B1D685"/>
                </a:solidFill>
                <a:latin typeface="Antic"/>
                <a:ea typeface="Antic"/>
                <a:cs typeface="Antic"/>
                <a:sym typeface="Antic"/>
              </a:rPr>
              <a:t>Chapter 4: Envisioning AI's Impact on Special Education Research</a:t>
            </a:r>
            <a:endParaRPr sz="9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en" sz="1300" b="1" i="0" u="none" strike="noStrike" cap="none">
                <a:solidFill>
                  <a:srgbClr val="B1D685"/>
                </a:solidFill>
                <a:latin typeface="Antic"/>
                <a:ea typeface="Antic"/>
                <a:cs typeface="Antic"/>
                <a:sym typeface="Antic"/>
              </a:rPr>
              <a:t>Chapter 5: Enhancing the School-Home Connection: Empowering Parents with AI</a:t>
            </a:r>
            <a:endParaRPr sz="9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en" sz="1300" b="1" i="0" u="none" strike="noStrike" cap="none">
                <a:solidFill>
                  <a:srgbClr val="B1D685"/>
                </a:solidFill>
                <a:latin typeface="Antic"/>
                <a:ea typeface="Antic"/>
                <a:cs typeface="Antic"/>
                <a:sym typeface="Antic"/>
              </a:rPr>
              <a:t>Chapter 6: Policy and Guidance Considerations for AI in Supporting SWDs</a:t>
            </a:r>
            <a:endParaRPr sz="9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en" sz="1300" b="1" i="0" u="none" strike="noStrike" cap="none">
                <a:solidFill>
                  <a:srgbClr val="B1D685"/>
                </a:solidFill>
                <a:latin typeface="Antic"/>
                <a:ea typeface="Antic"/>
                <a:cs typeface="Antic"/>
                <a:sym typeface="Antic"/>
              </a:rPr>
              <a:t>Chapter 7: Industry Collaboration for Educators and AI</a:t>
            </a:r>
            <a:endParaRPr sz="9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300"/>
              <a:buFont typeface="Arial"/>
              <a:buNone/>
            </a:pPr>
            <a:r>
              <a:rPr lang="en" sz="1300" b="1" i="0" u="none" strike="noStrike" cap="none">
                <a:solidFill>
                  <a:srgbClr val="B1D685"/>
                </a:solidFill>
                <a:latin typeface="Antic"/>
                <a:ea typeface="Antic"/>
                <a:cs typeface="Antic"/>
                <a:sym typeface="Antic"/>
              </a:rPr>
              <a:t>Chapter 8: Ethical Considerations for Educators Leveraging AI</a:t>
            </a:r>
            <a:endParaRPr sz="900" b="0" i="0" u="none" strike="noStrike" cap="none">
              <a:solidFill>
                <a:srgbClr val="000000"/>
              </a:solidFill>
              <a:latin typeface="Arial"/>
              <a:ea typeface="Arial"/>
              <a:cs typeface="Arial"/>
              <a:sym typeface="Arial"/>
            </a:endParaRPr>
          </a:p>
        </p:txBody>
      </p:sp>
      <p:pic>
        <p:nvPicPr>
          <p:cNvPr id="698" name="Google Shape;698;p102" descr="QR code for the publication &quot;Arfificial Intelligence: The Impact of AI on Education for All Learners&quot;"/>
          <p:cNvPicPr preferRelativeResize="0"/>
          <p:nvPr/>
        </p:nvPicPr>
        <p:blipFill>
          <a:blip r:embed="rId4">
            <a:alphaModFix/>
          </a:blip>
          <a:stretch>
            <a:fillRect/>
          </a:stretch>
        </p:blipFill>
        <p:spPr>
          <a:xfrm>
            <a:off x="7404544" y="1315838"/>
            <a:ext cx="1427794" cy="1427794"/>
          </a:xfrm>
          <a:prstGeom prst="rect">
            <a:avLst/>
          </a:prstGeom>
          <a:noFill/>
          <a:ln>
            <a:noFill/>
          </a:ln>
        </p:spPr>
      </p:pic>
      <p:sp>
        <p:nvSpPr>
          <p:cNvPr id="688" name="Google Shape;688;p102">
            <a:extLst>
              <a:ext uri="{C183D7F6-B498-43B3-948B-1728B52AA6E4}">
                <adec:decorative xmlns:adec="http://schemas.microsoft.com/office/drawing/2017/decorative" val="1"/>
              </a:ext>
            </a:extLst>
          </p:cNvPr>
          <p:cNvSpPr/>
          <p:nvPr/>
        </p:nvSpPr>
        <p:spPr>
          <a:xfrm>
            <a:off x="12874" y="4355531"/>
            <a:ext cx="9142788" cy="761195"/>
          </a:xfrm>
          <a:custGeom>
            <a:avLst/>
            <a:gdLst/>
            <a:ahLst/>
            <a:cxnLst/>
            <a:rect l="l" t="t" r="r" b="b"/>
            <a:pathLst>
              <a:path w="6649300" h="553596" extrusionOk="0">
                <a:moveTo>
                  <a:pt x="0" y="0"/>
                </a:moveTo>
                <a:lnTo>
                  <a:pt x="6649300" y="0"/>
                </a:lnTo>
                <a:lnTo>
                  <a:pt x="6649300" y="553596"/>
                </a:lnTo>
                <a:lnTo>
                  <a:pt x="0" y="553596"/>
                </a:lnTo>
                <a:close/>
              </a:path>
            </a:pathLst>
          </a:custGeom>
          <a:solidFill>
            <a:srgbClr val="00296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grpSp>
        <p:nvGrpSpPr>
          <p:cNvPr id="689" name="Google Shape;689;p102" descr="CIDDL logo"/>
          <p:cNvGrpSpPr/>
          <p:nvPr/>
        </p:nvGrpSpPr>
        <p:grpSpPr>
          <a:xfrm>
            <a:off x="24811" y="4591742"/>
            <a:ext cx="1543020" cy="601113"/>
            <a:chOff x="0" y="-47625"/>
            <a:chExt cx="812800" cy="316625"/>
          </a:xfrm>
        </p:grpSpPr>
        <p:sp>
          <p:nvSpPr>
            <p:cNvPr id="690" name="Google Shape;690;p102"/>
            <p:cNvSpPr/>
            <p:nvPr/>
          </p:nvSpPr>
          <p:spPr>
            <a:xfrm>
              <a:off x="0" y="0"/>
              <a:ext cx="812800" cy="269000"/>
            </a:xfrm>
            <a:custGeom>
              <a:avLst/>
              <a:gdLst/>
              <a:ahLst/>
              <a:cxnLst/>
              <a:rect l="l" t="t" r="r" b="b"/>
              <a:pathLst>
                <a:path w="812800" h="269000" extrusionOk="0">
                  <a:moveTo>
                    <a:pt x="0" y="0"/>
                  </a:moveTo>
                  <a:lnTo>
                    <a:pt x="812800" y="0"/>
                  </a:lnTo>
                  <a:lnTo>
                    <a:pt x="812800" y="269000"/>
                  </a:lnTo>
                  <a:lnTo>
                    <a:pt x="0" y="269000"/>
                  </a:lnTo>
                  <a:close/>
                </a:path>
              </a:pathLst>
            </a:custGeom>
            <a:solidFill>
              <a:srgbClr val="FFFFFF">
                <a:alpha val="5255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691" name="Google Shape;691;p102"/>
            <p:cNvSpPr txBox="1"/>
            <p:nvPr/>
          </p:nvSpPr>
          <p:spPr>
            <a:xfrm>
              <a:off x="0" y="-47625"/>
              <a:ext cx="812700" cy="316500"/>
            </a:xfrm>
            <a:prstGeom prst="rect">
              <a:avLst/>
            </a:prstGeom>
            <a:noFill/>
            <a:ln>
              <a:noFill/>
            </a:ln>
          </p:spPr>
          <p:txBody>
            <a:bodyPr spcFirstLastPara="1" wrap="square" lIns="38100" tIns="38100" rIns="38100" bIns="38100" anchor="ctr" anchorCtr="0">
              <a:noAutofit/>
            </a:bodyPr>
            <a:lstStyle/>
            <a:p>
              <a:pPr marL="0" marR="0" lvl="0" indent="0" algn="ctr" rtl="0">
                <a:lnSpc>
                  <a:spcPct val="1516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grpSp>
        <p:nvGrpSpPr>
          <p:cNvPr id="692" name="Google Shape;692;p102">
            <a:extLst>
              <a:ext uri="{C183D7F6-B498-43B3-948B-1728B52AA6E4}">
                <adec:decorative xmlns:adec="http://schemas.microsoft.com/office/drawing/2017/decorative" val="1"/>
              </a:ext>
            </a:extLst>
          </p:cNvPr>
          <p:cNvGrpSpPr/>
          <p:nvPr/>
        </p:nvGrpSpPr>
        <p:grpSpPr>
          <a:xfrm>
            <a:off x="-12787" y="4258781"/>
            <a:ext cx="9283649" cy="945507"/>
            <a:chOff x="0" y="-47625"/>
            <a:chExt cx="3754003" cy="560400"/>
          </a:xfrm>
        </p:grpSpPr>
        <p:sp>
          <p:nvSpPr>
            <p:cNvPr id="693" name="Google Shape;693;p102"/>
            <p:cNvSpPr/>
            <p:nvPr/>
          </p:nvSpPr>
          <p:spPr>
            <a:xfrm>
              <a:off x="0" y="0"/>
              <a:ext cx="3754003" cy="512721"/>
            </a:xfrm>
            <a:custGeom>
              <a:avLst/>
              <a:gdLst/>
              <a:ahLst/>
              <a:cxnLst/>
              <a:rect l="l" t="t" r="r" b="b"/>
              <a:pathLst>
                <a:path w="3754003" h="512721" extrusionOk="0">
                  <a:moveTo>
                    <a:pt x="0" y="0"/>
                  </a:moveTo>
                  <a:lnTo>
                    <a:pt x="3754003" y="0"/>
                  </a:lnTo>
                  <a:lnTo>
                    <a:pt x="3754003" y="512721"/>
                  </a:lnTo>
                  <a:lnTo>
                    <a:pt x="0" y="512721"/>
                  </a:lnTo>
                  <a:close/>
                </a:path>
              </a:pathLst>
            </a:custGeom>
            <a:solidFill>
              <a:srgbClr val="B1D685"/>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
          <p:nvSpPr>
            <p:cNvPr id="694" name="Google Shape;694;p102"/>
            <p:cNvSpPr txBox="1"/>
            <p:nvPr/>
          </p:nvSpPr>
          <p:spPr>
            <a:xfrm>
              <a:off x="0" y="-47625"/>
              <a:ext cx="3753900" cy="560400"/>
            </a:xfrm>
            <a:prstGeom prst="rect">
              <a:avLst/>
            </a:prstGeom>
            <a:noFill/>
            <a:ln>
              <a:noFill/>
            </a:ln>
          </p:spPr>
          <p:txBody>
            <a:bodyPr spcFirstLastPara="1" wrap="square" lIns="38100" tIns="38100" rIns="38100" bIns="38100" anchor="ctr" anchorCtr="0">
              <a:noAutofit/>
            </a:bodyPr>
            <a:lstStyle/>
            <a:p>
              <a:pPr marL="0" marR="0" lvl="0" indent="0" algn="ctr" rtl="0">
                <a:lnSpc>
                  <a:spcPct val="151611"/>
                </a:lnSpc>
                <a:spcBef>
                  <a:spcPts val="0"/>
                </a:spcBef>
                <a:spcAft>
                  <a:spcPts val="0"/>
                </a:spcAft>
                <a:buClr>
                  <a:srgbClr val="000000"/>
                </a:buClr>
                <a:buSzPts val="900"/>
                <a:buFont typeface="Arial"/>
                <a:buNone/>
              </a:pPr>
              <a:endParaRPr sz="900" b="0" i="0" u="none" strike="noStrike" cap="none">
                <a:solidFill>
                  <a:schemeClr val="dk1"/>
                </a:solidFill>
                <a:latin typeface="Calibri"/>
                <a:ea typeface="Calibri"/>
                <a:cs typeface="Calibri"/>
                <a:sym typeface="Calibri"/>
              </a:endParaRPr>
            </a:p>
          </p:txBody>
        </p:sp>
      </p:grpSp>
      <p:pic>
        <p:nvPicPr>
          <p:cNvPr id="697" name="Google Shape;697;p102" descr="Image displays the CIDDL Logo" title="CIDDL Logo"/>
          <p:cNvPicPr preferRelativeResize="0"/>
          <p:nvPr/>
        </p:nvPicPr>
        <p:blipFill rotWithShape="1">
          <a:blip r:embed="rId5">
            <a:alphaModFix/>
          </a:blip>
          <a:srcRect r="23722"/>
          <a:stretch/>
        </p:blipFill>
        <p:spPr>
          <a:xfrm>
            <a:off x="99019" y="4426452"/>
            <a:ext cx="2001000" cy="655856"/>
          </a:xfrm>
          <a:prstGeom prst="rect">
            <a:avLst/>
          </a:prstGeom>
          <a:noFill/>
          <a:ln>
            <a:noFill/>
          </a:ln>
        </p:spPr>
      </p:pic>
      <p:sp>
        <p:nvSpPr>
          <p:cNvPr id="699" name="Google Shape;699;p102">
            <a:hlinkClick r:id="rId6"/>
          </p:cNvPr>
          <p:cNvSpPr txBox="1"/>
          <p:nvPr/>
        </p:nvSpPr>
        <p:spPr>
          <a:xfrm>
            <a:off x="7438388" y="4503281"/>
            <a:ext cx="1770300" cy="498600"/>
          </a:xfrm>
          <a:prstGeom prst="rect">
            <a:avLst/>
          </a:prstGeom>
          <a:noFill/>
          <a:ln>
            <a:noFill/>
          </a:ln>
        </p:spPr>
        <p:txBody>
          <a:bodyPr spcFirstLastPara="1" wrap="square" lIns="68575" tIns="68575" rIns="68575" bIns="68575" anchor="t" anchorCtr="0">
            <a:spAutoFit/>
          </a:bodyPr>
          <a:lstStyle/>
          <a:p>
            <a:pPr marL="0" lvl="0" indent="0" algn="r" rtl="0">
              <a:lnSpc>
                <a:spcPct val="90000"/>
              </a:lnSpc>
              <a:spcBef>
                <a:spcPts val="0"/>
              </a:spcBef>
              <a:spcAft>
                <a:spcPts val="0"/>
              </a:spcAft>
              <a:buNone/>
            </a:pPr>
            <a:r>
              <a:rPr lang="en" sz="2600">
                <a:solidFill>
                  <a:srgbClr val="00296B"/>
                </a:solidFill>
                <a:latin typeface="Play"/>
                <a:ea typeface="Play"/>
                <a:cs typeface="Play"/>
                <a:sym typeface="Play"/>
              </a:rPr>
              <a:t>CIDDL.org</a:t>
            </a:r>
            <a:endParaRPr sz="2600">
              <a:solidFill>
                <a:srgbClr val="00296B"/>
              </a:solidFill>
              <a:latin typeface="Play"/>
              <a:ea typeface="Play"/>
              <a:cs typeface="Play"/>
              <a:sym typeface="Play"/>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7" name="Google Shape;707;p103"/>
          <p:cNvSpPr txBox="1">
            <a:spLocks noGrp="1"/>
          </p:cNvSpPr>
          <p:nvPr>
            <p:ph type="title" idx="4294967295"/>
          </p:nvPr>
        </p:nvSpPr>
        <p:spPr>
          <a:xfrm>
            <a:off x="5571250" y="4537275"/>
            <a:ext cx="3534000" cy="461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chemeClr val="lt1"/>
                </a:solidFill>
                <a:effectLst/>
                <a:uLnTx/>
                <a:uFillTx/>
                <a:latin typeface="Arial"/>
                <a:ea typeface="Arial"/>
                <a:cs typeface="Arial"/>
                <a:sym typeface="Arial"/>
              </a:rPr>
              <a:t>CIDDL.org</a:t>
            </a:r>
            <a:endParaRPr kumimoji="0" lang="en-US" sz="1800" b="0" i="0" u="none" strike="noStrike" kern="0" cap="none" spc="0" normalizeH="0" baseline="0" noProof="0" dirty="0">
              <a:ln>
                <a:noFill/>
              </a:ln>
              <a:solidFill>
                <a:schemeClr val="lt1"/>
              </a:solidFill>
              <a:effectLst/>
              <a:uLnTx/>
              <a:uFillTx/>
              <a:latin typeface="Arial"/>
              <a:ea typeface="Arial"/>
              <a:cs typeface="Arial"/>
              <a:sym typeface="Arial"/>
            </a:endParaRPr>
          </a:p>
        </p:txBody>
      </p:sp>
      <p:sp>
        <p:nvSpPr>
          <p:cNvPr id="704" name="Google Shape;704;p103"/>
          <p:cNvSpPr txBox="1">
            <a:spLocks noGrp="1"/>
          </p:cNvSpPr>
          <p:nvPr>
            <p:ph type="body" idx="1"/>
          </p:nvPr>
        </p:nvSpPr>
        <p:spPr>
          <a:xfrm>
            <a:off x="25" y="364200"/>
            <a:ext cx="4399200" cy="3989700"/>
          </a:xfrm>
          <a:prstGeom prst="rect">
            <a:avLst/>
          </a:prstGeom>
        </p:spPr>
        <p:txBody>
          <a:bodyPr spcFirstLastPara="1" wrap="square" lIns="68575" tIns="34275" rIns="68575" bIns="34275" anchor="t" anchorCtr="0">
            <a:noAutofit/>
          </a:bodyPr>
          <a:lstStyle/>
          <a:p>
            <a:pPr marL="457200" lvl="0" indent="-330200" algn="l" rtl="0">
              <a:lnSpc>
                <a:spcPct val="95000"/>
              </a:lnSpc>
              <a:spcBef>
                <a:spcPts val="800"/>
              </a:spcBef>
              <a:spcAft>
                <a:spcPts val="0"/>
              </a:spcAft>
              <a:buClr>
                <a:schemeClr val="dk1"/>
              </a:buClr>
              <a:buSzPts val="1600"/>
              <a:buChar char="●"/>
            </a:pPr>
            <a:r>
              <a:rPr lang="en" sz="1600" b="1">
                <a:solidFill>
                  <a:schemeClr val="dk1"/>
                </a:solidFill>
              </a:rPr>
              <a:t>Strategic AI Use:</a:t>
            </a:r>
            <a:r>
              <a:rPr lang="en" sz="1600">
                <a:solidFill>
                  <a:schemeClr val="dk1"/>
                </a:solidFill>
              </a:rPr>
              <a:t> AI in education requires careful planning to avoid risks and maximize benefits.</a:t>
            </a:r>
            <a:endParaRPr sz="1600">
              <a:solidFill>
                <a:schemeClr val="dk1"/>
              </a:solidFill>
            </a:endParaRPr>
          </a:p>
          <a:p>
            <a:pPr marL="457200" lvl="0" indent="-330200" algn="l" rtl="0">
              <a:lnSpc>
                <a:spcPct val="95000"/>
              </a:lnSpc>
              <a:spcBef>
                <a:spcPts val="800"/>
              </a:spcBef>
              <a:spcAft>
                <a:spcPts val="0"/>
              </a:spcAft>
              <a:buClr>
                <a:schemeClr val="dk1"/>
              </a:buClr>
              <a:buSzPts val="1600"/>
              <a:buChar char="●"/>
            </a:pPr>
            <a:r>
              <a:rPr lang="en" sz="1600" b="1">
                <a:solidFill>
                  <a:schemeClr val="dk1"/>
                </a:solidFill>
              </a:rPr>
              <a:t>CIDDL Framework:</a:t>
            </a:r>
            <a:r>
              <a:rPr lang="en" sz="1600">
                <a:solidFill>
                  <a:schemeClr val="dk1"/>
                </a:solidFill>
              </a:rPr>
              <a:t> Provides practical guidance for AI integration in PreK–20 settings.</a:t>
            </a:r>
            <a:endParaRPr sz="1600">
              <a:solidFill>
                <a:schemeClr val="dk1"/>
              </a:solidFill>
            </a:endParaRPr>
          </a:p>
          <a:p>
            <a:pPr marL="457200" lvl="0" indent="-330200" algn="l" rtl="0">
              <a:lnSpc>
                <a:spcPct val="95000"/>
              </a:lnSpc>
              <a:spcBef>
                <a:spcPts val="800"/>
              </a:spcBef>
              <a:spcAft>
                <a:spcPts val="0"/>
              </a:spcAft>
              <a:buClr>
                <a:schemeClr val="dk1"/>
              </a:buClr>
              <a:buSzPts val="1600"/>
              <a:buChar char="●"/>
            </a:pPr>
            <a:r>
              <a:rPr lang="en" sz="1600" b="1">
                <a:solidFill>
                  <a:schemeClr val="dk1"/>
                </a:solidFill>
              </a:rPr>
              <a:t>Supports All Learners:</a:t>
            </a:r>
            <a:r>
              <a:rPr lang="en" sz="1600">
                <a:solidFill>
                  <a:schemeClr val="dk1"/>
                </a:solidFill>
              </a:rPr>
              <a:t> Designed to meet the needs of students, including those with disabilities.</a:t>
            </a:r>
            <a:endParaRPr sz="1600">
              <a:solidFill>
                <a:schemeClr val="dk1"/>
              </a:solidFill>
            </a:endParaRPr>
          </a:p>
          <a:p>
            <a:pPr marL="457200" lvl="0" indent="-330200" algn="l" rtl="0">
              <a:lnSpc>
                <a:spcPct val="95000"/>
              </a:lnSpc>
              <a:spcBef>
                <a:spcPts val="800"/>
              </a:spcBef>
              <a:spcAft>
                <a:spcPts val="0"/>
              </a:spcAft>
              <a:buClr>
                <a:schemeClr val="dk1"/>
              </a:buClr>
              <a:buSzPts val="1600"/>
              <a:buChar char="●"/>
            </a:pPr>
            <a:r>
              <a:rPr lang="en" sz="1600" b="1">
                <a:solidFill>
                  <a:schemeClr val="dk1"/>
                </a:solidFill>
              </a:rPr>
              <a:t>Future-Focused:</a:t>
            </a:r>
            <a:r>
              <a:rPr lang="en" sz="1600">
                <a:solidFill>
                  <a:schemeClr val="dk1"/>
                </a:solidFill>
              </a:rPr>
              <a:t> Prepares students for postsecondary, career, and lifelong learning.</a:t>
            </a:r>
            <a:endParaRPr sz="1600">
              <a:solidFill>
                <a:schemeClr val="dk1"/>
              </a:solidFill>
            </a:endParaRPr>
          </a:p>
          <a:p>
            <a:pPr marL="457200" lvl="0" indent="-330200" algn="l" rtl="0">
              <a:lnSpc>
                <a:spcPct val="95000"/>
              </a:lnSpc>
              <a:spcBef>
                <a:spcPts val="800"/>
              </a:spcBef>
              <a:spcAft>
                <a:spcPts val="0"/>
              </a:spcAft>
              <a:buClr>
                <a:schemeClr val="dk1"/>
              </a:buClr>
              <a:buSzPts val="1600"/>
              <a:buChar char="●"/>
            </a:pPr>
            <a:r>
              <a:rPr lang="en" sz="1600" b="1">
                <a:solidFill>
                  <a:schemeClr val="dk1"/>
                </a:solidFill>
              </a:rPr>
              <a:t>Evolving Resource:</a:t>
            </a:r>
            <a:r>
              <a:rPr lang="en" sz="1600">
                <a:solidFill>
                  <a:schemeClr val="dk1"/>
                </a:solidFill>
              </a:rPr>
              <a:t> Framework will adapt with new technologies and insights.</a:t>
            </a:r>
            <a:endParaRPr sz="1600"/>
          </a:p>
        </p:txBody>
      </p:sp>
      <p:pic>
        <p:nvPicPr>
          <p:cNvPr id="705" name="Google Shape;705;p103" descr="image of the title page of the framework for Responsible AI Integration in Pre K 20 education " title="Screen Shot 2025-06-04 at 4.54.15 PM.png"/>
          <p:cNvPicPr preferRelativeResize="0"/>
          <p:nvPr/>
        </p:nvPicPr>
        <p:blipFill>
          <a:blip r:embed="rId3">
            <a:alphaModFix/>
          </a:blip>
          <a:stretch>
            <a:fillRect/>
          </a:stretch>
        </p:blipFill>
        <p:spPr>
          <a:xfrm>
            <a:off x="4476436" y="54375"/>
            <a:ext cx="3572700" cy="4415025"/>
          </a:xfrm>
          <a:prstGeom prst="rect">
            <a:avLst/>
          </a:prstGeom>
          <a:noFill/>
          <a:ln w="9525" cap="flat" cmpd="sng">
            <a:solidFill>
              <a:schemeClr val="dk2"/>
            </a:solidFill>
            <a:prstDash val="solid"/>
            <a:round/>
            <a:headEnd type="none" w="sm" len="sm"/>
            <a:tailEnd type="none" w="sm" len="sm"/>
          </a:ln>
        </p:spPr>
      </p:pic>
      <p:pic>
        <p:nvPicPr>
          <p:cNvPr id="706" name="Google Shape;706;p103" descr="QR code"/>
          <p:cNvPicPr preferRelativeResize="0"/>
          <p:nvPr/>
        </p:nvPicPr>
        <p:blipFill>
          <a:blip r:embed="rId4">
            <a:alphaModFix/>
          </a:blip>
          <a:stretch>
            <a:fillRect/>
          </a:stretch>
        </p:blipFill>
        <p:spPr>
          <a:xfrm>
            <a:off x="8126350" y="3523375"/>
            <a:ext cx="946025" cy="9460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5" name="Google Shape;715;p104"/>
          <p:cNvSpPr txBox="1">
            <a:spLocks noGrp="1"/>
          </p:cNvSpPr>
          <p:nvPr>
            <p:ph type="title" idx="4294967295"/>
          </p:nvPr>
        </p:nvSpPr>
        <p:spPr>
          <a:xfrm>
            <a:off x="5571250" y="4537275"/>
            <a:ext cx="3534000" cy="4617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chemeClr val="lt1"/>
                </a:solidFill>
                <a:effectLst/>
                <a:uLnTx/>
                <a:uFillTx/>
                <a:latin typeface="Arial"/>
                <a:ea typeface="Arial"/>
                <a:cs typeface="Arial"/>
                <a:sym typeface="Arial"/>
              </a:rPr>
              <a:t>CIDDL.org</a:t>
            </a:r>
            <a:r>
              <a:rPr kumimoji="0" lang="en-US" sz="1800" b="0" i="0" u="none" strike="noStrike" kern="0" cap="none" spc="0" normalizeH="0" baseline="0" noProof="0" dirty="0">
                <a:ln>
                  <a:noFill/>
                </a:ln>
                <a:solidFill>
                  <a:schemeClr val="lt1"/>
                </a:solidFill>
                <a:effectLst/>
                <a:uLnTx/>
                <a:uFillTx/>
                <a:latin typeface="Arial"/>
                <a:ea typeface="Arial"/>
                <a:cs typeface="Arial"/>
                <a:sym typeface="Arial"/>
              </a:rPr>
              <a:t> </a:t>
            </a:r>
          </a:p>
        </p:txBody>
      </p:sp>
      <p:pic>
        <p:nvPicPr>
          <p:cNvPr id="713" name="Google Shape;713;p104" descr="A promotional flyer from CIDDL (Center for Innovation, Design, and Digital Learning) announcing a national writing collaborative for early career faculty in special education. The headline reads “Build. Lead. Publish.” and describes the collaborative as advancing innovation in educational, assistive, and AI technologies across teacher preparation programs.&#10;The flyer outlines activities including weekly writing groups, writing workshops, webinars and expert talks, and an online community platform. A “Why Join?” section lists benefits such as developing multi-institution research partnerships, increasing peer-reviewed publications, strengthening grant competitiveness, building national visibility in educational technology, and addressing critical issues in the field.&#10;An “About Us” section explains that CIDDL is launching the collaborative to support early career faculty and strengthen technology integration in special education and leadership programs. A “Who Should Join?” section invites early career faculty, such as tenure-track assistant professors in special education or related fields interested in educational and assistive technologies.&#10;Illustrations show researchers collaborating, using digital tools, and discussing ideas in research and classroom settings. At the bottom, a message invites viewers to scan a QR code to join the founding cohort, with contact information (info@ciddl.org and ciddl.org) and a note about an interest meeting in early April." title="CIDDL Writing group flyer_1.png"/>
          <p:cNvPicPr preferRelativeResize="0"/>
          <p:nvPr/>
        </p:nvPicPr>
        <p:blipFill>
          <a:blip r:embed="rId3">
            <a:alphaModFix/>
          </a:blip>
          <a:stretch>
            <a:fillRect/>
          </a:stretch>
        </p:blipFill>
        <p:spPr>
          <a:xfrm>
            <a:off x="800975" y="121150"/>
            <a:ext cx="3047551" cy="4334326"/>
          </a:xfrm>
          <a:prstGeom prst="rect">
            <a:avLst/>
          </a:prstGeom>
          <a:noFill/>
          <a:ln w="9525" cap="flat" cmpd="sng">
            <a:solidFill>
              <a:schemeClr val="dk2"/>
            </a:solidFill>
            <a:prstDash val="solid"/>
            <a:round/>
            <a:headEnd type="none" w="sm" len="sm"/>
            <a:tailEnd type="none" w="sm" len="sm"/>
          </a:ln>
        </p:spPr>
      </p:pic>
      <p:sp>
        <p:nvSpPr>
          <p:cNvPr id="712" name="Google Shape;712;p104"/>
          <p:cNvSpPr txBox="1">
            <a:spLocks noGrp="1"/>
          </p:cNvSpPr>
          <p:nvPr>
            <p:ph type="body" idx="1"/>
          </p:nvPr>
        </p:nvSpPr>
        <p:spPr>
          <a:xfrm>
            <a:off x="4212075" y="878026"/>
            <a:ext cx="4620300" cy="34164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
                <a:solidFill>
                  <a:schemeClr val="dk1"/>
                </a:solidFill>
              </a:rPr>
              <a:t>Join CIDDL Early Career </a:t>
            </a:r>
            <a:endParaRPr>
              <a:solidFill>
                <a:schemeClr val="dk1"/>
              </a:solidFill>
            </a:endParaRPr>
          </a:p>
          <a:p>
            <a:pPr marL="0" lvl="0" indent="0" algn="ctr" rtl="0">
              <a:spcBef>
                <a:spcPts val="1200"/>
              </a:spcBef>
              <a:spcAft>
                <a:spcPts val="0"/>
              </a:spcAft>
              <a:buNone/>
            </a:pPr>
            <a:r>
              <a:rPr lang="en">
                <a:solidFill>
                  <a:schemeClr val="dk1"/>
                </a:solidFill>
              </a:rPr>
              <a:t>Higher Education Faculty </a:t>
            </a:r>
            <a:endParaRPr>
              <a:solidFill>
                <a:schemeClr val="dk1"/>
              </a:solidFill>
            </a:endParaRPr>
          </a:p>
          <a:p>
            <a:pPr marL="0" lvl="0" indent="0" algn="ctr" rtl="0">
              <a:spcBef>
                <a:spcPts val="1200"/>
              </a:spcBef>
              <a:spcAft>
                <a:spcPts val="0"/>
              </a:spcAft>
              <a:buNone/>
            </a:pPr>
            <a:r>
              <a:rPr lang="en">
                <a:solidFill>
                  <a:schemeClr val="dk1"/>
                </a:solidFill>
              </a:rPr>
              <a:t>Writing Collaborative</a:t>
            </a: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a:p>
            <a:pPr marL="0" lvl="0" indent="0" algn="ctr" rtl="0">
              <a:spcBef>
                <a:spcPts val="1200"/>
              </a:spcBef>
              <a:spcAft>
                <a:spcPts val="0"/>
              </a:spcAft>
              <a:buNone/>
            </a:pPr>
            <a:r>
              <a:rPr lang="en" u="sng">
                <a:solidFill>
                  <a:schemeClr val="hlink"/>
                </a:solidFill>
                <a:hlinkClick r:id="rId4"/>
              </a:rPr>
              <a:t>https://tinyurl.com/CIDDLearly</a:t>
            </a:r>
            <a:endParaRPr>
              <a:solidFill>
                <a:schemeClr val="dk1"/>
              </a:solidFill>
            </a:endParaRPr>
          </a:p>
          <a:p>
            <a:pPr marL="0" lvl="0" indent="0" algn="l" rtl="0">
              <a:spcBef>
                <a:spcPts val="1200"/>
              </a:spcBef>
              <a:spcAft>
                <a:spcPts val="1200"/>
              </a:spcAft>
              <a:buNone/>
            </a:pPr>
            <a:endParaRPr>
              <a:solidFill>
                <a:schemeClr val="dk1"/>
              </a:solidFill>
            </a:endParaRPr>
          </a:p>
        </p:txBody>
      </p:sp>
      <p:pic>
        <p:nvPicPr>
          <p:cNvPr id="714" name="Google Shape;714;p104" descr="QR code"/>
          <p:cNvPicPr preferRelativeResize="0"/>
          <p:nvPr/>
        </p:nvPicPr>
        <p:blipFill>
          <a:blip r:embed="rId5">
            <a:alphaModFix/>
          </a:blip>
          <a:stretch>
            <a:fillRect/>
          </a:stretch>
        </p:blipFill>
        <p:spPr>
          <a:xfrm>
            <a:off x="5969211" y="2117779"/>
            <a:ext cx="1106050" cy="11060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105"/>
          <p:cNvSpPr txBox="1">
            <a:spLocks noGrp="1"/>
          </p:cNvSpPr>
          <p:nvPr>
            <p:ph type="title"/>
          </p:nvPr>
        </p:nvSpPr>
        <p:spPr>
          <a:xfrm>
            <a:off x="2862025" y="2099275"/>
            <a:ext cx="5681100" cy="572700"/>
          </a:xfrm>
          <a:prstGeom prst="rect">
            <a:avLst/>
          </a:prstGeom>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 sz="2100" u="sng" dirty="0">
                <a:solidFill>
                  <a:srgbClr val="0078D7"/>
                </a:solidFill>
                <a:highlight>
                  <a:srgbClr val="FFFFFF"/>
                </a:highlight>
                <a:hlinkClick r:id="rId3">
                  <a:extLst>
                    <a:ext uri="{A12FA001-AC4F-418D-AE19-62706E023703}">
                      <ahyp:hlinkClr xmlns:ahyp="http://schemas.microsoft.com/office/drawing/2018/hyperlinkcolor" val="tx"/>
                    </a:ext>
                  </a:extLst>
                </a:hlinkClick>
              </a:rPr>
              <a:t>https://www.research.net/r/CEEDAR_AI_5-26</a:t>
            </a:r>
            <a:endParaRPr sz="4500" dirty="0"/>
          </a:p>
        </p:txBody>
      </p:sp>
      <p:pic>
        <p:nvPicPr>
          <p:cNvPr id="721" name="Google Shape;721;p105" descr="QR code"/>
          <p:cNvPicPr preferRelativeResize="0"/>
          <p:nvPr/>
        </p:nvPicPr>
        <p:blipFill>
          <a:blip r:embed="rId4">
            <a:alphaModFix/>
          </a:blip>
          <a:stretch>
            <a:fillRect/>
          </a:stretch>
        </p:blipFill>
        <p:spPr>
          <a:xfrm>
            <a:off x="757375" y="1472575"/>
            <a:ext cx="1826100" cy="1826100"/>
          </a:xfrm>
          <a:prstGeom prst="rect">
            <a:avLst/>
          </a:prstGeom>
          <a:noFill/>
          <a:ln>
            <a:noFill/>
          </a:ln>
        </p:spPr>
      </p:pic>
      <p:sp>
        <p:nvSpPr>
          <p:cNvPr id="722" name="Google Shape;722;p105"/>
          <p:cNvSpPr txBox="1">
            <a:spLocks noGrp="1"/>
          </p:cNvSpPr>
          <p:nvPr>
            <p:ph type="title"/>
          </p:nvPr>
        </p:nvSpPr>
        <p:spPr>
          <a:xfrm>
            <a:off x="396075" y="257325"/>
            <a:ext cx="8520600" cy="7449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4500"/>
              <a:t>CEEDAR Webinar Evaluation</a:t>
            </a:r>
            <a:endParaRPr sz="45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106"/>
          <p:cNvSpPr txBox="1">
            <a:spLocks noGrp="1"/>
          </p:cNvSpPr>
          <p:nvPr>
            <p:ph type="title"/>
          </p:nvPr>
        </p:nvSpPr>
        <p:spPr>
          <a:xfrm>
            <a:off x="3147550" y="1073950"/>
            <a:ext cx="53583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500" b="1" dirty="0"/>
              <a:t>Questions? </a:t>
            </a:r>
            <a:endParaRPr sz="3500" b="1" dirty="0"/>
          </a:p>
        </p:txBody>
      </p:sp>
      <p:pic>
        <p:nvPicPr>
          <p:cNvPr id="729" name="Google Shape;729;p106" descr="individuals raising their hands to answer questions"/>
          <p:cNvPicPr preferRelativeResize="0"/>
          <p:nvPr/>
        </p:nvPicPr>
        <p:blipFill>
          <a:blip r:embed="rId3">
            <a:alphaModFix/>
          </a:blip>
          <a:stretch>
            <a:fillRect/>
          </a:stretch>
        </p:blipFill>
        <p:spPr>
          <a:xfrm>
            <a:off x="2" y="1825"/>
            <a:ext cx="2805545" cy="5139846"/>
          </a:xfrm>
          <a:prstGeom prst="rect">
            <a:avLst/>
          </a:prstGeom>
          <a:noFill/>
          <a:ln>
            <a:noFill/>
          </a:ln>
        </p:spPr>
      </p:pic>
      <p:pic>
        <p:nvPicPr>
          <p:cNvPr id="730" name="Google Shape;730;p106" descr="QR code"/>
          <p:cNvPicPr preferRelativeResize="0"/>
          <p:nvPr/>
        </p:nvPicPr>
        <p:blipFill>
          <a:blip r:embed="rId4">
            <a:alphaModFix/>
          </a:blip>
          <a:stretch>
            <a:fillRect/>
          </a:stretch>
        </p:blipFill>
        <p:spPr>
          <a:xfrm>
            <a:off x="7137250" y="3427025"/>
            <a:ext cx="1368599" cy="1368599"/>
          </a:xfrm>
          <a:prstGeom prst="rect">
            <a:avLst/>
          </a:prstGeom>
          <a:noFill/>
          <a:ln w="9525" cap="flat" cmpd="sng">
            <a:solidFill>
              <a:schemeClr val="dk2"/>
            </a:solidFill>
            <a:prstDash val="solid"/>
            <a:round/>
            <a:headEnd type="none" w="sm" len="sm"/>
            <a:tailEnd type="none" w="sm" len="sm"/>
          </a:ln>
        </p:spPr>
      </p:pic>
      <p:sp>
        <p:nvSpPr>
          <p:cNvPr id="728" name="Google Shape;728;p106"/>
          <p:cNvSpPr txBox="1">
            <a:spLocks noGrp="1"/>
          </p:cNvSpPr>
          <p:nvPr>
            <p:ph type="body" idx="1"/>
          </p:nvPr>
        </p:nvSpPr>
        <p:spPr>
          <a:xfrm>
            <a:off x="3280900" y="2068150"/>
            <a:ext cx="5709000" cy="1580100"/>
          </a:xfrm>
          <a:prstGeom prst="rect">
            <a:avLst/>
          </a:prstGeom>
        </p:spPr>
        <p:txBody>
          <a:bodyPr spcFirstLastPara="1" wrap="square" lIns="68575" tIns="34275" rIns="68575" bIns="34275" anchor="t" anchorCtr="0">
            <a:normAutofit/>
          </a:bodyPr>
          <a:lstStyle/>
          <a:p>
            <a:pPr marL="457200" lvl="0" indent="-342900" algn="l" rtl="0">
              <a:lnSpc>
                <a:spcPct val="115000"/>
              </a:lnSpc>
              <a:spcBef>
                <a:spcPts val="0"/>
              </a:spcBef>
              <a:spcAft>
                <a:spcPts val="0"/>
              </a:spcAft>
              <a:buClr>
                <a:schemeClr val="dk1"/>
              </a:buClr>
              <a:buSzPts val="1800"/>
              <a:buChar char="●"/>
            </a:pPr>
            <a:r>
              <a:rPr lang="en">
                <a:solidFill>
                  <a:schemeClr val="dk1"/>
                </a:solidFill>
              </a:rPr>
              <a:t>Ask questions and share your thoughts</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Connect with us via email at </a:t>
            </a:r>
            <a:r>
              <a:rPr lang="en" u="sng">
                <a:solidFill>
                  <a:schemeClr val="hlink"/>
                </a:solidFill>
                <a:hlinkClick r:id="rId5"/>
              </a:rPr>
              <a:t>info@CIDDL.org</a:t>
            </a:r>
            <a:r>
              <a:rPr lang="en">
                <a:solidFill>
                  <a:schemeClr val="dk1"/>
                </a:solidFill>
              </a:rPr>
              <a:t> </a:t>
            </a:r>
            <a:endParaRPr>
              <a:solidFill>
                <a:schemeClr val="dk1"/>
              </a:solidFill>
            </a:endParaRPr>
          </a:p>
          <a:p>
            <a:pPr marL="457200" lvl="0" indent="-342900" algn="l" rtl="0">
              <a:lnSpc>
                <a:spcPct val="115000"/>
              </a:lnSpc>
              <a:spcBef>
                <a:spcPts val="0"/>
              </a:spcBef>
              <a:spcAft>
                <a:spcPts val="0"/>
              </a:spcAft>
              <a:buClr>
                <a:schemeClr val="dk1"/>
              </a:buClr>
              <a:buSzPts val="1800"/>
              <a:buChar char="●"/>
            </a:pPr>
            <a:r>
              <a:rPr lang="en">
                <a:solidFill>
                  <a:schemeClr val="dk1"/>
                </a:solidFill>
              </a:rPr>
              <a:t>If interested in learning more about CIDDL or requesting products and services…</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6"/>
          <p:cNvSpPr txBox="1">
            <a:spLocks noGrp="1"/>
          </p:cNvSpPr>
          <p:nvPr>
            <p:ph type="title"/>
          </p:nvPr>
        </p:nvSpPr>
        <p:spPr>
          <a:xfrm>
            <a:off x="250125" y="9186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4100">
                <a:latin typeface="Calibri"/>
                <a:ea typeface="Calibri"/>
                <a:cs typeface="Calibri"/>
                <a:sym typeface="Calibri"/>
              </a:rPr>
              <a:t>Why AI Matters in Education</a:t>
            </a:r>
            <a:endParaRPr sz="2500"/>
          </a:p>
        </p:txBody>
      </p:sp>
      <p:sp>
        <p:nvSpPr>
          <p:cNvPr id="301" name="Google Shape;301;p56"/>
          <p:cNvSpPr txBox="1">
            <a:spLocks noGrp="1"/>
          </p:cNvSpPr>
          <p:nvPr>
            <p:ph type="body" idx="1"/>
          </p:nvPr>
        </p:nvSpPr>
        <p:spPr>
          <a:xfrm>
            <a:off x="250125" y="1128500"/>
            <a:ext cx="4788300" cy="3270600"/>
          </a:xfrm>
          <a:prstGeom prst="rect">
            <a:avLst/>
          </a:prstGeom>
        </p:spPr>
        <p:txBody>
          <a:bodyPr spcFirstLastPara="1" wrap="square" lIns="68575" tIns="34275" rIns="68575" bIns="34275" anchor="t" anchorCtr="0">
            <a:normAutofit fontScale="92500"/>
          </a:bodyPr>
          <a:lstStyle/>
          <a:p>
            <a:pPr marL="457200" lvl="0" indent="-377190" algn="l" rtl="0">
              <a:lnSpc>
                <a:spcPct val="105000"/>
              </a:lnSpc>
              <a:spcBef>
                <a:spcPts val="800"/>
              </a:spcBef>
              <a:spcAft>
                <a:spcPts val="0"/>
              </a:spcAft>
              <a:buClr>
                <a:schemeClr val="dk1"/>
              </a:buClr>
              <a:buSzPts val="2340"/>
              <a:buFont typeface="Calibri"/>
              <a:buChar char="●"/>
            </a:pPr>
            <a:r>
              <a:rPr lang="en" sz="2340">
                <a:solidFill>
                  <a:schemeClr val="dk1"/>
                </a:solidFill>
                <a:latin typeface="Calibri"/>
                <a:ea typeface="Calibri"/>
                <a:cs typeface="Calibri"/>
                <a:sym typeface="Calibri"/>
              </a:rPr>
              <a:t>AI is already influencing how students learn and educators teach.</a:t>
            </a:r>
            <a:endParaRPr sz="2340">
              <a:solidFill>
                <a:schemeClr val="dk1"/>
              </a:solidFill>
              <a:latin typeface="Calibri"/>
              <a:ea typeface="Calibri"/>
              <a:cs typeface="Calibri"/>
              <a:sym typeface="Calibri"/>
            </a:endParaRPr>
          </a:p>
          <a:p>
            <a:pPr marL="457200" lvl="0" indent="-377190" algn="l" rtl="0">
              <a:lnSpc>
                <a:spcPct val="105000"/>
              </a:lnSpc>
              <a:spcBef>
                <a:spcPts val="0"/>
              </a:spcBef>
              <a:spcAft>
                <a:spcPts val="0"/>
              </a:spcAft>
              <a:buClr>
                <a:schemeClr val="dk1"/>
              </a:buClr>
              <a:buSzPts val="2340"/>
              <a:buFont typeface="Calibri"/>
              <a:buChar char="●"/>
            </a:pPr>
            <a:r>
              <a:rPr lang="en" sz="2340">
                <a:solidFill>
                  <a:schemeClr val="dk1"/>
                </a:solidFill>
                <a:latin typeface="Calibri"/>
                <a:ea typeface="Calibri"/>
                <a:cs typeface="Calibri"/>
                <a:sym typeface="Calibri"/>
              </a:rPr>
              <a:t>Supporting teachers in reducing their workload.</a:t>
            </a:r>
            <a:endParaRPr sz="2340">
              <a:solidFill>
                <a:schemeClr val="dk1"/>
              </a:solidFill>
              <a:latin typeface="Calibri"/>
              <a:ea typeface="Calibri"/>
              <a:cs typeface="Calibri"/>
              <a:sym typeface="Calibri"/>
            </a:endParaRPr>
          </a:p>
          <a:p>
            <a:pPr marL="457200" lvl="0" indent="-377190" algn="l" rtl="0">
              <a:lnSpc>
                <a:spcPct val="105000"/>
              </a:lnSpc>
              <a:spcBef>
                <a:spcPts val="0"/>
              </a:spcBef>
              <a:spcAft>
                <a:spcPts val="0"/>
              </a:spcAft>
              <a:buClr>
                <a:schemeClr val="dk1"/>
              </a:buClr>
              <a:buSzPts val="2340"/>
              <a:buFont typeface="Calibri"/>
              <a:buChar char="●"/>
            </a:pPr>
            <a:r>
              <a:rPr lang="en" sz="2340">
                <a:solidFill>
                  <a:schemeClr val="dk1"/>
                </a:solidFill>
                <a:latin typeface="Calibri"/>
                <a:ea typeface="Calibri"/>
                <a:cs typeface="Calibri"/>
                <a:sym typeface="Calibri"/>
              </a:rPr>
              <a:t>Opens new pathways for personalization, access, and engagement.</a:t>
            </a:r>
            <a:endParaRPr sz="2640">
              <a:solidFill>
                <a:schemeClr val="dk1"/>
              </a:solidFill>
              <a:latin typeface="Calibri"/>
              <a:ea typeface="Calibri"/>
              <a:cs typeface="Calibri"/>
              <a:sym typeface="Calibri"/>
            </a:endParaRPr>
          </a:p>
          <a:p>
            <a:pPr marL="457200" lvl="0" indent="-377190" algn="l" rtl="0">
              <a:lnSpc>
                <a:spcPct val="105000"/>
              </a:lnSpc>
              <a:spcBef>
                <a:spcPts val="0"/>
              </a:spcBef>
              <a:spcAft>
                <a:spcPts val="0"/>
              </a:spcAft>
              <a:buClr>
                <a:schemeClr val="dk1"/>
              </a:buClr>
              <a:buSzPts val="2340"/>
              <a:buFont typeface="Calibri"/>
              <a:buChar char="●"/>
            </a:pPr>
            <a:r>
              <a:rPr lang="en" sz="2340">
                <a:solidFill>
                  <a:schemeClr val="dk1"/>
                </a:solidFill>
                <a:latin typeface="Calibri"/>
                <a:ea typeface="Calibri"/>
                <a:cs typeface="Calibri"/>
                <a:sym typeface="Calibri"/>
              </a:rPr>
              <a:t>Understanding both capabilities and responsible use is critical.</a:t>
            </a:r>
            <a:endParaRPr sz="1360"/>
          </a:p>
        </p:txBody>
      </p:sp>
      <p:pic>
        <p:nvPicPr>
          <p:cNvPr id="302" name="Google Shape;302;p56" descr="multiple indiviudals working on their computer and one computer says why AI matters"/>
          <p:cNvPicPr preferRelativeResize="0"/>
          <p:nvPr/>
        </p:nvPicPr>
        <p:blipFill>
          <a:blip r:embed="rId3">
            <a:alphaModFix/>
          </a:blip>
          <a:stretch>
            <a:fillRect/>
          </a:stretch>
        </p:blipFill>
        <p:spPr>
          <a:xfrm>
            <a:off x="5395250" y="994313"/>
            <a:ext cx="3454125" cy="3454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7"/>
          <p:cNvSpPr txBox="1">
            <a:spLocks noGrp="1"/>
          </p:cNvSpPr>
          <p:nvPr>
            <p:ph type="title"/>
          </p:nvPr>
        </p:nvSpPr>
        <p:spPr>
          <a:xfrm>
            <a:off x="199400" y="221819"/>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a:t>Reality in Today’s Schools… </a:t>
            </a:r>
            <a:endParaRPr/>
          </a:p>
        </p:txBody>
      </p:sp>
      <p:sp>
        <p:nvSpPr>
          <p:cNvPr id="308" name="Google Shape;308;p57"/>
          <p:cNvSpPr txBox="1">
            <a:spLocks noGrp="1"/>
          </p:cNvSpPr>
          <p:nvPr>
            <p:ph type="body" idx="1"/>
          </p:nvPr>
        </p:nvSpPr>
        <p:spPr>
          <a:xfrm>
            <a:off x="314400" y="1216024"/>
            <a:ext cx="5473800" cy="2583600"/>
          </a:xfrm>
          <a:prstGeom prst="rect">
            <a:avLst/>
          </a:prstGeom>
        </p:spPr>
        <p:txBody>
          <a:bodyPr spcFirstLastPara="1" wrap="square" lIns="68575" tIns="34275" rIns="68575" bIns="34275" anchor="t" anchorCtr="0">
            <a:normAutofit fontScale="92500" lnSpcReduction="20000"/>
          </a:bodyPr>
          <a:lstStyle/>
          <a:p>
            <a:pPr marL="457200" lvl="0" indent="-334328" algn="l" rtl="0">
              <a:lnSpc>
                <a:spcPct val="150000"/>
              </a:lnSpc>
              <a:spcBef>
                <a:spcPts val="800"/>
              </a:spcBef>
              <a:spcAft>
                <a:spcPts val="0"/>
              </a:spcAft>
              <a:buSzPct val="81818"/>
              <a:buChar char="●"/>
            </a:pPr>
            <a:r>
              <a:rPr lang="en" sz="2200">
                <a:solidFill>
                  <a:schemeClr val="dk1"/>
                </a:solidFill>
              </a:rPr>
              <a:t>87% of teachers are using AI</a:t>
            </a:r>
            <a:endParaRPr sz="2200">
              <a:solidFill>
                <a:schemeClr val="dk1"/>
              </a:solidFill>
            </a:endParaRPr>
          </a:p>
          <a:p>
            <a:pPr marL="457200" lvl="0" indent="-334328" algn="l" rtl="0">
              <a:lnSpc>
                <a:spcPct val="150000"/>
              </a:lnSpc>
              <a:spcBef>
                <a:spcPts val="0"/>
              </a:spcBef>
              <a:spcAft>
                <a:spcPts val="0"/>
              </a:spcAft>
              <a:buSzPct val="81818"/>
              <a:buChar char="●"/>
            </a:pPr>
            <a:r>
              <a:rPr lang="en" sz="2200">
                <a:solidFill>
                  <a:schemeClr val="dk1"/>
                </a:solidFill>
              </a:rPr>
              <a:t>57% of IEPs and 504 plans in 2025 were written with AI (an 18% increase for 2024)</a:t>
            </a:r>
            <a:endParaRPr sz="2200">
              <a:solidFill>
                <a:schemeClr val="dk1"/>
              </a:solidFill>
            </a:endParaRPr>
          </a:p>
          <a:p>
            <a:pPr marL="457200" lvl="0" indent="-334328" algn="l" rtl="0">
              <a:lnSpc>
                <a:spcPct val="150000"/>
              </a:lnSpc>
              <a:spcBef>
                <a:spcPts val="0"/>
              </a:spcBef>
              <a:spcAft>
                <a:spcPts val="0"/>
              </a:spcAft>
              <a:buSzPct val="81818"/>
              <a:buChar char="●"/>
            </a:pPr>
            <a:r>
              <a:rPr lang="en" sz="2200">
                <a:solidFill>
                  <a:schemeClr val="dk1"/>
                </a:solidFill>
              </a:rPr>
              <a:t>Fewer than half the teachers have reported receiving “official” professional development on AI. </a:t>
            </a:r>
            <a:endParaRPr sz="2200">
              <a:solidFill>
                <a:schemeClr val="dk1"/>
              </a:solidFill>
            </a:endParaRPr>
          </a:p>
        </p:txBody>
      </p:sp>
      <p:sp>
        <p:nvSpPr>
          <p:cNvPr id="309" name="Google Shape;309;p57"/>
          <p:cNvSpPr txBox="1"/>
          <p:nvPr/>
        </p:nvSpPr>
        <p:spPr>
          <a:xfrm>
            <a:off x="3386400" y="4084225"/>
            <a:ext cx="57576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800">
                <a:solidFill>
                  <a:schemeClr val="dk1"/>
                </a:solidFill>
              </a:rPr>
              <a:t>(Center for Democracy and Technology, 2025)</a:t>
            </a:r>
            <a:endParaRPr sz="1800">
              <a:solidFill>
                <a:schemeClr val="dk1"/>
              </a:solidFill>
            </a:endParaRPr>
          </a:p>
        </p:txBody>
      </p:sp>
      <p:pic>
        <p:nvPicPr>
          <p:cNvPr id="310" name="Google Shape;310;p57" descr="A visual of teacher using AI technology in her classroom with upper elementary school students. "/>
          <p:cNvPicPr preferRelativeResize="0"/>
          <p:nvPr/>
        </p:nvPicPr>
        <p:blipFill>
          <a:blip r:embed="rId3">
            <a:alphaModFix/>
          </a:blip>
          <a:stretch>
            <a:fillRect/>
          </a:stretch>
        </p:blipFill>
        <p:spPr>
          <a:xfrm>
            <a:off x="6059299" y="914626"/>
            <a:ext cx="2884900" cy="2884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8"/>
          <p:cNvSpPr txBox="1">
            <a:spLocks noGrp="1"/>
          </p:cNvSpPr>
          <p:nvPr>
            <p:ph type="title"/>
          </p:nvPr>
        </p:nvSpPr>
        <p:spPr>
          <a:xfrm>
            <a:off x="340100" y="2379125"/>
            <a:ext cx="3817200" cy="793800"/>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4500"/>
              <a:buFont typeface="Play"/>
              <a:buNone/>
            </a:pPr>
            <a:r>
              <a:rPr lang="en"/>
              <a:t>What is AI? </a:t>
            </a:r>
            <a:endParaRPr/>
          </a:p>
        </p:txBody>
      </p:sp>
      <p:pic>
        <p:nvPicPr>
          <p:cNvPr id="316" name="Google Shape;316;p58" descr="young boy holding binoculars "/>
          <p:cNvPicPr preferRelativeResize="0"/>
          <p:nvPr/>
        </p:nvPicPr>
        <p:blipFill>
          <a:blip r:embed="rId3">
            <a:alphaModFix/>
          </a:blip>
          <a:stretch>
            <a:fillRect/>
          </a:stretch>
        </p:blipFill>
        <p:spPr>
          <a:xfrm>
            <a:off x="4627100" y="0"/>
            <a:ext cx="4476784"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2" name="Google Shape;322;p59"/>
          <p:cNvSpPr txBox="1">
            <a:spLocks noGrp="1"/>
          </p:cNvSpPr>
          <p:nvPr>
            <p:ph type="title" idx="4294967295"/>
          </p:nvPr>
        </p:nvSpPr>
        <p:spPr>
          <a:xfrm>
            <a:off x="118175" y="228675"/>
            <a:ext cx="4770900" cy="618000"/>
          </a:xfrm>
          <a:prstGeom prst="rect">
            <a:avLst/>
          </a:prstGeom>
          <a:noFill/>
          <a:ln>
            <a:noFill/>
            <a:prstDash/>
          </a:ln>
          <a:effectLst/>
        </p:spPr>
        <p:txBody>
          <a:bodyPr rot="0" spcFirstLastPara="1" vertOverflow="overflow" horzOverflow="overflow" vert="horz" wrap="square" lIns="68575" tIns="68575" rIns="68575" bIns="6857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0"/>
              </a:spcAft>
              <a:buClr>
                <a:schemeClr val="dk1"/>
              </a:buClr>
              <a:buSzPts val="800"/>
              <a:buFont typeface="Arial"/>
              <a:buNone/>
              <a:tabLst/>
              <a:defRPr/>
            </a:pPr>
            <a:r>
              <a:rPr kumimoji="0" lang="en-US" sz="2900" b="1" i="0" u="none" strike="noStrike" kern="0" cap="none" spc="0" normalizeH="0" baseline="0" noProof="0" dirty="0">
                <a:ln>
                  <a:noFill/>
                </a:ln>
                <a:solidFill>
                  <a:schemeClr val="dk1"/>
                </a:solidFill>
                <a:effectLst/>
                <a:uLnTx/>
                <a:uFillTx/>
                <a:latin typeface="Arial"/>
                <a:ea typeface="Arial"/>
                <a:cs typeface="Arial"/>
                <a:sym typeface="Arial"/>
              </a:rPr>
              <a:t>Artificial Intelligence (AI)</a:t>
            </a:r>
            <a:endParaRPr kumimoji="0" lang="en-US" sz="3000" b="0" i="0" u="none" strike="noStrike" kern="0" cap="none" spc="0" normalizeH="0" baseline="0" noProof="0" dirty="0">
              <a:ln>
                <a:noFill/>
              </a:ln>
              <a:solidFill>
                <a:schemeClr val="dk1"/>
              </a:solidFill>
              <a:effectLst/>
              <a:uLnTx/>
              <a:uFillTx/>
              <a:latin typeface="Arial"/>
              <a:ea typeface="Arial"/>
              <a:cs typeface="Arial"/>
              <a:sym typeface="Arial"/>
            </a:endParaRPr>
          </a:p>
        </p:txBody>
      </p:sp>
      <p:pic>
        <p:nvPicPr>
          <p:cNvPr id="323" name="Google Shape;323;p59" descr=" early childhood teacher using AI"/>
          <p:cNvPicPr preferRelativeResize="0"/>
          <p:nvPr/>
        </p:nvPicPr>
        <p:blipFill>
          <a:blip r:embed="rId3">
            <a:alphaModFix/>
          </a:blip>
          <a:stretch>
            <a:fillRect/>
          </a:stretch>
        </p:blipFill>
        <p:spPr>
          <a:xfrm>
            <a:off x="345550" y="1160200"/>
            <a:ext cx="3100575" cy="3100575"/>
          </a:xfrm>
          <a:prstGeom prst="rect">
            <a:avLst/>
          </a:prstGeom>
          <a:noFill/>
          <a:ln>
            <a:noFill/>
          </a:ln>
        </p:spPr>
      </p:pic>
      <p:sp>
        <p:nvSpPr>
          <p:cNvPr id="321" name="Google Shape;321;p59"/>
          <p:cNvSpPr txBox="1">
            <a:spLocks noGrp="1"/>
          </p:cNvSpPr>
          <p:nvPr>
            <p:ph type="body" idx="1"/>
          </p:nvPr>
        </p:nvSpPr>
        <p:spPr>
          <a:xfrm>
            <a:off x="3561200" y="1063188"/>
            <a:ext cx="5434500" cy="32946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620"/>
              <a:buFont typeface="Arial"/>
              <a:buNone/>
            </a:pPr>
            <a:r>
              <a:rPr lang="en" sz="1950">
                <a:solidFill>
                  <a:schemeClr val="dk1"/>
                </a:solidFill>
              </a:rPr>
              <a:t>Basic: </a:t>
            </a:r>
            <a:r>
              <a:rPr lang="en" sz="1950" b="1">
                <a:solidFill>
                  <a:schemeClr val="dk1"/>
                </a:solidFill>
              </a:rPr>
              <a:t>The simulation of human intelligence processes by machines.</a:t>
            </a:r>
            <a:r>
              <a:rPr lang="en" sz="1950">
                <a:solidFill>
                  <a:schemeClr val="dk1"/>
                </a:solidFill>
              </a:rPr>
              <a:t> </a:t>
            </a:r>
            <a:endParaRPr sz="1950">
              <a:solidFill>
                <a:schemeClr val="dk1"/>
              </a:solidFill>
            </a:endParaRPr>
          </a:p>
          <a:p>
            <a:pPr marL="0" lvl="0" indent="0" algn="l" rtl="0">
              <a:lnSpc>
                <a:spcPct val="115000"/>
              </a:lnSpc>
              <a:spcBef>
                <a:spcPts val="0"/>
              </a:spcBef>
              <a:spcAft>
                <a:spcPts val="0"/>
              </a:spcAft>
              <a:buClr>
                <a:schemeClr val="dk1"/>
              </a:buClr>
              <a:buSzPts val="620"/>
              <a:buFont typeface="Arial"/>
              <a:buNone/>
            </a:pPr>
            <a:endParaRPr sz="1950">
              <a:solidFill>
                <a:schemeClr val="dk1"/>
              </a:solidFill>
            </a:endParaRPr>
          </a:p>
          <a:p>
            <a:pPr marL="0" lvl="0" indent="0" algn="l" rtl="0">
              <a:lnSpc>
                <a:spcPct val="115000"/>
              </a:lnSpc>
              <a:spcBef>
                <a:spcPts val="0"/>
              </a:spcBef>
              <a:spcAft>
                <a:spcPts val="0"/>
              </a:spcAft>
              <a:buClr>
                <a:schemeClr val="dk1"/>
              </a:buClr>
              <a:buSzPts val="800"/>
              <a:buFont typeface="Arial"/>
              <a:buNone/>
            </a:pPr>
            <a:r>
              <a:rPr lang="en" sz="2000">
                <a:solidFill>
                  <a:schemeClr val="dk1"/>
                </a:solidFill>
              </a:rPr>
              <a:t>A bit more…</a:t>
            </a:r>
            <a:r>
              <a:rPr lang="en" sz="2000" b="1">
                <a:solidFill>
                  <a:schemeClr val="dk1"/>
                </a:solidFill>
              </a:rPr>
              <a:t> Artificial Intelligence (AI) as a machine-based system capable of making predictions, recommendations, or decisions that impact real or virtual environments, based on human-defined objectives</a:t>
            </a:r>
            <a:r>
              <a:rPr lang="en" sz="2000" b="1">
                <a:solidFill>
                  <a:srgbClr val="001D35"/>
                </a:solidFill>
                <a:highlight>
                  <a:schemeClr val="lt1"/>
                </a:highlight>
              </a:rPr>
              <a:t>. </a:t>
            </a:r>
            <a:r>
              <a:rPr lang="en" sz="1350">
                <a:solidFill>
                  <a:srgbClr val="001D35"/>
                </a:solidFill>
                <a:highlight>
                  <a:schemeClr val="lt1"/>
                </a:highlight>
              </a:rPr>
              <a:t>15 U.S. Code § 9401(3)</a:t>
            </a:r>
            <a:endParaRPr sz="1950">
              <a:solidFill>
                <a:schemeClr val="dk1"/>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2843</Words>
  <Application>Microsoft Macintosh PowerPoint</Application>
  <PresentationFormat>On-screen Show (16:9)</PresentationFormat>
  <Paragraphs>288</Paragraphs>
  <Slides>56</Slides>
  <Notes>56</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56</vt:i4>
      </vt:variant>
    </vt:vector>
  </HeadingPairs>
  <TitlesOfParts>
    <vt:vector size="73" baseType="lpstr">
      <vt:lpstr>Roboto Thin</vt:lpstr>
      <vt:lpstr>Antic</vt:lpstr>
      <vt:lpstr>Arial Black</vt:lpstr>
      <vt:lpstr>Arial</vt:lpstr>
      <vt:lpstr>Roboto Medium</vt:lpstr>
      <vt:lpstr>Play</vt:lpstr>
      <vt:lpstr>Catamaran Medium</vt:lpstr>
      <vt:lpstr>Heebo</vt:lpstr>
      <vt:lpstr>Georgia</vt:lpstr>
      <vt:lpstr>Lato</vt:lpstr>
      <vt:lpstr>Catamaran</vt:lpstr>
      <vt:lpstr>Poppins</vt:lpstr>
      <vt:lpstr>Roboto</vt:lpstr>
      <vt:lpstr>Calibri</vt:lpstr>
      <vt:lpstr>Atkinson Hyperlegible</vt:lpstr>
      <vt:lpstr>Simple Light</vt:lpstr>
      <vt:lpstr>Simple Light</vt:lpstr>
      <vt:lpstr>Insight to Action: Using AI to Enhance Teaching and Learning</vt:lpstr>
      <vt:lpstr>Quick Introductions </vt:lpstr>
      <vt:lpstr>Learn more at https://ciddl.org/ </vt:lpstr>
      <vt:lpstr>CIDDL is Focused on… </vt:lpstr>
      <vt:lpstr>Learn more at CIDDL.org</vt:lpstr>
      <vt:lpstr>Why AI Matters in Education</vt:lpstr>
      <vt:lpstr>Reality in Today’s Schools… </vt:lpstr>
      <vt:lpstr>What is AI? </vt:lpstr>
      <vt:lpstr>Artificial Intelligence (AI)</vt:lpstr>
      <vt:lpstr>Khan Academy</vt:lpstr>
      <vt:lpstr>Human or AI? Demystifying the Invisible Logic in Education</vt:lpstr>
      <vt:lpstr>How to Play</vt:lpstr>
      <vt:lpstr>Artifact: A Poem</vt:lpstr>
      <vt:lpstr>2. Artifact: Case Study Activity</vt:lpstr>
      <vt:lpstr>3. Artifact: Art/Photography</vt:lpstr>
      <vt:lpstr>4. Artifact: IEP PLAAFP Statement (Present Levels of Academic Achievement and Functional Performance)</vt:lpstr>
      <vt:lpstr>Let’s Decide: Human or AI?</vt:lpstr>
      <vt:lpstr>What can AI do for you?</vt:lpstr>
      <vt:lpstr>For Many People November 30, 2022… </vt:lpstr>
      <vt:lpstr>Scope of Large Language Models (LLM)</vt:lpstr>
      <vt:lpstr>AI’s Potential Impact in Supporting ALL Students </vt:lpstr>
      <vt:lpstr>Ethics and Professional Use</vt:lpstr>
      <vt:lpstr>Let’s look at a quick example… </vt:lpstr>
      <vt:lpstr>AI Accessible Technology</vt:lpstr>
      <vt:lpstr>Where to get started…</vt:lpstr>
      <vt:lpstr>High-Leverage Practices (HLPs) </vt:lpstr>
      <vt:lpstr>HLP webpage</vt:lpstr>
      <vt:lpstr>https://tinyurl.com/HLPGPT</vt:lpstr>
      <vt:lpstr>HLP Activity: Think. Pair. Share.</vt:lpstr>
      <vt:lpstr>Basics of Effective Prompting</vt:lpstr>
      <vt:lpstr>Six Components of Prompt Engineering</vt:lpstr>
      <vt:lpstr>Weak and Strong Example Prompts</vt:lpstr>
      <vt:lpstr>Building AI Literacy, Fluency, and Collaboration</vt:lpstr>
      <vt:lpstr>AI Literacy Foundations</vt:lpstr>
      <vt:lpstr>AI in Education Practice</vt:lpstr>
      <vt:lpstr>Human-AI Collaboration</vt:lpstr>
      <vt:lpstr>Reflect on the AI Output</vt:lpstr>
      <vt:lpstr>Guardrails and Guidelines.. </vt:lpstr>
      <vt:lpstr>Three Core Guardrail Lenses</vt:lpstr>
      <vt:lpstr>Educators "Do" List:  </vt:lpstr>
      <vt:lpstr>The "Don't" List: Keep Humans in the Loop </vt:lpstr>
      <vt:lpstr>Guardrails: Safety &amp; Privacy</vt:lpstr>
      <vt:lpstr>Guardrails: Opportunity &amp; Access for All </vt:lpstr>
      <vt:lpstr>Guardrails: Transparency &amp; Accountability</vt:lpstr>
      <vt:lpstr>IDEA and FERPA Guidance</vt:lpstr>
      <vt:lpstr>Some Guiding AI Use Questions</vt:lpstr>
      <vt:lpstr>Final Reflection</vt:lpstr>
      <vt:lpstr>Reflect on AI Use… </vt:lpstr>
      <vt:lpstr>Some CIDDL Resources… </vt:lpstr>
      <vt:lpstr>A Free Practitioner's Guide from CIDDL</vt:lpstr>
      <vt:lpstr>AI State Guidance for K-12 Education</vt:lpstr>
      <vt:lpstr>Artificial Intelligence: </vt:lpstr>
      <vt:lpstr>CIDDL.org</vt:lpstr>
      <vt:lpstr>CIDDL.org </vt:lpstr>
      <vt:lpstr>https://www.research.net/r/CEEDAR_AI_5-26</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Kinder,Micayla R</cp:lastModifiedBy>
  <cp:revision>2</cp:revision>
  <dcterms:modified xsi:type="dcterms:W3CDTF">2026-05-13T18:57:40Z</dcterms:modified>
</cp:coreProperties>
</file>