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2" r:id="rId2"/>
    <p:sldMasterId id="2147483685" r:id="rId3"/>
    <p:sldMasterId id="2147483708" r:id="rId4"/>
  </p:sldMasterIdLst>
  <p:notesMasterIdLst>
    <p:notesMasterId r:id="rId16"/>
  </p:notesMasterIdLst>
  <p:sldIdLst>
    <p:sldId id="256" r:id="rId5"/>
    <p:sldId id="257" r:id="rId6"/>
    <p:sldId id="258" r:id="rId7"/>
    <p:sldId id="259" r:id="rId8"/>
    <p:sldId id="260" r:id="rId9"/>
    <p:sldId id="261" r:id="rId10"/>
    <p:sldId id="262" r:id="rId11"/>
    <p:sldId id="263" r:id="rId12"/>
    <p:sldId id="264" r:id="rId13"/>
    <p:sldId id="268" r:id="rId14"/>
    <p:sldId id="269" r:id="rId15"/>
  </p:sldIdLst>
  <p:sldSz cx="12192000" cy="6858000"/>
  <p:notesSz cx="6858000" cy="9144000"/>
  <p:embeddedFontLst>
    <p:embeddedFont>
      <p:font typeface="Helvetica Neue" panose="020B0604020202020204" charset="0"/>
      <p:regular r:id="rId17"/>
      <p:bold r:id="rId18"/>
      <p:italic r:id="rId19"/>
      <p:boldItalic r:id="rId20"/>
    </p:embeddedFont>
    <p:embeddedFont>
      <p:font typeface="Play" panose="020B0604020202020204" charset="0"/>
      <p:regular r:id="rId21"/>
      <p:bold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5" roundtripDataSignature="AMtx7mjkofYwVSc2pkyvHT+wBvCNXy/9G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587" autoAdjust="0"/>
    <p:restoredTop sz="86405" autoAdjust="0"/>
  </p:normalViewPr>
  <p:slideViewPr>
    <p:cSldViewPr snapToGrid="0">
      <p:cViewPr varScale="1">
        <p:scale>
          <a:sx n="59" d="100"/>
          <a:sy n="59" d="100"/>
        </p:scale>
        <p:origin x="91" y="278"/>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2.fntdata"/><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font" Target="fonts/font5.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1.fntdata"/><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font" Target="fonts/font3.fntdata"/><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6.fntdata"/><Relationship Id="rId35"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0"/>
        <p:cNvGrpSpPr/>
        <p:nvPr/>
      </p:nvGrpSpPr>
      <p:grpSpPr>
        <a:xfrm>
          <a:off x="0" y="0"/>
          <a:ext cx="0" cy="0"/>
          <a:chOff x="0" y="0"/>
          <a:chExt cx="0" cy="0"/>
        </a:xfrm>
      </p:grpSpPr>
      <p:sp>
        <p:nvSpPr>
          <p:cNvPr id="771" name="Google Shape;771;g3984a2fdb13_0_9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2" name="Google Shape;772;g3984a2fdb13_0_9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6"/>
        <p:cNvGrpSpPr/>
        <p:nvPr/>
      </p:nvGrpSpPr>
      <p:grpSpPr>
        <a:xfrm>
          <a:off x="0" y="0"/>
          <a:ext cx="0" cy="0"/>
          <a:chOff x="0" y="0"/>
          <a:chExt cx="0" cy="0"/>
        </a:xfrm>
      </p:grpSpPr>
      <p:sp>
        <p:nvSpPr>
          <p:cNvPr id="857" name="Google Shape;857;g3984a2fdb13_0_12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8" name="Google Shape;858;g3984a2fdb13_0_12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r>
              <a:rPr lang="en-US"/>
              <a:t>Let me know who we want on this slide for the recording, we can add/change as needed</a:t>
            </a:r>
            <a:endParaRPr/>
          </a:p>
        </p:txBody>
      </p:sp>
      <p:sp>
        <p:nvSpPr>
          <p:cNvPr id="859" name="Google Shape;859;g3984a2fdb13_0_121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7"/>
        <p:cNvGrpSpPr/>
        <p:nvPr/>
      </p:nvGrpSpPr>
      <p:grpSpPr>
        <a:xfrm>
          <a:off x="0" y="0"/>
          <a:ext cx="0" cy="0"/>
          <a:chOff x="0" y="0"/>
          <a:chExt cx="0" cy="0"/>
        </a:xfrm>
      </p:grpSpPr>
      <p:sp>
        <p:nvSpPr>
          <p:cNvPr id="868" name="Google Shape;868;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9" name="Google Shape;86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5"/>
        <p:cNvGrpSpPr/>
        <p:nvPr/>
      </p:nvGrpSpPr>
      <p:grpSpPr>
        <a:xfrm>
          <a:off x="0" y="0"/>
          <a:ext cx="0" cy="0"/>
          <a:chOff x="0" y="0"/>
          <a:chExt cx="0" cy="0"/>
        </a:xfrm>
      </p:grpSpPr>
      <p:sp>
        <p:nvSpPr>
          <p:cNvPr id="776" name="Google Shape;776;g3c0d3a99184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7" name="Google Shape;777;g3c0d3a99184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8" name="Google Shape;778;g3c0d3a99184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2"/>
        <p:cNvGrpSpPr/>
        <p:nvPr/>
      </p:nvGrpSpPr>
      <p:grpSpPr>
        <a:xfrm>
          <a:off x="0" y="0"/>
          <a:ext cx="0" cy="0"/>
          <a:chOff x="0" y="0"/>
          <a:chExt cx="0" cy="0"/>
        </a:xfrm>
      </p:grpSpPr>
      <p:sp>
        <p:nvSpPr>
          <p:cNvPr id="783" name="Google Shape;783;g3984a2fdb13_0_7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4" name="Google Shape;784;g3984a2fdb13_0_74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85" name="Google Shape;785;g3984a2fdb13_0_74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4"/>
        <p:cNvGrpSpPr/>
        <p:nvPr/>
      </p:nvGrpSpPr>
      <p:grpSpPr>
        <a:xfrm>
          <a:off x="0" y="0"/>
          <a:ext cx="0" cy="0"/>
          <a:chOff x="0" y="0"/>
          <a:chExt cx="0" cy="0"/>
        </a:xfrm>
      </p:grpSpPr>
      <p:sp>
        <p:nvSpPr>
          <p:cNvPr id="795" name="Google Shape;79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6" name="Google Shape;79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0"/>
        <p:cNvGrpSpPr/>
        <p:nvPr/>
      </p:nvGrpSpPr>
      <p:grpSpPr>
        <a:xfrm>
          <a:off x="0" y="0"/>
          <a:ext cx="0" cy="0"/>
          <a:chOff x="0" y="0"/>
          <a:chExt cx="0" cy="0"/>
        </a:xfrm>
      </p:grpSpPr>
      <p:sp>
        <p:nvSpPr>
          <p:cNvPr id="801" name="Google Shape;801;g3984a2fdb13_0_18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2" name="Google Shape;802;g3984a2fdb13_0_1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7"/>
        <p:cNvGrpSpPr/>
        <p:nvPr/>
      </p:nvGrpSpPr>
      <p:grpSpPr>
        <a:xfrm>
          <a:off x="0" y="0"/>
          <a:ext cx="0" cy="0"/>
          <a:chOff x="0" y="0"/>
          <a:chExt cx="0" cy="0"/>
        </a:xfrm>
      </p:grpSpPr>
      <p:sp>
        <p:nvSpPr>
          <p:cNvPr id="808" name="Google Shape;808;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9" name="Google Shape;80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8"/>
        <p:cNvGrpSpPr/>
        <p:nvPr/>
      </p:nvGrpSpPr>
      <p:grpSpPr>
        <a:xfrm>
          <a:off x="0" y="0"/>
          <a:ext cx="0" cy="0"/>
          <a:chOff x="0" y="0"/>
          <a:chExt cx="0" cy="0"/>
        </a:xfrm>
      </p:grpSpPr>
      <p:sp>
        <p:nvSpPr>
          <p:cNvPr id="819" name="Google Shape;819;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0" name="Google Shape;82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3"/>
        <p:cNvGrpSpPr/>
        <p:nvPr/>
      </p:nvGrpSpPr>
      <p:grpSpPr>
        <a:xfrm>
          <a:off x="0" y="0"/>
          <a:ext cx="0" cy="0"/>
          <a:chOff x="0" y="0"/>
          <a:chExt cx="0" cy="0"/>
        </a:xfrm>
      </p:grpSpPr>
      <p:sp>
        <p:nvSpPr>
          <p:cNvPr id="824" name="Google Shape;824;g3984a2fdb13_0_16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5" name="Google Shape;825;g3984a2fdb13_0_168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a:p>
        </p:txBody>
      </p:sp>
      <p:sp>
        <p:nvSpPr>
          <p:cNvPr id="826" name="Google Shape;826;g3984a2fdb13_0_168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0"/>
        <p:cNvGrpSpPr/>
        <p:nvPr/>
      </p:nvGrpSpPr>
      <p:grpSpPr>
        <a:xfrm>
          <a:off x="0" y="0"/>
          <a:ext cx="0" cy="0"/>
          <a:chOff x="0" y="0"/>
          <a:chExt cx="0" cy="0"/>
        </a:xfrm>
      </p:grpSpPr>
      <p:sp>
        <p:nvSpPr>
          <p:cNvPr id="831" name="Google Shape;831;g3984a2fdb13_0_334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32" name="Google Shape;832;g3984a2fdb13_0_33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Master" Target="../slideMasters/slideMaster2.xml"/><Relationship Id="rId6" Type="http://schemas.openxmlformats.org/officeDocument/2006/relationships/image" Target="../media/image21.png"/><Relationship Id="rId5" Type="http://schemas.openxmlformats.org/officeDocument/2006/relationships/image" Target="../media/image20.jpg"/><Relationship Id="rId4" Type="http://schemas.openxmlformats.org/officeDocument/2006/relationships/image" Target="../media/image19.jpg"/><Relationship Id="rId9"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6.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7.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9.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1.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2.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4.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5.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8.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9.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Master" Target="../slideMasters/slideMaster3.xml"/><Relationship Id="rId6" Type="http://schemas.openxmlformats.org/officeDocument/2006/relationships/image" Target="../media/image45.png"/><Relationship Id="rId5" Type="http://schemas.openxmlformats.org/officeDocument/2006/relationships/image" Target="../media/image44.jpg"/><Relationship Id="rId4" Type="http://schemas.openxmlformats.org/officeDocument/2006/relationships/image" Target="../media/image43.jpg"/><Relationship Id="rId9" Type="http://schemas.openxmlformats.org/officeDocument/2006/relationships/image" Target="../media/image4.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5.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6.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7.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9.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1.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2.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png"/><Relationship Id="rId1" Type="http://schemas.openxmlformats.org/officeDocument/2006/relationships/slideMaster" Target="../slideMasters/slideMaster4.xml"/><Relationship Id="rId4" Type="http://schemas.openxmlformats.org/officeDocument/2006/relationships/image" Target="../media/image33.png"/></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4.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5.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8.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9.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Master" Target="../slideMasters/slideMaster4.xml"/><Relationship Id="rId6" Type="http://schemas.openxmlformats.org/officeDocument/2006/relationships/image" Target="../media/image45.png"/><Relationship Id="rId5" Type="http://schemas.openxmlformats.org/officeDocument/2006/relationships/image" Target="../media/image44.jpg"/><Relationship Id="rId4" Type="http://schemas.openxmlformats.org/officeDocument/2006/relationships/image" Target="../media/image43.jpg"/><Relationship Id="rId9"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g3984a2fdb13_0_105"/>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g3984a2fdb13_0_105"/>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g3984a2fdb13_0_10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g3984a2fdb13_0_10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g3984a2fdb13_0_10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5"/>
        <p:cNvGrpSpPr/>
        <p:nvPr/>
      </p:nvGrpSpPr>
      <p:grpSpPr>
        <a:xfrm>
          <a:off x="0" y="0"/>
          <a:ext cx="0" cy="0"/>
          <a:chOff x="0" y="0"/>
          <a:chExt cx="0" cy="0"/>
        </a:xfrm>
      </p:grpSpPr>
      <p:sp>
        <p:nvSpPr>
          <p:cNvPr id="76" name="Google Shape;76;g3984a2fdb13_0_165"/>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g3984a2fdb13_0_165"/>
          <p:cNvSpPr>
            <a:spLocks noGrp="1"/>
          </p:cNvSpPr>
          <p:nvPr>
            <p:ph type="pic" idx="2"/>
          </p:nvPr>
        </p:nvSpPr>
        <p:spPr>
          <a:xfrm>
            <a:off x="5183188" y="987425"/>
            <a:ext cx="6172200" cy="4873500"/>
          </a:xfrm>
          <a:prstGeom prst="rect">
            <a:avLst/>
          </a:prstGeom>
          <a:noFill/>
          <a:ln>
            <a:noFill/>
          </a:ln>
        </p:spPr>
      </p:sp>
      <p:sp>
        <p:nvSpPr>
          <p:cNvPr id="78" name="Google Shape;78;g3984a2fdb13_0_165"/>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9" name="Google Shape;79;g3984a2fdb13_0_16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g3984a2fdb13_0_16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g3984a2fdb13_0_16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2"/>
        <p:cNvGrpSpPr/>
        <p:nvPr/>
      </p:nvGrpSpPr>
      <p:grpSpPr>
        <a:xfrm>
          <a:off x="0" y="0"/>
          <a:ext cx="0" cy="0"/>
          <a:chOff x="0" y="0"/>
          <a:chExt cx="0" cy="0"/>
        </a:xfrm>
      </p:grpSpPr>
      <p:sp>
        <p:nvSpPr>
          <p:cNvPr id="83" name="Google Shape;83;g3984a2fdb13_0_17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g3984a2fdb13_0_172"/>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 name="Google Shape;85;g3984a2fdb13_0_17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g3984a2fdb13_0_17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g3984a2fdb13_0_17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8"/>
        <p:cNvGrpSpPr/>
        <p:nvPr/>
      </p:nvGrpSpPr>
      <p:grpSpPr>
        <a:xfrm>
          <a:off x="0" y="0"/>
          <a:ext cx="0" cy="0"/>
          <a:chOff x="0" y="0"/>
          <a:chExt cx="0" cy="0"/>
        </a:xfrm>
      </p:grpSpPr>
      <p:sp>
        <p:nvSpPr>
          <p:cNvPr id="89" name="Google Shape;89;g3984a2fdb13_0_178"/>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g3984a2fdb13_0_178"/>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g3984a2fdb13_0_17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g3984a2fdb13_0_17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g3984a2fdb13_0_17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5_Title and Content Gray">
  <p:cSld name="5_Title and Content Gray">
    <p:spTree>
      <p:nvGrpSpPr>
        <p:cNvPr id="1" name="Shape 94"/>
        <p:cNvGrpSpPr/>
        <p:nvPr/>
      </p:nvGrpSpPr>
      <p:grpSpPr>
        <a:xfrm>
          <a:off x="0" y="0"/>
          <a:ext cx="0" cy="0"/>
          <a:chOff x="0" y="0"/>
          <a:chExt cx="0" cy="0"/>
        </a:xfrm>
      </p:grpSpPr>
      <p:pic>
        <p:nvPicPr>
          <p:cNvPr id="95" name="Google Shape;95;g3c0d3a99184_0_95" descr="A person writing on a piece of paper&#10;&#10;Description automatically generated with low confidence"/>
          <p:cNvPicPr preferRelativeResize="0"/>
          <p:nvPr/>
        </p:nvPicPr>
        <p:blipFill rotWithShape="1">
          <a:blip r:embed="rId2">
            <a:alphaModFix/>
          </a:blip>
          <a:srcRect/>
          <a:stretch/>
        </p:blipFill>
        <p:spPr>
          <a:xfrm>
            <a:off x="-348310" y="218484"/>
            <a:ext cx="12888620" cy="7246310"/>
          </a:xfrm>
          <a:prstGeom prst="rect">
            <a:avLst/>
          </a:prstGeom>
          <a:noFill/>
          <a:ln>
            <a:noFill/>
          </a:ln>
        </p:spPr>
      </p:pic>
      <p:sp>
        <p:nvSpPr>
          <p:cNvPr id="96" name="Google Shape;96;g3c0d3a99184_0_95"/>
          <p:cNvSpPr txBox="1">
            <a:spLocks noGrp="1"/>
          </p:cNvSpPr>
          <p:nvPr>
            <p:ph type="body" idx="1"/>
          </p:nvPr>
        </p:nvSpPr>
        <p:spPr>
          <a:xfrm>
            <a:off x="3701014" y="3130826"/>
            <a:ext cx="4790100" cy="11628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chemeClr val="lt1"/>
              </a:buClr>
              <a:buSzPts val="4400"/>
              <a:buFont typeface="Arial"/>
              <a:buNone/>
              <a:defRPr sz="4400" b="1" i="0" u="none" strike="noStrike" cap="none">
                <a:solidFill>
                  <a:schemeClr val="lt1"/>
                </a:solidFill>
                <a:latin typeface="Arial"/>
                <a:ea typeface="Arial"/>
                <a:cs typeface="Arial"/>
                <a:sym typeface="Arial"/>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97" name="Google Shape;97;g3c0d3a99184_0_95" descr="Text&#10;&#10;Description automatically generated with medium confidence"/>
          <p:cNvPicPr preferRelativeResize="0"/>
          <p:nvPr/>
        </p:nvPicPr>
        <p:blipFill rotWithShape="1">
          <a:blip r:embed="rId3">
            <a:alphaModFix/>
          </a:blip>
          <a:srcRect/>
          <a:stretch/>
        </p:blipFill>
        <p:spPr>
          <a:xfrm>
            <a:off x="221973" y="6485185"/>
            <a:ext cx="2269447" cy="471465"/>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Gray">
  <p:cSld name="Title and Content Gray">
    <p:spTree>
      <p:nvGrpSpPr>
        <p:cNvPr id="1" name="Shape 99"/>
        <p:cNvGrpSpPr/>
        <p:nvPr/>
      </p:nvGrpSpPr>
      <p:grpSpPr>
        <a:xfrm>
          <a:off x="0" y="0"/>
          <a:ext cx="0" cy="0"/>
          <a:chOff x="0" y="0"/>
          <a:chExt cx="0" cy="0"/>
        </a:xfrm>
      </p:grpSpPr>
      <p:pic>
        <p:nvPicPr>
          <p:cNvPr id="100" name="Google Shape;100;p30" descr="A picture containing table&#10;&#10;Description automatically generated"/>
          <p:cNvPicPr preferRelativeResize="0"/>
          <p:nvPr/>
        </p:nvPicPr>
        <p:blipFill rotWithShape="1">
          <a:blip r:embed="rId2">
            <a:alphaModFix/>
          </a:blip>
          <a:srcRect/>
          <a:stretch/>
        </p:blipFill>
        <p:spPr>
          <a:xfrm>
            <a:off x="-197225" y="-80642"/>
            <a:ext cx="12532659" cy="7046180"/>
          </a:xfrm>
          <a:prstGeom prst="rect">
            <a:avLst/>
          </a:prstGeom>
          <a:noFill/>
          <a:ln>
            <a:noFill/>
          </a:ln>
        </p:spPr>
      </p:pic>
      <p:sp>
        <p:nvSpPr>
          <p:cNvPr id="101" name="Google Shape;101;p30"/>
          <p:cNvSpPr txBox="1">
            <a:spLocks noGrp="1"/>
          </p:cNvSpPr>
          <p:nvPr>
            <p:ph type="title"/>
          </p:nvPr>
        </p:nvSpPr>
        <p:spPr>
          <a:xfrm>
            <a:off x="433206" y="594159"/>
            <a:ext cx="11219818" cy="132556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02" name="Google Shape;102;p30"/>
          <p:cNvSpPr txBox="1">
            <a:spLocks noGrp="1"/>
          </p:cNvSpPr>
          <p:nvPr>
            <p:ph type="body" idx="1"/>
          </p:nvPr>
        </p:nvSpPr>
        <p:spPr>
          <a:xfrm>
            <a:off x="433388" y="2187574"/>
            <a:ext cx="11219636" cy="3639485"/>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30"/>
          <p:cNvSpPr/>
          <p:nvPr/>
        </p:nvSpPr>
        <p:spPr>
          <a:xfrm>
            <a:off x="-197225" y="6094911"/>
            <a:ext cx="12532659" cy="258417"/>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4" name="Google Shape;104;p30"/>
          <p:cNvSpPr/>
          <p:nvPr/>
        </p:nvSpPr>
        <p:spPr>
          <a:xfrm>
            <a:off x="-197225" y="6291468"/>
            <a:ext cx="12532659" cy="684008"/>
          </a:xfrm>
          <a:prstGeom prst="rect">
            <a:avLst/>
          </a:prstGeom>
          <a:solidFill>
            <a:srgbClr val="1F75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5" name="Google Shape;105;p30"/>
          <p:cNvSpPr txBox="1"/>
          <p:nvPr/>
        </p:nvSpPr>
        <p:spPr>
          <a:xfrm>
            <a:off x="9852982" y="6374979"/>
            <a:ext cx="2269445" cy="51698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900"/>
              <a:buFont typeface="Arial"/>
              <a:buNone/>
            </a:pPr>
            <a:r>
              <a:rPr lang="en-US" sz="2900" b="0" i="0" u="none" strike="noStrike" cap="none">
                <a:solidFill>
                  <a:schemeClr val="lt1"/>
                </a:solidFill>
                <a:latin typeface="Arial"/>
                <a:ea typeface="Arial"/>
                <a:cs typeface="Arial"/>
                <a:sym typeface="Arial"/>
              </a:rPr>
              <a:t>ceedar.org</a:t>
            </a:r>
            <a:endParaRPr sz="1400" b="0" i="0" u="none" strike="noStrike" cap="none">
              <a:solidFill>
                <a:srgbClr val="000000"/>
              </a:solidFill>
              <a:latin typeface="Arial"/>
              <a:ea typeface="Arial"/>
              <a:cs typeface="Arial"/>
              <a:sym typeface="Arial"/>
            </a:endParaRPr>
          </a:p>
        </p:txBody>
      </p:sp>
      <p:sp>
        <p:nvSpPr>
          <p:cNvPr id="106" name="Google Shape;106;p30"/>
          <p:cNvSpPr/>
          <p:nvPr/>
        </p:nvSpPr>
        <p:spPr>
          <a:xfrm>
            <a:off x="-232792" y="-75459"/>
            <a:ext cx="12603791" cy="401766"/>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07" name="Google Shape;107;p30" descr="Text&#10;&#10;Description automatically generated with medium confidence"/>
          <p:cNvPicPr preferRelativeResize="0"/>
          <p:nvPr/>
        </p:nvPicPr>
        <p:blipFill rotWithShape="1">
          <a:blip r:embed="rId3">
            <a:alphaModFix/>
          </a:blip>
          <a:srcRect/>
          <a:stretch/>
        </p:blipFill>
        <p:spPr>
          <a:xfrm>
            <a:off x="69573" y="6332785"/>
            <a:ext cx="2269445" cy="471465"/>
          </a:xfrm>
          <a:prstGeom prst="rect">
            <a:avLst/>
          </a:prstGeom>
          <a:noFill/>
          <a:ln>
            <a:noFill/>
          </a:ln>
        </p:spPr>
      </p:pic>
      <p:sp>
        <p:nvSpPr>
          <p:cNvPr id="108" name="Google Shape;108;p30"/>
          <p:cNvSpPr/>
          <p:nvPr/>
        </p:nvSpPr>
        <p:spPr>
          <a:xfrm>
            <a:off x="-232792" y="326307"/>
            <a:ext cx="12603791" cy="5758666"/>
          </a:xfrm>
          <a:prstGeom prst="rect">
            <a:avLst/>
          </a:prstGeom>
          <a:solidFill>
            <a:srgbClr val="E4E4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9"/>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5_Title and Content Gray">
  <p:cSld name="5_Title and Content Gray">
    <p:spTree>
      <p:nvGrpSpPr>
        <p:cNvPr id="1" name="Shape 142"/>
        <p:cNvGrpSpPr/>
        <p:nvPr/>
      </p:nvGrpSpPr>
      <p:grpSpPr>
        <a:xfrm>
          <a:off x="0" y="0"/>
          <a:ext cx="0" cy="0"/>
          <a:chOff x="0" y="0"/>
          <a:chExt cx="0" cy="0"/>
        </a:xfrm>
      </p:grpSpPr>
      <p:pic>
        <p:nvPicPr>
          <p:cNvPr id="143" name="Google Shape;143;p26" descr="A person writing on a piece of paper&#10;&#10;Description automatically generated with low confidence"/>
          <p:cNvPicPr preferRelativeResize="0"/>
          <p:nvPr/>
        </p:nvPicPr>
        <p:blipFill rotWithShape="1">
          <a:blip r:embed="rId2">
            <a:alphaModFix/>
          </a:blip>
          <a:srcRect/>
          <a:stretch/>
        </p:blipFill>
        <p:spPr>
          <a:xfrm>
            <a:off x="-348310" y="218484"/>
            <a:ext cx="12888620" cy="7246311"/>
          </a:xfrm>
          <a:prstGeom prst="rect">
            <a:avLst/>
          </a:prstGeom>
          <a:noFill/>
          <a:ln>
            <a:noFill/>
          </a:ln>
        </p:spPr>
      </p:pic>
      <p:sp>
        <p:nvSpPr>
          <p:cNvPr id="144" name="Google Shape;144;p26"/>
          <p:cNvSpPr txBox="1">
            <a:spLocks noGrp="1"/>
          </p:cNvSpPr>
          <p:nvPr>
            <p:ph type="body" idx="1"/>
          </p:nvPr>
        </p:nvSpPr>
        <p:spPr>
          <a:xfrm>
            <a:off x="3701014" y="3130826"/>
            <a:ext cx="4789971" cy="1162878"/>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000"/>
              </a:spcBef>
              <a:spcAft>
                <a:spcPts val="0"/>
              </a:spcAft>
              <a:buClr>
                <a:schemeClr val="lt1"/>
              </a:buClr>
              <a:buSzPts val="4400"/>
              <a:buFont typeface="Arial"/>
              <a:buNone/>
              <a:defRPr sz="4400" b="1"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45" name="Google Shape;145;p26" descr="Text&#10;&#10;Description automatically generated with medium confidence"/>
          <p:cNvPicPr preferRelativeResize="0"/>
          <p:nvPr/>
        </p:nvPicPr>
        <p:blipFill rotWithShape="1">
          <a:blip r:embed="rId3">
            <a:alphaModFix/>
          </a:blip>
          <a:srcRect/>
          <a:stretch/>
        </p:blipFill>
        <p:spPr>
          <a:xfrm>
            <a:off x="221973" y="6485185"/>
            <a:ext cx="2269445" cy="471465"/>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EVERY STUDENT">
  <p:cSld name="EVERY STUDENT">
    <p:spTree>
      <p:nvGrpSpPr>
        <p:cNvPr id="1" name="Shape 146"/>
        <p:cNvGrpSpPr/>
        <p:nvPr/>
      </p:nvGrpSpPr>
      <p:grpSpPr>
        <a:xfrm>
          <a:off x="0" y="0"/>
          <a:ext cx="0" cy="0"/>
          <a:chOff x="0" y="0"/>
          <a:chExt cx="0" cy="0"/>
        </a:xfrm>
      </p:grpSpPr>
      <p:pic>
        <p:nvPicPr>
          <p:cNvPr id="147" name="Google Shape;147;p22" descr="A room with tables and chairs&#10;&#10;Description automatically generated with medium confidence"/>
          <p:cNvPicPr preferRelativeResize="0"/>
          <p:nvPr/>
        </p:nvPicPr>
        <p:blipFill rotWithShape="1">
          <a:blip r:embed="rId2">
            <a:alphaModFix/>
          </a:blip>
          <a:srcRect t="11533" b="4009"/>
          <a:stretch/>
        </p:blipFill>
        <p:spPr>
          <a:xfrm>
            <a:off x="0" y="0"/>
            <a:ext cx="12192000" cy="6858000"/>
          </a:xfrm>
          <a:prstGeom prst="rect">
            <a:avLst/>
          </a:prstGeom>
          <a:noFill/>
          <a:ln>
            <a:noFill/>
          </a:ln>
        </p:spPr>
      </p:pic>
      <p:sp>
        <p:nvSpPr>
          <p:cNvPr id="148" name="Google Shape;148;p22"/>
          <p:cNvSpPr/>
          <p:nvPr/>
        </p:nvSpPr>
        <p:spPr>
          <a:xfrm>
            <a:off x="0" y="0"/>
            <a:ext cx="12240127" cy="6858000"/>
          </a:xfrm>
          <a:prstGeom prst="rect">
            <a:avLst/>
          </a:prstGeom>
          <a:solidFill>
            <a:srgbClr val="2995CF">
              <a:alpha val="25098"/>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9" name="Google Shape;149;p22"/>
          <p:cNvSpPr txBox="1"/>
          <p:nvPr/>
        </p:nvSpPr>
        <p:spPr>
          <a:xfrm>
            <a:off x="3986464" y="2480518"/>
            <a:ext cx="1989221" cy="76944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Arial"/>
                <a:ea typeface="Arial"/>
                <a:cs typeface="Arial"/>
                <a:sym typeface="Arial"/>
              </a:rPr>
              <a:t>EVERY</a:t>
            </a:r>
            <a:endParaRPr sz="1400" b="0" i="0" u="none" strike="noStrike" cap="none">
              <a:solidFill>
                <a:srgbClr val="000000"/>
              </a:solidFill>
              <a:latin typeface="Arial"/>
              <a:ea typeface="Arial"/>
              <a:cs typeface="Arial"/>
              <a:sym typeface="Arial"/>
            </a:endParaRPr>
          </a:p>
        </p:txBody>
      </p:sp>
      <p:sp>
        <p:nvSpPr>
          <p:cNvPr id="150" name="Google Shape;150;p22"/>
          <p:cNvSpPr txBox="1"/>
          <p:nvPr/>
        </p:nvSpPr>
        <p:spPr>
          <a:xfrm>
            <a:off x="5133474" y="3685396"/>
            <a:ext cx="3015916" cy="76944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Arial"/>
                <a:ea typeface="Arial"/>
                <a:cs typeface="Arial"/>
                <a:sym typeface="Arial"/>
              </a:rPr>
              <a:t>STUDENT</a:t>
            </a:r>
            <a:endParaRPr sz="1400" b="0" i="0" u="none" strike="noStrike" cap="none">
              <a:solidFill>
                <a:srgbClr val="000000"/>
              </a:solidFill>
              <a:latin typeface="Arial"/>
              <a:ea typeface="Arial"/>
              <a:cs typeface="Arial"/>
              <a:sym typeface="Arial"/>
            </a:endParaRPr>
          </a:p>
        </p:txBody>
      </p:sp>
      <p:sp>
        <p:nvSpPr>
          <p:cNvPr id="151" name="Google Shape;151;p22"/>
          <p:cNvSpPr/>
          <p:nvPr/>
        </p:nvSpPr>
        <p:spPr>
          <a:xfrm>
            <a:off x="3737811" y="2370571"/>
            <a:ext cx="2486526" cy="1005727"/>
          </a:xfrm>
          <a:prstGeom prst="rect">
            <a:avLst/>
          </a:prstGeom>
          <a:noFill/>
          <a:ln w="571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2" name="Google Shape;152;p22"/>
          <p:cNvSpPr/>
          <p:nvPr/>
        </p:nvSpPr>
        <p:spPr>
          <a:xfrm>
            <a:off x="5181600" y="3567254"/>
            <a:ext cx="2911642" cy="1005727"/>
          </a:xfrm>
          <a:prstGeom prst="rect">
            <a:avLst/>
          </a:prstGeom>
          <a:noFill/>
          <a:ln w="571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3" name="Google Shape;153;p22" descr="Text&#10;&#10;Description automatically generated with medium confidence"/>
          <p:cNvPicPr preferRelativeResize="0"/>
          <p:nvPr/>
        </p:nvPicPr>
        <p:blipFill rotWithShape="1">
          <a:blip r:embed="rId3">
            <a:alphaModFix/>
          </a:blip>
          <a:srcRect/>
          <a:stretch/>
        </p:blipFill>
        <p:spPr>
          <a:xfrm>
            <a:off x="3986465" y="5121159"/>
            <a:ext cx="3737810" cy="776511"/>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ETTER TOGETHER">
  <p:cSld name="BETTER TOGETHER">
    <p:spTree>
      <p:nvGrpSpPr>
        <p:cNvPr id="1" name="Shape 154"/>
        <p:cNvGrpSpPr/>
        <p:nvPr/>
      </p:nvGrpSpPr>
      <p:grpSpPr>
        <a:xfrm>
          <a:off x="0" y="0"/>
          <a:ext cx="0" cy="0"/>
          <a:chOff x="0" y="0"/>
          <a:chExt cx="0" cy="0"/>
        </a:xfrm>
      </p:grpSpPr>
      <p:pic>
        <p:nvPicPr>
          <p:cNvPr id="155" name="Google Shape;155;p23" descr="A picture containing sky, person, outdoor&#10;&#10;Description automatically generated"/>
          <p:cNvPicPr preferRelativeResize="0"/>
          <p:nvPr/>
        </p:nvPicPr>
        <p:blipFill rotWithShape="1">
          <a:blip r:embed="rId2">
            <a:alphaModFix/>
          </a:blip>
          <a:srcRect l="3519" r="32542"/>
          <a:stretch/>
        </p:blipFill>
        <p:spPr>
          <a:xfrm>
            <a:off x="-1" y="0"/>
            <a:ext cx="12240127" cy="6885632"/>
          </a:xfrm>
          <a:prstGeom prst="rect">
            <a:avLst/>
          </a:prstGeom>
          <a:noFill/>
          <a:ln>
            <a:noFill/>
          </a:ln>
        </p:spPr>
      </p:pic>
      <p:sp>
        <p:nvSpPr>
          <p:cNvPr id="156" name="Google Shape;156;p23"/>
          <p:cNvSpPr/>
          <p:nvPr/>
        </p:nvSpPr>
        <p:spPr>
          <a:xfrm>
            <a:off x="-1" y="0"/>
            <a:ext cx="12240128" cy="6858000"/>
          </a:xfrm>
          <a:prstGeom prst="rect">
            <a:avLst/>
          </a:prstGeom>
          <a:solidFill>
            <a:srgbClr val="2995CF">
              <a:alpha val="25098"/>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7" name="Google Shape;157;p23"/>
          <p:cNvSpPr txBox="1"/>
          <p:nvPr/>
        </p:nvSpPr>
        <p:spPr>
          <a:xfrm>
            <a:off x="3922296" y="2480518"/>
            <a:ext cx="2109536" cy="76944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Arial"/>
                <a:ea typeface="Arial"/>
                <a:cs typeface="Arial"/>
                <a:sym typeface="Arial"/>
              </a:rPr>
              <a:t>BETTER</a:t>
            </a:r>
            <a:endParaRPr sz="1400" b="0" i="0" u="none" strike="noStrike" cap="none">
              <a:solidFill>
                <a:srgbClr val="000000"/>
              </a:solidFill>
              <a:latin typeface="Arial"/>
              <a:ea typeface="Arial"/>
              <a:cs typeface="Arial"/>
              <a:sym typeface="Arial"/>
            </a:endParaRPr>
          </a:p>
        </p:txBody>
      </p:sp>
      <p:sp>
        <p:nvSpPr>
          <p:cNvPr id="158" name="Google Shape;158;p23"/>
          <p:cNvSpPr txBox="1"/>
          <p:nvPr/>
        </p:nvSpPr>
        <p:spPr>
          <a:xfrm>
            <a:off x="5181600" y="3701438"/>
            <a:ext cx="3015916" cy="76944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Arial"/>
                <a:ea typeface="Arial"/>
                <a:cs typeface="Arial"/>
                <a:sym typeface="Arial"/>
              </a:rPr>
              <a:t>TOGETHER</a:t>
            </a:r>
            <a:endParaRPr sz="1400" b="0" i="0" u="none" strike="noStrike" cap="none">
              <a:solidFill>
                <a:srgbClr val="000000"/>
              </a:solidFill>
              <a:latin typeface="Arial"/>
              <a:ea typeface="Arial"/>
              <a:cs typeface="Arial"/>
              <a:sym typeface="Arial"/>
            </a:endParaRPr>
          </a:p>
        </p:txBody>
      </p:sp>
      <p:sp>
        <p:nvSpPr>
          <p:cNvPr id="159" name="Google Shape;159;p23"/>
          <p:cNvSpPr/>
          <p:nvPr/>
        </p:nvSpPr>
        <p:spPr>
          <a:xfrm>
            <a:off x="3737811" y="2370571"/>
            <a:ext cx="2486526" cy="1005727"/>
          </a:xfrm>
          <a:prstGeom prst="rect">
            <a:avLst/>
          </a:prstGeom>
          <a:noFill/>
          <a:ln w="571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0" name="Google Shape;160;p23"/>
          <p:cNvSpPr/>
          <p:nvPr/>
        </p:nvSpPr>
        <p:spPr>
          <a:xfrm>
            <a:off x="5077325" y="3567254"/>
            <a:ext cx="3248527" cy="1005727"/>
          </a:xfrm>
          <a:prstGeom prst="rect">
            <a:avLst/>
          </a:prstGeom>
          <a:noFill/>
          <a:ln w="571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1" name="Google Shape;161;p23" descr="Text&#10;&#10;Description automatically generated with medium confidence"/>
          <p:cNvPicPr preferRelativeResize="0"/>
          <p:nvPr/>
        </p:nvPicPr>
        <p:blipFill rotWithShape="1">
          <a:blip r:embed="rId3">
            <a:alphaModFix/>
          </a:blip>
          <a:srcRect/>
          <a:stretch/>
        </p:blipFill>
        <p:spPr>
          <a:xfrm>
            <a:off x="3986465" y="5121159"/>
            <a:ext cx="3737810" cy="776511"/>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1_Title and Content Gray">
  <p:cSld name="1_Title and Content Gray">
    <p:spTree>
      <p:nvGrpSpPr>
        <p:cNvPr id="1" name="Shape 162"/>
        <p:cNvGrpSpPr/>
        <p:nvPr/>
      </p:nvGrpSpPr>
      <p:grpSpPr>
        <a:xfrm>
          <a:off x="0" y="0"/>
          <a:ext cx="0" cy="0"/>
          <a:chOff x="0" y="0"/>
          <a:chExt cx="0" cy="0"/>
        </a:xfrm>
      </p:grpSpPr>
      <p:pic>
        <p:nvPicPr>
          <p:cNvPr id="163" name="Google Shape;163;p33" descr="A picture containing table&#10;&#10;Description automatically generated"/>
          <p:cNvPicPr preferRelativeResize="0"/>
          <p:nvPr/>
        </p:nvPicPr>
        <p:blipFill rotWithShape="1">
          <a:blip r:embed="rId2">
            <a:alphaModFix/>
          </a:blip>
          <a:srcRect/>
          <a:stretch/>
        </p:blipFill>
        <p:spPr>
          <a:xfrm>
            <a:off x="-197225" y="-80642"/>
            <a:ext cx="12532659" cy="7046180"/>
          </a:xfrm>
          <a:prstGeom prst="rect">
            <a:avLst/>
          </a:prstGeom>
          <a:noFill/>
          <a:ln>
            <a:noFill/>
          </a:ln>
        </p:spPr>
      </p:pic>
      <p:sp>
        <p:nvSpPr>
          <p:cNvPr id="164" name="Google Shape;164;p33"/>
          <p:cNvSpPr txBox="1">
            <a:spLocks noGrp="1"/>
          </p:cNvSpPr>
          <p:nvPr>
            <p:ph type="title"/>
          </p:nvPr>
        </p:nvSpPr>
        <p:spPr>
          <a:xfrm>
            <a:off x="433206" y="594159"/>
            <a:ext cx="11219818" cy="132556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65" name="Google Shape;165;p33"/>
          <p:cNvSpPr txBox="1">
            <a:spLocks noGrp="1"/>
          </p:cNvSpPr>
          <p:nvPr>
            <p:ph type="body" idx="1"/>
          </p:nvPr>
        </p:nvSpPr>
        <p:spPr>
          <a:xfrm>
            <a:off x="433388" y="2187574"/>
            <a:ext cx="11219636" cy="3639485"/>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6" name="Google Shape;166;p33"/>
          <p:cNvSpPr/>
          <p:nvPr/>
        </p:nvSpPr>
        <p:spPr>
          <a:xfrm>
            <a:off x="-197225" y="6094911"/>
            <a:ext cx="12532659" cy="258417"/>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7" name="Google Shape;167;p33"/>
          <p:cNvSpPr/>
          <p:nvPr/>
        </p:nvSpPr>
        <p:spPr>
          <a:xfrm>
            <a:off x="-197225" y="6291468"/>
            <a:ext cx="12532659" cy="684008"/>
          </a:xfrm>
          <a:prstGeom prst="rect">
            <a:avLst/>
          </a:prstGeom>
          <a:solidFill>
            <a:srgbClr val="1F75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8" name="Google Shape;168;p33"/>
          <p:cNvSpPr txBox="1"/>
          <p:nvPr/>
        </p:nvSpPr>
        <p:spPr>
          <a:xfrm>
            <a:off x="9852982" y="6374979"/>
            <a:ext cx="2269445" cy="51698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900"/>
              <a:buFont typeface="Arial"/>
              <a:buNone/>
            </a:pPr>
            <a:r>
              <a:rPr lang="en-US" sz="2900" b="0" i="0" u="none" strike="noStrike" cap="none">
                <a:solidFill>
                  <a:schemeClr val="lt1"/>
                </a:solidFill>
                <a:latin typeface="Arial"/>
                <a:ea typeface="Arial"/>
                <a:cs typeface="Arial"/>
                <a:sym typeface="Arial"/>
              </a:rPr>
              <a:t>ceedar.org</a:t>
            </a:r>
            <a:endParaRPr sz="1400" b="0" i="0" u="none" strike="noStrike" cap="none">
              <a:solidFill>
                <a:srgbClr val="000000"/>
              </a:solidFill>
              <a:latin typeface="Arial"/>
              <a:ea typeface="Arial"/>
              <a:cs typeface="Arial"/>
              <a:sym typeface="Arial"/>
            </a:endParaRPr>
          </a:p>
        </p:txBody>
      </p:sp>
      <p:sp>
        <p:nvSpPr>
          <p:cNvPr id="169" name="Google Shape;169;p33"/>
          <p:cNvSpPr/>
          <p:nvPr/>
        </p:nvSpPr>
        <p:spPr>
          <a:xfrm>
            <a:off x="-232792" y="-75459"/>
            <a:ext cx="12603791" cy="401766"/>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0" name="Google Shape;170;p33" descr="Text&#10;&#10;Description automatically generated with medium confidence"/>
          <p:cNvPicPr preferRelativeResize="0"/>
          <p:nvPr/>
        </p:nvPicPr>
        <p:blipFill rotWithShape="1">
          <a:blip r:embed="rId3">
            <a:alphaModFix/>
          </a:blip>
          <a:srcRect/>
          <a:stretch/>
        </p:blipFill>
        <p:spPr>
          <a:xfrm>
            <a:off x="69573" y="6332785"/>
            <a:ext cx="2269445" cy="471465"/>
          </a:xfrm>
          <a:prstGeom prst="rect">
            <a:avLst/>
          </a:prstGeom>
          <a:noFill/>
          <a:ln>
            <a:noFill/>
          </a:ln>
        </p:spPr>
      </p:pic>
      <p:sp>
        <p:nvSpPr>
          <p:cNvPr id="171" name="Google Shape;171;p33"/>
          <p:cNvSpPr/>
          <p:nvPr/>
        </p:nvSpPr>
        <p:spPr>
          <a:xfrm>
            <a:off x="-232792" y="326307"/>
            <a:ext cx="12603791" cy="5758666"/>
          </a:xfrm>
          <a:prstGeom prst="rect">
            <a:avLst/>
          </a:prstGeom>
          <a:solidFill>
            <a:srgbClr val="E4E4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2" name="Google Shape;172;p33" descr="A group of children raising their hands&#10;&#10;Description automatically generated with medium confidence"/>
          <p:cNvPicPr preferRelativeResize="0"/>
          <p:nvPr/>
        </p:nvPicPr>
        <p:blipFill rotWithShape="1">
          <a:blip r:embed="rId4">
            <a:alphaModFix/>
          </a:blip>
          <a:srcRect/>
          <a:stretch/>
        </p:blipFill>
        <p:spPr>
          <a:xfrm>
            <a:off x="-375074" y="-80642"/>
            <a:ext cx="12836378" cy="7216938"/>
          </a:xfrm>
          <a:prstGeom prst="rect">
            <a:avLst/>
          </a:prstGeom>
          <a:noFill/>
          <a:ln>
            <a:noFill/>
          </a:ln>
        </p:spPr>
      </p:pic>
      <p:sp>
        <p:nvSpPr>
          <p:cNvPr id="173" name="Google Shape;173;p33"/>
          <p:cNvSpPr txBox="1"/>
          <p:nvPr/>
        </p:nvSpPr>
        <p:spPr>
          <a:xfrm>
            <a:off x="4561145" y="2986605"/>
            <a:ext cx="3015916" cy="132343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000"/>
              <a:buFont typeface="Arial"/>
              <a:buNone/>
            </a:pPr>
            <a:r>
              <a:rPr lang="en-US" sz="8000" b="0" i="0" u="none" strike="noStrike" cap="none">
                <a:solidFill>
                  <a:schemeClr val="lt1"/>
                </a:solidFill>
                <a:latin typeface="Arial"/>
                <a:ea typeface="Arial"/>
                <a:cs typeface="Arial"/>
                <a:sym typeface="Arial"/>
              </a:rPr>
              <a:t>Q &amp; A</a:t>
            </a:r>
            <a:endParaRPr sz="1400" b="0" i="0" u="none" strike="noStrike" cap="none">
              <a:solidFill>
                <a:srgbClr val="000000"/>
              </a:solidFill>
              <a:latin typeface="Arial"/>
              <a:ea typeface="Arial"/>
              <a:cs typeface="Arial"/>
              <a:sym typeface="Arial"/>
            </a:endParaRPr>
          </a:p>
        </p:txBody>
      </p:sp>
      <p:sp>
        <p:nvSpPr>
          <p:cNvPr id="174" name="Google Shape;174;p33"/>
          <p:cNvSpPr/>
          <p:nvPr/>
        </p:nvSpPr>
        <p:spPr>
          <a:xfrm>
            <a:off x="4444839" y="3051313"/>
            <a:ext cx="3248527" cy="1308229"/>
          </a:xfrm>
          <a:prstGeom prst="rect">
            <a:avLst/>
          </a:prstGeom>
          <a:noFill/>
          <a:ln w="101600" cap="flat" cmpd="sng">
            <a:solidFill>
              <a:schemeClr val="lt1"/>
            </a:solidFill>
            <a:prstDash val="solid"/>
            <a:miter lim="800000"/>
            <a:headEnd type="none" w="sm" len="sm"/>
            <a:tailEnd type="none" w="sm" len="sm"/>
          </a:ln>
        </p:spPr>
        <p:txBody>
          <a:bodyPr spcFirstLastPara="1" wrap="square" lIns="548625" tIns="45700" rIns="64007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5" name="Google Shape;175;p33" descr="Text&#10;&#10;Description automatically generated with medium confidence"/>
          <p:cNvPicPr preferRelativeResize="0"/>
          <p:nvPr/>
        </p:nvPicPr>
        <p:blipFill rotWithShape="1">
          <a:blip r:embed="rId3">
            <a:alphaModFix/>
          </a:blip>
          <a:srcRect/>
          <a:stretch/>
        </p:blipFill>
        <p:spPr>
          <a:xfrm>
            <a:off x="221973" y="6485185"/>
            <a:ext cx="2269445" cy="47146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Gray">
  <p:cSld name="Title and Content Gray">
    <p:spTree>
      <p:nvGrpSpPr>
        <p:cNvPr id="1" name="Shape 21"/>
        <p:cNvGrpSpPr/>
        <p:nvPr/>
      </p:nvGrpSpPr>
      <p:grpSpPr>
        <a:xfrm>
          <a:off x="0" y="0"/>
          <a:ext cx="0" cy="0"/>
          <a:chOff x="0" y="0"/>
          <a:chExt cx="0" cy="0"/>
        </a:xfrm>
      </p:grpSpPr>
      <p:pic>
        <p:nvPicPr>
          <p:cNvPr id="22" name="Google Shape;22;g3984a2fdb13_0_111" descr="A picture containing table&#10;&#10;Description automatically generated"/>
          <p:cNvPicPr preferRelativeResize="0"/>
          <p:nvPr/>
        </p:nvPicPr>
        <p:blipFill rotWithShape="1">
          <a:blip r:embed="rId2">
            <a:alphaModFix/>
          </a:blip>
          <a:srcRect/>
          <a:stretch/>
        </p:blipFill>
        <p:spPr>
          <a:xfrm>
            <a:off x="-197225" y="-80642"/>
            <a:ext cx="12532661" cy="7046179"/>
          </a:xfrm>
          <a:prstGeom prst="rect">
            <a:avLst/>
          </a:prstGeom>
          <a:noFill/>
          <a:ln>
            <a:noFill/>
          </a:ln>
        </p:spPr>
      </p:pic>
      <p:sp>
        <p:nvSpPr>
          <p:cNvPr id="23" name="Google Shape;23;g3984a2fdb13_0_111"/>
          <p:cNvSpPr txBox="1">
            <a:spLocks noGrp="1"/>
          </p:cNvSpPr>
          <p:nvPr>
            <p:ph type="title"/>
          </p:nvPr>
        </p:nvSpPr>
        <p:spPr>
          <a:xfrm>
            <a:off x="433206" y="594159"/>
            <a:ext cx="112197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800"/>
              <a:buFont typeface="Arial"/>
              <a:buNone/>
              <a:defRPr sz="4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g3984a2fdb13_0_111"/>
          <p:cNvSpPr txBox="1">
            <a:spLocks noGrp="1"/>
          </p:cNvSpPr>
          <p:nvPr>
            <p:ph type="body" idx="1"/>
          </p:nvPr>
        </p:nvSpPr>
        <p:spPr>
          <a:xfrm>
            <a:off x="433388" y="2187574"/>
            <a:ext cx="11219700" cy="36396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Font typeface="Arial"/>
              <a:buChar char="•"/>
              <a:defRPr>
                <a:latin typeface="Arial"/>
                <a:ea typeface="Arial"/>
                <a:cs typeface="Arial"/>
                <a:sym typeface="Arial"/>
              </a:defRPr>
            </a:lvl1pPr>
            <a:lvl2pPr marL="914400" lvl="1" indent="-381000" algn="l">
              <a:lnSpc>
                <a:spcPct val="90000"/>
              </a:lnSpc>
              <a:spcBef>
                <a:spcPts val="500"/>
              </a:spcBef>
              <a:spcAft>
                <a:spcPts val="0"/>
              </a:spcAft>
              <a:buClr>
                <a:schemeClr val="dk1"/>
              </a:buClr>
              <a:buSzPts val="2400"/>
              <a:buFont typeface="Arial"/>
              <a:buChar char="•"/>
              <a:defRPr>
                <a:latin typeface="Arial"/>
                <a:ea typeface="Arial"/>
                <a:cs typeface="Arial"/>
                <a:sym typeface="Arial"/>
              </a:defRPr>
            </a:lvl2pPr>
            <a:lvl3pPr marL="1371600" lvl="2" indent="-355600" algn="l">
              <a:lnSpc>
                <a:spcPct val="90000"/>
              </a:lnSpc>
              <a:spcBef>
                <a:spcPts val="500"/>
              </a:spcBef>
              <a:spcAft>
                <a:spcPts val="0"/>
              </a:spcAft>
              <a:buClr>
                <a:schemeClr val="dk1"/>
              </a:buClr>
              <a:buSzPts val="2000"/>
              <a:buFont typeface="Arial"/>
              <a:buChar char="•"/>
              <a:defRPr>
                <a:latin typeface="Arial"/>
                <a:ea typeface="Arial"/>
                <a:cs typeface="Arial"/>
                <a:sym typeface="Arial"/>
              </a:defRPr>
            </a:lvl3pPr>
            <a:lvl4pPr marL="1828800" lvl="3" indent="-342900" algn="l">
              <a:lnSpc>
                <a:spcPct val="90000"/>
              </a:lnSpc>
              <a:spcBef>
                <a:spcPts val="500"/>
              </a:spcBef>
              <a:spcAft>
                <a:spcPts val="0"/>
              </a:spcAft>
              <a:buClr>
                <a:schemeClr val="dk1"/>
              </a:buClr>
              <a:buSzPts val="1800"/>
              <a:buChar char="•"/>
              <a:defRPr>
                <a:latin typeface="Arial"/>
                <a:ea typeface="Arial"/>
                <a:cs typeface="Arial"/>
                <a:sym typeface="Arial"/>
              </a:defRPr>
            </a:lvl4pPr>
            <a:lvl5pPr marL="2286000" lvl="4" indent="-342900" algn="l">
              <a:lnSpc>
                <a:spcPct val="90000"/>
              </a:lnSpc>
              <a:spcBef>
                <a:spcPts val="5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g3984a2fdb13_0_111"/>
          <p:cNvSpPr/>
          <p:nvPr/>
        </p:nvSpPr>
        <p:spPr>
          <a:xfrm>
            <a:off x="-197225" y="6094911"/>
            <a:ext cx="12532800" cy="258300"/>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6" name="Google Shape;26;g3984a2fdb13_0_111"/>
          <p:cNvSpPr/>
          <p:nvPr/>
        </p:nvSpPr>
        <p:spPr>
          <a:xfrm>
            <a:off x="-197225" y="6291468"/>
            <a:ext cx="12532800" cy="684000"/>
          </a:xfrm>
          <a:prstGeom prst="rect">
            <a:avLst/>
          </a:prstGeom>
          <a:solidFill>
            <a:srgbClr val="1F75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7" name="Google Shape;27;g3984a2fdb13_0_111"/>
          <p:cNvSpPr txBox="1"/>
          <p:nvPr/>
        </p:nvSpPr>
        <p:spPr>
          <a:xfrm>
            <a:off x="9852982" y="6374979"/>
            <a:ext cx="2269500" cy="5169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900"/>
              <a:buFont typeface="Arial"/>
              <a:buNone/>
            </a:pPr>
            <a:r>
              <a:rPr lang="en-US" sz="2900" b="0" i="0" u="none" strike="noStrike" cap="none">
                <a:solidFill>
                  <a:schemeClr val="lt1"/>
                </a:solidFill>
                <a:latin typeface="Arial"/>
                <a:ea typeface="Arial"/>
                <a:cs typeface="Arial"/>
                <a:sym typeface="Arial"/>
              </a:rPr>
              <a:t>ceedar.org</a:t>
            </a:r>
            <a:endParaRPr sz="1400" b="0" i="0" u="none" strike="noStrike" cap="none">
              <a:solidFill>
                <a:srgbClr val="000000"/>
              </a:solidFill>
              <a:latin typeface="Arial"/>
              <a:ea typeface="Arial"/>
              <a:cs typeface="Arial"/>
              <a:sym typeface="Arial"/>
            </a:endParaRPr>
          </a:p>
        </p:txBody>
      </p:sp>
      <p:sp>
        <p:nvSpPr>
          <p:cNvPr id="28" name="Google Shape;28;g3984a2fdb13_0_111"/>
          <p:cNvSpPr/>
          <p:nvPr/>
        </p:nvSpPr>
        <p:spPr>
          <a:xfrm>
            <a:off x="-232792" y="-75459"/>
            <a:ext cx="12603900" cy="401700"/>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29" name="Google Shape;29;g3984a2fdb13_0_111" descr="Text&#10;&#10;Description automatically generated with medium confidence"/>
          <p:cNvPicPr preferRelativeResize="0"/>
          <p:nvPr/>
        </p:nvPicPr>
        <p:blipFill rotWithShape="1">
          <a:blip r:embed="rId3">
            <a:alphaModFix/>
          </a:blip>
          <a:srcRect/>
          <a:stretch/>
        </p:blipFill>
        <p:spPr>
          <a:xfrm>
            <a:off x="69573" y="6332785"/>
            <a:ext cx="2269447" cy="471465"/>
          </a:xfrm>
          <a:prstGeom prst="rect">
            <a:avLst/>
          </a:prstGeom>
          <a:noFill/>
          <a:ln>
            <a:noFill/>
          </a:ln>
        </p:spPr>
      </p:pic>
      <p:sp>
        <p:nvSpPr>
          <p:cNvPr id="30" name="Google Shape;30;g3984a2fdb13_0_111"/>
          <p:cNvSpPr/>
          <p:nvPr/>
        </p:nvSpPr>
        <p:spPr>
          <a:xfrm>
            <a:off x="-232792" y="326307"/>
            <a:ext cx="12603900" cy="5758800"/>
          </a:xfrm>
          <a:prstGeom prst="rect">
            <a:avLst/>
          </a:prstGeom>
          <a:solidFill>
            <a:srgbClr val="E4E4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Content with Image 1">
  <p:cSld name="Title and Content with Image 1">
    <p:spTree>
      <p:nvGrpSpPr>
        <p:cNvPr id="1" name="Shape 176"/>
        <p:cNvGrpSpPr/>
        <p:nvPr/>
      </p:nvGrpSpPr>
      <p:grpSpPr>
        <a:xfrm>
          <a:off x="0" y="0"/>
          <a:ext cx="0" cy="0"/>
          <a:chOff x="0" y="0"/>
          <a:chExt cx="0" cy="0"/>
        </a:xfrm>
      </p:grpSpPr>
      <p:sp>
        <p:nvSpPr>
          <p:cNvPr id="177" name="Google Shape;177;p34"/>
          <p:cNvSpPr txBox="1">
            <a:spLocks noGrp="1"/>
          </p:cNvSpPr>
          <p:nvPr>
            <p:ph type="title"/>
          </p:nvPr>
        </p:nvSpPr>
        <p:spPr>
          <a:xfrm>
            <a:off x="433206" y="701733"/>
            <a:ext cx="5662794" cy="132556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78" name="Google Shape;178;p34"/>
          <p:cNvSpPr txBox="1">
            <a:spLocks noGrp="1"/>
          </p:cNvSpPr>
          <p:nvPr>
            <p:ph type="body" idx="1"/>
          </p:nvPr>
        </p:nvSpPr>
        <p:spPr>
          <a:xfrm>
            <a:off x="433388" y="2295149"/>
            <a:ext cx="7670706" cy="4284945"/>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9" name="Google Shape;179;p34"/>
          <p:cNvSpPr/>
          <p:nvPr/>
        </p:nvSpPr>
        <p:spPr>
          <a:xfrm>
            <a:off x="-268357" y="6281530"/>
            <a:ext cx="12603791" cy="684008"/>
          </a:xfrm>
          <a:prstGeom prst="rect">
            <a:avLst/>
          </a:prstGeom>
          <a:solidFill>
            <a:srgbClr val="1F75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0" name="Google Shape;180;p34"/>
          <p:cNvSpPr/>
          <p:nvPr/>
        </p:nvSpPr>
        <p:spPr>
          <a:xfrm>
            <a:off x="-268357" y="6033051"/>
            <a:ext cx="12603791" cy="258417"/>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81" name="Google Shape;181;p34" descr="Text&#10;&#10;Description automatically generated with medium confidence"/>
          <p:cNvPicPr preferRelativeResize="0"/>
          <p:nvPr/>
        </p:nvPicPr>
        <p:blipFill rotWithShape="1">
          <a:blip r:embed="rId2">
            <a:alphaModFix/>
          </a:blip>
          <a:srcRect/>
          <a:stretch/>
        </p:blipFill>
        <p:spPr>
          <a:xfrm>
            <a:off x="69573" y="6332785"/>
            <a:ext cx="2269445" cy="471465"/>
          </a:xfrm>
          <a:prstGeom prst="rect">
            <a:avLst/>
          </a:prstGeom>
          <a:noFill/>
          <a:ln>
            <a:noFill/>
          </a:ln>
        </p:spPr>
      </p:pic>
      <p:sp>
        <p:nvSpPr>
          <p:cNvPr id="182" name="Google Shape;182;p34"/>
          <p:cNvSpPr txBox="1"/>
          <p:nvPr/>
        </p:nvSpPr>
        <p:spPr>
          <a:xfrm>
            <a:off x="9852982" y="6374979"/>
            <a:ext cx="2269445" cy="51698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900"/>
              <a:buFont typeface="Arial"/>
              <a:buNone/>
            </a:pPr>
            <a:r>
              <a:rPr lang="en-US" sz="2900" b="0" i="0" u="none" strike="noStrike" cap="none">
                <a:solidFill>
                  <a:schemeClr val="lt1"/>
                </a:solidFill>
                <a:latin typeface="Arial"/>
                <a:ea typeface="Arial"/>
                <a:cs typeface="Arial"/>
                <a:sym typeface="Arial"/>
              </a:rPr>
              <a:t>ceedar.org</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1_Title and Content with Image 1">
  <p:cSld name="1_Title and Content with Image 1">
    <p:spTree>
      <p:nvGrpSpPr>
        <p:cNvPr id="1" name="Shape 183"/>
        <p:cNvGrpSpPr/>
        <p:nvPr/>
      </p:nvGrpSpPr>
      <p:grpSpPr>
        <a:xfrm>
          <a:off x="0" y="0"/>
          <a:ext cx="0" cy="0"/>
          <a:chOff x="0" y="0"/>
          <a:chExt cx="0" cy="0"/>
        </a:xfrm>
      </p:grpSpPr>
      <p:sp>
        <p:nvSpPr>
          <p:cNvPr id="184" name="Google Shape;184;p35"/>
          <p:cNvSpPr/>
          <p:nvPr/>
        </p:nvSpPr>
        <p:spPr>
          <a:xfrm>
            <a:off x="-268357" y="6281530"/>
            <a:ext cx="12603791" cy="684008"/>
          </a:xfrm>
          <a:prstGeom prst="rect">
            <a:avLst/>
          </a:prstGeom>
          <a:solidFill>
            <a:srgbClr val="1F75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5" name="Google Shape;185;p35"/>
          <p:cNvSpPr/>
          <p:nvPr/>
        </p:nvSpPr>
        <p:spPr>
          <a:xfrm>
            <a:off x="-268357" y="6033051"/>
            <a:ext cx="12603791" cy="258417"/>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86" name="Google Shape;186;p35" descr="Text&#10;&#10;Description automatically generated with medium confidence"/>
          <p:cNvPicPr preferRelativeResize="0"/>
          <p:nvPr/>
        </p:nvPicPr>
        <p:blipFill rotWithShape="1">
          <a:blip r:embed="rId2">
            <a:alphaModFix/>
          </a:blip>
          <a:srcRect/>
          <a:stretch/>
        </p:blipFill>
        <p:spPr>
          <a:xfrm>
            <a:off x="69573" y="6332785"/>
            <a:ext cx="2269445" cy="471465"/>
          </a:xfrm>
          <a:prstGeom prst="rect">
            <a:avLst/>
          </a:prstGeom>
          <a:noFill/>
          <a:ln>
            <a:noFill/>
          </a:ln>
        </p:spPr>
      </p:pic>
      <p:sp>
        <p:nvSpPr>
          <p:cNvPr id="187" name="Google Shape;187;p35"/>
          <p:cNvSpPr txBox="1"/>
          <p:nvPr/>
        </p:nvSpPr>
        <p:spPr>
          <a:xfrm>
            <a:off x="9852982" y="6374979"/>
            <a:ext cx="2269445" cy="51698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900"/>
              <a:buFont typeface="Arial"/>
              <a:buNone/>
            </a:pPr>
            <a:r>
              <a:rPr lang="en-US" sz="2900" b="0" i="0" u="none" strike="noStrike" cap="none">
                <a:solidFill>
                  <a:schemeClr val="lt1"/>
                </a:solidFill>
                <a:latin typeface="Arial"/>
                <a:ea typeface="Arial"/>
                <a:cs typeface="Arial"/>
                <a:sym typeface="Arial"/>
              </a:rPr>
              <a:t>ceedar.org</a:t>
            </a:r>
            <a:endParaRPr sz="1400" b="0" i="0" u="none" strike="noStrike" cap="none">
              <a:solidFill>
                <a:srgbClr val="000000"/>
              </a:solidFill>
              <a:latin typeface="Arial"/>
              <a:ea typeface="Arial"/>
              <a:cs typeface="Arial"/>
              <a:sym typeface="Arial"/>
            </a:endParaRPr>
          </a:p>
        </p:txBody>
      </p:sp>
      <p:sp>
        <p:nvSpPr>
          <p:cNvPr id="188" name="Google Shape;188;p35"/>
          <p:cNvSpPr txBox="1"/>
          <p:nvPr/>
        </p:nvSpPr>
        <p:spPr>
          <a:xfrm>
            <a:off x="838200" y="1032784"/>
            <a:ext cx="10515600" cy="1325563"/>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1"/>
              </a:buClr>
              <a:buSzPts val="5400"/>
              <a:buFont typeface="Arial"/>
              <a:buNone/>
            </a:pPr>
            <a:r>
              <a:rPr lang="en-US" sz="5400" b="1" i="0" u="none" strike="noStrike" cap="none">
                <a:solidFill>
                  <a:schemeClr val="dk1"/>
                </a:solidFill>
                <a:latin typeface="Arial"/>
                <a:ea typeface="Arial"/>
                <a:cs typeface="Arial"/>
                <a:sym typeface="Arial"/>
              </a:rPr>
              <a:t>CEEDAR 3.0 Priorities</a:t>
            </a:r>
            <a:endParaRPr sz="1400" b="0" i="0" u="none" strike="noStrike" cap="none">
              <a:solidFill>
                <a:srgbClr val="000000"/>
              </a:solidFill>
              <a:latin typeface="Arial"/>
              <a:ea typeface="Arial"/>
              <a:cs typeface="Arial"/>
              <a:sym typeface="Arial"/>
            </a:endParaRPr>
          </a:p>
        </p:txBody>
      </p:sp>
      <p:sp>
        <p:nvSpPr>
          <p:cNvPr id="189" name="Google Shape;189;p35"/>
          <p:cNvSpPr txBox="1"/>
          <p:nvPr/>
        </p:nvSpPr>
        <p:spPr>
          <a:xfrm>
            <a:off x="838200" y="2358347"/>
            <a:ext cx="10279566" cy="2249895"/>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1800"/>
              <a:buFont typeface="Calibri"/>
              <a:buAutoNum type="arabicPeriod"/>
            </a:pPr>
            <a:r>
              <a:rPr lang="en-US" sz="1800" b="0" i="0" u="none" strike="noStrike" cap="none">
                <a:solidFill>
                  <a:schemeClr val="dk1"/>
                </a:solidFill>
                <a:latin typeface="Arial"/>
                <a:ea typeface="Arial"/>
                <a:cs typeface="Arial"/>
                <a:sym typeface="Arial"/>
              </a:rPr>
              <a:t>Increased IHE capacity, in collaboration with SEA and LEAs, to off­er high-quality instruction for teacher and leader candidates</a:t>
            </a:r>
            <a:endParaRPr sz="1400" b="0" i="0" u="none" strike="noStrike" cap="none">
              <a:solidFill>
                <a:srgbClr val="000000"/>
              </a:solidFill>
              <a:latin typeface="Arial"/>
              <a:ea typeface="Arial"/>
              <a:cs typeface="Arial"/>
              <a:sym typeface="Arial"/>
            </a:endParaRPr>
          </a:p>
          <a:p>
            <a:pPr marL="342900" marR="0" lvl="0" indent="-22860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800"/>
              <a:buFont typeface="Calibri"/>
              <a:buAutoNum type="arabicPeriod"/>
            </a:pPr>
            <a:r>
              <a:rPr lang="en-US" sz="1800" b="0" i="0" u="none" strike="noStrike" cap="none">
                <a:solidFill>
                  <a:schemeClr val="dk1"/>
                </a:solidFill>
                <a:latin typeface="Arial"/>
                <a:ea typeface="Arial"/>
                <a:cs typeface="Arial"/>
                <a:sym typeface="Arial"/>
              </a:rPr>
              <a:t>Improved SEA capacity to track and evaluate the impact of policy on the ability to attract, prepare and sustain teachers and leaders, and change policy when appropriate </a:t>
            </a:r>
            <a:endParaRPr sz="1400" b="0" i="0" u="none" strike="noStrike" cap="none">
              <a:solidFill>
                <a:srgbClr val="000000"/>
              </a:solidFill>
              <a:latin typeface="Arial"/>
              <a:ea typeface="Arial"/>
              <a:cs typeface="Arial"/>
              <a:sym typeface="Arial"/>
            </a:endParaRPr>
          </a:p>
          <a:p>
            <a:pPr marL="342900" marR="0" lvl="0" indent="-22860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800"/>
              <a:buFont typeface="Calibri"/>
              <a:buAutoNum type="arabicPeriod"/>
            </a:pPr>
            <a:r>
              <a:rPr lang="en-US" sz="1800" b="0" i="0" u="none" strike="noStrike" cap="none">
                <a:solidFill>
                  <a:schemeClr val="dk1"/>
                </a:solidFill>
                <a:latin typeface="Arial"/>
                <a:ea typeface="Arial"/>
                <a:cs typeface="Arial"/>
                <a:sym typeface="Arial"/>
              </a:rPr>
              <a:t>Increased SEA, IHE, and LEA capacity to identify data systems and use data to monitor impact of eff­orts</a:t>
            </a:r>
            <a:endParaRPr sz="1400" b="0" i="0" u="none" strike="noStrike" cap="none">
              <a:solidFill>
                <a:srgbClr val="000000"/>
              </a:solidFill>
              <a:latin typeface="Arial"/>
              <a:ea typeface="Arial"/>
              <a:cs typeface="Arial"/>
              <a:sym typeface="Arial"/>
            </a:endParaRPr>
          </a:p>
          <a:p>
            <a:pPr marL="342900" marR="0" lvl="0" indent="-22860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800"/>
              <a:buFont typeface="Calibri"/>
              <a:buAutoNum type="arabicPeriod"/>
            </a:pPr>
            <a:r>
              <a:rPr lang="en-US" sz="1800" b="0" i="0" u="none" strike="noStrike" cap="none">
                <a:solidFill>
                  <a:schemeClr val="dk1"/>
                </a:solidFill>
                <a:latin typeface="Arial"/>
                <a:ea typeface="Arial"/>
                <a:cs typeface="Arial"/>
                <a:sym typeface="Arial"/>
              </a:rPr>
              <a:t>Increased capacity of SEAs, IHEs, and LEAs, and other state organizations to collaborate and implement plans that sustain and scale up reform efforts</a:t>
            </a:r>
            <a:endParaRPr sz="1400" b="0" i="0" u="none" strike="noStrike" cap="none">
              <a:solidFill>
                <a:srgbClr val="000000"/>
              </a:solidFill>
              <a:latin typeface="Arial"/>
              <a:ea typeface="Arial"/>
              <a:cs typeface="Arial"/>
              <a:sym typeface="Arial"/>
            </a:endParaRPr>
          </a:p>
        </p:txBody>
      </p:sp>
      <p:sp>
        <p:nvSpPr>
          <p:cNvPr id="190" name="Google Shape;190;p35"/>
          <p:cNvSpPr/>
          <p:nvPr/>
        </p:nvSpPr>
        <p:spPr>
          <a:xfrm>
            <a:off x="-205896" y="0"/>
            <a:ext cx="12603791" cy="401766"/>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4 Sections with Images">
  <p:cSld name="Title and 4 Sections with Images">
    <p:spTree>
      <p:nvGrpSpPr>
        <p:cNvPr id="1" name="Shape 191"/>
        <p:cNvGrpSpPr/>
        <p:nvPr/>
      </p:nvGrpSpPr>
      <p:grpSpPr>
        <a:xfrm>
          <a:off x="0" y="0"/>
          <a:ext cx="0" cy="0"/>
          <a:chOff x="0" y="0"/>
          <a:chExt cx="0" cy="0"/>
        </a:xfrm>
      </p:grpSpPr>
      <p:pic>
        <p:nvPicPr>
          <p:cNvPr id="192" name="Google Shape;192;p36"/>
          <p:cNvPicPr preferRelativeResize="0"/>
          <p:nvPr/>
        </p:nvPicPr>
        <p:blipFill rotWithShape="1">
          <a:blip r:embed="rId2">
            <a:alphaModFix/>
          </a:blip>
          <a:srcRect t="32794" b="21626"/>
          <a:stretch/>
        </p:blipFill>
        <p:spPr>
          <a:xfrm>
            <a:off x="-199572" y="2230330"/>
            <a:ext cx="12391572" cy="3175388"/>
          </a:xfrm>
          <a:prstGeom prst="rect">
            <a:avLst/>
          </a:prstGeom>
          <a:noFill/>
          <a:ln>
            <a:noFill/>
          </a:ln>
        </p:spPr>
      </p:pic>
      <p:sp>
        <p:nvSpPr>
          <p:cNvPr id="193" name="Google Shape;193;p36"/>
          <p:cNvSpPr txBox="1">
            <a:spLocks noGrp="1"/>
          </p:cNvSpPr>
          <p:nvPr>
            <p:ph type="title"/>
          </p:nvPr>
        </p:nvSpPr>
        <p:spPr>
          <a:xfrm>
            <a:off x="782033" y="615854"/>
            <a:ext cx="10515600" cy="1325563"/>
          </a:xfrm>
          <a:prstGeom prst="rect">
            <a:avLst/>
          </a:prstGeom>
          <a:noFill/>
          <a:ln>
            <a:noFill/>
          </a:ln>
        </p:spPr>
        <p:txBody>
          <a:bodyPr spcFirstLastPara="1" wrap="square" lIns="91425" tIns="45700" rIns="91425" bIns="45700" anchor="t" anchorCtr="0">
            <a:normAutofit/>
          </a:bodyPr>
          <a:lstStyle>
            <a:lvl1pPr marR="0" lvl="0" algn="ctr" rtl="0">
              <a:lnSpc>
                <a:spcPct val="9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94" name="Google Shape;194;p36"/>
          <p:cNvSpPr>
            <a:spLocks noGrp="1"/>
          </p:cNvSpPr>
          <p:nvPr>
            <p:ph type="pic" idx="2"/>
          </p:nvPr>
        </p:nvSpPr>
        <p:spPr>
          <a:xfrm>
            <a:off x="782638" y="2654300"/>
            <a:ext cx="2106612" cy="1558925"/>
          </a:xfrm>
          <a:prstGeom prst="rect">
            <a:avLst/>
          </a:prstGeom>
          <a:noFill/>
          <a:ln>
            <a:noFill/>
          </a:ln>
        </p:spPr>
      </p:sp>
      <p:sp>
        <p:nvSpPr>
          <p:cNvPr id="195" name="Google Shape;195;p36"/>
          <p:cNvSpPr>
            <a:spLocks noGrp="1"/>
          </p:cNvSpPr>
          <p:nvPr>
            <p:ph type="pic" idx="3"/>
          </p:nvPr>
        </p:nvSpPr>
        <p:spPr>
          <a:xfrm>
            <a:off x="3568765" y="2654300"/>
            <a:ext cx="2106612" cy="1558925"/>
          </a:xfrm>
          <a:prstGeom prst="rect">
            <a:avLst/>
          </a:prstGeom>
          <a:noFill/>
          <a:ln>
            <a:noFill/>
          </a:ln>
        </p:spPr>
      </p:sp>
      <p:sp>
        <p:nvSpPr>
          <p:cNvPr id="196" name="Google Shape;196;p36"/>
          <p:cNvSpPr>
            <a:spLocks noGrp="1"/>
          </p:cNvSpPr>
          <p:nvPr>
            <p:ph type="pic" idx="4"/>
          </p:nvPr>
        </p:nvSpPr>
        <p:spPr>
          <a:xfrm>
            <a:off x="6354892" y="2649537"/>
            <a:ext cx="2106612" cy="1558925"/>
          </a:xfrm>
          <a:prstGeom prst="rect">
            <a:avLst/>
          </a:prstGeom>
          <a:noFill/>
          <a:ln>
            <a:noFill/>
          </a:ln>
        </p:spPr>
      </p:sp>
      <p:sp>
        <p:nvSpPr>
          <p:cNvPr id="197" name="Google Shape;197;p36"/>
          <p:cNvSpPr>
            <a:spLocks noGrp="1"/>
          </p:cNvSpPr>
          <p:nvPr>
            <p:ph type="pic" idx="5"/>
          </p:nvPr>
        </p:nvSpPr>
        <p:spPr>
          <a:xfrm>
            <a:off x="9105161" y="2649536"/>
            <a:ext cx="2106612" cy="1558925"/>
          </a:xfrm>
          <a:prstGeom prst="rect">
            <a:avLst/>
          </a:prstGeom>
          <a:noFill/>
          <a:ln>
            <a:noFill/>
          </a:ln>
        </p:spPr>
      </p:sp>
      <p:sp>
        <p:nvSpPr>
          <p:cNvPr id="198" name="Google Shape;198;p36"/>
          <p:cNvSpPr txBox="1">
            <a:spLocks noGrp="1"/>
          </p:cNvSpPr>
          <p:nvPr>
            <p:ph type="body" idx="1"/>
          </p:nvPr>
        </p:nvSpPr>
        <p:spPr>
          <a:xfrm>
            <a:off x="3567177" y="4406165"/>
            <a:ext cx="2108200" cy="64135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9" name="Google Shape;199;p36"/>
          <p:cNvSpPr txBox="1">
            <a:spLocks noGrp="1"/>
          </p:cNvSpPr>
          <p:nvPr>
            <p:ph type="body" idx="6"/>
          </p:nvPr>
        </p:nvSpPr>
        <p:spPr>
          <a:xfrm>
            <a:off x="779159" y="4415133"/>
            <a:ext cx="2108200" cy="64135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0" name="Google Shape;200;p36"/>
          <p:cNvSpPr txBox="1">
            <a:spLocks noGrp="1"/>
          </p:cNvSpPr>
          <p:nvPr>
            <p:ph type="body" idx="7"/>
          </p:nvPr>
        </p:nvSpPr>
        <p:spPr>
          <a:xfrm>
            <a:off x="6355190" y="4415132"/>
            <a:ext cx="2108200" cy="64135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1" name="Google Shape;201;p36"/>
          <p:cNvSpPr txBox="1">
            <a:spLocks noGrp="1"/>
          </p:cNvSpPr>
          <p:nvPr>
            <p:ph type="body" idx="8"/>
          </p:nvPr>
        </p:nvSpPr>
        <p:spPr>
          <a:xfrm>
            <a:off x="9098387" y="4415130"/>
            <a:ext cx="2108200" cy="64135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2" name="Google Shape;202;p36"/>
          <p:cNvSpPr/>
          <p:nvPr/>
        </p:nvSpPr>
        <p:spPr>
          <a:xfrm>
            <a:off x="-268357" y="6281530"/>
            <a:ext cx="12603791" cy="684008"/>
          </a:xfrm>
          <a:prstGeom prst="rect">
            <a:avLst/>
          </a:prstGeom>
          <a:solidFill>
            <a:srgbClr val="1F75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3" name="Google Shape;203;p36"/>
          <p:cNvSpPr/>
          <p:nvPr/>
        </p:nvSpPr>
        <p:spPr>
          <a:xfrm>
            <a:off x="-268357" y="6033051"/>
            <a:ext cx="12603791" cy="258417"/>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04" name="Google Shape;204;p36" descr="Text&#10;&#10;Description automatically generated with medium confidence"/>
          <p:cNvPicPr preferRelativeResize="0"/>
          <p:nvPr/>
        </p:nvPicPr>
        <p:blipFill rotWithShape="1">
          <a:blip r:embed="rId3">
            <a:alphaModFix/>
          </a:blip>
          <a:srcRect/>
          <a:stretch/>
        </p:blipFill>
        <p:spPr>
          <a:xfrm>
            <a:off x="69573" y="6332785"/>
            <a:ext cx="2269445" cy="471465"/>
          </a:xfrm>
          <a:prstGeom prst="rect">
            <a:avLst/>
          </a:prstGeom>
          <a:noFill/>
          <a:ln>
            <a:noFill/>
          </a:ln>
        </p:spPr>
      </p:pic>
      <p:sp>
        <p:nvSpPr>
          <p:cNvPr id="205" name="Google Shape;205;p36"/>
          <p:cNvSpPr/>
          <p:nvPr/>
        </p:nvSpPr>
        <p:spPr>
          <a:xfrm>
            <a:off x="-232792" y="-75459"/>
            <a:ext cx="12603791" cy="401766"/>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6" name="Google Shape;206;p36"/>
          <p:cNvSpPr txBox="1"/>
          <p:nvPr/>
        </p:nvSpPr>
        <p:spPr>
          <a:xfrm>
            <a:off x="9852982" y="6374979"/>
            <a:ext cx="2269445" cy="51698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900"/>
              <a:buFont typeface="Arial"/>
              <a:buNone/>
            </a:pPr>
            <a:r>
              <a:rPr lang="en-US" sz="2900" b="0" i="0" u="none" strike="noStrike" cap="none">
                <a:solidFill>
                  <a:schemeClr val="lt1"/>
                </a:solidFill>
                <a:latin typeface="Arial"/>
                <a:ea typeface="Arial"/>
                <a:cs typeface="Arial"/>
                <a:sym typeface="Arial"/>
              </a:rPr>
              <a:t>ceedar.org</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4 Sections with Text">
  <p:cSld name="Title and 4 Sections with Text">
    <p:spTree>
      <p:nvGrpSpPr>
        <p:cNvPr id="1" name="Shape 207"/>
        <p:cNvGrpSpPr/>
        <p:nvPr/>
      </p:nvGrpSpPr>
      <p:grpSpPr>
        <a:xfrm>
          <a:off x="0" y="0"/>
          <a:ext cx="0" cy="0"/>
          <a:chOff x="0" y="0"/>
          <a:chExt cx="0" cy="0"/>
        </a:xfrm>
      </p:grpSpPr>
      <p:pic>
        <p:nvPicPr>
          <p:cNvPr id="208" name="Google Shape;208;p37"/>
          <p:cNvPicPr preferRelativeResize="0"/>
          <p:nvPr/>
        </p:nvPicPr>
        <p:blipFill rotWithShape="1">
          <a:blip r:embed="rId2">
            <a:alphaModFix/>
          </a:blip>
          <a:srcRect t="27628" b="27849"/>
          <a:stretch/>
        </p:blipFill>
        <p:spPr>
          <a:xfrm>
            <a:off x="0" y="1896035"/>
            <a:ext cx="12194978" cy="3052483"/>
          </a:xfrm>
          <a:prstGeom prst="rect">
            <a:avLst/>
          </a:prstGeom>
          <a:noFill/>
          <a:ln>
            <a:noFill/>
          </a:ln>
        </p:spPr>
      </p:pic>
      <p:sp>
        <p:nvSpPr>
          <p:cNvPr id="209" name="Google Shape;209;p37"/>
          <p:cNvSpPr txBox="1">
            <a:spLocks noGrp="1"/>
          </p:cNvSpPr>
          <p:nvPr>
            <p:ph type="title"/>
          </p:nvPr>
        </p:nvSpPr>
        <p:spPr>
          <a:xfrm>
            <a:off x="782033" y="615854"/>
            <a:ext cx="10515600" cy="1123299"/>
          </a:xfrm>
          <a:prstGeom prst="rect">
            <a:avLst/>
          </a:prstGeom>
          <a:noFill/>
          <a:ln>
            <a:noFill/>
          </a:ln>
        </p:spPr>
        <p:txBody>
          <a:bodyPr spcFirstLastPara="1" wrap="square" lIns="91425" tIns="45700" rIns="91425" bIns="45700" anchor="t" anchorCtr="0">
            <a:normAutofit/>
          </a:bodyPr>
          <a:lstStyle>
            <a:lvl1pPr marR="0" lvl="0" algn="ctr" rtl="0">
              <a:lnSpc>
                <a:spcPct val="90000"/>
              </a:lnSpc>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10" name="Google Shape;210;p37"/>
          <p:cNvSpPr txBox="1">
            <a:spLocks noGrp="1"/>
          </p:cNvSpPr>
          <p:nvPr>
            <p:ph type="body" idx="1"/>
          </p:nvPr>
        </p:nvSpPr>
        <p:spPr>
          <a:xfrm>
            <a:off x="3674751" y="2258435"/>
            <a:ext cx="2108200" cy="2367353"/>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1" name="Google Shape;211;p37"/>
          <p:cNvSpPr txBox="1">
            <a:spLocks noGrp="1"/>
          </p:cNvSpPr>
          <p:nvPr>
            <p:ph type="body" idx="2"/>
          </p:nvPr>
        </p:nvSpPr>
        <p:spPr>
          <a:xfrm>
            <a:off x="958449" y="2267403"/>
            <a:ext cx="2108200" cy="2358385"/>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2" name="Google Shape;212;p37"/>
          <p:cNvSpPr txBox="1">
            <a:spLocks noGrp="1"/>
          </p:cNvSpPr>
          <p:nvPr>
            <p:ph type="body" idx="3"/>
          </p:nvPr>
        </p:nvSpPr>
        <p:spPr>
          <a:xfrm>
            <a:off x="6408977" y="2267402"/>
            <a:ext cx="2108200" cy="2358386"/>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3" name="Google Shape;213;p37"/>
          <p:cNvSpPr txBox="1">
            <a:spLocks noGrp="1"/>
          </p:cNvSpPr>
          <p:nvPr>
            <p:ph type="body" idx="4"/>
          </p:nvPr>
        </p:nvSpPr>
        <p:spPr>
          <a:xfrm>
            <a:off x="9134245" y="2267400"/>
            <a:ext cx="2108200" cy="2367353"/>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4" name="Google Shape;214;p37"/>
          <p:cNvSpPr/>
          <p:nvPr/>
        </p:nvSpPr>
        <p:spPr>
          <a:xfrm>
            <a:off x="-268357" y="6281530"/>
            <a:ext cx="12603791" cy="684008"/>
          </a:xfrm>
          <a:prstGeom prst="rect">
            <a:avLst/>
          </a:prstGeom>
          <a:solidFill>
            <a:srgbClr val="1F75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5" name="Google Shape;215;p37"/>
          <p:cNvSpPr/>
          <p:nvPr/>
        </p:nvSpPr>
        <p:spPr>
          <a:xfrm>
            <a:off x="-268357" y="6033051"/>
            <a:ext cx="12603791" cy="258417"/>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16" name="Google Shape;216;p37" descr="Text&#10;&#10;Description automatically generated with medium confidence"/>
          <p:cNvPicPr preferRelativeResize="0"/>
          <p:nvPr/>
        </p:nvPicPr>
        <p:blipFill rotWithShape="1">
          <a:blip r:embed="rId3">
            <a:alphaModFix/>
          </a:blip>
          <a:srcRect/>
          <a:stretch/>
        </p:blipFill>
        <p:spPr>
          <a:xfrm>
            <a:off x="69573" y="6332785"/>
            <a:ext cx="2269445" cy="471465"/>
          </a:xfrm>
          <a:prstGeom prst="rect">
            <a:avLst/>
          </a:prstGeom>
          <a:noFill/>
          <a:ln>
            <a:noFill/>
          </a:ln>
        </p:spPr>
      </p:pic>
      <p:sp>
        <p:nvSpPr>
          <p:cNvPr id="217" name="Google Shape;217;p37"/>
          <p:cNvSpPr/>
          <p:nvPr/>
        </p:nvSpPr>
        <p:spPr>
          <a:xfrm>
            <a:off x="-232792" y="-75459"/>
            <a:ext cx="12603791" cy="401766"/>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8" name="Google Shape;218;p37"/>
          <p:cNvSpPr txBox="1"/>
          <p:nvPr/>
        </p:nvSpPr>
        <p:spPr>
          <a:xfrm>
            <a:off x="9852982" y="6374979"/>
            <a:ext cx="2269445" cy="51698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900"/>
              <a:buFont typeface="Arial"/>
              <a:buNone/>
            </a:pPr>
            <a:r>
              <a:rPr lang="en-US" sz="2900" b="0" i="0" u="none" strike="noStrike" cap="none">
                <a:solidFill>
                  <a:schemeClr val="lt1"/>
                </a:solidFill>
                <a:latin typeface="Arial"/>
                <a:ea typeface="Arial"/>
                <a:cs typeface="Arial"/>
                <a:sym typeface="Arial"/>
              </a:rPr>
              <a:t>ceedar.org</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3 Sections with Image">
  <p:cSld name="Title and 3 Sections with Image">
    <p:spTree>
      <p:nvGrpSpPr>
        <p:cNvPr id="1" name="Shape 219"/>
        <p:cNvGrpSpPr/>
        <p:nvPr/>
      </p:nvGrpSpPr>
      <p:grpSpPr>
        <a:xfrm>
          <a:off x="0" y="0"/>
          <a:ext cx="0" cy="0"/>
          <a:chOff x="0" y="0"/>
          <a:chExt cx="0" cy="0"/>
        </a:xfrm>
      </p:grpSpPr>
      <p:pic>
        <p:nvPicPr>
          <p:cNvPr id="220" name="Google Shape;220;p38" descr="Shape&#10;&#10;Description automatically generated"/>
          <p:cNvPicPr preferRelativeResize="0"/>
          <p:nvPr/>
        </p:nvPicPr>
        <p:blipFill rotWithShape="1">
          <a:blip r:embed="rId2">
            <a:alphaModFix/>
          </a:blip>
          <a:srcRect t="32505" b="13196"/>
          <a:stretch/>
        </p:blipFill>
        <p:spPr>
          <a:xfrm>
            <a:off x="0" y="2230330"/>
            <a:ext cx="12194978" cy="3722904"/>
          </a:xfrm>
          <a:prstGeom prst="rect">
            <a:avLst/>
          </a:prstGeom>
          <a:noFill/>
          <a:ln>
            <a:noFill/>
          </a:ln>
        </p:spPr>
      </p:pic>
      <p:pic>
        <p:nvPicPr>
          <p:cNvPr id="221" name="Google Shape;221;p38" descr="Two people talking&#10;&#10;Description automatically generated with low confidence"/>
          <p:cNvPicPr preferRelativeResize="0"/>
          <p:nvPr/>
        </p:nvPicPr>
        <p:blipFill rotWithShape="1">
          <a:blip r:embed="rId3">
            <a:alphaModFix/>
          </a:blip>
          <a:srcRect l="9874" t="6050" r="37975" b="3447"/>
          <a:stretch/>
        </p:blipFill>
        <p:spPr>
          <a:xfrm>
            <a:off x="4619498" y="2391515"/>
            <a:ext cx="3006598" cy="3429422"/>
          </a:xfrm>
          <a:prstGeom prst="rect">
            <a:avLst/>
          </a:prstGeom>
          <a:noFill/>
          <a:ln>
            <a:noFill/>
          </a:ln>
        </p:spPr>
      </p:pic>
      <p:sp>
        <p:nvSpPr>
          <p:cNvPr id="222" name="Google Shape;222;p38"/>
          <p:cNvSpPr/>
          <p:nvPr/>
        </p:nvSpPr>
        <p:spPr>
          <a:xfrm>
            <a:off x="4619498" y="2391515"/>
            <a:ext cx="3006598" cy="3429422"/>
          </a:xfrm>
          <a:prstGeom prst="rect">
            <a:avLst/>
          </a:prstGeom>
          <a:solidFill>
            <a:srgbClr val="1384C6">
              <a:alpha val="2627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23" name="Google Shape;223;p38"/>
          <p:cNvSpPr txBox="1">
            <a:spLocks noGrp="1"/>
          </p:cNvSpPr>
          <p:nvPr>
            <p:ph type="title"/>
          </p:nvPr>
        </p:nvSpPr>
        <p:spPr>
          <a:xfrm>
            <a:off x="782033" y="615854"/>
            <a:ext cx="10515600" cy="1123299"/>
          </a:xfrm>
          <a:prstGeom prst="rect">
            <a:avLst/>
          </a:prstGeom>
          <a:noFill/>
          <a:ln>
            <a:noFill/>
          </a:ln>
        </p:spPr>
        <p:txBody>
          <a:bodyPr spcFirstLastPara="1" wrap="square" lIns="91425" tIns="45700" rIns="91425" bIns="45700" anchor="t" anchorCtr="0">
            <a:normAutofit/>
          </a:bodyPr>
          <a:lstStyle>
            <a:lvl1pPr marR="0" lvl="0" algn="ctr" rtl="0">
              <a:lnSpc>
                <a:spcPct val="9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24" name="Google Shape;224;p38"/>
          <p:cNvSpPr txBox="1">
            <a:spLocks noGrp="1"/>
          </p:cNvSpPr>
          <p:nvPr>
            <p:ph type="body" idx="1"/>
          </p:nvPr>
        </p:nvSpPr>
        <p:spPr>
          <a:xfrm>
            <a:off x="1039906" y="2608060"/>
            <a:ext cx="2510118" cy="2914199"/>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5" name="Google Shape;225;p38"/>
          <p:cNvSpPr txBox="1">
            <a:spLocks noGrp="1"/>
          </p:cNvSpPr>
          <p:nvPr>
            <p:ph type="body" idx="2"/>
          </p:nvPr>
        </p:nvSpPr>
        <p:spPr>
          <a:xfrm>
            <a:off x="8695570" y="2608056"/>
            <a:ext cx="2456524" cy="2914203"/>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6" name="Google Shape;226;p38"/>
          <p:cNvSpPr/>
          <p:nvPr/>
        </p:nvSpPr>
        <p:spPr>
          <a:xfrm>
            <a:off x="-268357" y="6281530"/>
            <a:ext cx="12603791" cy="684008"/>
          </a:xfrm>
          <a:prstGeom prst="rect">
            <a:avLst/>
          </a:prstGeom>
          <a:solidFill>
            <a:srgbClr val="1F75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27" name="Google Shape;227;p38"/>
          <p:cNvSpPr/>
          <p:nvPr/>
        </p:nvSpPr>
        <p:spPr>
          <a:xfrm>
            <a:off x="-268357" y="6033051"/>
            <a:ext cx="12603791" cy="258417"/>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28" name="Google Shape;228;p38" descr="Text&#10;&#10;Description automatically generated with medium confidence"/>
          <p:cNvPicPr preferRelativeResize="0"/>
          <p:nvPr/>
        </p:nvPicPr>
        <p:blipFill rotWithShape="1">
          <a:blip r:embed="rId4">
            <a:alphaModFix/>
          </a:blip>
          <a:srcRect/>
          <a:stretch/>
        </p:blipFill>
        <p:spPr>
          <a:xfrm>
            <a:off x="69573" y="6332785"/>
            <a:ext cx="2269445" cy="471465"/>
          </a:xfrm>
          <a:prstGeom prst="rect">
            <a:avLst/>
          </a:prstGeom>
          <a:noFill/>
          <a:ln>
            <a:noFill/>
          </a:ln>
        </p:spPr>
      </p:pic>
      <p:sp>
        <p:nvSpPr>
          <p:cNvPr id="229" name="Google Shape;229;p38"/>
          <p:cNvSpPr/>
          <p:nvPr/>
        </p:nvSpPr>
        <p:spPr>
          <a:xfrm>
            <a:off x="-232792" y="-75459"/>
            <a:ext cx="12603791" cy="401766"/>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0" name="Google Shape;230;p38"/>
          <p:cNvSpPr txBox="1"/>
          <p:nvPr/>
        </p:nvSpPr>
        <p:spPr>
          <a:xfrm>
            <a:off x="9852982" y="6374979"/>
            <a:ext cx="2269445" cy="51698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900"/>
              <a:buFont typeface="Arial"/>
              <a:buNone/>
            </a:pPr>
            <a:r>
              <a:rPr lang="en-US" sz="2900" b="0" i="0" u="none" strike="noStrike" cap="none">
                <a:solidFill>
                  <a:schemeClr val="lt1"/>
                </a:solidFill>
                <a:latin typeface="Arial"/>
                <a:ea typeface="Arial"/>
                <a:cs typeface="Arial"/>
                <a:sym typeface="Arial"/>
              </a:rPr>
              <a:t>ceedar.org</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Content with Image 4">
  <p:cSld name="Title and Content with Image 4">
    <p:spTree>
      <p:nvGrpSpPr>
        <p:cNvPr id="1" name="Shape 231"/>
        <p:cNvGrpSpPr/>
        <p:nvPr/>
      </p:nvGrpSpPr>
      <p:grpSpPr>
        <a:xfrm>
          <a:off x="0" y="0"/>
          <a:ext cx="0" cy="0"/>
          <a:chOff x="0" y="0"/>
          <a:chExt cx="0" cy="0"/>
        </a:xfrm>
      </p:grpSpPr>
      <p:pic>
        <p:nvPicPr>
          <p:cNvPr id="232" name="Google Shape;232;p39" descr="A person writing on a whiteboard&#10;&#10;Description automatically generated with low confidence"/>
          <p:cNvPicPr preferRelativeResize="0"/>
          <p:nvPr/>
        </p:nvPicPr>
        <p:blipFill rotWithShape="1">
          <a:blip r:embed="rId2">
            <a:alphaModFix/>
          </a:blip>
          <a:srcRect/>
          <a:stretch/>
        </p:blipFill>
        <p:spPr>
          <a:xfrm>
            <a:off x="-2976" y="1"/>
            <a:ext cx="12197954" cy="6858000"/>
          </a:xfrm>
          <a:prstGeom prst="rect">
            <a:avLst/>
          </a:prstGeom>
          <a:noFill/>
          <a:ln>
            <a:noFill/>
          </a:ln>
        </p:spPr>
      </p:pic>
      <p:sp>
        <p:nvSpPr>
          <p:cNvPr id="233" name="Google Shape;233;p39"/>
          <p:cNvSpPr/>
          <p:nvPr/>
        </p:nvSpPr>
        <p:spPr>
          <a:xfrm>
            <a:off x="-268357" y="6281530"/>
            <a:ext cx="12603791" cy="684008"/>
          </a:xfrm>
          <a:prstGeom prst="rect">
            <a:avLst/>
          </a:prstGeom>
          <a:solidFill>
            <a:srgbClr val="1F75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4" name="Google Shape;234;p39"/>
          <p:cNvSpPr/>
          <p:nvPr/>
        </p:nvSpPr>
        <p:spPr>
          <a:xfrm>
            <a:off x="-268357" y="6033051"/>
            <a:ext cx="12603791" cy="258417"/>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35" name="Google Shape;235;p39" descr="Text&#10;&#10;Description automatically generated with medium confidence"/>
          <p:cNvPicPr preferRelativeResize="0"/>
          <p:nvPr/>
        </p:nvPicPr>
        <p:blipFill rotWithShape="1">
          <a:blip r:embed="rId3">
            <a:alphaModFix/>
          </a:blip>
          <a:srcRect/>
          <a:stretch/>
        </p:blipFill>
        <p:spPr>
          <a:xfrm>
            <a:off x="69573" y="6332785"/>
            <a:ext cx="2269445" cy="471465"/>
          </a:xfrm>
          <a:prstGeom prst="rect">
            <a:avLst/>
          </a:prstGeom>
          <a:noFill/>
          <a:ln>
            <a:noFill/>
          </a:ln>
        </p:spPr>
      </p:pic>
      <p:sp>
        <p:nvSpPr>
          <p:cNvPr id="236" name="Google Shape;236;p39"/>
          <p:cNvSpPr/>
          <p:nvPr/>
        </p:nvSpPr>
        <p:spPr>
          <a:xfrm>
            <a:off x="-232792" y="-75459"/>
            <a:ext cx="12603791" cy="401766"/>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7" name="Google Shape;237;p39"/>
          <p:cNvSpPr/>
          <p:nvPr/>
        </p:nvSpPr>
        <p:spPr>
          <a:xfrm>
            <a:off x="6202255" y="326500"/>
            <a:ext cx="5999922" cy="5706551"/>
          </a:xfrm>
          <a:prstGeom prst="rect">
            <a:avLst/>
          </a:prstGeom>
          <a:solidFill>
            <a:srgbClr val="E4E4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8" name="Google Shape;238;p39"/>
          <p:cNvSpPr txBox="1"/>
          <p:nvPr/>
        </p:nvSpPr>
        <p:spPr>
          <a:xfrm>
            <a:off x="9852982" y="6374979"/>
            <a:ext cx="2269445" cy="51698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900"/>
              <a:buFont typeface="Arial"/>
              <a:buNone/>
            </a:pPr>
            <a:r>
              <a:rPr lang="en-US" sz="2900" b="0" i="0" u="none" strike="noStrike" cap="none">
                <a:solidFill>
                  <a:schemeClr val="lt1"/>
                </a:solidFill>
                <a:latin typeface="Arial"/>
                <a:ea typeface="Arial"/>
                <a:cs typeface="Arial"/>
                <a:sym typeface="Arial"/>
              </a:rPr>
              <a:t>ceedar.org</a:t>
            </a:r>
            <a:endParaRPr sz="1400" b="0" i="0" u="none" strike="noStrike" cap="none">
              <a:solidFill>
                <a:srgbClr val="000000"/>
              </a:solidFill>
              <a:latin typeface="Arial"/>
              <a:ea typeface="Arial"/>
              <a:cs typeface="Arial"/>
              <a:sym typeface="Arial"/>
            </a:endParaRPr>
          </a:p>
        </p:txBody>
      </p:sp>
      <p:sp>
        <p:nvSpPr>
          <p:cNvPr id="239" name="Google Shape;239;p39"/>
          <p:cNvSpPr/>
          <p:nvPr/>
        </p:nvSpPr>
        <p:spPr>
          <a:xfrm>
            <a:off x="-2977" y="326307"/>
            <a:ext cx="6212431" cy="609483"/>
          </a:xfrm>
          <a:prstGeom prst="rect">
            <a:avLst/>
          </a:prstGeom>
          <a:solidFill>
            <a:srgbClr val="E4E4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0" name="Google Shape;240;p39"/>
          <p:cNvSpPr txBox="1">
            <a:spLocks noGrp="1"/>
          </p:cNvSpPr>
          <p:nvPr>
            <p:ph type="title"/>
          </p:nvPr>
        </p:nvSpPr>
        <p:spPr>
          <a:xfrm>
            <a:off x="6349911" y="925851"/>
            <a:ext cx="4192583" cy="132556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41" name="Google Shape;241;p39"/>
          <p:cNvSpPr txBox="1">
            <a:spLocks noGrp="1"/>
          </p:cNvSpPr>
          <p:nvPr>
            <p:ph type="body" idx="1"/>
          </p:nvPr>
        </p:nvSpPr>
        <p:spPr>
          <a:xfrm>
            <a:off x="6350093" y="2519268"/>
            <a:ext cx="5257800" cy="3558804"/>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Content with Image 5">
  <p:cSld name="Title and Content with Image 5">
    <p:spTree>
      <p:nvGrpSpPr>
        <p:cNvPr id="1" name="Shape 242"/>
        <p:cNvGrpSpPr/>
        <p:nvPr/>
      </p:nvGrpSpPr>
      <p:grpSpPr>
        <a:xfrm>
          <a:off x="0" y="0"/>
          <a:ext cx="0" cy="0"/>
          <a:chOff x="0" y="0"/>
          <a:chExt cx="0" cy="0"/>
        </a:xfrm>
      </p:grpSpPr>
      <p:pic>
        <p:nvPicPr>
          <p:cNvPr id="243" name="Google Shape;243;p40" descr="A group of people looking at a computer screen&#10;&#10;Description automatically generated with low confidence"/>
          <p:cNvPicPr preferRelativeResize="0"/>
          <p:nvPr/>
        </p:nvPicPr>
        <p:blipFill rotWithShape="1">
          <a:blip r:embed="rId2">
            <a:alphaModFix/>
          </a:blip>
          <a:srcRect/>
          <a:stretch/>
        </p:blipFill>
        <p:spPr>
          <a:xfrm>
            <a:off x="0" y="1673"/>
            <a:ext cx="12194978" cy="6856327"/>
          </a:xfrm>
          <a:prstGeom prst="rect">
            <a:avLst/>
          </a:prstGeom>
          <a:noFill/>
          <a:ln>
            <a:noFill/>
          </a:ln>
        </p:spPr>
      </p:pic>
      <p:sp>
        <p:nvSpPr>
          <p:cNvPr id="244" name="Google Shape;244;p40"/>
          <p:cNvSpPr/>
          <p:nvPr/>
        </p:nvSpPr>
        <p:spPr>
          <a:xfrm>
            <a:off x="-232792" y="-75459"/>
            <a:ext cx="12603791" cy="401766"/>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5" name="Google Shape;245;p40"/>
          <p:cNvSpPr/>
          <p:nvPr/>
        </p:nvSpPr>
        <p:spPr>
          <a:xfrm>
            <a:off x="318289" y="332618"/>
            <a:ext cx="4899754" cy="5706551"/>
          </a:xfrm>
          <a:prstGeom prst="rect">
            <a:avLst/>
          </a:prstGeom>
          <a:solidFill>
            <a:srgbClr val="E4E4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6" name="Google Shape;246;p40"/>
          <p:cNvSpPr txBox="1">
            <a:spLocks noGrp="1"/>
          </p:cNvSpPr>
          <p:nvPr>
            <p:ph type="title"/>
          </p:nvPr>
        </p:nvSpPr>
        <p:spPr>
          <a:xfrm>
            <a:off x="433388" y="1506071"/>
            <a:ext cx="4712353" cy="103990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47" name="Google Shape;247;p40"/>
          <p:cNvSpPr txBox="1">
            <a:spLocks noGrp="1"/>
          </p:cNvSpPr>
          <p:nvPr>
            <p:ph type="body" idx="1"/>
          </p:nvPr>
        </p:nvSpPr>
        <p:spPr>
          <a:xfrm>
            <a:off x="433388" y="2814918"/>
            <a:ext cx="4712353" cy="3101789"/>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8" name="Google Shape;248;p40"/>
          <p:cNvSpPr/>
          <p:nvPr/>
        </p:nvSpPr>
        <p:spPr>
          <a:xfrm>
            <a:off x="0" y="326307"/>
            <a:ext cx="12192000" cy="1173454"/>
          </a:xfrm>
          <a:prstGeom prst="rect">
            <a:avLst/>
          </a:prstGeom>
          <a:solidFill>
            <a:srgbClr val="E4E4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9" name="Google Shape;249;p40"/>
          <p:cNvSpPr/>
          <p:nvPr/>
        </p:nvSpPr>
        <p:spPr>
          <a:xfrm>
            <a:off x="0" y="459059"/>
            <a:ext cx="315311" cy="1173454"/>
          </a:xfrm>
          <a:prstGeom prst="rect">
            <a:avLst/>
          </a:prstGeom>
          <a:solidFill>
            <a:srgbClr val="E4E4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0" name="Google Shape;250;p40"/>
          <p:cNvSpPr/>
          <p:nvPr/>
        </p:nvSpPr>
        <p:spPr>
          <a:xfrm>
            <a:off x="0" y="3419061"/>
            <a:ext cx="315311" cy="506896"/>
          </a:xfrm>
          <a:prstGeom prst="rect">
            <a:avLst/>
          </a:prstGeom>
          <a:solidFill>
            <a:srgbClr val="E4E4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1" name="Google Shape;251;p40"/>
          <p:cNvSpPr/>
          <p:nvPr/>
        </p:nvSpPr>
        <p:spPr>
          <a:xfrm>
            <a:off x="-1" y="5714997"/>
            <a:ext cx="315311" cy="316293"/>
          </a:xfrm>
          <a:prstGeom prst="rect">
            <a:avLst/>
          </a:prstGeom>
          <a:solidFill>
            <a:srgbClr val="E4E4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2" name="Google Shape;252;p40"/>
          <p:cNvSpPr/>
          <p:nvPr/>
        </p:nvSpPr>
        <p:spPr>
          <a:xfrm>
            <a:off x="7974495" y="1494792"/>
            <a:ext cx="315311" cy="4538260"/>
          </a:xfrm>
          <a:prstGeom prst="rect">
            <a:avLst/>
          </a:prstGeom>
          <a:solidFill>
            <a:srgbClr val="E4E4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3" name="Google Shape;253;p40"/>
          <p:cNvSpPr/>
          <p:nvPr/>
        </p:nvSpPr>
        <p:spPr>
          <a:xfrm>
            <a:off x="11046829" y="1497281"/>
            <a:ext cx="1145171" cy="4538260"/>
          </a:xfrm>
          <a:prstGeom prst="rect">
            <a:avLst/>
          </a:prstGeom>
          <a:solidFill>
            <a:srgbClr val="E4E4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4" name="Google Shape;254;p40"/>
          <p:cNvSpPr/>
          <p:nvPr/>
        </p:nvSpPr>
        <p:spPr>
          <a:xfrm>
            <a:off x="5217472" y="5920963"/>
            <a:ext cx="6974528" cy="119967"/>
          </a:xfrm>
          <a:prstGeom prst="rect">
            <a:avLst/>
          </a:prstGeom>
          <a:solidFill>
            <a:srgbClr val="E4E4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5" name="Google Shape;255;p40"/>
          <p:cNvSpPr/>
          <p:nvPr/>
        </p:nvSpPr>
        <p:spPr>
          <a:xfrm>
            <a:off x="-268357" y="6281530"/>
            <a:ext cx="12603791" cy="684008"/>
          </a:xfrm>
          <a:prstGeom prst="rect">
            <a:avLst/>
          </a:prstGeom>
          <a:solidFill>
            <a:srgbClr val="1F75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6" name="Google Shape;256;p40"/>
          <p:cNvSpPr/>
          <p:nvPr/>
        </p:nvSpPr>
        <p:spPr>
          <a:xfrm>
            <a:off x="-268357" y="6033051"/>
            <a:ext cx="12603791" cy="258417"/>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57" name="Google Shape;257;p40" descr="Text&#10;&#10;Description automatically generated with medium confidence"/>
          <p:cNvPicPr preferRelativeResize="0"/>
          <p:nvPr/>
        </p:nvPicPr>
        <p:blipFill rotWithShape="1">
          <a:blip r:embed="rId3">
            <a:alphaModFix/>
          </a:blip>
          <a:srcRect/>
          <a:stretch/>
        </p:blipFill>
        <p:spPr>
          <a:xfrm>
            <a:off x="69573" y="6332785"/>
            <a:ext cx="2269445" cy="471465"/>
          </a:xfrm>
          <a:prstGeom prst="rect">
            <a:avLst/>
          </a:prstGeom>
          <a:noFill/>
          <a:ln>
            <a:noFill/>
          </a:ln>
        </p:spPr>
      </p:pic>
      <p:sp>
        <p:nvSpPr>
          <p:cNvPr id="258" name="Google Shape;258;p40"/>
          <p:cNvSpPr txBox="1"/>
          <p:nvPr/>
        </p:nvSpPr>
        <p:spPr>
          <a:xfrm>
            <a:off x="9852982" y="6374979"/>
            <a:ext cx="2269445" cy="51698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900"/>
              <a:buFont typeface="Arial"/>
              <a:buNone/>
            </a:pPr>
            <a:r>
              <a:rPr lang="en-US" sz="2900" b="0" i="0" u="none" strike="noStrike" cap="none">
                <a:solidFill>
                  <a:schemeClr val="lt1"/>
                </a:solidFill>
                <a:latin typeface="Arial"/>
                <a:ea typeface="Arial"/>
                <a:cs typeface="Arial"/>
                <a:sym typeface="Arial"/>
              </a:rPr>
              <a:t>ceedar.org</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1_Title and 4 Connected Points">
  <p:cSld name="1_Title and 4 Connected Points">
    <p:spTree>
      <p:nvGrpSpPr>
        <p:cNvPr id="1" name="Shape 259"/>
        <p:cNvGrpSpPr/>
        <p:nvPr/>
      </p:nvGrpSpPr>
      <p:grpSpPr>
        <a:xfrm>
          <a:off x="0" y="0"/>
          <a:ext cx="0" cy="0"/>
          <a:chOff x="0" y="0"/>
          <a:chExt cx="0" cy="0"/>
        </a:xfrm>
      </p:grpSpPr>
      <p:pic>
        <p:nvPicPr>
          <p:cNvPr id="260" name="Google Shape;260;p41"/>
          <p:cNvPicPr preferRelativeResize="0"/>
          <p:nvPr/>
        </p:nvPicPr>
        <p:blipFill rotWithShape="1">
          <a:blip r:embed="rId2">
            <a:alphaModFix/>
          </a:blip>
          <a:srcRect/>
          <a:stretch/>
        </p:blipFill>
        <p:spPr>
          <a:xfrm>
            <a:off x="-268357" y="-279465"/>
            <a:ext cx="12649669" cy="7290560"/>
          </a:xfrm>
          <a:prstGeom prst="rect">
            <a:avLst/>
          </a:prstGeom>
          <a:noFill/>
          <a:ln>
            <a:noFill/>
          </a:ln>
        </p:spPr>
      </p:pic>
      <p:sp>
        <p:nvSpPr>
          <p:cNvPr id="261" name="Google Shape;261;p41"/>
          <p:cNvSpPr txBox="1">
            <a:spLocks noGrp="1"/>
          </p:cNvSpPr>
          <p:nvPr>
            <p:ph type="body" idx="1"/>
          </p:nvPr>
        </p:nvSpPr>
        <p:spPr>
          <a:xfrm>
            <a:off x="277904" y="2787650"/>
            <a:ext cx="4425664" cy="641350"/>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62" name="Google Shape;262;p41"/>
          <p:cNvSpPr txBox="1">
            <a:spLocks noGrp="1"/>
          </p:cNvSpPr>
          <p:nvPr>
            <p:ph type="body" idx="2"/>
          </p:nvPr>
        </p:nvSpPr>
        <p:spPr>
          <a:xfrm>
            <a:off x="277904" y="3769000"/>
            <a:ext cx="4425664" cy="641350"/>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63" name="Google Shape;263;p41"/>
          <p:cNvSpPr txBox="1">
            <a:spLocks noGrp="1"/>
          </p:cNvSpPr>
          <p:nvPr>
            <p:ph type="body" idx="3"/>
          </p:nvPr>
        </p:nvSpPr>
        <p:spPr>
          <a:xfrm>
            <a:off x="7488432" y="2787650"/>
            <a:ext cx="4425664" cy="6413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64" name="Google Shape;264;p41"/>
          <p:cNvSpPr txBox="1">
            <a:spLocks noGrp="1"/>
          </p:cNvSpPr>
          <p:nvPr>
            <p:ph type="body" idx="4"/>
          </p:nvPr>
        </p:nvSpPr>
        <p:spPr>
          <a:xfrm>
            <a:off x="7488432" y="3746874"/>
            <a:ext cx="4425664" cy="6413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65" name="Google Shape;265;p41"/>
          <p:cNvSpPr txBox="1">
            <a:spLocks noGrp="1"/>
          </p:cNvSpPr>
          <p:nvPr>
            <p:ph type="title"/>
          </p:nvPr>
        </p:nvSpPr>
        <p:spPr>
          <a:xfrm>
            <a:off x="782033" y="615854"/>
            <a:ext cx="10515600" cy="1123299"/>
          </a:xfrm>
          <a:prstGeom prst="rect">
            <a:avLst/>
          </a:prstGeom>
          <a:noFill/>
          <a:ln>
            <a:noFill/>
          </a:ln>
        </p:spPr>
        <p:txBody>
          <a:bodyPr spcFirstLastPara="1" wrap="square" lIns="91425" tIns="45700" rIns="91425" bIns="45700" anchor="t" anchorCtr="0">
            <a:normAutofit/>
          </a:bodyPr>
          <a:lstStyle>
            <a:lvl1pPr marR="0" lvl="0" algn="ctr" rtl="0">
              <a:lnSpc>
                <a:spcPct val="9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66" name="Google Shape;266;p41"/>
          <p:cNvSpPr txBox="1"/>
          <p:nvPr/>
        </p:nvSpPr>
        <p:spPr>
          <a:xfrm>
            <a:off x="5159527" y="2548529"/>
            <a:ext cx="663388" cy="92333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5400"/>
              <a:buFont typeface="Arial"/>
              <a:buNone/>
            </a:pPr>
            <a:r>
              <a:rPr lang="en-US" sz="5400" b="1" i="0" u="none" strike="noStrike" cap="none">
                <a:solidFill>
                  <a:schemeClr val="lt1"/>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sp>
        <p:nvSpPr>
          <p:cNvPr id="267" name="Google Shape;267;p41"/>
          <p:cNvSpPr txBox="1"/>
          <p:nvPr/>
        </p:nvSpPr>
        <p:spPr>
          <a:xfrm>
            <a:off x="6348860" y="2535488"/>
            <a:ext cx="663388" cy="92333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5400"/>
              <a:buFont typeface="Arial"/>
              <a:buNone/>
            </a:pPr>
            <a:r>
              <a:rPr lang="en-US" sz="5400" b="1" i="0" u="none" strike="noStrike" cap="none">
                <a:solidFill>
                  <a:schemeClr val="lt1"/>
                </a:solidFill>
                <a:latin typeface="Arial"/>
                <a:ea typeface="Arial"/>
                <a:cs typeface="Arial"/>
                <a:sym typeface="Arial"/>
              </a:rPr>
              <a:t>2</a:t>
            </a:r>
            <a:endParaRPr sz="1400" b="0" i="0" u="none" strike="noStrike" cap="none">
              <a:solidFill>
                <a:srgbClr val="000000"/>
              </a:solidFill>
              <a:latin typeface="Arial"/>
              <a:ea typeface="Arial"/>
              <a:cs typeface="Arial"/>
              <a:sym typeface="Arial"/>
            </a:endParaRPr>
          </a:p>
        </p:txBody>
      </p:sp>
      <p:sp>
        <p:nvSpPr>
          <p:cNvPr id="268" name="Google Shape;268;p41"/>
          <p:cNvSpPr txBox="1"/>
          <p:nvPr/>
        </p:nvSpPr>
        <p:spPr>
          <a:xfrm>
            <a:off x="5168495" y="3543608"/>
            <a:ext cx="663388" cy="92333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5400"/>
              <a:buFont typeface="Arial"/>
              <a:buNone/>
            </a:pPr>
            <a:r>
              <a:rPr lang="en-US" sz="5400" b="1" i="0" u="none" strike="noStrike" cap="none">
                <a:solidFill>
                  <a:schemeClr val="lt1"/>
                </a:solidFill>
                <a:latin typeface="Arial"/>
                <a:ea typeface="Arial"/>
                <a:cs typeface="Arial"/>
                <a:sym typeface="Arial"/>
              </a:rPr>
              <a:t>3</a:t>
            </a:r>
            <a:endParaRPr sz="1400" b="0" i="0" u="none" strike="noStrike" cap="none">
              <a:solidFill>
                <a:srgbClr val="000000"/>
              </a:solidFill>
              <a:latin typeface="Arial"/>
              <a:ea typeface="Arial"/>
              <a:cs typeface="Arial"/>
              <a:sym typeface="Arial"/>
            </a:endParaRPr>
          </a:p>
        </p:txBody>
      </p:sp>
      <p:sp>
        <p:nvSpPr>
          <p:cNvPr id="269" name="Google Shape;269;p41"/>
          <p:cNvSpPr txBox="1"/>
          <p:nvPr/>
        </p:nvSpPr>
        <p:spPr>
          <a:xfrm>
            <a:off x="6357828" y="3530567"/>
            <a:ext cx="663388" cy="92333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5400"/>
              <a:buFont typeface="Arial"/>
              <a:buNone/>
            </a:pPr>
            <a:r>
              <a:rPr lang="en-US" sz="5400" b="1" i="0" u="none" strike="noStrike" cap="none">
                <a:solidFill>
                  <a:schemeClr val="lt1"/>
                </a:solidFill>
                <a:latin typeface="Arial"/>
                <a:ea typeface="Arial"/>
                <a:cs typeface="Arial"/>
                <a:sym typeface="Arial"/>
              </a:rPr>
              <a:t>4</a:t>
            </a:r>
            <a:endParaRPr sz="1400" b="0" i="0" u="none" strike="noStrike" cap="none">
              <a:solidFill>
                <a:srgbClr val="000000"/>
              </a:solidFill>
              <a:latin typeface="Arial"/>
              <a:ea typeface="Arial"/>
              <a:cs typeface="Arial"/>
              <a:sym typeface="Arial"/>
            </a:endParaRPr>
          </a:p>
        </p:txBody>
      </p:sp>
      <p:sp>
        <p:nvSpPr>
          <p:cNvPr id="270" name="Google Shape;270;p41"/>
          <p:cNvSpPr/>
          <p:nvPr/>
        </p:nvSpPr>
        <p:spPr>
          <a:xfrm>
            <a:off x="-268357" y="6281530"/>
            <a:ext cx="12603791" cy="684008"/>
          </a:xfrm>
          <a:prstGeom prst="rect">
            <a:avLst/>
          </a:prstGeom>
          <a:solidFill>
            <a:srgbClr val="1F75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71" name="Google Shape;271;p41"/>
          <p:cNvSpPr/>
          <p:nvPr/>
        </p:nvSpPr>
        <p:spPr>
          <a:xfrm>
            <a:off x="-268357" y="6033051"/>
            <a:ext cx="12603791" cy="258417"/>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72" name="Google Shape;272;p41" descr="Text&#10;&#10;Description automatically generated with medium confidence"/>
          <p:cNvPicPr preferRelativeResize="0"/>
          <p:nvPr/>
        </p:nvPicPr>
        <p:blipFill rotWithShape="1">
          <a:blip r:embed="rId3">
            <a:alphaModFix/>
          </a:blip>
          <a:srcRect/>
          <a:stretch/>
        </p:blipFill>
        <p:spPr>
          <a:xfrm>
            <a:off x="69573" y="6332785"/>
            <a:ext cx="2269445" cy="471465"/>
          </a:xfrm>
          <a:prstGeom prst="rect">
            <a:avLst/>
          </a:prstGeom>
          <a:noFill/>
          <a:ln>
            <a:noFill/>
          </a:ln>
        </p:spPr>
      </p:pic>
      <p:sp>
        <p:nvSpPr>
          <p:cNvPr id="273" name="Google Shape;273;p41"/>
          <p:cNvSpPr/>
          <p:nvPr/>
        </p:nvSpPr>
        <p:spPr>
          <a:xfrm>
            <a:off x="-268358" y="-259099"/>
            <a:ext cx="12603791" cy="401766"/>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74" name="Google Shape;274;p41"/>
          <p:cNvSpPr txBox="1"/>
          <p:nvPr/>
        </p:nvSpPr>
        <p:spPr>
          <a:xfrm>
            <a:off x="9852982" y="6374979"/>
            <a:ext cx="2269445" cy="51698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900"/>
              <a:buFont typeface="Arial"/>
              <a:buNone/>
            </a:pPr>
            <a:r>
              <a:rPr lang="en-US" sz="2900" b="0" i="0" u="none" strike="noStrike" cap="none">
                <a:solidFill>
                  <a:schemeClr val="lt1"/>
                </a:solidFill>
                <a:latin typeface="Arial"/>
                <a:ea typeface="Arial"/>
                <a:cs typeface="Arial"/>
                <a:sym typeface="Arial"/>
              </a:rPr>
              <a:t>ceedar.org</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275"/>
        <p:cNvGrpSpPr/>
        <p:nvPr/>
      </p:nvGrpSpPr>
      <p:grpSpPr>
        <a:xfrm>
          <a:off x="0" y="0"/>
          <a:ext cx="0" cy="0"/>
          <a:chOff x="0" y="0"/>
          <a:chExt cx="0" cy="0"/>
        </a:xfrm>
      </p:grpSpPr>
      <p:sp>
        <p:nvSpPr>
          <p:cNvPr id="276" name="Google Shape;276;p42"/>
          <p:cNvSpPr txBox="1"/>
          <p:nvPr/>
        </p:nvSpPr>
        <p:spPr>
          <a:xfrm>
            <a:off x="838200" y="242236"/>
            <a:ext cx="10515600" cy="1325563"/>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1"/>
              </a:buClr>
              <a:buSzPts val="5400"/>
              <a:buFont typeface="Arial"/>
              <a:buNone/>
            </a:pPr>
            <a:r>
              <a:rPr lang="en-US" sz="5400" b="1" i="0" u="none" strike="noStrike" cap="none">
                <a:solidFill>
                  <a:schemeClr val="dk1"/>
                </a:solidFill>
                <a:latin typeface="Arial"/>
                <a:ea typeface="Arial"/>
                <a:cs typeface="Arial"/>
                <a:sym typeface="Arial"/>
              </a:rPr>
              <a:t>CEEDAR States</a:t>
            </a:r>
            <a:endParaRPr sz="1400" b="0" i="0" u="none" strike="noStrike" cap="none">
              <a:solidFill>
                <a:srgbClr val="000000"/>
              </a:solidFill>
              <a:latin typeface="Arial"/>
              <a:ea typeface="Arial"/>
              <a:cs typeface="Arial"/>
              <a:sym typeface="Arial"/>
            </a:endParaRPr>
          </a:p>
        </p:txBody>
      </p:sp>
      <p:sp>
        <p:nvSpPr>
          <p:cNvPr id="277" name="Google Shape;277;p42"/>
          <p:cNvSpPr/>
          <p:nvPr/>
        </p:nvSpPr>
        <p:spPr>
          <a:xfrm>
            <a:off x="7113" y="6173183"/>
            <a:ext cx="12184888" cy="661274"/>
          </a:xfrm>
          <a:prstGeom prst="rect">
            <a:avLst/>
          </a:prstGeom>
          <a:solidFill>
            <a:srgbClr val="1F75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78" name="Google Shape;278;p42"/>
          <p:cNvSpPr/>
          <p:nvPr/>
        </p:nvSpPr>
        <p:spPr>
          <a:xfrm>
            <a:off x="7113" y="5910559"/>
            <a:ext cx="12184888" cy="249828"/>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79" name="Google Shape;279;p42" descr="Text&#10;&#10;Description automatically generated with medium confidence"/>
          <p:cNvPicPr preferRelativeResize="0"/>
          <p:nvPr/>
        </p:nvPicPr>
        <p:blipFill rotWithShape="1">
          <a:blip r:embed="rId2">
            <a:alphaModFix/>
          </a:blip>
          <a:srcRect/>
          <a:stretch/>
        </p:blipFill>
        <p:spPr>
          <a:xfrm>
            <a:off x="82540" y="6275922"/>
            <a:ext cx="2194017" cy="455795"/>
          </a:xfrm>
          <a:prstGeom prst="rect">
            <a:avLst/>
          </a:prstGeom>
          <a:noFill/>
          <a:ln>
            <a:noFill/>
          </a:ln>
        </p:spPr>
      </p:pic>
      <p:sp>
        <p:nvSpPr>
          <p:cNvPr id="280" name="Google Shape;280;p42"/>
          <p:cNvSpPr txBox="1"/>
          <p:nvPr/>
        </p:nvSpPr>
        <p:spPr>
          <a:xfrm>
            <a:off x="9915443" y="6334653"/>
            <a:ext cx="2194017" cy="499803"/>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900"/>
              <a:buFont typeface="Arial"/>
              <a:buNone/>
            </a:pPr>
            <a:r>
              <a:rPr lang="en-US" sz="2900" b="0" i="0" u="none" strike="noStrike" cap="none">
                <a:solidFill>
                  <a:schemeClr val="lt1"/>
                </a:solidFill>
                <a:latin typeface="Arial"/>
                <a:ea typeface="Arial"/>
                <a:cs typeface="Arial"/>
                <a:sym typeface="Arial"/>
              </a:rPr>
              <a:t>ceedar.org</a:t>
            </a:r>
            <a:endParaRPr sz="1400" b="0" i="0" u="none" strike="noStrike" cap="none">
              <a:solidFill>
                <a:srgbClr val="000000"/>
              </a:solidFill>
              <a:latin typeface="Arial"/>
              <a:ea typeface="Arial"/>
              <a:cs typeface="Arial"/>
              <a:sym typeface="Arial"/>
            </a:endParaRPr>
          </a:p>
        </p:txBody>
      </p:sp>
      <p:pic>
        <p:nvPicPr>
          <p:cNvPr id="281" name="Google Shape;281;p42" descr="A map of the united states&#10;&#10;Description automatically generated"/>
          <p:cNvPicPr preferRelativeResize="0"/>
          <p:nvPr/>
        </p:nvPicPr>
        <p:blipFill rotWithShape="1">
          <a:blip r:embed="rId3">
            <a:alphaModFix/>
          </a:blip>
          <a:srcRect/>
          <a:stretch/>
        </p:blipFill>
        <p:spPr>
          <a:xfrm>
            <a:off x="2406339" y="868375"/>
            <a:ext cx="7379322" cy="5121249"/>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282"/>
        <p:cNvGrpSpPr/>
        <p:nvPr/>
      </p:nvGrpSpPr>
      <p:grpSpPr>
        <a:xfrm>
          <a:off x="0" y="0"/>
          <a:ext cx="0" cy="0"/>
          <a:chOff x="0" y="0"/>
          <a:chExt cx="0" cy="0"/>
        </a:xfrm>
      </p:grpSpPr>
      <p:sp>
        <p:nvSpPr>
          <p:cNvPr id="283" name="Google Shape;283;p43" descr="Image preview"/>
          <p:cNvSpPr/>
          <p:nvPr/>
        </p:nvSpPr>
        <p:spPr>
          <a:xfrm>
            <a:off x="5968474" y="2922340"/>
            <a:ext cx="279925" cy="2799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4" name="Google Shape;284;p43" descr="Image preview"/>
          <p:cNvSpPr/>
          <p:nvPr/>
        </p:nvSpPr>
        <p:spPr>
          <a:xfrm>
            <a:off x="6120874" y="3074740"/>
            <a:ext cx="279925" cy="2799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5" name="Google Shape;285;p43" descr="Image preview"/>
          <p:cNvSpPr/>
          <p:nvPr/>
        </p:nvSpPr>
        <p:spPr>
          <a:xfrm>
            <a:off x="6273274" y="3227140"/>
            <a:ext cx="279925" cy="2799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286" name="Google Shape;286;p43"/>
          <p:cNvPicPr preferRelativeResize="0"/>
          <p:nvPr/>
        </p:nvPicPr>
        <p:blipFill rotWithShape="1">
          <a:blip r:embed="rId2">
            <a:alphaModFix/>
          </a:blip>
          <a:srcRect/>
          <a:stretch/>
        </p:blipFill>
        <p:spPr>
          <a:xfrm>
            <a:off x="3619557" y="443586"/>
            <a:ext cx="5031402" cy="5017150"/>
          </a:xfrm>
          <a:prstGeom prst="rect">
            <a:avLst/>
          </a:prstGeom>
          <a:noFill/>
          <a:ln>
            <a:noFill/>
          </a:ln>
        </p:spPr>
      </p:pic>
      <p:sp>
        <p:nvSpPr>
          <p:cNvPr id="287" name="Google Shape;287;p43"/>
          <p:cNvSpPr txBox="1"/>
          <p:nvPr/>
        </p:nvSpPr>
        <p:spPr>
          <a:xfrm>
            <a:off x="3647423" y="2889930"/>
            <a:ext cx="201208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262626"/>
                </a:solidFill>
                <a:latin typeface="Arial"/>
                <a:ea typeface="Arial"/>
                <a:cs typeface="Arial"/>
                <a:sym typeface="Arial"/>
              </a:rPr>
              <a:t>Melinda Leko</a:t>
            </a:r>
            <a:endParaRPr sz="1800" b="1" i="0" u="none" strike="noStrike" cap="none">
              <a:solidFill>
                <a:srgbClr val="262626"/>
              </a:solidFill>
              <a:latin typeface="Arial"/>
              <a:ea typeface="Arial"/>
              <a:cs typeface="Arial"/>
              <a:sym typeface="Arial"/>
            </a:endParaRPr>
          </a:p>
        </p:txBody>
      </p:sp>
      <p:sp>
        <p:nvSpPr>
          <p:cNvPr id="288" name="Google Shape;288;p43"/>
          <p:cNvSpPr/>
          <p:nvPr/>
        </p:nvSpPr>
        <p:spPr>
          <a:xfrm>
            <a:off x="3870730" y="3193852"/>
            <a:ext cx="1796534"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Co-Director (UF)</a:t>
            </a:r>
            <a:endParaRPr sz="1400" b="0" i="0" u="none" strike="noStrike" cap="none">
              <a:solidFill>
                <a:srgbClr val="000000"/>
              </a:solidFill>
              <a:latin typeface="Arial"/>
              <a:ea typeface="Arial"/>
              <a:cs typeface="Arial"/>
              <a:sym typeface="Arial"/>
            </a:endParaRPr>
          </a:p>
        </p:txBody>
      </p:sp>
      <p:sp>
        <p:nvSpPr>
          <p:cNvPr id="289" name="Google Shape;289;p43"/>
          <p:cNvSpPr/>
          <p:nvPr/>
        </p:nvSpPr>
        <p:spPr>
          <a:xfrm>
            <a:off x="3367502" y="3470673"/>
            <a:ext cx="2211887" cy="41549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50"/>
              <a:buFont typeface="Arial"/>
              <a:buNone/>
            </a:pPr>
            <a:r>
              <a:rPr lang="en-US" sz="1050" b="0" i="0" u="none" strike="noStrike" cap="none">
                <a:solidFill>
                  <a:schemeClr val="dk1"/>
                </a:solidFill>
                <a:latin typeface="Calibri"/>
                <a:ea typeface="Calibri"/>
                <a:cs typeface="Calibri"/>
                <a:sym typeface="Calibri"/>
              </a:rPr>
              <a:t>Activity 2: Universal TA</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50"/>
              <a:buFont typeface="Arial"/>
              <a:buNone/>
            </a:pPr>
            <a:r>
              <a:rPr lang="en-US" sz="1050" b="0" i="0" u="none" strike="noStrike" cap="none">
                <a:solidFill>
                  <a:schemeClr val="dk1"/>
                </a:solidFill>
                <a:latin typeface="Calibri"/>
                <a:ea typeface="Calibri"/>
                <a:cs typeface="Calibri"/>
                <a:sym typeface="Calibri"/>
              </a:rPr>
              <a:t>  Evaluation </a:t>
            </a:r>
            <a:endParaRPr sz="1400" b="0" i="0" u="none" strike="noStrike" cap="none">
              <a:solidFill>
                <a:srgbClr val="000000"/>
              </a:solidFill>
              <a:latin typeface="Arial"/>
              <a:ea typeface="Arial"/>
              <a:cs typeface="Arial"/>
              <a:sym typeface="Arial"/>
            </a:endParaRPr>
          </a:p>
        </p:txBody>
      </p:sp>
      <p:sp>
        <p:nvSpPr>
          <p:cNvPr id="290" name="Google Shape;290;p43"/>
          <p:cNvSpPr/>
          <p:nvPr/>
        </p:nvSpPr>
        <p:spPr>
          <a:xfrm>
            <a:off x="3783844" y="446971"/>
            <a:ext cx="2316095" cy="2131120"/>
          </a:xfrm>
          <a:custGeom>
            <a:avLst/>
            <a:gdLst/>
            <a:ahLst/>
            <a:cxnLst/>
            <a:rect l="l" t="t" r="r" b="b"/>
            <a:pathLst>
              <a:path w="2068513" h="1903311" extrusionOk="0">
                <a:moveTo>
                  <a:pt x="2068513" y="0"/>
                </a:moveTo>
                <a:lnTo>
                  <a:pt x="2068513" y="1291861"/>
                </a:lnTo>
                <a:lnTo>
                  <a:pt x="1228094" y="1903311"/>
                </a:lnTo>
                <a:lnTo>
                  <a:pt x="0" y="1504157"/>
                </a:lnTo>
                <a:lnTo>
                  <a:pt x="29369" y="1420019"/>
                </a:lnTo>
                <a:lnTo>
                  <a:pt x="61119" y="1339850"/>
                </a:lnTo>
                <a:lnTo>
                  <a:pt x="96044" y="1258888"/>
                </a:lnTo>
                <a:lnTo>
                  <a:pt x="132556" y="1181100"/>
                </a:lnTo>
                <a:lnTo>
                  <a:pt x="173831" y="1106488"/>
                </a:lnTo>
                <a:lnTo>
                  <a:pt x="218281" y="1031875"/>
                </a:lnTo>
                <a:lnTo>
                  <a:pt x="264319" y="960438"/>
                </a:lnTo>
                <a:lnTo>
                  <a:pt x="312738" y="889794"/>
                </a:lnTo>
                <a:lnTo>
                  <a:pt x="364331" y="823119"/>
                </a:lnTo>
                <a:lnTo>
                  <a:pt x="419100" y="757238"/>
                </a:lnTo>
                <a:lnTo>
                  <a:pt x="475457" y="695325"/>
                </a:lnTo>
                <a:lnTo>
                  <a:pt x="533400" y="634206"/>
                </a:lnTo>
                <a:lnTo>
                  <a:pt x="594519" y="576263"/>
                </a:lnTo>
                <a:lnTo>
                  <a:pt x="657225" y="519906"/>
                </a:lnTo>
                <a:lnTo>
                  <a:pt x="722313" y="466725"/>
                </a:lnTo>
                <a:lnTo>
                  <a:pt x="789782" y="415925"/>
                </a:lnTo>
                <a:lnTo>
                  <a:pt x="859632" y="367506"/>
                </a:lnTo>
                <a:lnTo>
                  <a:pt x="930275" y="321469"/>
                </a:lnTo>
                <a:lnTo>
                  <a:pt x="1003300" y="278606"/>
                </a:lnTo>
                <a:lnTo>
                  <a:pt x="1076325" y="238919"/>
                </a:lnTo>
                <a:lnTo>
                  <a:pt x="1152525" y="202406"/>
                </a:lnTo>
                <a:lnTo>
                  <a:pt x="1230313" y="167481"/>
                </a:lnTo>
                <a:lnTo>
                  <a:pt x="1309688" y="137319"/>
                </a:lnTo>
                <a:lnTo>
                  <a:pt x="1389063" y="109538"/>
                </a:lnTo>
                <a:lnTo>
                  <a:pt x="1470819" y="84138"/>
                </a:lnTo>
                <a:lnTo>
                  <a:pt x="1553369" y="62706"/>
                </a:lnTo>
                <a:lnTo>
                  <a:pt x="1637507" y="42863"/>
                </a:lnTo>
                <a:lnTo>
                  <a:pt x="1720851" y="27781"/>
                </a:lnTo>
                <a:lnTo>
                  <a:pt x="1808163" y="15081"/>
                </a:lnTo>
                <a:lnTo>
                  <a:pt x="1893094" y="7938"/>
                </a:lnTo>
                <a:lnTo>
                  <a:pt x="1981994" y="1588"/>
                </a:lnTo>
                <a:close/>
              </a:path>
            </a:pathLst>
          </a:custGeom>
          <a:solidFill>
            <a:srgbClr val="8BB2D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1" name="Google Shape;291;p43"/>
          <p:cNvSpPr txBox="1"/>
          <p:nvPr/>
        </p:nvSpPr>
        <p:spPr>
          <a:xfrm>
            <a:off x="4344901" y="1096809"/>
            <a:ext cx="199445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262626"/>
                </a:solidFill>
                <a:latin typeface="Arial"/>
                <a:ea typeface="Arial"/>
                <a:cs typeface="Arial"/>
                <a:sym typeface="Arial"/>
              </a:rPr>
              <a:t>Erica McCray</a:t>
            </a:r>
            <a:endParaRPr sz="1400" b="0" i="0" u="none" strike="noStrike" cap="none">
              <a:solidFill>
                <a:srgbClr val="000000"/>
              </a:solidFill>
              <a:latin typeface="Arial"/>
              <a:ea typeface="Arial"/>
              <a:cs typeface="Arial"/>
              <a:sym typeface="Arial"/>
            </a:endParaRPr>
          </a:p>
        </p:txBody>
      </p:sp>
      <p:sp>
        <p:nvSpPr>
          <p:cNvPr id="292" name="Google Shape;292;p43"/>
          <p:cNvSpPr/>
          <p:nvPr/>
        </p:nvSpPr>
        <p:spPr>
          <a:xfrm>
            <a:off x="4325878" y="1398387"/>
            <a:ext cx="2081750"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Executive-Director (UF)</a:t>
            </a:r>
            <a:endParaRPr sz="1400" b="0" i="0" u="none" strike="noStrike" cap="none">
              <a:solidFill>
                <a:srgbClr val="000000"/>
              </a:solidFill>
              <a:latin typeface="Arial"/>
              <a:ea typeface="Arial"/>
              <a:cs typeface="Arial"/>
              <a:sym typeface="Arial"/>
            </a:endParaRPr>
          </a:p>
        </p:txBody>
      </p:sp>
      <p:sp>
        <p:nvSpPr>
          <p:cNvPr id="293" name="Google Shape;293;p43"/>
          <p:cNvSpPr/>
          <p:nvPr/>
        </p:nvSpPr>
        <p:spPr>
          <a:xfrm>
            <a:off x="4303690" y="1686561"/>
            <a:ext cx="1615833" cy="41549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50"/>
              <a:buFont typeface="Arial"/>
              <a:buNone/>
            </a:pPr>
            <a:r>
              <a:rPr lang="en-US" sz="1050" b="0" i="0" u="none" strike="noStrike" cap="none">
                <a:solidFill>
                  <a:schemeClr val="dk1"/>
                </a:solidFill>
                <a:latin typeface="Calibri"/>
                <a:ea typeface="Calibri"/>
                <a:cs typeface="Calibri"/>
                <a:sym typeface="Calibri"/>
              </a:rPr>
              <a:t>Activity 5:  Coordination and Alignment</a:t>
            </a:r>
            <a:endParaRPr sz="1400" b="0" i="0" u="none" strike="noStrike" cap="none">
              <a:solidFill>
                <a:srgbClr val="000000"/>
              </a:solidFill>
              <a:latin typeface="Arial"/>
              <a:ea typeface="Arial"/>
              <a:cs typeface="Arial"/>
              <a:sym typeface="Arial"/>
            </a:endParaRPr>
          </a:p>
        </p:txBody>
      </p:sp>
      <p:sp>
        <p:nvSpPr>
          <p:cNvPr id="294" name="Google Shape;294;p43"/>
          <p:cNvSpPr/>
          <p:nvPr/>
        </p:nvSpPr>
        <p:spPr>
          <a:xfrm>
            <a:off x="6178656" y="450212"/>
            <a:ext cx="2316095" cy="2130132"/>
          </a:xfrm>
          <a:custGeom>
            <a:avLst/>
            <a:gdLst/>
            <a:ahLst/>
            <a:cxnLst/>
            <a:rect l="l" t="t" r="r" b="b"/>
            <a:pathLst>
              <a:path w="2070100" h="1903889" extrusionOk="0">
                <a:moveTo>
                  <a:pt x="0" y="0"/>
                </a:moveTo>
                <a:lnTo>
                  <a:pt x="88106" y="1588"/>
                </a:lnTo>
                <a:lnTo>
                  <a:pt x="175419" y="7938"/>
                </a:lnTo>
                <a:lnTo>
                  <a:pt x="261938" y="15081"/>
                </a:lnTo>
                <a:lnTo>
                  <a:pt x="347663" y="27781"/>
                </a:lnTo>
                <a:lnTo>
                  <a:pt x="432594" y="42863"/>
                </a:lnTo>
                <a:lnTo>
                  <a:pt x="515144" y="62706"/>
                </a:lnTo>
                <a:lnTo>
                  <a:pt x="599281" y="84138"/>
                </a:lnTo>
                <a:lnTo>
                  <a:pt x="679450" y="109538"/>
                </a:lnTo>
                <a:lnTo>
                  <a:pt x="760413" y="137319"/>
                </a:lnTo>
                <a:lnTo>
                  <a:pt x="838200" y="167481"/>
                </a:lnTo>
                <a:lnTo>
                  <a:pt x="915988" y="202406"/>
                </a:lnTo>
                <a:lnTo>
                  <a:pt x="992188" y="238919"/>
                </a:lnTo>
                <a:lnTo>
                  <a:pt x="1066800" y="278606"/>
                </a:lnTo>
                <a:lnTo>
                  <a:pt x="1138238" y="321469"/>
                </a:lnTo>
                <a:lnTo>
                  <a:pt x="1210469" y="367506"/>
                </a:lnTo>
                <a:lnTo>
                  <a:pt x="1278731" y="415925"/>
                </a:lnTo>
                <a:lnTo>
                  <a:pt x="1346200" y="466725"/>
                </a:lnTo>
                <a:lnTo>
                  <a:pt x="1411288" y="519906"/>
                </a:lnTo>
                <a:lnTo>
                  <a:pt x="1473994" y="576263"/>
                </a:lnTo>
                <a:lnTo>
                  <a:pt x="1535113" y="634206"/>
                </a:lnTo>
                <a:lnTo>
                  <a:pt x="1593850" y="695325"/>
                </a:lnTo>
                <a:lnTo>
                  <a:pt x="1651000" y="757238"/>
                </a:lnTo>
                <a:lnTo>
                  <a:pt x="1704181" y="823119"/>
                </a:lnTo>
                <a:lnTo>
                  <a:pt x="1755775" y="889794"/>
                </a:lnTo>
                <a:lnTo>
                  <a:pt x="1804194" y="960438"/>
                </a:lnTo>
                <a:lnTo>
                  <a:pt x="1850231" y="1031875"/>
                </a:lnTo>
                <a:lnTo>
                  <a:pt x="1894681" y="1106488"/>
                </a:lnTo>
                <a:lnTo>
                  <a:pt x="1935956" y="1181100"/>
                </a:lnTo>
                <a:lnTo>
                  <a:pt x="1974056" y="1258888"/>
                </a:lnTo>
                <a:lnTo>
                  <a:pt x="2008981" y="1339850"/>
                </a:lnTo>
                <a:lnTo>
                  <a:pt x="2040731" y="1420019"/>
                </a:lnTo>
                <a:lnTo>
                  <a:pt x="2070100" y="1504157"/>
                </a:lnTo>
                <a:lnTo>
                  <a:pt x="839284" y="1903889"/>
                </a:lnTo>
                <a:lnTo>
                  <a:pt x="0" y="1293264"/>
                </a:lnTo>
                <a:close/>
              </a:path>
            </a:pathLst>
          </a:custGeom>
          <a:solidFill>
            <a:srgbClr val="BFBCC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5" name="Google Shape;295;p43"/>
          <p:cNvSpPr txBox="1"/>
          <p:nvPr/>
        </p:nvSpPr>
        <p:spPr>
          <a:xfrm>
            <a:off x="6232327" y="953018"/>
            <a:ext cx="205857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262626"/>
                </a:solidFill>
                <a:latin typeface="Arial"/>
                <a:ea typeface="Arial"/>
                <a:cs typeface="Arial"/>
                <a:sym typeface="Arial"/>
              </a:rPr>
              <a:t>Meg Kamman</a:t>
            </a:r>
            <a:endParaRPr sz="1800" b="1" i="0" u="none" strike="noStrike" cap="none">
              <a:solidFill>
                <a:srgbClr val="262626"/>
              </a:solidFill>
              <a:latin typeface="Arial"/>
              <a:ea typeface="Arial"/>
              <a:cs typeface="Arial"/>
              <a:sym typeface="Arial"/>
            </a:endParaRPr>
          </a:p>
        </p:txBody>
      </p:sp>
      <p:sp>
        <p:nvSpPr>
          <p:cNvPr id="296" name="Google Shape;296;p43"/>
          <p:cNvSpPr/>
          <p:nvPr/>
        </p:nvSpPr>
        <p:spPr>
          <a:xfrm>
            <a:off x="6423932" y="1241707"/>
            <a:ext cx="1917192"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Co-Director (UF)</a:t>
            </a:r>
            <a:endParaRPr sz="1200" b="0" i="0" u="none" strike="noStrike" cap="none">
              <a:solidFill>
                <a:schemeClr val="lt1"/>
              </a:solidFill>
              <a:latin typeface="Calibri"/>
              <a:ea typeface="Calibri"/>
              <a:cs typeface="Calibri"/>
              <a:sym typeface="Calibri"/>
            </a:endParaRPr>
          </a:p>
        </p:txBody>
      </p:sp>
      <p:sp>
        <p:nvSpPr>
          <p:cNvPr id="297" name="Google Shape;297;p43"/>
          <p:cNvSpPr/>
          <p:nvPr/>
        </p:nvSpPr>
        <p:spPr>
          <a:xfrm>
            <a:off x="6260115" y="1505447"/>
            <a:ext cx="1917192"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Calibri"/>
                <a:ea typeface="Calibri"/>
                <a:cs typeface="Calibri"/>
                <a:sym typeface="Calibri"/>
              </a:rPr>
              <a:t>Activity 1: TA Incubator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Calibri"/>
                <a:ea typeface="Calibri"/>
                <a:cs typeface="Calibri"/>
                <a:sym typeface="Calibri"/>
              </a:rPr>
              <a:t>Activity 3: Targeted Prep</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Calibri"/>
                <a:ea typeface="Calibri"/>
                <a:cs typeface="Calibri"/>
                <a:sym typeface="Calibri"/>
              </a:rPr>
              <a:t>Activity 6: Cross-State Collaboration  </a:t>
            </a:r>
            <a:endParaRPr sz="1400" b="0" i="0" u="none" strike="noStrike" cap="none">
              <a:solidFill>
                <a:srgbClr val="000000"/>
              </a:solidFill>
              <a:latin typeface="Arial"/>
              <a:ea typeface="Arial"/>
              <a:cs typeface="Arial"/>
              <a:sym typeface="Arial"/>
            </a:endParaRPr>
          </a:p>
        </p:txBody>
      </p:sp>
      <p:sp>
        <p:nvSpPr>
          <p:cNvPr id="298" name="Google Shape;298;p43"/>
          <p:cNvSpPr/>
          <p:nvPr/>
        </p:nvSpPr>
        <p:spPr>
          <a:xfrm>
            <a:off x="6769329" y="2205320"/>
            <a:ext cx="1897134" cy="2792846"/>
          </a:xfrm>
          <a:custGeom>
            <a:avLst/>
            <a:gdLst/>
            <a:ahLst/>
            <a:cxnLst/>
            <a:rect l="l" t="t" r="r" b="b"/>
            <a:pathLst>
              <a:path w="1653130" h="2433638" extrusionOk="0">
                <a:moveTo>
                  <a:pt x="1545974" y="0"/>
                </a:moveTo>
                <a:lnTo>
                  <a:pt x="1572168" y="85697"/>
                </a:lnTo>
                <a:lnTo>
                  <a:pt x="1593599" y="169014"/>
                </a:lnTo>
                <a:lnTo>
                  <a:pt x="1613443" y="254711"/>
                </a:lnTo>
                <a:lnTo>
                  <a:pt x="1626936" y="339614"/>
                </a:lnTo>
                <a:lnTo>
                  <a:pt x="1639636" y="425312"/>
                </a:lnTo>
                <a:lnTo>
                  <a:pt x="1646780" y="510215"/>
                </a:lnTo>
                <a:lnTo>
                  <a:pt x="1651543" y="595912"/>
                </a:lnTo>
                <a:lnTo>
                  <a:pt x="1653130" y="681609"/>
                </a:lnTo>
                <a:lnTo>
                  <a:pt x="1651543" y="766513"/>
                </a:lnTo>
                <a:lnTo>
                  <a:pt x="1645193" y="850623"/>
                </a:lnTo>
                <a:lnTo>
                  <a:pt x="1638049" y="933939"/>
                </a:lnTo>
                <a:lnTo>
                  <a:pt x="1625349" y="1018050"/>
                </a:lnTo>
                <a:lnTo>
                  <a:pt x="1610268" y="1101366"/>
                </a:lnTo>
                <a:lnTo>
                  <a:pt x="1592011" y="1183889"/>
                </a:lnTo>
                <a:lnTo>
                  <a:pt x="1570580" y="1264825"/>
                </a:lnTo>
                <a:lnTo>
                  <a:pt x="1545974" y="1345762"/>
                </a:lnTo>
                <a:lnTo>
                  <a:pt x="1518986" y="1424317"/>
                </a:lnTo>
                <a:lnTo>
                  <a:pt x="1488030" y="1503666"/>
                </a:lnTo>
                <a:lnTo>
                  <a:pt x="1454693" y="1579841"/>
                </a:lnTo>
                <a:lnTo>
                  <a:pt x="1418180" y="1656017"/>
                </a:lnTo>
                <a:lnTo>
                  <a:pt x="1378493" y="1730605"/>
                </a:lnTo>
                <a:lnTo>
                  <a:pt x="1335630" y="1804400"/>
                </a:lnTo>
                <a:lnTo>
                  <a:pt x="1290386" y="1875814"/>
                </a:lnTo>
                <a:lnTo>
                  <a:pt x="1242761" y="1945641"/>
                </a:lnTo>
                <a:lnTo>
                  <a:pt x="1191168" y="2013088"/>
                </a:lnTo>
                <a:lnTo>
                  <a:pt x="1137986" y="2079741"/>
                </a:lnTo>
                <a:lnTo>
                  <a:pt x="1080043" y="2144014"/>
                </a:lnTo>
                <a:lnTo>
                  <a:pt x="1020511" y="2205906"/>
                </a:lnTo>
                <a:lnTo>
                  <a:pt x="959393" y="2265418"/>
                </a:lnTo>
                <a:lnTo>
                  <a:pt x="894305" y="2323343"/>
                </a:lnTo>
                <a:lnTo>
                  <a:pt x="826836" y="2379681"/>
                </a:lnTo>
                <a:lnTo>
                  <a:pt x="756986" y="2433638"/>
                </a:lnTo>
                <a:lnTo>
                  <a:pt x="0" y="1393063"/>
                </a:lnTo>
                <a:lnTo>
                  <a:pt x="322797" y="398212"/>
                </a:lnTo>
                <a:close/>
              </a:path>
            </a:pathLst>
          </a:custGeom>
          <a:solidFill>
            <a:srgbClr val="9CC2E5"/>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9" name="Google Shape;299;p43"/>
          <p:cNvSpPr txBox="1"/>
          <p:nvPr/>
        </p:nvSpPr>
        <p:spPr>
          <a:xfrm>
            <a:off x="7014796" y="2899947"/>
            <a:ext cx="217078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262626"/>
                </a:solidFill>
                <a:latin typeface="Arial"/>
                <a:ea typeface="Arial"/>
                <a:cs typeface="Arial"/>
                <a:sym typeface="Arial"/>
              </a:rPr>
              <a:t>Lindsey Hayes</a:t>
            </a:r>
            <a:endParaRPr sz="1400" b="0" i="0" u="none" strike="noStrike" cap="none">
              <a:solidFill>
                <a:srgbClr val="000000"/>
              </a:solidFill>
              <a:latin typeface="Arial"/>
              <a:ea typeface="Arial"/>
              <a:cs typeface="Arial"/>
              <a:sym typeface="Arial"/>
            </a:endParaRPr>
          </a:p>
        </p:txBody>
      </p:sp>
      <p:sp>
        <p:nvSpPr>
          <p:cNvPr id="300" name="Google Shape;300;p43"/>
          <p:cNvSpPr/>
          <p:nvPr/>
        </p:nvSpPr>
        <p:spPr>
          <a:xfrm>
            <a:off x="7191545" y="3187094"/>
            <a:ext cx="1796533"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Co-Director (AIR)</a:t>
            </a:r>
            <a:endParaRPr sz="1400" b="0" i="0" u="none" strike="noStrike" cap="none">
              <a:solidFill>
                <a:srgbClr val="000000"/>
              </a:solidFill>
              <a:latin typeface="Arial"/>
              <a:ea typeface="Arial"/>
              <a:cs typeface="Arial"/>
              <a:sym typeface="Arial"/>
            </a:endParaRPr>
          </a:p>
        </p:txBody>
      </p:sp>
      <p:sp>
        <p:nvSpPr>
          <p:cNvPr id="301" name="Google Shape;301;p43"/>
          <p:cNvSpPr/>
          <p:nvPr/>
        </p:nvSpPr>
        <p:spPr>
          <a:xfrm>
            <a:off x="7101771" y="3469218"/>
            <a:ext cx="2211887" cy="25391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50"/>
              <a:buFont typeface="Arial"/>
              <a:buNone/>
            </a:pPr>
            <a:r>
              <a:rPr lang="en-US" sz="1050" b="0" i="0" u="none" strike="noStrike" cap="none">
                <a:solidFill>
                  <a:schemeClr val="dk1"/>
                </a:solidFill>
                <a:latin typeface="Calibri"/>
                <a:ea typeface="Calibri"/>
                <a:cs typeface="Calibri"/>
                <a:sym typeface="Calibri"/>
              </a:rPr>
              <a:t>Activity 4: Intensive TA</a:t>
            </a:r>
            <a:endParaRPr sz="1400" b="0" i="0" u="none" strike="noStrike" cap="none">
              <a:solidFill>
                <a:srgbClr val="000000"/>
              </a:solidFill>
              <a:latin typeface="Arial"/>
              <a:ea typeface="Arial"/>
              <a:cs typeface="Arial"/>
              <a:sym typeface="Arial"/>
            </a:endParaRPr>
          </a:p>
        </p:txBody>
      </p:sp>
      <p:pic>
        <p:nvPicPr>
          <p:cNvPr id="302" name="Google Shape;302;p43" descr="A child smiling for the camera&#10;&#10;Description automatically generated with low confidence"/>
          <p:cNvPicPr preferRelativeResize="0"/>
          <p:nvPr/>
        </p:nvPicPr>
        <p:blipFill rotWithShape="1">
          <a:blip r:embed="rId3">
            <a:alphaModFix/>
          </a:blip>
          <a:srcRect l="1178" r="3510" b="-1"/>
          <a:stretch/>
        </p:blipFill>
        <p:spPr>
          <a:xfrm>
            <a:off x="2552166" y="4764996"/>
            <a:ext cx="988673" cy="1383083"/>
          </a:xfrm>
          <a:prstGeom prst="rect">
            <a:avLst/>
          </a:prstGeom>
          <a:noFill/>
          <a:ln w="57150" cap="flat" cmpd="sng">
            <a:solidFill>
              <a:srgbClr val="1F4D79"/>
            </a:solidFill>
            <a:prstDash val="solid"/>
            <a:round/>
            <a:headEnd type="none" w="sm" len="sm"/>
            <a:tailEnd type="none" w="sm" len="sm"/>
          </a:ln>
        </p:spPr>
      </p:pic>
      <p:sp>
        <p:nvSpPr>
          <p:cNvPr id="303" name="Google Shape;303;p43"/>
          <p:cNvSpPr/>
          <p:nvPr/>
        </p:nvSpPr>
        <p:spPr>
          <a:xfrm rot="4326134">
            <a:off x="5073390" y="3291801"/>
            <a:ext cx="1880467" cy="2768310"/>
          </a:xfrm>
          <a:custGeom>
            <a:avLst/>
            <a:gdLst/>
            <a:ahLst/>
            <a:cxnLst/>
            <a:rect l="l" t="t" r="r" b="b"/>
            <a:pathLst>
              <a:path w="1653130" h="2433638" extrusionOk="0">
                <a:moveTo>
                  <a:pt x="1545974" y="0"/>
                </a:moveTo>
                <a:lnTo>
                  <a:pt x="1572168" y="85697"/>
                </a:lnTo>
                <a:lnTo>
                  <a:pt x="1593599" y="169014"/>
                </a:lnTo>
                <a:lnTo>
                  <a:pt x="1613443" y="254711"/>
                </a:lnTo>
                <a:lnTo>
                  <a:pt x="1626936" y="339614"/>
                </a:lnTo>
                <a:lnTo>
                  <a:pt x="1639636" y="425312"/>
                </a:lnTo>
                <a:lnTo>
                  <a:pt x="1646780" y="510215"/>
                </a:lnTo>
                <a:lnTo>
                  <a:pt x="1651543" y="595912"/>
                </a:lnTo>
                <a:lnTo>
                  <a:pt x="1653130" y="681609"/>
                </a:lnTo>
                <a:lnTo>
                  <a:pt x="1651543" y="766513"/>
                </a:lnTo>
                <a:lnTo>
                  <a:pt x="1645193" y="850623"/>
                </a:lnTo>
                <a:lnTo>
                  <a:pt x="1638049" y="933939"/>
                </a:lnTo>
                <a:lnTo>
                  <a:pt x="1625349" y="1018050"/>
                </a:lnTo>
                <a:lnTo>
                  <a:pt x="1610268" y="1101366"/>
                </a:lnTo>
                <a:lnTo>
                  <a:pt x="1592011" y="1183889"/>
                </a:lnTo>
                <a:lnTo>
                  <a:pt x="1570580" y="1264825"/>
                </a:lnTo>
                <a:lnTo>
                  <a:pt x="1545974" y="1345762"/>
                </a:lnTo>
                <a:lnTo>
                  <a:pt x="1518986" y="1424317"/>
                </a:lnTo>
                <a:lnTo>
                  <a:pt x="1488030" y="1503666"/>
                </a:lnTo>
                <a:lnTo>
                  <a:pt x="1454693" y="1579841"/>
                </a:lnTo>
                <a:lnTo>
                  <a:pt x="1418180" y="1656017"/>
                </a:lnTo>
                <a:lnTo>
                  <a:pt x="1378493" y="1730605"/>
                </a:lnTo>
                <a:lnTo>
                  <a:pt x="1335630" y="1804400"/>
                </a:lnTo>
                <a:lnTo>
                  <a:pt x="1290386" y="1875814"/>
                </a:lnTo>
                <a:lnTo>
                  <a:pt x="1242761" y="1945641"/>
                </a:lnTo>
                <a:lnTo>
                  <a:pt x="1191168" y="2013088"/>
                </a:lnTo>
                <a:lnTo>
                  <a:pt x="1137986" y="2079741"/>
                </a:lnTo>
                <a:lnTo>
                  <a:pt x="1080043" y="2144014"/>
                </a:lnTo>
                <a:lnTo>
                  <a:pt x="1020511" y="2205906"/>
                </a:lnTo>
                <a:lnTo>
                  <a:pt x="959393" y="2265418"/>
                </a:lnTo>
                <a:lnTo>
                  <a:pt x="894305" y="2323343"/>
                </a:lnTo>
                <a:lnTo>
                  <a:pt x="826836" y="2379681"/>
                </a:lnTo>
                <a:lnTo>
                  <a:pt x="756986" y="2433638"/>
                </a:lnTo>
                <a:lnTo>
                  <a:pt x="0" y="1393063"/>
                </a:lnTo>
                <a:lnTo>
                  <a:pt x="322797" y="398212"/>
                </a:lnTo>
                <a:close/>
              </a:path>
            </a:pathLst>
          </a:custGeom>
          <a:solidFill>
            <a:srgbClr val="3A97F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2C4C"/>
              </a:solidFill>
              <a:latin typeface="Calibri"/>
              <a:ea typeface="Calibri"/>
              <a:cs typeface="Calibri"/>
              <a:sym typeface="Calibri"/>
            </a:endParaRPr>
          </a:p>
        </p:txBody>
      </p:sp>
      <p:sp>
        <p:nvSpPr>
          <p:cNvPr id="304" name="Google Shape;304;p43"/>
          <p:cNvSpPr txBox="1"/>
          <p:nvPr/>
        </p:nvSpPr>
        <p:spPr>
          <a:xfrm>
            <a:off x="3589842" y="5168970"/>
            <a:ext cx="1771470" cy="10926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Dr. Jocelyn Cooledge</a:t>
            </a:r>
            <a:endParaRPr sz="1800" b="1" i="0" u="none" strike="noStrike" cap="none">
              <a:solidFill>
                <a:schemeClr val="dk1"/>
              </a:solidFill>
              <a:latin typeface="Arial"/>
              <a:ea typeface="Arial"/>
              <a:cs typeface="Arial"/>
              <a:sym typeface="Arial"/>
            </a:endParaRPr>
          </a:p>
          <a:p>
            <a:pPr marL="0" marR="0" lvl="0" indent="0" algn="l" rtl="0">
              <a:lnSpc>
                <a:spcPct val="100000"/>
              </a:lnSpc>
              <a:spcBef>
                <a:spcPts val="60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External Evaluator (Center Street Consulting) </a:t>
            </a:r>
            <a:endParaRPr sz="1400" b="0" i="0" u="none" strike="noStrike" cap="none">
              <a:solidFill>
                <a:srgbClr val="000000"/>
              </a:solidFill>
              <a:latin typeface="Arial"/>
              <a:ea typeface="Arial"/>
              <a:cs typeface="Arial"/>
              <a:sym typeface="Arial"/>
            </a:endParaRPr>
          </a:p>
        </p:txBody>
      </p:sp>
      <p:sp>
        <p:nvSpPr>
          <p:cNvPr id="305" name="Google Shape;305;p43"/>
          <p:cNvSpPr/>
          <p:nvPr/>
        </p:nvSpPr>
        <p:spPr>
          <a:xfrm>
            <a:off x="5361312" y="4660742"/>
            <a:ext cx="1824258"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Project Coordinator (UF)</a:t>
            </a:r>
            <a:endParaRPr sz="1400" b="0" i="0" u="none" strike="noStrike" cap="none">
              <a:solidFill>
                <a:srgbClr val="000000"/>
              </a:solidFill>
              <a:latin typeface="Arial"/>
              <a:ea typeface="Arial"/>
              <a:cs typeface="Arial"/>
              <a:sym typeface="Arial"/>
            </a:endParaRPr>
          </a:p>
        </p:txBody>
      </p:sp>
      <p:sp>
        <p:nvSpPr>
          <p:cNvPr id="306" name="Google Shape;306;p43"/>
          <p:cNvSpPr txBox="1"/>
          <p:nvPr/>
        </p:nvSpPr>
        <p:spPr>
          <a:xfrm>
            <a:off x="5366753" y="4288280"/>
            <a:ext cx="208262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262626"/>
                </a:solidFill>
                <a:latin typeface="Arial"/>
                <a:ea typeface="Arial"/>
                <a:cs typeface="Arial"/>
                <a:sym typeface="Arial"/>
              </a:rPr>
              <a:t>Shari Ostovar</a:t>
            </a:r>
            <a:endParaRPr sz="1800" b="1" i="0" u="none" strike="noStrike" cap="none">
              <a:solidFill>
                <a:srgbClr val="262626"/>
              </a:solidFill>
              <a:latin typeface="Arial"/>
              <a:ea typeface="Arial"/>
              <a:cs typeface="Arial"/>
              <a:sym typeface="Arial"/>
            </a:endParaRPr>
          </a:p>
        </p:txBody>
      </p:sp>
      <p:pic>
        <p:nvPicPr>
          <p:cNvPr id="307" name="Google Shape;307;p43" descr="A picture containing person, outdoor, smiling&#10;&#10;Description automatically generated"/>
          <p:cNvPicPr preferRelativeResize="0"/>
          <p:nvPr/>
        </p:nvPicPr>
        <p:blipFill rotWithShape="1">
          <a:blip r:embed="rId4">
            <a:alphaModFix/>
          </a:blip>
          <a:srcRect l="14258" r="14258"/>
          <a:stretch/>
        </p:blipFill>
        <p:spPr>
          <a:xfrm>
            <a:off x="2552166" y="168086"/>
            <a:ext cx="988673" cy="1383088"/>
          </a:xfrm>
          <a:prstGeom prst="rect">
            <a:avLst/>
          </a:prstGeom>
          <a:noFill/>
          <a:ln w="57150" cap="flat" cmpd="sng">
            <a:solidFill>
              <a:srgbClr val="8BB2D3"/>
            </a:solidFill>
            <a:prstDash val="solid"/>
            <a:round/>
            <a:headEnd type="none" w="sm" len="sm"/>
            <a:tailEnd type="none" w="sm" len="sm"/>
          </a:ln>
        </p:spPr>
      </p:pic>
      <p:cxnSp>
        <p:nvCxnSpPr>
          <p:cNvPr id="308" name="Google Shape;308;p43"/>
          <p:cNvCxnSpPr>
            <a:stCxn id="307" idx="3"/>
          </p:cNvCxnSpPr>
          <p:nvPr/>
        </p:nvCxnSpPr>
        <p:spPr>
          <a:xfrm rot="10800000" flipH="1">
            <a:off x="3540839" y="849130"/>
            <a:ext cx="1648200" cy="10500"/>
          </a:xfrm>
          <a:prstGeom prst="straightConnector1">
            <a:avLst/>
          </a:prstGeom>
          <a:noFill/>
          <a:ln w="57150" cap="flat" cmpd="sng">
            <a:solidFill>
              <a:srgbClr val="8BB2D3"/>
            </a:solidFill>
            <a:prstDash val="solid"/>
            <a:miter lim="800000"/>
            <a:headEnd type="none" w="sm" len="sm"/>
            <a:tailEnd type="none" w="sm" len="sm"/>
          </a:ln>
        </p:spPr>
      </p:cxnSp>
      <p:cxnSp>
        <p:nvCxnSpPr>
          <p:cNvPr id="309" name="Google Shape;309;p43"/>
          <p:cNvCxnSpPr/>
          <p:nvPr/>
        </p:nvCxnSpPr>
        <p:spPr>
          <a:xfrm rot="10800000" flipH="1">
            <a:off x="3320632" y="3450565"/>
            <a:ext cx="1648257" cy="10541"/>
          </a:xfrm>
          <a:prstGeom prst="straightConnector1">
            <a:avLst/>
          </a:prstGeom>
          <a:noFill/>
          <a:ln w="57150" cap="flat" cmpd="sng">
            <a:solidFill>
              <a:srgbClr val="AAB5B7"/>
            </a:solidFill>
            <a:prstDash val="solid"/>
            <a:miter lim="800000"/>
            <a:headEnd type="none" w="sm" len="sm"/>
            <a:tailEnd type="none" w="sm" len="sm"/>
          </a:ln>
        </p:spPr>
      </p:cxnSp>
      <p:pic>
        <p:nvPicPr>
          <p:cNvPr id="310" name="Google Shape;310;p43" descr="Melinda Leko"/>
          <p:cNvPicPr preferRelativeResize="0"/>
          <p:nvPr/>
        </p:nvPicPr>
        <p:blipFill rotWithShape="1">
          <a:blip r:embed="rId5">
            <a:alphaModFix/>
          </a:blip>
          <a:srcRect l="10009" r="18507" b="-1"/>
          <a:stretch/>
        </p:blipFill>
        <p:spPr>
          <a:xfrm>
            <a:off x="2322131" y="2769562"/>
            <a:ext cx="988677" cy="1383088"/>
          </a:xfrm>
          <a:prstGeom prst="rect">
            <a:avLst/>
          </a:prstGeom>
          <a:noFill/>
          <a:ln w="57150" cap="flat" cmpd="sng">
            <a:solidFill>
              <a:srgbClr val="AAB5B7"/>
            </a:solidFill>
            <a:prstDash val="solid"/>
            <a:round/>
            <a:headEnd type="none" w="sm" len="sm"/>
            <a:tailEnd type="none" w="sm" len="sm"/>
          </a:ln>
        </p:spPr>
      </p:pic>
      <p:cxnSp>
        <p:nvCxnSpPr>
          <p:cNvPr id="311" name="Google Shape;311;p43"/>
          <p:cNvCxnSpPr/>
          <p:nvPr/>
        </p:nvCxnSpPr>
        <p:spPr>
          <a:xfrm>
            <a:off x="7449374" y="914707"/>
            <a:ext cx="1470108" cy="0"/>
          </a:xfrm>
          <a:prstGeom prst="straightConnector1">
            <a:avLst/>
          </a:prstGeom>
          <a:noFill/>
          <a:ln w="57150" cap="flat" cmpd="sng">
            <a:solidFill>
              <a:srgbClr val="BFBCC1"/>
            </a:solidFill>
            <a:prstDash val="solid"/>
            <a:miter lim="800000"/>
            <a:headEnd type="none" w="sm" len="sm"/>
            <a:tailEnd type="none" w="sm" len="sm"/>
          </a:ln>
        </p:spPr>
      </p:cxnSp>
      <p:pic>
        <p:nvPicPr>
          <p:cNvPr id="312" name="Google Shape;312;p43" descr="meg kamman"/>
          <p:cNvPicPr preferRelativeResize="0"/>
          <p:nvPr/>
        </p:nvPicPr>
        <p:blipFill rotWithShape="1">
          <a:blip r:embed="rId6">
            <a:alphaModFix/>
          </a:blip>
          <a:srcRect l="22571" r="28820" b="-1"/>
          <a:stretch/>
        </p:blipFill>
        <p:spPr>
          <a:xfrm>
            <a:off x="8788395" y="191486"/>
            <a:ext cx="986705" cy="1380336"/>
          </a:xfrm>
          <a:prstGeom prst="rect">
            <a:avLst/>
          </a:prstGeom>
          <a:noFill/>
          <a:ln w="57150" cap="flat" cmpd="sng">
            <a:solidFill>
              <a:srgbClr val="BFBCC1"/>
            </a:solidFill>
            <a:prstDash val="solid"/>
            <a:round/>
            <a:headEnd type="none" w="sm" len="sm"/>
            <a:tailEnd type="none" w="sm" len="sm"/>
          </a:ln>
        </p:spPr>
      </p:pic>
      <p:cxnSp>
        <p:nvCxnSpPr>
          <p:cNvPr id="313" name="Google Shape;313;p43"/>
          <p:cNvCxnSpPr/>
          <p:nvPr/>
        </p:nvCxnSpPr>
        <p:spPr>
          <a:xfrm>
            <a:off x="7784845" y="3492783"/>
            <a:ext cx="1470108" cy="0"/>
          </a:xfrm>
          <a:prstGeom prst="straightConnector1">
            <a:avLst/>
          </a:prstGeom>
          <a:noFill/>
          <a:ln w="57150" cap="flat" cmpd="sng">
            <a:solidFill>
              <a:srgbClr val="9DC3E6"/>
            </a:solidFill>
            <a:prstDash val="solid"/>
            <a:miter lim="800000"/>
            <a:headEnd type="none" w="sm" len="sm"/>
            <a:tailEnd type="none" w="sm" len="sm"/>
          </a:ln>
        </p:spPr>
      </p:cxnSp>
      <p:pic>
        <p:nvPicPr>
          <p:cNvPr id="314" name="Google Shape;314;p43"/>
          <p:cNvPicPr preferRelativeResize="0"/>
          <p:nvPr/>
        </p:nvPicPr>
        <p:blipFill rotWithShape="1">
          <a:blip r:embed="rId7">
            <a:alphaModFix/>
          </a:blip>
          <a:srcRect r="-4" b="6617"/>
          <a:stretch/>
        </p:blipFill>
        <p:spPr>
          <a:xfrm>
            <a:off x="8983991" y="2769562"/>
            <a:ext cx="986711" cy="1380336"/>
          </a:xfrm>
          <a:prstGeom prst="rect">
            <a:avLst/>
          </a:prstGeom>
          <a:noFill/>
          <a:ln w="57150" cap="flat" cmpd="sng">
            <a:solidFill>
              <a:srgbClr val="9DC3E6"/>
            </a:solidFill>
            <a:prstDash val="solid"/>
            <a:round/>
            <a:headEnd type="none" w="sm" len="sm"/>
            <a:tailEnd type="none" w="sm" len="sm"/>
          </a:ln>
        </p:spPr>
      </p:pic>
      <p:cxnSp>
        <p:nvCxnSpPr>
          <p:cNvPr id="315" name="Google Shape;315;p43"/>
          <p:cNvCxnSpPr/>
          <p:nvPr/>
        </p:nvCxnSpPr>
        <p:spPr>
          <a:xfrm>
            <a:off x="6085668" y="5028677"/>
            <a:ext cx="0" cy="792842"/>
          </a:xfrm>
          <a:prstGeom prst="straightConnector1">
            <a:avLst/>
          </a:prstGeom>
          <a:noFill/>
          <a:ln w="57150" cap="flat" cmpd="sng">
            <a:solidFill>
              <a:srgbClr val="3A97F2"/>
            </a:solidFill>
            <a:prstDash val="solid"/>
            <a:miter lim="800000"/>
            <a:headEnd type="none" w="sm" len="sm"/>
            <a:tailEnd type="none" w="sm" len="sm"/>
          </a:ln>
        </p:spPr>
      </p:cxnSp>
      <p:cxnSp>
        <p:nvCxnSpPr>
          <p:cNvPr id="316" name="Google Shape;316;p43"/>
          <p:cNvCxnSpPr/>
          <p:nvPr/>
        </p:nvCxnSpPr>
        <p:spPr>
          <a:xfrm flipH="1">
            <a:off x="6070170" y="5791039"/>
            <a:ext cx="2898323" cy="30480"/>
          </a:xfrm>
          <a:prstGeom prst="straightConnector1">
            <a:avLst/>
          </a:prstGeom>
          <a:noFill/>
          <a:ln w="57150" cap="flat" cmpd="sng">
            <a:solidFill>
              <a:srgbClr val="3A97F2"/>
            </a:solidFill>
            <a:prstDash val="solid"/>
            <a:miter lim="800000"/>
            <a:headEnd type="none" w="sm" len="sm"/>
            <a:tailEnd type="none" w="sm" len="sm"/>
          </a:ln>
        </p:spPr>
      </p:cxnSp>
      <p:pic>
        <p:nvPicPr>
          <p:cNvPr id="317" name="Google Shape;317;p43"/>
          <p:cNvPicPr preferRelativeResize="0"/>
          <p:nvPr/>
        </p:nvPicPr>
        <p:blipFill rotWithShape="1">
          <a:blip r:embed="rId8">
            <a:alphaModFix/>
          </a:blip>
          <a:srcRect l="22452" r="23811"/>
          <a:stretch/>
        </p:blipFill>
        <p:spPr>
          <a:xfrm>
            <a:off x="8761597" y="4914848"/>
            <a:ext cx="986711" cy="1248625"/>
          </a:xfrm>
          <a:prstGeom prst="rect">
            <a:avLst/>
          </a:prstGeom>
          <a:noFill/>
          <a:ln w="57150" cap="flat" cmpd="sng">
            <a:solidFill>
              <a:srgbClr val="3A97F2"/>
            </a:solidFill>
            <a:prstDash val="solid"/>
            <a:round/>
            <a:headEnd type="none" w="sm" len="sm"/>
            <a:tailEnd type="none" w="sm" len="sm"/>
          </a:ln>
        </p:spPr>
      </p:pic>
      <p:sp>
        <p:nvSpPr>
          <p:cNvPr id="318" name="Google Shape;318;p43"/>
          <p:cNvSpPr txBox="1"/>
          <p:nvPr/>
        </p:nvSpPr>
        <p:spPr>
          <a:xfrm>
            <a:off x="5264894" y="2553351"/>
            <a:ext cx="1738751"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262626"/>
                </a:solidFill>
                <a:latin typeface="Arial"/>
                <a:ea typeface="Arial"/>
                <a:cs typeface="Arial"/>
                <a:sym typeface="Arial"/>
              </a:rPr>
              <a:t>Leadership Team</a:t>
            </a:r>
            <a:endParaRPr sz="1400" b="0" i="0" u="none" strike="noStrike" cap="none">
              <a:solidFill>
                <a:srgbClr val="000000"/>
              </a:solidFill>
              <a:latin typeface="Arial"/>
              <a:ea typeface="Arial"/>
              <a:cs typeface="Arial"/>
              <a:sym typeface="Arial"/>
            </a:endParaRPr>
          </a:p>
        </p:txBody>
      </p:sp>
      <p:sp>
        <p:nvSpPr>
          <p:cNvPr id="319" name="Google Shape;319;p43"/>
          <p:cNvSpPr/>
          <p:nvPr/>
        </p:nvSpPr>
        <p:spPr>
          <a:xfrm>
            <a:off x="-268357" y="6281530"/>
            <a:ext cx="12603791" cy="684008"/>
          </a:xfrm>
          <a:prstGeom prst="rect">
            <a:avLst/>
          </a:prstGeom>
          <a:solidFill>
            <a:srgbClr val="1F75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20" name="Google Shape;320;p43" descr="Text&#10;&#10;Description automatically generated with medium confidence"/>
          <p:cNvPicPr preferRelativeResize="0"/>
          <p:nvPr/>
        </p:nvPicPr>
        <p:blipFill rotWithShape="1">
          <a:blip r:embed="rId9">
            <a:alphaModFix/>
          </a:blip>
          <a:srcRect/>
          <a:stretch/>
        </p:blipFill>
        <p:spPr>
          <a:xfrm>
            <a:off x="69573" y="6332785"/>
            <a:ext cx="2269445" cy="471465"/>
          </a:xfrm>
          <a:prstGeom prst="rect">
            <a:avLst/>
          </a:prstGeom>
          <a:noFill/>
          <a:ln>
            <a:noFill/>
          </a:ln>
        </p:spPr>
      </p:pic>
      <p:sp>
        <p:nvSpPr>
          <p:cNvPr id="321" name="Google Shape;321;p43"/>
          <p:cNvSpPr txBox="1"/>
          <p:nvPr/>
        </p:nvSpPr>
        <p:spPr>
          <a:xfrm>
            <a:off x="9852982" y="6374979"/>
            <a:ext cx="2269445" cy="51698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900"/>
              <a:buFont typeface="Arial"/>
              <a:buNone/>
            </a:pPr>
            <a:r>
              <a:rPr lang="en-US" sz="2900" b="0" i="0" u="none" strike="noStrike" cap="none">
                <a:solidFill>
                  <a:schemeClr val="lt1"/>
                </a:solidFill>
                <a:latin typeface="Arial"/>
                <a:ea typeface="Arial"/>
                <a:cs typeface="Arial"/>
                <a:sym typeface="Arial"/>
              </a:rPr>
              <a:t>ceedar.org</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1"/>
        <p:cNvGrpSpPr/>
        <p:nvPr/>
      </p:nvGrpSpPr>
      <p:grpSpPr>
        <a:xfrm>
          <a:off x="0" y="0"/>
          <a:ext cx="0" cy="0"/>
          <a:chOff x="0" y="0"/>
          <a:chExt cx="0" cy="0"/>
        </a:xfrm>
      </p:grpSpPr>
      <p:sp>
        <p:nvSpPr>
          <p:cNvPr id="32" name="Google Shape;32;g3984a2fdb13_0_12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g3984a2fdb13_0_121"/>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g3984a2fdb13_0_12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g3984a2fdb13_0_12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g3984a2fdb13_0_12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Content Gray">
  <p:cSld name="Title and Content Gray">
    <p:spTree>
      <p:nvGrpSpPr>
        <p:cNvPr id="1" name="Shape 323"/>
        <p:cNvGrpSpPr/>
        <p:nvPr/>
      </p:nvGrpSpPr>
      <p:grpSpPr>
        <a:xfrm>
          <a:off x="0" y="0"/>
          <a:ext cx="0" cy="0"/>
          <a:chOff x="0" y="0"/>
          <a:chExt cx="0" cy="0"/>
        </a:xfrm>
      </p:grpSpPr>
      <p:pic>
        <p:nvPicPr>
          <p:cNvPr id="324" name="Google Shape;324;g3984a2fdb13_0_1730" descr="A picture containing table&#10;&#10;Description automatically generated"/>
          <p:cNvPicPr preferRelativeResize="0"/>
          <p:nvPr/>
        </p:nvPicPr>
        <p:blipFill rotWithShape="1">
          <a:blip r:embed="rId2">
            <a:alphaModFix/>
          </a:blip>
          <a:srcRect/>
          <a:stretch/>
        </p:blipFill>
        <p:spPr>
          <a:xfrm>
            <a:off x="-197225" y="-80642"/>
            <a:ext cx="12532664" cy="7046179"/>
          </a:xfrm>
          <a:prstGeom prst="rect">
            <a:avLst/>
          </a:prstGeom>
          <a:noFill/>
          <a:ln>
            <a:noFill/>
          </a:ln>
        </p:spPr>
      </p:pic>
      <p:sp>
        <p:nvSpPr>
          <p:cNvPr id="325" name="Google Shape;325;g3984a2fdb13_0_1730"/>
          <p:cNvSpPr txBox="1">
            <a:spLocks noGrp="1"/>
          </p:cNvSpPr>
          <p:nvPr>
            <p:ph type="title"/>
          </p:nvPr>
        </p:nvSpPr>
        <p:spPr>
          <a:xfrm>
            <a:off x="433206" y="594159"/>
            <a:ext cx="11219700" cy="13257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326" name="Google Shape;326;g3984a2fdb13_0_1730"/>
          <p:cNvSpPr txBox="1">
            <a:spLocks noGrp="1"/>
          </p:cNvSpPr>
          <p:nvPr>
            <p:ph type="body" idx="1"/>
          </p:nvPr>
        </p:nvSpPr>
        <p:spPr>
          <a:xfrm>
            <a:off x="433388" y="2187574"/>
            <a:ext cx="11219700" cy="36396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1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4pPr>
            <a:lvl5pPr marL="2286000" marR="0" lvl="4"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327" name="Google Shape;327;g3984a2fdb13_0_1730"/>
          <p:cNvSpPr/>
          <p:nvPr/>
        </p:nvSpPr>
        <p:spPr>
          <a:xfrm>
            <a:off x="-197225" y="6094911"/>
            <a:ext cx="12532800" cy="258300"/>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328" name="Google Shape;328;g3984a2fdb13_0_1730"/>
          <p:cNvSpPr/>
          <p:nvPr/>
        </p:nvSpPr>
        <p:spPr>
          <a:xfrm>
            <a:off x="-197225" y="6291468"/>
            <a:ext cx="12532800" cy="684000"/>
          </a:xfrm>
          <a:prstGeom prst="rect">
            <a:avLst/>
          </a:prstGeom>
          <a:solidFill>
            <a:srgbClr val="1F75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329" name="Google Shape;329;g3984a2fdb13_0_1730"/>
          <p:cNvSpPr txBox="1"/>
          <p:nvPr/>
        </p:nvSpPr>
        <p:spPr>
          <a:xfrm>
            <a:off x="9852982" y="6374979"/>
            <a:ext cx="2269500" cy="5169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900"/>
              <a:buFont typeface="Arial"/>
              <a:buNone/>
            </a:pPr>
            <a:r>
              <a:rPr lang="en-US" sz="2900" b="0" i="0" u="none" strike="noStrike" cap="none">
                <a:solidFill>
                  <a:schemeClr val="lt1"/>
                </a:solidFill>
                <a:latin typeface="Arial"/>
                <a:ea typeface="Arial"/>
                <a:cs typeface="Arial"/>
                <a:sym typeface="Arial"/>
              </a:rPr>
              <a:t>ceedar.org</a:t>
            </a:r>
            <a:endParaRPr sz="1500" b="0" i="0" u="none" strike="noStrike" cap="none">
              <a:solidFill>
                <a:srgbClr val="000000"/>
              </a:solidFill>
              <a:latin typeface="Arial"/>
              <a:ea typeface="Arial"/>
              <a:cs typeface="Arial"/>
              <a:sym typeface="Arial"/>
            </a:endParaRPr>
          </a:p>
        </p:txBody>
      </p:sp>
      <p:sp>
        <p:nvSpPr>
          <p:cNvPr id="330" name="Google Shape;330;g3984a2fdb13_0_1730"/>
          <p:cNvSpPr/>
          <p:nvPr/>
        </p:nvSpPr>
        <p:spPr>
          <a:xfrm>
            <a:off x="-232792" y="-75459"/>
            <a:ext cx="12603900" cy="401700"/>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pic>
        <p:nvPicPr>
          <p:cNvPr id="331" name="Google Shape;331;g3984a2fdb13_0_1730" descr="Text&#10;&#10;Description automatically generated with medium confidence"/>
          <p:cNvPicPr preferRelativeResize="0"/>
          <p:nvPr/>
        </p:nvPicPr>
        <p:blipFill rotWithShape="1">
          <a:blip r:embed="rId3">
            <a:alphaModFix/>
          </a:blip>
          <a:srcRect/>
          <a:stretch/>
        </p:blipFill>
        <p:spPr>
          <a:xfrm>
            <a:off x="69573" y="6332785"/>
            <a:ext cx="2269447" cy="471465"/>
          </a:xfrm>
          <a:prstGeom prst="rect">
            <a:avLst/>
          </a:prstGeom>
          <a:noFill/>
          <a:ln>
            <a:noFill/>
          </a:ln>
        </p:spPr>
      </p:pic>
      <p:sp>
        <p:nvSpPr>
          <p:cNvPr id="332" name="Google Shape;332;g3984a2fdb13_0_1730"/>
          <p:cNvSpPr/>
          <p:nvPr/>
        </p:nvSpPr>
        <p:spPr>
          <a:xfrm>
            <a:off x="-232792" y="326307"/>
            <a:ext cx="12603900" cy="5758800"/>
          </a:xfrm>
          <a:prstGeom prst="rect">
            <a:avLst/>
          </a:prstGeom>
          <a:solidFill>
            <a:srgbClr val="E4E4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4_Title and Content Gray">
  <p:cSld name="4_Title and Content Gray">
    <p:spTree>
      <p:nvGrpSpPr>
        <p:cNvPr id="1" name="Shape 333"/>
        <p:cNvGrpSpPr/>
        <p:nvPr/>
      </p:nvGrpSpPr>
      <p:grpSpPr>
        <a:xfrm>
          <a:off x="0" y="0"/>
          <a:ext cx="0" cy="0"/>
          <a:chOff x="0" y="0"/>
          <a:chExt cx="0" cy="0"/>
        </a:xfrm>
      </p:grpSpPr>
      <p:pic>
        <p:nvPicPr>
          <p:cNvPr id="334" name="Google Shape;334;g3984a2fdb13_0_1718" descr="A teacher teaching her students&#10;&#10;Description automatically generated with medium confidence"/>
          <p:cNvPicPr preferRelativeResize="0"/>
          <p:nvPr/>
        </p:nvPicPr>
        <p:blipFill rotWithShape="1">
          <a:blip r:embed="rId2">
            <a:alphaModFix/>
          </a:blip>
          <a:srcRect/>
          <a:stretch/>
        </p:blipFill>
        <p:spPr>
          <a:xfrm>
            <a:off x="-286309" y="-119133"/>
            <a:ext cx="12621751" cy="7096270"/>
          </a:xfrm>
          <a:prstGeom prst="rect">
            <a:avLst/>
          </a:prstGeom>
          <a:noFill/>
          <a:ln>
            <a:noFill/>
          </a:ln>
        </p:spPr>
      </p:pic>
      <p:sp>
        <p:nvSpPr>
          <p:cNvPr id="335" name="Google Shape;335;g3984a2fdb13_0_1718"/>
          <p:cNvSpPr txBox="1">
            <a:spLocks noGrp="1"/>
          </p:cNvSpPr>
          <p:nvPr>
            <p:ph type="title"/>
          </p:nvPr>
        </p:nvSpPr>
        <p:spPr>
          <a:xfrm>
            <a:off x="3440085" y="3130658"/>
            <a:ext cx="5206500" cy="1044000"/>
          </a:xfrm>
          <a:prstGeom prst="rect">
            <a:avLst/>
          </a:prstGeom>
          <a:noFill/>
          <a:ln>
            <a:noFill/>
          </a:ln>
        </p:spPr>
        <p:txBody>
          <a:bodyPr spcFirstLastPara="1" wrap="square" lIns="91425" tIns="45700" rIns="91425" bIns="45700" anchor="t" anchorCtr="0">
            <a:normAutofit/>
          </a:bodyPr>
          <a:lstStyle>
            <a:lvl1pPr marR="0" lvl="0" algn="ctr" rtl="0">
              <a:lnSpc>
                <a:spcPct val="90000"/>
              </a:lnSpc>
              <a:spcBef>
                <a:spcPts val="0"/>
              </a:spcBef>
              <a:spcAft>
                <a:spcPts val="0"/>
              </a:spcAft>
              <a:buClr>
                <a:schemeClr val="lt1"/>
              </a:buClr>
              <a:buSzPts val="4800"/>
              <a:buFont typeface="Arial"/>
              <a:buNone/>
              <a:defRPr sz="48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pic>
        <p:nvPicPr>
          <p:cNvPr id="336" name="Google Shape;336;g3984a2fdb13_0_1718" descr="Text&#10;&#10;Description automatically generated with medium confidence"/>
          <p:cNvPicPr preferRelativeResize="0"/>
          <p:nvPr/>
        </p:nvPicPr>
        <p:blipFill rotWithShape="1">
          <a:blip r:embed="rId3">
            <a:alphaModFix/>
          </a:blip>
          <a:srcRect/>
          <a:stretch/>
        </p:blipFill>
        <p:spPr>
          <a:xfrm>
            <a:off x="69573" y="6332785"/>
            <a:ext cx="2269447" cy="471465"/>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EVERY STUDENT">
  <p:cSld name="EVERY STUDENT">
    <p:spTree>
      <p:nvGrpSpPr>
        <p:cNvPr id="1" name="Shape 337"/>
        <p:cNvGrpSpPr/>
        <p:nvPr/>
      </p:nvGrpSpPr>
      <p:grpSpPr>
        <a:xfrm>
          <a:off x="0" y="0"/>
          <a:ext cx="0" cy="0"/>
          <a:chOff x="0" y="0"/>
          <a:chExt cx="0" cy="0"/>
        </a:xfrm>
      </p:grpSpPr>
      <p:pic>
        <p:nvPicPr>
          <p:cNvPr id="338" name="Google Shape;338;g3984a2fdb13_0_1688" descr="A room with tables and chairs&#10;&#10;Description automatically generated with medium confidence"/>
          <p:cNvPicPr preferRelativeResize="0"/>
          <p:nvPr/>
        </p:nvPicPr>
        <p:blipFill rotWithShape="1">
          <a:blip r:embed="rId2">
            <a:alphaModFix/>
          </a:blip>
          <a:srcRect t="11537" b="4003"/>
          <a:stretch/>
        </p:blipFill>
        <p:spPr>
          <a:xfrm>
            <a:off x="0" y="0"/>
            <a:ext cx="12192001" cy="6857999"/>
          </a:xfrm>
          <a:prstGeom prst="rect">
            <a:avLst/>
          </a:prstGeom>
          <a:noFill/>
          <a:ln>
            <a:noFill/>
          </a:ln>
        </p:spPr>
      </p:pic>
      <p:sp>
        <p:nvSpPr>
          <p:cNvPr id="339" name="Google Shape;339;g3984a2fdb13_0_1688"/>
          <p:cNvSpPr/>
          <p:nvPr/>
        </p:nvSpPr>
        <p:spPr>
          <a:xfrm>
            <a:off x="0" y="0"/>
            <a:ext cx="12240000" cy="6858000"/>
          </a:xfrm>
          <a:prstGeom prst="rect">
            <a:avLst/>
          </a:prstGeom>
          <a:solidFill>
            <a:srgbClr val="2995CF">
              <a:alpha val="2549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340" name="Google Shape;340;g3984a2fdb13_0_1688"/>
          <p:cNvSpPr txBox="1"/>
          <p:nvPr/>
        </p:nvSpPr>
        <p:spPr>
          <a:xfrm>
            <a:off x="3986464" y="2480518"/>
            <a:ext cx="1989300" cy="1446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Arial"/>
                <a:ea typeface="Arial"/>
                <a:cs typeface="Arial"/>
                <a:sym typeface="Arial"/>
              </a:rPr>
              <a:t>EVERY</a:t>
            </a:r>
            <a:endParaRPr sz="1500" b="0" i="0" u="none" strike="noStrike" cap="none">
              <a:solidFill>
                <a:srgbClr val="000000"/>
              </a:solidFill>
              <a:latin typeface="Arial"/>
              <a:ea typeface="Arial"/>
              <a:cs typeface="Arial"/>
              <a:sym typeface="Arial"/>
            </a:endParaRPr>
          </a:p>
        </p:txBody>
      </p:sp>
      <p:sp>
        <p:nvSpPr>
          <p:cNvPr id="341" name="Google Shape;341;g3984a2fdb13_0_1688"/>
          <p:cNvSpPr txBox="1"/>
          <p:nvPr/>
        </p:nvSpPr>
        <p:spPr>
          <a:xfrm>
            <a:off x="5133474" y="3685396"/>
            <a:ext cx="3015900" cy="769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Arial"/>
                <a:ea typeface="Arial"/>
                <a:cs typeface="Arial"/>
                <a:sym typeface="Arial"/>
              </a:rPr>
              <a:t>STUDENT</a:t>
            </a:r>
            <a:endParaRPr sz="1500" b="0" i="0" u="none" strike="noStrike" cap="none">
              <a:solidFill>
                <a:srgbClr val="000000"/>
              </a:solidFill>
              <a:latin typeface="Arial"/>
              <a:ea typeface="Arial"/>
              <a:cs typeface="Arial"/>
              <a:sym typeface="Arial"/>
            </a:endParaRPr>
          </a:p>
        </p:txBody>
      </p:sp>
      <p:sp>
        <p:nvSpPr>
          <p:cNvPr id="342" name="Google Shape;342;g3984a2fdb13_0_1688"/>
          <p:cNvSpPr/>
          <p:nvPr/>
        </p:nvSpPr>
        <p:spPr>
          <a:xfrm>
            <a:off x="3737811" y="2370571"/>
            <a:ext cx="2486400" cy="1005600"/>
          </a:xfrm>
          <a:prstGeom prst="rect">
            <a:avLst/>
          </a:prstGeom>
          <a:noFill/>
          <a:ln w="571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343" name="Google Shape;343;g3984a2fdb13_0_1688"/>
          <p:cNvSpPr/>
          <p:nvPr/>
        </p:nvSpPr>
        <p:spPr>
          <a:xfrm>
            <a:off x="5181600" y="3567254"/>
            <a:ext cx="2911500" cy="1005600"/>
          </a:xfrm>
          <a:prstGeom prst="rect">
            <a:avLst/>
          </a:prstGeom>
          <a:noFill/>
          <a:ln w="571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pic>
        <p:nvPicPr>
          <p:cNvPr id="344" name="Google Shape;344;g3984a2fdb13_0_1688" descr="Text&#10;&#10;Description automatically generated with medium confidence"/>
          <p:cNvPicPr preferRelativeResize="0"/>
          <p:nvPr/>
        </p:nvPicPr>
        <p:blipFill rotWithShape="1">
          <a:blip r:embed="rId3">
            <a:alphaModFix/>
          </a:blip>
          <a:srcRect/>
          <a:stretch/>
        </p:blipFill>
        <p:spPr>
          <a:xfrm>
            <a:off x="3986465" y="5121159"/>
            <a:ext cx="3737810" cy="776512"/>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ETTER TOGETHER">
  <p:cSld name="BETTER TOGETHER">
    <p:spTree>
      <p:nvGrpSpPr>
        <p:cNvPr id="1" name="Shape 345"/>
        <p:cNvGrpSpPr/>
        <p:nvPr/>
      </p:nvGrpSpPr>
      <p:grpSpPr>
        <a:xfrm>
          <a:off x="0" y="0"/>
          <a:ext cx="0" cy="0"/>
          <a:chOff x="0" y="0"/>
          <a:chExt cx="0" cy="0"/>
        </a:xfrm>
      </p:grpSpPr>
      <p:pic>
        <p:nvPicPr>
          <p:cNvPr id="346" name="Google Shape;346;g3984a2fdb13_0_1696" descr="A picture containing sky, person, outdoor&#10;&#10;Description automatically generated"/>
          <p:cNvPicPr preferRelativeResize="0"/>
          <p:nvPr/>
        </p:nvPicPr>
        <p:blipFill rotWithShape="1">
          <a:blip r:embed="rId2">
            <a:alphaModFix/>
          </a:blip>
          <a:srcRect l="3516" r="32543"/>
          <a:stretch/>
        </p:blipFill>
        <p:spPr>
          <a:xfrm>
            <a:off x="-1" y="0"/>
            <a:ext cx="12240126" cy="6885633"/>
          </a:xfrm>
          <a:prstGeom prst="rect">
            <a:avLst/>
          </a:prstGeom>
          <a:noFill/>
          <a:ln>
            <a:noFill/>
          </a:ln>
        </p:spPr>
      </p:pic>
      <p:sp>
        <p:nvSpPr>
          <p:cNvPr id="347" name="Google Shape;347;g3984a2fdb13_0_1696"/>
          <p:cNvSpPr/>
          <p:nvPr/>
        </p:nvSpPr>
        <p:spPr>
          <a:xfrm>
            <a:off x="-1" y="0"/>
            <a:ext cx="12240000" cy="6858000"/>
          </a:xfrm>
          <a:prstGeom prst="rect">
            <a:avLst/>
          </a:prstGeom>
          <a:solidFill>
            <a:srgbClr val="2995CF">
              <a:alpha val="2549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348" name="Google Shape;348;g3984a2fdb13_0_1696"/>
          <p:cNvSpPr txBox="1"/>
          <p:nvPr/>
        </p:nvSpPr>
        <p:spPr>
          <a:xfrm>
            <a:off x="3922296" y="2480518"/>
            <a:ext cx="2109600" cy="1446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Arial"/>
                <a:ea typeface="Arial"/>
                <a:cs typeface="Arial"/>
                <a:sym typeface="Arial"/>
              </a:rPr>
              <a:t>BETTER</a:t>
            </a:r>
            <a:endParaRPr sz="1500" b="0" i="0" u="none" strike="noStrike" cap="none">
              <a:solidFill>
                <a:srgbClr val="000000"/>
              </a:solidFill>
              <a:latin typeface="Arial"/>
              <a:ea typeface="Arial"/>
              <a:cs typeface="Arial"/>
              <a:sym typeface="Arial"/>
            </a:endParaRPr>
          </a:p>
        </p:txBody>
      </p:sp>
      <p:sp>
        <p:nvSpPr>
          <p:cNvPr id="349" name="Google Shape;349;g3984a2fdb13_0_1696"/>
          <p:cNvSpPr txBox="1"/>
          <p:nvPr/>
        </p:nvSpPr>
        <p:spPr>
          <a:xfrm>
            <a:off x="5181600" y="3701438"/>
            <a:ext cx="3015900" cy="1446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Arial"/>
                <a:ea typeface="Arial"/>
                <a:cs typeface="Arial"/>
                <a:sym typeface="Arial"/>
              </a:rPr>
              <a:t>TOGETHER</a:t>
            </a:r>
            <a:endParaRPr sz="1500" b="0" i="0" u="none" strike="noStrike" cap="none">
              <a:solidFill>
                <a:srgbClr val="000000"/>
              </a:solidFill>
              <a:latin typeface="Arial"/>
              <a:ea typeface="Arial"/>
              <a:cs typeface="Arial"/>
              <a:sym typeface="Arial"/>
            </a:endParaRPr>
          </a:p>
        </p:txBody>
      </p:sp>
      <p:sp>
        <p:nvSpPr>
          <p:cNvPr id="350" name="Google Shape;350;g3984a2fdb13_0_1696"/>
          <p:cNvSpPr/>
          <p:nvPr/>
        </p:nvSpPr>
        <p:spPr>
          <a:xfrm>
            <a:off x="3737811" y="2370571"/>
            <a:ext cx="2486400" cy="1005600"/>
          </a:xfrm>
          <a:prstGeom prst="rect">
            <a:avLst/>
          </a:prstGeom>
          <a:noFill/>
          <a:ln w="571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351" name="Google Shape;351;g3984a2fdb13_0_1696"/>
          <p:cNvSpPr/>
          <p:nvPr/>
        </p:nvSpPr>
        <p:spPr>
          <a:xfrm>
            <a:off x="5077325" y="3567254"/>
            <a:ext cx="3248400" cy="1005600"/>
          </a:xfrm>
          <a:prstGeom prst="rect">
            <a:avLst/>
          </a:prstGeom>
          <a:noFill/>
          <a:ln w="571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pic>
        <p:nvPicPr>
          <p:cNvPr id="352" name="Google Shape;352;g3984a2fdb13_0_1696" descr="Text&#10;&#10;Description automatically generated with medium confidence"/>
          <p:cNvPicPr preferRelativeResize="0"/>
          <p:nvPr/>
        </p:nvPicPr>
        <p:blipFill rotWithShape="1">
          <a:blip r:embed="rId3">
            <a:alphaModFix/>
          </a:blip>
          <a:srcRect/>
          <a:stretch/>
        </p:blipFill>
        <p:spPr>
          <a:xfrm>
            <a:off x="3986465" y="5121159"/>
            <a:ext cx="3737810" cy="776512"/>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53"/>
        <p:cNvGrpSpPr/>
        <p:nvPr/>
      </p:nvGrpSpPr>
      <p:grpSpPr>
        <a:xfrm>
          <a:off x="0" y="0"/>
          <a:ext cx="0" cy="0"/>
          <a:chOff x="0" y="0"/>
          <a:chExt cx="0" cy="0"/>
        </a:xfrm>
      </p:grpSpPr>
      <p:pic>
        <p:nvPicPr>
          <p:cNvPr id="354" name="Google Shape;354;g3984a2fdb13_0_1704" descr="Icon&#10;&#10;Description automatically generated with low confidence"/>
          <p:cNvPicPr preferRelativeResize="0"/>
          <p:nvPr/>
        </p:nvPicPr>
        <p:blipFill rotWithShape="1">
          <a:blip r:embed="rId2">
            <a:alphaModFix/>
          </a:blip>
          <a:srcRect t="-4480" b="4480"/>
          <a:stretch/>
        </p:blipFill>
        <p:spPr>
          <a:xfrm>
            <a:off x="0" y="-314709"/>
            <a:ext cx="12191999" cy="7179443"/>
          </a:xfrm>
          <a:prstGeom prst="rect">
            <a:avLst/>
          </a:prstGeom>
          <a:noFill/>
          <a:ln>
            <a:noFill/>
          </a:ln>
        </p:spPr>
      </p:pic>
      <p:sp>
        <p:nvSpPr>
          <p:cNvPr id="355" name="Google Shape;355;g3984a2fdb13_0_1704"/>
          <p:cNvSpPr txBox="1">
            <a:spLocks noGrp="1"/>
          </p:cNvSpPr>
          <p:nvPr>
            <p:ph type="body" idx="1"/>
          </p:nvPr>
        </p:nvSpPr>
        <p:spPr>
          <a:xfrm>
            <a:off x="1731351" y="1832073"/>
            <a:ext cx="3471900" cy="10191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1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4pPr>
            <a:lvl5pPr marL="2286000" marR="0" lvl="4"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356" name="Google Shape;356;g3984a2fdb13_0_1704"/>
          <p:cNvSpPr txBox="1">
            <a:spLocks noGrp="1"/>
          </p:cNvSpPr>
          <p:nvPr>
            <p:ph type="body" idx="2"/>
          </p:nvPr>
        </p:nvSpPr>
        <p:spPr>
          <a:xfrm>
            <a:off x="4262689" y="3592674"/>
            <a:ext cx="3471900" cy="10191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1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4pPr>
            <a:lvl5pPr marL="2286000" marR="0" lvl="4"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357" name="Google Shape;357;g3984a2fdb13_0_1704"/>
          <p:cNvSpPr txBox="1">
            <a:spLocks noGrp="1"/>
          </p:cNvSpPr>
          <p:nvPr>
            <p:ph type="body" idx="3"/>
          </p:nvPr>
        </p:nvSpPr>
        <p:spPr>
          <a:xfrm>
            <a:off x="4262689" y="3592674"/>
            <a:ext cx="3471900" cy="10191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100"/>
              </a:spcBef>
              <a:spcAft>
                <a:spcPts val="0"/>
              </a:spcAft>
              <a:buClr>
                <a:schemeClr val="lt1"/>
              </a:buClr>
              <a:buSzPts val="8000"/>
              <a:buFont typeface="Arial"/>
              <a:buNone/>
              <a:defRPr sz="8000" b="1"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4pPr>
            <a:lvl5pPr marL="2286000" marR="0" lvl="4"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358" name="Google Shape;358;g3984a2fdb13_0_1704"/>
          <p:cNvSpPr txBox="1">
            <a:spLocks noGrp="1"/>
          </p:cNvSpPr>
          <p:nvPr>
            <p:ph type="body" idx="4"/>
          </p:nvPr>
        </p:nvSpPr>
        <p:spPr>
          <a:xfrm>
            <a:off x="1731351" y="1832072"/>
            <a:ext cx="3471900" cy="10191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100"/>
              </a:spcBef>
              <a:spcAft>
                <a:spcPts val="0"/>
              </a:spcAft>
              <a:buClr>
                <a:schemeClr val="lt1"/>
              </a:buClr>
              <a:buSzPts val="8000"/>
              <a:buFont typeface="Arial"/>
              <a:buNone/>
              <a:defRPr sz="8000" b="1"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4pPr>
            <a:lvl5pPr marL="2286000" marR="0" lvl="4"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3_Title and Content Gray">
  <p:cSld name="3_Title and Content Gray">
    <p:spTree>
      <p:nvGrpSpPr>
        <p:cNvPr id="1" name="Shape 359"/>
        <p:cNvGrpSpPr/>
        <p:nvPr/>
      </p:nvGrpSpPr>
      <p:grpSpPr>
        <a:xfrm>
          <a:off x="0" y="0"/>
          <a:ext cx="0" cy="0"/>
          <a:chOff x="0" y="0"/>
          <a:chExt cx="0" cy="0"/>
        </a:xfrm>
      </p:grpSpPr>
      <p:pic>
        <p:nvPicPr>
          <p:cNvPr id="360" name="Google Shape;360;g3984a2fdb13_0_1710" descr="A group of people looking at a paper&#10;&#10;Description automatically generated with medium confidence"/>
          <p:cNvPicPr preferRelativeResize="0"/>
          <p:nvPr/>
        </p:nvPicPr>
        <p:blipFill rotWithShape="1">
          <a:blip r:embed="rId2">
            <a:alphaModFix/>
          </a:blip>
          <a:srcRect/>
          <a:stretch/>
        </p:blipFill>
        <p:spPr>
          <a:xfrm>
            <a:off x="-334982" y="0"/>
            <a:ext cx="12861962" cy="7231323"/>
          </a:xfrm>
          <a:prstGeom prst="rect">
            <a:avLst/>
          </a:prstGeom>
          <a:noFill/>
          <a:ln>
            <a:noFill/>
          </a:ln>
        </p:spPr>
      </p:pic>
      <p:pic>
        <p:nvPicPr>
          <p:cNvPr id="361" name="Google Shape;361;g3984a2fdb13_0_1710" descr="Text&#10;&#10;Description automatically generated with medium confidence"/>
          <p:cNvPicPr preferRelativeResize="0"/>
          <p:nvPr/>
        </p:nvPicPr>
        <p:blipFill rotWithShape="1">
          <a:blip r:embed="rId3">
            <a:alphaModFix/>
          </a:blip>
          <a:srcRect/>
          <a:stretch/>
        </p:blipFill>
        <p:spPr>
          <a:xfrm>
            <a:off x="69573" y="6332785"/>
            <a:ext cx="2269447" cy="471465"/>
          </a:xfrm>
          <a:prstGeom prst="rect">
            <a:avLst/>
          </a:prstGeom>
          <a:noFill/>
          <a:ln>
            <a:noFill/>
          </a:ln>
        </p:spPr>
      </p:pic>
      <p:sp>
        <p:nvSpPr>
          <p:cNvPr id="362" name="Google Shape;362;g3984a2fdb13_0_1710"/>
          <p:cNvSpPr txBox="1">
            <a:spLocks noGrp="1"/>
          </p:cNvSpPr>
          <p:nvPr>
            <p:ph type="body" idx="1"/>
          </p:nvPr>
        </p:nvSpPr>
        <p:spPr>
          <a:xfrm>
            <a:off x="3701014" y="3130826"/>
            <a:ext cx="4790100" cy="11628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100"/>
              </a:spcBef>
              <a:spcAft>
                <a:spcPts val="0"/>
              </a:spcAft>
              <a:buClr>
                <a:schemeClr val="lt1"/>
              </a:buClr>
              <a:buSzPts val="4400"/>
              <a:buFont typeface="Arial"/>
              <a:buNone/>
              <a:defRPr sz="4400" b="1"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4pPr>
            <a:lvl5pPr marL="2286000" marR="0" lvl="4"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5_Title and Content Gray">
  <p:cSld name="5_Title and Content Gray">
    <p:spTree>
      <p:nvGrpSpPr>
        <p:cNvPr id="1" name="Shape 363"/>
        <p:cNvGrpSpPr/>
        <p:nvPr/>
      </p:nvGrpSpPr>
      <p:grpSpPr>
        <a:xfrm>
          <a:off x="0" y="0"/>
          <a:ext cx="0" cy="0"/>
          <a:chOff x="0" y="0"/>
          <a:chExt cx="0" cy="0"/>
        </a:xfrm>
      </p:grpSpPr>
      <p:pic>
        <p:nvPicPr>
          <p:cNvPr id="364" name="Google Shape;364;g3984a2fdb13_0_1714" descr="A person writing on a piece of paper&#10;&#10;Description automatically generated with low confidence"/>
          <p:cNvPicPr preferRelativeResize="0"/>
          <p:nvPr/>
        </p:nvPicPr>
        <p:blipFill rotWithShape="1">
          <a:blip r:embed="rId2">
            <a:alphaModFix/>
          </a:blip>
          <a:srcRect/>
          <a:stretch/>
        </p:blipFill>
        <p:spPr>
          <a:xfrm>
            <a:off x="-348310" y="218484"/>
            <a:ext cx="12888620" cy="7246310"/>
          </a:xfrm>
          <a:prstGeom prst="rect">
            <a:avLst/>
          </a:prstGeom>
          <a:noFill/>
          <a:ln>
            <a:noFill/>
          </a:ln>
        </p:spPr>
      </p:pic>
      <p:sp>
        <p:nvSpPr>
          <p:cNvPr id="365" name="Google Shape;365;g3984a2fdb13_0_1714"/>
          <p:cNvSpPr txBox="1">
            <a:spLocks noGrp="1"/>
          </p:cNvSpPr>
          <p:nvPr>
            <p:ph type="body" idx="1"/>
          </p:nvPr>
        </p:nvSpPr>
        <p:spPr>
          <a:xfrm>
            <a:off x="3701014" y="3130826"/>
            <a:ext cx="4790100" cy="11628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100"/>
              </a:spcBef>
              <a:spcAft>
                <a:spcPts val="0"/>
              </a:spcAft>
              <a:buClr>
                <a:schemeClr val="lt1"/>
              </a:buClr>
              <a:buSzPts val="4400"/>
              <a:buFont typeface="Arial"/>
              <a:buNone/>
              <a:defRPr sz="4400" b="1"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4pPr>
            <a:lvl5pPr marL="2286000" marR="0" lvl="4"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pic>
        <p:nvPicPr>
          <p:cNvPr id="366" name="Google Shape;366;g3984a2fdb13_0_1714" descr="Text&#10;&#10;Description automatically generated with medium confidence"/>
          <p:cNvPicPr preferRelativeResize="0"/>
          <p:nvPr/>
        </p:nvPicPr>
        <p:blipFill rotWithShape="1">
          <a:blip r:embed="rId3">
            <a:alphaModFix/>
          </a:blip>
          <a:srcRect/>
          <a:stretch/>
        </p:blipFill>
        <p:spPr>
          <a:xfrm>
            <a:off x="221973" y="6485185"/>
            <a:ext cx="2269447" cy="471465"/>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2_Title and Content Gray">
  <p:cSld name="2_Title and Content Gray">
    <p:spTree>
      <p:nvGrpSpPr>
        <p:cNvPr id="1" name="Shape 367"/>
        <p:cNvGrpSpPr/>
        <p:nvPr/>
      </p:nvGrpSpPr>
      <p:grpSpPr>
        <a:xfrm>
          <a:off x="0" y="0"/>
          <a:ext cx="0" cy="0"/>
          <a:chOff x="0" y="0"/>
          <a:chExt cx="0" cy="0"/>
        </a:xfrm>
      </p:grpSpPr>
      <p:pic>
        <p:nvPicPr>
          <p:cNvPr id="368" name="Google Shape;368;g3984a2fdb13_0_1722" descr="A group of people sitting at a table looking at a computer&#10;&#10;Description automatically generated with low confidence"/>
          <p:cNvPicPr preferRelativeResize="0"/>
          <p:nvPr/>
        </p:nvPicPr>
        <p:blipFill rotWithShape="1">
          <a:blip r:embed="rId2">
            <a:alphaModFix/>
          </a:blip>
          <a:srcRect/>
          <a:stretch/>
        </p:blipFill>
        <p:spPr>
          <a:xfrm>
            <a:off x="-389802" y="-147048"/>
            <a:ext cx="12721046" cy="7152096"/>
          </a:xfrm>
          <a:prstGeom prst="rect">
            <a:avLst/>
          </a:prstGeom>
          <a:noFill/>
          <a:ln>
            <a:noFill/>
          </a:ln>
        </p:spPr>
      </p:pic>
      <p:sp>
        <p:nvSpPr>
          <p:cNvPr id="369" name="Google Shape;369;g3984a2fdb13_0_1722"/>
          <p:cNvSpPr txBox="1">
            <a:spLocks noGrp="1"/>
          </p:cNvSpPr>
          <p:nvPr>
            <p:ph type="body" idx="1"/>
          </p:nvPr>
        </p:nvSpPr>
        <p:spPr>
          <a:xfrm>
            <a:off x="3701014" y="3130826"/>
            <a:ext cx="4790100" cy="11628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100"/>
              </a:spcBef>
              <a:spcAft>
                <a:spcPts val="0"/>
              </a:spcAft>
              <a:buClr>
                <a:schemeClr val="lt1"/>
              </a:buClr>
              <a:buSzPts val="4400"/>
              <a:buFont typeface="Arial"/>
              <a:buNone/>
              <a:defRPr sz="4400" b="1"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4pPr>
            <a:lvl5pPr marL="2286000" marR="0" lvl="4"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pic>
        <p:nvPicPr>
          <p:cNvPr id="370" name="Google Shape;370;g3984a2fdb13_0_1722" descr="Text&#10;&#10;Description automatically generated with medium confidence"/>
          <p:cNvPicPr preferRelativeResize="0"/>
          <p:nvPr/>
        </p:nvPicPr>
        <p:blipFill rotWithShape="1">
          <a:blip r:embed="rId3">
            <a:alphaModFix/>
          </a:blip>
          <a:srcRect/>
          <a:stretch/>
        </p:blipFill>
        <p:spPr>
          <a:xfrm>
            <a:off x="69573" y="6332785"/>
            <a:ext cx="2269447" cy="471465"/>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6_Title and Content Gray">
  <p:cSld name="6_Title and Content Gray">
    <p:spTree>
      <p:nvGrpSpPr>
        <p:cNvPr id="1" name="Shape 371"/>
        <p:cNvGrpSpPr/>
        <p:nvPr/>
      </p:nvGrpSpPr>
      <p:grpSpPr>
        <a:xfrm>
          <a:off x="0" y="0"/>
          <a:ext cx="0" cy="0"/>
          <a:chOff x="0" y="0"/>
          <a:chExt cx="0" cy="0"/>
        </a:xfrm>
      </p:grpSpPr>
      <p:pic>
        <p:nvPicPr>
          <p:cNvPr id="372" name="Google Shape;372;g3984a2fdb13_0_1726" descr="A picture containing sky, outdoor, day&#10;&#10;Description automatically generated"/>
          <p:cNvPicPr preferRelativeResize="0"/>
          <p:nvPr/>
        </p:nvPicPr>
        <p:blipFill rotWithShape="1">
          <a:blip r:embed="rId2">
            <a:alphaModFix/>
          </a:blip>
          <a:srcRect/>
          <a:stretch/>
        </p:blipFill>
        <p:spPr>
          <a:xfrm>
            <a:off x="-252785" y="-140449"/>
            <a:ext cx="12697571" cy="7138898"/>
          </a:xfrm>
          <a:prstGeom prst="rect">
            <a:avLst/>
          </a:prstGeom>
          <a:noFill/>
          <a:ln>
            <a:noFill/>
          </a:ln>
        </p:spPr>
      </p:pic>
      <p:sp>
        <p:nvSpPr>
          <p:cNvPr id="373" name="Google Shape;373;g3984a2fdb13_0_1726"/>
          <p:cNvSpPr txBox="1">
            <a:spLocks noGrp="1"/>
          </p:cNvSpPr>
          <p:nvPr>
            <p:ph type="title"/>
          </p:nvPr>
        </p:nvSpPr>
        <p:spPr>
          <a:xfrm>
            <a:off x="3492971" y="3105615"/>
            <a:ext cx="5153100" cy="1044000"/>
          </a:xfrm>
          <a:prstGeom prst="rect">
            <a:avLst/>
          </a:prstGeom>
          <a:noFill/>
          <a:ln>
            <a:noFill/>
          </a:ln>
        </p:spPr>
        <p:txBody>
          <a:bodyPr spcFirstLastPara="1" wrap="square" lIns="91425" tIns="45700" rIns="91425" bIns="45700" anchor="t" anchorCtr="0">
            <a:normAutofit/>
          </a:bodyPr>
          <a:lstStyle>
            <a:lvl1pPr marR="0" lvl="0" algn="ctr" rtl="0">
              <a:lnSpc>
                <a:spcPct val="90000"/>
              </a:lnSpc>
              <a:spcBef>
                <a:spcPts val="0"/>
              </a:spcBef>
              <a:spcAft>
                <a:spcPts val="0"/>
              </a:spcAft>
              <a:buClr>
                <a:schemeClr val="lt1"/>
              </a:buClr>
              <a:buSzPts val="4800"/>
              <a:buFont typeface="Arial"/>
              <a:buNone/>
              <a:defRPr sz="48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pic>
        <p:nvPicPr>
          <p:cNvPr id="374" name="Google Shape;374;g3984a2fdb13_0_1726" descr="Text&#10;&#10;Description automatically generated with medium confidence"/>
          <p:cNvPicPr preferRelativeResize="0"/>
          <p:nvPr/>
        </p:nvPicPr>
        <p:blipFill rotWithShape="1">
          <a:blip r:embed="rId3">
            <a:alphaModFix/>
          </a:blip>
          <a:srcRect/>
          <a:stretch/>
        </p:blipFill>
        <p:spPr>
          <a:xfrm>
            <a:off x="69573" y="6332785"/>
            <a:ext cx="2269447" cy="471465"/>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75"/>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7"/>
        <p:cNvGrpSpPr/>
        <p:nvPr/>
      </p:nvGrpSpPr>
      <p:grpSpPr>
        <a:xfrm>
          <a:off x="0" y="0"/>
          <a:ext cx="0" cy="0"/>
          <a:chOff x="0" y="0"/>
          <a:chExt cx="0" cy="0"/>
        </a:xfrm>
      </p:grpSpPr>
      <p:sp>
        <p:nvSpPr>
          <p:cNvPr id="38" name="Google Shape;38;g3984a2fdb13_0_127"/>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g3984a2fdb13_0_127"/>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40" name="Google Shape;40;g3984a2fdb13_0_12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g3984a2fdb13_0_12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g3984a2fdb13_0_12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Content with Image 3">
  <p:cSld name="Title and Content with Image 3">
    <p:spTree>
      <p:nvGrpSpPr>
        <p:cNvPr id="1" name="Shape 376"/>
        <p:cNvGrpSpPr/>
        <p:nvPr/>
      </p:nvGrpSpPr>
      <p:grpSpPr>
        <a:xfrm>
          <a:off x="0" y="0"/>
          <a:ext cx="0" cy="0"/>
          <a:chOff x="0" y="0"/>
          <a:chExt cx="0" cy="0"/>
        </a:xfrm>
      </p:grpSpPr>
      <p:pic>
        <p:nvPicPr>
          <p:cNvPr id="377" name="Google Shape;377;g3984a2fdb13_0_1741" descr="A group of children smiling&#10;&#10;Description automatically generated with low confidence"/>
          <p:cNvPicPr preferRelativeResize="0"/>
          <p:nvPr/>
        </p:nvPicPr>
        <p:blipFill rotWithShape="1">
          <a:blip r:embed="rId2">
            <a:alphaModFix/>
          </a:blip>
          <a:srcRect b="11738"/>
          <a:stretch/>
        </p:blipFill>
        <p:spPr>
          <a:xfrm>
            <a:off x="0" y="1673"/>
            <a:ext cx="12194979" cy="6051256"/>
          </a:xfrm>
          <a:prstGeom prst="rect">
            <a:avLst/>
          </a:prstGeom>
          <a:noFill/>
          <a:ln>
            <a:noFill/>
          </a:ln>
        </p:spPr>
      </p:pic>
      <p:sp>
        <p:nvSpPr>
          <p:cNvPr id="378" name="Google Shape;378;g3984a2fdb13_0_1741"/>
          <p:cNvSpPr/>
          <p:nvPr/>
        </p:nvSpPr>
        <p:spPr>
          <a:xfrm>
            <a:off x="-268357" y="6281530"/>
            <a:ext cx="12603900" cy="684000"/>
          </a:xfrm>
          <a:prstGeom prst="rect">
            <a:avLst/>
          </a:prstGeom>
          <a:solidFill>
            <a:srgbClr val="1F75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379" name="Google Shape;379;g3984a2fdb13_0_1741"/>
          <p:cNvSpPr/>
          <p:nvPr/>
        </p:nvSpPr>
        <p:spPr>
          <a:xfrm>
            <a:off x="-268357" y="6033051"/>
            <a:ext cx="12603900" cy="258300"/>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pic>
        <p:nvPicPr>
          <p:cNvPr id="380" name="Google Shape;380;g3984a2fdb13_0_1741" descr="Text&#10;&#10;Description automatically generated with medium confidence"/>
          <p:cNvPicPr preferRelativeResize="0"/>
          <p:nvPr/>
        </p:nvPicPr>
        <p:blipFill rotWithShape="1">
          <a:blip r:embed="rId3">
            <a:alphaModFix/>
          </a:blip>
          <a:srcRect/>
          <a:stretch/>
        </p:blipFill>
        <p:spPr>
          <a:xfrm>
            <a:off x="69573" y="6332785"/>
            <a:ext cx="2269447" cy="471465"/>
          </a:xfrm>
          <a:prstGeom prst="rect">
            <a:avLst/>
          </a:prstGeom>
          <a:noFill/>
          <a:ln>
            <a:noFill/>
          </a:ln>
        </p:spPr>
      </p:pic>
      <p:sp>
        <p:nvSpPr>
          <p:cNvPr id="381" name="Google Shape;381;g3984a2fdb13_0_1741"/>
          <p:cNvSpPr/>
          <p:nvPr/>
        </p:nvSpPr>
        <p:spPr>
          <a:xfrm>
            <a:off x="598407" y="1692218"/>
            <a:ext cx="10870500" cy="4340700"/>
          </a:xfrm>
          <a:prstGeom prst="rect">
            <a:avLst/>
          </a:prstGeom>
          <a:solidFill>
            <a:srgbClr val="E4E4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382" name="Google Shape;382;g3984a2fdb13_0_1741"/>
          <p:cNvSpPr txBox="1"/>
          <p:nvPr/>
        </p:nvSpPr>
        <p:spPr>
          <a:xfrm>
            <a:off x="9852982" y="6374979"/>
            <a:ext cx="2269500" cy="5169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900"/>
              <a:buFont typeface="Arial"/>
              <a:buNone/>
            </a:pPr>
            <a:r>
              <a:rPr lang="en-US" sz="2900" b="0" i="0" u="none" strike="noStrike" cap="none">
                <a:solidFill>
                  <a:schemeClr val="lt1"/>
                </a:solidFill>
                <a:latin typeface="Arial"/>
                <a:ea typeface="Arial"/>
                <a:cs typeface="Arial"/>
                <a:sym typeface="Arial"/>
              </a:rPr>
              <a:t>ceedar.org</a:t>
            </a:r>
            <a:endParaRPr sz="1500" b="0" i="0" u="none" strike="noStrike" cap="none">
              <a:solidFill>
                <a:srgbClr val="000000"/>
              </a:solidFill>
              <a:latin typeface="Arial"/>
              <a:ea typeface="Arial"/>
              <a:cs typeface="Arial"/>
              <a:sym typeface="Arial"/>
            </a:endParaRPr>
          </a:p>
        </p:txBody>
      </p:sp>
      <p:sp>
        <p:nvSpPr>
          <p:cNvPr id="383" name="Google Shape;383;g3984a2fdb13_0_1741"/>
          <p:cNvSpPr/>
          <p:nvPr/>
        </p:nvSpPr>
        <p:spPr>
          <a:xfrm>
            <a:off x="0" y="2903838"/>
            <a:ext cx="12192000" cy="3128700"/>
          </a:xfrm>
          <a:prstGeom prst="rect">
            <a:avLst/>
          </a:prstGeom>
          <a:solidFill>
            <a:srgbClr val="E4E4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384" name="Google Shape;384;g3984a2fdb13_0_1741"/>
          <p:cNvSpPr txBox="1">
            <a:spLocks noGrp="1"/>
          </p:cNvSpPr>
          <p:nvPr>
            <p:ph type="title"/>
          </p:nvPr>
        </p:nvSpPr>
        <p:spPr>
          <a:xfrm>
            <a:off x="1006947" y="1932630"/>
            <a:ext cx="4371900" cy="13257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385" name="Google Shape;385;g3984a2fdb13_0_1741"/>
          <p:cNvSpPr txBox="1">
            <a:spLocks noGrp="1"/>
          </p:cNvSpPr>
          <p:nvPr>
            <p:ph type="body" idx="1"/>
          </p:nvPr>
        </p:nvSpPr>
        <p:spPr>
          <a:xfrm>
            <a:off x="5691006" y="1932630"/>
            <a:ext cx="5257500" cy="38601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1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4pPr>
            <a:lvl5pPr marL="2286000" marR="0" lvl="4"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1_Title and Content Gray">
  <p:cSld name="1_Title and Content Gray">
    <p:spTree>
      <p:nvGrpSpPr>
        <p:cNvPr id="1" name="Shape 386"/>
        <p:cNvGrpSpPr/>
        <p:nvPr/>
      </p:nvGrpSpPr>
      <p:grpSpPr>
        <a:xfrm>
          <a:off x="0" y="0"/>
          <a:ext cx="0" cy="0"/>
          <a:chOff x="0" y="0"/>
          <a:chExt cx="0" cy="0"/>
        </a:xfrm>
      </p:grpSpPr>
      <p:pic>
        <p:nvPicPr>
          <p:cNvPr id="387" name="Google Shape;387;g3984a2fdb13_0_1751" descr="A picture containing table&#10;&#10;Description automatically generated"/>
          <p:cNvPicPr preferRelativeResize="0"/>
          <p:nvPr/>
        </p:nvPicPr>
        <p:blipFill rotWithShape="1">
          <a:blip r:embed="rId2">
            <a:alphaModFix/>
          </a:blip>
          <a:srcRect/>
          <a:stretch/>
        </p:blipFill>
        <p:spPr>
          <a:xfrm>
            <a:off x="-197225" y="-80642"/>
            <a:ext cx="12532664" cy="7046179"/>
          </a:xfrm>
          <a:prstGeom prst="rect">
            <a:avLst/>
          </a:prstGeom>
          <a:noFill/>
          <a:ln>
            <a:noFill/>
          </a:ln>
        </p:spPr>
      </p:pic>
      <p:sp>
        <p:nvSpPr>
          <p:cNvPr id="388" name="Google Shape;388;g3984a2fdb13_0_1751"/>
          <p:cNvSpPr txBox="1">
            <a:spLocks noGrp="1"/>
          </p:cNvSpPr>
          <p:nvPr>
            <p:ph type="title"/>
          </p:nvPr>
        </p:nvSpPr>
        <p:spPr>
          <a:xfrm>
            <a:off x="433206" y="594159"/>
            <a:ext cx="11219700" cy="13257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389" name="Google Shape;389;g3984a2fdb13_0_1751"/>
          <p:cNvSpPr txBox="1">
            <a:spLocks noGrp="1"/>
          </p:cNvSpPr>
          <p:nvPr>
            <p:ph type="body" idx="1"/>
          </p:nvPr>
        </p:nvSpPr>
        <p:spPr>
          <a:xfrm>
            <a:off x="433388" y="2187574"/>
            <a:ext cx="11219700" cy="36396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1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4pPr>
            <a:lvl5pPr marL="2286000" marR="0" lvl="4"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390" name="Google Shape;390;g3984a2fdb13_0_1751"/>
          <p:cNvSpPr/>
          <p:nvPr/>
        </p:nvSpPr>
        <p:spPr>
          <a:xfrm>
            <a:off x="-197225" y="6094911"/>
            <a:ext cx="12532800" cy="258300"/>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391" name="Google Shape;391;g3984a2fdb13_0_1751"/>
          <p:cNvSpPr/>
          <p:nvPr/>
        </p:nvSpPr>
        <p:spPr>
          <a:xfrm>
            <a:off x="-197225" y="6291468"/>
            <a:ext cx="12532800" cy="684000"/>
          </a:xfrm>
          <a:prstGeom prst="rect">
            <a:avLst/>
          </a:prstGeom>
          <a:solidFill>
            <a:srgbClr val="1F75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392" name="Google Shape;392;g3984a2fdb13_0_1751"/>
          <p:cNvSpPr txBox="1"/>
          <p:nvPr/>
        </p:nvSpPr>
        <p:spPr>
          <a:xfrm>
            <a:off x="9852982" y="6374979"/>
            <a:ext cx="2269500" cy="5169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900"/>
              <a:buFont typeface="Arial"/>
              <a:buNone/>
            </a:pPr>
            <a:r>
              <a:rPr lang="en-US" sz="2900" b="0" i="0" u="none" strike="noStrike" cap="none">
                <a:solidFill>
                  <a:schemeClr val="lt1"/>
                </a:solidFill>
                <a:latin typeface="Arial"/>
                <a:ea typeface="Arial"/>
                <a:cs typeface="Arial"/>
                <a:sym typeface="Arial"/>
              </a:rPr>
              <a:t>ceedar.org</a:t>
            </a:r>
            <a:endParaRPr sz="1500" b="0" i="0" u="none" strike="noStrike" cap="none">
              <a:solidFill>
                <a:srgbClr val="000000"/>
              </a:solidFill>
              <a:latin typeface="Arial"/>
              <a:ea typeface="Arial"/>
              <a:cs typeface="Arial"/>
              <a:sym typeface="Arial"/>
            </a:endParaRPr>
          </a:p>
        </p:txBody>
      </p:sp>
      <p:sp>
        <p:nvSpPr>
          <p:cNvPr id="393" name="Google Shape;393;g3984a2fdb13_0_1751"/>
          <p:cNvSpPr/>
          <p:nvPr/>
        </p:nvSpPr>
        <p:spPr>
          <a:xfrm>
            <a:off x="-232792" y="-75459"/>
            <a:ext cx="12603900" cy="401700"/>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pic>
        <p:nvPicPr>
          <p:cNvPr id="394" name="Google Shape;394;g3984a2fdb13_0_1751" descr="Text&#10;&#10;Description automatically generated with medium confidence"/>
          <p:cNvPicPr preferRelativeResize="0"/>
          <p:nvPr/>
        </p:nvPicPr>
        <p:blipFill rotWithShape="1">
          <a:blip r:embed="rId3">
            <a:alphaModFix/>
          </a:blip>
          <a:srcRect/>
          <a:stretch/>
        </p:blipFill>
        <p:spPr>
          <a:xfrm>
            <a:off x="69573" y="6332785"/>
            <a:ext cx="2269447" cy="471465"/>
          </a:xfrm>
          <a:prstGeom prst="rect">
            <a:avLst/>
          </a:prstGeom>
          <a:noFill/>
          <a:ln>
            <a:noFill/>
          </a:ln>
        </p:spPr>
      </p:pic>
      <p:sp>
        <p:nvSpPr>
          <p:cNvPr id="395" name="Google Shape;395;g3984a2fdb13_0_1751"/>
          <p:cNvSpPr/>
          <p:nvPr/>
        </p:nvSpPr>
        <p:spPr>
          <a:xfrm>
            <a:off x="-232792" y="326307"/>
            <a:ext cx="12603900" cy="5758800"/>
          </a:xfrm>
          <a:prstGeom prst="rect">
            <a:avLst/>
          </a:prstGeom>
          <a:solidFill>
            <a:srgbClr val="E4E4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pic>
        <p:nvPicPr>
          <p:cNvPr id="396" name="Google Shape;396;g3984a2fdb13_0_1751" descr="A group of children raising their hands&#10;&#10;Description automatically generated with medium confidence"/>
          <p:cNvPicPr preferRelativeResize="0"/>
          <p:nvPr/>
        </p:nvPicPr>
        <p:blipFill rotWithShape="1">
          <a:blip r:embed="rId4">
            <a:alphaModFix/>
          </a:blip>
          <a:srcRect/>
          <a:stretch/>
        </p:blipFill>
        <p:spPr>
          <a:xfrm>
            <a:off x="-375074" y="-80642"/>
            <a:ext cx="12836377" cy="7216938"/>
          </a:xfrm>
          <a:prstGeom prst="rect">
            <a:avLst/>
          </a:prstGeom>
          <a:noFill/>
          <a:ln>
            <a:noFill/>
          </a:ln>
        </p:spPr>
      </p:pic>
      <p:sp>
        <p:nvSpPr>
          <p:cNvPr id="397" name="Google Shape;397;g3984a2fdb13_0_1751"/>
          <p:cNvSpPr txBox="1"/>
          <p:nvPr/>
        </p:nvSpPr>
        <p:spPr>
          <a:xfrm>
            <a:off x="4561145" y="2986605"/>
            <a:ext cx="3015900" cy="1323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000"/>
              <a:buFont typeface="Arial"/>
              <a:buNone/>
            </a:pPr>
            <a:r>
              <a:rPr lang="en-US" sz="8000" b="0" i="0" u="none" strike="noStrike" cap="none">
                <a:solidFill>
                  <a:schemeClr val="lt1"/>
                </a:solidFill>
                <a:latin typeface="Arial"/>
                <a:ea typeface="Arial"/>
                <a:cs typeface="Arial"/>
                <a:sym typeface="Arial"/>
              </a:rPr>
              <a:t>Q &amp; A</a:t>
            </a:r>
            <a:endParaRPr sz="1500" b="0" i="0" u="none" strike="noStrike" cap="none">
              <a:solidFill>
                <a:srgbClr val="000000"/>
              </a:solidFill>
              <a:latin typeface="Arial"/>
              <a:ea typeface="Arial"/>
              <a:cs typeface="Arial"/>
              <a:sym typeface="Arial"/>
            </a:endParaRPr>
          </a:p>
        </p:txBody>
      </p:sp>
      <p:sp>
        <p:nvSpPr>
          <p:cNvPr id="398" name="Google Shape;398;g3984a2fdb13_0_1751"/>
          <p:cNvSpPr/>
          <p:nvPr/>
        </p:nvSpPr>
        <p:spPr>
          <a:xfrm>
            <a:off x="4444839" y="3051313"/>
            <a:ext cx="3248400" cy="1308300"/>
          </a:xfrm>
          <a:prstGeom prst="rect">
            <a:avLst/>
          </a:prstGeom>
          <a:noFill/>
          <a:ln w="101600" cap="flat" cmpd="sng">
            <a:solidFill>
              <a:schemeClr val="lt1"/>
            </a:solidFill>
            <a:prstDash val="solid"/>
            <a:miter lim="800000"/>
            <a:headEnd type="none" w="sm" len="sm"/>
            <a:tailEnd type="none" w="sm" len="sm"/>
          </a:ln>
        </p:spPr>
        <p:txBody>
          <a:bodyPr spcFirstLastPara="1" wrap="square" lIns="548625" tIns="45700" rIns="64007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pic>
        <p:nvPicPr>
          <p:cNvPr id="399" name="Google Shape;399;g3984a2fdb13_0_1751" descr="Text&#10;&#10;Description automatically generated with medium confidence"/>
          <p:cNvPicPr preferRelativeResize="0"/>
          <p:nvPr/>
        </p:nvPicPr>
        <p:blipFill rotWithShape="1">
          <a:blip r:embed="rId3">
            <a:alphaModFix/>
          </a:blip>
          <a:srcRect/>
          <a:stretch/>
        </p:blipFill>
        <p:spPr>
          <a:xfrm>
            <a:off x="221973" y="6485185"/>
            <a:ext cx="2269447" cy="471465"/>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Content with Image 1">
  <p:cSld name="Title and Content with Image 1">
    <p:spTree>
      <p:nvGrpSpPr>
        <p:cNvPr id="1" name="Shape 400"/>
        <p:cNvGrpSpPr/>
        <p:nvPr/>
      </p:nvGrpSpPr>
      <p:grpSpPr>
        <a:xfrm>
          <a:off x="0" y="0"/>
          <a:ext cx="0" cy="0"/>
          <a:chOff x="0" y="0"/>
          <a:chExt cx="0" cy="0"/>
        </a:xfrm>
      </p:grpSpPr>
      <p:sp>
        <p:nvSpPr>
          <p:cNvPr id="401" name="Google Shape;401;g3984a2fdb13_0_1765"/>
          <p:cNvSpPr txBox="1">
            <a:spLocks noGrp="1"/>
          </p:cNvSpPr>
          <p:nvPr>
            <p:ph type="title"/>
          </p:nvPr>
        </p:nvSpPr>
        <p:spPr>
          <a:xfrm>
            <a:off x="433206" y="701733"/>
            <a:ext cx="5662800" cy="13257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402" name="Google Shape;402;g3984a2fdb13_0_1765"/>
          <p:cNvSpPr txBox="1">
            <a:spLocks noGrp="1"/>
          </p:cNvSpPr>
          <p:nvPr>
            <p:ph type="body" idx="1"/>
          </p:nvPr>
        </p:nvSpPr>
        <p:spPr>
          <a:xfrm>
            <a:off x="433388" y="2295149"/>
            <a:ext cx="7670700" cy="42849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1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4pPr>
            <a:lvl5pPr marL="2286000" marR="0" lvl="4"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403" name="Google Shape;403;g3984a2fdb13_0_1765"/>
          <p:cNvSpPr/>
          <p:nvPr/>
        </p:nvSpPr>
        <p:spPr>
          <a:xfrm>
            <a:off x="-268357" y="6281530"/>
            <a:ext cx="12603900" cy="684000"/>
          </a:xfrm>
          <a:prstGeom prst="rect">
            <a:avLst/>
          </a:prstGeom>
          <a:solidFill>
            <a:srgbClr val="1F75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404" name="Google Shape;404;g3984a2fdb13_0_1765"/>
          <p:cNvSpPr/>
          <p:nvPr/>
        </p:nvSpPr>
        <p:spPr>
          <a:xfrm>
            <a:off x="-268357" y="6033051"/>
            <a:ext cx="12603900" cy="258300"/>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pic>
        <p:nvPicPr>
          <p:cNvPr id="405" name="Google Shape;405;g3984a2fdb13_0_1765" descr="Text&#10;&#10;Description automatically generated with medium confidence"/>
          <p:cNvPicPr preferRelativeResize="0"/>
          <p:nvPr/>
        </p:nvPicPr>
        <p:blipFill rotWithShape="1">
          <a:blip r:embed="rId2">
            <a:alphaModFix/>
          </a:blip>
          <a:srcRect/>
          <a:stretch/>
        </p:blipFill>
        <p:spPr>
          <a:xfrm>
            <a:off x="69573" y="6332785"/>
            <a:ext cx="2269447" cy="471465"/>
          </a:xfrm>
          <a:prstGeom prst="rect">
            <a:avLst/>
          </a:prstGeom>
          <a:noFill/>
          <a:ln>
            <a:noFill/>
          </a:ln>
        </p:spPr>
      </p:pic>
      <p:sp>
        <p:nvSpPr>
          <p:cNvPr id="406" name="Google Shape;406;g3984a2fdb13_0_1765"/>
          <p:cNvSpPr txBox="1"/>
          <p:nvPr/>
        </p:nvSpPr>
        <p:spPr>
          <a:xfrm>
            <a:off x="9852982" y="6374979"/>
            <a:ext cx="2269500" cy="5169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900"/>
              <a:buFont typeface="Arial"/>
              <a:buNone/>
            </a:pPr>
            <a:r>
              <a:rPr lang="en-US" sz="2900" b="0" i="0" u="none" strike="noStrike" cap="none">
                <a:solidFill>
                  <a:schemeClr val="lt1"/>
                </a:solidFill>
                <a:latin typeface="Arial"/>
                <a:ea typeface="Arial"/>
                <a:cs typeface="Arial"/>
                <a:sym typeface="Arial"/>
              </a:rPr>
              <a:t>ceedar.org</a:t>
            </a:r>
            <a:endParaRPr sz="15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1_Title and Content with Image 1">
  <p:cSld name="1_Title and Content with Image 1">
    <p:spTree>
      <p:nvGrpSpPr>
        <p:cNvPr id="1" name="Shape 407"/>
        <p:cNvGrpSpPr/>
        <p:nvPr/>
      </p:nvGrpSpPr>
      <p:grpSpPr>
        <a:xfrm>
          <a:off x="0" y="0"/>
          <a:ext cx="0" cy="0"/>
          <a:chOff x="0" y="0"/>
          <a:chExt cx="0" cy="0"/>
        </a:xfrm>
      </p:grpSpPr>
      <p:sp>
        <p:nvSpPr>
          <p:cNvPr id="408" name="Google Shape;408;g3984a2fdb13_0_1772"/>
          <p:cNvSpPr/>
          <p:nvPr/>
        </p:nvSpPr>
        <p:spPr>
          <a:xfrm>
            <a:off x="-268357" y="6281530"/>
            <a:ext cx="12603900" cy="684000"/>
          </a:xfrm>
          <a:prstGeom prst="rect">
            <a:avLst/>
          </a:prstGeom>
          <a:solidFill>
            <a:srgbClr val="1F75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409" name="Google Shape;409;g3984a2fdb13_0_1772"/>
          <p:cNvSpPr/>
          <p:nvPr/>
        </p:nvSpPr>
        <p:spPr>
          <a:xfrm>
            <a:off x="-268357" y="6033051"/>
            <a:ext cx="12603900" cy="258300"/>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pic>
        <p:nvPicPr>
          <p:cNvPr id="410" name="Google Shape;410;g3984a2fdb13_0_1772" descr="Text&#10;&#10;Description automatically generated with medium confidence"/>
          <p:cNvPicPr preferRelativeResize="0"/>
          <p:nvPr/>
        </p:nvPicPr>
        <p:blipFill rotWithShape="1">
          <a:blip r:embed="rId2">
            <a:alphaModFix/>
          </a:blip>
          <a:srcRect/>
          <a:stretch/>
        </p:blipFill>
        <p:spPr>
          <a:xfrm>
            <a:off x="69573" y="6332785"/>
            <a:ext cx="2269447" cy="471465"/>
          </a:xfrm>
          <a:prstGeom prst="rect">
            <a:avLst/>
          </a:prstGeom>
          <a:noFill/>
          <a:ln>
            <a:noFill/>
          </a:ln>
        </p:spPr>
      </p:pic>
      <p:sp>
        <p:nvSpPr>
          <p:cNvPr id="411" name="Google Shape;411;g3984a2fdb13_0_1772"/>
          <p:cNvSpPr txBox="1"/>
          <p:nvPr/>
        </p:nvSpPr>
        <p:spPr>
          <a:xfrm>
            <a:off x="9852982" y="6374979"/>
            <a:ext cx="2269500" cy="5169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900"/>
              <a:buFont typeface="Arial"/>
              <a:buNone/>
            </a:pPr>
            <a:r>
              <a:rPr lang="en-US" sz="2900" b="0" i="0" u="none" strike="noStrike" cap="none">
                <a:solidFill>
                  <a:schemeClr val="lt1"/>
                </a:solidFill>
                <a:latin typeface="Arial"/>
                <a:ea typeface="Arial"/>
                <a:cs typeface="Arial"/>
                <a:sym typeface="Arial"/>
              </a:rPr>
              <a:t>ceedar.org</a:t>
            </a:r>
            <a:endParaRPr sz="1500" b="0" i="0" u="none" strike="noStrike" cap="none">
              <a:solidFill>
                <a:srgbClr val="000000"/>
              </a:solidFill>
              <a:latin typeface="Arial"/>
              <a:ea typeface="Arial"/>
              <a:cs typeface="Arial"/>
              <a:sym typeface="Arial"/>
            </a:endParaRPr>
          </a:p>
        </p:txBody>
      </p:sp>
      <p:sp>
        <p:nvSpPr>
          <p:cNvPr id="412" name="Google Shape;412;g3984a2fdb13_0_1772"/>
          <p:cNvSpPr txBox="1"/>
          <p:nvPr/>
        </p:nvSpPr>
        <p:spPr>
          <a:xfrm>
            <a:off x="838200" y="1032784"/>
            <a:ext cx="10515600" cy="13257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1"/>
              </a:buClr>
              <a:buSzPts val="5500"/>
              <a:buFont typeface="Arial"/>
              <a:buNone/>
            </a:pPr>
            <a:r>
              <a:rPr lang="en-US" sz="5500" b="1" i="0" u="none" strike="noStrike" cap="none">
                <a:solidFill>
                  <a:schemeClr val="dk1"/>
                </a:solidFill>
                <a:latin typeface="Arial"/>
                <a:ea typeface="Arial"/>
                <a:cs typeface="Arial"/>
                <a:sym typeface="Arial"/>
              </a:rPr>
              <a:t>CEEDAR 3.0 Priorities</a:t>
            </a:r>
            <a:endParaRPr sz="1500" b="0" i="0" u="none" strike="noStrike" cap="none">
              <a:solidFill>
                <a:srgbClr val="000000"/>
              </a:solidFill>
              <a:latin typeface="Arial"/>
              <a:ea typeface="Arial"/>
              <a:cs typeface="Arial"/>
              <a:sym typeface="Arial"/>
            </a:endParaRPr>
          </a:p>
        </p:txBody>
      </p:sp>
      <p:sp>
        <p:nvSpPr>
          <p:cNvPr id="413" name="Google Shape;413;g3984a2fdb13_0_1772"/>
          <p:cNvSpPr txBox="1"/>
          <p:nvPr/>
        </p:nvSpPr>
        <p:spPr>
          <a:xfrm>
            <a:off x="838200" y="2358347"/>
            <a:ext cx="10279500" cy="22500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1900"/>
              <a:buFont typeface="Calibri"/>
              <a:buAutoNum type="arabicPeriod"/>
            </a:pPr>
            <a:r>
              <a:rPr lang="en-US" sz="1900" b="0" i="0" u="none" strike="noStrike" cap="none">
                <a:solidFill>
                  <a:schemeClr val="dk1"/>
                </a:solidFill>
                <a:latin typeface="Arial"/>
                <a:ea typeface="Arial"/>
                <a:cs typeface="Arial"/>
                <a:sym typeface="Arial"/>
              </a:rPr>
              <a:t>Increased IHE capacity, in collaboration with SEA and LEAs, to off­er high-quality instruction for teacher and leader candidates</a:t>
            </a:r>
            <a:endParaRPr sz="1500" b="0" i="0" u="none" strike="noStrike" cap="none">
              <a:solidFill>
                <a:srgbClr val="000000"/>
              </a:solidFill>
              <a:latin typeface="Arial"/>
              <a:ea typeface="Arial"/>
              <a:cs typeface="Arial"/>
              <a:sym typeface="Arial"/>
            </a:endParaRPr>
          </a:p>
          <a:p>
            <a:pPr marL="342900" marR="0" lvl="0" indent="-228600" algn="l" rtl="0">
              <a:lnSpc>
                <a:spcPct val="100000"/>
              </a:lnSpc>
              <a:spcBef>
                <a:spcPts val="0"/>
              </a:spcBef>
              <a:spcAft>
                <a:spcPts val="0"/>
              </a:spcAft>
              <a:buClr>
                <a:schemeClr val="dk1"/>
              </a:buClr>
              <a:buSzPts val="1900"/>
              <a:buFont typeface="Calibri"/>
              <a:buNone/>
            </a:pPr>
            <a:endParaRPr sz="1900" b="0" i="0" u="none" strike="noStrike" cap="none">
              <a:solidFill>
                <a:schemeClr val="dk1"/>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900"/>
              <a:buFont typeface="Calibri"/>
              <a:buAutoNum type="arabicPeriod"/>
            </a:pPr>
            <a:r>
              <a:rPr lang="en-US" sz="1900" b="0" i="0" u="none" strike="noStrike" cap="none">
                <a:solidFill>
                  <a:schemeClr val="dk1"/>
                </a:solidFill>
                <a:latin typeface="Arial"/>
                <a:ea typeface="Arial"/>
                <a:cs typeface="Arial"/>
                <a:sym typeface="Arial"/>
              </a:rPr>
              <a:t>Improved SEA capacity to track and evaluate the impact of policy on the ability to attract, prepare and sustain teachers and leaders, and change policy when appropriate </a:t>
            </a:r>
            <a:endParaRPr sz="1500" b="0" i="0" u="none" strike="noStrike" cap="none">
              <a:solidFill>
                <a:srgbClr val="000000"/>
              </a:solidFill>
              <a:latin typeface="Arial"/>
              <a:ea typeface="Arial"/>
              <a:cs typeface="Arial"/>
              <a:sym typeface="Arial"/>
            </a:endParaRPr>
          </a:p>
          <a:p>
            <a:pPr marL="342900" marR="0" lvl="0" indent="-228600" algn="l" rtl="0">
              <a:lnSpc>
                <a:spcPct val="100000"/>
              </a:lnSpc>
              <a:spcBef>
                <a:spcPts val="0"/>
              </a:spcBef>
              <a:spcAft>
                <a:spcPts val="0"/>
              </a:spcAft>
              <a:buClr>
                <a:schemeClr val="dk1"/>
              </a:buClr>
              <a:buSzPts val="1900"/>
              <a:buFont typeface="Calibri"/>
              <a:buNone/>
            </a:pPr>
            <a:endParaRPr sz="1900" b="0" i="0" u="none" strike="noStrike" cap="none">
              <a:solidFill>
                <a:schemeClr val="dk1"/>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900"/>
              <a:buFont typeface="Calibri"/>
              <a:buAutoNum type="arabicPeriod"/>
            </a:pPr>
            <a:r>
              <a:rPr lang="en-US" sz="1900" b="0" i="0" u="none" strike="noStrike" cap="none">
                <a:solidFill>
                  <a:schemeClr val="dk1"/>
                </a:solidFill>
                <a:latin typeface="Arial"/>
                <a:ea typeface="Arial"/>
                <a:cs typeface="Arial"/>
                <a:sym typeface="Arial"/>
              </a:rPr>
              <a:t>Increased SEA, IHE, and LEA capacity to identify data systems and use data to monitor impact of eff­orts</a:t>
            </a:r>
            <a:endParaRPr sz="1500" b="0" i="0" u="none" strike="noStrike" cap="none">
              <a:solidFill>
                <a:srgbClr val="000000"/>
              </a:solidFill>
              <a:latin typeface="Arial"/>
              <a:ea typeface="Arial"/>
              <a:cs typeface="Arial"/>
              <a:sym typeface="Arial"/>
            </a:endParaRPr>
          </a:p>
          <a:p>
            <a:pPr marL="342900" marR="0" lvl="0" indent="-228600" algn="l" rtl="0">
              <a:lnSpc>
                <a:spcPct val="100000"/>
              </a:lnSpc>
              <a:spcBef>
                <a:spcPts val="0"/>
              </a:spcBef>
              <a:spcAft>
                <a:spcPts val="0"/>
              </a:spcAft>
              <a:buClr>
                <a:schemeClr val="dk1"/>
              </a:buClr>
              <a:buSzPts val="1900"/>
              <a:buFont typeface="Calibri"/>
              <a:buNone/>
            </a:pPr>
            <a:endParaRPr sz="1900" b="0" i="0" u="none" strike="noStrike" cap="none">
              <a:solidFill>
                <a:schemeClr val="dk1"/>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900"/>
              <a:buFont typeface="Calibri"/>
              <a:buAutoNum type="arabicPeriod"/>
            </a:pPr>
            <a:r>
              <a:rPr lang="en-US" sz="1900" b="0" i="0" u="none" strike="noStrike" cap="none">
                <a:solidFill>
                  <a:schemeClr val="dk1"/>
                </a:solidFill>
                <a:latin typeface="Arial"/>
                <a:ea typeface="Arial"/>
                <a:cs typeface="Arial"/>
                <a:sym typeface="Arial"/>
              </a:rPr>
              <a:t>Increased capacity of SEAs, IHEs, and LEAs, and other state organizations to collaborate and implement plans that sustain and scale up reform efforts</a:t>
            </a:r>
            <a:endParaRPr sz="1500" b="0" i="0" u="none" strike="noStrike" cap="none">
              <a:solidFill>
                <a:srgbClr val="000000"/>
              </a:solidFill>
              <a:latin typeface="Arial"/>
              <a:ea typeface="Arial"/>
              <a:cs typeface="Arial"/>
              <a:sym typeface="Arial"/>
            </a:endParaRPr>
          </a:p>
        </p:txBody>
      </p:sp>
      <p:sp>
        <p:nvSpPr>
          <p:cNvPr id="414" name="Google Shape;414;g3984a2fdb13_0_1772"/>
          <p:cNvSpPr/>
          <p:nvPr/>
        </p:nvSpPr>
        <p:spPr>
          <a:xfrm>
            <a:off x="-205896" y="0"/>
            <a:ext cx="12603900" cy="401700"/>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and 4 Sections with Images">
  <p:cSld name="Title and 4 Sections with Images">
    <p:spTree>
      <p:nvGrpSpPr>
        <p:cNvPr id="1" name="Shape 415"/>
        <p:cNvGrpSpPr/>
        <p:nvPr/>
      </p:nvGrpSpPr>
      <p:grpSpPr>
        <a:xfrm>
          <a:off x="0" y="0"/>
          <a:ext cx="0" cy="0"/>
          <a:chOff x="0" y="0"/>
          <a:chExt cx="0" cy="0"/>
        </a:xfrm>
      </p:grpSpPr>
      <p:pic>
        <p:nvPicPr>
          <p:cNvPr id="416" name="Google Shape;416;g3984a2fdb13_0_1780"/>
          <p:cNvPicPr preferRelativeResize="0"/>
          <p:nvPr/>
        </p:nvPicPr>
        <p:blipFill rotWithShape="1">
          <a:blip r:embed="rId2">
            <a:alphaModFix/>
          </a:blip>
          <a:srcRect t="32793" b="21627"/>
          <a:stretch/>
        </p:blipFill>
        <p:spPr>
          <a:xfrm>
            <a:off x="-199572" y="2230330"/>
            <a:ext cx="12391575" cy="3175388"/>
          </a:xfrm>
          <a:prstGeom prst="rect">
            <a:avLst/>
          </a:prstGeom>
          <a:noFill/>
          <a:ln>
            <a:noFill/>
          </a:ln>
        </p:spPr>
      </p:pic>
      <p:sp>
        <p:nvSpPr>
          <p:cNvPr id="417" name="Google Shape;417;g3984a2fdb13_0_1780"/>
          <p:cNvSpPr txBox="1">
            <a:spLocks noGrp="1"/>
          </p:cNvSpPr>
          <p:nvPr>
            <p:ph type="title"/>
          </p:nvPr>
        </p:nvSpPr>
        <p:spPr>
          <a:xfrm>
            <a:off x="782033" y="615854"/>
            <a:ext cx="10515600" cy="1325700"/>
          </a:xfrm>
          <a:prstGeom prst="rect">
            <a:avLst/>
          </a:prstGeom>
          <a:noFill/>
          <a:ln>
            <a:noFill/>
          </a:ln>
        </p:spPr>
        <p:txBody>
          <a:bodyPr spcFirstLastPara="1" wrap="square" lIns="91425" tIns="45700" rIns="91425" bIns="45700" anchor="t" anchorCtr="0">
            <a:normAutofit/>
          </a:bodyPr>
          <a:lstStyle>
            <a:lvl1pPr marR="0" lvl="0" algn="ctr" rtl="0">
              <a:lnSpc>
                <a:spcPct val="9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418" name="Google Shape;418;g3984a2fdb13_0_1780"/>
          <p:cNvSpPr>
            <a:spLocks noGrp="1"/>
          </p:cNvSpPr>
          <p:nvPr>
            <p:ph type="pic" idx="2"/>
          </p:nvPr>
        </p:nvSpPr>
        <p:spPr>
          <a:xfrm>
            <a:off x="782638" y="2654300"/>
            <a:ext cx="2106900" cy="1558800"/>
          </a:xfrm>
          <a:prstGeom prst="rect">
            <a:avLst/>
          </a:prstGeom>
          <a:noFill/>
          <a:ln>
            <a:noFill/>
          </a:ln>
        </p:spPr>
      </p:sp>
      <p:sp>
        <p:nvSpPr>
          <p:cNvPr id="419" name="Google Shape;419;g3984a2fdb13_0_1780"/>
          <p:cNvSpPr>
            <a:spLocks noGrp="1"/>
          </p:cNvSpPr>
          <p:nvPr>
            <p:ph type="pic" idx="3"/>
          </p:nvPr>
        </p:nvSpPr>
        <p:spPr>
          <a:xfrm>
            <a:off x="3568765" y="2654300"/>
            <a:ext cx="2106900" cy="1558800"/>
          </a:xfrm>
          <a:prstGeom prst="rect">
            <a:avLst/>
          </a:prstGeom>
          <a:noFill/>
          <a:ln>
            <a:noFill/>
          </a:ln>
        </p:spPr>
      </p:sp>
      <p:sp>
        <p:nvSpPr>
          <p:cNvPr id="420" name="Google Shape;420;g3984a2fdb13_0_1780"/>
          <p:cNvSpPr>
            <a:spLocks noGrp="1"/>
          </p:cNvSpPr>
          <p:nvPr>
            <p:ph type="pic" idx="4"/>
          </p:nvPr>
        </p:nvSpPr>
        <p:spPr>
          <a:xfrm>
            <a:off x="6354892" y="2649537"/>
            <a:ext cx="2106900" cy="1558800"/>
          </a:xfrm>
          <a:prstGeom prst="rect">
            <a:avLst/>
          </a:prstGeom>
          <a:noFill/>
          <a:ln>
            <a:noFill/>
          </a:ln>
        </p:spPr>
      </p:sp>
      <p:sp>
        <p:nvSpPr>
          <p:cNvPr id="421" name="Google Shape;421;g3984a2fdb13_0_1780"/>
          <p:cNvSpPr>
            <a:spLocks noGrp="1"/>
          </p:cNvSpPr>
          <p:nvPr>
            <p:ph type="pic" idx="5"/>
          </p:nvPr>
        </p:nvSpPr>
        <p:spPr>
          <a:xfrm>
            <a:off x="9105161" y="2649536"/>
            <a:ext cx="2106900" cy="1558800"/>
          </a:xfrm>
          <a:prstGeom prst="rect">
            <a:avLst/>
          </a:prstGeom>
          <a:noFill/>
          <a:ln>
            <a:noFill/>
          </a:ln>
        </p:spPr>
      </p:sp>
      <p:sp>
        <p:nvSpPr>
          <p:cNvPr id="422" name="Google Shape;422;g3984a2fdb13_0_1780"/>
          <p:cNvSpPr txBox="1">
            <a:spLocks noGrp="1"/>
          </p:cNvSpPr>
          <p:nvPr>
            <p:ph type="body" idx="1"/>
          </p:nvPr>
        </p:nvSpPr>
        <p:spPr>
          <a:xfrm>
            <a:off x="3567177" y="4406165"/>
            <a:ext cx="2108100" cy="6417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1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423" name="Google Shape;423;g3984a2fdb13_0_1780"/>
          <p:cNvSpPr txBox="1">
            <a:spLocks noGrp="1"/>
          </p:cNvSpPr>
          <p:nvPr>
            <p:ph type="body" idx="6"/>
          </p:nvPr>
        </p:nvSpPr>
        <p:spPr>
          <a:xfrm>
            <a:off x="779159" y="4415133"/>
            <a:ext cx="2108100" cy="6417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1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424" name="Google Shape;424;g3984a2fdb13_0_1780"/>
          <p:cNvSpPr txBox="1">
            <a:spLocks noGrp="1"/>
          </p:cNvSpPr>
          <p:nvPr>
            <p:ph type="body" idx="7"/>
          </p:nvPr>
        </p:nvSpPr>
        <p:spPr>
          <a:xfrm>
            <a:off x="6355190" y="4415132"/>
            <a:ext cx="2108100" cy="6417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1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425" name="Google Shape;425;g3984a2fdb13_0_1780"/>
          <p:cNvSpPr txBox="1">
            <a:spLocks noGrp="1"/>
          </p:cNvSpPr>
          <p:nvPr>
            <p:ph type="body" idx="8"/>
          </p:nvPr>
        </p:nvSpPr>
        <p:spPr>
          <a:xfrm>
            <a:off x="9098387" y="4415130"/>
            <a:ext cx="2108100" cy="6417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1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426" name="Google Shape;426;g3984a2fdb13_0_1780"/>
          <p:cNvSpPr/>
          <p:nvPr/>
        </p:nvSpPr>
        <p:spPr>
          <a:xfrm>
            <a:off x="-268357" y="6281530"/>
            <a:ext cx="12603900" cy="684000"/>
          </a:xfrm>
          <a:prstGeom prst="rect">
            <a:avLst/>
          </a:prstGeom>
          <a:solidFill>
            <a:srgbClr val="1F75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427" name="Google Shape;427;g3984a2fdb13_0_1780"/>
          <p:cNvSpPr/>
          <p:nvPr/>
        </p:nvSpPr>
        <p:spPr>
          <a:xfrm>
            <a:off x="-268357" y="6033051"/>
            <a:ext cx="12603900" cy="258300"/>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pic>
        <p:nvPicPr>
          <p:cNvPr id="428" name="Google Shape;428;g3984a2fdb13_0_1780" descr="Text&#10;&#10;Description automatically generated with medium confidence"/>
          <p:cNvPicPr preferRelativeResize="0"/>
          <p:nvPr/>
        </p:nvPicPr>
        <p:blipFill rotWithShape="1">
          <a:blip r:embed="rId3">
            <a:alphaModFix/>
          </a:blip>
          <a:srcRect/>
          <a:stretch/>
        </p:blipFill>
        <p:spPr>
          <a:xfrm>
            <a:off x="69573" y="6332785"/>
            <a:ext cx="2269447" cy="471465"/>
          </a:xfrm>
          <a:prstGeom prst="rect">
            <a:avLst/>
          </a:prstGeom>
          <a:noFill/>
          <a:ln>
            <a:noFill/>
          </a:ln>
        </p:spPr>
      </p:pic>
      <p:sp>
        <p:nvSpPr>
          <p:cNvPr id="429" name="Google Shape;429;g3984a2fdb13_0_1780"/>
          <p:cNvSpPr/>
          <p:nvPr/>
        </p:nvSpPr>
        <p:spPr>
          <a:xfrm>
            <a:off x="-232792" y="-75459"/>
            <a:ext cx="12603900" cy="401700"/>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430" name="Google Shape;430;g3984a2fdb13_0_1780"/>
          <p:cNvSpPr txBox="1"/>
          <p:nvPr/>
        </p:nvSpPr>
        <p:spPr>
          <a:xfrm>
            <a:off x="9852982" y="6374979"/>
            <a:ext cx="2269500" cy="5169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900"/>
              <a:buFont typeface="Arial"/>
              <a:buNone/>
            </a:pPr>
            <a:r>
              <a:rPr lang="en-US" sz="2900" b="0" i="0" u="none" strike="noStrike" cap="none">
                <a:solidFill>
                  <a:schemeClr val="lt1"/>
                </a:solidFill>
                <a:latin typeface="Arial"/>
                <a:ea typeface="Arial"/>
                <a:cs typeface="Arial"/>
                <a:sym typeface="Arial"/>
              </a:rPr>
              <a:t>ceedar.org</a:t>
            </a:r>
            <a:endParaRPr sz="15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4 Sections with Text">
  <p:cSld name="Title and 4 Sections with Text">
    <p:spTree>
      <p:nvGrpSpPr>
        <p:cNvPr id="1" name="Shape 431"/>
        <p:cNvGrpSpPr/>
        <p:nvPr/>
      </p:nvGrpSpPr>
      <p:grpSpPr>
        <a:xfrm>
          <a:off x="0" y="0"/>
          <a:ext cx="0" cy="0"/>
          <a:chOff x="0" y="0"/>
          <a:chExt cx="0" cy="0"/>
        </a:xfrm>
      </p:grpSpPr>
      <p:pic>
        <p:nvPicPr>
          <p:cNvPr id="432" name="Google Shape;432;g3984a2fdb13_0_1796"/>
          <p:cNvPicPr preferRelativeResize="0"/>
          <p:nvPr/>
        </p:nvPicPr>
        <p:blipFill rotWithShape="1">
          <a:blip r:embed="rId2">
            <a:alphaModFix/>
          </a:blip>
          <a:srcRect t="27630" b="27847"/>
          <a:stretch/>
        </p:blipFill>
        <p:spPr>
          <a:xfrm>
            <a:off x="0" y="1896035"/>
            <a:ext cx="12194986" cy="3052483"/>
          </a:xfrm>
          <a:prstGeom prst="rect">
            <a:avLst/>
          </a:prstGeom>
          <a:noFill/>
          <a:ln>
            <a:noFill/>
          </a:ln>
        </p:spPr>
      </p:pic>
      <p:sp>
        <p:nvSpPr>
          <p:cNvPr id="433" name="Google Shape;433;g3984a2fdb13_0_1796"/>
          <p:cNvSpPr txBox="1">
            <a:spLocks noGrp="1"/>
          </p:cNvSpPr>
          <p:nvPr>
            <p:ph type="title"/>
          </p:nvPr>
        </p:nvSpPr>
        <p:spPr>
          <a:xfrm>
            <a:off x="782033" y="615854"/>
            <a:ext cx="10515600" cy="1123200"/>
          </a:xfrm>
          <a:prstGeom prst="rect">
            <a:avLst/>
          </a:prstGeom>
          <a:noFill/>
          <a:ln>
            <a:noFill/>
          </a:ln>
        </p:spPr>
        <p:txBody>
          <a:bodyPr spcFirstLastPara="1" wrap="square" lIns="91425" tIns="45700" rIns="91425" bIns="45700" anchor="t" anchorCtr="0">
            <a:normAutofit/>
          </a:bodyPr>
          <a:lstStyle>
            <a:lvl1pPr marR="0" lvl="0" algn="ctr" rtl="0">
              <a:lnSpc>
                <a:spcPct val="90000"/>
              </a:lnSpc>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434" name="Google Shape;434;g3984a2fdb13_0_1796"/>
          <p:cNvSpPr txBox="1">
            <a:spLocks noGrp="1"/>
          </p:cNvSpPr>
          <p:nvPr>
            <p:ph type="body" idx="1"/>
          </p:nvPr>
        </p:nvSpPr>
        <p:spPr>
          <a:xfrm>
            <a:off x="3674751" y="2258435"/>
            <a:ext cx="2108100" cy="23673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1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435" name="Google Shape;435;g3984a2fdb13_0_1796"/>
          <p:cNvSpPr txBox="1">
            <a:spLocks noGrp="1"/>
          </p:cNvSpPr>
          <p:nvPr>
            <p:ph type="body" idx="2"/>
          </p:nvPr>
        </p:nvSpPr>
        <p:spPr>
          <a:xfrm>
            <a:off x="958449" y="2267403"/>
            <a:ext cx="2108100" cy="23583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1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436" name="Google Shape;436;g3984a2fdb13_0_1796"/>
          <p:cNvSpPr txBox="1">
            <a:spLocks noGrp="1"/>
          </p:cNvSpPr>
          <p:nvPr>
            <p:ph type="body" idx="3"/>
          </p:nvPr>
        </p:nvSpPr>
        <p:spPr>
          <a:xfrm>
            <a:off x="6408977" y="2267402"/>
            <a:ext cx="2108100" cy="23583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1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437" name="Google Shape;437;g3984a2fdb13_0_1796"/>
          <p:cNvSpPr txBox="1">
            <a:spLocks noGrp="1"/>
          </p:cNvSpPr>
          <p:nvPr>
            <p:ph type="body" idx="4"/>
          </p:nvPr>
        </p:nvSpPr>
        <p:spPr>
          <a:xfrm>
            <a:off x="9134245" y="2267400"/>
            <a:ext cx="2108100" cy="23673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1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438" name="Google Shape;438;g3984a2fdb13_0_1796"/>
          <p:cNvSpPr/>
          <p:nvPr/>
        </p:nvSpPr>
        <p:spPr>
          <a:xfrm>
            <a:off x="-268357" y="6281530"/>
            <a:ext cx="12603900" cy="684000"/>
          </a:xfrm>
          <a:prstGeom prst="rect">
            <a:avLst/>
          </a:prstGeom>
          <a:solidFill>
            <a:srgbClr val="1F75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439" name="Google Shape;439;g3984a2fdb13_0_1796"/>
          <p:cNvSpPr/>
          <p:nvPr/>
        </p:nvSpPr>
        <p:spPr>
          <a:xfrm>
            <a:off x="-268357" y="6033051"/>
            <a:ext cx="12603900" cy="258300"/>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pic>
        <p:nvPicPr>
          <p:cNvPr id="440" name="Google Shape;440;g3984a2fdb13_0_1796" descr="Text&#10;&#10;Description automatically generated with medium confidence"/>
          <p:cNvPicPr preferRelativeResize="0"/>
          <p:nvPr/>
        </p:nvPicPr>
        <p:blipFill rotWithShape="1">
          <a:blip r:embed="rId3">
            <a:alphaModFix/>
          </a:blip>
          <a:srcRect/>
          <a:stretch/>
        </p:blipFill>
        <p:spPr>
          <a:xfrm>
            <a:off x="69573" y="6332785"/>
            <a:ext cx="2269447" cy="471465"/>
          </a:xfrm>
          <a:prstGeom prst="rect">
            <a:avLst/>
          </a:prstGeom>
          <a:noFill/>
          <a:ln>
            <a:noFill/>
          </a:ln>
        </p:spPr>
      </p:pic>
      <p:sp>
        <p:nvSpPr>
          <p:cNvPr id="441" name="Google Shape;441;g3984a2fdb13_0_1796"/>
          <p:cNvSpPr/>
          <p:nvPr/>
        </p:nvSpPr>
        <p:spPr>
          <a:xfrm>
            <a:off x="-232792" y="-75459"/>
            <a:ext cx="12603900" cy="401700"/>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442" name="Google Shape;442;g3984a2fdb13_0_1796"/>
          <p:cNvSpPr txBox="1"/>
          <p:nvPr/>
        </p:nvSpPr>
        <p:spPr>
          <a:xfrm>
            <a:off x="9852982" y="6374979"/>
            <a:ext cx="2269500" cy="5169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900"/>
              <a:buFont typeface="Arial"/>
              <a:buNone/>
            </a:pPr>
            <a:r>
              <a:rPr lang="en-US" sz="2900" b="0" i="0" u="none" strike="noStrike" cap="none">
                <a:solidFill>
                  <a:schemeClr val="lt1"/>
                </a:solidFill>
                <a:latin typeface="Arial"/>
                <a:ea typeface="Arial"/>
                <a:cs typeface="Arial"/>
                <a:sym typeface="Arial"/>
              </a:rPr>
              <a:t>ceedar.org</a:t>
            </a:r>
            <a:endParaRPr sz="15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3 Sections with Image">
  <p:cSld name="Title and 3 Sections with Image">
    <p:spTree>
      <p:nvGrpSpPr>
        <p:cNvPr id="1" name="Shape 443"/>
        <p:cNvGrpSpPr/>
        <p:nvPr/>
      </p:nvGrpSpPr>
      <p:grpSpPr>
        <a:xfrm>
          <a:off x="0" y="0"/>
          <a:ext cx="0" cy="0"/>
          <a:chOff x="0" y="0"/>
          <a:chExt cx="0" cy="0"/>
        </a:xfrm>
      </p:grpSpPr>
      <p:pic>
        <p:nvPicPr>
          <p:cNvPr id="444" name="Google Shape;444;g3984a2fdb13_0_1808" descr="Shape&#10;&#10;Description automatically generated"/>
          <p:cNvPicPr preferRelativeResize="0"/>
          <p:nvPr/>
        </p:nvPicPr>
        <p:blipFill rotWithShape="1">
          <a:blip r:embed="rId2">
            <a:alphaModFix/>
          </a:blip>
          <a:srcRect t="32501" b="13199"/>
          <a:stretch/>
        </p:blipFill>
        <p:spPr>
          <a:xfrm>
            <a:off x="0" y="2230330"/>
            <a:ext cx="12194986" cy="3722909"/>
          </a:xfrm>
          <a:prstGeom prst="rect">
            <a:avLst/>
          </a:prstGeom>
          <a:noFill/>
          <a:ln>
            <a:noFill/>
          </a:ln>
        </p:spPr>
      </p:pic>
      <p:pic>
        <p:nvPicPr>
          <p:cNvPr id="445" name="Google Shape;445;g3984a2fdb13_0_1808" descr="Two people talking&#10;&#10;Description automatically generated with low confidence"/>
          <p:cNvPicPr preferRelativeResize="0"/>
          <p:nvPr/>
        </p:nvPicPr>
        <p:blipFill rotWithShape="1">
          <a:blip r:embed="rId3">
            <a:alphaModFix/>
          </a:blip>
          <a:srcRect l="9872" t="6054" r="37975" b="3447"/>
          <a:stretch/>
        </p:blipFill>
        <p:spPr>
          <a:xfrm>
            <a:off x="4619498" y="2391515"/>
            <a:ext cx="3006597" cy="3429427"/>
          </a:xfrm>
          <a:prstGeom prst="rect">
            <a:avLst/>
          </a:prstGeom>
          <a:noFill/>
          <a:ln>
            <a:noFill/>
          </a:ln>
        </p:spPr>
      </p:pic>
      <p:sp>
        <p:nvSpPr>
          <p:cNvPr id="446" name="Google Shape;446;g3984a2fdb13_0_1808"/>
          <p:cNvSpPr/>
          <p:nvPr/>
        </p:nvSpPr>
        <p:spPr>
          <a:xfrm>
            <a:off x="4619498" y="2391515"/>
            <a:ext cx="3006300" cy="3429300"/>
          </a:xfrm>
          <a:prstGeom prst="rect">
            <a:avLst/>
          </a:prstGeom>
          <a:solidFill>
            <a:srgbClr val="1384C6">
              <a:alpha val="26666"/>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447" name="Google Shape;447;g3984a2fdb13_0_1808"/>
          <p:cNvSpPr txBox="1">
            <a:spLocks noGrp="1"/>
          </p:cNvSpPr>
          <p:nvPr>
            <p:ph type="title"/>
          </p:nvPr>
        </p:nvSpPr>
        <p:spPr>
          <a:xfrm>
            <a:off x="782033" y="615854"/>
            <a:ext cx="10515600" cy="1123200"/>
          </a:xfrm>
          <a:prstGeom prst="rect">
            <a:avLst/>
          </a:prstGeom>
          <a:noFill/>
          <a:ln>
            <a:noFill/>
          </a:ln>
        </p:spPr>
        <p:txBody>
          <a:bodyPr spcFirstLastPara="1" wrap="square" lIns="91425" tIns="45700" rIns="91425" bIns="45700" anchor="t" anchorCtr="0">
            <a:normAutofit/>
          </a:bodyPr>
          <a:lstStyle>
            <a:lvl1pPr marR="0" lvl="0" algn="ctr" rtl="0">
              <a:lnSpc>
                <a:spcPct val="9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448" name="Google Shape;448;g3984a2fdb13_0_1808"/>
          <p:cNvSpPr txBox="1">
            <a:spLocks noGrp="1"/>
          </p:cNvSpPr>
          <p:nvPr>
            <p:ph type="body" idx="1"/>
          </p:nvPr>
        </p:nvSpPr>
        <p:spPr>
          <a:xfrm>
            <a:off x="1039906" y="2608060"/>
            <a:ext cx="2510100" cy="29145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1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449" name="Google Shape;449;g3984a2fdb13_0_1808"/>
          <p:cNvSpPr txBox="1">
            <a:spLocks noGrp="1"/>
          </p:cNvSpPr>
          <p:nvPr>
            <p:ph type="body" idx="2"/>
          </p:nvPr>
        </p:nvSpPr>
        <p:spPr>
          <a:xfrm>
            <a:off x="8695570" y="2608056"/>
            <a:ext cx="2456400" cy="29145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1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450" name="Google Shape;450;g3984a2fdb13_0_1808"/>
          <p:cNvSpPr/>
          <p:nvPr/>
        </p:nvSpPr>
        <p:spPr>
          <a:xfrm>
            <a:off x="-268357" y="6281530"/>
            <a:ext cx="12603900" cy="684000"/>
          </a:xfrm>
          <a:prstGeom prst="rect">
            <a:avLst/>
          </a:prstGeom>
          <a:solidFill>
            <a:srgbClr val="1F75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451" name="Google Shape;451;g3984a2fdb13_0_1808"/>
          <p:cNvSpPr/>
          <p:nvPr/>
        </p:nvSpPr>
        <p:spPr>
          <a:xfrm>
            <a:off x="-268357" y="6033051"/>
            <a:ext cx="12603900" cy="258300"/>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pic>
        <p:nvPicPr>
          <p:cNvPr id="452" name="Google Shape;452;g3984a2fdb13_0_1808" descr="Text&#10;&#10;Description automatically generated with medium confidence"/>
          <p:cNvPicPr preferRelativeResize="0"/>
          <p:nvPr/>
        </p:nvPicPr>
        <p:blipFill rotWithShape="1">
          <a:blip r:embed="rId4">
            <a:alphaModFix/>
          </a:blip>
          <a:srcRect/>
          <a:stretch/>
        </p:blipFill>
        <p:spPr>
          <a:xfrm>
            <a:off x="69573" y="6332785"/>
            <a:ext cx="2269447" cy="471465"/>
          </a:xfrm>
          <a:prstGeom prst="rect">
            <a:avLst/>
          </a:prstGeom>
          <a:noFill/>
          <a:ln>
            <a:noFill/>
          </a:ln>
        </p:spPr>
      </p:pic>
      <p:sp>
        <p:nvSpPr>
          <p:cNvPr id="453" name="Google Shape;453;g3984a2fdb13_0_1808"/>
          <p:cNvSpPr/>
          <p:nvPr/>
        </p:nvSpPr>
        <p:spPr>
          <a:xfrm>
            <a:off x="-232792" y="-75459"/>
            <a:ext cx="12603900" cy="401700"/>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454" name="Google Shape;454;g3984a2fdb13_0_1808"/>
          <p:cNvSpPr txBox="1"/>
          <p:nvPr/>
        </p:nvSpPr>
        <p:spPr>
          <a:xfrm>
            <a:off x="9852982" y="6374979"/>
            <a:ext cx="2269500" cy="5169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900"/>
              <a:buFont typeface="Arial"/>
              <a:buNone/>
            </a:pPr>
            <a:r>
              <a:rPr lang="en-US" sz="2900" b="0" i="0" u="none" strike="noStrike" cap="none">
                <a:solidFill>
                  <a:schemeClr val="lt1"/>
                </a:solidFill>
                <a:latin typeface="Arial"/>
                <a:ea typeface="Arial"/>
                <a:cs typeface="Arial"/>
                <a:sym typeface="Arial"/>
              </a:rPr>
              <a:t>ceedar.org</a:t>
            </a:r>
            <a:endParaRPr sz="15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Content with Image 4">
  <p:cSld name="Title and Content with Image 4">
    <p:spTree>
      <p:nvGrpSpPr>
        <p:cNvPr id="1" name="Shape 455"/>
        <p:cNvGrpSpPr/>
        <p:nvPr/>
      </p:nvGrpSpPr>
      <p:grpSpPr>
        <a:xfrm>
          <a:off x="0" y="0"/>
          <a:ext cx="0" cy="0"/>
          <a:chOff x="0" y="0"/>
          <a:chExt cx="0" cy="0"/>
        </a:xfrm>
      </p:grpSpPr>
      <p:pic>
        <p:nvPicPr>
          <p:cNvPr id="456" name="Google Shape;456;g3984a2fdb13_0_1820" descr="A person writing on a whiteboard&#10;&#10;Description automatically generated with low confidence"/>
          <p:cNvPicPr preferRelativeResize="0"/>
          <p:nvPr/>
        </p:nvPicPr>
        <p:blipFill rotWithShape="1">
          <a:blip r:embed="rId2">
            <a:alphaModFix/>
          </a:blip>
          <a:srcRect/>
          <a:stretch/>
        </p:blipFill>
        <p:spPr>
          <a:xfrm>
            <a:off x="-2976" y="1"/>
            <a:ext cx="12197953" cy="6858000"/>
          </a:xfrm>
          <a:prstGeom prst="rect">
            <a:avLst/>
          </a:prstGeom>
          <a:noFill/>
          <a:ln>
            <a:noFill/>
          </a:ln>
        </p:spPr>
      </p:pic>
      <p:sp>
        <p:nvSpPr>
          <p:cNvPr id="457" name="Google Shape;457;g3984a2fdb13_0_1820"/>
          <p:cNvSpPr/>
          <p:nvPr/>
        </p:nvSpPr>
        <p:spPr>
          <a:xfrm>
            <a:off x="-268357" y="6281530"/>
            <a:ext cx="12603900" cy="684000"/>
          </a:xfrm>
          <a:prstGeom prst="rect">
            <a:avLst/>
          </a:prstGeom>
          <a:solidFill>
            <a:srgbClr val="1F75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458" name="Google Shape;458;g3984a2fdb13_0_1820"/>
          <p:cNvSpPr/>
          <p:nvPr/>
        </p:nvSpPr>
        <p:spPr>
          <a:xfrm>
            <a:off x="-268357" y="6033051"/>
            <a:ext cx="12603900" cy="258300"/>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pic>
        <p:nvPicPr>
          <p:cNvPr id="459" name="Google Shape;459;g3984a2fdb13_0_1820" descr="Text&#10;&#10;Description automatically generated with medium confidence"/>
          <p:cNvPicPr preferRelativeResize="0"/>
          <p:nvPr/>
        </p:nvPicPr>
        <p:blipFill rotWithShape="1">
          <a:blip r:embed="rId3">
            <a:alphaModFix/>
          </a:blip>
          <a:srcRect/>
          <a:stretch/>
        </p:blipFill>
        <p:spPr>
          <a:xfrm>
            <a:off x="69573" y="6332785"/>
            <a:ext cx="2269447" cy="471465"/>
          </a:xfrm>
          <a:prstGeom prst="rect">
            <a:avLst/>
          </a:prstGeom>
          <a:noFill/>
          <a:ln>
            <a:noFill/>
          </a:ln>
        </p:spPr>
      </p:pic>
      <p:sp>
        <p:nvSpPr>
          <p:cNvPr id="460" name="Google Shape;460;g3984a2fdb13_0_1820"/>
          <p:cNvSpPr/>
          <p:nvPr/>
        </p:nvSpPr>
        <p:spPr>
          <a:xfrm>
            <a:off x="-232792" y="-75459"/>
            <a:ext cx="12603900" cy="401700"/>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461" name="Google Shape;461;g3984a2fdb13_0_1820"/>
          <p:cNvSpPr/>
          <p:nvPr/>
        </p:nvSpPr>
        <p:spPr>
          <a:xfrm>
            <a:off x="6202255" y="326500"/>
            <a:ext cx="6000000" cy="5706900"/>
          </a:xfrm>
          <a:prstGeom prst="rect">
            <a:avLst/>
          </a:prstGeom>
          <a:solidFill>
            <a:srgbClr val="E4E4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462" name="Google Shape;462;g3984a2fdb13_0_1820"/>
          <p:cNvSpPr txBox="1"/>
          <p:nvPr/>
        </p:nvSpPr>
        <p:spPr>
          <a:xfrm>
            <a:off x="9852982" y="6374979"/>
            <a:ext cx="2269500" cy="5169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900"/>
              <a:buFont typeface="Arial"/>
              <a:buNone/>
            </a:pPr>
            <a:r>
              <a:rPr lang="en-US" sz="2900" b="0" i="0" u="none" strike="noStrike" cap="none">
                <a:solidFill>
                  <a:schemeClr val="lt1"/>
                </a:solidFill>
                <a:latin typeface="Arial"/>
                <a:ea typeface="Arial"/>
                <a:cs typeface="Arial"/>
                <a:sym typeface="Arial"/>
              </a:rPr>
              <a:t>ceedar.org</a:t>
            </a:r>
            <a:endParaRPr sz="1500" b="0" i="0" u="none" strike="noStrike" cap="none">
              <a:solidFill>
                <a:srgbClr val="000000"/>
              </a:solidFill>
              <a:latin typeface="Arial"/>
              <a:ea typeface="Arial"/>
              <a:cs typeface="Arial"/>
              <a:sym typeface="Arial"/>
            </a:endParaRPr>
          </a:p>
        </p:txBody>
      </p:sp>
      <p:sp>
        <p:nvSpPr>
          <p:cNvPr id="463" name="Google Shape;463;g3984a2fdb13_0_1820"/>
          <p:cNvSpPr/>
          <p:nvPr/>
        </p:nvSpPr>
        <p:spPr>
          <a:xfrm>
            <a:off x="-2977" y="326307"/>
            <a:ext cx="6212400" cy="609600"/>
          </a:xfrm>
          <a:prstGeom prst="rect">
            <a:avLst/>
          </a:prstGeom>
          <a:solidFill>
            <a:srgbClr val="E4E4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464" name="Google Shape;464;g3984a2fdb13_0_1820"/>
          <p:cNvSpPr txBox="1">
            <a:spLocks noGrp="1"/>
          </p:cNvSpPr>
          <p:nvPr>
            <p:ph type="title"/>
          </p:nvPr>
        </p:nvSpPr>
        <p:spPr>
          <a:xfrm>
            <a:off x="6349911" y="925851"/>
            <a:ext cx="4192500" cy="13257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465" name="Google Shape;465;g3984a2fdb13_0_1820"/>
          <p:cNvSpPr txBox="1">
            <a:spLocks noGrp="1"/>
          </p:cNvSpPr>
          <p:nvPr>
            <p:ph type="body" idx="1"/>
          </p:nvPr>
        </p:nvSpPr>
        <p:spPr>
          <a:xfrm>
            <a:off x="6350093" y="2519268"/>
            <a:ext cx="5257500" cy="35589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1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4pPr>
            <a:lvl5pPr marL="2286000" marR="0" lvl="4"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Content with Image 5">
  <p:cSld name="Title and Content with Image 5">
    <p:spTree>
      <p:nvGrpSpPr>
        <p:cNvPr id="1" name="Shape 466"/>
        <p:cNvGrpSpPr/>
        <p:nvPr/>
      </p:nvGrpSpPr>
      <p:grpSpPr>
        <a:xfrm>
          <a:off x="0" y="0"/>
          <a:ext cx="0" cy="0"/>
          <a:chOff x="0" y="0"/>
          <a:chExt cx="0" cy="0"/>
        </a:xfrm>
      </p:grpSpPr>
      <p:pic>
        <p:nvPicPr>
          <p:cNvPr id="467" name="Google Shape;467;g3984a2fdb13_0_1831" descr="A group of people looking at a computer screen&#10;&#10;Description automatically generated with low confidence"/>
          <p:cNvPicPr preferRelativeResize="0"/>
          <p:nvPr/>
        </p:nvPicPr>
        <p:blipFill rotWithShape="1">
          <a:blip r:embed="rId2">
            <a:alphaModFix/>
          </a:blip>
          <a:srcRect/>
          <a:stretch/>
        </p:blipFill>
        <p:spPr>
          <a:xfrm>
            <a:off x="0" y="1673"/>
            <a:ext cx="12194979" cy="6856328"/>
          </a:xfrm>
          <a:prstGeom prst="rect">
            <a:avLst/>
          </a:prstGeom>
          <a:noFill/>
          <a:ln>
            <a:noFill/>
          </a:ln>
        </p:spPr>
      </p:pic>
      <p:sp>
        <p:nvSpPr>
          <p:cNvPr id="468" name="Google Shape;468;g3984a2fdb13_0_1831"/>
          <p:cNvSpPr/>
          <p:nvPr/>
        </p:nvSpPr>
        <p:spPr>
          <a:xfrm>
            <a:off x="-232792" y="-75459"/>
            <a:ext cx="12603900" cy="401700"/>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469" name="Google Shape;469;g3984a2fdb13_0_1831"/>
          <p:cNvSpPr/>
          <p:nvPr/>
        </p:nvSpPr>
        <p:spPr>
          <a:xfrm>
            <a:off x="318289" y="332618"/>
            <a:ext cx="4899900" cy="5706900"/>
          </a:xfrm>
          <a:prstGeom prst="rect">
            <a:avLst/>
          </a:prstGeom>
          <a:solidFill>
            <a:srgbClr val="E4E4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470" name="Google Shape;470;g3984a2fdb13_0_1831"/>
          <p:cNvSpPr txBox="1">
            <a:spLocks noGrp="1"/>
          </p:cNvSpPr>
          <p:nvPr>
            <p:ph type="title"/>
          </p:nvPr>
        </p:nvSpPr>
        <p:spPr>
          <a:xfrm>
            <a:off x="433388" y="1506071"/>
            <a:ext cx="4712400" cy="10401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471" name="Google Shape;471;g3984a2fdb13_0_1831"/>
          <p:cNvSpPr txBox="1">
            <a:spLocks noGrp="1"/>
          </p:cNvSpPr>
          <p:nvPr>
            <p:ph type="body" idx="1"/>
          </p:nvPr>
        </p:nvSpPr>
        <p:spPr>
          <a:xfrm>
            <a:off x="433388" y="2814918"/>
            <a:ext cx="4712400" cy="31017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1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4pPr>
            <a:lvl5pPr marL="2286000" marR="0" lvl="4"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472" name="Google Shape;472;g3984a2fdb13_0_1831"/>
          <p:cNvSpPr/>
          <p:nvPr/>
        </p:nvSpPr>
        <p:spPr>
          <a:xfrm>
            <a:off x="0" y="326307"/>
            <a:ext cx="12192000" cy="1173600"/>
          </a:xfrm>
          <a:prstGeom prst="rect">
            <a:avLst/>
          </a:prstGeom>
          <a:solidFill>
            <a:srgbClr val="E4E4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473" name="Google Shape;473;g3984a2fdb13_0_1831"/>
          <p:cNvSpPr/>
          <p:nvPr/>
        </p:nvSpPr>
        <p:spPr>
          <a:xfrm>
            <a:off x="0" y="459059"/>
            <a:ext cx="315300" cy="1173600"/>
          </a:xfrm>
          <a:prstGeom prst="rect">
            <a:avLst/>
          </a:prstGeom>
          <a:solidFill>
            <a:srgbClr val="E4E4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474" name="Google Shape;474;g3984a2fdb13_0_1831"/>
          <p:cNvSpPr/>
          <p:nvPr/>
        </p:nvSpPr>
        <p:spPr>
          <a:xfrm>
            <a:off x="0" y="3419061"/>
            <a:ext cx="315300" cy="507300"/>
          </a:xfrm>
          <a:prstGeom prst="rect">
            <a:avLst/>
          </a:prstGeom>
          <a:solidFill>
            <a:srgbClr val="E4E4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475" name="Google Shape;475;g3984a2fdb13_0_1831"/>
          <p:cNvSpPr/>
          <p:nvPr/>
        </p:nvSpPr>
        <p:spPr>
          <a:xfrm>
            <a:off x="-1" y="5714997"/>
            <a:ext cx="315300" cy="316500"/>
          </a:xfrm>
          <a:prstGeom prst="rect">
            <a:avLst/>
          </a:prstGeom>
          <a:solidFill>
            <a:srgbClr val="E4E4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476" name="Google Shape;476;g3984a2fdb13_0_1831"/>
          <p:cNvSpPr/>
          <p:nvPr/>
        </p:nvSpPr>
        <p:spPr>
          <a:xfrm>
            <a:off x="7974495" y="1494792"/>
            <a:ext cx="315300" cy="4538400"/>
          </a:xfrm>
          <a:prstGeom prst="rect">
            <a:avLst/>
          </a:prstGeom>
          <a:solidFill>
            <a:srgbClr val="E4E4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477" name="Google Shape;477;g3984a2fdb13_0_1831"/>
          <p:cNvSpPr/>
          <p:nvPr/>
        </p:nvSpPr>
        <p:spPr>
          <a:xfrm>
            <a:off x="11046829" y="1497281"/>
            <a:ext cx="1145100" cy="4538400"/>
          </a:xfrm>
          <a:prstGeom prst="rect">
            <a:avLst/>
          </a:prstGeom>
          <a:solidFill>
            <a:srgbClr val="E4E4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478" name="Google Shape;478;g3984a2fdb13_0_1831"/>
          <p:cNvSpPr/>
          <p:nvPr/>
        </p:nvSpPr>
        <p:spPr>
          <a:xfrm>
            <a:off x="5217472" y="5920963"/>
            <a:ext cx="6974400" cy="120000"/>
          </a:xfrm>
          <a:prstGeom prst="rect">
            <a:avLst/>
          </a:prstGeom>
          <a:solidFill>
            <a:srgbClr val="E4E4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479" name="Google Shape;479;g3984a2fdb13_0_1831"/>
          <p:cNvSpPr/>
          <p:nvPr/>
        </p:nvSpPr>
        <p:spPr>
          <a:xfrm>
            <a:off x="-268357" y="6281530"/>
            <a:ext cx="12603900" cy="684000"/>
          </a:xfrm>
          <a:prstGeom prst="rect">
            <a:avLst/>
          </a:prstGeom>
          <a:solidFill>
            <a:srgbClr val="1F75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480" name="Google Shape;480;g3984a2fdb13_0_1831"/>
          <p:cNvSpPr/>
          <p:nvPr/>
        </p:nvSpPr>
        <p:spPr>
          <a:xfrm>
            <a:off x="-268357" y="6033051"/>
            <a:ext cx="12603900" cy="258300"/>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pic>
        <p:nvPicPr>
          <p:cNvPr id="481" name="Google Shape;481;g3984a2fdb13_0_1831" descr="Text&#10;&#10;Description automatically generated with medium confidence"/>
          <p:cNvPicPr preferRelativeResize="0"/>
          <p:nvPr/>
        </p:nvPicPr>
        <p:blipFill rotWithShape="1">
          <a:blip r:embed="rId3">
            <a:alphaModFix/>
          </a:blip>
          <a:srcRect/>
          <a:stretch/>
        </p:blipFill>
        <p:spPr>
          <a:xfrm>
            <a:off x="69573" y="6332785"/>
            <a:ext cx="2269447" cy="471465"/>
          </a:xfrm>
          <a:prstGeom prst="rect">
            <a:avLst/>
          </a:prstGeom>
          <a:noFill/>
          <a:ln>
            <a:noFill/>
          </a:ln>
        </p:spPr>
      </p:pic>
      <p:sp>
        <p:nvSpPr>
          <p:cNvPr id="482" name="Google Shape;482;g3984a2fdb13_0_1831"/>
          <p:cNvSpPr txBox="1"/>
          <p:nvPr/>
        </p:nvSpPr>
        <p:spPr>
          <a:xfrm>
            <a:off x="9852982" y="6374979"/>
            <a:ext cx="2269500" cy="5169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900"/>
              <a:buFont typeface="Arial"/>
              <a:buNone/>
            </a:pPr>
            <a:r>
              <a:rPr lang="en-US" sz="2900" b="0" i="0" u="none" strike="noStrike" cap="none">
                <a:solidFill>
                  <a:schemeClr val="lt1"/>
                </a:solidFill>
                <a:latin typeface="Arial"/>
                <a:ea typeface="Arial"/>
                <a:cs typeface="Arial"/>
                <a:sym typeface="Arial"/>
              </a:rPr>
              <a:t>ceedar.org</a:t>
            </a:r>
            <a:endParaRPr sz="15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1_Title and 4 Connected Points">
  <p:cSld name="1_Title and 4 Connected Points">
    <p:spTree>
      <p:nvGrpSpPr>
        <p:cNvPr id="1" name="Shape 483"/>
        <p:cNvGrpSpPr/>
        <p:nvPr/>
      </p:nvGrpSpPr>
      <p:grpSpPr>
        <a:xfrm>
          <a:off x="0" y="0"/>
          <a:ext cx="0" cy="0"/>
          <a:chOff x="0" y="0"/>
          <a:chExt cx="0" cy="0"/>
        </a:xfrm>
      </p:grpSpPr>
      <p:pic>
        <p:nvPicPr>
          <p:cNvPr id="484" name="Google Shape;484;g3984a2fdb13_0_1848"/>
          <p:cNvPicPr preferRelativeResize="0"/>
          <p:nvPr/>
        </p:nvPicPr>
        <p:blipFill rotWithShape="1">
          <a:blip r:embed="rId2">
            <a:alphaModFix/>
          </a:blip>
          <a:srcRect/>
          <a:stretch/>
        </p:blipFill>
        <p:spPr>
          <a:xfrm>
            <a:off x="-268357" y="-279465"/>
            <a:ext cx="12649670" cy="7290559"/>
          </a:xfrm>
          <a:prstGeom prst="rect">
            <a:avLst/>
          </a:prstGeom>
          <a:noFill/>
          <a:ln>
            <a:noFill/>
          </a:ln>
        </p:spPr>
      </p:pic>
      <p:sp>
        <p:nvSpPr>
          <p:cNvPr id="485" name="Google Shape;485;g3984a2fdb13_0_1848"/>
          <p:cNvSpPr txBox="1">
            <a:spLocks noGrp="1"/>
          </p:cNvSpPr>
          <p:nvPr>
            <p:ph type="body" idx="1"/>
          </p:nvPr>
        </p:nvSpPr>
        <p:spPr>
          <a:xfrm>
            <a:off x="277904" y="2787650"/>
            <a:ext cx="4425600" cy="641700"/>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11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486" name="Google Shape;486;g3984a2fdb13_0_1848"/>
          <p:cNvSpPr txBox="1">
            <a:spLocks noGrp="1"/>
          </p:cNvSpPr>
          <p:nvPr>
            <p:ph type="body" idx="2"/>
          </p:nvPr>
        </p:nvSpPr>
        <p:spPr>
          <a:xfrm>
            <a:off x="277904" y="3769000"/>
            <a:ext cx="4425600" cy="641700"/>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11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487" name="Google Shape;487;g3984a2fdb13_0_1848"/>
          <p:cNvSpPr txBox="1">
            <a:spLocks noGrp="1"/>
          </p:cNvSpPr>
          <p:nvPr>
            <p:ph type="body" idx="3"/>
          </p:nvPr>
        </p:nvSpPr>
        <p:spPr>
          <a:xfrm>
            <a:off x="7488432" y="2787650"/>
            <a:ext cx="4425600" cy="6417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1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488" name="Google Shape;488;g3984a2fdb13_0_1848"/>
          <p:cNvSpPr txBox="1">
            <a:spLocks noGrp="1"/>
          </p:cNvSpPr>
          <p:nvPr>
            <p:ph type="body" idx="4"/>
          </p:nvPr>
        </p:nvSpPr>
        <p:spPr>
          <a:xfrm>
            <a:off x="7488432" y="3746874"/>
            <a:ext cx="4425600" cy="6417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1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489" name="Google Shape;489;g3984a2fdb13_0_1848"/>
          <p:cNvSpPr txBox="1">
            <a:spLocks noGrp="1"/>
          </p:cNvSpPr>
          <p:nvPr>
            <p:ph type="title"/>
          </p:nvPr>
        </p:nvSpPr>
        <p:spPr>
          <a:xfrm>
            <a:off x="782033" y="615854"/>
            <a:ext cx="10515600" cy="1123200"/>
          </a:xfrm>
          <a:prstGeom prst="rect">
            <a:avLst/>
          </a:prstGeom>
          <a:noFill/>
          <a:ln>
            <a:noFill/>
          </a:ln>
        </p:spPr>
        <p:txBody>
          <a:bodyPr spcFirstLastPara="1" wrap="square" lIns="91425" tIns="45700" rIns="91425" bIns="45700" anchor="t" anchorCtr="0">
            <a:normAutofit/>
          </a:bodyPr>
          <a:lstStyle>
            <a:lvl1pPr marR="0" lvl="0" algn="ctr" rtl="0">
              <a:lnSpc>
                <a:spcPct val="9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490" name="Google Shape;490;g3984a2fdb13_0_1848"/>
          <p:cNvSpPr txBox="1"/>
          <p:nvPr/>
        </p:nvSpPr>
        <p:spPr>
          <a:xfrm>
            <a:off x="5159527" y="2548529"/>
            <a:ext cx="663300" cy="939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5500"/>
              <a:buFont typeface="Arial"/>
              <a:buNone/>
            </a:pPr>
            <a:r>
              <a:rPr lang="en-US" sz="5500" b="1" i="0" u="none" strike="noStrike" cap="none">
                <a:solidFill>
                  <a:schemeClr val="lt1"/>
                </a:solidFill>
                <a:latin typeface="Arial"/>
                <a:ea typeface="Arial"/>
                <a:cs typeface="Arial"/>
                <a:sym typeface="Arial"/>
              </a:rPr>
              <a:t>1</a:t>
            </a:r>
            <a:endParaRPr sz="1500" b="0" i="0" u="none" strike="noStrike" cap="none">
              <a:solidFill>
                <a:srgbClr val="000000"/>
              </a:solidFill>
              <a:latin typeface="Arial"/>
              <a:ea typeface="Arial"/>
              <a:cs typeface="Arial"/>
              <a:sym typeface="Arial"/>
            </a:endParaRPr>
          </a:p>
        </p:txBody>
      </p:sp>
      <p:sp>
        <p:nvSpPr>
          <p:cNvPr id="491" name="Google Shape;491;g3984a2fdb13_0_1848"/>
          <p:cNvSpPr txBox="1"/>
          <p:nvPr/>
        </p:nvSpPr>
        <p:spPr>
          <a:xfrm>
            <a:off x="6348860" y="2535488"/>
            <a:ext cx="663300" cy="939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5500"/>
              <a:buFont typeface="Arial"/>
              <a:buNone/>
            </a:pPr>
            <a:r>
              <a:rPr lang="en-US" sz="5500" b="1" i="0" u="none" strike="noStrike" cap="none">
                <a:solidFill>
                  <a:schemeClr val="lt1"/>
                </a:solidFill>
                <a:latin typeface="Arial"/>
                <a:ea typeface="Arial"/>
                <a:cs typeface="Arial"/>
                <a:sym typeface="Arial"/>
              </a:rPr>
              <a:t>2</a:t>
            </a:r>
            <a:endParaRPr sz="1500" b="0" i="0" u="none" strike="noStrike" cap="none">
              <a:solidFill>
                <a:srgbClr val="000000"/>
              </a:solidFill>
              <a:latin typeface="Arial"/>
              <a:ea typeface="Arial"/>
              <a:cs typeface="Arial"/>
              <a:sym typeface="Arial"/>
            </a:endParaRPr>
          </a:p>
        </p:txBody>
      </p:sp>
      <p:sp>
        <p:nvSpPr>
          <p:cNvPr id="492" name="Google Shape;492;g3984a2fdb13_0_1848"/>
          <p:cNvSpPr txBox="1"/>
          <p:nvPr/>
        </p:nvSpPr>
        <p:spPr>
          <a:xfrm>
            <a:off x="5168495" y="3543608"/>
            <a:ext cx="663300" cy="939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5500"/>
              <a:buFont typeface="Arial"/>
              <a:buNone/>
            </a:pPr>
            <a:r>
              <a:rPr lang="en-US" sz="5500" b="1" i="0" u="none" strike="noStrike" cap="none">
                <a:solidFill>
                  <a:schemeClr val="lt1"/>
                </a:solidFill>
                <a:latin typeface="Arial"/>
                <a:ea typeface="Arial"/>
                <a:cs typeface="Arial"/>
                <a:sym typeface="Arial"/>
              </a:rPr>
              <a:t>3</a:t>
            </a:r>
            <a:endParaRPr sz="1500" b="0" i="0" u="none" strike="noStrike" cap="none">
              <a:solidFill>
                <a:srgbClr val="000000"/>
              </a:solidFill>
              <a:latin typeface="Arial"/>
              <a:ea typeface="Arial"/>
              <a:cs typeface="Arial"/>
              <a:sym typeface="Arial"/>
            </a:endParaRPr>
          </a:p>
        </p:txBody>
      </p:sp>
      <p:sp>
        <p:nvSpPr>
          <p:cNvPr id="493" name="Google Shape;493;g3984a2fdb13_0_1848"/>
          <p:cNvSpPr txBox="1"/>
          <p:nvPr/>
        </p:nvSpPr>
        <p:spPr>
          <a:xfrm>
            <a:off x="6357828" y="3530567"/>
            <a:ext cx="663300" cy="939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5500"/>
              <a:buFont typeface="Arial"/>
              <a:buNone/>
            </a:pPr>
            <a:r>
              <a:rPr lang="en-US" sz="5500" b="1" i="0" u="none" strike="noStrike" cap="none">
                <a:solidFill>
                  <a:schemeClr val="lt1"/>
                </a:solidFill>
                <a:latin typeface="Arial"/>
                <a:ea typeface="Arial"/>
                <a:cs typeface="Arial"/>
                <a:sym typeface="Arial"/>
              </a:rPr>
              <a:t>4</a:t>
            </a:r>
            <a:endParaRPr sz="1500" b="0" i="0" u="none" strike="noStrike" cap="none">
              <a:solidFill>
                <a:srgbClr val="000000"/>
              </a:solidFill>
              <a:latin typeface="Arial"/>
              <a:ea typeface="Arial"/>
              <a:cs typeface="Arial"/>
              <a:sym typeface="Arial"/>
            </a:endParaRPr>
          </a:p>
        </p:txBody>
      </p:sp>
      <p:sp>
        <p:nvSpPr>
          <p:cNvPr id="494" name="Google Shape;494;g3984a2fdb13_0_1848"/>
          <p:cNvSpPr/>
          <p:nvPr/>
        </p:nvSpPr>
        <p:spPr>
          <a:xfrm>
            <a:off x="-268357" y="6281530"/>
            <a:ext cx="12603900" cy="684000"/>
          </a:xfrm>
          <a:prstGeom prst="rect">
            <a:avLst/>
          </a:prstGeom>
          <a:solidFill>
            <a:srgbClr val="1F75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495" name="Google Shape;495;g3984a2fdb13_0_1848"/>
          <p:cNvSpPr/>
          <p:nvPr/>
        </p:nvSpPr>
        <p:spPr>
          <a:xfrm>
            <a:off x="-268357" y="6033051"/>
            <a:ext cx="12603900" cy="258300"/>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pic>
        <p:nvPicPr>
          <p:cNvPr id="496" name="Google Shape;496;g3984a2fdb13_0_1848" descr="Text&#10;&#10;Description automatically generated with medium confidence"/>
          <p:cNvPicPr preferRelativeResize="0"/>
          <p:nvPr/>
        </p:nvPicPr>
        <p:blipFill rotWithShape="1">
          <a:blip r:embed="rId3">
            <a:alphaModFix/>
          </a:blip>
          <a:srcRect/>
          <a:stretch/>
        </p:blipFill>
        <p:spPr>
          <a:xfrm>
            <a:off x="69573" y="6332785"/>
            <a:ext cx="2269447" cy="471465"/>
          </a:xfrm>
          <a:prstGeom prst="rect">
            <a:avLst/>
          </a:prstGeom>
          <a:noFill/>
          <a:ln>
            <a:noFill/>
          </a:ln>
        </p:spPr>
      </p:pic>
      <p:sp>
        <p:nvSpPr>
          <p:cNvPr id="497" name="Google Shape;497;g3984a2fdb13_0_1848"/>
          <p:cNvSpPr/>
          <p:nvPr/>
        </p:nvSpPr>
        <p:spPr>
          <a:xfrm>
            <a:off x="-268358" y="-259099"/>
            <a:ext cx="12603900" cy="401700"/>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498" name="Google Shape;498;g3984a2fdb13_0_1848"/>
          <p:cNvSpPr txBox="1"/>
          <p:nvPr/>
        </p:nvSpPr>
        <p:spPr>
          <a:xfrm>
            <a:off x="9852982" y="6374979"/>
            <a:ext cx="2269500" cy="5169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900"/>
              <a:buFont typeface="Arial"/>
              <a:buNone/>
            </a:pPr>
            <a:r>
              <a:rPr lang="en-US" sz="2900" b="0" i="0" u="none" strike="noStrike" cap="none">
                <a:solidFill>
                  <a:schemeClr val="lt1"/>
                </a:solidFill>
                <a:latin typeface="Arial"/>
                <a:ea typeface="Arial"/>
                <a:cs typeface="Arial"/>
                <a:sym typeface="Arial"/>
              </a:rPr>
              <a:t>ceedar.org</a:t>
            </a:r>
            <a:endParaRPr sz="15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3"/>
        <p:cNvGrpSpPr/>
        <p:nvPr/>
      </p:nvGrpSpPr>
      <p:grpSpPr>
        <a:xfrm>
          <a:off x="0" y="0"/>
          <a:ext cx="0" cy="0"/>
          <a:chOff x="0" y="0"/>
          <a:chExt cx="0" cy="0"/>
        </a:xfrm>
      </p:grpSpPr>
      <p:sp>
        <p:nvSpPr>
          <p:cNvPr id="44" name="Google Shape;44;g3984a2fdb13_0_13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g3984a2fdb13_0_133"/>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g3984a2fdb13_0_133"/>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g3984a2fdb13_0_13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g3984a2fdb13_0_13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g3984a2fdb13_0_13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499"/>
        <p:cNvGrpSpPr/>
        <p:nvPr/>
      </p:nvGrpSpPr>
      <p:grpSpPr>
        <a:xfrm>
          <a:off x="0" y="0"/>
          <a:ext cx="0" cy="0"/>
          <a:chOff x="0" y="0"/>
          <a:chExt cx="0" cy="0"/>
        </a:xfrm>
      </p:grpSpPr>
      <p:sp>
        <p:nvSpPr>
          <p:cNvPr id="500" name="Google Shape;500;g3984a2fdb13_0_1864"/>
          <p:cNvSpPr txBox="1"/>
          <p:nvPr/>
        </p:nvSpPr>
        <p:spPr>
          <a:xfrm>
            <a:off x="838200" y="242236"/>
            <a:ext cx="10515600" cy="13257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1"/>
              </a:buClr>
              <a:buSzPts val="5500"/>
              <a:buFont typeface="Arial"/>
              <a:buNone/>
            </a:pPr>
            <a:r>
              <a:rPr lang="en-US" sz="5500" b="1" i="0" u="none" strike="noStrike" cap="none">
                <a:solidFill>
                  <a:schemeClr val="dk1"/>
                </a:solidFill>
                <a:latin typeface="Arial"/>
                <a:ea typeface="Arial"/>
                <a:cs typeface="Arial"/>
                <a:sym typeface="Arial"/>
              </a:rPr>
              <a:t>CEEDAR States</a:t>
            </a:r>
            <a:endParaRPr sz="1500" b="0" i="0" u="none" strike="noStrike" cap="none">
              <a:solidFill>
                <a:srgbClr val="000000"/>
              </a:solidFill>
              <a:latin typeface="Arial"/>
              <a:ea typeface="Arial"/>
              <a:cs typeface="Arial"/>
              <a:sym typeface="Arial"/>
            </a:endParaRPr>
          </a:p>
        </p:txBody>
      </p:sp>
      <p:sp>
        <p:nvSpPr>
          <p:cNvPr id="501" name="Google Shape;501;g3984a2fdb13_0_1864"/>
          <p:cNvSpPr/>
          <p:nvPr/>
        </p:nvSpPr>
        <p:spPr>
          <a:xfrm>
            <a:off x="7113" y="6173183"/>
            <a:ext cx="12184800" cy="661200"/>
          </a:xfrm>
          <a:prstGeom prst="rect">
            <a:avLst/>
          </a:prstGeom>
          <a:solidFill>
            <a:srgbClr val="1F75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502" name="Google Shape;502;g3984a2fdb13_0_1864"/>
          <p:cNvSpPr/>
          <p:nvPr/>
        </p:nvSpPr>
        <p:spPr>
          <a:xfrm>
            <a:off x="7113" y="5910559"/>
            <a:ext cx="12184800" cy="249900"/>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pic>
        <p:nvPicPr>
          <p:cNvPr id="503" name="Google Shape;503;g3984a2fdb13_0_1864" descr="Text&#10;&#10;Description automatically generated with medium confidence"/>
          <p:cNvPicPr preferRelativeResize="0"/>
          <p:nvPr/>
        </p:nvPicPr>
        <p:blipFill rotWithShape="1">
          <a:blip r:embed="rId2">
            <a:alphaModFix/>
          </a:blip>
          <a:srcRect/>
          <a:stretch/>
        </p:blipFill>
        <p:spPr>
          <a:xfrm>
            <a:off x="82540" y="6275922"/>
            <a:ext cx="2194024" cy="455795"/>
          </a:xfrm>
          <a:prstGeom prst="rect">
            <a:avLst/>
          </a:prstGeom>
          <a:noFill/>
          <a:ln>
            <a:noFill/>
          </a:ln>
        </p:spPr>
      </p:pic>
      <p:sp>
        <p:nvSpPr>
          <p:cNvPr id="504" name="Google Shape;504;g3984a2fdb13_0_1864"/>
          <p:cNvSpPr txBox="1"/>
          <p:nvPr/>
        </p:nvSpPr>
        <p:spPr>
          <a:xfrm>
            <a:off x="9915443" y="6334653"/>
            <a:ext cx="2193900" cy="5001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900"/>
              <a:buFont typeface="Arial"/>
              <a:buNone/>
            </a:pPr>
            <a:r>
              <a:rPr lang="en-US" sz="2900" b="0" i="0" u="none" strike="noStrike" cap="none">
                <a:solidFill>
                  <a:schemeClr val="lt1"/>
                </a:solidFill>
                <a:latin typeface="Arial"/>
                <a:ea typeface="Arial"/>
                <a:cs typeface="Arial"/>
                <a:sym typeface="Arial"/>
              </a:rPr>
              <a:t>ceedar.org</a:t>
            </a:r>
            <a:endParaRPr sz="1500" b="0" i="0" u="none" strike="noStrike" cap="none">
              <a:solidFill>
                <a:srgbClr val="000000"/>
              </a:solidFill>
              <a:latin typeface="Arial"/>
              <a:ea typeface="Arial"/>
              <a:cs typeface="Arial"/>
              <a:sym typeface="Arial"/>
            </a:endParaRPr>
          </a:p>
        </p:txBody>
      </p:sp>
      <p:pic>
        <p:nvPicPr>
          <p:cNvPr id="505" name="Google Shape;505;g3984a2fdb13_0_1864" descr="A map of the united states&#10;&#10;Description automatically generated"/>
          <p:cNvPicPr preferRelativeResize="0"/>
          <p:nvPr/>
        </p:nvPicPr>
        <p:blipFill rotWithShape="1">
          <a:blip r:embed="rId3">
            <a:alphaModFix/>
          </a:blip>
          <a:srcRect/>
          <a:stretch/>
        </p:blipFill>
        <p:spPr>
          <a:xfrm>
            <a:off x="2406339" y="868375"/>
            <a:ext cx="7379323" cy="5121248"/>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506"/>
        <p:cNvGrpSpPr/>
        <p:nvPr/>
      </p:nvGrpSpPr>
      <p:grpSpPr>
        <a:xfrm>
          <a:off x="0" y="0"/>
          <a:ext cx="0" cy="0"/>
          <a:chOff x="0" y="0"/>
          <a:chExt cx="0" cy="0"/>
        </a:xfrm>
      </p:grpSpPr>
      <p:sp>
        <p:nvSpPr>
          <p:cNvPr id="507" name="Google Shape;507;g3984a2fdb13_0_1871" descr="Image preview"/>
          <p:cNvSpPr/>
          <p:nvPr/>
        </p:nvSpPr>
        <p:spPr>
          <a:xfrm>
            <a:off x="5968474" y="2922340"/>
            <a:ext cx="279900" cy="279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Calibri"/>
              <a:ea typeface="Calibri"/>
              <a:cs typeface="Calibri"/>
              <a:sym typeface="Calibri"/>
            </a:endParaRPr>
          </a:p>
        </p:txBody>
      </p:sp>
      <p:sp>
        <p:nvSpPr>
          <p:cNvPr id="508" name="Google Shape;508;g3984a2fdb13_0_1871" descr="Image preview"/>
          <p:cNvSpPr/>
          <p:nvPr/>
        </p:nvSpPr>
        <p:spPr>
          <a:xfrm>
            <a:off x="6120874" y="3074740"/>
            <a:ext cx="279900" cy="279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Calibri"/>
              <a:ea typeface="Calibri"/>
              <a:cs typeface="Calibri"/>
              <a:sym typeface="Calibri"/>
            </a:endParaRPr>
          </a:p>
        </p:txBody>
      </p:sp>
      <p:sp>
        <p:nvSpPr>
          <p:cNvPr id="509" name="Google Shape;509;g3984a2fdb13_0_1871" descr="Image preview"/>
          <p:cNvSpPr/>
          <p:nvPr/>
        </p:nvSpPr>
        <p:spPr>
          <a:xfrm>
            <a:off x="6273274" y="3227140"/>
            <a:ext cx="279900" cy="279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Calibri"/>
              <a:ea typeface="Calibri"/>
              <a:cs typeface="Calibri"/>
              <a:sym typeface="Calibri"/>
            </a:endParaRPr>
          </a:p>
        </p:txBody>
      </p:sp>
      <p:pic>
        <p:nvPicPr>
          <p:cNvPr id="510" name="Google Shape;510;g3984a2fdb13_0_1871"/>
          <p:cNvPicPr preferRelativeResize="0"/>
          <p:nvPr/>
        </p:nvPicPr>
        <p:blipFill rotWithShape="1">
          <a:blip r:embed="rId2">
            <a:alphaModFix/>
          </a:blip>
          <a:srcRect/>
          <a:stretch/>
        </p:blipFill>
        <p:spPr>
          <a:xfrm>
            <a:off x="3619557" y="443586"/>
            <a:ext cx="5031399" cy="5017151"/>
          </a:xfrm>
          <a:prstGeom prst="rect">
            <a:avLst/>
          </a:prstGeom>
          <a:noFill/>
          <a:ln>
            <a:noFill/>
          </a:ln>
        </p:spPr>
      </p:pic>
      <p:sp>
        <p:nvSpPr>
          <p:cNvPr id="511" name="Google Shape;511;g3984a2fdb13_0_1871"/>
          <p:cNvSpPr txBox="1"/>
          <p:nvPr/>
        </p:nvSpPr>
        <p:spPr>
          <a:xfrm>
            <a:off x="3647423" y="2889930"/>
            <a:ext cx="2012100" cy="3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900"/>
              <a:buFont typeface="Arial"/>
              <a:buNone/>
            </a:pPr>
            <a:r>
              <a:rPr lang="en-US" sz="1900" b="1" i="0" u="none" strike="noStrike" cap="none">
                <a:solidFill>
                  <a:srgbClr val="262626"/>
                </a:solidFill>
                <a:latin typeface="Arial"/>
                <a:ea typeface="Arial"/>
                <a:cs typeface="Arial"/>
                <a:sym typeface="Arial"/>
              </a:rPr>
              <a:t>Melinda Leko</a:t>
            </a:r>
            <a:endParaRPr sz="1900" b="1" i="0" u="none" strike="noStrike" cap="none">
              <a:solidFill>
                <a:srgbClr val="262626"/>
              </a:solidFill>
              <a:latin typeface="Arial"/>
              <a:ea typeface="Arial"/>
              <a:cs typeface="Arial"/>
              <a:sym typeface="Arial"/>
            </a:endParaRPr>
          </a:p>
        </p:txBody>
      </p:sp>
      <p:sp>
        <p:nvSpPr>
          <p:cNvPr id="512" name="Google Shape;512;g3984a2fdb13_0_1871"/>
          <p:cNvSpPr/>
          <p:nvPr/>
        </p:nvSpPr>
        <p:spPr>
          <a:xfrm>
            <a:off x="3870730" y="3193852"/>
            <a:ext cx="17964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Co-Director (UF)</a:t>
            </a:r>
            <a:endParaRPr sz="1500" b="0" i="0" u="none" strike="noStrike" cap="none">
              <a:solidFill>
                <a:srgbClr val="000000"/>
              </a:solidFill>
              <a:latin typeface="Arial"/>
              <a:ea typeface="Arial"/>
              <a:cs typeface="Arial"/>
              <a:sym typeface="Arial"/>
            </a:endParaRPr>
          </a:p>
        </p:txBody>
      </p:sp>
      <p:sp>
        <p:nvSpPr>
          <p:cNvPr id="513" name="Google Shape;513;g3984a2fdb13_0_1871"/>
          <p:cNvSpPr/>
          <p:nvPr/>
        </p:nvSpPr>
        <p:spPr>
          <a:xfrm>
            <a:off x="3367502" y="3470673"/>
            <a:ext cx="2211900" cy="4155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Calibri"/>
                <a:ea typeface="Calibri"/>
                <a:cs typeface="Calibri"/>
                <a:sym typeface="Calibri"/>
              </a:rPr>
              <a:t>Activity 2: Universal TA</a:t>
            </a:r>
            <a:endParaRPr sz="15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Calibri"/>
                <a:ea typeface="Calibri"/>
                <a:cs typeface="Calibri"/>
                <a:sym typeface="Calibri"/>
              </a:rPr>
              <a:t>  Evaluation </a:t>
            </a:r>
            <a:endParaRPr sz="1500" b="0" i="0" u="none" strike="noStrike" cap="none">
              <a:solidFill>
                <a:srgbClr val="000000"/>
              </a:solidFill>
              <a:latin typeface="Arial"/>
              <a:ea typeface="Arial"/>
              <a:cs typeface="Arial"/>
              <a:sym typeface="Arial"/>
            </a:endParaRPr>
          </a:p>
        </p:txBody>
      </p:sp>
      <p:sp>
        <p:nvSpPr>
          <p:cNvPr id="514" name="Google Shape;514;g3984a2fdb13_0_1871"/>
          <p:cNvSpPr/>
          <p:nvPr/>
        </p:nvSpPr>
        <p:spPr>
          <a:xfrm>
            <a:off x="3783844" y="446971"/>
            <a:ext cx="2316735" cy="2131708"/>
          </a:xfrm>
          <a:custGeom>
            <a:avLst/>
            <a:gdLst/>
            <a:ahLst/>
            <a:cxnLst/>
            <a:rect l="l" t="t" r="r" b="b"/>
            <a:pathLst>
              <a:path w="2068513" h="1903311" extrusionOk="0">
                <a:moveTo>
                  <a:pt x="2068513" y="0"/>
                </a:moveTo>
                <a:lnTo>
                  <a:pt x="2068513" y="1291861"/>
                </a:lnTo>
                <a:lnTo>
                  <a:pt x="1228094" y="1903311"/>
                </a:lnTo>
                <a:lnTo>
                  <a:pt x="0" y="1504157"/>
                </a:lnTo>
                <a:lnTo>
                  <a:pt x="29369" y="1420019"/>
                </a:lnTo>
                <a:lnTo>
                  <a:pt x="61119" y="1339850"/>
                </a:lnTo>
                <a:lnTo>
                  <a:pt x="96044" y="1258888"/>
                </a:lnTo>
                <a:lnTo>
                  <a:pt x="132556" y="1181100"/>
                </a:lnTo>
                <a:lnTo>
                  <a:pt x="173831" y="1106488"/>
                </a:lnTo>
                <a:lnTo>
                  <a:pt x="218281" y="1031875"/>
                </a:lnTo>
                <a:lnTo>
                  <a:pt x="264319" y="960438"/>
                </a:lnTo>
                <a:lnTo>
                  <a:pt x="312738" y="889794"/>
                </a:lnTo>
                <a:lnTo>
                  <a:pt x="364331" y="823119"/>
                </a:lnTo>
                <a:lnTo>
                  <a:pt x="419100" y="757238"/>
                </a:lnTo>
                <a:lnTo>
                  <a:pt x="475457" y="695325"/>
                </a:lnTo>
                <a:lnTo>
                  <a:pt x="533400" y="634206"/>
                </a:lnTo>
                <a:lnTo>
                  <a:pt x="594519" y="576263"/>
                </a:lnTo>
                <a:lnTo>
                  <a:pt x="657225" y="519906"/>
                </a:lnTo>
                <a:lnTo>
                  <a:pt x="722313" y="466725"/>
                </a:lnTo>
                <a:lnTo>
                  <a:pt x="789782" y="415925"/>
                </a:lnTo>
                <a:lnTo>
                  <a:pt x="859632" y="367506"/>
                </a:lnTo>
                <a:lnTo>
                  <a:pt x="930275" y="321469"/>
                </a:lnTo>
                <a:lnTo>
                  <a:pt x="1003300" y="278606"/>
                </a:lnTo>
                <a:lnTo>
                  <a:pt x="1076325" y="238919"/>
                </a:lnTo>
                <a:lnTo>
                  <a:pt x="1152525" y="202406"/>
                </a:lnTo>
                <a:lnTo>
                  <a:pt x="1230313" y="167481"/>
                </a:lnTo>
                <a:lnTo>
                  <a:pt x="1309688" y="137319"/>
                </a:lnTo>
                <a:lnTo>
                  <a:pt x="1389063" y="109538"/>
                </a:lnTo>
                <a:lnTo>
                  <a:pt x="1470819" y="84138"/>
                </a:lnTo>
                <a:lnTo>
                  <a:pt x="1553369" y="62706"/>
                </a:lnTo>
                <a:lnTo>
                  <a:pt x="1637507" y="42863"/>
                </a:lnTo>
                <a:lnTo>
                  <a:pt x="1720851" y="27781"/>
                </a:lnTo>
                <a:lnTo>
                  <a:pt x="1808163" y="15081"/>
                </a:lnTo>
                <a:lnTo>
                  <a:pt x="1893094" y="7938"/>
                </a:lnTo>
                <a:lnTo>
                  <a:pt x="1981994" y="1588"/>
                </a:lnTo>
                <a:close/>
              </a:path>
            </a:pathLst>
          </a:custGeom>
          <a:solidFill>
            <a:srgbClr val="8BB2D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Calibri"/>
              <a:ea typeface="Calibri"/>
              <a:cs typeface="Calibri"/>
              <a:sym typeface="Calibri"/>
            </a:endParaRPr>
          </a:p>
        </p:txBody>
      </p:sp>
      <p:sp>
        <p:nvSpPr>
          <p:cNvPr id="515" name="Google Shape;515;g3984a2fdb13_0_1871"/>
          <p:cNvSpPr txBox="1"/>
          <p:nvPr/>
        </p:nvSpPr>
        <p:spPr>
          <a:xfrm>
            <a:off x="4344901" y="1096809"/>
            <a:ext cx="1994400" cy="3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900"/>
              <a:buFont typeface="Arial"/>
              <a:buNone/>
            </a:pPr>
            <a:r>
              <a:rPr lang="en-US" sz="1900" b="1" i="0" u="none" strike="noStrike" cap="none">
                <a:solidFill>
                  <a:srgbClr val="262626"/>
                </a:solidFill>
                <a:latin typeface="Arial"/>
                <a:ea typeface="Arial"/>
                <a:cs typeface="Arial"/>
                <a:sym typeface="Arial"/>
              </a:rPr>
              <a:t>Erica McCray</a:t>
            </a:r>
            <a:endParaRPr sz="1500" b="0" i="0" u="none" strike="noStrike" cap="none">
              <a:solidFill>
                <a:srgbClr val="000000"/>
              </a:solidFill>
              <a:latin typeface="Arial"/>
              <a:ea typeface="Arial"/>
              <a:cs typeface="Arial"/>
              <a:sym typeface="Arial"/>
            </a:endParaRPr>
          </a:p>
        </p:txBody>
      </p:sp>
      <p:sp>
        <p:nvSpPr>
          <p:cNvPr id="516" name="Google Shape;516;g3984a2fdb13_0_1871"/>
          <p:cNvSpPr/>
          <p:nvPr/>
        </p:nvSpPr>
        <p:spPr>
          <a:xfrm>
            <a:off x="4325878" y="1398387"/>
            <a:ext cx="20817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Executive-Director (UF)</a:t>
            </a:r>
            <a:endParaRPr sz="1500" b="0" i="0" u="none" strike="noStrike" cap="none">
              <a:solidFill>
                <a:srgbClr val="000000"/>
              </a:solidFill>
              <a:latin typeface="Arial"/>
              <a:ea typeface="Arial"/>
              <a:cs typeface="Arial"/>
              <a:sym typeface="Arial"/>
            </a:endParaRPr>
          </a:p>
        </p:txBody>
      </p:sp>
      <p:sp>
        <p:nvSpPr>
          <p:cNvPr id="517" name="Google Shape;517;g3984a2fdb13_0_1871"/>
          <p:cNvSpPr/>
          <p:nvPr/>
        </p:nvSpPr>
        <p:spPr>
          <a:xfrm>
            <a:off x="4303690" y="1686561"/>
            <a:ext cx="1615500" cy="4155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Calibri"/>
                <a:ea typeface="Calibri"/>
                <a:cs typeface="Calibri"/>
                <a:sym typeface="Calibri"/>
              </a:rPr>
              <a:t>Activity 5:  Coordination and Alignment</a:t>
            </a:r>
            <a:endParaRPr sz="1500" b="0" i="0" u="none" strike="noStrike" cap="none">
              <a:solidFill>
                <a:srgbClr val="000000"/>
              </a:solidFill>
              <a:latin typeface="Arial"/>
              <a:ea typeface="Arial"/>
              <a:cs typeface="Arial"/>
              <a:sym typeface="Arial"/>
            </a:endParaRPr>
          </a:p>
        </p:txBody>
      </p:sp>
      <p:sp>
        <p:nvSpPr>
          <p:cNvPr id="518" name="Google Shape;518;g3984a2fdb13_0_1871"/>
          <p:cNvSpPr/>
          <p:nvPr/>
        </p:nvSpPr>
        <p:spPr>
          <a:xfrm>
            <a:off x="6178656" y="450212"/>
            <a:ext cx="2318512" cy="2132356"/>
          </a:xfrm>
          <a:custGeom>
            <a:avLst/>
            <a:gdLst/>
            <a:ahLst/>
            <a:cxnLst/>
            <a:rect l="l" t="t" r="r" b="b"/>
            <a:pathLst>
              <a:path w="2070100" h="1903889" extrusionOk="0">
                <a:moveTo>
                  <a:pt x="0" y="0"/>
                </a:moveTo>
                <a:lnTo>
                  <a:pt x="88106" y="1588"/>
                </a:lnTo>
                <a:lnTo>
                  <a:pt x="175419" y="7938"/>
                </a:lnTo>
                <a:lnTo>
                  <a:pt x="261938" y="15081"/>
                </a:lnTo>
                <a:lnTo>
                  <a:pt x="347663" y="27781"/>
                </a:lnTo>
                <a:lnTo>
                  <a:pt x="432594" y="42863"/>
                </a:lnTo>
                <a:lnTo>
                  <a:pt x="515144" y="62706"/>
                </a:lnTo>
                <a:lnTo>
                  <a:pt x="599281" y="84138"/>
                </a:lnTo>
                <a:lnTo>
                  <a:pt x="679450" y="109538"/>
                </a:lnTo>
                <a:lnTo>
                  <a:pt x="760413" y="137319"/>
                </a:lnTo>
                <a:lnTo>
                  <a:pt x="838200" y="167481"/>
                </a:lnTo>
                <a:lnTo>
                  <a:pt x="915988" y="202406"/>
                </a:lnTo>
                <a:lnTo>
                  <a:pt x="992188" y="238919"/>
                </a:lnTo>
                <a:lnTo>
                  <a:pt x="1066800" y="278606"/>
                </a:lnTo>
                <a:lnTo>
                  <a:pt x="1138238" y="321469"/>
                </a:lnTo>
                <a:lnTo>
                  <a:pt x="1210469" y="367506"/>
                </a:lnTo>
                <a:lnTo>
                  <a:pt x="1278731" y="415925"/>
                </a:lnTo>
                <a:lnTo>
                  <a:pt x="1346200" y="466725"/>
                </a:lnTo>
                <a:lnTo>
                  <a:pt x="1411288" y="519906"/>
                </a:lnTo>
                <a:lnTo>
                  <a:pt x="1473994" y="576263"/>
                </a:lnTo>
                <a:lnTo>
                  <a:pt x="1535113" y="634206"/>
                </a:lnTo>
                <a:lnTo>
                  <a:pt x="1593850" y="695325"/>
                </a:lnTo>
                <a:lnTo>
                  <a:pt x="1651000" y="757238"/>
                </a:lnTo>
                <a:lnTo>
                  <a:pt x="1704181" y="823119"/>
                </a:lnTo>
                <a:lnTo>
                  <a:pt x="1755775" y="889794"/>
                </a:lnTo>
                <a:lnTo>
                  <a:pt x="1804194" y="960438"/>
                </a:lnTo>
                <a:lnTo>
                  <a:pt x="1850231" y="1031875"/>
                </a:lnTo>
                <a:lnTo>
                  <a:pt x="1894681" y="1106488"/>
                </a:lnTo>
                <a:lnTo>
                  <a:pt x="1935956" y="1181100"/>
                </a:lnTo>
                <a:lnTo>
                  <a:pt x="1974056" y="1258888"/>
                </a:lnTo>
                <a:lnTo>
                  <a:pt x="2008981" y="1339850"/>
                </a:lnTo>
                <a:lnTo>
                  <a:pt x="2040731" y="1420019"/>
                </a:lnTo>
                <a:lnTo>
                  <a:pt x="2070100" y="1504157"/>
                </a:lnTo>
                <a:lnTo>
                  <a:pt x="839284" y="1903889"/>
                </a:lnTo>
                <a:lnTo>
                  <a:pt x="0" y="1293264"/>
                </a:lnTo>
                <a:close/>
              </a:path>
            </a:pathLst>
          </a:custGeom>
          <a:solidFill>
            <a:srgbClr val="BFBCC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Calibri"/>
              <a:ea typeface="Calibri"/>
              <a:cs typeface="Calibri"/>
              <a:sym typeface="Calibri"/>
            </a:endParaRPr>
          </a:p>
        </p:txBody>
      </p:sp>
      <p:sp>
        <p:nvSpPr>
          <p:cNvPr id="519" name="Google Shape;519;g3984a2fdb13_0_1871"/>
          <p:cNvSpPr txBox="1"/>
          <p:nvPr/>
        </p:nvSpPr>
        <p:spPr>
          <a:xfrm>
            <a:off x="6232327" y="953018"/>
            <a:ext cx="2058900" cy="3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900"/>
              <a:buFont typeface="Arial"/>
              <a:buNone/>
            </a:pPr>
            <a:r>
              <a:rPr lang="en-US" sz="1900" b="1" i="0" u="none" strike="noStrike" cap="none">
                <a:solidFill>
                  <a:srgbClr val="262626"/>
                </a:solidFill>
                <a:latin typeface="Arial"/>
                <a:ea typeface="Arial"/>
                <a:cs typeface="Arial"/>
                <a:sym typeface="Arial"/>
              </a:rPr>
              <a:t>Meg Kamman</a:t>
            </a:r>
            <a:endParaRPr sz="1900" b="1" i="0" u="none" strike="noStrike" cap="none">
              <a:solidFill>
                <a:srgbClr val="262626"/>
              </a:solidFill>
              <a:latin typeface="Arial"/>
              <a:ea typeface="Arial"/>
              <a:cs typeface="Arial"/>
              <a:sym typeface="Arial"/>
            </a:endParaRPr>
          </a:p>
        </p:txBody>
      </p:sp>
      <p:sp>
        <p:nvSpPr>
          <p:cNvPr id="520" name="Google Shape;520;g3984a2fdb13_0_1871"/>
          <p:cNvSpPr/>
          <p:nvPr/>
        </p:nvSpPr>
        <p:spPr>
          <a:xfrm>
            <a:off x="6423932" y="1241707"/>
            <a:ext cx="19173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Co-Director (UF)</a:t>
            </a:r>
            <a:endParaRPr sz="1200" b="0" i="0" u="none" strike="noStrike" cap="none">
              <a:solidFill>
                <a:schemeClr val="lt1"/>
              </a:solidFill>
              <a:latin typeface="Calibri"/>
              <a:ea typeface="Calibri"/>
              <a:cs typeface="Calibri"/>
              <a:sym typeface="Calibri"/>
            </a:endParaRPr>
          </a:p>
        </p:txBody>
      </p:sp>
      <p:sp>
        <p:nvSpPr>
          <p:cNvPr id="521" name="Google Shape;521;g3984a2fdb13_0_1871"/>
          <p:cNvSpPr/>
          <p:nvPr/>
        </p:nvSpPr>
        <p:spPr>
          <a:xfrm>
            <a:off x="6260115" y="1505447"/>
            <a:ext cx="1917300" cy="708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Calibri"/>
                <a:ea typeface="Calibri"/>
                <a:cs typeface="Calibri"/>
                <a:sym typeface="Calibri"/>
              </a:rPr>
              <a:t>Activity 1: TA Incubator</a:t>
            </a:r>
            <a:endParaRPr sz="15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Calibri"/>
                <a:ea typeface="Calibri"/>
                <a:cs typeface="Calibri"/>
                <a:sym typeface="Calibri"/>
              </a:rPr>
              <a:t>Activity 3: Targeted Prep</a:t>
            </a:r>
            <a:endParaRPr sz="15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Calibri"/>
                <a:ea typeface="Calibri"/>
                <a:cs typeface="Calibri"/>
                <a:sym typeface="Calibri"/>
              </a:rPr>
              <a:t>Activity 6: Cross-State Collaboration  </a:t>
            </a:r>
            <a:endParaRPr sz="1500" b="0" i="0" u="none" strike="noStrike" cap="none">
              <a:solidFill>
                <a:srgbClr val="000000"/>
              </a:solidFill>
              <a:latin typeface="Arial"/>
              <a:ea typeface="Arial"/>
              <a:cs typeface="Arial"/>
              <a:sym typeface="Arial"/>
            </a:endParaRPr>
          </a:p>
        </p:txBody>
      </p:sp>
      <p:sp>
        <p:nvSpPr>
          <p:cNvPr id="522" name="Google Shape;522;g3984a2fdb13_0_1871"/>
          <p:cNvSpPr/>
          <p:nvPr/>
        </p:nvSpPr>
        <p:spPr>
          <a:xfrm>
            <a:off x="6769329" y="2205320"/>
            <a:ext cx="1896967" cy="2792600"/>
          </a:xfrm>
          <a:custGeom>
            <a:avLst/>
            <a:gdLst/>
            <a:ahLst/>
            <a:cxnLst/>
            <a:rect l="l" t="t" r="r" b="b"/>
            <a:pathLst>
              <a:path w="1653130" h="2433638" extrusionOk="0">
                <a:moveTo>
                  <a:pt x="1545974" y="0"/>
                </a:moveTo>
                <a:lnTo>
                  <a:pt x="1572168" y="85697"/>
                </a:lnTo>
                <a:lnTo>
                  <a:pt x="1593599" y="169014"/>
                </a:lnTo>
                <a:lnTo>
                  <a:pt x="1613443" y="254711"/>
                </a:lnTo>
                <a:lnTo>
                  <a:pt x="1626936" y="339614"/>
                </a:lnTo>
                <a:lnTo>
                  <a:pt x="1639636" y="425312"/>
                </a:lnTo>
                <a:lnTo>
                  <a:pt x="1646780" y="510215"/>
                </a:lnTo>
                <a:lnTo>
                  <a:pt x="1651543" y="595912"/>
                </a:lnTo>
                <a:lnTo>
                  <a:pt x="1653130" y="681609"/>
                </a:lnTo>
                <a:lnTo>
                  <a:pt x="1651543" y="766513"/>
                </a:lnTo>
                <a:lnTo>
                  <a:pt x="1645193" y="850623"/>
                </a:lnTo>
                <a:lnTo>
                  <a:pt x="1638049" y="933939"/>
                </a:lnTo>
                <a:lnTo>
                  <a:pt x="1625349" y="1018050"/>
                </a:lnTo>
                <a:lnTo>
                  <a:pt x="1610268" y="1101366"/>
                </a:lnTo>
                <a:lnTo>
                  <a:pt x="1592011" y="1183889"/>
                </a:lnTo>
                <a:lnTo>
                  <a:pt x="1570580" y="1264825"/>
                </a:lnTo>
                <a:lnTo>
                  <a:pt x="1545974" y="1345762"/>
                </a:lnTo>
                <a:lnTo>
                  <a:pt x="1518986" y="1424317"/>
                </a:lnTo>
                <a:lnTo>
                  <a:pt x="1488030" y="1503666"/>
                </a:lnTo>
                <a:lnTo>
                  <a:pt x="1454693" y="1579841"/>
                </a:lnTo>
                <a:lnTo>
                  <a:pt x="1418180" y="1656017"/>
                </a:lnTo>
                <a:lnTo>
                  <a:pt x="1378493" y="1730605"/>
                </a:lnTo>
                <a:lnTo>
                  <a:pt x="1335630" y="1804400"/>
                </a:lnTo>
                <a:lnTo>
                  <a:pt x="1290386" y="1875814"/>
                </a:lnTo>
                <a:lnTo>
                  <a:pt x="1242761" y="1945641"/>
                </a:lnTo>
                <a:lnTo>
                  <a:pt x="1191168" y="2013088"/>
                </a:lnTo>
                <a:lnTo>
                  <a:pt x="1137986" y="2079741"/>
                </a:lnTo>
                <a:lnTo>
                  <a:pt x="1080043" y="2144014"/>
                </a:lnTo>
                <a:lnTo>
                  <a:pt x="1020511" y="2205906"/>
                </a:lnTo>
                <a:lnTo>
                  <a:pt x="959393" y="2265418"/>
                </a:lnTo>
                <a:lnTo>
                  <a:pt x="894305" y="2323343"/>
                </a:lnTo>
                <a:lnTo>
                  <a:pt x="826836" y="2379681"/>
                </a:lnTo>
                <a:lnTo>
                  <a:pt x="756986" y="2433638"/>
                </a:lnTo>
                <a:lnTo>
                  <a:pt x="0" y="1393063"/>
                </a:lnTo>
                <a:lnTo>
                  <a:pt x="322797" y="398212"/>
                </a:lnTo>
                <a:close/>
              </a:path>
            </a:pathLst>
          </a:custGeom>
          <a:solidFill>
            <a:srgbClr val="9CC2E5"/>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Calibri"/>
              <a:ea typeface="Calibri"/>
              <a:cs typeface="Calibri"/>
              <a:sym typeface="Calibri"/>
            </a:endParaRPr>
          </a:p>
        </p:txBody>
      </p:sp>
      <p:sp>
        <p:nvSpPr>
          <p:cNvPr id="523" name="Google Shape;523;g3984a2fdb13_0_1871"/>
          <p:cNvSpPr txBox="1"/>
          <p:nvPr/>
        </p:nvSpPr>
        <p:spPr>
          <a:xfrm>
            <a:off x="7014796" y="2899947"/>
            <a:ext cx="2170800" cy="3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900"/>
              <a:buFont typeface="Arial"/>
              <a:buNone/>
            </a:pPr>
            <a:r>
              <a:rPr lang="en-US" sz="1900" b="1" i="0" u="none" strike="noStrike" cap="none">
                <a:solidFill>
                  <a:srgbClr val="262626"/>
                </a:solidFill>
                <a:latin typeface="Arial"/>
                <a:ea typeface="Arial"/>
                <a:cs typeface="Arial"/>
                <a:sym typeface="Arial"/>
              </a:rPr>
              <a:t>Lindsey Hayes</a:t>
            </a:r>
            <a:endParaRPr sz="1500" b="0" i="0" u="none" strike="noStrike" cap="none">
              <a:solidFill>
                <a:srgbClr val="000000"/>
              </a:solidFill>
              <a:latin typeface="Arial"/>
              <a:ea typeface="Arial"/>
              <a:cs typeface="Arial"/>
              <a:sym typeface="Arial"/>
            </a:endParaRPr>
          </a:p>
        </p:txBody>
      </p:sp>
      <p:sp>
        <p:nvSpPr>
          <p:cNvPr id="524" name="Google Shape;524;g3984a2fdb13_0_1871"/>
          <p:cNvSpPr/>
          <p:nvPr/>
        </p:nvSpPr>
        <p:spPr>
          <a:xfrm>
            <a:off x="7191545" y="3187094"/>
            <a:ext cx="17964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Co-Director (AIR)</a:t>
            </a:r>
            <a:endParaRPr sz="1500" b="0" i="0" u="none" strike="noStrike" cap="none">
              <a:solidFill>
                <a:srgbClr val="000000"/>
              </a:solidFill>
              <a:latin typeface="Arial"/>
              <a:ea typeface="Arial"/>
              <a:cs typeface="Arial"/>
              <a:sym typeface="Arial"/>
            </a:endParaRPr>
          </a:p>
        </p:txBody>
      </p:sp>
      <p:sp>
        <p:nvSpPr>
          <p:cNvPr id="525" name="Google Shape;525;g3984a2fdb13_0_1871"/>
          <p:cNvSpPr/>
          <p:nvPr/>
        </p:nvSpPr>
        <p:spPr>
          <a:xfrm>
            <a:off x="7101771" y="3469218"/>
            <a:ext cx="2211900" cy="253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Calibri"/>
                <a:ea typeface="Calibri"/>
                <a:cs typeface="Calibri"/>
                <a:sym typeface="Calibri"/>
              </a:rPr>
              <a:t>Activity 4: Intensive TA</a:t>
            </a:r>
            <a:endParaRPr sz="1500" b="0" i="0" u="none" strike="noStrike" cap="none">
              <a:solidFill>
                <a:srgbClr val="000000"/>
              </a:solidFill>
              <a:latin typeface="Arial"/>
              <a:ea typeface="Arial"/>
              <a:cs typeface="Arial"/>
              <a:sym typeface="Arial"/>
            </a:endParaRPr>
          </a:p>
        </p:txBody>
      </p:sp>
      <p:pic>
        <p:nvPicPr>
          <p:cNvPr id="526" name="Google Shape;526;g3984a2fdb13_0_1871" descr="A child smiling for the camera&#10;&#10;Description automatically generated with low confidence"/>
          <p:cNvPicPr preferRelativeResize="0"/>
          <p:nvPr/>
        </p:nvPicPr>
        <p:blipFill rotWithShape="1">
          <a:blip r:embed="rId3">
            <a:alphaModFix/>
          </a:blip>
          <a:srcRect l="1180" r="3506"/>
          <a:stretch/>
        </p:blipFill>
        <p:spPr>
          <a:xfrm>
            <a:off x="2552166" y="4764996"/>
            <a:ext cx="988674" cy="1383082"/>
          </a:xfrm>
          <a:prstGeom prst="rect">
            <a:avLst/>
          </a:prstGeom>
          <a:noFill/>
          <a:ln w="57175" cap="flat" cmpd="sng">
            <a:solidFill>
              <a:srgbClr val="1F4D79"/>
            </a:solidFill>
            <a:prstDash val="solid"/>
            <a:round/>
            <a:headEnd type="none" w="sm" len="sm"/>
            <a:tailEnd type="none" w="sm" len="sm"/>
          </a:ln>
        </p:spPr>
      </p:pic>
      <p:sp>
        <p:nvSpPr>
          <p:cNvPr id="527" name="Google Shape;527;g3984a2fdb13_0_1871"/>
          <p:cNvSpPr/>
          <p:nvPr/>
        </p:nvSpPr>
        <p:spPr>
          <a:xfrm rot="4324959">
            <a:off x="5073570" y="3292144"/>
            <a:ext cx="1880726" cy="2768691"/>
          </a:xfrm>
          <a:custGeom>
            <a:avLst/>
            <a:gdLst/>
            <a:ahLst/>
            <a:cxnLst/>
            <a:rect l="l" t="t" r="r" b="b"/>
            <a:pathLst>
              <a:path w="1653130" h="2433638" extrusionOk="0">
                <a:moveTo>
                  <a:pt x="1545974" y="0"/>
                </a:moveTo>
                <a:lnTo>
                  <a:pt x="1572168" y="85697"/>
                </a:lnTo>
                <a:lnTo>
                  <a:pt x="1593599" y="169014"/>
                </a:lnTo>
                <a:lnTo>
                  <a:pt x="1613443" y="254711"/>
                </a:lnTo>
                <a:lnTo>
                  <a:pt x="1626936" y="339614"/>
                </a:lnTo>
                <a:lnTo>
                  <a:pt x="1639636" y="425312"/>
                </a:lnTo>
                <a:lnTo>
                  <a:pt x="1646780" y="510215"/>
                </a:lnTo>
                <a:lnTo>
                  <a:pt x="1651543" y="595912"/>
                </a:lnTo>
                <a:lnTo>
                  <a:pt x="1653130" y="681609"/>
                </a:lnTo>
                <a:lnTo>
                  <a:pt x="1651543" y="766513"/>
                </a:lnTo>
                <a:lnTo>
                  <a:pt x="1645193" y="850623"/>
                </a:lnTo>
                <a:lnTo>
                  <a:pt x="1638049" y="933939"/>
                </a:lnTo>
                <a:lnTo>
                  <a:pt x="1625349" y="1018050"/>
                </a:lnTo>
                <a:lnTo>
                  <a:pt x="1610268" y="1101366"/>
                </a:lnTo>
                <a:lnTo>
                  <a:pt x="1592011" y="1183889"/>
                </a:lnTo>
                <a:lnTo>
                  <a:pt x="1570580" y="1264825"/>
                </a:lnTo>
                <a:lnTo>
                  <a:pt x="1545974" y="1345762"/>
                </a:lnTo>
                <a:lnTo>
                  <a:pt x="1518986" y="1424317"/>
                </a:lnTo>
                <a:lnTo>
                  <a:pt x="1488030" y="1503666"/>
                </a:lnTo>
                <a:lnTo>
                  <a:pt x="1454693" y="1579841"/>
                </a:lnTo>
                <a:lnTo>
                  <a:pt x="1418180" y="1656017"/>
                </a:lnTo>
                <a:lnTo>
                  <a:pt x="1378493" y="1730605"/>
                </a:lnTo>
                <a:lnTo>
                  <a:pt x="1335630" y="1804400"/>
                </a:lnTo>
                <a:lnTo>
                  <a:pt x="1290386" y="1875814"/>
                </a:lnTo>
                <a:lnTo>
                  <a:pt x="1242761" y="1945641"/>
                </a:lnTo>
                <a:lnTo>
                  <a:pt x="1191168" y="2013088"/>
                </a:lnTo>
                <a:lnTo>
                  <a:pt x="1137986" y="2079741"/>
                </a:lnTo>
                <a:lnTo>
                  <a:pt x="1080043" y="2144014"/>
                </a:lnTo>
                <a:lnTo>
                  <a:pt x="1020511" y="2205906"/>
                </a:lnTo>
                <a:lnTo>
                  <a:pt x="959393" y="2265418"/>
                </a:lnTo>
                <a:lnTo>
                  <a:pt x="894305" y="2323343"/>
                </a:lnTo>
                <a:lnTo>
                  <a:pt x="826836" y="2379681"/>
                </a:lnTo>
                <a:lnTo>
                  <a:pt x="756986" y="2433638"/>
                </a:lnTo>
                <a:lnTo>
                  <a:pt x="0" y="1393063"/>
                </a:lnTo>
                <a:lnTo>
                  <a:pt x="322797" y="398212"/>
                </a:lnTo>
                <a:close/>
              </a:path>
            </a:pathLst>
          </a:custGeom>
          <a:solidFill>
            <a:srgbClr val="3A97F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2C4C"/>
              </a:solidFill>
              <a:latin typeface="Calibri"/>
              <a:ea typeface="Calibri"/>
              <a:cs typeface="Calibri"/>
              <a:sym typeface="Calibri"/>
            </a:endParaRPr>
          </a:p>
        </p:txBody>
      </p:sp>
      <p:sp>
        <p:nvSpPr>
          <p:cNvPr id="528" name="Google Shape;528;g3984a2fdb13_0_1871"/>
          <p:cNvSpPr txBox="1"/>
          <p:nvPr/>
        </p:nvSpPr>
        <p:spPr>
          <a:xfrm>
            <a:off x="3589842" y="5168970"/>
            <a:ext cx="1771500" cy="1321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900"/>
              <a:buFont typeface="Arial"/>
              <a:buNone/>
            </a:pPr>
            <a:r>
              <a:rPr lang="en-US" sz="1900" b="1" i="0" u="none" strike="noStrike" cap="none">
                <a:solidFill>
                  <a:schemeClr val="dk1"/>
                </a:solidFill>
                <a:latin typeface="Arial"/>
                <a:ea typeface="Arial"/>
                <a:cs typeface="Arial"/>
                <a:sym typeface="Arial"/>
              </a:rPr>
              <a:t>Dr. Jocelyn Cooledge</a:t>
            </a:r>
            <a:endParaRPr sz="1900" b="1" i="0" u="none" strike="noStrike" cap="none">
              <a:solidFill>
                <a:schemeClr val="dk1"/>
              </a:solidFill>
              <a:latin typeface="Arial"/>
              <a:ea typeface="Arial"/>
              <a:cs typeface="Arial"/>
              <a:sym typeface="Arial"/>
            </a:endParaRPr>
          </a:p>
          <a:p>
            <a:pPr marL="0" marR="0" lvl="0" indent="0" algn="l" rtl="0">
              <a:lnSpc>
                <a:spcPct val="100000"/>
              </a:lnSpc>
              <a:spcBef>
                <a:spcPts val="70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External Evaluator (Center Street Consulting) </a:t>
            </a:r>
            <a:endParaRPr sz="1500" b="0" i="0" u="none" strike="noStrike" cap="none">
              <a:solidFill>
                <a:srgbClr val="000000"/>
              </a:solidFill>
              <a:latin typeface="Arial"/>
              <a:ea typeface="Arial"/>
              <a:cs typeface="Arial"/>
              <a:sym typeface="Arial"/>
            </a:endParaRPr>
          </a:p>
        </p:txBody>
      </p:sp>
      <p:sp>
        <p:nvSpPr>
          <p:cNvPr id="529" name="Google Shape;529;g3984a2fdb13_0_1871"/>
          <p:cNvSpPr/>
          <p:nvPr/>
        </p:nvSpPr>
        <p:spPr>
          <a:xfrm>
            <a:off x="5361312" y="4660742"/>
            <a:ext cx="18243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Project Coordinator (UF)</a:t>
            </a:r>
            <a:endParaRPr sz="1500" b="0" i="0" u="none" strike="noStrike" cap="none">
              <a:solidFill>
                <a:srgbClr val="000000"/>
              </a:solidFill>
              <a:latin typeface="Arial"/>
              <a:ea typeface="Arial"/>
              <a:cs typeface="Arial"/>
              <a:sym typeface="Arial"/>
            </a:endParaRPr>
          </a:p>
        </p:txBody>
      </p:sp>
      <p:sp>
        <p:nvSpPr>
          <p:cNvPr id="530" name="Google Shape;530;g3984a2fdb13_0_1871"/>
          <p:cNvSpPr txBox="1"/>
          <p:nvPr/>
        </p:nvSpPr>
        <p:spPr>
          <a:xfrm>
            <a:off x="5366753" y="4288280"/>
            <a:ext cx="2082900" cy="3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900"/>
              <a:buFont typeface="Arial"/>
              <a:buNone/>
            </a:pPr>
            <a:r>
              <a:rPr lang="en-US" sz="1900" b="1" i="0" u="none" strike="noStrike" cap="none">
                <a:solidFill>
                  <a:srgbClr val="262626"/>
                </a:solidFill>
                <a:latin typeface="Arial"/>
                <a:ea typeface="Arial"/>
                <a:cs typeface="Arial"/>
                <a:sym typeface="Arial"/>
              </a:rPr>
              <a:t>Shari Ostovar</a:t>
            </a:r>
            <a:endParaRPr sz="1900" b="1" i="0" u="none" strike="noStrike" cap="none">
              <a:solidFill>
                <a:srgbClr val="262626"/>
              </a:solidFill>
              <a:latin typeface="Arial"/>
              <a:ea typeface="Arial"/>
              <a:cs typeface="Arial"/>
              <a:sym typeface="Arial"/>
            </a:endParaRPr>
          </a:p>
        </p:txBody>
      </p:sp>
      <p:pic>
        <p:nvPicPr>
          <p:cNvPr id="531" name="Google Shape;531;g3984a2fdb13_0_1871" descr="A picture containing person, outdoor, smiling&#10;&#10;Description automatically generated"/>
          <p:cNvPicPr preferRelativeResize="0"/>
          <p:nvPr/>
        </p:nvPicPr>
        <p:blipFill rotWithShape="1">
          <a:blip r:embed="rId4">
            <a:alphaModFix/>
          </a:blip>
          <a:srcRect l="14260" r="14254"/>
          <a:stretch/>
        </p:blipFill>
        <p:spPr>
          <a:xfrm>
            <a:off x="2552166" y="168086"/>
            <a:ext cx="988672" cy="1383088"/>
          </a:xfrm>
          <a:prstGeom prst="rect">
            <a:avLst/>
          </a:prstGeom>
          <a:noFill/>
          <a:ln w="57175" cap="flat" cmpd="sng">
            <a:solidFill>
              <a:srgbClr val="8BB2D3"/>
            </a:solidFill>
            <a:prstDash val="solid"/>
            <a:round/>
            <a:headEnd type="none" w="sm" len="sm"/>
            <a:tailEnd type="none" w="sm" len="sm"/>
          </a:ln>
        </p:spPr>
      </p:pic>
      <p:cxnSp>
        <p:nvCxnSpPr>
          <p:cNvPr id="532" name="Google Shape;532;g3984a2fdb13_0_1871"/>
          <p:cNvCxnSpPr>
            <a:stCxn id="531" idx="3"/>
          </p:cNvCxnSpPr>
          <p:nvPr/>
        </p:nvCxnSpPr>
        <p:spPr>
          <a:xfrm rot="10800000" flipH="1">
            <a:off x="3540838" y="849130"/>
            <a:ext cx="1648500" cy="10500"/>
          </a:xfrm>
          <a:prstGeom prst="straightConnector1">
            <a:avLst/>
          </a:prstGeom>
          <a:noFill/>
          <a:ln w="57175" cap="flat" cmpd="sng">
            <a:solidFill>
              <a:srgbClr val="8BB2D3"/>
            </a:solidFill>
            <a:prstDash val="solid"/>
            <a:miter lim="800000"/>
            <a:headEnd type="none" w="sm" len="sm"/>
            <a:tailEnd type="none" w="sm" len="sm"/>
          </a:ln>
        </p:spPr>
      </p:cxnSp>
      <p:cxnSp>
        <p:nvCxnSpPr>
          <p:cNvPr id="533" name="Google Shape;533;g3984a2fdb13_0_1871"/>
          <p:cNvCxnSpPr/>
          <p:nvPr/>
        </p:nvCxnSpPr>
        <p:spPr>
          <a:xfrm rot="10800000" flipH="1">
            <a:off x="3320632" y="3450606"/>
            <a:ext cx="1648500" cy="10500"/>
          </a:xfrm>
          <a:prstGeom prst="straightConnector1">
            <a:avLst/>
          </a:prstGeom>
          <a:noFill/>
          <a:ln w="57175" cap="flat" cmpd="sng">
            <a:solidFill>
              <a:srgbClr val="AAB5B7"/>
            </a:solidFill>
            <a:prstDash val="solid"/>
            <a:miter lim="800000"/>
            <a:headEnd type="none" w="sm" len="sm"/>
            <a:tailEnd type="none" w="sm" len="sm"/>
          </a:ln>
        </p:spPr>
      </p:cxnSp>
      <p:pic>
        <p:nvPicPr>
          <p:cNvPr id="534" name="Google Shape;534;g3984a2fdb13_0_1871" descr="Melinda Leko"/>
          <p:cNvPicPr preferRelativeResize="0"/>
          <p:nvPr/>
        </p:nvPicPr>
        <p:blipFill rotWithShape="1">
          <a:blip r:embed="rId5">
            <a:alphaModFix/>
          </a:blip>
          <a:srcRect l="10007" r="18506"/>
          <a:stretch/>
        </p:blipFill>
        <p:spPr>
          <a:xfrm>
            <a:off x="2322131" y="2769562"/>
            <a:ext cx="988678" cy="1383088"/>
          </a:xfrm>
          <a:prstGeom prst="rect">
            <a:avLst/>
          </a:prstGeom>
          <a:noFill/>
          <a:ln w="57175" cap="flat" cmpd="sng">
            <a:solidFill>
              <a:srgbClr val="AAB5B7"/>
            </a:solidFill>
            <a:prstDash val="solid"/>
            <a:round/>
            <a:headEnd type="none" w="sm" len="sm"/>
            <a:tailEnd type="none" w="sm" len="sm"/>
          </a:ln>
        </p:spPr>
      </p:pic>
      <p:cxnSp>
        <p:nvCxnSpPr>
          <p:cNvPr id="535" name="Google Shape;535;g3984a2fdb13_0_1871"/>
          <p:cNvCxnSpPr/>
          <p:nvPr/>
        </p:nvCxnSpPr>
        <p:spPr>
          <a:xfrm>
            <a:off x="7449374" y="914707"/>
            <a:ext cx="1470000" cy="0"/>
          </a:xfrm>
          <a:prstGeom prst="straightConnector1">
            <a:avLst/>
          </a:prstGeom>
          <a:noFill/>
          <a:ln w="57175" cap="flat" cmpd="sng">
            <a:solidFill>
              <a:srgbClr val="BFBCC1"/>
            </a:solidFill>
            <a:prstDash val="solid"/>
            <a:miter lim="800000"/>
            <a:headEnd type="none" w="sm" len="sm"/>
            <a:tailEnd type="none" w="sm" len="sm"/>
          </a:ln>
        </p:spPr>
      </p:cxnSp>
      <p:pic>
        <p:nvPicPr>
          <p:cNvPr id="536" name="Google Shape;536;g3984a2fdb13_0_1871" descr="meg kamman"/>
          <p:cNvPicPr preferRelativeResize="0"/>
          <p:nvPr/>
        </p:nvPicPr>
        <p:blipFill rotWithShape="1">
          <a:blip r:embed="rId6">
            <a:alphaModFix/>
          </a:blip>
          <a:srcRect l="22569" r="28820"/>
          <a:stretch/>
        </p:blipFill>
        <p:spPr>
          <a:xfrm>
            <a:off x="8788395" y="191486"/>
            <a:ext cx="986706" cy="1380336"/>
          </a:xfrm>
          <a:prstGeom prst="rect">
            <a:avLst/>
          </a:prstGeom>
          <a:noFill/>
          <a:ln w="57175" cap="flat" cmpd="sng">
            <a:solidFill>
              <a:srgbClr val="BFBCC1"/>
            </a:solidFill>
            <a:prstDash val="solid"/>
            <a:round/>
            <a:headEnd type="none" w="sm" len="sm"/>
            <a:tailEnd type="none" w="sm" len="sm"/>
          </a:ln>
        </p:spPr>
      </p:pic>
      <p:cxnSp>
        <p:nvCxnSpPr>
          <p:cNvPr id="537" name="Google Shape;537;g3984a2fdb13_0_1871"/>
          <p:cNvCxnSpPr/>
          <p:nvPr/>
        </p:nvCxnSpPr>
        <p:spPr>
          <a:xfrm>
            <a:off x="7784845" y="3492783"/>
            <a:ext cx="1470000" cy="0"/>
          </a:xfrm>
          <a:prstGeom prst="straightConnector1">
            <a:avLst/>
          </a:prstGeom>
          <a:noFill/>
          <a:ln w="57175" cap="flat" cmpd="sng">
            <a:solidFill>
              <a:srgbClr val="9DC3E6"/>
            </a:solidFill>
            <a:prstDash val="solid"/>
            <a:miter lim="800000"/>
            <a:headEnd type="none" w="sm" len="sm"/>
            <a:tailEnd type="none" w="sm" len="sm"/>
          </a:ln>
        </p:spPr>
      </p:cxnSp>
      <p:pic>
        <p:nvPicPr>
          <p:cNvPr id="538" name="Google Shape;538;g3984a2fdb13_0_1871"/>
          <p:cNvPicPr preferRelativeResize="0"/>
          <p:nvPr/>
        </p:nvPicPr>
        <p:blipFill rotWithShape="1">
          <a:blip r:embed="rId7">
            <a:alphaModFix/>
          </a:blip>
          <a:srcRect b="6620"/>
          <a:stretch/>
        </p:blipFill>
        <p:spPr>
          <a:xfrm>
            <a:off x="8983991" y="2769562"/>
            <a:ext cx="986714" cy="1380336"/>
          </a:xfrm>
          <a:prstGeom prst="rect">
            <a:avLst/>
          </a:prstGeom>
          <a:noFill/>
          <a:ln w="57175" cap="flat" cmpd="sng">
            <a:solidFill>
              <a:srgbClr val="9DC3E6"/>
            </a:solidFill>
            <a:prstDash val="solid"/>
            <a:round/>
            <a:headEnd type="none" w="sm" len="sm"/>
            <a:tailEnd type="none" w="sm" len="sm"/>
          </a:ln>
        </p:spPr>
      </p:pic>
      <p:cxnSp>
        <p:nvCxnSpPr>
          <p:cNvPr id="539" name="Google Shape;539;g3984a2fdb13_0_1871"/>
          <p:cNvCxnSpPr/>
          <p:nvPr/>
        </p:nvCxnSpPr>
        <p:spPr>
          <a:xfrm>
            <a:off x="6085668" y="5028677"/>
            <a:ext cx="0" cy="792900"/>
          </a:xfrm>
          <a:prstGeom prst="straightConnector1">
            <a:avLst/>
          </a:prstGeom>
          <a:noFill/>
          <a:ln w="57175" cap="flat" cmpd="sng">
            <a:solidFill>
              <a:srgbClr val="3A97F2"/>
            </a:solidFill>
            <a:prstDash val="solid"/>
            <a:miter lim="800000"/>
            <a:headEnd type="none" w="sm" len="sm"/>
            <a:tailEnd type="none" w="sm" len="sm"/>
          </a:ln>
        </p:spPr>
      </p:cxnSp>
      <p:cxnSp>
        <p:nvCxnSpPr>
          <p:cNvPr id="540" name="Google Shape;540;g3984a2fdb13_0_1871"/>
          <p:cNvCxnSpPr/>
          <p:nvPr/>
        </p:nvCxnSpPr>
        <p:spPr>
          <a:xfrm flipH="1">
            <a:off x="6070193" y="5791039"/>
            <a:ext cx="2898300" cy="30900"/>
          </a:xfrm>
          <a:prstGeom prst="straightConnector1">
            <a:avLst/>
          </a:prstGeom>
          <a:noFill/>
          <a:ln w="57175" cap="flat" cmpd="sng">
            <a:solidFill>
              <a:srgbClr val="3A97F2"/>
            </a:solidFill>
            <a:prstDash val="solid"/>
            <a:miter lim="800000"/>
            <a:headEnd type="none" w="sm" len="sm"/>
            <a:tailEnd type="none" w="sm" len="sm"/>
          </a:ln>
        </p:spPr>
      </p:cxnSp>
      <p:pic>
        <p:nvPicPr>
          <p:cNvPr id="541" name="Google Shape;541;g3984a2fdb13_0_1871"/>
          <p:cNvPicPr preferRelativeResize="0"/>
          <p:nvPr/>
        </p:nvPicPr>
        <p:blipFill rotWithShape="1">
          <a:blip r:embed="rId8">
            <a:alphaModFix/>
          </a:blip>
          <a:srcRect l="22451" r="23810"/>
          <a:stretch/>
        </p:blipFill>
        <p:spPr>
          <a:xfrm>
            <a:off x="8761597" y="4914848"/>
            <a:ext cx="986712" cy="1248625"/>
          </a:xfrm>
          <a:prstGeom prst="rect">
            <a:avLst/>
          </a:prstGeom>
          <a:noFill/>
          <a:ln w="57175" cap="flat" cmpd="sng">
            <a:solidFill>
              <a:srgbClr val="3A97F2"/>
            </a:solidFill>
            <a:prstDash val="solid"/>
            <a:round/>
            <a:headEnd type="none" w="sm" len="sm"/>
            <a:tailEnd type="none" w="sm" len="sm"/>
          </a:ln>
        </p:spPr>
      </p:pic>
      <p:sp>
        <p:nvSpPr>
          <p:cNvPr id="542" name="Google Shape;542;g3984a2fdb13_0_1871"/>
          <p:cNvSpPr txBox="1"/>
          <p:nvPr/>
        </p:nvSpPr>
        <p:spPr>
          <a:xfrm>
            <a:off x="5264894" y="2553351"/>
            <a:ext cx="17388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262626"/>
                </a:solidFill>
                <a:latin typeface="Arial"/>
                <a:ea typeface="Arial"/>
                <a:cs typeface="Arial"/>
                <a:sym typeface="Arial"/>
              </a:rPr>
              <a:t>Leadership Team</a:t>
            </a:r>
            <a:endParaRPr sz="1500" b="0" i="0" u="none" strike="noStrike" cap="none">
              <a:solidFill>
                <a:srgbClr val="000000"/>
              </a:solidFill>
              <a:latin typeface="Arial"/>
              <a:ea typeface="Arial"/>
              <a:cs typeface="Arial"/>
              <a:sym typeface="Arial"/>
            </a:endParaRPr>
          </a:p>
        </p:txBody>
      </p:sp>
      <p:sp>
        <p:nvSpPr>
          <p:cNvPr id="543" name="Google Shape;543;g3984a2fdb13_0_1871"/>
          <p:cNvSpPr/>
          <p:nvPr/>
        </p:nvSpPr>
        <p:spPr>
          <a:xfrm>
            <a:off x="-268357" y="6281530"/>
            <a:ext cx="12603900" cy="684000"/>
          </a:xfrm>
          <a:prstGeom prst="rect">
            <a:avLst/>
          </a:prstGeom>
          <a:solidFill>
            <a:srgbClr val="1F75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pic>
        <p:nvPicPr>
          <p:cNvPr id="544" name="Google Shape;544;g3984a2fdb13_0_1871" descr="Text&#10;&#10;Description automatically generated with medium confidence"/>
          <p:cNvPicPr preferRelativeResize="0"/>
          <p:nvPr/>
        </p:nvPicPr>
        <p:blipFill rotWithShape="1">
          <a:blip r:embed="rId9">
            <a:alphaModFix/>
          </a:blip>
          <a:srcRect/>
          <a:stretch/>
        </p:blipFill>
        <p:spPr>
          <a:xfrm>
            <a:off x="69573" y="6332785"/>
            <a:ext cx="2269447" cy="471465"/>
          </a:xfrm>
          <a:prstGeom prst="rect">
            <a:avLst/>
          </a:prstGeom>
          <a:noFill/>
          <a:ln>
            <a:noFill/>
          </a:ln>
        </p:spPr>
      </p:pic>
      <p:sp>
        <p:nvSpPr>
          <p:cNvPr id="545" name="Google Shape;545;g3984a2fdb13_0_1871"/>
          <p:cNvSpPr txBox="1"/>
          <p:nvPr/>
        </p:nvSpPr>
        <p:spPr>
          <a:xfrm>
            <a:off x="9852982" y="6374979"/>
            <a:ext cx="2269500" cy="5169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900"/>
              <a:buFont typeface="Arial"/>
              <a:buNone/>
            </a:pPr>
            <a:r>
              <a:rPr lang="en-US" sz="2900" b="0" i="0" u="none" strike="noStrike" cap="none">
                <a:solidFill>
                  <a:schemeClr val="lt1"/>
                </a:solidFill>
                <a:latin typeface="Arial"/>
                <a:ea typeface="Arial"/>
                <a:cs typeface="Arial"/>
                <a:sym typeface="Arial"/>
              </a:rPr>
              <a:t>ceedar.org</a:t>
            </a:r>
            <a:endParaRPr sz="15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Content Gray">
  <p:cSld name="Title and Content Gray">
    <p:spTree>
      <p:nvGrpSpPr>
        <p:cNvPr id="1" name="Shape 547"/>
        <p:cNvGrpSpPr/>
        <p:nvPr/>
      </p:nvGrpSpPr>
      <p:grpSpPr>
        <a:xfrm>
          <a:off x="0" y="0"/>
          <a:ext cx="0" cy="0"/>
          <a:chOff x="0" y="0"/>
          <a:chExt cx="0" cy="0"/>
        </a:xfrm>
      </p:grpSpPr>
      <p:pic>
        <p:nvPicPr>
          <p:cNvPr id="548" name="Google Shape;548;g3984a2fdb13_0_1269" descr="A picture containing table&#10;&#10;Description automatically generated"/>
          <p:cNvPicPr preferRelativeResize="0"/>
          <p:nvPr/>
        </p:nvPicPr>
        <p:blipFill rotWithShape="1">
          <a:blip r:embed="rId2">
            <a:alphaModFix/>
          </a:blip>
          <a:srcRect/>
          <a:stretch/>
        </p:blipFill>
        <p:spPr>
          <a:xfrm>
            <a:off x="-197225" y="-80642"/>
            <a:ext cx="12532664" cy="7046179"/>
          </a:xfrm>
          <a:prstGeom prst="rect">
            <a:avLst/>
          </a:prstGeom>
          <a:noFill/>
          <a:ln>
            <a:noFill/>
          </a:ln>
        </p:spPr>
      </p:pic>
      <p:sp>
        <p:nvSpPr>
          <p:cNvPr id="549" name="Google Shape;549;g3984a2fdb13_0_1269"/>
          <p:cNvSpPr txBox="1">
            <a:spLocks noGrp="1"/>
          </p:cNvSpPr>
          <p:nvPr>
            <p:ph type="title"/>
          </p:nvPr>
        </p:nvSpPr>
        <p:spPr>
          <a:xfrm>
            <a:off x="433206" y="594159"/>
            <a:ext cx="11219700" cy="13257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550" name="Google Shape;550;g3984a2fdb13_0_1269"/>
          <p:cNvSpPr txBox="1">
            <a:spLocks noGrp="1"/>
          </p:cNvSpPr>
          <p:nvPr>
            <p:ph type="body" idx="1"/>
          </p:nvPr>
        </p:nvSpPr>
        <p:spPr>
          <a:xfrm>
            <a:off x="433388" y="2187574"/>
            <a:ext cx="11219700" cy="36396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1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4pPr>
            <a:lvl5pPr marL="2286000" marR="0" lvl="4"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551" name="Google Shape;551;g3984a2fdb13_0_1269"/>
          <p:cNvSpPr/>
          <p:nvPr/>
        </p:nvSpPr>
        <p:spPr>
          <a:xfrm>
            <a:off x="-197225" y="6094911"/>
            <a:ext cx="12532800" cy="258300"/>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552" name="Google Shape;552;g3984a2fdb13_0_1269"/>
          <p:cNvSpPr/>
          <p:nvPr/>
        </p:nvSpPr>
        <p:spPr>
          <a:xfrm>
            <a:off x="-197225" y="6291468"/>
            <a:ext cx="12532800" cy="684000"/>
          </a:xfrm>
          <a:prstGeom prst="rect">
            <a:avLst/>
          </a:prstGeom>
          <a:solidFill>
            <a:srgbClr val="1F75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553" name="Google Shape;553;g3984a2fdb13_0_1269"/>
          <p:cNvSpPr txBox="1"/>
          <p:nvPr/>
        </p:nvSpPr>
        <p:spPr>
          <a:xfrm>
            <a:off x="9852982" y="6374979"/>
            <a:ext cx="2269500" cy="5169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900"/>
              <a:buFont typeface="Arial"/>
              <a:buNone/>
            </a:pPr>
            <a:r>
              <a:rPr lang="en-US" sz="2900" b="0" i="0" u="none" strike="noStrike" cap="none">
                <a:solidFill>
                  <a:schemeClr val="lt1"/>
                </a:solidFill>
                <a:latin typeface="Arial"/>
                <a:ea typeface="Arial"/>
                <a:cs typeface="Arial"/>
                <a:sym typeface="Arial"/>
              </a:rPr>
              <a:t>ceedar.org</a:t>
            </a:r>
            <a:endParaRPr sz="1500" b="0" i="0" u="none" strike="noStrike" cap="none">
              <a:solidFill>
                <a:srgbClr val="000000"/>
              </a:solidFill>
              <a:latin typeface="Arial"/>
              <a:ea typeface="Arial"/>
              <a:cs typeface="Arial"/>
              <a:sym typeface="Arial"/>
            </a:endParaRPr>
          </a:p>
        </p:txBody>
      </p:sp>
      <p:sp>
        <p:nvSpPr>
          <p:cNvPr id="554" name="Google Shape;554;g3984a2fdb13_0_1269"/>
          <p:cNvSpPr/>
          <p:nvPr/>
        </p:nvSpPr>
        <p:spPr>
          <a:xfrm>
            <a:off x="-232792" y="-75459"/>
            <a:ext cx="12603900" cy="401700"/>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pic>
        <p:nvPicPr>
          <p:cNvPr id="555" name="Google Shape;555;g3984a2fdb13_0_1269" descr="Text&#10;&#10;Description automatically generated with medium confidence"/>
          <p:cNvPicPr preferRelativeResize="0"/>
          <p:nvPr/>
        </p:nvPicPr>
        <p:blipFill rotWithShape="1">
          <a:blip r:embed="rId3">
            <a:alphaModFix/>
          </a:blip>
          <a:srcRect/>
          <a:stretch/>
        </p:blipFill>
        <p:spPr>
          <a:xfrm>
            <a:off x="69573" y="6332785"/>
            <a:ext cx="2269447" cy="471465"/>
          </a:xfrm>
          <a:prstGeom prst="rect">
            <a:avLst/>
          </a:prstGeom>
          <a:noFill/>
          <a:ln>
            <a:noFill/>
          </a:ln>
        </p:spPr>
      </p:pic>
      <p:sp>
        <p:nvSpPr>
          <p:cNvPr id="556" name="Google Shape;556;g3984a2fdb13_0_1269"/>
          <p:cNvSpPr/>
          <p:nvPr/>
        </p:nvSpPr>
        <p:spPr>
          <a:xfrm>
            <a:off x="-232792" y="326307"/>
            <a:ext cx="12603900" cy="5758800"/>
          </a:xfrm>
          <a:prstGeom prst="rect">
            <a:avLst/>
          </a:prstGeom>
          <a:solidFill>
            <a:srgbClr val="E4E4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4_Title and Content Gray">
  <p:cSld name="4_Title and Content Gray">
    <p:spTree>
      <p:nvGrpSpPr>
        <p:cNvPr id="1" name="Shape 557"/>
        <p:cNvGrpSpPr/>
        <p:nvPr/>
      </p:nvGrpSpPr>
      <p:grpSpPr>
        <a:xfrm>
          <a:off x="0" y="0"/>
          <a:ext cx="0" cy="0"/>
          <a:chOff x="0" y="0"/>
          <a:chExt cx="0" cy="0"/>
        </a:xfrm>
      </p:grpSpPr>
      <p:pic>
        <p:nvPicPr>
          <p:cNvPr id="558" name="Google Shape;558;g3984a2fdb13_0_1257" descr="A teacher teaching her students&#10;&#10;Description automatically generated with medium confidence"/>
          <p:cNvPicPr preferRelativeResize="0"/>
          <p:nvPr/>
        </p:nvPicPr>
        <p:blipFill rotWithShape="1">
          <a:blip r:embed="rId2">
            <a:alphaModFix/>
          </a:blip>
          <a:srcRect/>
          <a:stretch/>
        </p:blipFill>
        <p:spPr>
          <a:xfrm>
            <a:off x="-286309" y="-119133"/>
            <a:ext cx="12621751" cy="7096270"/>
          </a:xfrm>
          <a:prstGeom prst="rect">
            <a:avLst/>
          </a:prstGeom>
          <a:noFill/>
          <a:ln>
            <a:noFill/>
          </a:ln>
        </p:spPr>
      </p:pic>
      <p:sp>
        <p:nvSpPr>
          <p:cNvPr id="559" name="Google Shape;559;g3984a2fdb13_0_1257"/>
          <p:cNvSpPr txBox="1">
            <a:spLocks noGrp="1"/>
          </p:cNvSpPr>
          <p:nvPr>
            <p:ph type="title"/>
          </p:nvPr>
        </p:nvSpPr>
        <p:spPr>
          <a:xfrm>
            <a:off x="3440085" y="3130658"/>
            <a:ext cx="5206500" cy="1044000"/>
          </a:xfrm>
          <a:prstGeom prst="rect">
            <a:avLst/>
          </a:prstGeom>
          <a:noFill/>
          <a:ln>
            <a:noFill/>
          </a:ln>
        </p:spPr>
        <p:txBody>
          <a:bodyPr spcFirstLastPara="1" wrap="square" lIns="91425" tIns="45700" rIns="91425" bIns="45700" anchor="t" anchorCtr="0">
            <a:normAutofit/>
          </a:bodyPr>
          <a:lstStyle>
            <a:lvl1pPr marR="0" lvl="0" algn="ctr" rtl="0">
              <a:lnSpc>
                <a:spcPct val="90000"/>
              </a:lnSpc>
              <a:spcBef>
                <a:spcPts val="0"/>
              </a:spcBef>
              <a:spcAft>
                <a:spcPts val="0"/>
              </a:spcAft>
              <a:buClr>
                <a:schemeClr val="lt1"/>
              </a:buClr>
              <a:buSzPts val="4800"/>
              <a:buFont typeface="Arial"/>
              <a:buNone/>
              <a:defRPr sz="48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pic>
        <p:nvPicPr>
          <p:cNvPr id="560" name="Google Shape;560;g3984a2fdb13_0_1257" descr="Text&#10;&#10;Description automatically generated with medium confidence"/>
          <p:cNvPicPr preferRelativeResize="0"/>
          <p:nvPr/>
        </p:nvPicPr>
        <p:blipFill rotWithShape="1">
          <a:blip r:embed="rId3">
            <a:alphaModFix/>
          </a:blip>
          <a:srcRect/>
          <a:stretch/>
        </p:blipFill>
        <p:spPr>
          <a:xfrm>
            <a:off x="69573" y="6332785"/>
            <a:ext cx="2269447" cy="471465"/>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EVERY STUDENT">
  <p:cSld name="EVERY STUDENT">
    <p:spTree>
      <p:nvGrpSpPr>
        <p:cNvPr id="1" name="Shape 561"/>
        <p:cNvGrpSpPr/>
        <p:nvPr/>
      </p:nvGrpSpPr>
      <p:grpSpPr>
        <a:xfrm>
          <a:off x="0" y="0"/>
          <a:ext cx="0" cy="0"/>
          <a:chOff x="0" y="0"/>
          <a:chExt cx="0" cy="0"/>
        </a:xfrm>
      </p:grpSpPr>
      <p:pic>
        <p:nvPicPr>
          <p:cNvPr id="562" name="Google Shape;562;g3984a2fdb13_0_1227" descr="A room with tables and chairs&#10;&#10;Description automatically generated with medium confidence"/>
          <p:cNvPicPr preferRelativeResize="0"/>
          <p:nvPr/>
        </p:nvPicPr>
        <p:blipFill rotWithShape="1">
          <a:blip r:embed="rId2">
            <a:alphaModFix/>
          </a:blip>
          <a:srcRect t="11537" b="4003"/>
          <a:stretch/>
        </p:blipFill>
        <p:spPr>
          <a:xfrm>
            <a:off x="0" y="0"/>
            <a:ext cx="12192001" cy="6857999"/>
          </a:xfrm>
          <a:prstGeom prst="rect">
            <a:avLst/>
          </a:prstGeom>
          <a:noFill/>
          <a:ln>
            <a:noFill/>
          </a:ln>
        </p:spPr>
      </p:pic>
      <p:sp>
        <p:nvSpPr>
          <p:cNvPr id="563" name="Google Shape;563;g3984a2fdb13_0_1227"/>
          <p:cNvSpPr/>
          <p:nvPr/>
        </p:nvSpPr>
        <p:spPr>
          <a:xfrm>
            <a:off x="0" y="0"/>
            <a:ext cx="12240000" cy="6858000"/>
          </a:xfrm>
          <a:prstGeom prst="rect">
            <a:avLst/>
          </a:prstGeom>
          <a:solidFill>
            <a:srgbClr val="2995CF">
              <a:alpha val="2549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564" name="Google Shape;564;g3984a2fdb13_0_1227"/>
          <p:cNvSpPr txBox="1"/>
          <p:nvPr/>
        </p:nvSpPr>
        <p:spPr>
          <a:xfrm>
            <a:off x="3986464" y="2480518"/>
            <a:ext cx="1989300" cy="1446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Arial"/>
                <a:ea typeface="Arial"/>
                <a:cs typeface="Arial"/>
                <a:sym typeface="Arial"/>
              </a:rPr>
              <a:t>EVERY</a:t>
            </a:r>
            <a:endParaRPr sz="1500" b="0" i="0" u="none" strike="noStrike" cap="none">
              <a:solidFill>
                <a:srgbClr val="000000"/>
              </a:solidFill>
              <a:latin typeface="Arial"/>
              <a:ea typeface="Arial"/>
              <a:cs typeface="Arial"/>
              <a:sym typeface="Arial"/>
            </a:endParaRPr>
          </a:p>
        </p:txBody>
      </p:sp>
      <p:sp>
        <p:nvSpPr>
          <p:cNvPr id="565" name="Google Shape;565;g3984a2fdb13_0_1227"/>
          <p:cNvSpPr txBox="1"/>
          <p:nvPr/>
        </p:nvSpPr>
        <p:spPr>
          <a:xfrm>
            <a:off x="5133474" y="3685396"/>
            <a:ext cx="3015900" cy="769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Arial"/>
                <a:ea typeface="Arial"/>
                <a:cs typeface="Arial"/>
                <a:sym typeface="Arial"/>
              </a:rPr>
              <a:t>STUDENT</a:t>
            </a:r>
            <a:endParaRPr sz="1500" b="0" i="0" u="none" strike="noStrike" cap="none">
              <a:solidFill>
                <a:srgbClr val="000000"/>
              </a:solidFill>
              <a:latin typeface="Arial"/>
              <a:ea typeface="Arial"/>
              <a:cs typeface="Arial"/>
              <a:sym typeface="Arial"/>
            </a:endParaRPr>
          </a:p>
        </p:txBody>
      </p:sp>
      <p:sp>
        <p:nvSpPr>
          <p:cNvPr id="566" name="Google Shape;566;g3984a2fdb13_0_1227"/>
          <p:cNvSpPr/>
          <p:nvPr/>
        </p:nvSpPr>
        <p:spPr>
          <a:xfrm>
            <a:off x="3737811" y="2370571"/>
            <a:ext cx="2486400" cy="1005600"/>
          </a:xfrm>
          <a:prstGeom prst="rect">
            <a:avLst/>
          </a:prstGeom>
          <a:noFill/>
          <a:ln w="571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567" name="Google Shape;567;g3984a2fdb13_0_1227"/>
          <p:cNvSpPr/>
          <p:nvPr/>
        </p:nvSpPr>
        <p:spPr>
          <a:xfrm>
            <a:off x="5181600" y="3567254"/>
            <a:ext cx="2911500" cy="1005600"/>
          </a:xfrm>
          <a:prstGeom prst="rect">
            <a:avLst/>
          </a:prstGeom>
          <a:noFill/>
          <a:ln w="571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pic>
        <p:nvPicPr>
          <p:cNvPr id="568" name="Google Shape;568;g3984a2fdb13_0_1227" descr="Text&#10;&#10;Description automatically generated with medium confidence"/>
          <p:cNvPicPr preferRelativeResize="0"/>
          <p:nvPr/>
        </p:nvPicPr>
        <p:blipFill rotWithShape="1">
          <a:blip r:embed="rId3">
            <a:alphaModFix/>
          </a:blip>
          <a:srcRect/>
          <a:stretch/>
        </p:blipFill>
        <p:spPr>
          <a:xfrm>
            <a:off x="3986465" y="5121159"/>
            <a:ext cx="3737810" cy="776512"/>
          </a:xfrm>
          <a:prstGeom prst="rect">
            <a:avLst/>
          </a:prstGeom>
          <a:noFill/>
          <a:ln>
            <a:noFill/>
          </a:ln>
        </p:spPr>
      </p:pic>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BETTER TOGETHER">
  <p:cSld name="BETTER TOGETHER">
    <p:spTree>
      <p:nvGrpSpPr>
        <p:cNvPr id="1" name="Shape 569"/>
        <p:cNvGrpSpPr/>
        <p:nvPr/>
      </p:nvGrpSpPr>
      <p:grpSpPr>
        <a:xfrm>
          <a:off x="0" y="0"/>
          <a:ext cx="0" cy="0"/>
          <a:chOff x="0" y="0"/>
          <a:chExt cx="0" cy="0"/>
        </a:xfrm>
      </p:grpSpPr>
      <p:pic>
        <p:nvPicPr>
          <p:cNvPr id="570" name="Google Shape;570;g3984a2fdb13_0_1235" descr="A picture containing sky, person, outdoor&#10;&#10;Description automatically generated"/>
          <p:cNvPicPr preferRelativeResize="0"/>
          <p:nvPr/>
        </p:nvPicPr>
        <p:blipFill rotWithShape="1">
          <a:blip r:embed="rId2">
            <a:alphaModFix/>
          </a:blip>
          <a:srcRect l="3516" r="32543"/>
          <a:stretch/>
        </p:blipFill>
        <p:spPr>
          <a:xfrm>
            <a:off x="-1" y="0"/>
            <a:ext cx="12240126" cy="6885633"/>
          </a:xfrm>
          <a:prstGeom prst="rect">
            <a:avLst/>
          </a:prstGeom>
          <a:noFill/>
          <a:ln>
            <a:noFill/>
          </a:ln>
        </p:spPr>
      </p:pic>
      <p:sp>
        <p:nvSpPr>
          <p:cNvPr id="571" name="Google Shape;571;g3984a2fdb13_0_1235"/>
          <p:cNvSpPr/>
          <p:nvPr/>
        </p:nvSpPr>
        <p:spPr>
          <a:xfrm>
            <a:off x="-1" y="0"/>
            <a:ext cx="12240000" cy="6858000"/>
          </a:xfrm>
          <a:prstGeom prst="rect">
            <a:avLst/>
          </a:prstGeom>
          <a:solidFill>
            <a:srgbClr val="2995CF">
              <a:alpha val="2549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572" name="Google Shape;572;g3984a2fdb13_0_1235"/>
          <p:cNvSpPr txBox="1"/>
          <p:nvPr/>
        </p:nvSpPr>
        <p:spPr>
          <a:xfrm>
            <a:off x="3922296" y="2480518"/>
            <a:ext cx="2109600" cy="1446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Arial"/>
                <a:ea typeface="Arial"/>
                <a:cs typeface="Arial"/>
                <a:sym typeface="Arial"/>
              </a:rPr>
              <a:t>BETTER</a:t>
            </a:r>
            <a:endParaRPr sz="1500" b="0" i="0" u="none" strike="noStrike" cap="none">
              <a:solidFill>
                <a:srgbClr val="000000"/>
              </a:solidFill>
              <a:latin typeface="Arial"/>
              <a:ea typeface="Arial"/>
              <a:cs typeface="Arial"/>
              <a:sym typeface="Arial"/>
            </a:endParaRPr>
          </a:p>
        </p:txBody>
      </p:sp>
      <p:sp>
        <p:nvSpPr>
          <p:cNvPr id="573" name="Google Shape;573;g3984a2fdb13_0_1235"/>
          <p:cNvSpPr txBox="1"/>
          <p:nvPr/>
        </p:nvSpPr>
        <p:spPr>
          <a:xfrm>
            <a:off x="5181600" y="3701438"/>
            <a:ext cx="3015900" cy="1446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Arial"/>
                <a:ea typeface="Arial"/>
                <a:cs typeface="Arial"/>
                <a:sym typeface="Arial"/>
              </a:rPr>
              <a:t>TOGETHER</a:t>
            </a:r>
            <a:endParaRPr sz="1500" b="0" i="0" u="none" strike="noStrike" cap="none">
              <a:solidFill>
                <a:srgbClr val="000000"/>
              </a:solidFill>
              <a:latin typeface="Arial"/>
              <a:ea typeface="Arial"/>
              <a:cs typeface="Arial"/>
              <a:sym typeface="Arial"/>
            </a:endParaRPr>
          </a:p>
        </p:txBody>
      </p:sp>
      <p:sp>
        <p:nvSpPr>
          <p:cNvPr id="574" name="Google Shape;574;g3984a2fdb13_0_1235"/>
          <p:cNvSpPr/>
          <p:nvPr/>
        </p:nvSpPr>
        <p:spPr>
          <a:xfrm>
            <a:off x="3737811" y="2370571"/>
            <a:ext cx="2486400" cy="1005600"/>
          </a:xfrm>
          <a:prstGeom prst="rect">
            <a:avLst/>
          </a:prstGeom>
          <a:noFill/>
          <a:ln w="571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575" name="Google Shape;575;g3984a2fdb13_0_1235"/>
          <p:cNvSpPr/>
          <p:nvPr/>
        </p:nvSpPr>
        <p:spPr>
          <a:xfrm>
            <a:off x="5077325" y="3567254"/>
            <a:ext cx="3248400" cy="1005600"/>
          </a:xfrm>
          <a:prstGeom prst="rect">
            <a:avLst/>
          </a:prstGeom>
          <a:noFill/>
          <a:ln w="571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pic>
        <p:nvPicPr>
          <p:cNvPr id="576" name="Google Shape;576;g3984a2fdb13_0_1235" descr="Text&#10;&#10;Description automatically generated with medium confidence"/>
          <p:cNvPicPr preferRelativeResize="0"/>
          <p:nvPr/>
        </p:nvPicPr>
        <p:blipFill rotWithShape="1">
          <a:blip r:embed="rId3">
            <a:alphaModFix/>
          </a:blip>
          <a:srcRect/>
          <a:stretch/>
        </p:blipFill>
        <p:spPr>
          <a:xfrm>
            <a:off x="3986465" y="5121159"/>
            <a:ext cx="3737810" cy="776512"/>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577"/>
        <p:cNvGrpSpPr/>
        <p:nvPr/>
      </p:nvGrpSpPr>
      <p:grpSpPr>
        <a:xfrm>
          <a:off x="0" y="0"/>
          <a:ext cx="0" cy="0"/>
          <a:chOff x="0" y="0"/>
          <a:chExt cx="0" cy="0"/>
        </a:xfrm>
      </p:grpSpPr>
      <p:pic>
        <p:nvPicPr>
          <p:cNvPr id="578" name="Google Shape;578;g3984a2fdb13_0_1243" descr="Icon&#10;&#10;Description automatically generated with low confidence"/>
          <p:cNvPicPr preferRelativeResize="0"/>
          <p:nvPr/>
        </p:nvPicPr>
        <p:blipFill rotWithShape="1">
          <a:blip r:embed="rId2">
            <a:alphaModFix/>
          </a:blip>
          <a:srcRect t="-4480" b="4480"/>
          <a:stretch/>
        </p:blipFill>
        <p:spPr>
          <a:xfrm>
            <a:off x="0" y="-314709"/>
            <a:ext cx="12191999" cy="7179443"/>
          </a:xfrm>
          <a:prstGeom prst="rect">
            <a:avLst/>
          </a:prstGeom>
          <a:noFill/>
          <a:ln>
            <a:noFill/>
          </a:ln>
        </p:spPr>
      </p:pic>
      <p:sp>
        <p:nvSpPr>
          <p:cNvPr id="579" name="Google Shape;579;g3984a2fdb13_0_1243"/>
          <p:cNvSpPr txBox="1">
            <a:spLocks noGrp="1"/>
          </p:cNvSpPr>
          <p:nvPr>
            <p:ph type="body" idx="1"/>
          </p:nvPr>
        </p:nvSpPr>
        <p:spPr>
          <a:xfrm>
            <a:off x="1731351" y="1832073"/>
            <a:ext cx="3471900" cy="10191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1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4pPr>
            <a:lvl5pPr marL="2286000" marR="0" lvl="4"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580" name="Google Shape;580;g3984a2fdb13_0_1243"/>
          <p:cNvSpPr txBox="1">
            <a:spLocks noGrp="1"/>
          </p:cNvSpPr>
          <p:nvPr>
            <p:ph type="body" idx="2"/>
          </p:nvPr>
        </p:nvSpPr>
        <p:spPr>
          <a:xfrm>
            <a:off x="4262689" y="3592674"/>
            <a:ext cx="3471900" cy="10191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1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4pPr>
            <a:lvl5pPr marL="2286000" marR="0" lvl="4"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581" name="Google Shape;581;g3984a2fdb13_0_1243"/>
          <p:cNvSpPr txBox="1">
            <a:spLocks noGrp="1"/>
          </p:cNvSpPr>
          <p:nvPr>
            <p:ph type="body" idx="3"/>
          </p:nvPr>
        </p:nvSpPr>
        <p:spPr>
          <a:xfrm>
            <a:off x="4262689" y="3592674"/>
            <a:ext cx="3471900" cy="10191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100"/>
              </a:spcBef>
              <a:spcAft>
                <a:spcPts val="0"/>
              </a:spcAft>
              <a:buClr>
                <a:schemeClr val="lt1"/>
              </a:buClr>
              <a:buSzPts val="8000"/>
              <a:buFont typeface="Arial"/>
              <a:buNone/>
              <a:defRPr sz="8000" b="1"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4pPr>
            <a:lvl5pPr marL="2286000" marR="0" lvl="4"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582" name="Google Shape;582;g3984a2fdb13_0_1243"/>
          <p:cNvSpPr txBox="1">
            <a:spLocks noGrp="1"/>
          </p:cNvSpPr>
          <p:nvPr>
            <p:ph type="body" idx="4"/>
          </p:nvPr>
        </p:nvSpPr>
        <p:spPr>
          <a:xfrm>
            <a:off x="1731351" y="1832072"/>
            <a:ext cx="3471900" cy="10191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100"/>
              </a:spcBef>
              <a:spcAft>
                <a:spcPts val="0"/>
              </a:spcAft>
              <a:buClr>
                <a:schemeClr val="lt1"/>
              </a:buClr>
              <a:buSzPts val="8000"/>
              <a:buFont typeface="Arial"/>
              <a:buNone/>
              <a:defRPr sz="8000" b="1"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4pPr>
            <a:lvl5pPr marL="2286000" marR="0" lvl="4"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3_Title and Content Gray">
  <p:cSld name="3_Title and Content Gray">
    <p:spTree>
      <p:nvGrpSpPr>
        <p:cNvPr id="1" name="Shape 583"/>
        <p:cNvGrpSpPr/>
        <p:nvPr/>
      </p:nvGrpSpPr>
      <p:grpSpPr>
        <a:xfrm>
          <a:off x="0" y="0"/>
          <a:ext cx="0" cy="0"/>
          <a:chOff x="0" y="0"/>
          <a:chExt cx="0" cy="0"/>
        </a:xfrm>
      </p:grpSpPr>
      <p:pic>
        <p:nvPicPr>
          <p:cNvPr id="584" name="Google Shape;584;g3984a2fdb13_0_1249" descr="A group of people looking at a paper&#10;&#10;Description automatically generated with medium confidence"/>
          <p:cNvPicPr preferRelativeResize="0"/>
          <p:nvPr/>
        </p:nvPicPr>
        <p:blipFill rotWithShape="1">
          <a:blip r:embed="rId2">
            <a:alphaModFix/>
          </a:blip>
          <a:srcRect/>
          <a:stretch/>
        </p:blipFill>
        <p:spPr>
          <a:xfrm>
            <a:off x="-334982" y="0"/>
            <a:ext cx="12861962" cy="7231323"/>
          </a:xfrm>
          <a:prstGeom prst="rect">
            <a:avLst/>
          </a:prstGeom>
          <a:noFill/>
          <a:ln>
            <a:noFill/>
          </a:ln>
        </p:spPr>
      </p:pic>
      <p:pic>
        <p:nvPicPr>
          <p:cNvPr id="585" name="Google Shape;585;g3984a2fdb13_0_1249" descr="Text&#10;&#10;Description automatically generated with medium confidence"/>
          <p:cNvPicPr preferRelativeResize="0"/>
          <p:nvPr/>
        </p:nvPicPr>
        <p:blipFill rotWithShape="1">
          <a:blip r:embed="rId3">
            <a:alphaModFix/>
          </a:blip>
          <a:srcRect/>
          <a:stretch/>
        </p:blipFill>
        <p:spPr>
          <a:xfrm>
            <a:off x="69573" y="6332785"/>
            <a:ext cx="2269447" cy="471465"/>
          </a:xfrm>
          <a:prstGeom prst="rect">
            <a:avLst/>
          </a:prstGeom>
          <a:noFill/>
          <a:ln>
            <a:noFill/>
          </a:ln>
        </p:spPr>
      </p:pic>
      <p:sp>
        <p:nvSpPr>
          <p:cNvPr id="586" name="Google Shape;586;g3984a2fdb13_0_1249"/>
          <p:cNvSpPr txBox="1">
            <a:spLocks noGrp="1"/>
          </p:cNvSpPr>
          <p:nvPr>
            <p:ph type="body" idx="1"/>
          </p:nvPr>
        </p:nvSpPr>
        <p:spPr>
          <a:xfrm>
            <a:off x="3701014" y="3130826"/>
            <a:ext cx="4790100" cy="11628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100"/>
              </a:spcBef>
              <a:spcAft>
                <a:spcPts val="0"/>
              </a:spcAft>
              <a:buClr>
                <a:schemeClr val="lt1"/>
              </a:buClr>
              <a:buSzPts val="4400"/>
              <a:buFont typeface="Arial"/>
              <a:buNone/>
              <a:defRPr sz="4400" b="1"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4pPr>
            <a:lvl5pPr marL="2286000" marR="0" lvl="4"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5_Title and Content Gray">
  <p:cSld name="5_Title and Content Gray">
    <p:spTree>
      <p:nvGrpSpPr>
        <p:cNvPr id="1" name="Shape 587"/>
        <p:cNvGrpSpPr/>
        <p:nvPr/>
      </p:nvGrpSpPr>
      <p:grpSpPr>
        <a:xfrm>
          <a:off x="0" y="0"/>
          <a:ext cx="0" cy="0"/>
          <a:chOff x="0" y="0"/>
          <a:chExt cx="0" cy="0"/>
        </a:xfrm>
      </p:grpSpPr>
      <p:pic>
        <p:nvPicPr>
          <p:cNvPr id="588" name="Google Shape;588;g3984a2fdb13_0_1253" descr="A person writing on a piece of paper&#10;&#10;Description automatically generated with low confidence"/>
          <p:cNvPicPr preferRelativeResize="0"/>
          <p:nvPr/>
        </p:nvPicPr>
        <p:blipFill rotWithShape="1">
          <a:blip r:embed="rId2">
            <a:alphaModFix/>
          </a:blip>
          <a:srcRect/>
          <a:stretch/>
        </p:blipFill>
        <p:spPr>
          <a:xfrm>
            <a:off x="-348310" y="218484"/>
            <a:ext cx="12888620" cy="7246310"/>
          </a:xfrm>
          <a:prstGeom prst="rect">
            <a:avLst/>
          </a:prstGeom>
          <a:noFill/>
          <a:ln>
            <a:noFill/>
          </a:ln>
        </p:spPr>
      </p:pic>
      <p:sp>
        <p:nvSpPr>
          <p:cNvPr id="589" name="Google Shape;589;g3984a2fdb13_0_1253"/>
          <p:cNvSpPr txBox="1">
            <a:spLocks noGrp="1"/>
          </p:cNvSpPr>
          <p:nvPr>
            <p:ph type="body" idx="1"/>
          </p:nvPr>
        </p:nvSpPr>
        <p:spPr>
          <a:xfrm>
            <a:off x="3701014" y="3130826"/>
            <a:ext cx="4790100" cy="11628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100"/>
              </a:spcBef>
              <a:spcAft>
                <a:spcPts val="0"/>
              </a:spcAft>
              <a:buClr>
                <a:schemeClr val="lt1"/>
              </a:buClr>
              <a:buSzPts val="4400"/>
              <a:buFont typeface="Arial"/>
              <a:buNone/>
              <a:defRPr sz="4400" b="1"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4pPr>
            <a:lvl5pPr marL="2286000" marR="0" lvl="4"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pic>
        <p:nvPicPr>
          <p:cNvPr id="590" name="Google Shape;590;g3984a2fdb13_0_1253" descr="Text&#10;&#10;Description automatically generated with medium confidence"/>
          <p:cNvPicPr preferRelativeResize="0"/>
          <p:nvPr/>
        </p:nvPicPr>
        <p:blipFill rotWithShape="1">
          <a:blip r:embed="rId3">
            <a:alphaModFix/>
          </a:blip>
          <a:srcRect/>
          <a:stretch/>
        </p:blipFill>
        <p:spPr>
          <a:xfrm>
            <a:off x="221973" y="6485185"/>
            <a:ext cx="2269447" cy="471465"/>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2_Title and Content Gray">
  <p:cSld name="2_Title and Content Gray">
    <p:spTree>
      <p:nvGrpSpPr>
        <p:cNvPr id="1" name="Shape 591"/>
        <p:cNvGrpSpPr/>
        <p:nvPr/>
      </p:nvGrpSpPr>
      <p:grpSpPr>
        <a:xfrm>
          <a:off x="0" y="0"/>
          <a:ext cx="0" cy="0"/>
          <a:chOff x="0" y="0"/>
          <a:chExt cx="0" cy="0"/>
        </a:xfrm>
      </p:grpSpPr>
      <p:pic>
        <p:nvPicPr>
          <p:cNvPr id="592" name="Google Shape;592;g3984a2fdb13_0_1261" descr="A group of people sitting at a table looking at a computer&#10;&#10;Description automatically generated with low confidence"/>
          <p:cNvPicPr preferRelativeResize="0"/>
          <p:nvPr/>
        </p:nvPicPr>
        <p:blipFill rotWithShape="1">
          <a:blip r:embed="rId2">
            <a:alphaModFix/>
          </a:blip>
          <a:srcRect/>
          <a:stretch/>
        </p:blipFill>
        <p:spPr>
          <a:xfrm>
            <a:off x="-389802" y="-147048"/>
            <a:ext cx="12721046" cy="7152096"/>
          </a:xfrm>
          <a:prstGeom prst="rect">
            <a:avLst/>
          </a:prstGeom>
          <a:noFill/>
          <a:ln>
            <a:noFill/>
          </a:ln>
        </p:spPr>
      </p:pic>
      <p:sp>
        <p:nvSpPr>
          <p:cNvPr id="593" name="Google Shape;593;g3984a2fdb13_0_1261"/>
          <p:cNvSpPr txBox="1">
            <a:spLocks noGrp="1"/>
          </p:cNvSpPr>
          <p:nvPr>
            <p:ph type="body" idx="1"/>
          </p:nvPr>
        </p:nvSpPr>
        <p:spPr>
          <a:xfrm>
            <a:off x="3701014" y="3130826"/>
            <a:ext cx="4790100" cy="11628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100"/>
              </a:spcBef>
              <a:spcAft>
                <a:spcPts val="0"/>
              </a:spcAft>
              <a:buClr>
                <a:schemeClr val="lt1"/>
              </a:buClr>
              <a:buSzPts val="4400"/>
              <a:buFont typeface="Arial"/>
              <a:buNone/>
              <a:defRPr sz="4400" b="1"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4pPr>
            <a:lvl5pPr marL="2286000" marR="0" lvl="4"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pic>
        <p:nvPicPr>
          <p:cNvPr id="594" name="Google Shape;594;g3984a2fdb13_0_1261" descr="Text&#10;&#10;Description automatically generated with medium confidence"/>
          <p:cNvPicPr preferRelativeResize="0"/>
          <p:nvPr/>
        </p:nvPicPr>
        <p:blipFill rotWithShape="1">
          <a:blip r:embed="rId3">
            <a:alphaModFix/>
          </a:blip>
          <a:srcRect/>
          <a:stretch/>
        </p:blipFill>
        <p:spPr>
          <a:xfrm>
            <a:off x="69573" y="6332785"/>
            <a:ext cx="2269447" cy="471465"/>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0"/>
        <p:cNvGrpSpPr/>
        <p:nvPr/>
      </p:nvGrpSpPr>
      <p:grpSpPr>
        <a:xfrm>
          <a:off x="0" y="0"/>
          <a:ext cx="0" cy="0"/>
          <a:chOff x="0" y="0"/>
          <a:chExt cx="0" cy="0"/>
        </a:xfrm>
      </p:grpSpPr>
      <p:sp>
        <p:nvSpPr>
          <p:cNvPr id="51" name="Google Shape;51;g3984a2fdb13_0_140"/>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g3984a2fdb13_0_140"/>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3" name="Google Shape;53;g3984a2fdb13_0_140"/>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g3984a2fdb13_0_140"/>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5" name="Google Shape;55;g3984a2fdb13_0_140"/>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g3984a2fdb13_0_14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g3984a2fdb13_0_14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g3984a2fdb13_0_14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6_Title and Content Gray">
  <p:cSld name="6_Title and Content Gray">
    <p:spTree>
      <p:nvGrpSpPr>
        <p:cNvPr id="1" name="Shape 595"/>
        <p:cNvGrpSpPr/>
        <p:nvPr/>
      </p:nvGrpSpPr>
      <p:grpSpPr>
        <a:xfrm>
          <a:off x="0" y="0"/>
          <a:ext cx="0" cy="0"/>
          <a:chOff x="0" y="0"/>
          <a:chExt cx="0" cy="0"/>
        </a:xfrm>
      </p:grpSpPr>
      <p:pic>
        <p:nvPicPr>
          <p:cNvPr id="596" name="Google Shape;596;g3984a2fdb13_0_1265" descr="A picture containing sky, outdoor, day&#10;&#10;Description automatically generated"/>
          <p:cNvPicPr preferRelativeResize="0"/>
          <p:nvPr/>
        </p:nvPicPr>
        <p:blipFill rotWithShape="1">
          <a:blip r:embed="rId2">
            <a:alphaModFix/>
          </a:blip>
          <a:srcRect/>
          <a:stretch/>
        </p:blipFill>
        <p:spPr>
          <a:xfrm>
            <a:off x="-252785" y="-140449"/>
            <a:ext cx="12697571" cy="7138898"/>
          </a:xfrm>
          <a:prstGeom prst="rect">
            <a:avLst/>
          </a:prstGeom>
          <a:noFill/>
          <a:ln>
            <a:noFill/>
          </a:ln>
        </p:spPr>
      </p:pic>
      <p:sp>
        <p:nvSpPr>
          <p:cNvPr id="597" name="Google Shape;597;g3984a2fdb13_0_1265"/>
          <p:cNvSpPr txBox="1">
            <a:spLocks noGrp="1"/>
          </p:cNvSpPr>
          <p:nvPr>
            <p:ph type="title"/>
          </p:nvPr>
        </p:nvSpPr>
        <p:spPr>
          <a:xfrm>
            <a:off x="3492971" y="3105615"/>
            <a:ext cx="5153100" cy="1044000"/>
          </a:xfrm>
          <a:prstGeom prst="rect">
            <a:avLst/>
          </a:prstGeom>
          <a:noFill/>
          <a:ln>
            <a:noFill/>
          </a:ln>
        </p:spPr>
        <p:txBody>
          <a:bodyPr spcFirstLastPara="1" wrap="square" lIns="91425" tIns="45700" rIns="91425" bIns="45700" anchor="t" anchorCtr="0">
            <a:normAutofit/>
          </a:bodyPr>
          <a:lstStyle>
            <a:lvl1pPr marR="0" lvl="0" algn="ctr" rtl="0">
              <a:lnSpc>
                <a:spcPct val="90000"/>
              </a:lnSpc>
              <a:spcBef>
                <a:spcPts val="0"/>
              </a:spcBef>
              <a:spcAft>
                <a:spcPts val="0"/>
              </a:spcAft>
              <a:buClr>
                <a:schemeClr val="lt1"/>
              </a:buClr>
              <a:buSzPts val="4800"/>
              <a:buFont typeface="Arial"/>
              <a:buNone/>
              <a:defRPr sz="48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pic>
        <p:nvPicPr>
          <p:cNvPr id="598" name="Google Shape;598;g3984a2fdb13_0_1265" descr="Text&#10;&#10;Description automatically generated with medium confidence"/>
          <p:cNvPicPr preferRelativeResize="0"/>
          <p:nvPr/>
        </p:nvPicPr>
        <p:blipFill rotWithShape="1">
          <a:blip r:embed="rId3">
            <a:alphaModFix/>
          </a:blip>
          <a:srcRect/>
          <a:stretch/>
        </p:blipFill>
        <p:spPr>
          <a:xfrm>
            <a:off x="69573" y="6332785"/>
            <a:ext cx="2269447" cy="471465"/>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99"/>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and Content with Image 3">
  <p:cSld name="Title and Content with Image 3">
    <p:spTree>
      <p:nvGrpSpPr>
        <p:cNvPr id="1" name="Shape 600"/>
        <p:cNvGrpSpPr/>
        <p:nvPr/>
      </p:nvGrpSpPr>
      <p:grpSpPr>
        <a:xfrm>
          <a:off x="0" y="0"/>
          <a:ext cx="0" cy="0"/>
          <a:chOff x="0" y="0"/>
          <a:chExt cx="0" cy="0"/>
        </a:xfrm>
      </p:grpSpPr>
      <p:pic>
        <p:nvPicPr>
          <p:cNvPr id="601" name="Google Shape;601;g3984a2fdb13_0_1280" descr="A group of children smiling&#10;&#10;Description automatically generated with low confidence"/>
          <p:cNvPicPr preferRelativeResize="0"/>
          <p:nvPr/>
        </p:nvPicPr>
        <p:blipFill rotWithShape="1">
          <a:blip r:embed="rId2">
            <a:alphaModFix/>
          </a:blip>
          <a:srcRect b="11738"/>
          <a:stretch/>
        </p:blipFill>
        <p:spPr>
          <a:xfrm>
            <a:off x="0" y="1673"/>
            <a:ext cx="12194979" cy="6051256"/>
          </a:xfrm>
          <a:prstGeom prst="rect">
            <a:avLst/>
          </a:prstGeom>
          <a:noFill/>
          <a:ln>
            <a:noFill/>
          </a:ln>
        </p:spPr>
      </p:pic>
      <p:sp>
        <p:nvSpPr>
          <p:cNvPr id="602" name="Google Shape;602;g3984a2fdb13_0_1280"/>
          <p:cNvSpPr/>
          <p:nvPr/>
        </p:nvSpPr>
        <p:spPr>
          <a:xfrm>
            <a:off x="-268357" y="6281530"/>
            <a:ext cx="12603900" cy="684000"/>
          </a:xfrm>
          <a:prstGeom prst="rect">
            <a:avLst/>
          </a:prstGeom>
          <a:solidFill>
            <a:srgbClr val="1F75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603" name="Google Shape;603;g3984a2fdb13_0_1280"/>
          <p:cNvSpPr/>
          <p:nvPr/>
        </p:nvSpPr>
        <p:spPr>
          <a:xfrm>
            <a:off x="-268357" y="6033051"/>
            <a:ext cx="12603900" cy="258300"/>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pic>
        <p:nvPicPr>
          <p:cNvPr id="604" name="Google Shape;604;g3984a2fdb13_0_1280" descr="Text&#10;&#10;Description automatically generated with medium confidence"/>
          <p:cNvPicPr preferRelativeResize="0"/>
          <p:nvPr/>
        </p:nvPicPr>
        <p:blipFill rotWithShape="1">
          <a:blip r:embed="rId3">
            <a:alphaModFix/>
          </a:blip>
          <a:srcRect/>
          <a:stretch/>
        </p:blipFill>
        <p:spPr>
          <a:xfrm>
            <a:off x="69573" y="6332785"/>
            <a:ext cx="2269447" cy="471465"/>
          </a:xfrm>
          <a:prstGeom prst="rect">
            <a:avLst/>
          </a:prstGeom>
          <a:noFill/>
          <a:ln>
            <a:noFill/>
          </a:ln>
        </p:spPr>
      </p:pic>
      <p:sp>
        <p:nvSpPr>
          <p:cNvPr id="605" name="Google Shape;605;g3984a2fdb13_0_1280"/>
          <p:cNvSpPr/>
          <p:nvPr/>
        </p:nvSpPr>
        <p:spPr>
          <a:xfrm>
            <a:off x="598407" y="1692218"/>
            <a:ext cx="10870500" cy="4340700"/>
          </a:xfrm>
          <a:prstGeom prst="rect">
            <a:avLst/>
          </a:prstGeom>
          <a:solidFill>
            <a:srgbClr val="E4E4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606" name="Google Shape;606;g3984a2fdb13_0_1280"/>
          <p:cNvSpPr txBox="1"/>
          <p:nvPr/>
        </p:nvSpPr>
        <p:spPr>
          <a:xfrm>
            <a:off x="9852982" y="6374979"/>
            <a:ext cx="2269500" cy="5169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900"/>
              <a:buFont typeface="Arial"/>
              <a:buNone/>
            </a:pPr>
            <a:r>
              <a:rPr lang="en-US" sz="2900" b="0" i="0" u="none" strike="noStrike" cap="none">
                <a:solidFill>
                  <a:schemeClr val="lt1"/>
                </a:solidFill>
                <a:latin typeface="Arial"/>
                <a:ea typeface="Arial"/>
                <a:cs typeface="Arial"/>
                <a:sym typeface="Arial"/>
              </a:rPr>
              <a:t>ceedar.org</a:t>
            </a:r>
            <a:endParaRPr sz="1500" b="0" i="0" u="none" strike="noStrike" cap="none">
              <a:solidFill>
                <a:srgbClr val="000000"/>
              </a:solidFill>
              <a:latin typeface="Arial"/>
              <a:ea typeface="Arial"/>
              <a:cs typeface="Arial"/>
              <a:sym typeface="Arial"/>
            </a:endParaRPr>
          </a:p>
        </p:txBody>
      </p:sp>
      <p:sp>
        <p:nvSpPr>
          <p:cNvPr id="607" name="Google Shape;607;g3984a2fdb13_0_1280"/>
          <p:cNvSpPr/>
          <p:nvPr/>
        </p:nvSpPr>
        <p:spPr>
          <a:xfrm>
            <a:off x="0" y="2903838"/>
            <a:ext cx="12192000" cy="3128700"/>
          </a:xfrm>
          <a:prstGeom prst="rect">
            <a:avLst/>
          </a:prstGeom>
          <a:solidFill>
            <a:srgbClr val="E4E4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608" name="Google Shape;608;g3984a2fdb13_0_1280"/>
          <p:cNvSpPr txBox="1">
            <a:spLocks noGrp="1"/>
          </p:cNvSpPr>
          <p:nvPr>
            <p:ph type="title"/>
          </p:nvPr>
        </p:nvSpPr>
        <p:spPr>
          <a:xfrm>
            <a:off x="1006947" y="1932630"/>
            <a:ext cx="4371900" cy="13257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609" name="Google Shape;609;g3984a2fdb13_0_1280"/>
          <p:cNvSpPr txBox="1">
            <a:spLocks noGrp="1"/>
          </p:cNvSpPr>
          <p:nvPr>
            <p:ph type="body" idx="1"/>
          </p:nvPr>
        </p:nvSpPr>
        <p:spPr>
          <a:xfrm>
            <a:off x="5691006" y="1932630"/>
            <a:ext cx="5257500" cy="38601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1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4pPr>
            <a:lvl5pPr marL="2286000" marR="0" lvl="4"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1_Title and Content Gray">
  <p:cSld name="1_Title and Content Gray">
    <p:spTree>
      <p:nvGrpSpPr>
        <p:cNvPr id="1" name="Shape 610"/>
        <p:cNvGrpSpPr/>
        <p:nvPr/>
      </p:nvGrpSpPr>
      <p:grpSpPr>
        <a:xfrm>
          <a:off x="0" y="0"/>
          <a:ext cx="0" cy="0"/>
          <a:chOff x="0" y="0"/>
          <a:chExt cx="0" cy="0"/>
        </a:xfrm>
      </p:grpSpPr>
      <p:pic>
        <p:nvPicPr>
          <p:cNvPr id="611" name="Google Shape;611;g3984a2fdb13_0_1290" descr="A picture containing table&#10;&#10;Description automatically generated"/>
          <p:cNvPicPr preferRelativeResize="0"/>
          <p:nvPr/>
        </p:nvPicPr>
        <p:blipFill rotWithShape="1">
          <a:blip r:embed="rId2">
            <a:alphaModFix/>
          </a:blip>
          <a:srcRect/>
          <a:stretch/>
        </p:blipFill>
        <p:spPr>
          <a:xfrm>
            <a:off x="-197225" y="-80642"/>
            <a:ext cx="12532664" cy="7046179"/>
          </a:xfrm>
          <a:prstGeom prst="rect">
            <a:avLst/>
          </a:prstGeom>
          <a:noFill/>
          <a:ln>
            <a:noFill/>
          </a:ln>
        </p:spPr>
      </p:pic>
      <p:sp>
        <p:nvSpPr>
          <p:cNvPr id="612" name="Google Shape;612;g3984a2fdb13_0_1290"/>
          <p:cNvSpPr txBox="1">
            <a:spLocks noGrp="1"/>
          </p:cNvSpPr>
          <p:nvPr>
            <p:ph type="title"/>
          </p:nvPr>
        </p:nvSpPr>
        <p:spPr>
          <a:xfrm>
            <a:off x="433206" y="594159"/>
            <a:ext cx="11219700" cy="13257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613" name="Google Shape;613;g3984a2fdb13_0_1290"/>
          <p:cNvSpPr txBox="1">
            <a:spLocks noGrp="1"/>
          </p:cNvSpPr>
          <p:nvPr>
            <p:ph type="body" idx="1"/>
          </p:nvPr>
        </p:nvSpPr>
        <p:spPr>
          <a:xfrm>
            <a:off x="433388" y="2187574"/>
            <a:ext cx="11219700" cy="36396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1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4pPr>
            <a:lvl5pPr marL="2286000" marR="0" lvl="4"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614" name="Google Shape;614;g3984a2fdb13_0_1290"/>
          <p:cNvSpPr/>
          <p:nvPr/>
        </p:nvSpPr>
        <p:spPr>
          <a:xfrm>
            <a:off x="-197225" y="6094911"/>
            <a:ext cx="12532800" cy="258300"/>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615" name="Google Shape;615;g3984a2fdb13_0_1290"/>
          <p:cNvSpPr/>
          <p:nvPr/>
        </p:nvSpPr>
        <p:spPr>
          <a:xfrm>
            <a:off x="-197225" y="6291468"/>
            <a:ext cx="12532800" cy="684000"/>
          </a:xfrm>
          <a:prstGeom prst="rect">
            <a:avLst/>
          </a:prstGeom>
          <a:solidFill>
            <a:srgbClr val="1F75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616" name="Google Shape;616;g3984a2fdb13_0_1290"/>
          <p:cNvSpPr txBox="1"/>
          <p:nvPr/>
        </p:nvSpPr>
        <p:spPr>
          <a:xfrm>
            <a:off x="9852982" y="6374979"/>
            <a:ext cx="2269500" cy="5169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900"/>
              <a:buFont typeface="Arial"/>
              <a:buNone/>
            </a:pPr>
            <a:r>
              <a:rPr lang="en-US" sz="2900" b="0" i="0" u="none" strike="noStrike" cap="none">
                <a:solidFill>
                  <a:schemeClr val="lt1"/>
                </a:solidFill>
                <a:latin typeface="Arial"/>
                <a:ea typeface="Arial"/>
                <a:cs typeface="Arial"/>
                <a:sym typeface="Arial"/>
              </a:rPr>
              <a:t>ceedar.org</a:t>
            </a:r>
            <a:endParaRPr sz="1500" b="0" i="0" u="none" strike="noStrike" cap="none">
              <a:solidFill>
                <a:srgbClr val="000000"/>
              </a:solidFill>
              <a:latin typeface="Arial"/>
              <a:ea typeface="Arial"/>
              <a:cs typeface="Arial"/>
              <a:sym typeface="Arial"/>
            </a:endParaRPr>
          </a:p>
        </p:txBody>
      </p:sp>
      <p:sp>
        <p:nvSpPr>
          <p:cNvPr id="617" name="Google Shape;617;g3984a2fdb13_0_1290"/>
          <p:cNvSpPr/>
          <p:nvPr/>
        </p:nvSpPr>
        <p:spPr>
          <a:xfrm>
            <a:off x="-232792" y="-75459"/>
            <a:ext cx="12603900" cy="401700"/>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pic>
        <p:nvPicPr>
          <p:cNvPr id="618" name="Google Shape;618;g3984a2fdb13_0_1290" descr="Text&#10;&#10;Description automatically generated with medium confidence"/>
          <p:cNvPicPr preferRelativeResize="0"/>
          <p:nvPr/>
        </p:nvPicPr>
        <p:blipFill rotWithShape="1">
          <a:blip r:embed="rId3">
            <a:alphaModFix/>
          </a:blip>
          <a:srcRect/>
          <a:stretch/>
        </p:blipFill>
        <p:spPr>
          <a:xfrm>
            <a:off x="69573" y="6332785"/>
            <a:ext cx="2269447" cy="471465"/>
          </a:xfrm>
          <a:prstGeom prst="rect">
            <a:avLst/>
          </a:prstGeom>
          <a:noFill/>
          <a:ln>
            <a:noFill/>
          </a:ln>
        </p:spPr>
      </p:pic>
      <p:sp>
        <p:nvSpPr>
          <p:cNvPr id="619" name="Google Shape;619;g3984a2fdb13_0_1290"/>
          <p:cNvSpPr/>
          <p:nvPr/>
        </p:nvSpPr>
        <p:spPr>
          <a:xfrm>
            <a:off x="-232792" y="326307"/>
            <a:ext cx="12603900" cy="5758800"/>
          </a:xfrm>
          <a:prstGeom prst="rect">
            <a:avLst/>
          </a:prstGeom>
          <a:solidFill>
            <a:srgbClr val="E4E4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pic>
        <p:nvPicPr>
          <p:cNvPr id="620" name="Google Shape;620;g3984a2fdb13_0_1290" descr="A group of children raising their hands&#10;&#10;Description automatically generated with medium confidence"/>
          <p:cNvPicPr preferRelativeResize="0"/>
          <p:nvPr/>
        </p:nvPicPr>
        <p:blipFill rotWithShape="1">
          <a:blip r:embed="rId4">
            <a:alphaModFix/>
          </a:blip>
          <a:srcRect/>
          <a:stretch/>
        </p:blipFill>
        <p:spPr>
          <a:xfrm>
            <a:off x="-375074" y="-80642"/>
            <a:ext cx="12836377" cy="7216938"/>
          </a:xfrm>
          <a:prstGeom prst="rect">
            <a:avLst/>
          </a:prstGeom>
          <a:noFill/>
          <a:ln>
            <a:noFill/>
          </a:ln>
        </p:spPr>
      </p:pic>
      <p:sp>
        <p:nvSpPr>
          <p:cNvPr id="621" name="Google Shape;621;g3984a2fdb13_0_1290"/>
          <p:cNvSpPr txBox="1"/>
          <p:nvPr/>
        </p:nvSpPr>
        <p:spPr>
          <a:xfrm>
            <a:off x="4561145" y="2986605"/>
            <a:ext cx="3015900" cy="1323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000"/>
              <a:buFont typeface="Arial"/>
              <a:buNone/>
            </a:pPr>
            <a:r>
              <a:rPr lang="en-US" sz="8000" b="0" i="0" u="none" strike="noStrike" cap="none">
                <a:solidFill>
                  <a:schemeClr val="lt1"/>
                </a:solidFill>
                <a:latin typeface="Arial"/>
                <a:ea typeface="Arial"/>
                <a:cs typeface="Arial"/>
                <a:sym typeface="Arial"/>
              </a:rPr>
              <a:t>Q &amp; A</a:t>
            </a:r>
            <a:endParaRPr sz="1500" b="0" i="0" u="none" strike="noStrike" cap="none">
              <a:solidFill>
                <a:srgbClr val="000000"/>
              </a:solidFill>
              <a:latin typeface="Arial"/>
              <a:ea typeface="Arial"/>
              <a:cs typeface="Arial"/>
              <a:sym typeface="Arial"/>
            </a:endParaRPr>
          </a:p>
        </p:txBody>
      </p:sp>
      <p:sp>
        <p:nvSpPr>
          <p:cNvPr id="622" name="Google Shape;622;g3984a2fdb13_0_1290"/>
          <p:cNvSpPr/>
          <p:nvPr/>
        </p:nvSpPr>
        <p:spPr>
          <a:xfrm>
            <a:off x="4444839" y="3051313"/>
            <a:ext cx="3248400" cy="1308300"/>
          </a:xfrm>
          <a:prstGeom prst="rect">
            <a:avLst/>
          </a:prstGeom>
          <a:noFill/>
          <a:ln w="101600" cap="flat" cmpd="sng">
            <a:solidFill>
              <a:schemeClr val="lt1"/>
            </a:solidFill>
            <a:prstDash val="solid"/>
            <a:miter lim="800000"/>
            <a:headEnd type="none" w="sm" len="sm"/>
            <a:tailEnd type="none" w="sm" len="sm"/>
          </a:ln>
        </p:spPr>
        <p:txBody>
          <a:bodyPr spcFirstLastPara="1" wrap="square" lIns="548625" tIns="45700" rIns="64007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pic>
        <p:nvPicPr>
          <p:cNvPr id="623" name="Google Shape;623;g3984a2fdb13_0_1290" descr="Text&#10;&#10;Description automatically generated with medium confidence"/>
          <p:cNvPicPr preferRelativeResize="0"/>
          <p:nvPr/>
        </p:nvPicPr>
        <p:blipFill rotWithShape="1">
          <a:blip r:embed="rId3">
            <a:alphaModFix/>
          </a:blip>
          <a:srcRect/>
          <a:stretch/>
        </p:blipFill>
        <p:spPr>
          <a:xfrm>
            <a:off x="221973" y="6485185"/>
            <a:ext cx="2269447" cy="471465"/>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and Content with Image 1">
  <p:cSld name="Title and Content with Image 1">
    <p:spTree>
      <p:nvGrpSpPr>
        <p:cNvPr id="1" name="Shape 624"/>
        <p:cNvGrpSpPr/>
        <p:nvPr/>
      </p:nvGrpSpPr>
      <p:grpSpPr>
        <a:xfrm>
          <a:off x="0" y="0"/>
          <a:ext cx="0" cy="0"/>
          <a:chOff x="0" y="0"/>
          <a:chExt cx="0" cy="0"/>
        </a:xfrm>
      </p:grpSpPr>
      <p:sp>
        <p:nvSpPr>
          <p:cNvPr id="625" name="Google Shape;625;g3984a2fdb13_0_1304"/>
          <p:cNvSpPr txBox="1">
            <a:spLocks noGrp="1"/>
          </p:cNvSpPr>
          <p:nvPr>
            <p:ph type="title"/>
          </p:nvPr>
        </p:nvSpPr>
        <p:spPr>
          <a:xfrm>
            <a:off x="433206" y="701733"/>
            <a:ext cx="5662800" cy="13257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626" name="Google Shape;626;g3984a2fdb13_0_1304"/>
          <p:cNvSpPr txBox="1">
            <a:spLocks noGrp="1"/>
          </p:cNvSpPr>
          <p:nvPr>
            <p:ph type="body" idx="1"/>
          </p:nvPr>
        </p:nvSpPr>
        <p:spPr>
          <a:xfrm>
            <a:off x="433388" y="2295149"/>
            <a:ext cx="7670700" cy="42849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1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4pPr>
            <a:lvl5pPr marL="2286000" marR="0" lvl="4"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627" name="Google Shape;627;g3984a2fdb13_0_1304"/>
          <p:cNvSpPr/>
          <p:nvPr/>
        </p:nvSpPr>
        <p:spPr>
          <a:xfrm>
            <a:off x="-268357" y="6281530"/>
            <a:ext cx="12603900" cy="684000"/>
          </a:xfrm>
          <a:prstGeom prst="rect">
            <a:avLst/>
          </a:prstGeom>
          <a:solidFill>
            <a:srgbClr val="1F75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628" name="Google Shape;628;g3984a2fdb13_0_1304"/>
          <p:cNvSpPr/>
          <p:nvPr/>
        </p:nvSpPr>
        <p:spPr>
          <a:xfrm>
            <a:off x="-268357" y="6033051"/>
            <a:ext cx="12603900" cy="258300"/>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pic>
        <p:nvPicPr>
          <p:cNvPr id="629" name="Google Shape;629;g3984a2fdb13_0_1304" descr="Text&#10;&#10;Description automatically generated with medium confidence"/>
          <p:cNvPicPr preferRelativeResize="0"/>
          <p:nvPr/>
        </p:nvPicPr>
        <p:blipFill rotWithShape="1">
          <a:blip r:embed="rId2">
            <a:alphaModFix/>
          </a:blip>
          <a:srcRect/>
          <a:stretch/>
        </p:blipFill>
        <p:spPr>
          <a:xfrm>
            <a:off x="69573" y="6332785"/>
            <a:ext cx="2269447" cy="471465"/>
          </a:xfrm>
          <a:prstGeom prst="rect">
            <a:avLst/>
          </a:prstGeom>
          <a:noFill/>
          <a:ln>
            <a:noFill/>
          </a:ln>
        </p:spPr>
      </p:pic>
      <p:sp>
        <p:nvSpPr>
          <p:cNvPr id="630" name="Google Shape;630;g3984a2fdb13_0_1304"/>
          <p:cNvSpPr txBox="1"/>
          <p:nvPr/>
        </p:nvSpPr>
        <p:spPr>
          <a:xfrm>
            <a:off x="9852982" y="6374979"/>
            <a:ext cx="2269500" cy="5169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900"/>
              <a:buFont typeface="Arial"/>
              <a:buNone/>
            </a:pPr>
            <a:r>
              <a:rPr lang="en-US" sz="2900" b="0" i="0" u="none" strike="noStrike" cap="none">
                <a:solidFill>
                  <a:schemeClr val="lt1"/>
                </a:solidFill>
                <a:latin typeface="Arial"/>
                <a:ea typeface="Arial"/>
                <a:cs typeface="Arial"/>
                <a:sym typeface="Arial"/>
              </a:rPr>
              <a:t>ceedar.org</a:t>
            </a:r>
            <a:endParaRPr sz="15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1_Title and Content with Image 1">
  <p:cSld name="1_Title and Content with Image 1">
    <p:spTree>
      <p:nvGrpSpPr>
        <p:cNvPr id="1" name="Shape 631"/>
        <p:cNvGrpSpPr/>
        <p:nvPr/>
      </p:nvGrpSpPr>
      <p:grpSpPr>
        <a:xfrm>
          <a:off x="0" y="0"/>
          <a:ext cx="0" cy="0"/>
          <a:chOff x="0" y="0"/>
          <a:chExt cx="0" cy="0"/>
        </a:xfrm>
      </p:grpSpPr>
      <p:sp>
        <p:nvSpPr>
          <p:cNvPr id="632" name="Google Shape;632;g3984a2fdb13_0_1311"/>
          <p:cNvSpPr/>
          <p:nvPr/>
        </p:nvSpPr>
        <p:spPr>
          <a:xfrm>
            <a:off x="-268357" y="6281530"/>
            <a:ext cx="12603900" cy="684000"/>
          </a:xfrm>
          <a:prstGeom prst="rect">
            <a:avLst/>
          </a:prstGeom>
          <a:solidFill>
            <a:srgbClr val="1F75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633" name="Google Shape;633;g3984a2fdb13_0_1311"/>
          <p:cNvSpPr/>
          <p:nvPr/>
        </p:nvSpPr>
        <p:spPr>
          <a:xfrm>
            <a:off x="-268357" y="6033051"/>
            <a:ext cx="12603900" cy="258300"/>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pic>
        <p:nvPicPr>
          <p:cNvPr id="634" name="Google Shape;634;g3984a2fdb13_0_1311" descr="Text&#10;&#10;Description automatically generated with medium confidence"/>
          <p:cNvPicPr preferRelativeResize="0"/>
          <p:nvPr/>
        </p:nvPicPr>
        <p:blipFill rotWithShape="1">
          <a:blip r:embed="rId2">
            <a:alphaModFix/>
          </a:blip>
          <a:srcRect/>
          <a:stretch/>
        </p:blipFill>
        <p:spPr>
          <a:xfrm>
            <a:off x="69573" y="6332785"/>
            <a:ext cx="2269447" cy="471465"/>
          </a:xfrm>
          <a:prstGeom prst="rect">
            <a:avLst/>
          </a:prstGeom>
          <a:noFill/>
          <a:ln>
            <a:noFill/>
          </a:ln>
        </p:spPr>
      </p:pic>
      <p:sp>
        <p:nvSpPr>
          <p:cNvPr id="635" name="Google Shape;635;g3984a2fdb13_0_1311"/>
          <p:cNvSpPr txBox="1"/>
          <p:nvPr/>
        </p:nvSpPr>
        <p:spPr>
          <a:xfrm>
            <a:off x="9852982" y="6374979"/>
            <a:ext cx="2269500" cy="5169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900"/>
              <a:buFont typeface="Arial"/>
              <a:buNone/>
            </a:pPr>
            <a:r>
              <a:rPr lang="en-US" sz="2900" b="0" i="0" u="none" strike="noStrike" cap="none">
                <a:solidFill>
                  <a:schemeClr val="lt1"/>
                </a:solidFill>
                <a:latin typeface="Arial"/>
                <a:ea typeface="Arial"/>
                <a:cs typeface="Arial"/>
                <a:sym typeface="Arial"/>
              </a:rPr>
              <a:t>ceedar.org</a:t>
            </a:r>
            <a:endParaRPr sz="1500" b="0" i="0" u="none" strike="noStrike" cap="none">
              <a:solidFill>
                <a:srgbClr val="000000"/>
              </a:solidFill>
              <a:latin typeface="Arial"/>
              <a:ea typeface="Arial"/>
              <a:cs typeface="Arial"/>
              <a:sym typeface="Arial"/>
            </a:endParaRPr>
          </a:p>
        </p:txBody>
      </p:sp>
      <p:sp>
        <p:nvSpPr>
          <p:cNvPr id="636" name="Google Shape;636;g3984a2fdb13_0_1311"/>
          <p:cNvSpPr txBox="1"/>
          <p:nvPr/>
        </p:nvSpPr>
        <p:spPr>
          <a:xfrm>
            <a:off x="838200" y="1032784"/>
            <a:ext cx="10515600" cy="13257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1"/>
              </a:buClr>
              <a:buSzPts val="5500"/>
              <a:buFont typeface="Arial"/>
              <a:buNone/>
            </a:pPr>
            <a:r>
              <a:rPr lang="en-US" sz="5500" b="1" i="0" u="none" strike="noStrike" cap="none">
                <a:solidFill>
                  <a:schemeClr val="dk1"/>
                </a:solidFill>
                <a:latin typeface="Arial"/>
                <a:ea typeface="Arial"/>
                <a:cs typeface="Arial"/>
                <a:sym typeface="Arial"/>
              </a:rPr>
              <a:t>CEEDAR 3.0 Priorities</a:t>
            </a:r>
            <a:endParaRPr sz="1500" b="0" i="0" u="none" strike="noStrike" cap="none">
              <a:solidFill>
                <a:srgbClr val="000000"/>
              </a:solidFill>
              <a:latin typeface="Arial"/>
              <a:ea typeface="Arial"/>
              <a:cs typeface="Arial"/>
              <a:sym typeface="Arial"/>
            </a:endParaRPr>
          </a:p>
        </p:txBody>
      </p:sp>
      <p:sp>
        <p:nvSpPr>
          <p:cNvPr id="637" name="Google Shape;637;g3984a2fdb13_0_1311"/>
          <p:cNvSpPr txBox="1"/>
          <p:nvPr/>
        </p:nvSpPr>
        <p:spPr>
          <a:xfrm>
            <a:off x="838200" y="2358347"/>
            <a:ext cx="10279500" cy="22500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1900"/>
              <a:buFont typeface="Calibri"/>
              <a:buAutoNum type="arabicPeriod"/>
            </a:pPr>
            <a:r>
              <a:rPr lang="en-US" sz="1900" b="0" i="0" u="none" strike="noStrike" cap="none">
                <a:solidFill>
                  <a:schemeClr val="dk1"/>
                </a:solidFill>
                <a:latin typeface="Arial"/>
                <a:ea typeface="Arial"/>
                <a:cs typeface="Arial"/>
                <a:sym typeface="Arial"/>
              </a:rPr>
              <a:t>Increased IHE capacity, in collaboration with SEA and LEAs, to off­er high-quality instruction for teacher and leader candidates</a:t>
            </a:r>
            <a:endParaRPr sz="1500" b="0" i="0" u="none" strike="noStrike" cap="none">
              <a:solidFill>
                <a:srgbClr val="000000"/>
              </a:solidFill>
              <a:latin typeface="Arial"/>
              <a:ea typeface="Arial"/>
              <a:cs typeface="Arial"/>
              <a:sym typeface="Arial"/>
            </a:endParaRPr>
          </a:p>
          <a:p>
            <a:pPr marL="342900" marR="0" lvl="0" indent="-228600" algn="l" rtl="0">
              <a:lnSpc>
                <a:spcPct val="100000"/>
              </a:lnSpc>
              <a:spcBef>
                <a:spcPts val="0"/>
              </a:spcBef>
              <a:spcAft>
                <a:spcPts val="0"/>
              </a:spcAft>
              <a:buClr>
                <a:schemeClr val="dk1"/>
              </a:buClr>
              <a:buSzPts val="1900"/>
              <a:buFont typeface="Calibri"/>
              <a:buNone/>
            </a:pPr>
            <a:endParaRPr sz="1900" b="0" i="0" u="none" strike="noStrike" cap="none">
              <a:solidFill>
                <a:schemeClr val="dk1"/>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900"/>
              <a:buFont typeface="Calibri"/>
              <a:buAutoNum type="arabicPeriod"/>
            </a:pPr>
            <a:r>
              <a:rPr lang="en-US" sz="1900" b="0" i="0" u="none" strike="noStrike" cap="none">
                <a:solidFill>
                  <a:schemeClr val="dk1"/>
                </a:solidFill>
                <a:latin typeface="Arial"/>
                <a:ea typeface="Arial"/>
                <a:cs typeface="Arial"/>
                <a:sym typeface="Arial"/>
              </a:rPr>
              <a:t>Improved SEA capacity to track and evaluate the impact of policy on the ability to attract, prepare and sustain teachers and leaders, and change policy when appropriate </a:t>
            </a:r>
            <a:endParaRPr sz="1500" b="0" i="0" u="none" strike="noStrike" cap="none">
              <a:solidFill>
                <a:srgbClr val="000000"/>
              </a:solidFill>
              <a:latin typeface="Arial"/>
              <a:ea typeface="Arial"/>
              <a:cs typeface="Arial"/>
              <a:sym typeface="Arial"/>
            </a:endParaRPr>
          </a:p>
          <a:p>
            <a:pPr marL="342900" marR="0" lvl="0" indent="-228600" algn="l" rtl="0">
              <a:lnSpc>
                <a:spcPct val="100000"/>
              </a:lnSpc>
              <a:spcBef>
                <a:spcPts val="0"/>
              </a:spcBef>
              <a:spcAft>
                <a:spcPts val="0"/>
              </a:spcAft>
              <a:buClr>
                <a:schemeClr val="dk1"/>
              </a:buClr>
              <a:buSzPts val="1900"/>
              <a:buFont typeface="Calibri"/>
              <a:buNone/>
            </a:pPr>
            <a:endParaRPr sz="1900" b="0" i="0" u="none" strike="noStrike" cap="none">
              <a:solidFill>
                <a:schemeClr val="dk1"/>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900"/>
              <a:buFont typeface="Calibri"/>
              <a:buAutoNum type="arabicPeriod"/>
            </a:pPr>
            <a:r>
              <a:rPr lang="en-US" sz="1900" b="0" i="0" u="none" strike="noStrike" cap="none">
                <a:solidFill>
                  <a:schemeClr val="dk1"/>
                </a:solidFill>
                <a:latin typeface="Arial"/>
                <a:ea typeface="Arial"/>
                <a:cs typeface="Arial"/>
                <a:sym typeface="Arial"/>
              </a:rPr>
              <a:t>Increased SEA, IHE, and LEA capacity to identify data systems and use data to monitor impact of eff­orts</a:t>
            </a:r>
            <a:endParaRPr sz="1500" b="0" i="0" u="none" strike="noStrike" cap="none">
              <a:solidFill>
                <a:srgbClr val="000000"/>
              </a:solidFill>
              <a:latin typeface="Arial"/>
              <a:ea typeface="Arial"/>
              <a:cs typeface="Arial"/>
              <a:sym typeface="Arial"/>
            </a:endParaRPr>
          </a:p>
          <a:p>
            <a:pPr marL="342900" marR="0" lvl="0" indent="-228600" algn="l" rtl="0">
              <a:lnSpc>
                <a:spcPct val="100000"/>
              </a:lnSpc>
              <a:spcBef>
                <a:spcPts val="0"/>
              </a:spcBef>
              <a:spcAft>
                <a:spcPts val="0"/>
              </a:spcAft>
              <a:buClr>
                <a:schemeClr val="dk1"/>
              </a:buClr>
              <a:buSzPts val="1900"/>
              <a:buFont typeface="Calibri"/>
              <a:buNone/>
            </a:pPr>
            <a:endParaRPr sz="1900" b="0" i="0" u="none" strike="noStrike" cap="none">
              <a:solidFill>
                <a:schemeClr val="dk1"/>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900"/>
              <a:buFont typeface="Calibri"/>
              <a:buAutoNum type="arabicPeriod"/>
            </a:pPr>
            <a:r>
              <a:rPr lang="en-US" sz="1900" b="0" i="0" u="none" strike="noStrike" cap="none">
                <a:solidFill>
                  <a:schemeClr val="dk1"/>
                </a:solidFill>
                <a:latin typeface="Arial"/>
                <a:ea typeface="Arial"/>
                <a:cs typeface="Arial"/>
                <a:sym typeface="Arial"/>
              </a:rPr>
              <a:t>Increased capacity of SEAs, IHEs, and LEAs, and other state organizations to collaborate and implement plans that sustain and scale up reform efforts</a:t>
            </a:r>
            <a:endParaRPr sz="1500" b="0" i="0" u="none" strike="noStrike" cap="none">
              <a:solidFill>
                <a:srgbClr val="000000"/>
              </a:solidFill>
              <a:latin typeface="Arial"/>
              <a:ea typeface="Arial"/>
              <a:cs typeface="Arial"/>
              <a:sym typeface="Arial"/>
            </a:endParaRPr>
          </a:p>
        </p:txBody>
      </p:sp>
      <p:sp>
        <p:nvSpPr>
          <p:cNvPr id="638" name="Google Shape;638;g3984a2fdb13_0_1311"/>
          <p:cNvSpPr/>
          <p:nvPr/>
        </p:nvSpPr>
        <p:spPr>
          <a:xfrm>
            <a:off x="-205896" y="0"/>
            <a:ext cx="12603900" cy="401700"/>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and 4 Sections with Images">
  <p:cSld name="Title and 4 Sections with Images">
    <p:spTree>
      <p:nvGrpSpPr>
        <p:cNvPr id="1" name="Shape 639"/>
        <p:cNvGrpSpPr/>
        <p:nvPr/>
      </p:nvGrpSpPr>
      <p:grpSpPr>
        <a:xfrm>
          <a:off x="0" y="0"/>
          <a:ext cx="0" cy="0"/>
          <a:chOff x="0" y="0"/>
          <a:chExt cx="0" cy="0"/>
        </a:xfrm>
      </p:grpSpPr>
      <p:pic>
        <p:nvPicPr>
          <p:cNvPr id="640" name="Google Shape;640;g3984a2fdb13_0_1319"/>
          <p:cNvPicPr preferRelativeResize="0"/>
          <p:nvPr/>
        </p:nvPicPr>
        <p:blipFill rotWithShape="1">
          <a:blip r:embed="rId2">
            <a:alphaModFix/>
          </a:blip>
          <a:srcRect t="32793" b="21627"/>
          <a:stretch/>
        </p:blipFill>
        <p:spPr>
          <a:xfrm>
            <a:off x="-199572" y="2230330"/>
            <a:ext cx="12391575" cy="3175388"/>
          </a:xfrm>
          <a:prstGeom prst="rect">
            <a:avLst/>
          </a:prstGeom>
          <a:noFill/>
          <a:ln>
            <a:noFill/>
          </a:ln>
        </p:spPr>
      </p:pic>
      <p:sp>
        <p:nvSpPr>
          <p:cNvPr id="641" name="Google Shape;641;g3984a2fdb13_0_1319"/>
          <p:cNvSpPr txBox="1">
            <a:spLocks noGrp="1"/>
          </p:cNvSpPr>
          <p:nvPr>
            <p:ph type="title"/>
          </p:nvPr>
        </p:nvSpPr>
        <p:spPr>
          <a:xfrm>
            <a:off x="782033" y="615854"/>
            <a:ext cx="10515600" cy="1325700"/>
          </a:xfrm>
          <a:prstGeom prst="rect">
            <a:avLst/>
          </a:prstGeom>
          <a:noFill/>
          <a:ln>
            <a:noFill/>
          </a:ln>
        </p:spPr>
        <p:txBody>
          <a:bodyPr spcFirstLastPara="1" wrap="square" lIns="91425" tIns="45700" rIns="91425" bIns="45700" anchor="t" anchorCtr="0">
            <a:normAutofit/>
          </a:bodyPr>
          <a:lstStyle>
            <a:lvl1pPr marR="0" lvl="0" algn="ctr" rtl="0">
              <a:lnSpc>
                <a:spcPct val="9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642" name="Google Shape;642;g3984a2fdb13_0_1319"/>
          <p:cNvSpPr>
            <a:spLocks noGrp="1"/>
          </p:cNvSpPr>
          <p:nvPr>
            <p:ph type="pic" idx="2"/>
          </p:nvPr>
        </p:nvSpPr>
        <p:spPr>
          <a:xfrm>
            <a:off x="782638" y="2654300"/>
            <a:ext cx="2106900" cy="1558800"/>
          </a:xfrm>
          <a:prstGeom prst="rect">
            <a:avLst/>
          </a:prstGeom>
          <a:noFill/>
          <a:ln>
            <a:noFill/>
          </a:ln>
        </p:spPr>
      </p:sp>
      <p:sp>
        <p:nvSpPr>
          <p:cNvPr id="643" name="Google Shape;643;g3984a2fdb13_0_1319"/>
          <p:cNvSpPr>
            <a:spLocks noGrp="1"/>
          </p:cNvSpPr>
          <p:nvPr>
            <p:ph type="pic" idx="3"/>
          </p:nvPr>
        </p:nvSpPr>
        <p:spPr>
          <a:xfrm>
            <a:off x="3568765" y="2654300"/>
            <a:ext cx="2106900" cy="1558800"/>
          </a:xfrm>
          <a:prstGeom prst="rect">
            <a:avLst/>
          </a:prstGeom>
          <a:noFill/>
          <a:ln>
            <a:noFill/>
          </a:ln>
        </p:spPr>
      </p:sp>
      <p:sp>
        <p:nvSpPr>
          <p:cNvPr id="644" name="Google Shape;644;g3984a2fdb13_0_1319"/>
          <p:cNvSpPr>
            <a:spLocks noGrp="1"/>
          </p:cNvSpPr>
          <p:nvPr>
            <p:ph type="pic" idx="4"/>
          </p:nvPr>
        </p:nvSpPr>
        <p:spPr>
          <a:xfrm>
            <a:off x="6354892" y="2649537"/>
            <a:ext cx="2106900" cy="1558800"/>
          </a:xfrm>
          <a:prstGeom prst="rect">
            <a:avLst/>
          </a:prstGeom>
          <a:noFill/>
          <a:ln>
            <a:noFill/>
          </a:ln>
        </p:spPr>
      </p:sp>
      <p:sp>
        <p:nvSpPr>
          <p:cNvPr id="645" name="Google Shape;645;g3984a2fdb13_0_1319"/>
          <p:cNvSpPr>
            <a:spLocks noGrp="1"/>
          </p:cNvSpPr>
          <p:nvPr>
            <p:ph type="pic" idx="5"/>
          </p:nvPr>
        </p:nvSpPr>
        <p:spPr>
          <a:xfrm>
            <a:off x="9105161" y="2649536"/>
            <a:ext cx="2106900" cy="1558800"/>
          </a:xfrm>
          <a:prstGeom prst="rect">
            <a:avLst/>
          </a:prstGeom>
          <a:noFill/>
          <a:ln>
            <a:noFill/>
          </a:ln>
        </p:spPr>
      </p:sp>
      <p:sp>
        <p:nvSpPr>
          <p:cNvPr id="646" name="Google Shape;646;g3984a2fdb13_0_1319"/>
          <p:cNvSpPr txBox="1">
            <a:spLocks noGrp="1"/>
          </p:cNvSpPr>
          <p:nvPr>
            <p:ph type="body" idx="1"/>
          </p:nvPr>
        </p:nvSpPr>
        <p:spPr>
          <a:xfrm>
            <a:off x="3567177" y="4406165"/>
            <a:ext cx="2108100" cy="6417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1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647" name="Google Shape;647;g3984a2fdb13_0_1319"/>
          <p:cNvSpPr txBox="1">
            <a:spLocks noGrp="1"/>
          </p:cNvSpPr>
          <p:nvPr>
            <p:ph type="body" idx="6"/>
          </p:nvPr>
        </p:nvSpPr>
        <p:spPr>
          <a:xfrm>
            <a:off x="779159" y="4415133"/>
            <a:ext cx="2108100" cy="6417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1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648" name="Google Shape;648;g3984a2fdb13_0_1319"/>
          <p:cNvSpPr txBox="1">
            <a:spLocks noGrp="1"/>
          </p:cNvSpPr>
          <p:nvPr>
            <p:ph type="body" idx="7"/>
          </p:nvPr>
        </p:nvSpPr>
        <p:spPr>
          <a:xfrm>
            <a:off x="6355190" y="4415132"/>
            <a:ext cx="2108100" cy="6417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1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649" name="Google Shape;649;g3984a2fdb13_0_1319"/>
          <p:cNvSpPr txBox="1">
            <a:spLocks noGrp="1"/>
          </p:cNvSpPr>
          <p:nvPr>
            <p:ph type="body" idx="8"/>
          </p:nvPr>
        </p:nvSpPr>
        <p:spPr>
          <a:xfrm>
            <a:off x="9098387" y="4415130"/>
            <a:ext cx="2108100" cy="6417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1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650" name="Google Shape;650;g3984a2fdb13_0_1319"/>
          <p:cNvSpPr/>
          <p:nvPr/>
        </p:nvSpPr>
        <p:spPr>
          <a:xfrm>
            <a:off x="-268357" y="6281530"/>
            <a:ext cx="12603900" cy="684000"/>
          </a:xfrm>
          <a:prstGeom prst="rect">
            <a:avLst/>
          </a:prstGeom>
          <a:solidFill>
            <a:srgbClr val="1F75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651" name="Google Shape;651;g3984a2fdb13_0_1319"/>
          <p:cNvSpPr/>
          <p:nvPr/>
        </p:nvSpPr>
        <p:spPr>
          <a:xfrm>
            <a:off x="-268357" y="6033051"/>
            <a:ext cx="12603900" cy="258300"/>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pic>
        <p:nvPicPr>
          <p:cNvPr id="652" name="Google Shape;652;g3984a2fdb13_0_1319" descr="Text&#10;&#10;Description automatically generated with medium confidence"/>
          <p:cNvPicPr preferRelativeResize="0"/>
          <p:nvPr/>
        </p:nvPicPr>
        <p:blipFill rotWithShape="1">
          <a:blip r:embed="rId3">
            <a:alphaModFix/>
          </a:blip>
          <a:srcRect/>
          <a:stretch/>
        </p:blipFill>
        <p:spPr>
          <a:xfrm>
            <a:off x="69573" y="6332785"/>
            <a:ext cx="2269447" cy="471465"/>
          </a:xfrm>
          <a:prstGeom prst="rect">
            <a:avLst/>
          </a:prstGeom>
          <a:noFill/>
          <a:ln>
            <a:noFill/>
          </a:ln>
        </p:spPr>
      </p:pic>
      <p:sp>
        <p:nvSpPr>
          <p:cNvPr id="653" name="Google Shape;653;g3984a2fdb13_0_1319"/>
          <p:cNvSpPr/>
          <p:nvPr/>
        </p:nvSpPr>
        <p:spPr>
          <a:xfrm>
            <a:off x="-232792" y="-75459"/>
            <a:ext cx="12603900" cy="401700"/>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654" name="Google Shape;654;g3984a2fdb13_0_1319"/>
          <p:cNvSpPr txBox="1"/>
          <p:nvPr/>
        </p:nvSpPr>
        <p:spPr>
          <a:xfrm>
            <a:off x="9852982" y="6374979"/>
            <a:ext cx="2269500" cy="5169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900"/>
              <a:buFont typeface="Arial"/>
              <a:buNone/>
            </a:pPr>
            <a:r>
              <a:rPr lang="en-US" sz="2900" b="0" i="0" u="none" strike="noStrike" cap="none">
                <a:solidFill>
                  <a:schemeClr val="lt1"/>
                </a:solidFill>
                <a:latin typeface="Arial"/>
                <a:ea typeface="Arial"/>
                <a:cs typeface="Arial"/>
                <a:sym typeface="Arial"/>
              </a:rPr>
              <a:t>ceedar.org</a:t>
            </a:r>
            <a:endParaRPr sz="15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and 4 Sections with Text">
  <p:cSld name="Title and 4 Sections with Text">
    <p:spTree>
      <p:nvGrpSpPr>
        <p:cNvPr id="1" name="Shape 655"/>
        <p:cNvGrpSpPr/>
        <p:nvPr/>
      </p:nvGrpSpPr>
      <p:grpSpPr>
        <a:xfrm>
          <a:off x="0" y="0"/>
          <a:ext cx="0" cy="0"/>
          <a:chOff x="0" y="0"/>
          <a:chExt cx="0" cy="0"/>
        </a:xfrm>
      </p:grpSpPr>
      <p:pic>
        <p:nvPicPr>
          <p:cNvPr id="656" name="Google Shape;656;g3984a2fdb13_0_1335"/>
          <p:cNvPicPr preferRelativeResize="0"/>
          <p:nvPr/>
        </p:nvPicPr>
        <p:blipFill rotWithShape="1">
          <a:blip r:embed="rId2">
            <a:alphaModFix/>
          </a:blip>
          <a:srcRect t="27630" b="27847"/>
          <a:stretch/>
        </p:blipFill>
        <p:spPr>
          <a:xfrm>
            <a:off x="0" y="1896035"/>
            <a:ext cx="12194986" cy="3052483"/>
          </a:xfrm>
          <a:prstGeom prst="rect">
            <a:avLst/>
          </a:prstGeom>
          <a:noFill/>
          <a:ln>
            <a:noFill/>
          </a:ln>
        </p:spPr>
      </p:pic>
      <p:sp>
        <p:nvSpPr>
          <p:cNvPr id="657" name="Google Shape;657;g3984a2fdb13_0_1335"/>
          <p:cNvSpPr txBox="1">
            <a:spLocks noGrp="1"/>
          </p:cNvSpPr>
          <p:nvPr>
            <p:ph type="title"/>
          </p:nvPr>
        </p:nvSpPr>
        <p:spPr>
          <a:xfrm>
            <a:off x="782033" y="615854"/>
            <a:ext cx="10515600" cy="1123200"/>
          </a:xfrm>
          <a:prstGeom prst="rect">
            <a:avLst/>
          </a:prstGeom>
          <a:noFill/>
          <a:ln>
            <a:noFill/>
          </a:ln>
        </p:spPr>
        <p:txBody>
          <a:bodyPr spcFirstLastPara="1" wrap="square" lIns="91425" tIns="45700" rIns="91425" bIns="45700" anchor="t" anchorCtr="0">
            <a:normAutofit/>
          </a:bodyPr>
          <a:lstStyle>
            <a:lvl1pPr marR="0" lvl="0" algn="ctr" rtl="0">
              <a:lnSpc>
                <a:spcPct val="90000"/>
              </a:lnSpc>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658" name="Google Shape;658;g3984a2fdb13_0_1335"/>
          <p:cNvSpPr txBox="1">
            <a:spLocks noGrp="1"/>
          </p:cNvSpPr>
          <p:nvPr>
            <p:ph type="body" idx="1"/>
          </p:nvPr>
        </p:nvSpPr>
        <p:spPr>
          <a:xfrm>
            <a:off x="3674751" y="2258435"/>
            <a:ext cx="2108100" cy="23673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1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659" name="Google Shape;659;g3984a2fdb13_0_1335"/>
          <p:cNvSpPr txBox="1">
            <a:spLocks noGrp="1"/>
          </p:cNvSpPr>
          <p:nvPr>
            <p:ph type="body" idx="2"/>
          </p:nvPr>
        </p:nvSpPr>
        <p:spPr>
          <a:xfrm>
            <a:off x="958449" y="2267403"/>
            <a:ext cx="2108100" cy="23583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1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660" name="Google Shape;660;g3984a2fdb13_0_1335"/>
          <p:cNvSpPr txBox="1">
            <a:spLocks noGrp="1"/>
          </p:cNvSpPr>
          <p:nvPr>
            <p:ph type="body" idx="3"/>
          </p:nvPr>
        </p:nvSpPr>
        <p:spPr>
          <a:xfrm>
            <a:off x="6408977" y="2267402"/>
            <a:ext cx="2108100" cy="23583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1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661" name="Google Shape;661;g3984a2fdb13_0_1335"/>
          <p:cNvSpPr txBox="1">
            <a:spLocks noGrp="1"/>
          </p:cNvSpPr>
          <p:nvPr>
            <p:ph type="body" idx="4"/>
          </p:nvPr>
        </p:nvSpPr>
        <p:spPr>
          <a:xfrm>
            <a:off x="9134245" y="2267400"/>
            <a:ext cx="2108100" cy="23673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1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662" name="Google Shape;662;g3984a2fdb13_0_1335"/>
          <p:cNvSpPr/>
          <p:nvPr/>
        </p:nvSpPr>
        <p:spPr>
          <a:xfrm>
            <a:off x="-268357" y="6281530"/>
            <a:ext cx="12603900" cy="684000"/>
          </a:xfrm>
          <a:prstGeom prst="rect">
            <a:avLst/>
          </a:prstGeom>
          <a:solidFill>
            <a:srgbClr val="1F75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663" name="Google Shape;663;g3984a2fdb13_0_1335"/>
          <p:cNvSpPr/>
          <p:nvPr/>
        </p:nvSpPr>
        <p:spPr>
          <a:xfrm>
            <a:off x="-268357" y="6033051"/>
            <a:ext cx="12603900" cy="258300"/>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pic>
        <p:nvPicPr>
          <p:cNvPr id="664" name="Google Shape;664;g3984a2fdb13_0_1335" descr="Text&#10;&#10;Description automatically generated with medium confidence"/>
          <p:cNvPicPr preferRelativeResize="0"/>
          <p:nvPr/>
        </p:nvPicPr>
        <p:blipFill rotWithShape="1">
          <a:blip r:embed="rId3">
            <a:alphaModFix/>
          </a:blip>
          <a:srcRect/>
          <a:stretch/>
        </p:blipFill>
        <p:spPr>
          <a:xfrm>
            <a:off x="69573" y="6332785"/>
            <a:ext cx="2269447" cy="471465"/>
          </a:xfrm>
          <a:prstGeom prst="rect">
            <a:avLst/>
          </a:prstGeom>
          <a:noFill/>
          <a:ln>
            <a:noFill/>
          </a:ln>
        </p:spPr>
      </p:pic>
      <p:sp>
        <p:nvSpPr>
          <p:cNvPr id="665" name="Google Shape;665;g3984a2fdb13_0_1335"/>
          <p:cNvSpPr/>
          <p:nvPr/>
        </p:nvSpPr>
        <p:spPr>
          <a:xfrm>
            <a:off x="-232792" y="-75459"/>
            <a:ext cx="12603900" cy="401700"/>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666" name="Google Shape;666;g3984a2fdb13_0_1335"/>
          <p:cNvSpPr txBox="1"/>
          <p:nvPr/>
        </p:nvSpPr>
        <p:spPr>
          <a:xfrm>
            <a:off x="9852982" y="6374979"/>
            <a:ext cx="2269500" cy="5169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900"/>
              <a:buFont typeface="Arial"/>
              <a:buNone/>
            </a:pPr>
            <a:r>
              <a:rPr lang="en-US" sz="2900" b="0" i="0" u="none" strike="noStrike" cap="none">
                <a:solidFill>
                  <a:schemeClr val="lt1"/>
                </a:solidFill>
                <a:latin typeface="Arial"/>
                <a:ea typeface="Arial"/>
                <a:cs typeface="Arial"/>
                <a:sym typeface="Arial"/>
              </a:rPr>
              <a:t>ceedar.org</a:t>
            </a:r>
            <a:endParaRPr sz="15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and 3 Sections with Image">
  <p:cSld name="Title and 3 Sections with Image">
    <p:spTree>
      <p:nvGrpSpPr>
        <p:cNvPr id="1" name="Shape 667"/>
        <p:cNvGrpSpPr/>
        <p:nvPr/>
      </p:nvGrpSpPr>
      <p:grpSpPr>
        <a:xfrm>
          <a:off x="0" y="0"/>
          <a:ext cx="0" cy="0"/>
          <a:chOff x="0" y="0"/>
          <a:chExt cx="0" cy="0"/>
        </a:xfrm>
      </p:grpSpPr>
      <p:pic>
        <p:nvPicPr>
          <p:cNvPr id="668" name="Google Shape;668;g3984a2fdb13_0_1347" descr="Shape&#10;&#10;Description automatically generated"/>
          <p:cNvPicPr preferRelativeResize="0"/>
          <p:nvPr/>
        </p:nvPicPr>
        <p:blipFill rotWithShape="1">
          <a:blip r:embed="rId2">
            <a:alphaModFix/>
          </a:blip>
          <a:srcRect t="32501" b="13199"/>
          <a:stretch/>
        </p:blipFill>
        <p:spPr>
          <a:xfrm>
            <a:off x="0" y="2230330"/>
            <a:ext cx="12194986" cy="3722909"/>
          </a:xfrm>
          <a:prstGeom prst="rect">
            <a:avLst/>
          </a:prstGeom>
          <a:noFill/>
          <a:ln>
            <a:noFill/>
          </a:ln>
        </p:spPr>
      </p:pic>
      <p:pic>
        <p:nvPicPr>
          <p:cNvPr id="669" name="Google Shape;669;g3984a2fdb13_0_1347" descr="Two people talking&#10;&#10;Description automatically generated with low confidence"/>
          <p:cNvPicPr preferRelativeResize="0"/>
          <p:nvPr/>
        </p:nvPicPr>
        <p:blipFill rotWithShape="1">
          <a:blip r:embed="rId3">
            <a:alphaModFix/>
          </a:blip>
          <a:srcRect l="9872" t="6054" r="37975" b="3447"/>
          <a:stretch/>
        </p:blipFill>
        <p:spPr>
          <a:xfrm>
            <a:off x="4619498" y="2391515"/>
            <a:ext cx="3006597" cy="3429427"/>
          </a:xfrm>
          <a:prstGeom prst="rect">
            <a:avLst/>
          </a:prstGeom>
          <a:noFill/>
          <a:ln>
            <a:noFill/>
          </a:ln>
        </p:spPr>
      </p:pic>
      <p:sp>
        <p:nvSpPr>
          <p:cNvPr id="670" name="Google Shape;670;g3984a2fdb13_0_1347"/>
          <p:cNvSpPr/>
          <p:nvPr/>
        </p:nvSpPr>
        <p:spPr>
          <a:xfrm>
            <a:off x="4619498" y="2391515"/>
            <a:ext cx="3006300" cy="3429300"/>
          </a:xfrm>
          <a:prstGeom prst="rect">
            <a:avLst/>
          </a:prstGeom>
          <a:solidFill>
            <a:srgbClr val="1384C6">
              <a:alpha val="26666"/>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671" name="Google Shape;671;g3984a2fdb13_0_1347"/>
          <p:cNvSpPr txBox="1">
            <a:spLocks noGrp="1"/>
          </p:cNvSpPr>
          <p:nvPr>
            <p:ph type="title"/>
          </p:nvPr>
        </p:nvSpPr>
        <p:spPr>
          <a:xfrm>
            <a:off x="782033" y="615854"/>
            <a:ext cx="10515600" cy="1123200"/>
          </a:xfrm>
          <a:prstGeom prst="rect">
            <a:avLst/>
          </a:prstGeom>
          <a:noFill/>
          <a:ln>
            <a:noFill/>
          </a:ln>
        </p:spPr>
        <p:txBody>
          <a:bodyPr spcFirstLastPara="1" wrap="square" lIns="91425" tIns="45700" rIns="91425" bIns="45700" anchor="t" anchorCtr="0">
            <a:normAutofit/>
          </a:bodyPr>
          <a:lstStyle>
            <a:lvl1pPr marR="0" lvl="0" algn="ctr" rtl="0">
              <a:lnSpc>
                <a:spcPct val="9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672" name="Google Shape;672;g3984a2fdb13_0_1347"/>
          <p:cNvSpPr txBox="1">
            <a:spLocks noGrp="1"/>
          </p:cNvSpPr>
          <p:nvPr>
            <p:ph type="body" idx="1"/>
          </p:nvPr>
        </p:nvSpPr>
        <p:spPr>
          <a:xfrm>
            <a:off x="1039906" y="2608060"/>
            <a:ext cx="2510100" cy="29145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1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673" name="Google Shape;673;g3984a2fdb13_0_1347"/>
          <p:cNvSpPr txBox="1">
            <a:spLocks noGrp="1"/>
          </p:cNvSpPr>
          <p:nvPr>
            <p:ph type="body" idx="2"/>
          </p:nvPr>
        </p:nvSpPr>
        <p:spPr>
          <a:xfrm>
            <a:off x="8695570" y="2608056"/>
            <a:ext cx="2456400" cy="29145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1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674" name="Google Shape;674;g3984a2fdb13_0_1347"/>
          <p:cNvSpPr/>
          <p:nvPr/>
        </p:nvSpPr>
        <p:spPr>
          <a:xfrm>
            <a:off x="-268357" y="6281530"/>
            <a:ext cx="12603900" cy="684000"/>
          </a:xfrm>
          <a:prstGeom prst="rect">
            <a:avLst/>
          </a:prstGeom>
          <a:solidFill>
            <a:srgbClr val="1F75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675" name="Google Shape;675;g3984a2fdb13_0_1347"/>
          <p:cNvSpPr/>
          <p:nvPr/>
        </p:nvSpPr>
        <p:spPr>
          <a:xfrm>
            <a:off x="-268357" y="6033051"/>
            <a:ext cx="12603900" cy="258300"/>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pic>
        <p:nvPicPr>
          <p:cNvPr id="676" name="Google Shape;676;g3984a2fdb13_0_1347" descr="Text&#10;&#10;Description automatically generated with medium confidence"/>
          <p:cNvPicPr preferRelativeResize="0"/>
          <p:nvPr/>
        </p:nvPicPr>
        <p:blipFill rotWithShape="1">
          <a:blip r:embed="rId4">
            <a:alphaModFix/>
          </a:blip>
          <a:srcRect/>
          <a:stretch/>
        </p:blipFill>
        <p:spPr>
          <a:xfrm>
            <a:off x="69573" y="6332785"/>
            <a:ext cx="2269447" cy="471465"/>
          </a:xfrm>
          <a:prstGeom prst="rect">
            <a:avLst/>
          </a:prstGeom>
          <a:noFill/>
          <a:ln>
            <a:noFill/>
          </a:ln>
        </p:spPr>
      </p:pic>
      <p:sp>
        <p:nvSpPr>
          <p:cNvPr id="677" name="Google Shape;677;g3984a2fdb13_0_1347"/>
          <p:cNvSpPr/>
          <p:nvPr/>
        </p:nvSpPr>
        <p:spPr>
          <a:xfrm>
            <a:off x="-232792" y="-75459"/>
            <a:ext cx="12603900" cy="401700"/>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678" name="Google Shape;678;g3984a2fdb13_0_1347"/>
          <p:cNvSpPr txBox="1"/>
          <p:nvPr/>
        </p:nvSpPr>
        <p:spPr>
          <a:xfrm>
            <a:off x="9852982" y="6374979"/>
            <a:ext cx="2269500" cy="5169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900"/>
              <a:buFont typeface="Arial"/>
              <a:buNone/>
            </a:pPr>
            <a:r>
              <a:rPr lang="en-US" sz="2900" b="0" i="0" u="none" strike="noStrike" cap="none">
                <a:solidFill>
                  <a:schemeClr val="lt1"/>
                </a:solidFill>
                <a:latin typeface="Arial"/>
                <a:ea typeface="Arial"/>
                <a:cs typeface="Arial"/>
                <a:sym typeface="Arial"/>
              </a:rPr>
              <a:t>ceedar.org</a:t>
            </a:r>
            <a:endParaRPr sz="15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and Content with Image 4">
  <p:cSld name="Title and Content with Image 4">
    <p:spTree>
      <p:nvGrpSpPr>
        <p:cNvPr id="1" name="Shape 679"/>
        <p:cNvGrpSpPr/>
        <p:nvPr/>
      </p:nvGrpSpPr>
      <p:grpSpPr>
        <a:xfrm>
          <a:off x="0" y="0"/>
          <a:ext cx="0" cy="0"/>
          <a:chOff x="0" y="0"/>
          <a:chExt cx="0" cy="0"/>
        </a:xfrm>
      </p:grpSpPr>
      <p:pic>
        <p:nvPicPr>
          <p:cNvPr id="680" name="Google Shape;680;g3984a2fdb13_0_1359" descr="A person writing on a whiteboard&#10;&#10;Description automatically generated with low confidence"/>
          <p:cNvPicPr preferRelativeResize="0"/>
          <p:nvPr/>
        </p:nvPicPr>
        <p:blipFill rotWithShape="1">
          <a:blip r:embed="rId2">
            <a:alphaModFix/>
          </a:blip>
          <a:srcRect/>
          <a:stretch/>
        </p:blipFill>
        <p:spPr>
          <a:xfrm>
            <a:off x="-2976" y="1"/>
            <a:ext cx="12197953" cy="6858000"/>
          </a:xfrm>
          <a:prstGeom prst="rect">
            <a:avLst/>
          </a:prstGeom>
          <a:noFill/>
          <a:ln>
            <a:noFill/>
          </a:ln>
        </p:spPr>
      </p:pic>
      <p:sp>
        <p:nvSpPr>
          <p:cNvPr id="681" name="Google Shape;681;g3984a2fdb13_0_1359"/>
          <p:cNvSpPr/>
          <p:nvPr/>
        </p:nvSpPr>
        <p:spPr>
          <a:xfrm>
            <a:off x="-268357" y="6281530"/>
            <a:ext cx="12603900" cy="684000"/>
          </a:xfrm>
          <a:prstGeom prst="rect">
            <a:avLst/>
          </a:prstGeom>
          <a:solidFill>
            <a:srgbClr val="1F75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682" name="Google Shape;682;g3984a2fdb13_0_1359"/>
          <p:cNvSpPr/>
          <p:nvPr/>
        </p:nvSpPr>
        <p:spPr>
          <a:xfrm>
            <a:off x="-268357" y="6033051"/>
            <a:ext cx="12603900" cy="258300"/>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pic>
        <p:nvPicPr>
          <p:cNvPr id="683" name="Google Shape;683;g3984a2fdb13_0_1359" descr="Text&#10;&#10;Description automatically generated with medium confidence"/>
          <p:cNvPicPr preferRelativeResize="0"/>
          <p:nvPr/>
        </p:nvPicPr>
        <p:blipFill rotWithShape="1">
          <a:blip r:embed="rId3">
            <a:alphaModFix/>
          </a:blip>
          <a:srcRect/>
          <a:stretch/>
        </p:blipFill>
        <p:spPr>
          <a:xfrm>
            <a:off x="69573" y="6332785"/>
            <a:ext cx="2269447" cy="471465"/>
          </a:xfrm>
          <a:prstGeom prst="rect">
            <a:avLst/>
          </a:prstGeom>
          <a:noFill/>
          <a:ln>
            <a:noFill/>
          </a:ln>
        </p:spPr>
      </p:pic>
      <p:sp>
        <p:nvSpPr>
          <p:cNvPr id="684" name="Google Shape;684;g3984a2fdb13_0_1359"/>
          <p:cNvSpPr/>
          <p:nvPr/>
        </p:nvSpPr>
        <p:spPr>
          <a:xfrm>
            <a:off x="-232792" y="-75459"/>
            <a:ext cx="12603900" cy="401700"/>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685" name="Google Shape;685;g3984a2fdb13_0_1359"/>
          <p:cNvSpPr/>
          <p:nvPr/>
        </p:nvSpPr>
        <p:spPr>
          <a:xfrm>
            <a:off x="6202255" y="326500"/>
            <a:ext cx="6000000" cy="5706900"/>
          </a:xfrm>
          <a:prstGeom prst="rect">
            <a:avLst/>
          </a:prstGeom>
          <a:solidFill>
            <a:srgbClr val="E4E4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686" name="Google Shape;686;g3984a2fdb13_0_1359"/>
          <p:cNvSpPr txBox="1"/>
          <p:nvPr/>
        </p:nvSpPr>
        <p:spPr>
          <a:xfrm>
            <a:off x="9852982" y="6374979"/>
            <a:ext cx="2269500" cy="5169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900"/>
              <a:buFont typeface="Arial"/>
              <a:buNone/>
            </a:pPr>
            <a:r>
              <a:rPr lang="en-US" sz="2900" b="0" i="0" u="none" strike="noStrike" cap="none">
                <a:solidFill>
                  <a:schemeClr val="lt1"/>
                </a:solidFill>
                <a:latin typeface="Arial"/>
                <a:ea typeface="Arial"/>
                <a:cs typeface="Arial"/>
                <a:sym typeface="Arial"/>
              </a:rPr>
              <a:t>ceedar.org</a:t>
            </a:r>
            <a:endParaRPr sz="1500" b="0" i="0" u="none" strike="noStrike" cap="none">
              <a:solidFill>
                <a:srgbClr val="000000"/>
              </a:solidFill>
              <a:latin typeface="Arial"/>
              <a:ea typeface="Arial"/>
              <a:cs typeface="Arial"/>
              <a:sym typeface="Arial"/>
            </a:endParaRPr>
          </a:p>
        </p:txBody>
      </p:sp>
      <p:sp>
        <p:nvSpPr>
          <p:cNvPr id="687" name="Google Shape;687;g3984a2fdb13_0_1359"/>
          <p:cNvSpPr/>
          <p:nvPr/>
        </p:nvSpPr>
        <p:spPr>
          <a:xfrm>
            <a:off x="-2977" y="326307"/>
            <a:ext cx="6212400" cy="609600"/>
          </a:xfrm>
          <a:prstGeom prst="rect">
            <a:avLst/>
          </a:prstGeom>
          <a:solidFill>
            <a:srgbClr val="E4E4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688" name="Google Shape;688;g3984a2fdb13_0_1359"/>
          <p:cNvSpPr txBox="1">
            <a:spLocks noGrp="1"/>
          </p:cNvSpPr>
          <p:nvPr>
            <p:ph type="title"/>
          </p:nvPr>
        </p:nvSpPr>
        <p:spPr>
          <a:xfrm>
            <a:off x="6349911" y="925851"/>
            <a:ext cx="4192500" cy="13257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689" name="Google Shape;689;g3984a2fdb13_0_1359"/>
          <p:cNvSpPr txBox="1">
            <a:spLocks noGrp="1"/>
          </p:cNvSpPr>
          <p:nvPr>
            <p:ph type="body" idx="1"/>
          </p:nvPr>
        </p:nvSpPr>
        <p:spPr>
          <a:xfrm>
            <a:off x="6350093" y="2519268"/>
            <a:ext cx="5257500" cy="35589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1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4pPr>
            <a:lvl5pPr marL="2286000" marR="0" lvl="4"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9"/>
        <p:cNvGrpSpPr/>
        <p:nvPr/>
      </p:nvGrpSpPr>
      <p:grpSpPr>
        <a:xfrm>
          <a:off x="0" y="0"/>
          <a:ext cx="0" cy="0"/>
          <a:chOff x="0" y="0"/>
          <a:chExt cx="0" cy="0"/>
        </a:xfrm>
      </p:grpSpPr>
      <p:sp>
        <p:nvSpPr>
          <p:cNvPr id="60" name="Google Shape;60;g3984a2fdb13_0_14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g3984a2fdb13_0_14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g3984a2fdb13_0_14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g3984a2fdb13_0_14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and Content with Image 5">
  <p:cSld name="Title and Content with Image 5">
    <p:spTree>
      <p:nvGrpSpPr>
        <p:cNvPr id="1" name="Shape 690"/>
        <p:cNvGrpSpPr/>
        <p:nvPr/>
      </p:nvGrpSpPr>
      <p:grpSpPr>
        <a:xfrm>
          <a:off x="0" y="0"/>
          <a:ext cx="0" cy="0"/>
          <a:chOff x="0" y="0"/>
          <a:chExt cx="0" cy="0"/>
        </a:xfrm>
      </p:grpSpPr>
      <p:pic>
        <p:nvPicPr>
          <p:cNvPr id="691" name="Google Shape;691;g3984a2fdb13_0_1370" descr="A group of people looking at a computer screen&#10;&#10;Description automatically generated with low confidence"/>
          <p:cNvPicPr preferRelativeResize="0"/>
          <p:nvPr/>
        </p:nvPicPr>
        <p:blipFill rotWithShape="1">
          <a:blip r:embed="rId2">
            <a:alphaModFix/>
          </a:blip>
          <a:srcRect/>
          <a:stretch/>
        </p:blipFill>
        <p:spPr>
          <a:xfrm>
            <a:off x="0" y="1673"/>
            <a:ext cx="12194979" cy="6856328"/>
          </a:xfrm>
          <a:prstGeom prst="rect">
            <a:avLst/>
          </a:prstGeom>
          <a:noFill/>
          <a:ln>
            <a:noFill/>
          </a:ln>
        </p:spPr>
      </p:pic>
      <p:sp>
        <p:nvSpPr>
          <p:cNvPr id="692" name="Google Shape;692;g3984a2fdb13_0_1370"/>
          <p:cNvSpPr/>
          <p:nvPr/>
        </p:nvSpPr>
        <p:spPr>
          <a:xfrm>
            <a:off x="-232792" y="-75459"/>
            <a:ext cx="12603900" cy="401700"/>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693" name="Google Shape;693;g3984a2fdb13_0_1370"/>
          <p:cNvSpPr/>
          <p:nvPr/>
        </p:nvSpPr>
        <p:spPr>
          <a:xfrm>
            <a:off x="318289" y="332618"/>
            <a:ext cx="4899900" cy="5706900"/>
          </a:xfrm>
          <a:prstGeom prst="rect">
            <a:avLst/>
          </a:prstGeom>
          <a:solidFill>
            <a:srgbClr val="E4E4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694" name="Google Shape;694;g3984a2fdb13_0_1370"/>
          <p:cNvSpPr txBox="1">
            <a:spLocks noGrp="1"/>
          </p:cNvSpPr>
          <p:nvPr>
            <p:ph type="title"/>
          </p:nvPr>
        </p:nvSpPr>
        <p:spPr>
          <a:xfrm>
            <a:off x="433388" y="1506071"/>
            <a:ext cx="4712400" cy="10401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695" name="Google Shape;695;g3984a2fdb13_0_1370"/>
          <p:cNvSpPr txBox="1">
            <a:spLocks noGrp="1"/>
          </p:cNvSpPr>
          <p:nvPr>
            <p:ph type="body" idx="1"/>
          </p:nvPr>
        </p:nvSpPr>
        <p:spPr>
          <a:xfrm>
            <a:off x="433388" y="2814918"/>
            <a:ext cx="4712400" cy="31017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1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4pPr>
            <a:lvl5pPr marL="2286000" marR="0" lvl="4"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696" name="Google Shape;696;g3984a2fdb13_0_1370"/>
          <p:cNvSpPr/>
          <p:nvPr/>
        </p:nvSpPr>
        <p:spPr>
          <a:xfrm>
            <a:off x="0" y="326307"/>
            <a:ext cx="12192000" cy="1173600"/>
          </a:xfrm>
          <a:prstGeom prst="rect">
            <a:avLst/>
          </a:prstGeom>
          <a:solidFill>
            <a:srgbClr val="E4E4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697" name="Google Shape;697;g3984a2fdb13_0_1370"/>
          <p:cNvSpPr/>
          <p:nvPr/>
        </p:nvSpPr>
        <p:spPr>
          <a:xfrm>
            <a:off x="0" y="459059"/>
            <a:ext cx="315300" cy="1173600"/>
          </a:xfrm>
          <a:prstGeom prst="rect">
            <a:avLst/>
          </a:prstGeom>
          <a:solidFill>
            <a:srgbClr val="E4E4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698" name="Google Shape;698;g3984a2fdb13_0_1370"/>
          <p:cNvSpPr/>
          <p:nvPr/>
        </p:nvSpPr>
        <p:spPr>
          <a:xfrm>
            <a:off x="0" y="3419061"/>
            <a:ext cx="315300" cy="507300"/>
          </a:xfrm>
          <a:prstGeom prst="rect">
            <a:avLst/>
          </a:prstGeom>
          <a:solidFill>
            <a:srgbClr val="E4E4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699" name="Google Shape;699;g3984a2fdb13_0_1370"/>
          <p:cNvSpPr/>
          <p:nvPr/>
        </p:nvSpPr>
        <p:spPr>
          <a:xfrm>
            <a:off x="-1" y="5714997"/>
            <a:ext cx="315300" cy="316500"/>
          </a:xfrm>
          <a:prstGeom prst="rect">
            <a:avLst/>
          </a:prstGeom>
          <a:solidFill>
            <a:srgbClr val="E4E4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700" name="Google Shape;700;g3984a2fdb13_0_1370"/>
          <p:cNvSpPr/>
          <p:nvPr/>
        </p:nvSpPr>
        <p:spPr>
          <a:xfrm>
            <a:off x="7974495" y="1494792"/>
            <a:ext cx="315300" cy="4538400"/>
          </a:xfrm>
          <a:prstGeom prst="rect">
            <a:avLst/>
          </a:prstGeom>
          <a:solidFill>
            <a:srgbClr val="E4E4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701" name="Google Shape;701;g3984a2fdb13_0_1370"/>
          <p:cNvSpPr/>
          <p:nvPr/>
        </p:nvSpPr>
        <p:spPr>
          <a:xfrm>
            <a:off x="11046829" y="1497281"/>
            <a:ext cx="1145100" cy="4538400"/>
          </a:xfrm>
          <a:prstGeom prst="rect">
            <a:avLst/>
          </a:prstGeom>
          <a:solidFill>
            <a:srgbClr val="E4E4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702" name="Google Shape;702;g3984a2fdb13_0_1370"/>
          <p:cNvSpPr/>
          <p:nvPr/>
        </p:nvSpPr>
        <p:spPr>
          <a:xfrm>
            <a:off x="5217472" y="5920963"/>
            <a:ext cx="6974400" cy="120000"/>
          </a:xfrm>
          <a:prstGeom prst="rect">
            <a:avLst/>
          </a:prstGeom>
          <a:solidFill>
            <a:srgbClr val="E4E4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703" name="Google Shape;703;g3984a2fdb13_0_1370"/>
          <p:cNvSpPr/>
          <p:nvPr/>
        </p:nvSpPr>
        <p:spPr>
          <a:xfrm>
            <a:off x="-268357" y="6281530"/>
            <a:ext cx="12603900" cy="684000"/>
          </a:xfrm>
          <a:prstGeom prst="rect">
            <a:avLst/>
          </a:prstGeom>
          <a:solidFill>
            <a:srgbClr val="1F75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704" name="Google Shape;704;g3984a2fdb13_0_1370"/>
          <p:cNvSpPr/>
          <p:nvPr/>
        </p:nvSpPr>
        <p:spPr>
          <a:xfrm>
            <a:off x="-268357" y="6033051"/>
            <a:ext cx="12603900" cy="258300"/>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pic>
        <p:nvPicPr>
          <p:cNvPr id="705" name="Google Shape;705;g3984a2fdb13_0_1370" descr="Text&#10;&#10;Description automatically generated with medium confidence"/>
          <p:cNvPicPr preferRelativeResize="0"/>
          <p:nvPr/>
        </p:nvPicPr>
        <p:blipFill rotWithShape="1">
          <a:blip r:embed="rId3">
            <a:alphaModFix/>
          </a:blip>
          <a:srcRect/>
          <a:stretch/>
        </p:blipFill>
        <p:spPr>
          <a:xfrm>
            <a:off x="69573" y="6332785"/>
            <a:ext cx="2269447" cy="471465"/>
          </a:xfrm>
          <a:prstGeom prst="rect">
            <a:avLst/>
          </a:prstGeom>
          <a:noFill/>
          <a:ln>
            <a:noFill/>
          </a:ln>
        </p:spPr>
      </p:pic>
      <p:sp>
        <p:nvSpPr>
          <p:cNvPr id="706" name="Google Shape;706;g3984a2fdb13_0_1370"/>
          <p:cNvSpPr txBox="1"/>
          <p:nvPr/>
        </p:nvSpPr>
        <p:spPr>
          <a:xfrm>
            <a:off x="9852982" y="6374979"/>
            <a:ext cx="2269500" cy="5169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900"/>
              <a:buFont typeface="Arial"/>
              <a:buNone/>
            </a:pPr>
            <a:r>
              <a:rPr lang="en-US" sz="2900" b="0" i="0" u="none" strike="noStrike" cap="none">
                <a:solidFill>
                  <a:schemeClr val="lt1"/>
                </a:solidFill>
                <a:latin typeface="Arial"/>
                <a:ea typeface="Arial"/>
                <a:cs typeface="Arial"/>
                <a:sym typeface="Arial"/>
              </a:rPr>
              <a:t>ceedar.org</a:t>
            </a:r>
            <a:endParaRPr sz="15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1_Title and 4 Connected Points">
  <p:cSld name="1_Title and 4 Connected Points">
    <p:spTree>
      <p:nvGrpSpPr>
        <p:cNvPr id="1" name="Shape 707"/>
        <p:cNvGrpSpPr/>
        <p:nvPr/>
      </p:nvGrpSpPr>
      <p:grpSpPr>
        <a:xfrm>
          <a:off x="0" y="0"/>
          <a:ext cx="0" cy="0"/>
          <a:chOff x="0" y="0"/>
          <a:chExt cx="0" cy="0"/>
        </a:xfrm>
      </p:grpSpPr>
      <p:pic>
        <p:nvPicPr>
          <p:cNvPr id="708" name="Google Shape;708;g3984a2fdb13_0_1387"/>
          <p:cNvPicPr preferRelativeResize="0"/>
          <p:nvPr/>
        </p:nvPicPr>
        <p:blipFill rotWithShape="1">
          <a:blip r:embed="rId2">
            <a:alphaModFix/>
          </a:blip>
          <a:srcRect/>
          <a:stretch/>
        </p:blipFill>
        <p:spPr>
          <a:xfrm>
            <a:off x="-268357" y="-279465"/>
            <a:ext cx="12649670" cy="7290559"/>
          </a:xfrm>
          <a:prstGeom prst="rect">
            <a:avLst/>
          </a:prstGeom>
          <a:noFill/>
          <a:ln>
            <a:noFill/>
          </a:ln>
        </p:spPr>
      </p:pic>
      <p:sp>
        <p:nvSpPr>
          <p:cNvPr id="709" name="Google Shape;709;g3984a2fdb13_0_1387"/>
          <p:cNvSpPr txBox="1">
            <a:spLocks noGrp="1"/>
          </p:cNvSpPr>
          <p:nvPr>
            <p:ph type="body" idx="1"/>
          </p:nvPr>
        </p:nvSpPr>
        <p:spPr>
          <a:xfrm>
            <a:off x="277904" y="2787650"/>
            <a:ext cx="4425600" cy="641700"/>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11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710" name="Google Shape;710;g3984a2fdb13_0_1387"/>
          <p:cNvSpPr txBox="1">
            <a:spLocks noGrp="1"/>
          </p:cNvSpPr>
          <p:nvPr>
            <p:ph type="body" idx="2"/>
          </p:nvPr>
        </p:nvSpPr>
        <p:spPr>
          <a:xfrm>
            <a:off x="277904" y="3769000"/>
            <a:ext cx="4425600" cy="641700"/>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11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711" name="Google Shape;711;g3984a2fdb13_0_1387"/>
          <p:cNvSpPr txBox="1">
            <a:spLocks noGrp="1"/>
          </p:cNvSpPr>
          <p:nvPr>
            <p:ph type="body" idx="3"/>
          </p:nvPr>
        </p:nvSpPr>
        <p:spPr>
          <a:xfrm>
            <a:off x="7488432" y="2787650"/>
            <a:ext cx="4425600" cy="6417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1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712" name="Google Shape;712;g3984a2fdb13_0_1387"/>
          <p:cNvSpPr txBox="1">
            <a:spLocks noGrp="1"/>
          </p:cNvSpPr>
          <p:nvPr>
            <p:ph type="body" idx="4"/>
          </p:nvPr>
        </p:nvSpPr>
        <p:spPr>
          <a:xfrm>
            <a:off x="7488432" y="3746874"/>
            <a:ext cx="4425600" cy="6417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1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713" name="Google Shape;713;g3984a2fdb13_0_1387"/>
          <p:cNvSpPr txBox="1">
            <a:spLocks noGrp="1"/>
          </p:cNvSpPr>
          <p:nvPr>
            <p:ph type="title"/>
          </p:nvPr>
        </p:nvSpPr>
        <p:spPr>
          <a:xfrm>
            <a:off x="782033" y="615854"/>
            <a:ext cx="10515600" cy="1123200"/>
          </a:xfrm>
          <a:prstGeom prst="rect">
            <a:avLst/>
          </a:prstGeom>
          <a:noFill/>
          <a:ln>
            <a:noFill/>
          </a:ln>
        </p:spPr>
        <p:txBody>
          <a:bodyPr spcFirstLastPara="1" wrap="square" lIns="91425" tIns="45700" rIns="91425" bIns="45700" anchor="t" anchorCtr="0">
            <a:normAutofit/>
          </a:bodyPr>
          <a:lstStyle>
            <a:lvl1pPr marR="0" lvl="0" algn="ctr" rtl="0">
              <a:lnSpc>
                <a:spcPct val="9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714" name="Google Shape;714;g3984a2fdb13_0_1387"/>
          <p:cNvSpPr txBox="1"/>
          <p:nvPr/>
        </p:nvSpPr>
        <p:spPr>
          <a:xfrm>
            <a:off x="5159527" y="2548529"/>
            <a:ext cx="663300" cy="939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5500"/>
              <a:buFont typeface="Arial"/>
              <a:buNone/>
            </a:pPr>
            <a:r>
              <a:rPr lang="en-US" sz="5500" b="1" i="0" u="none" strike="noStrike" cap="none">
                <a:solidFill>
                  <a:schemeClr val="lt1"/>
                </a:solidFill>
                <a:latin typeface="Arial"/>
                <a:ea typeface="Arial"/>
                <a:cs typeface="Arial"/>
                <a:sym typeface="Arial"/>
              </a:rPr>
              <a:t>1</a:t>
            </a:r>
            <a:endParaRPr sz="1500" b="0" i="0" u="none" strike="noStrike" cap="none">
              <a:solidFill>
                <a:srgbClr val="000000"/>
              </a:solidFill>
              <a:latin typeface="Arial"/>
              <a:ea typeface="Arial"/>
              <a:cs typeface="Arial"/>
              <a:sym typeface="Arial"/>
            </a:endParaRPr>
          </a:p>
        </p:txBody>
      </p:sp>
      <p:sp>
        <p:nvSpPr>
          <p:cNvPr id="715" name="Google Shape;715;g3984a2fdb13_0_1387"/>
          <p:cNvSpPr txBox="1"/>
          <p:nvPr/>
        </p:nvSpPr>
        <p:spPr>
          <a:xfrm>
            <a:off x="6348860" y="2535488"/>
            <a:ext cx="663300" cy="939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5500"/>
              <a:buFont typeface="Arial"/>
              <a:buNone/>
            </a:pPr>
            <a:r>
              <a:rPr lang="en-US" sz="5500" b="1" i="0" u="none" strike="noStrike" cap="none">
                <a:solidFill>
                  <a:schemeClr val="lt1"/>
                </a:solidFill>
                <a:latin typeface="Arial"/>
                <a:ea typeface="Arial"/>
                <a:cs typeface="Arial"/>
                <a:sym typeface="Arial"/>
              </a:rPr>
              <a:t>2</a:t>
            </a:r>
            <a:endParaRPr sz="1500" b="0" i="0" u="none" strike="noStrike" cap="none">
              <a:solidFill>
                <a:srgbClr val="000000"/>
              </a:solidFill>
              <a:latin typeface="Arial"/>
              <a:ea typeface="Arial"/>
              <a:cs typeface="Arial"/>
              <a:sym typeface="Arial"/>
            </a:endParaRPr>
          </a:p>
        </p:txBody>
      </p:sp>
      <p:sp>
        <p:nvSpPr>
          <p:cNvPr id="716" name="Google Shape;716;g3984a2fdb13_0_1387"/>
          <p:cNvSpPr txBox="1"/>
          <p:nvPr/>
        </p:nvSpPr>
        <p:spPr>
          <a:xfrm>
            <a:off x="5168495" y="3543608"/>
            <a:ext cx="663300" cy="939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5500"/>
              <a:buFont typeface="Arial"/>
              <a:buNone/>
            </a:pPr>
            <a:r>
              <a:rPr lang="en-US" sz="5500" b="1" i="0" u="none" strike="noStrike" cap="none">
                <a:solidFill>
                  <a:schemeClr val="lt1"/>
                </a:solidFill>
                <a:latin typeface="Arial"/>
                <a:ea typeface="Arial"/>
                <a:cs typeface="Arial"/>
                <a:sym typeface="Arial"/>
              </a:rPr>
              <a:t>3</a:t>
            </a:r>
            <a:endParaRPr sz="1500" b="0" i="0" u="none" strike="noStrike" cap="none">
              <a:solidFill>
                <a:srgbClr val="000000"/>
              </a:solidFill>
              <a:latin typeface="Arial"/>
              <a:ea typeface="Arial"/>
              <a:cs typeface="Arial"/>
              <a:sym typeface="Arial"/>
            </a:endParaRPr>
          </a:p>
        </p:txBody>
      </p:sp>
      <p:sp>
        <p:nvSpPr>
          <p:cNvPr id="717" name="Google Shape;717;g3984a2fdb13_0_1387"/>
          <p:cNvSpPr txBox="1"/>
          <p:nvPr/>
        </p:nvSpPr>
        <p:spPr>
          <a:xfrm>
            <a:off x="6357828" y="3530567"/>
            <a:ext cx="663300" cy="939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5500"/>
              <a:buFont typeface="Arial"/>
              <a:buNone/>
            </a:pPr>
            <a:r>
              <a:rPr lang="en-US" sz="5500" b="1" i="0" u="none" strike="noStrike" cap="none">
                <a:solidFill>
                  <a:schemeClr val="lt1"/>
                </a:solidFill>
                <a:latin typeface="Arial"/>
                <a:ea typeface="Arial"/>
                <a:cs typeface="Arial"/>
                <a:sym typeface="Arial"/>
              </a:rPr>
              <a:t>4</a:t>
            </a:r>
            <a:endParaRPr sz="1500" b="0" i="0" u="none" strike="noStrike" cap="none">
              <a:solidFill>
                <a:srgbClr val="000000"/>
              </a:solidFill>
              <a:latin typeface="Arial"/>
              <a:ea typeface="Arial"/>
              <a:cs typeface="Arial"/>
              <a:sym typeface="Arial"/>
            </a:endParaRPr>
          </a:p>
        </p:txBody>
      </p:sp>
      <p:sp>
        <p:nvSpPr>
          <p:cNvPr id="718" name="Google Shape;718;g3984a2fdb13_0_1387"/>
          <p:cNvSpPr/>
          <p:nvPr/>
        </p:nvSpPr>
        <p:spPr>
          <a:xfrm>
            <a:off x="-268357" y="6281530"/>
            <a:ext cx="12603900" cy="684000"/>
          </a:xfrm>
          <a:prstGeom prst="rect">
            <a:avLst/>
          </a:prstGeom>
          <a:solidFill>
            <a:srgbClr val="1F75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719" name="Google Shape;719;g3984a2fdb13_0_1387"/>
          <p:cNvSpPr/>
          <p:nvPr/>
        </p:nvSpPr>
        <p:spPr>
          <a:xfrm>
            <a:off x="-268357" y="6033051"/>
            <a:ext cx="12603900" cy="258300"/>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pic>
        <p:nvPicPr>
          <p:cNvPr id="720" name="Google Shape;720;g3984a2fdb13_0_1387" descr="Text&#10;&#10;Description automatically generated with medium confidence"/>
          <p:cNvPicPr preferRelativeResize="0"/>
          <p:nvPr/>
        </p:nvPicPr>
        <p:blipFill rotWithShape="1">
          <a:blip r:embed="rId3">
            <a:alphaModFix/>
          </a:blip>
          <a:srcRect/>
          <a:stretch/>
        </p:blipFill>
        <p:spPr>
          <a:xfrm>
            <a:off x="69573" y="6332785"/>
            <a:ext cx="2269447" cy="471465"/>
          </a:xfrm>
          <a:prstGeom prst="rect">
            <a:avLst/>
          </a:prstGeom>
          <a:noFill/>
          <a:ln>
            <a:noFill/>
          </a:ln>
        </p:spPr>
      </p:pic>
      <p:sp>
        <p:nvSpPr>
          <p:cNvPr id="721" name="Google Shape;721;g3984a2fdb13_0_1387"/>
          <p:cNvSpPr/>
          <p:nvPr/>
        </p:nvSpPr>
        <p:spPr>
          <a:xfrm>
            <a:off x="-268358" y="-259099"/>
            <a:ext cx="12603900" cy="401700"/>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722" name="Google Shape;722;g3984a2fdb13_0_1387"/>
          <p:cNvSpPr txBox="1"/>
          <p:nvPr/>
        </p:nvSpPr>
        <p:spPr>
          <a:xfrm>
            <a:off x="9852982" y="6374979"/>
            <a:ext cx="2269500" cy="5169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900"/>
              <a:buFont typeface="Arial"/>
              <a:buNone/>
            </a:pPr>
            <a:r>
              <a:rPr lang="en-US" sz="2900" b="0" i="0" u="none" strike="noStrike" cap="none">
                <a:solidFill>
                  <a:schemeClr val="lt1"/>
                </a:solidFill>
                <a:latin typeface="Arial"/>
                <a:ea typeface="Arial"/>
                <a:cs typeface="Arial"/>
                <a:sym typeface="Arial"/>
              </a:rPr>
              <a:t>ceedar.org</a:t>
            </a:r>
            <a:endParaRPr sz="15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723"/>
        <p:cNvGrpSpPr/>
        <p:nvPr/>
      </p:nvGrpSpPr>
      <p:grpSpPr>
        <a:xfrm>
          <a:off x="0" y="0"/>
          <a:ext cx="0" cy="0"/>
          <a:chOff x="0" y="0"/>
          <a:chExt cx="0" cy="0"/>
        </a:xfrm>
      </p:grpSpPr>
      <p:sp>
        <p:nvSpPr>
          <p:cNvPr id="724" name="Google Shape;724;g3984a2fdb13_0_1403"/>
          <p:cNvSpPr txBox="1"/>
          <p:nvPr/>
        </p:nvSpPr>
        <p:spPr>
          <a:xfrm>
            <a:off x="838200" y="242236"/>
            <a:ext cx="10515600" cy="13257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1"/>
              </a:buClr>
              <a:buSzPts val="5500"/>
              <a:buFont typeface="Arial"/>
              <a:buNone/>
            </a:pPr>
            <a:r>
              <a:rPr lang="en-US" sz="5500" b="1" i="0" u="none" strike="noStrike" cap="none">
                <a:solidFill>
                  <a:schemeClr val="dk1"/>
                </a:solidFill>
                <a:latin typeface="Arial"/>
                <a:ea typeface="Arial"/>
                <a:cs typeface="Arial"/>
                <a:sym typeface="Arial"/>
              </a:rPr>
              <a:t>CEEDAR States</a:t>
            </a:r>
            <a:endParaRPr sz="1500" b="0" i="0" u="none" strike="noStrike" cap="none">
              <a:solidFill>
                <a:srgbClr val="000000"/>
              </a:solidFill>
              <a:latin typeface="Arial"/>
              <a:ea typeface="Arial"/>
              <a:cs typeface="Arial"/>
              <a:sym typeface="Arial"/>
            </a:endParaRPr>
          </a:p>
        </p:txBody>
      </p:sp>
      <p:sp>
        <p:nvSpPr>
          <p:cNvPr id="725" name="Google Shape;725;g3984a2fdb13_0_1403"/>
          <p:cNvSpPr/>
          <p:nvPr/>
        </p:nvSpPr>
        <p:spPr>
          <a:xfrm>
            <a:off x="7113" y="6173183"/>
            <a:ext cx="12184800" cy="661200"/>
          </a:xfrm>
          <a:prstGeom prst="rect">
            <a:avLst/>
          </a:prstGeom>
          <a:solidFill>
            <a:srgbClr val="1F75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726" name="Google Shape;726;g3984a2fdb13_0_1403"/>
          <p:cNvSpPr/>
          <p:nvPr/>
        </p:nvSpPr>
        <p:spPr>
          <a:xfrm>
            <a:off x="7113" y="5910559"/>
            <a:ext cx="12184800" cy="249900"/>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pic>
        <p:nvPicPr>
          <p:cNvPr id="727" name="Google Shape;727;g3984a2fdb13_0_1403" descr="Text&#10;&#10;Description automatically generated with medium confidence"/>
          <p:cNvPicPr preferRelativeResize="0"/>
          <p:nvPr/>
        </p:nvPicPr>
        <p:blipFill rotWithShape="1">
          <a:blip r:embed="rId2">
            <a:alphaModFix/>
          </a:blip>
          <a:srcRect/>
          <a:stretch/>
        </p:blipFill>
        <p:spPr>
          <a:xfrm>
            <a:off x="82540" y="6275922"/>
            <a:ext cx="2194024" cy="455795"/>
          </a:xfrm>
          <a:prstGeom prst="rect">
            <a:avLst/>
          </a:prstGeom>
          <a:noFill/>
          <a:ln>
            <a:noFill/>
          </a:ln>
        </p:spPr>
      </p:pic>
      <p:sp>
        <p:nvSpPr>
          <p:cNvPr id="728" name="Google Shape;728;g3984a2fdb13_0_1403"/>
          <p:cNvSpPr txBox="1"/>
          <p:nvPr/>
        </p:nvSpPr>
        <p:spPr>
          <a:xfrm>
            <a:off x="9915443" y="6334653"/>
            <a:ext cx="2193900" cy="5001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900"/>
              <a:buFont typeface="Arial"/>
              <a:buNone/>
            </a:pPr>
            <a:r>
              <a:rPr lang="en-US" sz="2900" b="0" i="0" u="none" strike="noStrike" cap="none">
                <a:solidFill>
                  <a:schemeClr val="lt1"/>
                </a:solidFill>
                <a:latin typeface="Arial"/>
                <a:ea typeface="Arial"/>
                <a:cs typeface="Arial"/>
                <a:sym typeface="Arial"/>
              </a:rPr>
              <a:t>ceedar.org</a:t>
            </a:r>
            <a:endParaRPr sz="1500" b="0" i="0" u="none" strike="noStrike" cap="none">
              <a:solidFill>
                <a:srgbClr val="000000"/>
              </a:solidFill>
              <a:latin typeface="Arial"/>
              <a:ea typeface="Arial"/>
              <a:cs typeface="Arial"/>
              <a:sym typeface="Arial"/>
            </a:endParaRPr>
          </a:p>
        </p:txBody>
      </p:sp>
      <p:pic>
        <p:nvPicPr>
          <p:cNvPr id="729" name="Google Shape;729;g3984a2fdb13_0_1403" descr="A map of the united states&#10;&#10;Description automatically generated"/>
          <p:cNvPicPr preferRelativeResize="0"/>
          <p:nvPr/>
        </p:nvPicPr>
        <p:blipFill rotWithShape="1">
          <a:blip r:embed="rId3">
            <a:alphaModFix/>
          </a:blip>
          <a:srcRect/>
          <a:stretch/>
        </p:blipFill>
        <p:spPr>
          <a:xfrm>
            <a:off x="2406339" y="868375"/>
            <a:ext cx="7379323" cy="5121248"/>
          </a:xfrm>
          <a:prstGeom prst="rect">
            <a:avLst/>
          </a:prstGeom>
          <a:noFill/>
          <a:ln>
            <a:noFill/>
          </a:ln>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730"/>
        <p:cNvGrpSpPr/>
        <p:nvPr/>
      </p:nvGrpSpPr>
      <p:grpSpPr>
        <a:xfrm>
          <a:off x="0" y="0"/>
          <a:ext cx="0" cy="0"/>
          <a:chOff x="0" y="0"/>
          <a:chExt cx="0" cy="0"/>
        </a:xfrm>
      </p:grpSpPr>
      <p:sp>
        <p:nvSpPr>
          <p:cNvPr id="731" name="Google Shape;731;g3984a2fdb13_0_1410" descr="Image preview"/>
          <p:cNvSpPr/>
          <p:nvPr/>
        </p:nvSpPr>
        <p:spPr>
          <a:xfrm>
            <a:off x="5968474" y="2922340"/>
            <a:ext cx="279900" cy="279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Calibri"/>
              <a:ea typeface="Calibri"/>
              <a:cs typeface="Calibri"/>
              <a:sym typeface="Calibri"/>
            </a:endParaRPr>
          </a:p>
        </p:txBody>
      </p:sp>
      <p:sp>
        <p:nvSpPr>
          <p:cNvPr id="732" name="Google Shape;732;g3984a2fdb13_0_1410" descr="Image preview"/>
          <p:cNvSpPr/>
          <p:nvPr/>
        </p:nvSpPr>
        <p:spPr>
          <a:xfrm>
            <a:off x="6120874" y="3074740"/>
            <a:ext cx="279900" cy="279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Calibri"/>
              <a:ea typeface="Calibri"/>
              <a:cs typeface="Calibri"/>
              <a:sym typeface="Calibri"/>
            </a:endParaRPr>
          </a:p>
        </p:txBody>
      </p:sp>
      <p:sp>
        <p:nvSpPr>
          <p:cNvPr id="733" name="Google Shape;733;g3984a2fdb13_0_1410" descr="Image preview"/>
          <p:cNvSpPr/>
          <p:nvPr/>
        </p:nvSpPr>
        <p:spPr>
          <a:xfrm>
            <a:off x="6273274" y="3227140"/>
            <a:ext cx="279900" cy="279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Calibri"/>
              <a:ea typeface="Calibri"/>
              <a:cs typeface="Calibri"/>
              <a:sym typeface="Calibri"/>
            </a:endParaRPr>
          </a:p>
        </p:txBody>
      </p:sp>
      <p:pic>
        <p:nvPicPr>
          <p:cNvPr id="734" name="Google Shape;734;g3984a2fdb13_0_1410"/>
          <p:cNvPicPr preferRelativeResize="0"/>
          <p:nvPr/>
        </p:nvPicPr>
        <p:blipFill rotWithShape="1">
          <a:blip r:embed="rId2">
            <a:alphaModFix/>
          </a:blip>
          <a:srcRect/>
          <a:stretch/>
        </p:blipFill>
        <p:spPr>
          <a:xfrm>
            <a:off x="3619557" y="443586"/>
            <a:ext cx="5031399" cy="5017151"/>
          </a:xfrm>
          <a:prstGeom prst="rect">
            <a:avLst/>
          </a:prstGeom>
          <a:noFill/>
          <a:ln>
            <a:noFill/>
          </a:ln>
        </p:spPr>
      </p:pic>
      <p:sp>
        <p:nvSpPr>
          <p:cNvPr id="735" name="Google Shape;735;g3984a2fdb13_0_1410"/>
          <p:cNvSpPr txBox="1"/>
          <p:nvPr/>
        </p:nvSpPr>
        <p:spPr>
          <a:xfrm>
            <a:off x="3647423" y="2889930"/>
            <a:ext cx="2012100" cy="3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900"/>
              <a:buFont typeface="Arial"/>
              <a:buNone/>
            </a:pPr>
            <a:r>
              <a:rPr lang="en-US" sz="1900" b="1" i="0" u="none" strike="noStrike" cap="none">
                <a:solidFill>
                  <a:srgbClr val="262626"/>
                </a:solidFill>
                <a:latin typeface="Arial"/>
                <a:ea typeface="Arial"/>
                <a:cs typeface="Arial"/>
                <a:sym typeface="Arial"/>
              </a:rPr>
              <a:t>Melinda Leko</a:t>
            </a:r>
            <a:endParaRPr sz="1900" b="1" i="0" u="none" strike="noStrike" cap="none">
              <a:solidFill>
                <a:srgbClr val="262626"/>
              </a:solidFill>
              <a:latin typeface="Arial"/>
              <a:ea typeface="Arial"/>
              <a:cs typeface="Arial"/>
              <a:sym typeface="Arial"/>
            </a:endParaRPr>
          </a:p>
        </p:txBody>
      </p:sp>
      <p:sp>
        <p:nvSpPr>
          <p:cNvPr id="736" name="Google Shape;736;g3984a2fdb13_0_1410"/>
          <p:cNvSpPr/>
          <p:nvPr/>
        </p:nvSpPr>
        <p:spPr>
          <a:xfrm>
            <a:off x="3870730" y="3193852"/>
            <a:ext cx="17964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Co-Director (UF)</a:t>
            </a:r>
            <a:endParaRPr sz="1500" b="0" i="0" u="none" strike="noStrike" cap="none">
              <a:solidFill>
                <a:srgbClr val="000000"/>
              </a:solidFill>
              <a:latin typeface="Arial"/>
              <a:ea typeface="Arial"/>
              <a:cs typeface="Arial"/>
              <a:sym typeface="Arial"/>
            </a:endParaRPr>
          </a:p>
        </p:txBody>
      </p:sp>
      <p:sp>
        <p:nvSpPr>
          <p:cNvPr id="737" name="Google Shape;737;g3984a2fdb13_0_1410"/>
          <p:cNvSpPr/>
          <p:nvPr/>
        </p:nvSpPr>
        <p:spPr>
          <a:xfrm>
            <a:off x="3367502" y="3470673"/>
            <a:ext cx="2211900" cy="4155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Calibri"/>
                <a:ea typeface="Calibri"/>
                <a:cs typeface="Calibri"/>
                <a:sym typeface="Calibri"/>
              </a:rPr>
              <a:t>Activity 2: Universal TA</a:t>
            </a:r>
            <a:endParaRPr sz="15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Calibri"/>
                <a:ea typeface="Calibri"/>
                <a:cs typeface="Calibri"/>
                <a:sym typeface="Calibri"/>
              </a:rPr>
              <a:t>  Evaluation </a:t>
            </a:r>
            <a:endParaRPr sz="1500" b="0" i="0" u="none" strike="noStrike" cap="none">
              <a:solidFill>
                <a:srgbClr val="000000"/>
              </a:solidFill>
              <a:latin typeface="Arial"/>
              <a:ea typeface="Arial"/>
              <a:cs typeface="Arial"/>
              <a:sym typeface="Arial"/>
            </a:endParaRPr>
          </a:p>
        </p:txBody>
      </p:sp>
      <p:sp>
        <p:nvSpPr>
          <p:cNvPr id="738" name="Google Shape;738;g3984a2fdb13_0_1410"/>
          <p:cNvSpPr/>
          <p:nvPr/>
        </p:nvSpPr>
        <p:spPr>
          <a:xfrm>
            <a:off x="3783844" y="446971"/>
            <a:ext cx="2316735" cy="2131708"/>
          </a:xfrm>
          <a:custGeom>
            <a:avLst/>
            <a:gdLst/>
            <a:ahLst/>
            <a:cxnLst/>
            <a:rect l="l" t="t" r="r" b="b"/>
            <a:pathLst>
              <a:path w="2068513" h="1903311" extrusionOk="0">
                <a:moveTo>
                  <a:pt x="2068513" y="0"/>
                </a:moveTo>
                <a:lnTo>
                  <a:pt x="2068513" y="1291861"/>
                </a:lnTo>
                <a:lnTo>
                  <a:pt x="1228094" y="1903311"/>
                </a:lnTo>
                <a:lnTo>
                  <a:pt x="0" y="1504157"/>
                </a:lnTo>
                <a:lnTo>
                  <a:pt x="29369" y="1420019"/>
                </a:lnTo>
                <a:lnTo>
                  <a:pt x="61119" y="1339850"/>
                </a:lnTo>
                <a:lnTo>
                  <a:pt x="96044" y="1258888"/>
                </a:lnTo>
                <a:lnTo>
                  <a:pt x="132556" y="1181100"/>
                </a:lnTo>
                <a:lnTo>
                  <a:pt x="173831" y="1106488"/>
                </a:lnTo>
                <a:lnTo>
                  <a:pt x="218281" y="1031875"/>
                </a:lnTo>
                <a:lnTo>
                  <a:pt x="264319" y="960438"/>
                </a:lnTo>
                <a:lnTo>
                  <a:pt x="312738" y="889794"/>
                </a:lnTo>
                <a:lnTo>
                  <a:pt x="364331" y="823119"/>
                </a:lnTo>
                <a:lnTo>
                  <a:pt x="419100" y="757238"/>
                </a:lnTo>
                <a:lnTo>
                  <a:pt x="475457" y="695325"/>
                </a:lnTo>
                <a:lnTo>
                  <a:pt x="533400" y="634206"/>
                </a:lnTo>
                <a:lnTo>
                  <a:pt x="594519" y="576263"/>
                </a:lnTo>
                <a:lnTo>
                  <a:pt x="657225" y="519906"/>
                </a:lnTo>
                <a:lnTo>
                  <a:pt x="722313" y="466725"/>
                </a:lnTo>
                <a:lnTo>
                  <a:pt x="789782" y="415925"/>
                </a:lnTo>
                <a:lnTo>
                  <a:pt x="859632" y="367506"/>
                </a:lnTo>
                <a:lnTo>
                  <a:pt x="930275" y="321469"/>
                </a:lnTo>
                <a:lnTo>
                  <a:pt x="1003300" y="278606"/>
                </a:lnTo>
                <a:lnTo>
                  <a:pt x="1076325" y="238919"/>
                </a:lnTo>
                <a:lnTo>
                  <a:pt x="1152525" y="202406"/>
                </a:lnTo>
                <a:lnTo>
                  <a:pt x="1230313" y="167481"/>
                </a:lnTo>
                <a:lnTo>
                  <a:pt x="1309688" y="137319"/>
                </a:lnTo>
                <a:lnTo>
                  <a:pt x="1389063" y="109538"/>
                </a:lnTo>
                <a:lnTo>
                  <a:pt x="1470819" y="84138"/>
                </a:lnTo>
                <a:lnTo>
                  <a:pt x="1553369" y="62706"/>
                </a:lnTo>
                <a:lnTo>
                  <a:pt x="1637507" y="42863"/>
                </a:lnTo>
                <a:lnTo>
                  <a:pt x="1720851" y="27781"/>
                </a:lnTo>
                <a:lnTo>
                  <a:pt x="1808163" y="15081"/>
                </a:lnTo>
                <a:lnTo>
                  <a:pt x="1893094" y="7938"/>
                </a:lnTo>
                <a:lnTo>
                  <a:pt x="1981994" y="1588"/>
                </a:lnTo>
                <a:close/>
              </a:path>
            </a:pathLst>
          </a:custGeom>
          <a:solidFill>
            <a:srgbClr val="8BB2D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Calibri"/>
              <a:ea typeface="Calibri"/>
              <a:cs typeface="Calibri"/>
              <a:sym typeface="Calibri"/>
            </a:endParaRPr>
          </a:p>
        </p:txBody>
      </p:sp>
      <p:sp>
        <p:nvSpPr>
          <p:cNvPr id="739" name="Google Shape;739;g3984a2fdb13_0_1410"/>
          <p:cNvSpPr txBox="1"/>
          <p:nvPr/>
        </p:nvSpPr>
        <p:spPr>
          <a:xfrm>
            <a:off x="4344901" y="1096809"/>
            <a:ext cx="1994400" cy="3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900"/>
              <a:buFont typeface="Arial"/>
              <a:buNone/>
            </a:pPr>
            <a:r>
              <a:rPr lang="en-US" sz="1900" b="1" i="0" u="none" strike="noStrike" cap="none">
                <a:solidFill>
                  <a:srgbClr val="262626"/>
                </a:solidFill>
                <a:latin typeface="Arial"/>
                <a:ea typeface="Arial"/>
                <a:cs typeface="Arial"/>
                <a:sym typeface="Arial"/>
              </a:rPr>
              <a:t>Erica McCray</a:t>
            </a:r>
            <a:endParaRPr sz="1500" b="0" i="0" u="none" strike="noStrike" cap="none">
              <a:solidFill>
                <a:srgbClr val="000000"/>
              </a:solidFill>
              <a:latin typeface="Arial"/>
              <a:ea typeface="Arial"/>
              <a:cs typeface="Arial"/>
              <a:sym typeface="Arial"/>
            </a:endParaRPr>
          </a:p>
        </p:txBody>
      </p:sp>
      <p:sp>
        <p:nvSpPr>
          <p:cNvPr id="740" name="Google Shape;740;g3984a2fdb13_0_1410"/>
          <p:cNvSpPr/>
          <p:nvPr/>
        </p:nvSpPr>
        <p:spPr>
          <a:xfrm>
            <a:off x="4325878" y="1398387"/>
            <a:ext cx="20817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Executive-Director (UF)</a:t>
            </a:r>
            <a:endParaRPr sz="1500" b="0" i="0" u="none" strike="noStrike" cap="none">
              <a:solidFill>
                <a:srgbClr val="000000"/>
              </a:solidFill>
              <a:latin typeface="Arial"/>
              <a:ea typeface="Arial"/>
              <a:cs typeface="Arial"/>
              <a:sym typeface="Arial"/>
            </a:endParaRPr>
          </a:p>
        </p:txBody>
      </p:sp>
      <p:sp>
        <p:nvSpPr>
          <p:cNvPr id="741" name="Google Shape;741;g3984a2fdb13_0_1410"/>
          <p:cNvSpPr/>
          <p:nvPr/>
        </p:nvSpPr>
        <p:spPr>
          <a:xfrm>
            <a:off x="4303690" y="1686561"/>
            <a:ext cx="1615500" cy="4155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Calibri"/>
                <a:ea typeface="Calibri"/>
                <a:cs typeface="Calibri"/>
                <a:sym typeface="Calibri"/>
              </a:rPr>
              <a:t>Activity 5:  Coordination and Alignment</a:t>
            </a:r>
            <a:endParaRPr sz="1500" b="0" i="0" u="none" strike="noStrike" cap="none">
              <a:solidFill>
                <a:srgbClr val="000000"/>
              </a:solidFill>
              <a:latin typeface="Arial"/>
              <a:ea typeface="Arial"/>
              <a:cs typeface="Arial"/>
              <a:sym typeface="Arial"/>
            </a:endParaRPr>
          </a:p>
        </p:txBody>
      </p:sp>
      <p:sp>
        <p:nvSpPr>
          <p:cNvPr id="742" name="Google Shape;742;g3984a2fdb13_0_1410"/>
          <p:cNvSpPr/>
          <p:nvPr/>
        </p:nvSpPr>
        <p:spPr>
          <a:xfrm>
            <a:off x="6178656" y="450212"/>
            <a:ext cx="2318512" cy="2132356"/>
          </a:xfrm>
          <a:custGeom>
            <a:avLst/>
            <a:gdLst/>
            <a:ahLst/>
            <a:cxnLst/>
            <a:rect l="l" t="t" r="r" b="b"/>
            <a:pathLst>
              <a:path w="2070100" h="1903889" extrusionOk="0">
                <a:moveTo>
                  <a:pt x="0" y="0"/>
                </a:moveTo>
                <a:lnTo>
                  <a:pt x="88106" y="1588"/>
                </a:lnTo>
                <a:lnTo>
                  <a:pt x="175419" y="7938"/>
                </a:lnTo>
                <a:lnTo>
                  <a:pt x="261938" y="15081"/>
                </a:lnTo>
                <a:lnTo>
                  <a:pt x="347663" y="27781"/>
                </a:lnTo>
                <a:lnTo>
                  <a:pt x="432594" y="42863"/>
                </a:lnTo>
                <a:lnTo>
                  <a:pt x="515144" y="62706"/>
                </a:lnTo>
                <a:lnTo>
                  <a:pt x="599281" y="84138"/>
                </a:lnTo>
                <a:lnTo>
                  <a:pt x="679450" y="109538"/>
                </a:lnTo>
                <a:lnTo>
                  <a:pt x="760413" y="137319"/>
                </a:lnTo>
                <a:lnTo>
                  <a:pt x="838200" y="167481"/>
                </a:lnTo>
                <a:lnTo>
                  <a:pt x="915988" y="202406"/>
                </a:lnTo>
                <a:lnTo>
                  <a:pt x="992188" y="238919"/>
                </a:lnTo>
                <a:lnTo>
                  <a:pt x="1066800" y="278606"/>
                </a:lnTo>
                <a:lnTo>
                  <a:pt x="1138238" y="321469"/>
                </a:lnTo>
                <a:lnTo>
                  <a:pt x="1210469" y="367506"/>
                </a:lnTo>
                <a:lnTo>
                  <a:pt x="1278731" y="415925"/>
                </a:lnTo>
                <a:lnTo>
                  <a:pt x="1346200" y="466725"/>
                </a:lnTo>
                <a:lnTo>
                  <a:pt x="1411288" y="519906"/>
                </a:lnTo>
                <a:lnTo>
                  <a:pt x="1473994" y="576263"/>
                </a:lnTo>
                <a:lnTo>
                  <a:pt x="1535113" y="634206"/>
                </a:lnTo>
                <a:lnTo>
                  <a:pt x="1593850" y="695325"/>
                </a:lnTo>
                <a:lnTo>
                  <a:pt x="1651000" y="757238"/>
                </a:lnTo>
                <a:lnTo>
                  <a:pt x="1704181" y="823119"/>
                </a:lnTo>
                <a:lnTo>
                  <a:pt x="1755775" y="889794"/>
                </a:lnTo>
                <a:lnTo>
                  <a:pt x="1804194" y="960438"/>
                </a:lnTo>
                <a:lnTo>
                  <a:pt x="1850231" y="1031875"/>
                </a:lnTo>
                <a:lnTo>
                  <a:pt x="1894681" y="1106488"/>
                </a:lnTo>
                <a:lnTo>
                  <a:pt x="1935956" y="1181100"/>
                </a:lnTo>
                <a:lnTo>
                  <a:pt x="1974056" y="1258888"/>
                </a:lnTo>
                <a:lnTo>
                  <a:pt x="2008981" y="1339850"/>
                </a:lnTo>
                <a:lnTo>
                  <a:pt x="2040731" y="1420019"/>
                </a:lnTo>
                <a:lnTo>
                  <a:pt x="2070100" y="1504157"/>
                </a:lnTo>
                <a:lnTo>
                  <a:pt x="839284" y="1903889"/>
                </a:lnTo>
                <a:lnTo>
                  <a:pt x="0" y="1293264"/>
                </a:lnTo>
                <a:close/>
              </a:path>
            </a:pathLst>
          </a:custGeom>
          <a:solidFill>
            <a:srgbClr val="BFBCC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Calibri"/>
              <a:ea typeface="Calibri"/>
              <a:cs typeface="Calibri"/>
              <a:sym typeface="Calibri"/>
            </a:endParaRPr>
          </a:p>
        </p:txBody>
      </p:sp>
      <p:sp>
        <p:nvSpPr>
          <p:cNvPr id="743" name="Google Shape;743;g3984a2fdb13_0_1410"/>
          <p:cNvSpPr txBox="1"/>
          <p:nvPr/>
        </p:nvSpPr>
        <p:spPr>
          <a:xfrm>
            <a:off x="6232327" y="953018"/>
            <a:ext cx="2058900" cy="3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900"/>
              <a:buFont typeface="Arial"/>
              <a:buNone/>
            </a:pPr>
            <a:r>
              <a:rPr lang="en-US" sz="1900" b="1" i="0" u="none" strike="noStrike" cap="none">
                <a:solidFill>
                  <a:srgbClr val="262626"/>
                </a:solidFill>
                <a:latin typeface="Arial"/>
                <a:ea typeface="Arial"/>
                <a:cs typeface="Arial"/>
                <a:sym typeface="Arial"/>
              </a:rPr>
              <a:t>Meg Kamman</a:t>
            </a:r>
            <a:endParaRPr sz="1900" b="1" i="0" u="none" strike="noStrike" cap="none">
              <a:solidFill>
                <a:srgbClr val="262626"/>
              </a:solidFill>
              <a:latin typeface="Arial"/>
              <a:ea typeface="Arial"/>
              <a:cs typeface="Arial"/>
              <a:sym typeface="Arial"/>
            </a:endParaRPr>
          </a:p>
        </p:txBody>
      </p:sp>
      <p:sp>
        <p:nvSpPr>
          <p:cNvPr id="744" name="Google Shape;744;g3984a2fdb13_0_1410"/>
          <p:cNvSpPr/>
          <p:nvPr/>
        </p:nvSpPr>
        <p:spPr>
          <a:xfrm>
            <a:off x="6423932" y="1241707"/>
            <a:ext cx="19173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Co-Director (UF)</a:t>
            </a:r>
            <a:endParaRPr sz="1200" b="0" i="0" u="none" strike="noStrike" cap="none">
              <a:solidFill>
                <a:schemeClr val="lt1"/>
              </a:solidFill>
              <a:latin typeface="Calibri"/>
              <a:ea typeface="Calibri"/>
              <a:cs typeface="Calibri"/>
              <a:sym typeface="Calibri"/>
            </a:endParaRPr>
          </a:p>
        </p:txBody>
      </p:sp>
      <p:sp>
        <p:nvSpPr>
          <p:cNvPr id="745" name="Google Shape;745;g3984a2fdb13_0_1410"/>
          <p:cNvSpPr/>
          <p:nvPr/>
        </p:nvSpPr>
        <p:spPr>
          <a:xfrm>
            <a:off x="6260115" y="1505447"/>
            <a:ext cx="1917300" cy="708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Calibri"/>
                <a:ea typeface="Calibri"/>
                <a:cs typeface="Calibri"/>
                <a:sym typeface="Calibri"/>
              </a:rPr>
              <a:t>Activity 1: TA Incubator</a:t>
            </a:r>
            <a:endParaRPr sz="15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Calibri"/>
                <a:ea typeface="Calibri"/>
                <a:cs typeface="Calibri"/>
                <a:sym typeface="Calibri"/>
              </a:rPr>
              <a:t>Activity 3: Targeted Prep</a:t>
            </a:r>
            <a:endParaRPr sz="15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Calibri"/>
                <a:ea typeface="Calibri"/>
                <a:cs typeface="Calibri"/>
                <a:sym typeface="Calibri"/>
              </a:rPr>
              <a:t>Activity 6: Cross-State Collaboration  </a:t>
            </a:r>
            <a:endParaRPr sz="1500" b="0" i="0" u="none" strike="noStrike" cap="none">
              <a:solidFill>
                <a:srgbClr val="000000"/>
              </a:solidFill>
              <a:latin typeface="Arial"/>
              <a:ea typeface="Arial"/>
              <a:cs typeface="Arial"/>
              <a:sym typeface="Arial"/>
            </a:endParaRPr>
          </a:p>
        </p:txBody>
      </p:sp>
      <p:sp>
        <p:nvSpPr>
          <p:cNvPr id="746" name="Google Shape;746;g3984a2fdb13_0_1410"/>
          <p:cNvSpPr/>
          <p:nvPr/>
        </p:nvSpPr>
        <p:spPr>
          <a:xfrm>
            <a:off x="6769329" y="2205320"/>
            <a:ext cx="1896967" cy="2792600"/>
          </a:xfrm>
          <a:custGeom>
            <a:avLst/>
            <a:gdLst/>
            <a:ahLst/>
            <a:cxnLst/>
            <a:rect l="l" t="t" r="r" b="b"/>
            <a:pathLst>
              <a:path w="1653130" h="2433638" extrusionOk="0">
                <a:moveTo>
                  <a:pt x="1545974" y="0"/>
                </a:moveTo>
                <a:lnTo>
                  <a:pt x="1572168" y="85697"/>
                </a:lnTo>
                <a:lnTo>
                  <a:pt x="1593599" y="169014"/>
                </a:lnTo>
                <a:lnTo>
                  <a:pt x="1613443" y="254711"/>
                </a:lnTo>
                <a:lnTo>
                  <a:pt x="1626936" y="339614"/>
                </a:lnTo>
                <a:lnTo>
                  <a:pt x="1639636" y="425312"/>
                </a:lnTo>
                <a:lnTo>
                  <a:pt x="1646780" y="510215"/>
                </a:lnTo>
                <a:lnTo>
                  <a:pt x="1651543" y="595912"/>
                </a:lnTo>
                <a:lnTo>
                  <a:pt x="1653130" y="681609"/>
                </a:lnTo>
                <a:lnTo>
                  <a:pt x="1651543" y="766513"/>
                </a:lnTo>
                <a:lnTo>
                  <a:pt x="1645193" y="850623"/>
                </a:lnTo>
                <a:lnTo>
                  <a:pt x="1638049" y="933939"/>
                </a:lnTo>
                <a:lnTo>
                  <a:pt x="1625349" y="1018050"/>
                </a:lnTo>
                <a:lnTo>
                  <a:pt x="1610268" y="1101366"/>
                </a:lnTo>
                <a:lnTo>
                  <a:pt x="1592011" y="1183889"/>
                </a:lnTo>
                <a:lnTo>
                  <a:pt x="1570580" y="1264825"/>
                </a:lnTo>
                <a:lnTo>
                  <a:pt x="1545974" y="1345762"/>
                </a:lnTo>
                <a:lnTo>
                  <a:pt x="1518986" y="1424317"/>
                </a:lnTo>
                <a:lnTo>
                  <a:pt x="1488030" y="1503666"/>
                </a:lnTo>
                <a:lnTo>
                  <a:pt x="1454693" y="1579841"/>
                </a:lnTo>
                <a:lnTo>
                  <a:pt x="1418180" y="1656017"/>
                </a:lnTo>
                <a:lnTo>
                  <a:pt x="1378493" y="1730605"/>
                </a:lnTo>
                <a:lnTo>
                  <a:pt x="1335630" y="1804400"/>
                </a:lnTo>
                <a:lnTo>
                  <a:pt x="1290386" y="1875814"/>
                </a:lnTo>
                <a:lnTo>
                  <a:pt x="1242761" y="1945641"/>
                </a:lnTo>
                <a:lnTo>
                  <a:pt x="1191168" y="2013088"/>
                </a:lnTo>
                <a:lnTo>
                  <a:pt x="1137986" y="2079741"/>
                </a:lnTo>
                <a:lnTo>
                  <a:pt x="1080043" y="2144014"/>
                </a:lnTo>
                <a:lnTo>
                  <a:pt x="1020511" y="2205906"/>
                </a:lnTo>
                <a:lnTo>
                  <a:pt x="959393" y="2265418"/>
                </a:lnTo>
                <a:lnTo>
                  <a:pt x="894305" y="2323343"/>
                </a:lnTo>
                <a:lnTo>
                  <a:pt x="826836" y="2379681"/>
                </a:lnTo>
                <a:lnTo>
                  <a:pt x="756986" y="2433638"/>
                </a:lnTo>
                <a:lnTo>
                  <a:pt x="0" y="1393063"/>
                </a:lnTo>
                <a:lnTo>
                  <a:pt x="322797" y="398212"/>
                </a:lnTo>
                <a:close/>
              </a:path>
            </a:pathLst>
          </a:custGeom>
          <a:solidFill>
            <a:srgbClr val="9CC2E5"/>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Calibri"/>
              <a:ea typeface="Calibri"/>
              <a:cs typeface="Calibri"/>
              <a:sym typeface="Calibri"/>
            </a:endParaRPr>
          </a:p>
        </p:txBody>
      </p:sp>
      <p:sp>
        <p:nvSpPr>
          <p:cNvPr id="747" name="Google Shape;747;g3984a2fdb13_0_1410"/>
          <p:cNvSpPr txBox="1"/>
          <p:nvPr/>
        </p:nvSpPr>
        <p:spPr>
          <a:xfrm>
            <a:off x="7014796" y="2899947"/>
            <a:ext cx="2170800" cy="3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900"/>
              <a:buFont typeface="Arial"/>
              <a:buNone/>
            </a:pPr>
            <a:r>
              <a:rPr lang="en-US" sz="1900" b="1" i="0" u="none" strike="noStrike" cap="none">
                <a:solidFill>
                  <a:srgbClr val="262626"/>
                </a:solidFill>
                <a:latin typeface="Arial"/>
                <a:ea typeface="Arial"/>
                <a:cs typeface="Arial"/>
                <a:sym typeface="Arial"/>
              </a:rPr>
              <a:t>Lindsey Hayes</a:t>
            </a:r>
            <a:endParaRPr sz="1500" b="0" i="0" u="none" strike="noStrike" cap="none">
              <a:solidFill>
                <a:srgbClr val="000000"/>
              </a:solidFill>
              <a:latin typeface="Arial"/>
              <a:ea typeface="Arial"/>
              <a:cs typeface="Arial"/>
              <a:sym typeface="Arial"/>
            </a:endParaRPr>
          </a:p>
        </p:txBody>
      </p:sp>
      <p:sp>
        <p:nvSpPr>
          <p:cNvPr id="748" name="Google Shape;748;g3984a2fdb13_0_1410"/>
          <p:cNvSpPr/>
          <p:nvPr/>
        </p:nvSpPr>
        <p:spPr>
          <a:xfrm>
            <a:off x="7191545" y="3187094"/>
            <a:ext cx="17964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Co-Director (AIR)</a:t>
            </a:r>
            <a:endParaRPr sz="1500" b="0" i="0" u="none" strike="noStrike" cap="none">
              <a:solidFill>
                <a:srgbClr val="000000"/>
              </a:solidFill>
              <a:latin typeface="Arial"/>
              <a:ea typeface="Arial"/>
              <a:cs typeface="Arial"/>
              <a:sym typeface="Arial"/>
            </a:endParaRPr>
          </a:p>
        </p:txBody>
      </p:sp>
      <p:sp>
        <p:nvSpPr>
          <p:cNvPr id="749" name="Google Shape;749;g3984a2fdb13_0_1410"/>
          <p:cNvSpPr/>
          <p:nvPr/>
        </p:nvSpPr>
        <p:spPr>
          <a:xfrm>
            <a:off x="7101771" y="3469218"/>
            <a:ext cx="2211900" cy="253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Calibri"/>
                <a:ea typeface="Calibri"/>
                <a:cs typeface="Calibri"/>
                <a:sym typeface="Calibri"/>
              </a:rPr>
              <a:t>Activity 4: Intensive TA</a:t>
            </a:r>
            <a:endParaRPr sz="1500" b="0" i="0" u="none" strike="noStrike" cap="none">
              <a:solidFill>
                <a:srgbClr val="000000"/>
              </a:solidFill>
              <a:latin typeface="Arial"/>
              <a:ea typeface="Arial"/>
              <a:cs typeface="Arial"/>
              <a:sym typeface="Arial"/>
            </a:endParaRPr>
          </a:p>
        </p:txBody>
      </p:sp>
      <p:pic>
        <p:nvPicPr>
          <p:cNvPr id="750" name="Google Shape;750;g3984a2fdb13_0_1410" descr="A child smiling for the camera&#10;&#10;Description automatically generated with low confidence"/>
          <p:cNvPicPr preferRelativeResize="0"/>
          <p:nvPr/>
        </p:nvPicPr>
        <p:blipFill rotWithShape="1">
          <a:blip r:embed="rId3">
            <a:alphaModFix/>
          </a:blip>
          <a:srcRect l="1180" r="3506"/>
          <a:stretch/>
        </p:blipFill>
        <p:spPr>
          <a:xfrm>
            <a:off x="2552166" y="4764996"/>
            <a:ext cx="988674" cy="1383082"/>
          </a:xfrm>
          <a:prstGeom prst="rect">
            <a:avLst/>
          </a:prstGeom>
          <a:noFill/>
          <a:ln w="57175" cap="flat" cmpd="sng">
            <a:solidFill>
              <a:srgbClr val="1F4D79"/>
            </a:solidFill>
            <a:prstDash val="solid"/>
            <a:round/>
            <a:headEnd type="none" w="sm" len="sm"/>
            <a:tailEnd type="none" w="sm" len="sm"/>
          </a:ln>
        </p:spPr>
      </p:pic>
      <p:sp>
        <p:nvSpPr>
          <p:cNvPr id="751" name="Google Shape;751;g3984a2fdb13_0_1410"/>
          <p:cNvSpPr/>
          <p:nvPr/>
        </p:nvSpPr>
        <p:spPr>
          <a:xfrm rot="4324959">
            <a:off x="5073570" y="3292144"/>
            <a:ext cx="1880726" cy="2768691"/>
          </a:xfrm>
          <a:custGeom>
            <a:avLst/>
            <a:gdLst/>
            <a:ahLst/>
            <a:cxnLst/>
            <a:rect l="l" t="t" r="r" b="b"/>
            <a:pathLst>
              <a:path w="1653130" h="2433638" extrusionOk="0">
                <a:moveTo>
                  <a:pt x="1545974" y="0"/>
                </a:moveTo>
                <a:lnTo>
                  <a:pt x="1572168" y="85697"/>
                </a:lnTo>
                <a:lnTo>
                  <a:pt x="1593599" y="169014"/>
                </a:lnTo>
                <a:lnTo>
                  <a:pt x="1613443" y="254711"/>
                </a:lnTo>
                <a:lnTo>
                  <a:pt x="1626936" y="339614"/>
                </a:lnTo>
                <a:lnTo>
                  <a:pt x="1639636" y="425312"/>
                </a:lnTo>
                <a:lnTo>
                  <a:pt x="1646780" y="510215"/>
                </a:lnTo>
                <a:lnTo>
                  <a:pt x="1651543" y="595912"/>
                </a:lnTo>
                <a:lnTo>
                  <a:pt x="1653130" y="681609"/>
                </a:lnTo>
                <a:lnTo>
                  <a:pt x="1651543" y="766513"/>
                </a:lnTo>
                <a:lnTo>
                  <a:pt x="1645193" y="850623"/>
                </a:lnTo>
                <a:lnTo>
                  <a:pt x="1638049" y="933939"/>
                </a:lnTo>
                <a:lnTo>
                  <a:pt x="1625349" y="1018050"/>
                </a:lnTo>
                <a:lnTo>
                  <a:pt x="1610268" y="1101366"/>
                </a:lnTo>
                <a:lnTo>
                  <a:pt x="1592011" y="1183889"/>
                </a:lnTo>
                <a:lnTo>
                  <a:pt x="1570580" y="1264825"/>
                </a:lnTo>
                <a:lnTo>
                  <a:pt x="1545974" y="1345762"/>
                </a:lnTo>
                <a:lnTo>
                  <a:pt x="1518986" y="1424317"/>
                </a:lnTo>
                <a:lnTo>
                  <a:pt x="1488030" y="1503666"/>
                </a:lnTo>
                <a:lnTo>
                  <a:pt x="1454693" y="1579841"/>
                </a:lnTo>
                <a:lnTo>
                  <a:pt x="1418180" y="1656017"/>
                </a:lnTo>
                <a:lnTo>
                  <a:pt x="1378493" y="1730605"/>
                </a:lnTo>
                <a:lnTo>
                  <a:pt x="1335630" y="1804400"/>
                </a:lnTo>
                <a:lnTo>
                  <a:pt x="1290386" y="1875814"/>
                </a:lnTo>
                <a:lnTo>
                  <a:pt x="1242761" y="1945641"/>
                </a:lnTo>
                <a:lnTo>
                  <a:pt x="1191168" y="2013088"/>
                </a:lnTo>
                <a:lnTo>
                  <a:pt x="1137986" y="2079741"/>
                </a:lnTo>
                <a:lnTo>
                  <a:pt x="1080043" y="2144014"/>
                </a:lnTo>
                <a:lnTo>
                  <a:pt x="1020511" y="2205906"/>
                </a:lnTo>
                <a:lnTo>
                  <a:pt x="959393" y="2265418"/>
                </a:lnTo>
                <a:lnTo>
                  <a:pt x="894305" y="2323343"/>
                </a:lnTo>
                <a:lnTo>
                  <a:pt x="826836" y="2379681"/>
                </a:lnTo>
                <a:lnTo>
                  <a:pt x="756986" y="2433638"/>
                </a:lnTo>
                <a:lnTo>
                  <a:pt x="0" y="1393063"/>
                </a:lnTo>
                <a:lnTo>
                  <a:pt x="322797" y="398212"/>
                </a:lnTo>
                <a:close/>
              </a:path>
            </a:pathLst>
          </a:custGeom>
          <a:solidFill>
            <a:srgbClr val="3A97F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2C4C"/>
              </a:solidFill>
              <a:latin typeface="Calibri"/>
              <a:ea typeface="Calibri"/>
              <a:cs typeface="Calibri"/>
              <a:sym typeface="Calibri"/>
            </a:endParaRPr>
          </a:p>
        </p:txBody>
      </p:sp>
      <p:sp>
        <p:nvSpPr>
          <p:cNvPr id="752" name="Google Shape;752;g3984a2fdb13_0_1410"/>
          <p:cNvSpPr txBox="1"/>
          <p:nvPr/>
        </p:nvSpPr>
        <p:spPr>
          <a:xfrm>
            <a:off x="3589842" y="5168970"/>
            <a:ext cx="1771500" cy="1321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900"/>
              <a:buFont typeface="Arial"/>
              <a:buNone/>
            </a:pPr>
            <a:r>
              <a:rPr lang="en-US" sz="1900" b="1" i="0" u="none" strike="noStrike" cap="none">
                <a:solidFill>
                  <a:schemeClr val="dk1"/>
                </a:solidFill>
                <a:latin typeface="Arial"/>
                <a:ea typeface="Arial"/>
                <a:cs typeface="Arial"/>
                <a:sym typeface="Arial"/>
              </a:rPr>
              <a:t>Dr. Jocelyn Cooledge</a:t>
            </a:r>
            <a:endParaRPr sz="1900" b="1" i="0" u="none" strike="noStrike" cap="none">
              <a:solidFill>
                <a:schemeClr val="dk1"/>
              </a:solidFill>
              <a:latin typeface="Arial"/>
              <a:ea typeface="Arial"/>
              <a:cs typeface="Arial"/>
              <a:sym typeface="Arial"/>
            </a:endParaRPr>
          </a:p>
          <a:p>
            <a:pPr marL="0" marR="0" lvl="0" indent="0" algn="l" rtl="0">
              <a:lnSpc>
                <a:spcPct val="100000"/>
              </a:lnSpc>
              <a:spcBef>
                <a:spcPts val="70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External Evaluator (Center Street Consulting) </a:t>
            </a:r>
            <a:endParaRPr sz="1500" b="0" i="0" u="none" strike="noStrike" cap="none">
              <a:solidFill>
                <a:srgbClr val="000000"/>
              </a:solidFill>
              <a:latin typeface="Arial"/>
              <a:ea typeface="Arial"/>
              <a:cs typeface="Arial"/>
              <a:sym typeface="Arial"/>
            </a:endParaRPr>
          </a:p>
        </p:txBody>
      </p:sp>
      <p:sp>
        <p:nvSpPr>
          <p:cNvPr id="753" name="Google Shape;753;g3984a2fdb13_0_1410"/>
          <p:cNvSpPr/>
          <p:nvPr/>
        </p:nvSpPr>
        <p:spPr>
          <a:xfrm>
            <a:off x="5361312" y="4660742"/>
            <a:ext cx="18243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Project Coordinator (UF)</a:t>
            </a:r>
            <a:endParaRPr sz="1500" b="0" i="0" u="none" strike="noStrike" cap="none">
              <a:solidFill>
                <a:srgbClr val="000000"/>
              </a:solidFill>
              <a:latin typeface="Arial"/>
              <a:ea typeface="Arial"/>
              <a:cs typeface="Arial"/>
              <a:sym typeface="Arial"/>
            </a:endParaRPr>
          </a:p>
        </p:txBody>
      </p:sp>
      <p:sp>
        <p:nvSpPr>
          <p:cNvPr id="754" name="Google Shape;754;g3984a2fdb13_0_1410"/>
          <p:cNvSpPr txBox="1"/>
          <p:nvPr/>
        </p:nvSpPr>
        <p:spPr>
          <a:xfrm>
            <a:off x="5366753" y="4288280"/>
            <a:ext cx="2082900" cy="3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900"/>
              <a:buFont typeface="Arial"/>
              <a:buNone/>
            </a:pPr>
            <a:r>
              <a:rPr lang="en-US" sz="1900" b="1" i="0" u="none" strike="noStrike" cap="none">
                <a:solidFill>
                  <a:srgbClr val="262626"/>
                </a:solidFill>
                <a:latin typeface="Arial"/>
                <a:ea typeface="Arial"/>
                <a:cs typeface="Arial"/>
                <a:sym typeface="Arial"/>
              </a:rPr>
              <a:t>Shari Ostovar</a:t>
            </a:r>
            <a:endParaRPr sz="1900" b="1" i="0" u="none" strike="noStrike" cap="none">
              <a:solidFill>
                <a:srgbClr val="262626"/>
              </a:solidFill>
              <a:latin typeface="Arial"/>
              <a:ea typeface="Arial"/>
              <a:cs typeface="Arial"/>
              <a:sym typeface="Arial"/>
            </a:endParaRPr>
          </a:p>
        </p:txBody>
      </p:sp>
      <p:pic>
        <p:nvPicPr>
          <p:cNvPr id="755" name="Google Shape;755;g3984a2fdb13_0_1410" descr="A picture containing person, outdoor, smiling&#10;&#10;Description automatically generated"/>
          <p:cNvPicPr preferRelativeResize="0"/>
          <p:nvPr/>
        </p:nvPicPr>
        <p:blipFill rotWithShape="1">
          <a:blip r:embed="rId4">
            <a:alphaModFix/>
          </a:blip>
          <a:srcRect l="14260" r="14254"/>
          <a:stretch/>
        </p:blipFill>
        <p:spPr>
          <a:xfrm>
            <a:off x="2552166" y="168086"/>
            <a:ext cx="988672" cy="1383088"/>
          </a:xfrm>
          <a:prstGeom prst="rect">
            <a:avLst/>
          </a:prstGeom>
          <a:noFill/>
          <a:ln w="57175" cap="flat" cmpd="sng">
            <a:solidFill>
              <a:srgbClr val="8BB2D3"/>
            </a:solidFill>
            <a:prstDash val="solid"/>
            <a:round/>
            <a:headEnd type="none" w="sm" len="sm"/>
            <a:tailEnd type="none" w="sm" len="sm"/>
          </a:ln>
        </p:spPr>
      </p:pic>
      <p:cxnSp>
        <p:nvCxnSpPr>
          <p:cNvPr id="756" name="Google Shape;756;g3984a2fdb13_0_1410"/>
          <p:cNvCxnSpPr>
            <a:stCxn id="755" idx="3"/>
          </p:cNvCxnSpPr>
          <p:nvPr/>
        </p:nvCxnSpPr>
        <p:spPr>
          <a:xfrm rot="10800000" flipH="1">
            <a:off x="3540838" y="849130"/>
            <a:ext cx="1648500" cy="10500"/>
          </a:xfrm>
          <a:prstGeom prst="straightConnector1">
            <a:avLst/>
          </a:prstGeom>
          <a:noFill/>
          <a:ln w="57175" cap="flat" cmpd="sng">
            <a:solidFill>
              <a:srgbClr val="8BB2D3"/>
            </a:solidFill>
            <a:prstDash val="solid"/>
            <a:miter lim="800000"/>
            <a:headEnd type="none" w="sm" len="sm"/>
            <a:tailEnd type="none" w="sm" len="sm"/>
          </a:ln>
        </p:spPr>
      </p:cxnSp>
      <p:cxnSp>
        <p:nvCxnSpPr>
          <p:cNvPr id="757" name="Google Shape;757;g3984a2fdb13_0_1410"/>
          <p:cNvCxnSpPr/>
          <p:nvPr/>
        </p:nvCxnSpPr>
        <p:spPr>
          <a:xfrm rot="10800000" flipH="1">
            <a:off x="3320632" y="3450606"/>
            <a:ext cx="1648500" cy="10500"/>
          </a:xfrm>
          <a:prstGeom prst="straightConnector1">
            <a:avLst/>
          </a:prstGeom>
          <a:noFill/>
          <a:ln w="57175" cap="flat" cmpd="sng">
            <a:solidFill>
              <a:srgbClr val="AAB5B7"/>
            </a:solidFill>
            <a:prstDash val="solid"/>
            <a:miter lim="800000"/>
            <a:headEnd type="none" w="sm" len="sm"/>
            <a:tailEnd type="none" w="sm" len="sm"/>
          </a:ln>
        </p:spPr>
      </p:cxnSp>
      <p:pic>
        <p:nvPicPr>
          <p:cNvPr id="758" name="Google Shape;758;g3984a2fdb13_0_1410" descr="Melinda Leko"/>
          <p:cNvPicPr preferRelativeResize="0"/>
          <p:nvPr/>
        </p:nvPicPr>
        <p:blipFill rotWithShape="1">
          <a:blip r:embed="rId5">
            <a:alphaModFix/>
          </a:blip>
          <a:srcRect l="10007" r="18506"/>
          <a:stretch/>
        </p:blipFill>
        <p:spPr>
          <a:xfrm>
            <a:off x="2322131" y="2769562"/>
            <a:ext cx="988678" cy="1383088"/>
          </a:xfrm>
          <a:prstGeom prst="rect">
            <a:avLst/>
          </a:prstGeom>
          <a:noFill/>
          <a:ln w="57175" cap="flat" cmpd="sng">
            <a:solidFill>
              <a:srgbClr val="AAB5B7"/>
            </a:solidFill>
            <a:prstDash val="solid"/>
            <a:round/>
            <a:headEnd type="none" w="sm" len="sm"/>
            <a:tailEnd type="none" w="sm" len="sm"/>
          </a:ln>
        </p:spPr>
      </p:pic>
      <p:cxnSp>
        <p:nvCxnSpPr>
          <p:cNvPr id="759" name="Google Shape;759;g3984a2fdb13_0_1410"/>
          <p:cNvCxnSpPr/>
          <p:nvPr/>
        </p:nvCxnSpPr>
        <p:spPr>
          <a:xfrm>
            <a:off x="7449374" y="914707"/>
            <a:ext cx="1470000" cy="0"/>
          </a:xfrm>
          <a:prstGeom prst="straightConnector1">
            <a:avLst/>
          </a:prstGeom>
          <a:noFill/>
          <a:ln w="57175" cap="flat" cmpd="sng">
            <a:solidFill>
              <a:srgbClr val="BFBCC1"/>
            </a:solidFill>
            <a:prstDash val="solid"/>
            <a:miter lim="800000"/>
            <a:headEnd type="none" w="sm" len="sm"/>
            <a:tailEnd type="none" w="sm" len="sm"/>
          </a:ln>
        </p:spPr>
      </p:cxnSp>
      <p:pic>
        <p:nvPicPr>
          <p:cNvPr id="760" name="Google Shape;760;g3984a2fdb13_0_1410" descr="meg kamman"/>
          <p:cNvPicPr preferRelativeResize="0"/>
          <p:nvPr/>
        </p:nvPicPr>
        <p:blipFill rotWithShape="1">
          <a:blip r:embed="rId6">
            <a:alphaModFix/>
          </a:blip>
          <a:srcRect l="22569" r="28820"/>
          <a:stretch/>
        </p:blipFill>
        <p:spPr>
          <a:xfrm>
            <a:off x="8788395" y="191486"/>
            <a:ext cx="986706" cy="1380336"/>
          </a:xfrm>
          <a:prstGeom prst="rect">
            <a:avLst/>
          </a:prstGeom>
          <a:noFill/>
          <a:ln w="57175" cap="flat" cmpd="sng">
            <a:solidFill>
              <a:srgbClr val="BFBCC1"/>
            </a:solidFill>
            <a:prstDash val="solid"/>
            <a:round/>
            <a:headEnd type="none" w="sm" len="sm"/>
            <a:tailEnd type="none" w="sm" len="sm"/>
          </a:ln>
        </p:spPr>
      </p:pic>
      <p:cxnSp>
        <p:nvCxnSpPr>
          <p:cNvPr id="761" name="Google Shape;761;g3984a2fdb13_0_1410"/>
          <p:cNvCxnSpPr/>
          <p:nvPr/>
        </p:nvCxnSpPr>
        <p:spPr>
          <a:xfrm>
            <a:off x="7784845" y="3492783"/>
            <a:ext cx="1470000" cy="0"/>
          </a:xfrm>
          <a:prstGeom prst="straightConnector1">
            <a:avLst/>
          </a:prstGeom>
          <a:noFill/>
          <a:ln w="57175" cap="flat" cmpd="sng">
            <a:solidFill>
              <a:srgbClr val="9DC3E6"/>
            </a:solidFill>
            <a:prstDash val="solid"/>
            <a:miter lim="800000"/>
            <a:headEnd type="none" w="sm" len="sm"/>
            <a:tailEnd type="none" w="sm" len="sm"/>
          </a:ln>
        </p:spPr>
      </p:cxnSp>
      <p:pic>
        <p:nvPicPr>
          <p:cNvPr id="762" name="Google Shape;762;g3984a2fdb13_0_1410"/>
          <p:cNvPicPr preferRelativeResize="0"/>
          <p:nvPr/>
        </p:nvPicPr>
        <p:blipFill rotWithShape="1">
          <a:blip r:embed="rId7">
            <a:alphaModFix/>
          </a:blip>
          <a:srcRect b="6620"/>
          <a:stretch/>
        </p:blipFill>
        <p:spPr>
          <a:xfrm>
            <a:off x="8983991" y="2769562"/>
            <a:ext cx="986714" cy="1380336"/>
          </a:xfrm>
          <a:prstGeom prst="rect">
            <a:avLst/>
          </a:prstGeom>
          <a:noFill/>
          <a:ln w="57175" cap="flat" cmpd="sng">
            <a:solidFill>
              <a:srgbClr val="9DC3E6"/>
            </a:solidFill>
            <a:prstDash val="solid"/>
            <a:round/>
            <a:headEnd type="none" w="sm" len="sm"/>
            <a:tailEnd type="none" w="sm" len="sm"/>
          </a:ln>
        </p:spPr>
      </p:pic>
      <p:cxnSp>
        <p:nvCxnSpPr>
          <p:cNvPr id="763" name="Google Shape;763;g3984a2fdb13_0_1410"/>
          <p:cNvCxnSpPr/>
          <p:nvPr/>
        </p:nvCxnSpPr>
        <p:spPr>
          <a:xfrm>
            <a:off x="6085668" y="5028677"/>
            <a:ext cx="0" cy="792900"/>
          </a:xfrm>
          <a:prstGeom prst="straightConnector1">
            <a:avLst/>
          </a:prstGeom>
          <a:noFill/>
          <a:ln w="57175" cap="flat" cmpd="sng">
            <a:solidFill>
              <a:srgbClr val="3A97F2"/>
            </a:solidFill>
            <a:prstDash val="solid"/>
            <a:miter lim="800000"/>
            <a:headEnd type="none" w="sm" len="sm"/>
            <a:tailEnd type="none" w="sm" len="sm"/>
          </a:ln>
        </p:spPr>
      </p:cxnSp>
      <p:cxnSp>
        <p:nvCxnSpPr>
          <p:cNvPr id="764" name="Google Shape;764;g3984a2fdb13_0_1410"/>
          <p:cNvCxnSpPr/>
          <p:nvPr/>
        </p:nvCxnSpPr>
        <p:spPr>
          <a:xfrm flipH="1">
            <a:off x="6070193" y="5791039"/>
            <a:ext cx="2898300" cy="30900"/>
          </a:xfrm>
          <a:prstGeom prst="straightConnector1">
            <a:avLst/>
          </a:prstGeom>
          <a:noFill/>
          <a:ln w="57175" cap="flat" cmpd="sng">
            <a:solidFill>
              <a:srgbClr val="3A97F2"/>
            </a:solidFill>
            <a:prstDash val="solid"/>
            <a:miter lim="800000"/>
            <a:headEnd type="none" w="sm" len="sm"/>
            <a:tailEnd type="none" w="sm" len="sm"/>
          </a:ln>
        </p:spPr>
      </p:cxnSp>
      <p:pic>
        <p:nvPicPr>
          <p:cNvPr id="765" name="Google Shape;765;g3984a2fdb13_0_1410"/>
          <p:cNvPicPr preferRelativeResize="0"/>
          <p:nvPr/>
        </p:nvPicPr>
        <p:blipFill rotWithShape="1">
          <a:blip r:embed="rId8">
            <a:alphaModFix/>
          </a:blip>
          <a:srcRect l="22451" r="23810"/>
          <a:stretch/>
        </p:blipFill>
        <p:spPr>
          <a:xfrm>
            <a:off x="8761597" y="4914848"/>
            <a:ext cx="986712" cy="1248625"/>
          </a:xfrm>
          <a:prstGeom prst="rect">
            <a:avLst/>
          </a:prstGeom>
          <a:noFill/>
          <a:ln w="57175" cap="flat" cmpd="sng">
            <a:solidFill>
              <a:srgbClr val="3A97F2"/>
            </a:solidFill>
            <a:prstDash val="solid"/>
            <a:round/>
            <a:headEnd type="none" w="sm" len="sm"/>
            <a:tailEnd type="none" w="sm" len="sm"/>
          </a:ln>
        </p:spPr>
      </p:pic>
      <p:sp>
        <p:nvSpPr>
          <p:cNvPr id="766" name="Google Shape;766;g3984a2fdb13_0_1410"/>
          <p:cNvSpPr txBox="1"/>
          <p:nvPr/>
        </p:nvSpPr>
        <p:spPr>
          <a:xfrm>
            <a:off x="5264894" y="2553351"/>
            <a:ext cx="17388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262626"/>
                </a:solidFill>
                <a:latin typeface="Arial"/>
                <a:ea typeface="Arial"/>
                <a:cs typeface="Arial"/>
                <a:sym typeface="Arial"/>
              </a:rPr>
              <a:t>Leadership Team</a:t>
            </a:r>
            <a:endParaRPr sz="1500" b="0" i="0" u="none" strike="noStrike" cap="none">
              <a:solidFill>
                <a:srgbClr val="000000"/>
              </a:solidFill>
              <a:latin typeface="Arial"/>
              <a:ea typeface="Arial"/>
              <a:cs typeface="Arial"/>
              <a:sym typeface="Arial"/>
            </a:endParaRPr>
          </a:p>
        </p:txBody>
      </p:sp>
      <p:sp>
        <p:nvSpPr>
          <p:cNvPr id="767" name="Google Shape;767;g3984a2fdb13_0_1410"/>
          <p:cNvSpPr/>
          <p:nvPr/>
        </p:nvSpPr>
        <p:spPr>
          <a:xfrm>
            <a:off x="-268357" y="6281530"/>
            <a:ext cx="12603900" cy="684000"/>
          </a:xfrm>
          <a:prstGeom prst="rect">
            <a:avLst/>
          </a:prstGeom>
          <a:solidFill>
            <a:srgbClr val="1F75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pic>
        <p:nvPicPr>
          <p:cNvPr id="768" name="Google Shape;768;g3984a2fdb13_0_1410" descr="Text&#10;&#10;Description automatically generated with medium confidence"/>
          <p:cNvPicPr preferRelativeResize="0"/>
          <p:nvPr/>
        </p:nvPicPr>
        <p:blipFill rotWithShape="1">
          <a:blip r:embed="rId9">
            <a:alphaModFix/>
          </a:blip>
          <a:srcRect/>
          <a:stretch/>
        </p:blipFill>
        <p:spPr>
          <a:xfrm>
            <a:off x="69573" y="6332785"/>
            <a:ext cx="2269447" cy="471465"/>
          </a:xfrm>
          <a:prstGeom prst="rect">
            <a:avLst/>
          </a:prstGeom>
          <a:noFill/>
          <a:ln>
            <a:noFill/>
          </a:ln>
        </p:spPr>
      </p:pic>
      <p:sp>
        <p:nvSpPr>
          <p:cNvPr id="769" name="Google Shape;769;g3984a2fdb13_0_1410"/>
          <p:cNvSpPr txBox="1"/>
          <p:nvPr/>
        </p:nvSpPr>
        <p:spPr>
          <a:xfrm>
            <a:off x="9852982" y="6374979"/>
            <a:ext cx="2269500" cy="5169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900"/>
              <a:buFont typeface="Arial"/>
              <a:buNone/>
            </a:pPr>
            <a:r>
              <a:rPr lang="en-US" sz="2900" b="0" i="0" u="none" strike="noStrike" cap="none">
                <a:solidFill>
                  <a:schemeClr val="lt1"/>
                </a:solidFill>
                <a:latin typeface="Arial"/>
                <a:ea typeface="Arial"/>
                <a:cs typeface="Arial"/>
                <a:sym typeface="Arial"/>
              </a:rPr>
              <a:t>ceedar.org</a:t>
            </a:r>
            <a:endParaRPr sz="15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4"/>
        <p:cNvGrpSpPr/>
        <p:nvPr/>
      </p:nvGrpSpPr>
      <p:grpSpPr>
        <a:xfrm>
          <a:off x="0" y="0"/>
          <a:ext cx="0" cy="0"/>
          <a:chOff x="0" y="0"/>
          <a:chExt cx="0" cy="0"/>
        </a:xfrm>
      </p:grpSpPr>
      <p:sp>
        <p:nvSpPr>
          <p:cNvPr id="65" name="Google Shape;65;g3984a2fdb13_0_15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g3984a2fdb13_0_15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g3984a2fdb13_0_15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8"/>
        <p:cNvGrpSpPr/>
        <p:nvPr/>
      </p:nvGrpSpPr>
      <p:grpSpPr>
        <a:xfrm>
          <a:off x="0" y="0"/>
          <a:ext cx="0" cy="0"/>
          <a:chOff x="0" y="0"/>
          <a:chExt cx="0" cy="0"/>
        </a:xfrm>
      </p:grpSpPr>
      <p:sp>
        <p:nvSpPr>
          <p:cNvPr id="69" name="Google Shape;69;g3984a2fdb13_0_158"/>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g3984a2fdb13_0_158"/>
          <p:cNvSpPr txBox="1">
            <a:spLocks noGrp="1"/>
          </p:cNvSpPr>
          <p:nvPr>
            <p:ph type="body" idx="1"/>
          </p:nvPr>
        </p:nvSpPr>
        <p:spPr>
          <a:xfrm>
            <a:off x="5183188" y="987425"/>
            <a:ext cx="6172200" cy="48735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1" name="Google Shape;71;g3984a2fdb13_0_158"/>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2" name="Google Shape;72;g3984a2fdb13_0_15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g3984a2fdb13_0_15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g3984a2fdb13_0_15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theme" Target="../theme/theme2.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slideLayout" Target="../slideLayouts/slideLayout47.xml"/><Relationship Id="rId3" Type="http://schemas.openxmlformats.org/officeDocument/2006/relationships/slideLayout" Target="../slideLayouts/slideLayout32.xml"/><Relationship Id="rId21" Type="http://schemas.openxmlformats.org/officeDocument/2006/relationships/slideLayout" Target="../slideLayouts/slideLayout50.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slideLayout" Target="../slideLayouts/slideLayout49.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23" Type="http://schemas.openxmlformats.org/officeDocument/2006/relationships/theme" Target="../theme/theme3.xml"/><Relationship Id="rId10" Type="http://schemas.openxmlformats.org/officeDocument/2006/relationships/slideLayout" Target="../slideLayouts/slideLayout39.xml"/><Relationship Id="rId19" Type="http://schemas.openxmlformats.org/officeDocument/2006/relationships/slideLayout" Target="../slideLayouts/slideLayout48.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slideLayout" Target="../slideLayouts/slideLayout5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18" Type="http://schemas.openxmlformats.org/officeDocument/2006/relationships/slideLayout" Target="../slideLayouts/slideLayout69.xml"/><Relationship Id="rId3" Type="http://schemas.openxmlformats.org/officeDocument/2006/relationships/slideLayout" Target="../slideLayouts/slideLayout54.xml"/><Relationship Id="rId21" Type="http://schemas.openxmlformats.org/officeDocument/2006/relationships/slideLayout" Target="../slideLayouts/slideLayout72.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17" Type="http://schemas.openxmlformats.org/officeDocument/2006/relationships/slideLayout" Target="../slideLayouts/slideLayout68.xml"/><Relationship Id="rId2" Type="http://schemas.openxmlformats.org/officeDocument/2006/relationships/slideLayout" Target="../slideLayouts/slideLayout53.xml"/><Relationship Id="rId16" Type="http://schemas.openxmlformats.org/officeDocument/2006/relationships/slideLayout" Target="../slideLayouts/slideLayout67.xml"/><Relationship Id="rId20" Type="http://schemas.openxmlformats.org/officeDocument/2006/relationships/slideLayout" Target="../slideLayouts/slideLayout71.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5" Type="http://schemas.openxmlformats.org/officeDocument/2006/relationships/slideLayout" Target="../slideLayouts/slideLayout66.xml"/><Relationship Id="rId23" Type="http://schemas.openxmlformats.org/officeDocument/2006/relationships/theme" Target="../theme/theme4.xml"/><Relationship Id="rId10" Type="http://schemas.openxmlformats.org/officeDocument/2006/relationships/slideLayout" Target="../slideLayouts/slideLayout61.xml"/><Relationship Id="rId19" Type="http://schemas.openxmlformats.org/officeDocument/2006/relationships/slideLayout" Target="../slideLayouts/slideLayout70.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 Id="rId22" Type="http://schemas.openxmlformats.org/officeDocument/2006/relationships/slideLayout" Target="../slideLayouts/slideLayout7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g3984a2fdb13_0_9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g3984a2fdb13_0_99"/>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g3984a2fdb13_0_9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3" name="Google Shape;13;g3984a2fdb13_0_9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4" name="Google Shape;14;g3984a2fdb13_0_9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E4E4E4"/>
        </a:solidFill>
        <a:effectLst/>
      </p:bgPr>
    </p:bg>
    <p:spTree>
      <p:nvGrpSpPr>
        <p:cNvPr id="1" name="Shape 98"/>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3" r:id="rId1"/>
    <p:sldLayoutId id="2147483664"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E4E4E4"/>
        </a:solidFill>
        <a:effectLst/>
      </p:bgPr>
    </p:bg>
    <p:spTree>
      <p:nvGrpSpPr>
        <p:cNvPr id="1" name="Shape 322"/>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3" r:id="rId18"/>
    <p:sldLayoutId id="2147483704" r:id="rId19"/>
    <p:sldLayoutId id="2147483705" r:id="rId20"/>
    <p:sldLayoutId id="2147483706" r:id="rId21"/>
    <p:sldLayoutId id="2147483707" r:id="rId2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E4E4E4"/>
        </a:solidFill>
        <a:effectLst/>
      </p:bgPr>
    </p:bg>
    <p:spTree>
      <p:nvGrpSpPr>
        <p:cNvPr id="1" name="Shape 546"/>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 id="2147483726" r:id="rId18"/>
    <p:sldLayoutId id="2147483727" r:id="rId19"/>
    <p:sldLayoutId id="2147483728" r:id="rId20"/>
    <p:sldLayoutId id="2147483729" r:id="rId21"/>
    <p:sldLayoutId id="2147483730" r:id="rId2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0.png"/><Relationship Id="rId7" Type="http://schemas.openxmlformats.org/officeDocument/2006/relationships/image" Target="../media/image62.png"/><Relationship Id="rId2" Type="http://schemas.openxmlformats.org/officeDocument/2006/relationships/notesSlide" Target="../notesSlides/notesSlide10.xml"/><Relationship Id="rId1" Type="http://schemas.openxmlformats.org/officeDocument/2006/relationships/slideLayout" Target="../slideLayouts/slideLayout52.xml"/><Relationship Id="rId6" Type="http://schemas.openxmlformats.org/officeDocument/2006/relationships/image" Target="../media/image61.png"/><Relationship Id="rId5" Type="http://schemas.openxmlformats.org/officeDocument/2006/relationships/hyperlink" Target="mailto:nakia.graynicolas@qc.cuny.edu" TargetMode="External"/><Relationship Id="rId4" Type="http://schemas.openxmlformats.org/officeDocument/2006/relationships/hyperlink" Target="mailto:dspatterson@gsu.edu"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xml"/><Relationship Id="rId1" Type="http://schemas.openxmlformats.org/officeDocument/2006/relationships/slideLayout" Target="../slideLayouts/slideLayout15.xml"/><Relationship Id="rId5" Type="http://schemas.openxmlformats.org/officeDocument/2006/relationships/image" Target="../media/image56.png"/><Relationship Id="rId4" Type="http://schemas.openxmlformats.org/officeDocument/2006/relationships/image" Target="../media/image55.png"/></Relationships>
</file>

<file path=ppt/slides/_rels/slide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8.xml"/><Relationship Id="rId1" Type="http://schemas.openxmlformats.org/officeDocument/2006/relationships/slideLayout" Target="../slideLayouts/slideLayout30.xml"/><Relationship Id="rId4" Type="http://schemas.openxmlformats.org/officeDocument/2006/relationships/image" Target="../media/image5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73"/>
        <p:cNvGrpSpPr/>
        <p:nvPr/>
      </p:nvGrpSpPr>
      <p:grpSpPr>
        <a:xfrm>
          <a:off x="0" y="0"/>
          <a:ext cx="0" cy="0"/>
          <a:chOff x="0" y="0"/>
          <a:chExt cx="0" cy="0"/>
        </a:xfrm>
      </p:grpSpPr>
      <p:sp>
        <p:nvSpPr>
          <p:cNvPr id="774" name="Google Shape;774;g3984a2fdb13_0_95"/>
          <p:cNvSpPr txBox="1">
            <a:spLocks noGrp="1"/>
          </p:cNvSpPr>
          <p:nvPr>
            <p:ph type="ctrTitle"/>
          </p:nvPr>
        </p:nvSpPr>
        <p:spPr>
          <a:xfrm>
            <a:off x="1104453" y="5361347"/>
            <a:ext cx="9983100" cy="1205100"/>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ct val="100000"/>
              <a:buFont typeface="Arial"/>
              <a:buNone/>
            </a:pPr>
            <a:r>
              <a:rPr lang="en-US" sz="4800" dirty="0">
                <a:latin typeface="Arial"/>
                <a:ea typeface="Arial"/>
                <a:cs typeface="Arial"/>
                <a:sym typeface="Arial"/>
              </a:rPr>
              <a:t>Lunch &amp; Learn: Fostering Cross-Department Collaboration </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60"/>
        <p:cNvGrpSpPr/>
        <p:nvPr/>
      </p:nvGrpSpPr>
      <p:grpSpPr>
        <a:xfrm>
          <a:off x="0" y="0"/>
          <a:ext cx="0" cy="0"/>
          <a:chOff x="0" y="0"/>
          <a:chExt cx="0" cy="0"/>
        </a:xfrm>
      </p:grpSpPr>
      <p:sp>
        <p:nvSpPr>
          <p:cNvPr id="861" name="Google Shape;861;g3984a2fdb13_0_1216"/>
          <p:cNvSpPr txBox="1">
            <a:spLocks noGrp="1"/>
          </p:cNvSpPr>
          <p:nvPr>
            <p:ph type="title"/>
          </p:nvPr>
        </p:nvSpPr>
        <p:spPr>
          <a:xfrm>
            <a:off x="1519600" y="724375"/>
            <a:ext cx="8479200" cy="624900"/>
          </a:xfrm>
          <a:prstGeom prst="rect">
            <a:avLst/>
          </a:prstGeom>
          <a:noFill/>
          <a:ln>
            <a:noFill/>
          </a:ln>
        </p:spPr>
        <p:txBody>
          <a:bodyPr spcFirstLastPara="1" wrap="square" lIns="91425" tIns="45700" rIns="91425" bIns="45700" anchor="t" anchorCtr="0">
            <a:normAutofit fontScale="90000"/>
          </a:bodyPr>
          <a:lstStyle/>
          <a:p>
            <a:pPr marL="0" lvl="0" indent="0" algn="ctr" rtl="0">
              <a:lnSpc>
                <a:spcPct val="90000"/>
              </a:lnSpc>
              <a:spcBef>
                <a:spcPts val="0"/>
              </a:spcBef>
              <a:spcAft>
                <a:spcPts val="0"/>
              </a:spcAft>
              <a:buClr>
                <a:schemeClr val="dk1"/>
              </a:buClr>
              <a:buSzPct val="110413"/>
              <a:buFont typeface="Arial"/>
              <a:buNone/>
            </a:pPr>
            <a:r>
              <a:rPr lang="en-US" dirty="0"/>
              <a:t>Questions?</a:t>
            </a:r>
            <a:endParaRPr dirty="0"/>
          </a:p>
        </p:txBody>
      </p:sp>
      <p:pic>
        <p:nvPicPr>
          <p:cNvPr id="862" name="Google Shape;862;g3984a2fdb13_0_1216">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4047667" y="1130900"/>
            <a:ext cx="3133725" cy="5486400"/>
          </a:xfrm>
          <a:prstGeom prst="rect">
            <a:avLst/>
          </a:prstGeom>
          <a:noFill/>
          <a:ln>
            <a:noFill/>
          </a:ln>
        </p:spPr>
      </p:pic>
      <p:sp>
        <p:nvSpPr>
          <p:cNvPr id="863" name="Google Shape;863;g3984a2fdb13_0_1216"/>
          <p:cNvSpPr txBox="1"/>
          <p:nvPr/>
        </p:nvSpPr>
        <p:spPr>
          <a:xfrm>
            <a:off x="-134702" y="1941674"/>
            <a:ext cx="5460900" cy="1754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dk1"/>
                </a:solidFill>
                <a:latin typeface="Calibri"/>
                <a:ea typeface="Calibri"/>
                <a:cs typeface="Calibri"/>
                <a:sym typeface="Calibri"/>
              </a:rPr>
              <a:t>Day Patterson</a:t>
            </a:r>
            <a:endParaRPr sz="2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dk1"/>
                </a:solidFill>
                <a:latin typeface="Calibri"/>
                <a:ea typeface="Calibri"/>
                <a:cs typeface="Calibri"/>
                <a:sym typeface="Calibri"/>
              </a:rPr>
              <a:t>CEEDAR Center</a:t>
            </a: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sng" strike="noStrike" cap="none">
                <a:solidFill>
                  <a:srgbClr val="0000FF"/>
                </a:solidFill>
                <a:latin typeface="Arial"/>
                <a:ea typeface="Arial"/>
                <a:cs typeface="Arial"/>
                <a:sym typeface="Arial"/>
                <a:hlinkClick r:id="rId4">
                  <a:extLst>
                    <a:ext uri="{A12FA001-AC4F-418D-AE19-62706E023703}">
                      <ahyp:hlinkClr xmlns:ahyp="http://schemas.microsoft.com/office/drawing/2018/hyperlinkcolor" val="tx"/>
                    </a:ext>
                  </a:extLst>
                </a:hlinkClick>
              </a:rPr>
              <a:t>dspatterson@gsu.edu</a:t>
            </a:r>
            <a:r>
              <a:rPr lang="en-US" sz="2400" b="0" i="0" u="none" strike="noStrike" cap="none">
                <a:solidFill>
                  <a:srgbClr val="000000"/>
                </a:solidFill>
                <a:latin typeface="Arial"/>
                <a:ea typeface="Arial"/>
                <a:cs typeface="Arial"/>
                <a:sym typeface="Arial"/>
              </a:rPr>
              <a:t> </a:t>
            </a: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Calibri"/>
              <a:ea typeface="Calibri"/>
              <a:cs typeface="Calibri"/>
              <a:sym typeface="Calibri"/>
            </a:endParaRPr>
          </a:p>
        </p:txBody>
      </p:sp>
      <p:sp>
        <p:nvSpPr>
          <p:cNvPr id="864" name="Google Shape;864;g3984a2fdb13_0_1216"/>
          <p:cNvSpPr txBox="1"/>
          <p:nvPr/>
        </p:nvSpPr>
        <p:spPr>
          <a:xfrm>
            <a:off x="-231102" y="3808346"/>
            <a:ext cx="7768800" cy="1677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n-US" sz="2400">
                <a:solidFill>
                  <a:srgbClr val="0E2841"/>
                </a:solidFill>
              </a:rPr>
              <a:t>Nakia Gray-Nicolas</a:t>
            </a:r>
            <a:endParaRPr sz="2400">
              <a:solidFill>
                <a:srgbClr val="0E2841"/>
              </a:solidFill>
            </a:endParaRPr>
          </a:p>
          <a:p>
            <a:pPr marL="0" marR="0" lvl="0" indent="0" algn="l" rtl="0">
              <a:lnSpc>
                <a:spcPct val="100000"/>
              </a:lnSpc>
              <a:spcBef>
                <a:spcPts val="0"/>
              </a:spcBef>
              <a:spcAft>
                <a:spcPts val="0"/>
              </a:spcAft>
              <a:buClr>
                <a:schemeClr val="dk1"/>
              </a:buClr>
              <a:buSzPts val="1100"/>
              <a:buFont typeface="Arial"/>
              <a:buNone/>
            </a:pPr>
            <a:r>
              <a:rPr lang="en-US" sz="2400">
                <a:solidFill>
                  <a:srgbClr val="0E2841"/>
                </a:solidFill>
              </a:rPr>
              <a:t>Queens College</a:t>
            </a:r>
            <a:endParaRPr sz="2400">
              <a:solidFill>
                <a:srgbClr val="0E2841"/>
              </a:solidFill>
            </a:endParaRPr>
          </a:p>
          <a:p>
            <a:pPr marL="0" marR="0" lvl="0" indent="0" algn="l" rtl="0">
              <a:lnSpc>
                <a:spcPct val="100000"/>
              </a:lnSpc>
              <a:spcBef>
                <a:spcPts val="0"/>
              </a:spcBef>
              <a:spcAft>
                <a:spcPts val="0"/>
              </a:spcAft>
              <a:buClr>
                <a:schemeClr val="dk1"/>
              </a:buClr>
              <a:buSzPts val="1100"/>
              <a:buFont typeface="Arial"/>
              <a:buNone/>
            </a:pPr>
            <a:r>
              <a:rPr lang="en-US" sz="2400" u="sng">
                <a:solidFill>
                  <a:schemeClr val="accent1"/>
                </a:solidFill>
                <a:hlinkClick r:id="rId5">
                  <a:extLst>
                    <a:ext uri="{A12FA001-AC4F-418D-AE19-62706E023703}">
                      <ahyp:hlinkClr xmlns:ahyp="http://schemas.microsoft.com/office/drawing/2018/hyperlinkcolor" val="tx"/>
                    </a:ext>
                  </a:extLst>
                </a:hlinkClick>
              </a:rPr>
              <a:t>nakia.graynicolas@qc.cuny.edu</a:t>
            </a:r>
            <a:r>
              <a:rPr lang="en-US" sz="2400">
                <a:solidFill>
                  <a:srgbClr val="3A97F2"/>
                </a:solidFill>
              </a:rPr>
              <a:t>  </a:t>
            </a:r>
            <a:endParaRPr sz="2400">
              <a:solidFill>
                <a:srgbClr val="3A97F2"/>
              </a:solidFill>
            </a:endParaRPr>
          </a:p>
          <a:p>
            <a:pPr marL="0" marR="0" lvl="0" indent="0" algn="l" rtl="0">
              <a:lnSpc>
                <a:spcPct val="100000"/>
              </a:lnSpc>
              <a:spcBef>
                <a:spcPts val="0"/>
              </a:spcBef>
              <a:spcAft>
                <a:spcPts val="0"/>
              </a:spcAft>
              <a:buClr>
                <a:schemeClr val="dk1"/>
              </a:buClr>
              <a:buSzPts val="1500"/>
              <a:buFont typeface="Arial"/>
              <a:buNone/>
            </a:pPr>
            <a:endParaRPr sz="3100" b="0" i="0" u="none" strike="noStrike" cap="none">
              <a:solidFill>
                <a:schemeClr val="dk2"/>
              </a:solidFill>
              <a:latin typeface="Arial"/>
              <a:ea typeface="Arial"/>
              <a:cs typeface="Arial"/>
              <a:sym typeface="Arial"/>
            </a:endParaRPr>
          </a:p>
        </p:txBody>
      </p:sp>
      <p:pic>
        <p:nvPicPr>
          <p:cNvPr id="865" name="Google Shape;865;g3984a2fdb13_0_1216" descr="Website footer section with a blue background showing partner organizations, social‑media links, and a newsletter sign‑up form. The left column lists the University of Florida and the American Institutes for Research as partners. The right column displays Facebook, Twitter, and LinkedIn handles for the CEEDAR Center, followed by a newsletter sign‑up field labeled “Email Address” and a Subscribe button."/>
          <p:cNvPicPr preferRelativeResize="0"/>
          <p:nvPr/>
        </p:nvPicPr>
        <p:blipFill rotWithShape="1">
          <a:blip r:embed="rId6">
            <a:alphaModFix/>
          </a:blip>
          <a:srcRect/>
          <a:stretch/>
        </p:blipFill>
        <p:spPr>
          <a:xfrm>
            <a:off x="6764301" y="1570575"/>
            <a:ext cx="5565767" cy="4087767"/>
          </a:xfrm>
          <a:prstGeom prst="rect">
            <a:avLst/>
          </a:prstGeom>
          <a:noFill/>
          <a:ln>
            <a:noFill/>
          </a:ln>
        </p:spPr>
      </p:pic>
      <p:pic>
        <p:nvPicPr>
          <p:cNvPr id="866" name="Google Shape;866;g3984a2fdb13_0_1216" descr="CEEDAR newsletter QR code."/>
          <p:cNvPicPr preferRelativeResize="0"/>
          <p:nvPr/>
        </p:nvPicPr>
        <p:blipFill rotWithShape="1">
          <a:blip r:embed="rId7">
            <a:alphaModFix/>
          </a:blip>
          <a:srcRect/>
          <a:stretch/>
        </p:blipFill>
        <p:spPr>
          <a:xfrm>
            <a:off x="6962569" y="3221268"/>
            <a:ext cx="2283965" cy="228396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70"/>
        <p:cNvGrpSpPr/>
        <p:nvPr/>
      </p:nvGrpSpPr>
      <p:grpSpPr>
        <a:xfrm>
          <a:off x="0" y="0"/>
          <a:ext cx="0" cy="0"/>
          <a:chOff x="0" y="0"/>
          <a:chExt cx="0" cy="0"/>
        </a:xfrm>
      </p:grpSpPr>
      <p:sp>
        <p:nvSpPr>
          <p:cNvPr id="871" name="Google Shape;871;p19"/>
          <p:cNvSpPr txBox="1">
            <a:spLocks noGrp="1"/>
          </p:cNvSpPr>
          <p:nvPr>
            <p:ph type="title" idx="4294967295"/>
          </p:nvPr>
        </p:nvSpPr>
        <p:spPr>
          <a:xfrm>
            <a:off x="576943" y="1032783"/>
            <a:ext cx="10515600" cy="1325563"/>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90000"/>
              </a:lnSpc>
              <a:spcBef>
                <a:spcPts val="0"/>
              </a:spcBef>
              <a:spcAft>
                <a:spcPts val="0"/>
              </a:spcAft>
              <a:buClr>
                <a:schemeClr val="dk1"/>
              </a:buClr>
              <a:buSzPts val="5400"/>
              <a:buFont typeface="Arial"/>
              <a:buNone/>
              <a:tabLst/>
              <a:defRPr/>
            </a:pPr>
            <a:r>
              <a:rPr kumimoji="0" lang="en-US" sz="5400" b="1" i="0" u="none" strike="noStrike" kern="0" cap="none" spc="0" normalizeH="0" baseline="0" noProof="0" dirty="0">
                <a:ln>
                  <a:noFill/>
                </a:ln>
                <a:solidFill>
                  <a:schemeClr val="dk1"/>
                </a:solidFill>
                <a:effectLst/>
                <a:uLnTx/>
                <a:uFillTx/>
                <a:latin typeface="Arial"/>
                <a:ea typeface="Arial"/>
                <a:cs typeface="Arial"/>
                <a:sym typeface="Arial"/>
              </a:rPr>
              <a:t>Disclaimer</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pic>
        <p:nvPicPr>
          <p:cNvPr id="872" name="Google Shape;872;p19" descr="U.S. Office of Special Education Programs: Ideas that Work logo"/>
          <p:cNvPicPr preferRelativeResize="0"/>
          <p:nvPr/>
        </p:nvPicPr>
        <p:blipFill rotWithShape="1">
          <a:blip r:embed="rId3">
            <a:alphaModFix/>
          </a:blip>
          <a:srcRect/>
          <a:stretch/>
        </p:blipFill>
        <p:spPr>
          <a:xfrm>
            <a:off x="481309" y="2426263"/>
            <a:ext cx="1587715" cy="1325459"/>
          </a:xfrm>
          <a:prstGeom prst="rect">
            <a:avLst/>
          </a:prstGeom>
          <a:noFill/>
          <a:ln>
            <a:noFill/>
          </a:ln>
        </p:spPr>
      </p:pic>
      <p:sp>
        <p:nvSpPr>
          <p:cNvPr id="873" name="Google Shape;873;p19"/>
          <p:cNvSpPr txBox="1"/>
          <p:nvPr/>
        </p:nvSpPr>
        <p:spPr>
          <a:xfrm>
            <a:off x="2597258" y="2364271"/>
            <a:ext cx="8756542" cy="2532103"/>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800"/>
              <a:buFont typeface="Arial"/>
              <a:buNone/>
            </a:pPr>
            <a:r>
              <a:rPr lang="en-US" sz="1800" b="0" i="0" u="none" strike="noStrike" cap="none">
                <a:solidFill>
                  <a:schemeClr val="dk1"/>
                </a:solidFill>
                <a:latin typeface="Helvetica Neue"/>
                <a:ea typeface="Helvetica Neue"/>
                <a:cs typeface="Helvetica Neue"/>
                <a:sym typeface="Helvetica Neue"/>
              </a:rPr>
              <a:t>This content was produced under U.S. Department of Education, Office of Special Education Programs, Award No. H325A220002. David Guardino serves as the project officer. The views expressed herein do not necessarily represent the positions or policies of the U.S. Department of Education. No official endorsement by the U.S. Department of Education of any product, commodity, service, or enterprise mentioned in this website is intended or should be inferred.</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79"/>
        <p:cNvGrpSpPr/>
        <p:nvPr/>
      </p:nvGrpSpPr>
      <p:grpSpPr>
        <a:xfrm>
          <a:off x="0" y="0"/>
          <a:ext cx="0" cy="0"/>
          <a:chOff x="0" y="0"/>
          <a:chExt cx="0" cy="0"/>
        </a:xfrm>
      </p:grpSpPr>
      <p:sp>
        <p:nvSpPr>
          <p:cNvPr id="780" name="Google Shape;780;g3c0d3a99184_0_0"/>
          <p:cNvSpPr txBox="1">
            <a:spLocks noGrp="1"/>
          </p:cNvSpPr>
          <p:nvPr>
            <p:ph type="title" idx="4294967295"/>
          </p:nvPr>
        </p:nvSpPr>
        <p:spPr>
          <a:xfrm>
            <a:off x="1495425" y="2338388"/>
            <a:ext cx="8750300" cy="2181225"/>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90000"/>
              </a:lnSpc>
              <a:spcBef>
                <a:spcPts val="0"/>
              </a:spcBef>
              <a:spcAft>
                <a:spcPts val="0"/>
              </a:spcAft>
              <a:buClr>
                <a:schemeClr val="dk1"/>
              </a:buClr>
              <a:buSzPts val="4800"/>
              <a:buFont typeface="Arial"/>
              <a:buNone/>
              <a:tabLst/>
              <a:defRPr/>
            </a:pPr>
            <a:r>
              <a:rPr kumimoji="0" lang="en-US" sz="4800" b="1" i="0" u="none" strike="noStrike" kern="0" cap="none" spc="0" normalizeH="0" baseline="0" noProof="0" dirty="0">
                <a:ln>
                  <a:noFill/>
                </a:ln>
                <a:solidFill>
                  <a:schemeClr val="lt1"/>
                </a:solidFill>
                <a:effectLst/>
                <a:uLnTx/>
                <a:uFillTx/>
                <a:latin typeface="Arial"/>
                <a:ea typeface="Arial"/>
                <a:cs typeface="Arial"/>
                <a:sym typeface="Arial"/>
              </a:rPr>
              <a:t>Lunch &amp; Learn:</a:t>
            </a:r>
          </a:p>
          <a:p>
            <a:pPr marL="0" marR="0" lvl="0" indent="0" algn="ctr" defTabSz="914400" rtl="0" eaLnBrk="1" fontAlgn="auto" latinLnBrk="0" hangingPunct="1">
              <a:lnSpc>
                <a:spcPct val="90000"/>
              </a:lnSpc>
              <a:spcBef>
                <a:spcPts val="0"/>
              </a:spcBef>
              <a:spcAft>
                <a:spcPts val="0"/>
              </a:spcAft>
              <a:buClr>
                <a:schemeClr val="dk1"/>
              </a:buClr>
              <a:buSzPts val="4800"/>
              <a:buFont typeface="Arial"/>
              <a:buNone/>
              <a:tabLst/>
              <a:defRPr/>
            </a:pPr>
            <a:r>
              <a:rPr kumimoji="0" lang="en-US" sz="4800" b="1" i="0" u="none" strike="noStrike" kern="0" cap="none" spc="0" normalizeH="0" baseline="0" noProof="0" dirty="0">
                <a:ln>
                  <a:noFill/>
                </a:ln>
                <a:solidFill>
                  <a:schemeClr val="lt1"/>
                </a:solidFill>
                <a:effectLst/>
                <a:uLnTx/>
                <a:uFillTx/>
                <a:latin typeface="Arial"/>
                <a:ea typeface="Arial"/>
                <a:cs typeface="Arial"/>
                <a:sym typeface="Arial"/>
              </a:rPr>
              <a:t> Fostering Cross-Department Collaboration </a:t>
            </a:r>
            <a:endParaRPr kumimoji="0" lang="en-US" sz="4400" b="1" i="0" u="none" strike="noStrike" kern="0" cap="none" spc="0" normalizeH="0" baseline="0" noProof="0" dirty="0">
              <a:ln>
                <a:noFill/>
              </a:ln>
              <a:solidFill>
                <a:schemeClr val="lt1"/>
              </a:solidFill>
              <a:effectLst/>
              <a:uLnTx/>
              <a:uFillTx/>
              <a:latin typeface="Arial"/>
              <a:ea typeface="Arial"/>
              <a:cs typeface="Arial"/>
              <a:sym typeface="Arial"/>
            </a:endParaRPr>
          </a:p>
        </p:txBody>
      </p:sp>
      <p:sp>
        <p:nvSpPr>
          <p:cNvPr id="781" name="Google Shape;781;g3c0d3a99184_0_0">
            <a:extLst>
              <a:ext uri="{C183D7F6-B498-43B3-948B-1728B52AA6E4}">
                <adec:decorative xmlns:adec="http://schemas.microsoft.com/office/drawing/2017/decorative" val="1"/>
              </a:ext>
            </a:extLst>
          </p:cNvPr>
          <p:cNvSpPr/>
          <p:nvPr/>
        </p:nvSpPr>
        <p:spPr>
          <a:xfrm>
            <a:off x="1495050" y="1909700"/>
            <a:ext cx="8997600" cy="2682000"/>
          </a:xfrm>
          <a:prstGeom prst="rect">
            <a:avLst/>
          </a:prstGeom>
          <a:noFill/>
          <a:ln w="920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86"/>
        <p:cNvGrpSpPr/>
        <p:nvPr/>
      </p:nvGrpSpPr>
      <p:grpSpPr>
        <a:xfrm>
          <a:off x="0" y="0"/>
          <a:ext cx="0" cy="0"/>
          <a:chOff x="0" y="0"/>
          <a:chExt cx="0" cy="0"/>
        </a:xfrm>
      </p:grpSpPr>
      <p:sp>
        <p:nvSpPr>
          <p:cNvPr id="787" name="Google Shape;787;g3984a2fdb13_0_743"/>
          <p:cNvSpPr txBox="1">
            <a:spLocks noGrp="1"/>
          </p:cNvSpPr>
          <p:nvPr>
            <p:ph type="title"/>
          </p:nvPr>
        </p:nvSpPr>
        <p:spPr>
          <a:xfrm>
            <a:off x="228867" y="254967"/>
            <a:ext cx="11360700" cy="763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800"/>
              <a:buNone/>
            </a:pPr>
            <a:r>
              <a:rPr lang="en-US" dirty="0"/>
              <a:t>Who we are….</a:t>
            </a:r>
            <a:endParaRPr dirty="0"/>
          </a:p>
        </p:txBody>
      </p:sp>
      <p:pic>
        <p:nvPicPr>
          <p:cNvPr id="792" name="Google Shape;792;g3984a2fdb13_0_743" descr="Dr. DaShaunda Patterson headshot"/>
          <p:cNvPicPr preferRelativeResize="0"/>
          <p:nvPr/>
        </p:nvPicPr>
        <p:blipFill rotWithShape="1">
          <a:blip r:embed="rId3">
            <a:alphaModFix/>
          </a:blip>
          <a:srcRect/>
          <a:stretch/>
        </p:blipFill>
        <p:spPr>
          <a:xfrm>
            <a:off x="-61501" y="1523250"/>
            <a:ext cx="1961925" cy="2048250"/>
          </a:xfrm>
          <a:prstGeom prst="rect">
            <a:avLst/>
          </a:prstGeom>
          <a:noFill/>
          <a:ln>
            <a:noFill/>
          </a:ln>
        </p:spPr>
      </p:pic>
      <p:sp>
        <p:nvSpPr>
          <p:cNvPr id="788" name="Google Shape;788;g3984a2fdb13_0_743"/>
          <p:cNvSpPr txBox="1"/>
          <p:nvPr/>
        </p:nvSpPr>
        <p:spPr>
          <a:xfrm>
            <a:off x="2113488" y="1787825"/>
            <a:ext cx="5342100" cy="1326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2"/>
                </a:solidFill>
                <a:latin typeface="Arial"/>
                <a:ea typeface="Arial"/>
                <a:cs typeface="Arial"/>
                <a:sym typeface="Arial"/>
              </a:rPr>
              <a:t>Dr. DaShaunda Patterson </a:t>
            </a:r>
            <a:endParaRPr sz="24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Arial"/>
                <a:ea typeface="Arial"/>
                <a:cs typeface="Arial"/>
                <a:sym typeface="Arial"/>
              </a:rPr>
              <a:t>Associate Dean for Faculty Affairs</a:t>
            </a: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Arial"/>
                <a:ea typeface="Arial"/>
                <a:cs typeface="Arial"/>
                <a:sym typeface="Arial"/>
              </a:rPr>
              <a:t>Georgia State University</a:t>
            </a: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2"/>
                </a:solidFill>
                <a:latin typeface="Arial"/>
                <a:ea typeface="Arial"/>
                <a:cs typeface="Arial"/>
                <a:sym typeface="Arial"/>
              </a:rPr>
              <a:t>CEEDAR Center</a:t>
            </a:r>
            <a:endParaRPr sz="2400" b="0" i="0" u="none" strike="noStrike" cap="none">
              <a:solidFill>
                <a:schemeClr val="dk2"/>
              </a:solidFill>
              <a:latin typeface="Arial"/>
              <a:ea typeface="Arial"/>
              <a:cs typeface="Arial"/>
              <a:sym typeface="Arial"/>
            </a:endParaRPr>
          </a:p>
        </p:txBody>
      </p:sp>
      <p:pic>
        <p:nvPicPr>
          <p:cNvPr id="790" name="Google Shape;790;g3984a2fdb13_0_743" descr="Graphic titled “Collaborative Partners” showing logos of several educational institutions and organizations, including Queens College, Buffalo State, New Paltz, Syracuse University, Touro University Graduate School of Education, Binghamton University, the NYC Department of Education, and BOCES of New York State."/>
          <p:cNvPicPr preferRelativeResize="0"/>
          <p:nvPr/>
        </p:nvPicPr>
        <p:blipFill rotWithShape="1">
          <a:blip r:embed="rId4">
            <a:alphaModFix/>
          </a:blip>
          <a:srcRect/>
          <a:stretch/>
        </p:blipFill>
        <p:spPr>
          <a:xfrm>
            <a:off x="7668650" y="405453"/>
            <a:ext cx="4587300" cy="2562147"/>
          </a:xfrm>
          <a:prstGeom prst="rect">
            <a:avLst/>
          </a:prstGeom>
          <a:noFill/>
          <a:ln>
            <a:noFill/>
          </a:ln>
        </p:spPr>
      </p:pic>
      <p:pic>
        <p:nvPicPr>
          <p:cNvPr id="793" name="Google Shape;793;g3984a2fdb13_0_743" descr="Dr. Nakia Gray-Nicolas headshot"/>
          <p:cNvPicPr preferRelativeResize="0"/>
          <p:nvPr/>
        </p:nvPicPr>
        <p:blipFill>
          <a:blip r:embed="rId5">
            <a:alphaModFix/>
          </a:blip>
          <a:stretch>
            <a:fillRect/>
          </a:stretch>
        </p:blipFill>
        <p:spPr>
          <a:xfrm>
            <a:off x="-61500" y="3935149"/>
            <a:ext cx="1961925" cy="1988076"/>
          </a:xfrm>
          <a:prstGeom prst="rect">
            <a:avLst/>
          </a:prstGeom>
          <a:noFill/>
          <a:ln>
            <a:noFill/>
          </a:ln>
        </p:spPr>
      </p:pic>
      <p:sp>
        <p:nvSpPr>
          <p:cNvPr id="789" name="Google Shape;789;g3984a2fdb13_0_743"/>
          <p:cNvSpPr txBox="1"/>
          <p:nvPr/>
        </p:nvSpPr>
        <p:spPr>
          <a:xfrm>
            <a:off x="1900425" y="4076275"/>
            <a:ext cx="6279600" cy="17058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2"/>
                </a:solidFill>
                <a:latin typeface="Arial"/>
                <a:ea typeface="Arial"/>
                <a:cs typeface="Arial"/>
                <a:sym typeface="Arial"/>
              </a:rPr>
              <a:t>Dr. </a:t>
            </a:r>
            <a:r>
              <a:rPr lang="en-US" sz="2400">
                <a:solidFill>
                  <a:schemeClr val="dk2"/>
                </a:solidFill>
              </a:rPr>
              <a:t>Nakia Gray-Nicolas</a:t>
            </a:r>
            <a:endParaRPr sz="2400" b="0" i="0" u="none" strike="noStrike" cap="none">
              <a:solidFill>
                <a:schemeClr val="dk2"/>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US" sz="2400" b="0" i="0" u="none" strike="noStrike" cap="none">
                <a:solidFill>
                  <a:schemeClr val="dk1"/>
                </a:solidFill>
                <a:latin typeface="Calibri"/>
                <a:ea typeface="Calibri"/>
                <a:cs typeface="Calibri"/>
                <a:sym typeface="Calibri"/>
              </a:rPr>
              <a:t>Associate Professor </a:t>
            </a:r>
            <a:endParaRPr sz="2400" b="0" i="0" u="none" strike="noStrike" cap="none">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chemeClr val="dk1"/>
              </a:buClr>
              <a:buSzPts val="1100"/>
              <a:buFont typeface="Arial"/>
              <a:buNone/>
            </a:pPr>
            <a:r>
              <a:rPr lang="en-US" sz="2400">
                <a:solidFill>
                  <a:schemeClr val="dk1"/>
                </a:solidFill>
                <a:latin typeface="Calibri"/>
                <a:ea typeface="Calibri"/>
                <a:cs typeface="Calibri"/>
                <a:sym typeface="Calibri"/>
              </a:rPr>
              <a:t>Educational Leadership </a:t>
            </a:r>
            <a:endParaRPr sz="2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a:solidFill>
                  <a:schemeClr val="dk1"/>
                </a:solidFill>
                <a:latin typeface="Calibri"/>
                <a:ea typeface="Calibri"/>
                <a:cs typeface="Calibri"/>
                <a:sym typeface="Calibri"/>
              </a:rPr>
              <a:t>Queens College </a:t>
            </a:r>
            <a:r>
              <a:rPr lang="en-US" sz="2400" b="0" i="0" u="none" strike="noStrike" cap="none">
                <a:solidFill>
                  <a:schemeClr val="dk1"/>
                </a:solidFill>
                <a:latin typeface="Calibri"/>
                <a:ea typeface="Calibri"/>
                <a:cs typeface="Calibri"/>
                <a:sym typeface="Calibri"/>
              </a:rPr>
              <a:t> School of Education</a:t>
            </a:r>
            <a:endParaRPr sz="36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2"/>
              </a:solidFill>
              <a:latin typeface="Arial"/>
              <a:ea typeface="Arial"/>
              <a:cs typeface="Arial"/>
              <a:sym typeface="Arial"/>
            </a:endParaRPr>
          </a:p>
        </p:txBody>
      </p:sp>
      <p:pic>
        <p:nvPicPr>
          <p:cNvPr id="791" name="Google Shape;791;g3984a2fdb13_0_743" descr="A group photo of CEEDAR members at Lunch &amp; Learn."/>
          <p:cNvPicPr preferRelativeResize="0"/>
          <p:nvPr/>
        </p:nvPicPr>
        <p:blipFill rotWithShape="1">
          <a:blip r:embed="rId6">
            <a:alphaModFix/>
          </a:blip>
          <a:srcRect/>
          <a:stretch/>
        </p:blipFill>
        <p:spPr>
          <a:xfrm>
            <a:off x="7862285" y="3114125"/>
            <a:ext cx="4480492" cy="29665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97"/>
        <p:cNvGrpSpPr/>
        <p:nvPr/>
      </p:nvGrpSpPr>
      <p:grpSpPr>
        <a:xfrm>
          <a:off x="0" y="0"/>
          <a:ext cx="0" cy="0"/>
          <a:chOff x="0" y="0"/>
          <a:chExt cx="0" cy="0"/>
        </a:xfrm>
      </p:grpSpPr>
      <p:sp>
        <p:nvSpPr>
          <p:cNvPr id="798" name="Google Shape;798;p15"/>
          <p:cNvSpPr txBox="1">
            <a:spLocks noGrp="1"/>
          </p:cNvSpPr>
          <p:nvPr>
            <p:ph type="title"/>
          </p:nvPr>
        </p:nvSpPr>
        <p:spPr>
          <a:xfrm>
            <a:off x="433206" y="594159"/>
            <a:ext cx="11219818" cy="132556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4800"/>
              <a:buFont typeface="Arial"/>
              <a:buNone/>
            </a:pPr>
            <a:r>
              <a:rPr lang="en-US" b="1" dirty="0"/>
              <a:t>Today’s Objectives</a:t>
            </a:r>
            <a:endParaRPr dirty="0"/>
          </a:p>
        </p:txBody>
      </p:sp>
      <p:sp>
        <p:nvSpPr>
          <p:cNvPr id="3" name="Google Shape;799;p15"/>
          <p:cNvSpPr txBox="1">
            <a:spLocks noGrp="1"/>
          </p:cNvSpPr>
          <p:nvPr>
            <p:ph type="body" idx="1"/>
          </p:nvPr>
        </p:nvSpPr>
        <p:spPr>
          <a:xfrm>
            <a:off x="433388" y="2187574"/>
            <a:ext cx="11219636" cy="3639485"/>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sz="4050" dirty="0"/>
              <a:t>Shares strategies for fostering cross-department collaboration through interdisciplinary committees and course alignment to ensure all candidates are prepared to meet the needs of students with disabilities.</a:t>
            </a:r>
            <a:endParaRPr sz="4050" dirty="0"/>
          </a:p>
          <a:p>
            <a:pPr marL="0" lvl="0" indent="0" algn="l" rtl="0">
              <a:lnSpc>
                <a:spcPct val="115000"/>
              </a:lnSpc>
              <a:spcBef>
                <a:spcPts val="0"/>
              </a:spcBef>
              <a:spcAft>
                <a:spcPts val="0"/>
              </a:spcAft>
              <a:buNone/>
            </a:pPr>
            <a:endParaRPr dirty="0"/>
          </a:p>
          <a:p>
            <a:pPr marL="457200" lvl="0" indent="0" algn="l" rtl="0">
              <a:lnSpc>
                <a:spcPct val="115000"/>
              </a:lnSpc>
              <a:spcBef>
                <a:spcPts val="0"/>
              </a:spcBef>
              <a:spcAft>
                <a:spcPts val="0"/>
              </a:spcAft>
              <a:buSzPts val="2800"/>
              <a:buNone/>
            </a:pPr>
            <a:endParaRPr dirty="0"/>
          </a:p>
          <a:p>
            <a:pPr marL="457200" lvl="0" indent="0" algn="l" rtl="0">
              <a:lnSpc>
                <a:spcPct val="115000"/>
              </a:lnSpc>
              <a:spcBef>
                <a:spcPts val="0"/>
              </a:spcBef>
              <a:spcAft>
                <a:spcPts val="0"/>
              </a:spcAft>
              <a:buSzPts val="2800"/>
              <a:buNone/>
            </a:pPr>
            <a:endParaRPr dirty="0"/>
          </a:p>
          <a:p>
            <a:pPr marL="228600" lvl="0" indent="-50800" algn="l" rtl="0">
              <a:lnSpc>
                <a:spcPct val="90000"/>
              </a:lnSpc>
              <a:spcBef>
                <a:spcPts val="0"/>
              </a:spcBef>
              <a:spcAft>
                <a:spcPts val="0"/>
              </a:spcAft>
              <a:buClr>
                <a:schemeClr val="dk1"/>
              </a:buClr>
              <a:buSzPts val="2800"/>
              <a:buFont typeface="Arial"/>
              <a:buNone/>
            </a:pP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03"/>
        <p:cNvGrpSpPr/>
        <p:nvPr/>
      </p:nvGrpSpPr>
      <p:grpSpPr>
        <a:xfrm>
          <a:off x="0" y="0"/>
          <a:ext cx="0" cy="0"/>
          <a:chOff x="0" y="0"/>
          <a:chExt cx="0" cy="0"/>
        </a:xfrm>
      </p:grpSpPr>
      <p:sp>
        <p:nvSpPr>
          <p:cNvPr id="804" name="Google Shape;804;g3984a2fdb13_0_184"/>
          <p:cNvSpPr txBox="1">
            <a:spLocks noGrp="1"/>
          </p:cNvSpPr>
          <p:nvPr>
            <p:ph type="title"/>
          </p:nvPr>
        </p:nvSpPr>
        <p:spPr>
          <a:xfrm>
            <a:off x="838200" y="635001"/>
            <a:ext cx="10515600" cy="13257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1"/>
              </a:buClr>
              <a:buSzPts val="5400"/>
              <a:buFont typeface="Arial"/>
              <a:buNone/>
            </a:pPr>
            <a:r>
              <a:rPr lang="en-US" sz="5400" b="1" i="0" u="none" strike="noStrike" cap="none" dirty="0">
                <a:solidFill>
                  <a:schemeClr val="dk1"/>
                </a:solidFill>
                <a:latin typeface="Arial"/>
                <a:ea typeface="Arial"/>
                <a:cs typeface="Arial"/>
                <a:sym typeface="Arial"/>
              </a:rPr>
              <a:t>CEEDAR Overview</a:t>
            </a:r>
            <a:endParaRPr dirty="0"/>
          </a:p>
        </p:txBody>
      </p:sp>
      <p:sp>
        <p:nvSpPr>
          <p:cNvPr id="805" name="Google Shape;805;g3984a2fdb13_0_184"/>
          <p:cNvSpPr txBox="1"/>
          <p:nvPr/>
        </p:nvSpPr>
        <p:spPr>
          <a:xfrm>
            <a:off x="322579" y="1430568"/>
            <a:ext cx="8133000" cy="3466800"/>
          </a:xfrm>
          <a:prstGeom prst="rect">
            <a:avLst/>
          </a:prstGeom>
          <a:noFill/>
          <a:ln>
            <a:noFill/>
          </a:ln>
        </p:spPr>
        <p:txBody>
          <a:bodyPr spcFirstLastPara="1" wrap="square" lIns="91425" tIns="45700" rIns="91425" bIns="45700" anchor="t" anchorCtr="0">
            <a:noAutofit/>
          </a:bodyPr>
          <a:lstStyle/>
          <a:p>
            <a:pPr marL="228600" marR="0" lvl="0" indent="-228600" algn="l" rtl="0">
              <a:lnSpc>
                <a:spcPct val="100000"/>
              </a:lnSpc>
              <a:spcBef>
                <a:spcPts val="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The Collaboration for Effective Educator Development, Accountability, and Reform (CEEDAR) Center is a national technical assistance center funded by the U.S. Department of Education Office of Special Education Programs (OSEP)</a:t>
            </a:r>
            <a:endParaRPr sz="1400" b="0" i="0" u="none" strike="noStrike" cap="none">
              <a:solidFill>
                <a:srgbClr val="000000"/>
              </a:solidFill>
              <a:latin typeface="Arial"/>
              <a:ea typeface="Arial"/>
              <a:cs typeface="Arial"/>
              <a:sym typeface="Arial"/>
            </a:endParaRPr>
          </a:p>
          <a:p>
            <a:pPr marL="228600" marR="0" lvl="0" indent="-76200" algn="l" rtl="0">
              <a:lnSpc>
                <a:spcPct val="100000"/>
              </a:lnSpc>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a:p>
            <a:pPr marL="228600" marR="0" lvl="0" indent="-228600" algn="l" rtl="0">
              <a:lnSpc>
                <a:spcPct val="100000"/>
              </a:lnSpc>
              <a:spcBef>
                <a:spcPts val="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CEEDAR provides technical assistance (since 2013)  to collaborating teams of state education agencies, institutes of higher education, and local education agencies to ensure effective teachers and leaders for each student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806" name="Google Shape;806;g3984a2fdb13_0_184" descr="QR code"/>
          <p:cNvPicPr preferRelativeResize="0"/>
          <p:nvPr/>
        </p:nvPicPr>
        <p:blipFill rotWithShape="1">
          <a:blip r:embed="rId3">
            <a:alphaModFix/>
          </a:blip>
          <a:srcRect/>
          <a:stretch/>
        </p:blipFill>
        <p:spPr>
          <a:xfrm>
            <a:off x="8971280" y="1960564"/>
            <a:ext cx="2898141" cy="289814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10"/>
        <p:cNvGrpSpPr/>
        <p:nvPr/>
      </p:nvGrpSpPr>
      <p:grpSpPr>
        <a:xfrm>
          <a:off x="0" y="0"/>
          <a:ext cx="0" cy="0"/>
          <a:chOff x="0" y="0"/>
          <a:chExt cx="0" cy="0"/>
        </a:xfrm>
      </p:grpSpPr>
      <p:pic>
        <p:nvPicPr>
          <p:cNvPr id="811" name="Google Shape;811;p13">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1233802" y="-19563"/>
            <a:ext cx="9724397" cy="2308456"/>
          </a:xfrm>
          <a:prstGeom prst="rect">
            <a:avLst/>
          </a:prstGeom>
          <a:noFill/>
          <a:ln>
            <a:noFill/>
          </a:ln>
        </p:spPr>
      </p:pic>
      <p:sp>
        <p:nvSpPr>
          <p:cNvPr id="812" name="Google Shape;812;p13"/>
          <p:cNvSpPr txBox="1">
            <a:spLocks noGrp="1"/>
          </p:cNvSpPr>
          <p:nvPr>
            <p:ph type="title" idx="4294967295"/>
          </p:nvPr>
        </p:nvSpPr>
        <p:spPr>
          <a:xfrm>
            <a:off x="830483" y="719197"/>
            <a:ext cx="10515600" cy="13257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90000"/>
              </a:lnSpc>
              <a:spcBef>
                <a:spcPts val="0"/>
              </a:spcBef>
              <a:spcAft>
                <a:spcPts val="0"/>
              </a:spcAft>
              <a:buClr>
                <a:schemeClr val="lt1"/>
              </a:buClr>
              <a:buSzPts val="5400"/>
              <a:buFont typeface="Arial"/>
              <a:buNone/>
              <a:tabLst/>
              <a:defRPr/>
            </a:pPr>
            <a:r>
              <a:rPr kumimoji="0" lang="en-US" sz="5400" b="0" i="0" u="none" strike="noStrike" kern="0" cap="none" spc="0" normalizeH="0" baseline="0" noProof="0" dirty="0">
                <a:ln>
                  <a:noFill/>
                </a:ln>
                <a:solidFill>
                  <a:schemeClr val="lt1"/>
                </a:solidFill>
                <a:effectLst/>
                <a:uLnTx/>
                <a:uFillTx/>
                <a:latin typeface="Arial"/>
                <a:ea typeface="Arial"/>
                <a:cs typeface="Arial"/>
                <a:sym typeface="Arial"/>
              </a:rPr>
              <a:t>Our Mission</a:t>
            </a:r>
            <a:endParaRPr kumimoji="0" lang="en-US" sz="1800" b="0" i="0" u="none" strike="noStrike" kern="0" cap="none" spc="0" normalizeH="0" baseline="0" noProof="0" dirty="0">
              <a:ln>
                <a:noFill/>
              </a:ln>
              <a:solidFill>
                <a:schemeClr val="dk1"/>
              </a:solidFill>
              <a:effectLst/>
              <a:uLnTx/>
              <a:uFillTx/>
              <a:latin typeface="Calibri"/>
              <a:ea typeface="Calibri"/>
              <a:cs typeface="Calibri"/>
              <a:sym typeface="Calibri"/>
            </a:endParaRPr>
          </a:p>
        </p:txBody>
      </p:sp>
      <p:sp>
        <p:nvSpPr>
          <p:cNvPr id="813" name="Google Shape;813;p13"/>
          <p:cNvSpPr txBox="1"/>
          <p:nvPr/>
        </p:nvSpPr>
        <p:spPr>
          <a:xfrm>
            <a:off x="289375" y="2154538"/>
            <a:ext cx="11700600" cy="2001600"/>
          </a:xfrm>
          <a:prstGeom prst="rect">
            <a:avLst/>
          </a:prstGeom>
          <a:noFill/>
          <a:ln>
            <a:noFill/>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chemeClr val="dk1"/>
              </a:buClr>
              <a:buSzPts val="2600"/>
              <a:buFont typeface="Arial"/>
              <a:buNone/>
            </a:pPr>
            <a:r>
              <a:rPr lang="en-US" sz="2600" b="0" i="0" u="none" strike="noStrike" cap="none">
                <a:solidFill>
                  <a:schemeClr val="dk1"/>
                </a:solidFill>
                <a:latin typeface="Arial"/>
                <a:ea typeface="Arial"/>
                <a:cs typeface="Arial"/>
                <a:sym typeface="Arial"/>
              </a:rPr>
              <a:t>To support students with disabilities (SWDs) in achieving college- and career-ready standards by building the capacity of state personnel preparation systems to prepare teachers and leaders to implement evidence-based practices (EBPs) within multi-tiered systems of support (MTSS).</a:t>
            </a:r>
            <a:endParaRPr sz="1800" b="0" i="0" u="none" strike="noStrike" cap="none">
              <a:solidFill>
                <a:schemeClr val="dk1"/>
              </a:solidFill>
              <a:latin typeface="Calibri"/>
              <a:ea typeface="Calibri"/>
              <a:cs typeface="Calibri"/>
              <a:sym typeface="Calibri"/>
            </a:endParaRPr>
          </a:p>
        </p:txBody>
      </p:sp>
      <p:sp>
        <p:nvSpPr>
          <p:cNvPr id="815" name="Google Shape;815;p13"/>
          <p:cNvSpPr txBox="1"/>
          <p:nvPr/>
        </p:nvSpPr>
        <p:spPr>
          <a:xfrm>
            <a:off x="933181" y="4265798"/>
            <a:ext cx="10413000" cy="492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2075BC"/>
              </a:buClr>
              <a:buSzPts val="2600"/>
              <a:buFont typeface="Arial"/>
              <a:buNone/>
            </a:pPr>
            <a:r>
              <a:rPr lang="en-US" sz="2600" b="0" i="0" u="none" strike="noStrike" cap="none">
                <a:solidFill>
                  <a:srgbClr val="2075BC"/>
                </a:solidFill>
                <a:latin typeface="Arial"/>
                <a:ea typeface="Arial"/>
                <a:cs typeface="Arial"/>
                <a:sym typeface="Arial"/>
              </a:rPr>
              <a:t>“Every student with a disability has an opportunity to achieve.”</a:t>
            </a:r>
            <a:endParaRPr sz="2600" b="0" i="0" u="none" strike="noStrike" cap="none">
              <a:solidFill>
                <a:srgbClr val="2075BC"/>
              </a:solidFill>
              <a:latin typeface="Calibri"/>
              <a:ea typeface="Calibri"/>
              <a:cs typeface="Calibri"/>
              <a:sym typeface="Calibri"/>
            </a:endParaRPr>
          </a:p>
        </p:txBody>
      </p:sp>
      <p:pic>
        <p:nvPicPr>
          <p:cNvPr id="814" name="Google Shape;814;p13" descr="CEEDAR Center logo"/>
          <p:cNvPicPr preferRelativeResize="0"/>
          <p:nvPr/>
        </p:nvPicPr>
        <p:blipFill rotWithShape="1">
          <a:blip r:embed="rId4">
            <a:alphaModFix/>
          </a:blip>
          <a:srcRect/>
          <a:stretch/>
        </p:blipFill>
        <p:spPr>
          <a:xfrm>
            <a:off x="4158724" y="5437608"/>
            <a:ext cx="3859102" cy="801331"/>
          </a:xfrm>
          <a:prstGeom prst="rect">
            <a:avLst/>
          </a:prstGeom>
          <a:noFill/>
          <a:ln>
            <a:noFill/>
          </a:ln>
        </p:spPr>
      </p:pic>
      <p:pic>
        <p:nvPicPr>
          <p:cNvPr id="816" name="Google Shape;816;p13">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9381459" y="6238952"/>
            <a:ext cx="9523810" cy="619048"/>
          </a:xfrm>
          <a:prstGeom prst="rect">
            <a:avLst/>
          </a:prstGeom>
          <a:noFill/>
          <a:ln>
            <a:noFill/>
          </a:ln>
        </p:spPr>
      </p:pic>
      <p:pic>
        <p:nvPicPr>
          <p:cNvPr id="817" name="Google Shape;817;p13">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0" y="6238952"/>
            <a:ext cx="9523810" cy="61904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21"/>
        <p:cNvGrpSpPr/>
        <p:nvPr/>
      </p:nvGrpSpPr>
      <p:grpSpPr>
        <a:xfrm>
          <a:off x="0" y="0"/>
          <a:ext cx="0" cy="0"/>
          <a:chOff x="0" y="0"/>
          <a:chExt cx="0" cy="0"/>
        </a:xfrm>
      </p:grpSpPr>
      <p:sp>
        <p:nvSpPr>
          <p:cNvPr id="2" name="Title 1">
            <a:extLst>
              <a:ext uri="{FF2B5EF4-FFF2-40B4-BE49-F238E27FC236}">
                <a16:creationId xmlns:a16="http://schemas.microsoft.com/office/drawing/2014/main" id="{A2B2C966-CEE0-DF95-C7D7-846DE630145F}"/>
              </a:ext>
            </a:extLst>
          </p:cNvPr>
          <p:cNvSpPr>
            <a:spLocks noGrp="1"/>
          </p:cNvSpPr>
          <p:nvPr>
            <p:ph type="title"/>
          </p:nvPr>
        </p:nvSpPr>
        <p:spPr>
          <a:xfrm>
            <a:off x="341766" y="-1325563"/>
            <a:ext cx="11219818" cy="1325563"/>
          </a:xfrm>
        </p:spPr>
        <p:txBody>
          <a:bodyPr>
            <a:normAutofit fontScale="90000"/>
          </a:bodyPr>
          <a:lstStyle/>
          <a:p>
            <a:r>
              <a:rPr lang="en-US" dirty="0"/>
              <a:t>Improved Outcomes for Students with Disabilities</a:t>
            </a:r>
          </a:p>
        </p:txBody>
      </p:sp>
      <p:pic>
        <p:nvPicPr>
          <p:cNvPr id="822" name="Google Shape;822;p14" descr="Circular diagram with three connected segments labeled General Education, Special Education, and Leadership, forming a ring around the central phrase “Improved Outcomes for Students with Disabilities.”"/>
          <p:cNvPicPr preferRelativeResize="0"/>
          <p:nvPr/>
        </p:nvPicPr>
        <p:blipFill rotWithShape="1">
          <a:blip r:embed="rId3">
            <a:alphaModFix/>
          </a:blip>
          <a:srcRect/>
          <a:stretch/>
        </p:blipFill>
        <p:spPr>
          <a:xfrm>
            <a:off x="1271543" y="552739"/>
            <a:ext cx="9648913" cy="504915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27"/>
        <p:cNvGrpSpPr/>
        <p:nvPr/>
      </p:nvGrpSpPr>
      <p:grpSpPr>
        <a:xfrm>
          <a:off x="0" y="0"/>
          <a:ext cx="0" cy="0"/>
          <a:chOff x="0" y="0"/>
          <a:chExt cx="0" cy="0"/>
        </a:xfrm>
      </p:grpSpPr>
      <p:sp>
        <p:nvSpPr>
          <p:cNvPr id="2" name="Title 1">
            <a:extLst>
              <a:ext uri="{FF2B5EF4-FFF2-40B4-BE49-F238E27FC236}">
                <a16:creationId xmlns:a16="http://schemas.microsoft.com/office/drawing/2014/main" id="{F45859BE-1855-144D-7FEF-52C590915666}"/>
              </a:ext>
            </a:extLst>
          </p:cNvPr>
          <p:cNvSpPr>
            <a:spLocks noGrp="1"/>
          </p:cNvSpPr>
          <p:nvPr>
            <p:ph type="title"/>
          </p:nvPr>
        </p:nvSpPr>
        <p:spPr>
          <a:xfrm>
            <a:off x="433206" y="-1325700"/>
            <a:ext cx="11219700" cy="1325700"/>
          </a:xfrm>
        </p:spPr>
        <p:txBody>
          <a:bodyPr spcFirstLastPara="1" wrap="square" lIns="91425" tIns="45700" rIns="91425" bIns="45700" anchor="b" anchorCtr="0">
            <a:normAutofit/>
          </a:bodyPr>
          <a:lstStyle/>
          <a:p>
            <a:r>
              <a:rPr lang="en-US" dirty="0"/>
              <a:t>New York Highlight</a:t>
            </a:r>
          </a:p>
        </p:txBody>
      </p:sp>
      <p:pic>
        <p:nvPicPr>
          <p:cNvPr id="828" name="Google Shape;828;g3984a2fdb13_0_1681" descr="Informational graphic titled “New York Highlight” from the CEEDAR Center. A U.S. map appears with New York highlighted in orange. Text sections describe the state’s vision for inclusive, evidence‑based instruction benefiting all students, including those with disabilities and learning differences. Additional sections outline goals such as strengthening educator preparation through evidence‑based and culturally responsive practices, evaluating the impact of certification policy changes, and increasing collaboration among state agencies, educator preparation programs, and school districts to support and scale reform efforts."/>
          <p:cNvPicPr preferRelativeResize="0"/>
          <p:nvPr/>
        </p:nvPicPr>
        <p:blipFill rotWithShape="1">
          <a:blip r:embed="rId3">
            <a:alphaModFix/>
          </a:blip>
          <a:srcRect/>
          <a:stretch/>
        </p:blipFill>
        <p:spPr>
          <a:xfrm>
            <a:off x="-178600" y="564600"/>
            <a:ext cx="6895535" cy="4923200"/>
          </a:xfrm>
          <a:prstGeom prst="rect">
            <a:avLst/>
          </a:prstGeom>
          <a:noFill/>
          <a:ln>
            <a:noFill/>
          </a:ln>
        </p:spPr>
      </p:pic>
      <p:pic>
        <p:nvPicPr>
          <p:cNvPr id="829" name="Google Shape;829;g3984a2fdb13_0_1681" descr="Informational graphic summarizing CEEDAR Center accomplishments and resources in New York related to educator preparation and Multi‑Tiered Systems of Support (MTSS). Sections describe high‑quality instruction initiatives, policy evaluation, and collaboration among education agencies. Highlights include mini‑grants to six educator preparation programs, data collection on certification alignment, and development of tools such as the New York MTSS‑I Innovation Configuration, Inclusive Practices Guidance Document, and MTSS Self‑Evaluation Process. A testimonial from Shannon Budin, Ph.D., praises CEEDAR’s evidence‑based resources. The graphic closes with the statement “Every Student Deserves an Equitable Opportunity to Achieve.”"/>
          <p:cNvPicPr preferRelativeResize="0"/>
          <p:nvPr/>
        </p:nvPicPr>
        <p:blipFill rotWithShape="1">
          <a:blip r:embed="rId4">
            <a:alphaModFix/>
          </a:blip>
          <a:srcRect/>
          <a:stretch/>
        </p:blipFill>
        <p:spPr>
          <a:xfrm>
            <a:off x="6854633" y="79233"/>
            <a:ext cx="5475067" cy="61398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33"/>
        <p:cNvGrpSpPr/>
        <p:nvPr/>
      </p:nvGrpSpPr>
      <p:grpSpPr>
        <a:xfrm>
          <a:off x="0" y="0"/>
          <a:ext cx="0" cy="0"/>
          <a:chOff x="0" y="0"/>
          <a:chExt cx="0" cy="0"/>
        </a:xfrm>
      </p:grpSpPr>
      <p:sp>
        <p:nvSpPr>
          <p:cNvPr id="834" name="Google Shape;834;g3984a2fdb13_0_3340"/>
          <p:cNvSpPr txBox="1">
            <a:spLocks noGrp="1"/>
          </p:cNvSpPr>
          <p:nvPr>
            <p:ph type="title"/>
          </p:nvPr>
        </p:nvSpPr>
        <p:spPr>
          <a:xfrm>
            <a:off x="1330810" y="2711083"/>
            <a:ext cx="9530400" cy="1044000"/>
          </a:xfrm>
          <a:prstGeom prst="rect">
            <a:avLst/>
          </a:prstGeom>
          <a:noFill/>
          <a:ln>
            <a:noFill/>
          </a:ln>
        </p:spPr>
        <p:txBody>
          <a:bodyPr spcFirstLastPara="1" wrap="square" lIns="91425" tIns="45700" rIns="91425" bIns="45700" anchor="t" anchorCtr="0">
            <a:normAutofit fontScale="90000"/>
          </a:bodyPr>
          <a:lstStyle/>
          <a:p>
            <a:pPr marL="0" lvl="0" indent="0" algn="ctr" rtl="0">
              <a:lnSpc>
                <a:spcPct val="90000"/>
              </a:lnSpc>
              <a:spcBef>
                <a:spcPts val="0"/>
              </a:spcBef>
              <a:spcAft>
                <a:spcPts val="0"/>
              </a:spcAft>
              <a:buClr>
                <a:schemeClr val="lt1"/>
              </a:buClr>
              <a:buSzPct val="100000"/>
              <a:buFont typeface="Arial"/>
              <a:buNone/>
            </a:pPr>
            <a:r>
              <a:rPr lang="en-US" dirty="0"/>
              <a:t>Fostering Cross-Department Collaboration </a:t>
            </a:r>
            <a:endParaRPr dirty="0"/>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EEDAR3.0">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EEDAR3.0">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EEDAR3.0">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355</Words>
  <Application>Microsoft Office PowerPoint</Application>
  <PresentationFormat>Widescreen</PresentationFormat>
  <Paragraphs>40</Paragraphs>
  <Slides>11</Slides>
  <Notes>11</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11</vt:i4>
      </vt:variant>
    </vt:vector>
  </HeadingPairs>
  <TitlesOfParts>
    <vt:vector size="19" baseType="lpstr">
      <vt:lpstr>Play</vt:lpstr>
      <vt:lpstr>Calibri</vt:lpstr>
      <vt:lpstr>Helvetica Neue</vt:lpstr>
      <vt:lpstr>Arial</vt:lpstr>
      <vt:lpstr>Office Theme</vt:lpstr>
      <vt:lpstr>CEEDAR3.0</vt:lpstr>
      <vt:lpstr>CEEDAR3.0</vt:lpstr>
      <vt:lpstr>CEEDAR3.0</vt:lpstr>
      <vt:lpstr>Lunch &amp; Learn: Fostering Cross-Department Collaboration </vt:lpstr>
      <vt:lpstr>Lunch &amp; Learn:  Fostering Cross-Department Collaboration </vt:lpstr>
      <vt:lpstr>Who we are….</vt:lpstr>
      <vt:lpstr>Today’s Objectives</vt:lpstr>
      <vt:lpstr>CEEDAR Overview</vt:lpstr>
      <vt:lpstr>Our Mission</vt:lpstr>
      <vt:lpstr>Improved Outcomes for Students with Disabilities</vt:lpstr>
      <vt:lpstr>New York Highlight</vt:lpstr>
      <vt:lpstr>Fostering Cross-Department Collaboration </vt:lpstr>
      <vt:lpstr>Questions?</vt:lpstr>
      <vt:lpstr>Disclaimer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Ostovar, Emma R.</dc:creator>
  <cp:lastModifiedBy>Wuthrich, Mathilde</cp:lastModifiedBy>
  <cp:revision>1</cp:revision>
  <dcterms:created xsi:type="dcterms:W3CDTF">2022-10-11T18:33:53Z</dcterms:created>
  <dcterms:modified xsi:type="dcterms:W3CDTF">2026-04-17T12:51:21Z</dcterms:modified>
</cp:coreProperties>
</file>