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2" r:id="rId4"/>
    <p:sldMasterId id="2147483703" r:id="rId5"/>
    <p:sldMasterId id="2147483704" r:id="rId6"/>
    <p:sldMasterId id="2147483705" r:id="rId7"/>
  </p:sldMasterIdLst>
  <p:notesMasterIdLst>
    <p:notesMasterId r:id="rId8"/>
  </p:notesMasterIdLst>
  <p:sldIdLst>
    <p:sldId id="256" r:id="rId9"/>
    <p:sldId id="257" r:id="rId10"/>
    <p:sldId id="258" r:id="rId11"/>
    <p:sldId id="259" r:id="rId12"/>
    <p:sldId id="260" r:id="rId13"/>
    <p:sldId id="261" r:id="rId14"/>
    <p:sldId id="262" r:id="rId15"/>
    <p:sldId id="263" r:id="rId16"/>
  </p:sldIdLst>
  <p:sldSz cy="5143500" cx="9144000"/>
  <p:notesSz cx="6858000" cy="9144000"/>
  <p:embeddedFontLst>
    <p:embeddedFont>
      <p:font typeface="Play"/>
      <p:regular r:id="rId17"/>
      <p:bold r:id="rId18"/>
    </p:embeddedFont>
    <p:embeddedFont>
      <p:font typeface="Poppins"/>
      <p:regular r:id="rId19"/>
      <p:bold r:id="rId20"/>
      <p:italic r:id="rId21"/>
      <p:boldItalic r:id="rId22"/>
    </p:embeddedFont>
    <p:embeddedFont>
      <p:font typeface="Open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OpenSans-bold.fntdata"/><Relationship Id="rId23" Type="http://schemas.openxmlformats.org/officeDocument/2006/relationships/font" Target="fonts/OpenSans-regular.fntdata"/><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font" Target="fonts/OpenSans-boldItalic.fntdata"/><Relationship Id="rId25" Type="http://schemas.openxmlformats.org/officeDocument/2006/relationships/font" Target="fonts/OpenSans-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font" Target="fonts/Play-regular.fntdata"/><Relationship Id="rId16" Type="http://schemas.openxmlformats.org/officeDocument/2006/relationships/slide" Target="slides/slide8.xml"/><Relationship Id="rId19" Type="http://schemas.openxmlformats.org/officeDocument/2006/relationships/font" Target="fonts/Poppins-regular.fntdata"/><Relationship Id="rId18" Type="http://schemas.openxmlformats.org/officeDocument/2006/relationships/font" Target="fonts/Play-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ccf6b7f232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ccf6b7f232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ce9953232c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lang="en" sz="1200">
                <a:solidFill>
                  <a:srgbClr val="525252"/>
                </a:solidFill>
                <a:highlight>
                  <a:srgbClr val="EAEAEA"/>
                </a:highlight>
              </a:rPr>
              <a:t>This topical action group focuses on effective leadership. State participants engage in authentic conversations on their effective leadership efforts, share their expertise, successes and challenges, and discuss how to use resources to support scaling and sustainability. This topical action group will focus on leveraging efforts across states, be predominately discussion based, include an expectation of action, and will meet monthly over the next year to collaborate and support state action items.</a:t>
            </a:r>
            <a:endParaRPr/>
          </a:p>
        </p:txBody>
      </p:sp>
      <p:sp>
        <p:nvSpPr>
          <p:cNvPr id="317" name="Google Shape;317;g3ce9953232c_0_1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ce9953232c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3ce9953232c_0_1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ccf6b7f232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ccf6b7f232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ccf6b7f232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ccf6b7f232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c4e1fa255e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c4e1fa255e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c4e1fa255e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3c4e1fa255e_0_1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c4e1fa255e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c4e1fa255e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 Id="rId3"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2" name="Google Shape;52;p1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3" name="Google Shape;53;p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p:txBody>
      </p:sp>
      <p:sp>
        <p:nvSpPr>
          <p:cNvPr id="54" name="Google Shape;54;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p:txBody>
      </p:sp>
      <p:sp>
        <p:nvSpPr>
          <p:cNvPr id="55" name="Google Shape;55;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2" name="Shape 62"/>
        <p:cNvGrpSpPr/>
        <p:nvPr/>
      </p:nvGrpSpPr>
      <p:grpSpPr>
        <a:xfrm>
          <a:off x="0" y="0"/>
          <a:ext cx="0" cy="0"/>
          <a:chOff x="0" y="0"/>
          <a:chExt cx="0" cy="0"/>
        </a:xfrm>
      </p:grpSpPr>
      <p:sp>
        <p:nvSpPr>
          <p:cNvPr id="63" name="Google Shape;63;p15"/>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4" name="Google Shape;64;p15"/>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65" name="Google Shape;65;p1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Google Shape;66;p1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Google Shape;67;p1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8" name="Shape 68"/>
        <p:cNvGrpSpPr/>
        <p:nvPr/>
      </p:nvGrpSpPr>
      <p:grpSpPr>
        <a:xfrm>
          <a:off x="0" y="0"/>
          <a:ext cx="0" cy="0"/>
          <a:chOff x="0" y="0"/>
          <a:chExt cx="0" cy="0"/>
        </a:xfrm>
      </p:grpSpPr>
      <p:sp>
        <p:nvSpPr>
          <p:cNvPr id="69" name="Google Shape;69;p1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Google Shape;70;p16"/>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1" name="Google Shape;71;p1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Google Shape;72;p1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Google Shape;73;p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4" name="Shape 74"/>
        <p:cNvGrpSpPr/>
        <p:nvPr/>
      </p:nvGrpSpPr>
      <p:grpSpPr>
        <a:xfrm>
          <a:off x="0" y="0"/>
          <a:ext cx="0" cy="0"/>
          <a:chOff x="0" y="0"/>
          <a:chExt cx="0" cy="0"/>
        </a:xfrm>
      </p:grpSpPr>
      <p:sp>
        <p:nvSpPr>
          <p:cNvPr id="75" name="Google Shape;75;p17"/>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Google Shape;76;p17"/>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77" name="Google Shape;77;p1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Google Shape;78;p1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Google Shape;79;p1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 name="Shape 80"/>
        <p:cNvGrpSpPr/>
        <p:nvPr/>
      </p:nvGrpSpPr>
      <p:grpSpPr>
        <a:xfrm>
          <a:off x="0" y="0"/>
          <a:ext cx="0" cy="0"/>
          <a:chOff x="0" y="0"/>
          <a:chExt cx="0" cy="0"/>
        </a:xfrm>
      </p:grpSpPr>
      <p:sp>
        <p:nvSpPr>
          <p:cNvPr id="81" name="Google Shape;81;p1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2" name="Google Shape;82;p18"/>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3" name="Google Shape;83;p18"/>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4" name="Google Shape;84;p1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5" name="Google Shape;85;p1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6" name="Google Shape;86;p1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7" name="Shape 87"/>
        <p:cNvGrpSpPr/>
        <p:nvPr/>
      </p:nvGrpSpPr>
      <p:grpSpPr>
        <a:xfrm>
          <a:off x="0" y="0"/>
          <a:ext cx="0" cy="0"/>
          <a:chOff x="0" y="0"/>
          <a:chExt cx="0" cy="0"/>
        </a:xfrm>
      </p:grpSpPr>
      <p:sp>
        <p:nvSpPr>
          <p:cNvPr id="88" name="Google Shape;88;p19"/>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9" name="Google Shape;89;p19"/>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90" name="Google Shape;90;p19"/>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1" name="Google Shape;91;p19"/>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92" name="Google Shape;92;p19"/>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3" name="Google Shape;93;p1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4" name="Google Shape;94;p1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5" name="Google Shape;95;p1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6" name="Shape 96"/>
        <p:cNvGrpSpPr/>
        <p:nvPr/>
      </p:nvGrpSpPr>
      <p:grpSpPr>
        <a:xfrm>
          <a:off x="0" y="0"/>
          <a:ext cx="0" cy="0"/>
          <a:chOff x="0" y="0"/>
          <a:chExt cx="0" cy="0"/>
        </a:xfrm>
      </p:grpSpPr>
      <p:sp>
        <p:nvSpPr>
          <p:cNvPr id="97" name="Google Shape;97;p2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8" name="Google Shape;98;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9" name="Google Shape;99;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0" name="Google Shape;100;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1" name="Shape 101"/>
        <p:cNvGrpSpPr/>
        <p:nvPr/>
      </p:nvGrpSpPr>
      <p:grpSpPr>
        <a:xfrm>
          <a:off x="0" y="0"/>
          <a:ext cx="0" cy="0"/>
          <a:chOff x="0" y="0"/>
          <a:chExt cx="0" cy="0"/>
        </a:xfrm>
      </p:grpSpPr>
      <p:sp>
        <p:nvSpPr>
          <p:cNvPr id="102" name="Google Shape;102;p2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3" name="Google Shape;103;p2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4" name="Google Shape;104;p2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5" name="Shape 105"/>
        <p:cNvGrpSpPr/>
        <p:nvPr/>
      </p:nvGrpSpPr>
      <p:grpSpPr>
        <a:xfrm>
          <a:off x="0" y="0"/>
          <a:ext cx="0" cy="0"/>
          <a:chOff x="0" y="0"/>
          <a:chExt cx="0" cy="0"/>
        </a:xfrm>
      </p:grpSpPr>
      <p:sp>
        <p:nvSpPr>
          <p:cNvPr id="106" name="Google Shape;106;p22"/>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7" name="Google Shape;107;p22"/>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08" name="Google Shape;108;p22"/>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09" name="Google Shape;109;p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0" name="Google Shape;110;p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1" name="Google Shape;111;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2" name="Shape 112"/>
        <p:cNvGrpSpPr/>
        <p:nvPr/>
      </p:nvGrpSpPr>
      <p:grpSpPr>
        <a:xfrm>
          <a:off x="0" y="0"/>
          <a:ext cx="0" cy="0"/>
          <a:chOff x="0" y="0"/>
          <a:chExt cx="0" cy="0"/>
        </a:xfrm>
      </p:grpSpPr>
      <p:sp>
        <p:nvSpPr>
          <p:cNvPr id="113" name="Google Shape;113;p23"/>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14" name="Google Shape;114;p23"/>
          <p:cNvSpPr/>
          <p:nvPr>
            <p:ph idx="2" type="pic"/>
          </p:nvPr>
        </p:nvSpPr>
        <p:spPr>
          <a:xfrm>
            <a:off x="3887391" y="740569"/>
            <a:ext cx="4629300" cy="3655200"/>
          </a:xfrm>
          <a:prstGeom prst="rect">
            <a:avLst/>
          </a:prstGeom>
          <a:noFill/>
          <a:ln>
            <a:noFill/>
          </a:ln>
        </p:spPr>
      </p:sp>
      <p:sp>
        <p:nvSpPr>
          <p:cNvPr id="115" name="Google Shape;115;p23"/>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16" name="Google Shape;116;p2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7" name="Google Shape;117;p2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8" name="Google Shape;118;p2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9" name="Shape 119"/>
        <p:cNvGrpSpPr/>
        <p:nvPr/>
      </p:nvGrpSpPr>
      <p:grpSpPr>
        <a:xfrm>
          <a:off x="0" y="0"/>
          <a:ext cx="0" cy="0"/>
          <a:chOff x="0" y="0"/>
          <a:chExt cx="0" cy="0"/>
        </a:xfrm>
      </p:grpSpPr>
      <p:sp>
        <p:nvSpPr>
          <p:cNvPr id="120" name="Google Shape;120;p2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21" name="Google Shape;121;p24"/>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2" name="Google Shape;122;p2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3" name="Google Shape;123;p2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4" name="Google Shape;124;p2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5" name="Shape 125"/>
        <p:cNvGrpSpPr/>
        <p:nvPr/>
      </p:nvGrpSpPr>
      <p:grpSpPr>
        <a:xfrm>
          <a:off x="0" y="0"/>
          <a:ext cx="0" cy="0"/>
          <a:chOff x="0" y="0"/>
          <a:chExt cx="0" cy="0"/>
        </a:xfrm>
      </p:grpSpPr>
      <p:sp>
        <p:nvSpPr>
          <p:cNvPr id="126" name="Google Shape;126;p25"/>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27" name="Google Shape;127;p25"/>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8" name="Google Shape;128;p2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9" name="Google Shape;129;p2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0" name="Google Shape;130;p2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5" name="Shape 135"/>
        <p:cNvGrpSpPr/>
        <p:nvPr/>
      </p:nvGrpSpPr>
      <p:grpSpPr>
        <a:xfrm>
          <a:off x="0" y="0"/>
          <a:ext cx="0" cy="0"/>
          <a:chOff x="0" y="0"/>
          <a:chExt cx="0" cy="0"/>
        </a:xfrm>
      </p:grpSpPr>
      <p:sp>
        <p:nvSpPr>
          <p:cNvPr id="136" name="Google Shape;136;p2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7" name="Google Shape;137;p2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8" name="Google Shape;138;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9" name="Shape 139"/>
        <p:cNvGrpSpPr/>
        <p:nvPr/>
      </p:nvGrpSpPr>
      <p:grpSpPr>
        <a:xfrm>
          <a:off x="0" y="0"/>
          <a:ext cx="0" cy="0"/>
          <a:chOff x="0" y="0"/>
          <a:chExt cx="0" cy="0"/>
        </a:xfrm>
      </p:grpSpPr>
      <p:sp>
        <p:nvSpPr>
          <p:cNvPr id="140" name="Google Shape;140;p28"/>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41" name="Google Shape;141;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2" name="Shape 142"/>
        <p:cNvGrpSpPr/>
        <p:nvPr/>
      </p:nvGrpSpPr>
      <p:grpSpPr>
        <a:xfrm>
          <a:off x="0" y="0"/>
          <a:ext cx="0" cy="0"/>
          <a:chOff x="0" y="0"/>
          <a:chExt cx="0" cy="0"/>
        </a:xfrm>
      </p:grpSpPr>
      <p:sp>
        <p:nvSpPr>
          <p:cNvPr id="143" name="Google Shape;143;p2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4" name="Google Shape;144;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45" name="Google Shape;145;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6" name="Shape 146"/>
        <p:cNvGrpSpPr/>
        <p:nvPr/>
      </p:nvGrpSpPr>
      <p:grpSpPr>
        <a:xfrm>
          <a:off x="0" y="0"/>
          <a:ext cx="0" cy="0"/>
          <a:chOff x="0" y="0"/>
          <a:chExt cx="0" cy="0"/>
        </a:xfrm>
      </p:grpSpPr>
      <p:sp>
        <p:nvSpPr>
          <p:cNvPr id="147" name="Google Shape;147;p3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8" name="Google Shape;148;p3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49" name="Google Shape;149;p3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0" name="Google Shape;150;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1" name="Shape 151"/>
        <p:cNvGrpSpPr/>
        <p:nvPr/>
      </p:nvGrpSpPr>
      <p:grpSpPr>
        <a:xfrm>
          <a:off x="0" y="0"/>
          <a:ext cx="0" cy="0"/>
          <a:chOff x="0" y="0"/>
          <a:chExt cx="0" cy="0"/>
        </a:xfrm>
      </p:grpSpPr>
      <p:sp>
        <p:nvSpPr>
          <p:cNvPr id="152" name="Google Shape;152;p3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3" name="Google Shape;153;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4" name="Shape 154"/>
        <p:cNvGrpSpPr/>
        <p:nvPr/>
      </p:nvGrpSpPr>
      <p:grpSpPr>
        <a:xfrm>
          <a:off x="0" y="0"/>
          <a:ext cx="0" cy="0"/>
          <a:chOff x="0" y="0"/>
          <a:chExt cx="0" cy="0"/>
        </a:xfrm>
      </p:grpSpPr>
      <p:sp>
        <p:nvSpPr>
          <p:cNvPr id="155" name="Google Shape;155;p32"/>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56" name="Google Shape;156;p32"/>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7" name="Google Shape;157;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58" name="Shape 158"/>
        <p:cNvGrpSpPr/>
        <p:nvPr/>
      </p:nvGrpSpPr>
      <p:grpSpPr>
        <a:xfrm>
          <a:off x="0" y="0"/>
          <a:ext cx="0" cy="0"/>
          <a:chOff x="0" y="0"/>
          <a:chExt cx="0" cy="0"/>
        </a:xfrm>
      </p:grpSpPr>
      <p:sp>
        <p:nvSpPr>
          <p:cNvPr id="159" name="Google Shape;159;p33"/>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60" name="Google Shape;160;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1" name="Shape 161"/>
        <p:cNvGrpSpPr/>
        <p:nvPr/>
      </p:nvGrpSpPr>
      <p:grpSpPr>
        <a:xfrm>
          <a:off x="0" y="0"/>
          <a:ext cx="0" cy="0"/>
          <a:chOff x="0" y="0"/>
          <a:chExt cx="0" cy="0"/>
        </a:xfrm>
      </p:grpSpPr>
      <p:sp>
        <p:nvSpPr>
          <p:cNvPr id="162" name="Google Shape;162;p3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34"/>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64" name="Google Shape;164;p34"/>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5" name="Google Shape;165;p34"/>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66" name="Google Shape;166;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67" name="Shape 167"/>
        <p:cNvGrpSpPr/>
        <p:nvPr/>
      </p:nvGrpSpPr>
      <p:grpSpPr>
        <a:xfrm>
          <a:off x="0" y="0"/>
          <a:ext cx="0" cy="0"/>
          <a:chOff x="0" y="0"/>
          <a:chExt cx="0" cy="0"/>
        </a:xfrm>
      </p:grpSpPr>
      <p:sp>
        <p:nvSpPr>
          <p:cNvPr id="168" name="Google Shape;168;p35"/>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169" name="Google Shape;169;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0" name="Shape 170"/>
        <p:cNvGrpSpPr/>
        <p:nvPr/>
      </p:nvGrpSpPr>
      <p:grpSpPr>
        <a:xfrm>
          <a:off x="0" y="0"/>
          <a:ext cx="0" cy="0"/>
          <a:chOff x="0" y="0"/>
          <a:chExt cx="0" cy="0"/>
        </a:xfrm>
      </p:grpSpPr>
      <p:sp>
        <p:nvSpPr>
          <p:cNvPr id="171" name="Google Shape;171;p36"/>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72" name="Google Shape;172;p36"/>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73" name="Google Shape;173;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4" name="Shape 174"/>
        <p:cNvGrpSpPr/>
        <p:nvPr/>
      </p:nvGrpSpPr>
      <p:grpSpPr>
        <a:xfrm>
          <a:off x="0" y="0"/>
          <a:ext cx="0" cy="0"/>
          <a:chOff x="0" y="0"/>
          <a:chExt cx="0" cy="0"/>
        </a:xfrm>
      </p:grpSpPr>
      <p:sp>
        <p:nvSpPr>
          <p:cNvPr id="175" name="Google Shape;175;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6" name="Shape 176"/>
        <p:cNvGrpSpPr/>
        <p:nvPr/>
      </p:nvGrpSpPr>
      <p:grpSpPr>
        <a:xfrm>
          <a:off x="0" y="0"/>
          <a:ext cx="0" cy="0"/>
          <a:chOff x="0" y="0"/>
          <a:chExt cx="0" cy="0"/>
        </a:xfrm>
      </p:grpSpPr>
      <p:sp>
        <p:nvSpPr>
          <p:cNvPr id="177" name="Google Shape;177;p3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8" name="Google Shape;178;p3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79" name="Google Shape;179;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p:txBody>
      </p:sp>
      <p:sp>
        <p:nvSpPr>
          <p:cNvPr id="180" name="Google Shape;180;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p:txBody>
      </p:sp>
      <p:sp>
        <p:nvSpPr>
          <p:cNvPr id="181" name="Google Shape;181;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Gray">
  <p:cSld name="2_Title and Content Gray">
    <p:spTree>
      <p:nvGrpSpPr>
        <p:cNvPr id="188" name="Shape 188"/>
        <p:cNvGrpSpPr/>
        <p:nvPr/>
      </p:nvGrpSpPr>
      <p:grpSpPr>
        <a:xfrm>
          <a:off x="0" y="0"/>
          <a:ext cx="0" cy="0"/>
          <a:chOff x="0" y="0"/>
          <a:chExt cx="0" cy="0"/>
        </a:xfrm>
      </p:grpSpPr>
      <p:pic>
        <p:nvPicPr>
          <p:cNvPr descr="A group of people sitting at a table looking at a computer&#10;&#10;Description automatically generated with low confidence" id="189" name="Google Shape;189;p40"/>
          <p:cNvPicPr preferRelativeResize="0"/>
          <p:nvPr/>
        </p:nvPicPr>
        <p:blipFill rotWithShape="1">
          <a:blip r:embed="rId2">
            <a:alphaModFix/>
          </a:blip>
          <a:srcRect b="0" l="0" r="0" t="0"/>
          <a:stretch/>
        </p:blipFill>
        <p:spPr>
          <a:xfrm>
            <a:off x="-292351" y="-110286"/>
            <a:ext cx="9540781" cy="5364069"/>
          </a:xfrm>
          <a:prstGeom prst="rect">
            <a:avLst/>
          </a:prstGeom>
          <a:noFill/>
          <a:ln>
            <a:noFill/>
          </a:ln>
        </p:spPr>
      </p:pic>
      <p:sp>
        <p:nvSpPr>
          <p:cNvPr id="190" name="Google Shape;190;p40"/>
          <p:cNvSpPr txBox="1"/>
          <p:nvPr>
            <p:ph idx="1" type="body"/>
          </p:nvPr>
        </p:nvSpPr>
        <p:spPr>
          <a:xfrm>
            <a:off x="2775760" y="2348120"/>
            <a:ext cx="3592500" cy="872100"/>
          </a:xfrm>
          <a:prstGeom prst="rect">
            <a:avLst/>
          </a:prstGeom>
          <a:noFill/>
          <a:ln>
            <a:noFill/>
          </a:ln>
        </p:spPr>
        <p:txBody>
          <a:bodyPr anchorCtr="0" anchor="t" bIns="34275" lIns="68575" spcFirstLastPara="1" rIns="68575" wrap="square" tIns="34275">
            <a:normAutofit/>
          </a:bodyPr>
          <a:lstStyle>
            <a:lvl1pPr indent="-228600" lvl="0" marL="457200" algn="ctr">
              <a:lnSpc>
                <a:spcPct val="90000"/>
              </a:lnSpc>
              <a:spcBef>
                <a:spcPts val="800"/>
              </a:spcBef>
              <a:spcAft>
                <a:spcPts val="0"/>
              </a:spcAft>
              <a:buClr>
                <a:schemeClr val="lt1"/>
              </a:buClr>
              <a:buSzPts val="3300"/>
              <a:buNone/>
              <a:defRPr b="1" sz="3300">
                <a:solidFill>
                  <a:schemeClr val="lt1"/>
                </a:solidFill>
                <a:latin typeface="Arial"/>
                <a:ea typeface="Arial"/>
                <a:cs typeface="Arial"/>
                <a:sym typeface="Arial"/>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descr="Text&#10;&#10;Description automatically generated with medium confidence" id="191" name="Google Shape;191;p40"/>
          <p:cNvPicPr preferRelativeResize="0"/>
          <p:nvPr/>
        </p:nvPicPr>
        <p:blipFill rotWithShape="1">
          <a:blip r:embed="rId3">
            <a:alphaModFix/>
          </a:blip>
          <a:srcRect b="0" l="0" r="0" t="0"/>
          <a:stretch/>
        </p:blipFill>
        <p:spPr>
          <a:xfrm>
            <a:off x="52180" y="4749589"/>
            <a:ext cx="1702081" cy="353599"/>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92" name="Shape 192"/>
        <p:cNvGrpSpPr/>
        <p:nvPr/>
      </p:nvGrpSpPr>
      <p:grpSpPr>
        <a:xfrm>
          <a:off x="0" y="0"/>
          <a:ext cx="0" cy="0"/>
          <a:chOff x="0" y="0"/>
          <a:chExt cx="0" cy="0"/>
        </a:xfrm>
      </p:grpSpPr>
      <p:pic>
        <p:nvPicPr>
          <p:cNvPr descr="Icon&#10;&#10;Description automatically generated with low confidence" id="193" name="Google Shape;193;p41"/>
          <p:cNvPicPr preferRelativeResize="0"/>
          <p:nvPr/>
        </p:nvPicPr>
        <p:blipFill rotWithShape="1">
          <a:blip r:embed="rId2">
            <a:alphaModFix/>
          </a:blip>
          <a:srcRect b="4480" l="0" r="0" t="-4480"/>
          <a:stretch/>
        </p:blipFill>
        <p:spPr>
          <a:xfrm>
            <a:off x="0" y="-236032"/>
            <a:ext cx="9144000" cy="5384583"/>
          </a:xfrm>
          <a:prstGeom prst="rect">
            <a:avLst/>
          </a:prstGeom>
          <a:noFill/>
          <a:ln>
            <a:noFill/>
          </a:ln>
        </p:spPr>
      </p:pic>
      <p:sp>
        <p:nvSpPr>
          <p:cNvPr id="194" name="Google Shape;194;p41"/>
          <p:cNvSpPr txBox="1"/>
          <p:nvPr>
            <p:ph idx="1" type="body"/>
          </p:nvPr>
        </p:nvSpPr>
        <p:spPr>
          <a:xfrm>
            <a:off x="1298513" y="1374055"/>
            <a:ext cx="2604000" cy="764400"/>
          </a:xfrm>
          <a:prstGeom prst="rect">
            <a:avLst/>
          </a:prstGeom>
          <a:noFill/>
          <a:ln>
            <a:noFill/>
          </a:ln>
        </p:spPr>
        <p:txBody>
          <a:bodyPr anchorCtr="0" anchor="t" bIns="34275" lIns="68575" spcFirstLastPara="1" rIns="68575" wrap="square" tIns="34275">
            <a:normAutofit/>
          </a:bodyPr>
          <a:lstStyle>
            <a:lvl1pPr indent="-228600" lvl="0" marL="457200" algn="ctr">
              <a:lnSpc>
                <a:spcPct val="90000"/>
              </a:lnSpc>
              <a:spcBef>
                <a:spcPts val="800"/>
              </a:spcBef>
              <a:spcAft>
                <a:spcPts val="0"/>
              </a:spcAft>
              <a:buClr>
                <a:schemeClr val="dk1"/>
              </a:buClr>
              <a:buSzPts val="2100"/>
              <a:buNone/>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5" name="Google Shape;195;p41"/>
          <p:cNvSpPr txBox="1"/>
          <p:nvPr>
            <p:ph idx="2" type="body"/>
          </p:nvPr>
        </p:nvSpPr>
        <p:spPr>
          <a:xfrm>
            <a:off x="3197017" y="2694506"/>
            <a:ext cx="2604000" cy="7644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2100"/>
              <a:buNone/>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6" name="Google Shape;196;p41"/>
          <p:cNvSpPr txBox="1"/>
          <p:nvPr>
            <p:ph idx="3" type="body"/>
          </p:nvPr>
        </p:nvSpPr>
        <p:spPr>
          <a:xfrm>
            <a:off x="3197017" y="2694506"/>
            <a:ext cx="2604000" cy="764400"/>
          </a:xfrm>
          <a:prstGeom prst="rect">
            <a:avLst/>
          </a:prstGeom>
          <a:noFill/>
          <a:ln>
            <a:noFill/>
          </a:ln>
        </p:spPr>
        <p:txBody>
          <a:bodyPr anchorCtr="0" anchor="t" bIns="34275" lIns="68575" spcFirstLastPara="1" rIns="68575" wrap="square" tIns="34275">
            <a:normAutofit/>
          </a:bodyPr>
          <a:lstStyle>
            <a:lvl1pPr indent="-228600" lvl="0" marL="457200" algn="ctr">
              <a:lnSpc>
                <a:spcPct val="90000"/>
              </a:lnSpc>
              <a:spcBef>
                <a:spcPts val="800"/>
              </a:spcBef>
              <a:spcAft>
                <a:spcPts val="0"/>
              </a:spcAft>
              <a:buClr>
                <a:schemeClr val="lt1"/>
              </a:buClr>
              <a:buSzPts val="6000"/>
              <a:buNone/>
              <a:defRPr b="1" i="0" sz="6000">
                <a:solidFill>
                  <a:schemeClr val="lt1"/>
                </a:solidFill>
                <a:latin typeface="Arial"/>
                <a:ea typeface="Arial"/>
                <a:cs typeface="Arial"/>
                <a:sym typeface="Arial"/>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7" name="Google Shape;197;p41"/>
          <p:cNvSpPr txBox="1"/>
          <p:nvPr>
            <p:ph idx="4" type="body"/>
          </p:nvPr>
        </p:nvSpPr>
        <p:spPr>
          <a:xfrm>
            <a:off x="1298513" y="1374054"/>
            <a:ext cx="2604000" cy="764400"/>
          </a:xfrm>
          <a:prstGeom prst="rect">
            <a:avLst/>
          </a:prstGeom>
          <a:noFill/>
          <a:ln>
            <a:noFill/>
          </a:ln>
        </p:spPr>
        <p:txBody>
          <a:bodyPr anchorCtr="0" anchor="t" bIns="34275" lIns="68575" spcFirstLastPara="1" rIns="68575" wrap="square" tIns="34275">
            <a:normAutofit/>
          </a:bodyPr>
          <a:lstStyle>
            <a:lvl1pPr indent="-228600" lvl="0" marL="457200" algn="ctr">
              <a:lnSpc>
                <a:spcPct val="90000"/>
              </a:lnSpc>
              <a:spcBef>
                <a:spcPts val="800"/>
              </a:spcBef>
              <a:spcAft>
                <a:spcPts val="0"/>
              </a:spcAft>
              <a:buClr>
                <a:schemeClr val="lt1"/>
              </a:buClr>
              <a:buSzPts val="6000"/>
              <a:buNone/>
              <a:defRPr b="1" i="0" sz="6000">
                <a:solidFill>
                  <a:schemeClr val="lt1"/>
                </a:solidFill>
                <a:latin typeface="Arial"/>
                <a:ea typeface="Arial"/>
                <a:cs typeface="Arial"/>
                <a:sym typeface="Arial"/>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Gray">
  <p:cSld name="Title and Content Gray">
    <p:spTree>
      <p:nvGrpSpPr>
        <p:cNvPr id="198" name="Shape 198"/>
        <p:cNvGrpSpPr/>
        <p:nvPr/>
      </p:nvGrpSpPr>
      <p:grpSpPr>
        <a:xfrm>
          <a:off x="0" y="0"/>
          <a:ext cx="0" cy="0"/>
          <a:chOff x="0" y="0"/>
          <a:chExt cx="0" cy="0"/>
        </a:xfrm>
      </p:grpSpPr>
      <p:sp>
        <p:nvSpPr>
          <p:cNvPr id="199" name="Google Shape;199;p42"/>
          <p:cNvSpPr txBox="1"/>
          <p:nvPr>
            <p:ph type="title"/>
          </p:nvPr>
        </p:nvSpPr>
        <p:spPr>
          <a:xfrm>
            <a:off x="324904" y="445619"/>
            <a:ext cx="8414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0" name="Google Shape;200;p42"/>
          <p:cNvSpPr txBox="1"/>
          <p:nvPr>
            <p:ph idx="1" type="body"/>
          </p:nvPr>
        </p:nvSpPr>
        <p:spPr>
          <a:xfrm>
            <a:off x="325041" y="1640681"/>
            <a:ext cx="8414700" cy="2729700"/>
          </a:xfrm>
          <a:prstGeom prst="rect">
            <a:avLst/>
          </a:prstGeom>
          <a:noFill/>
          <a:ln>
            <a:noFill/>
          </a:ln>
        </p:spPr>
        <p:txBody>
          <a:bodyPr anchorCtr="0" anchor="t" bIns="34275" lIns="68575" spcFirstLastPara="1" rIns="68575" wrap="square" tIns="34275">
            <a:normAutofit/>
          </a:bodyPr>
          <a:lstStyle>
            <a:lvl1pPr indent="-361950" lvl="0" marL="457200" algn="l">
              <a:lnSpc>
                <a:spcPct val="90000"/>
              </a:lnSpc>
              <a:spcBef>
                <a:spcPts val="800"/>
              </a:spcBef>
              <a:spcAft>
                <a:spcPts val="0"/>
              </a:spcAft>
              <a:buClr>
                <a:schemeClr val="dk1"/>
              </a:buClr>
              <a:buSzPts val="2100"/>
              <a:buFont typeface="Arial"/>
              <a:buChar char="•"/>
              <a:defRPr>
                <a:latin typeface="Arial"/>
                <a:ea typeface="Arial"/>
                <a:cs typeface="Arial"/>
                <a:sym typeface="Arial"/>
              </a:defRPr>
            </a:lvl1pPr>
            <a:lvl2pPr indent="-342900" lvl="1" marL="9144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2pPr>
            <a:lvl3pPr indent="-323850" lvl="2" marL="1371600" algn="l">
              <a:lnSpc>
                <a:spcPct val="90000"/>
              </a:lnSpc>
              <a:spcBef>
                <a:spcPts val="400"/>
              </a:spcBef>
              <a:spcAft>
                <a:spcPts val="0"/>
              </a:spcAft>
              <a:buClr>
                <a:schemeClr val="dk1"/>
              </a:buClr>
              <a:buSzPts val="1500"/>
              <a:buFont typeface="Arial"/>
              <a:buChar char="•"/>
              <a:defRPr>
                <a:latin typeface="Arial"/>
                <a:ea typeface="Arial"/>
                <a:cs typeface="Arial"/>
                <a:sym typeface="Arial"/>
              </a:defRPr>
            </a:lvl3pPr>
            <a:lvl4pPr indent="-317500" lvl="3" marL="1828800" algn="l">
              <a:lnSpc>
                <a:spcPct val="90000"/>
              </a:lnSpc>
              <a:spcBef>
                <a:spcPts val="400"/>
              </a:spcBef>
              <a:spcAft>
                <a:spcPts val="0"/>
              </a:spcAft>
              <a:buClr>
                <a:schemeClr val="dk1"/>
              </a:buClr>
              <a:buSzPts val="1400"/>
              <a:buChar char="•"/>
              <a:defRPr>
                <a:latin typeface="Arial"/>
                <a:ea typeface="Arial"/>
                <a:cs typeface="Arial"/>
                <a:sym typeface="Arial"/>
              </a:defRPr>
            </a:lvl4pPr>
            <a:lvl5pPr indent="-317500" lvl="4" marL="2286000" algn="l">
              <a:lnSpc>
                <a:spcPct val="90000"/>
              </a:lnSpc>
              <a:spcBef>
                <a:spcPts val="4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01" name="Google Shape;201;p42"/>
          <p:cNvSpPr/>
          <p:nvPr/>
        </p:nvSpPr>
        <p:spPr>
          <a:xfrm>
            <a:off x="-147919" y="4571183"/>
            <a:ext cx="9399600" cy="193800"/>
          </a:xfrm>
          <a:prstGeom prst="rect">
            <a:avLst/>
          </a:prstGeom>
          <a:solidFill>
            <a:srgbClr val="2995C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02" name="Google Shape;202;p42"/>
          <p:cNvSpPr/>
          <p:nvPr/>
        </p:nvSpPr>
        <p:spPr>
          <a:xfrm>
            <a:off x="-147919" y="4718601"/>
            <a:ext cx="9399600" cy="513000"/>
          </a:xfrm>
          <a:prstGeom prst="rect">
            <a:avLst/>
          </a:prstGeom>
          <a:solidFill>
            <a:srgbClr val="1F75B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03" name="Google Shape;203;p42"/>
          <p:cNvSpPr txBox="1"/>
          <p:nvPr/>
        </p:nvSpPr>
        <p:spPr>
          <a:xfrm>
            <a:off x="7389737" y="4781234"/>
            <a:ext cx="1702200" cy="3876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2200"/>
              <a:buFont typeface="Arial"/>
              <a:buNone/>
            </a:pPr>
            <a:r>
              <a:rPr b="0" i="0" lang="en" sz="2200" u="none" cap="none" strike="noStrike">
                <a:solidFill>
                  <a:schemeClr val="lt1"/>
                </a:solidFill>
                <a:latin typeface="Arial"/>
                <a:ea typeface="Arial"/>
                <a:cs typeface="Arial"/>
                <a:sym typeface="Arial"/>
              </a:rPr>
              <a:t>ceedar.org</a:t>
            </a:r>
            <a:endParaRPr b="0" i="0" sz="1100" u="none" cap="none" strike="noStrike">
              <a:solidFill>
                <a:srgbClr val="000000"/>
              </a:solidFill>
              <a:latin typeface="Arial"/>
              <a:ea typeface="Arial"/>
              <a:cs typeface="Arial"/>
              <a:sym typeface="Arial"/>
            </a:endParaRPr>
          </a:p>
        </p:txBody>
      </p:sp>
      <p:sp>
        <p:nvSpPr>
          <p:cNvPr id="204" name="Google Shape;204;p42"/>
          <p:cNvSpPr/>
          <p:nvPr/>
        </p:nvSpPr>
        <p:spPr>
          <a:xfrm>
            <a:off x="-174594" y="-56594"/>
            <a:ext cx="9453000" cy="301200"/>
          </a:xfrm>
          <a:prstGeom prst="rect">
            <a:avLst/>
          </a:prstGeom>
          <a:solidFill>
            <a:srgbClr val="2995C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descr="Text&#10;&#10;Description automatically generated with medium confidence" id="205" name="Google Shape;205;p42"/>
          <p:cNvPicPr preferRelativeResize="0"/>
          <p:nvPr/>
        </p:nvPicPr>
        <p:blipFill rotWithShape="1">
          <a:blip r:embed="rId2">
            <a:alphaModFix/>
          </a:blip>
          <a:srcRect b="0" l="0" r="0" t="0"/>
          <a:stretch/>
        </p:blipFill>
        <p:spPr>
          <a:xfrm>
            <a:off x="52180" y="4749589"/>
            <a:ext cx="1702081" cy="353599"/>
          </a:xfrm>
          <a:prstGeom prst="rect">
            <a:avLst/>
          </a:prstGeom>
          <a:noFill/>
          <a:ln>
            <a:noFill/>
          </a:ln>
        </p:spPr>
      </p:pic>
      <p:sp>
        <p:nvSpPr>
          <p:cNvPr id="206" name="Google Shape;206;p42"/>
          <p:cNvSpPr/>
          <p:nvPr/>
        </p:nvSpPr>
        <p:spPr>
          <a:xfrm>
            <a:off x="-174594" y="244730"/>
            <a:ext cx="9453000" cy="4319100"/>
          </a:xfrm>
          <a:prstGeom prst="rect">
            <a:avLst/>
          </a:prstGeom>
          <a:solidFill>
            <a:srgbClr val="E4E4E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7" name="Shape 207"/>
        <p:cNvGrpSpPr/>
        <p:nvPr/>
      </p:nvGrpSpPr>
      <p:grpSpPr>
        <a:xfrm>
          <a:off x="0" y="0"/>
          <a:ext cx="0" cy="0"/>
          <a:chOff x="0" y="0"/>
          <a:chExt cx="0" cy="0"/>
        </a:xfrm>
      </p:grpSpPr>
      <p:sp>
        <p:nvSpPr>
          <p:cNvPr id="208" name="Google Shape;208;p4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9" name="Google Shape;209;p4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10" name="Google Shape;210;p4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1" name="Google Shape;211;p4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2" name="Google Shape;212;p4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3" name="Shape 213"/>
        <p:cNvGrpSpPr/>
        <p:nvPr/>
      </p:nvGrpSpPr>
      <p:grpSpPr>
        <a:xfrm>
          <a:off x="0" y="0"/>
          <a:ext cx="0" cy="0"/>
          <a:chOff x="0" y="0"/>
          <a:chExt cx="0" cy="0"/>
        </a:xfrm>
      </p:grpSpPr>
      <p:sp>
        <p:nvSpPr>
          <p:cNvPr id="214" name="Google Shape;214;p4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5" name="Google Shape;215;p4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6" name="Google Shape;216;p4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7" name="Shape 217"/>
        <p:cNvGrpSpPr/>
        <p:nvPr/>
      </p:nvGrpSpPr>
      <p:grpSpPr>
        <a:xfrm>
          <a:off x="0" y="0"/>
          <a:ext cx="0" cy="0"/>
          <a:chOff x="0" y="0"/>
          <a:chExt cx="0" cy="0"/>
        </a:xfrm>
      </p:grpSpPr>
      <p:sp>
        <p:nvSpPr>
          <p:cNvPr id="218" name="Google Shape;218;p4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9" name="Google Shape;219;p4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20" name="Google Shape;220;p4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21" name="Google Shape;221;p4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22" name="Shape 222"/>
        <p:cNvGrpSpPr/>
        <p:nvPr/>
      </p:nvGrpSpPr>
      <p:grpSpPr>
        <a:xfrm>
          <a:off x="0" y="0"/>
          <a:ext cx="0" cy="0"/>
          <a:chOff x="0" y="0"/>
          <a:chExt cx="0" cy="0"/>
        </a:xfrm>
      </p:grpSpPr>
      <p:sp>
        <p:nvSpPr>
          <p:cNvPr id="223" name="Google Shape;223;p46"/>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24" name="Google Shape;224;p46"/>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225" name="Google Shape;225;p4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26" name="Google Shape;226;p4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27" name="Google Shape;227;p4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28" name="Shape 228"/>
        <p:cNvGrpSpPr/>
        <p:nvPr/>
      </p:nvGrpSpPr>
      <p:grpSpPr>
        <a:xfrm>
          <a:off x="0" y="0"/>
          <a:ext cx="0" cy="0"/>
          <a:chOff x="0" y="0"/>
          <a:chExt cx="0" cy="0"/>
        </a:xfrm>
      </p:grpSpPr>
      <p:sp>
        <p:nvSpPr>
          <p:cNvPr id="229" name="Google Shape;229;p47"/>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0" name="Google Shape;230;p47"/>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231" name="Google Shape;231;p4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2" name="Google Shape;232;p4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3" name="Google Shape;233;p4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34" name="Shape 234"/>
        <p:cNvGrpSpPr/>
        <p:nvPr/>
      </p:nvGrpSpPr>
      <p:grpSpPr>
        <a:xfrm>
          <a:off x="0" y="0"/>
          <a:ext cx="0" cy="0"/>
          <a:chOff x="0" y="0"/>
          <a:chExt cx="0" cy="0"/>
        </a:xfrm>
      </p:grpSpPr>
      <p:sp>
        <p:nvSpPr>
          <p:cNvPr id="235" name="Google Shape;235;p4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6" name="Google Shape;236;p48"/>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37" name="Google Shape;237;p48"/>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38" name="Google Shape;238;p4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9" name="Google Shape;239;p4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40" name="Google Shape;240;p4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pic>
        <p:nvPicPr>
          <p:cNvPr descr="Shape, rectangle&#10;&#10;Description automatically generated" id="241" name="Google Shape;241;p48"/>
          <p:cNvPicPr preferRelativeResize="0"/>
          <p:nvPr/>
        </p:nvPicPr>
        <p:blipFill rotWithShape="1">
          <a:blip r:embed="rId2">
            <a:alphaModFix/>
          </a:blip>
          <a:srcRect b="0" l="0" r="0" t="0"/>
          <a:stretch/>
        </p:blipFill>
        <p:spPr>
          <a:xfrm>
            <a:off x="0" y="6172"/>
            <a:ext cx="9144000" cy="514099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42" name="Shape 242"/>
        <p:cNvGrpSpPr/>
        <p:nvPr/>
      </p:nvGrpSpPr>
      <p:grpSpPr>
        <a:xfrm>
          <a:off x="0" y="0"/>
          <a:ext cx="0" cy="0"/>
          <a:chOff x="0" y="0"/>
          <a:chExt cx="0" cy="0"/>
        </a:xfrm>
      </p:grpSpPr>
      <p:sp>
        <p:nvSpPr>
          <p:cNvPr id="243" name="Google Shape;243;p49"/>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44" name="Google Shape;244;p49"/>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245" name="Google Shape;245;p49"/>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46" name="Google Shape;246;p49"/>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247" name="Google Shape;247;p49"/>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48" name="Google Shape;248;p4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49" name="Google Shape;249;p4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0" name="Google Shape;250;p4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51" name="Shape 251"/>
        <p:cNvGrpSpPr/>
        <p:nvPr/>
      </p:nvGrpSpPr>
      <p:grpSpPr>
        <a:xfrm>
          <a:off x="0" y="0"/>
          <a:ext cx="0" cy="0"/>
          <a:chOff x="0" y="0"/>
          <a:chExt cx="0" cy="0"/>
        </a:xfrm>
      </p:grpSpPr>
      <p:sp>
        <p:nvSpPr>
          <p:cNvPr id="252" name="Google Shape;252;p50"/>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3" name="Google Shape;253;p50"/>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254" name="Google Shape;254;p50"/>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255" name="Google Shape;255;p5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6" name="Google Shape;256;p5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7" name="Google Shape;257;p5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58" name="Shape 258"/>
        <p:cNvGrpSpPr/>
        <p:nvPr/>
      </p:nvGrpSpPr>
      <p:grpSpPr>
        <a:xfrm>
          <a:off x="0" y="0"/>
          <a:ext cx="0" cy="0"/>
          <a:chOff x="0" y="0"/>
          <a:chExt cx="0" cy="0"/>
        </a:xfrm>
      </p:grpSpPr>
      <p:sp>
        <p:nvSpPr>
          <p:cNvPr id="259" name="Google Shape;259;p51"/>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0" name="Google Shape;260;p51"/>
          <p:cNvSpPr/>
          <p:nvPr>
            <p:ph idx="2" type="pic"/>
          </p:nvPr>
        </p:nvSpPr>
        <p:spPr>
          <a:xfrm>
            <a:off x="3887391" y="740569"/>
            <a:ext cx="4629300" cy="3655200"/>
          </a:xfrm>
          <a:prstGeom prst="rect">
            <a:avLst/>
          </a:prstGeom>
          <a:noFill/>
          <a:ln>
            <a:noFill/>
          </a:ln>
        </p:spPr>
      </p:sp>
      <p:sp>
        <p:nvSpPr>
          <p:cNvPr id="261" name="Google Shape;261;p51"/>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262" name="Google Shape;262;p5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3" name="Google Shape;263;p5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4" name="Google Shape;264;p5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65" name="Shape 265"/>
        <p:cNvGrpSpPr/>
        <p:nvPr/>
      </p:nvGrpSpPr>
      <p:grpSpPr>
        <a:xfrm>
          <a:off x="0" y="0"/>
          <a:ext cx="0" cy="0"/>
          <a:chOff x="0" y="0"/>
          <a:chExt cx="0" cy="0"/>
        </a:xfrm>
      </p:grpSpPr>
      <p:sp>
        <p:nvSpPr>
          <p:cNvPr id="266" name="Google Shape;266;p5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7" name="Google Shape;267;p52"/>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68" name="Google Shape;268;p5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9" name="Google Shape;269;p5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0" name="Google Shape;270;p5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71" name="Shape 271"/>
        <p:cNvGrpSpPr/>
        <p:nvPr/>
      </p:nvGrpSpPr>
      <p:grpSpPr>
        <a:xfrm>
          <a:off x="0" y="0"/>
          <a:ext cx="0" cy="0"/>
          <a:chOff x="0" y="0"/>
          <a:chExt cx="0" cy="0"/>
        </a:xfrm>
      </p:grpSpPr>
      <p:sp>
        <p:nvSpPr>
          <p:cNvPr id="272" name="Google Shape;272;p53"/>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3" name="Google Shape;273;p53"/>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74" name="Google Shape;274;p5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5" name="Google Shape;275;p5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6" name="Google Shape;276;p5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4">
    <p:spTree>
      <p:nvGrpSpPr>
        <p:cNvPr id="277" name="Shape 277"/>
        <p:cNvGrpSpPr/>
        <p:nvPr/>
      </p:nvGrpSpPr>
      <p:grpSpPr>
        <a:xfrm>
          <a:off x="0" y="0"/>
          <a:ext cx="0" cy="0"/>
          <a:chOff x="0" y="0"/>
          <a:chExt cx="0" cy="0"/>
        </a:xfrm>
      </p:grpSpPr>
      <p:sp>
        <p:nvSpPr>
          <p:cNvPr id="278" name="Google Shape;278;p5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79" name="Google Shape;279;p5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80" name="Google Shape;280;p5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1" name="Shape 281"/>
        <p:cNvGrpSpPr/>
        <p:nvPr/>
      </p:nvGrpSpPr>
      <p:grpSpPr>
        <a:xfrm>
          <a:off x="0" y="0"/>
          <a:ext cx="0" cy="0"/>
          <a:chOff x="0" y="0"/>
          <a:chExt cx="0" cy="0"/>
        </a:xfrm>
      </p:grpSpPr>
      <p:sp>
        <p:nvSpPr>
          <p:cNvPr id="282" name="Google Shape;282;p5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3" name="Google Shape;283;p5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84" name="Google Shape;284;p5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 Single Light Blue 1">
  <p:cSld name="TITLE_1_4">
    <p:spTree>
      <p:nvGrpSpPr>
        <p:cNvPr id="285" name="Shape 285"/>
        <p:cNvGrpSpPr/>
        <p:nvPr/>
      </p:nvGrpSpPr>
      <p:grpSpPr>
        <a:xfrm>
          <a:off x="0" y="0"/>
          <a:ext cx="0" cy="0"/>
          <a:chOff x="0" y="0"/>
          <a:chExt cx="0" cy="0"/>
        </a:xfrm>
      </p:grpSpPr>
      <p:sp>
        <p:nvSpPr>
          <p:cNvPr id="286" name="Google Shape;286;p56"/>
          <p:cNvSpPr/>
          <p:nvPr/>
        </p:nvSpPr>
        <p:spPr>
          <a:xfrm flipH="1" rot="10800000">
            <a:off x="-47511" y="-47200"/>
            <a:ext cx="9180600" cy="854700"/>
          </a:xfrm>
          <a:prstGeom prst="round1Rect">
            <a:avLst>
              <a:gd fmla="val 50000" name="adj"/>
            </a:avLst>
          </a:prstGeom>
          <a:solidFill>
            <a:srgbClr val="0089FF"/>
          </a:solidFill>
          <a:ln cap="flat" cmpd="sng" w="214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56"/>
          <p:cNvSpPr txBox="1"/>
          <p:nvPr>
            <p:ph idx="12" type="sldNum"/>
          </p:nvPr>
        </p:nvSpPr>
        <p:spPr>
          <a:xfrm>
            <a:off x="8777250" y="4739425"/>
            <a:ext cx="366900" cy="393600"/>
          </a:xfrm>
          <a:prstGeom prst="rect">
            <a:avLst/>
          </a:prstGeom>
        </p:spPr>
        <p:txBody>
          <a:bodyPr anchorCtr="0" anchor="ctr" bIns="34275" lIns="68575" spcFirstLastPara="1" rIns="68575" wrap="square" tIns="34275">
            <a:noAutofit/>
          </a:bodyPr>
          <a:lstStyle>
            <a:lvl1pPr lvl="0" algn="ctr">
              <a:buNone/>
              <a:defRPr>
                <a:latin typeface="Poppins"/>
                <a:ea typeface="Poppins"/>
                <a:cs typeface="Poppins"/>
                <a:sym typeface="Poppins"/>
              </a:defRPr>
            </a:lvl1pPr>
            <a:lvl2pPr lvl="1" algn="ctr">
              <a:buNone/>
              <a:defRPr>
                <a:latin typeface="Poppins"/>
                <a:ea typeface="Poppins"/>
                <a:cs typeface="Poppins"/>
                <a:sym typeface="Poppins"/>
              </a:defRPr>
            </a:lvl2pPr>
            <a:lvl3pPr lvl="2" algn="ctr">
              <a:buNone/>
              <a:defRPr>
                <a:latin typeface="Poppins"/>
                <a:ea typeface="Poppins"/>
                <a:cs typeface="Poppins"/>
                <a:sym typeface="Poppins"/>
              </a:defRPr>
            </a:lvl3pPr>
            <a:lvl4pPr lvl="3" algn="ctr">
              <a:buNone/>
              <a:defRPr>
                <a:latin typeface="Poppins"/>
                <a:ea typeface="Poppins"/>
                <a:cs typeface="Poppins"/>
                <a:sym typeface="Poppins"/>
              </a:defRPr>
            </a:lvl4pPr>
            <a:lvl5pPr lvl="4" algn="ctr">
              <a:buNone/>
              <a:defRPr>
                <a:latin typeface="Poppins"/>
                <a:ea typeface="Poppins"/>
                <a:cs typeface="Poppins"/>
                <a:sym typeface="Poppins"/>
              </a:defRPr>
            </a:lvl5pPr>
            <a:lvl6pPr lvl="5" algn="ctr">
              <a:buNone/>
              <a:defRPr>
                <a:latin typeface="Poppins"/>
                <a:ea typeface="Poppins"/>
                <a:cs typeface="Poppins"/>
                <a:sym typeface="Poppins"/>
              </a:defRPr>
            </a:lvl6pPr>
            <a:lvl7pPr lvl="6" algn="ctr">
              <a:buNone/>
              <a:defRPr>
                <a:latin typeface="Poppins"/>
                <a:ea typeface="Poppins"/>
                <a:cs typeface="Poppins"/>
                <a:sym typeface="Poppins"/>
              </a:defRPr>
            </a:lvl7pPr>
            <a:lvl8pPr lvl="7" algn="ctr">
              <a:buNone/>
              <a:defRPr>
                <a:latin typeface="Poppins"/>
                <a:ea typeface="Poppins"/>
                <a:cs typeface="Poppins"/>
                <a:sym typeface="Poppins"/>
              </a:defRPr>
            </a:lvl8pPr>
            <a:lvl9pPr lvl="8" algn="ctr">
              <a:buNone/>
              <a:defRPr>
                <a:latin typeface="Poppins"/>
                <a:ea typeface="Poppins"/>
                <a:cs typeface="Poppins"/>
                <a:sym typeface="Poppins"/>
              </a:defRPr>
            </a:lvl9pPr>
          </a:lstStyle>
          <a:p>
            <a:pPr indent="0" lvl="0" marL="0" rtl="0" algn="ctr">
              <a:spcBef>
                <a:spcPts val="0"/>
              </a:spcBef>
              <a:spcAft>
                <a:spcPts val="0"/>
              </a:spcAft>
              <a:buNone/>
            </a:pPr>
            <a:fld id="{00000000-1234-1234-1234-123412341234}" type="slidenum">
              <a:rPr lang="en"/>
              <a:t>‹#›</a:t>
            </a:fld>
            <a:endParaRPr/>
          </a:p>
        </p:txBody>
      </p:sp>
      <p:pic>
        <p:nvPicPr>
          <p:cNvPr id="288" name="Google Shape;288;p56"/>
          <p:cNvPicPr preferRelativeResize="0"/>
          <p:nvPr/>
        </p:nvPicPr>
        <p:blipFill rotWithShape="1">
          <a:blip r:embed="rId2">
            <a:alphaModFix/>
          </a:blip>
          <a:srcRect b="0" l="0" r="0" t="0"/>
          <a:stretch/>
        </p:blipFill>
        <p:spPr>
          <a:xfrm>
            <a:off x="7786649" y="4755073"/>
            <a:ext cx="990599" cy="298621"/>
          </a:xfrm>
          <a:prstGeom prst="rect">
            <a:avLst/>
          </a:prstGeom>
          <a:noFill/>
          <a:ln>
            <a:noFill/>
          </a:ln>
        </p:spPr>
      </p:pic>
      <p:sp>
        <p:nvSpPr>
          <p:cNvPr id="289" name="Google Shape;289;p56"/>
          <p:cNvSpPr txBox="1"/>
          <p:nvPr>
            <p:ph type="title"/>
          </p:nvPr>
        </p:nvSpPr>
        <p:spPr>
          <a:xfrm>
            <a:off x="41375" y="150"/>
            <a:ext cx="8637300" cy="773400"/>
          </a:xfrm>
          <a:prstGeom prst="rect">
            <a:avLst/>
          </a:prstGeom>
        </p:spPr>
        <p:txBody>
          <a:bodyPr anchorCtr="0" anchor="ctr" bIns="34275" lIns="68575" spcFirstLastPara="1" rIns="68575" wrap="square" tIns="34275">
            <a:normAutofit/>
          </a:bodyPr>
          <a:lstStyle>
            <a:lvl1pPr lvl="0">
              <a:spcBef>
                <a:spcPts val="0"/>
              </a:spcBef>
              <a:spcAft>
                <a:spcPts val="0"/>
              </a:spcAft>
              <a:buClr>
                <a:srgbClr val="FFFFFF"/>
              </a:buClr>
              <a:buSzPts val="3200"/>
              <a:buFont typeface="Poppins"/>
              <a:buNone/>
              <a:defRPr b="1" sz="3200">
                <a:solidFill>
                  <a:srgbClr val="FFFFFF"/>
                </a:solidFill>
                <a:latin typeface="Poppins"/>
                <a:ea typeface="Poppins"/>
                <a:cs typeface="Poppins"/>
                <a:sym typeface="Poppins"/>
              </a:defRPr>
            </a:lvl1pPr>
            <a:lvl2pPr lvl="1">
              <a:spcBef>
                <a:spcPts val="0"/>
              </a:spcBef>
              <a:spcAft>
                <a:spcPts val="0"/>
              </a:spcAft>
              <a:buClr>
                <a:srgbClr val="FFFFFF"/>
              </a:buClr>
              <a:buSzPts val="3200"/>
              <a:buFont typeface="Poppins"/>
              <a:buNone/>
              <a:defRPr b="1" sz="3200">
                <a:solidFill>
                  <a:srgbClr val="FFFFFF"/>
                </a:solidFill>
                <a:latin typeface="Poppins"/>
                <a:ea typeface="Poppins"/>
                <a:cs typeface="Poppins"/>
                <a:sym typeface="Poppins"/>
              </a:defRPr>
            </a:lvl2pPr>
            <a:lvl3pPr lvl="2">
              <a:spcBef>
                <a:spcPts val="0"/>
              </a:spcBef>
              <a:spcAft>
                <a:spcPts val="0"/>
              </a:spcAft>
              <a:buClr>
                <a:srgbClr val="FFFFFF"/>
              </a:buClr>
              <a:buSzPts val="3200"/>
              <a:buFont typeface="Poppins"/>
              <a:buNone/>
              <a:defRPr b="1" sz="3200">
                <a:solidFill>
                  <a:srgbClr val="FFFFFF"/>
                </a:solidFill>
                <a:latin typeface="Poppins"/>
                <a:ea typeface="Poppins"/>
                <a:cs typeface="Poppins"/>
                <a:sym typeface="Poppins"/>
              </a:defRPr>
            </a:lvl3pPr>
            <a:lvl4pPr lvl="3">
              <a:spcBef>
                <a:spcPts val="0"/>
              </a:spcBef>
              <a:spcAft>
                <a:spcPts val="0"/>
              </a:spcAft>
              <a:buClr>
                <a:srgbClr val="FFFFFF"/>
              </a:buClr>
              <a:buSzPts val="3200"/>
              <a:buFont typeface="Poppins"/>
              <a:buNone/>
              <a:defRPr b="1" sz="3200">
                <a:solidFill>
                  <a:srgbClr val="FFFFFF"/>
                </a:solidFill>
                <a:latin typeface="Poppins"/>
                <a:ea typeface="Poppins"/>
                <a:cs typeface="Poppins"/>
                <a:sym typeface="Poppins"/>
              </a:defRPr>
            </a:lvl4pPr>
            <a:lvl5pPr lvl="4">
              <a:spcBef>
                <a:spcPts val="0"/>
              </a:spcBef>
              <a:spcAft>
                <a:spcPts val="0"/>
              </a:spcAft>
              <a:buClr>
                <a:srgbClr val="FFFFFF"/>
              </a:buClr>
              <a:buSzPts val="3200"/>
              <a:buFont typeface="Poppins"/>
              <a:buNone/>
              <a:defRPr b="1" sz="3200">
                <a:solidFill>
                  <a:srgbClr val="FFFFFF"/>
                </a:solidFill>
                <a:latin typeface="Poppins"/>
                <a:ea typeface="Poppins"/>
                <a:cs typeface="Poppins"/>
                <a:sym typeface="Poppins"/>
              </a:defRPr>
            </a:lvl5pPr>
            <a:lvl6pPr lvl="5">
              <a:spcBef>
                <a:spcPts val="0"/>
              </a:spcBef>
              <a:spcAft>
                <a:spcPts val="0"/>
              </a:spcAft>
              <a:buClr>
                <a:srgbClr val="FFFFFF"/>
              </a:buClr>
              <a:buSzPts val="3200"/>
              <a:buFont typeface="Poppins"/>
              <a:buNone/>
              <a:defRPr b="1" sz="3200">
                <a:solidFill>
                  <a:srgbClr val="FFFFFF"/>
                </a:solidFill>
                <a:latin typeface="Poppins"/>
                <a:ea typeface="Poppins"/>
                <a:cs typeface="Poppins"/>
                <a:sym typeface="Poppins"/>
              </a:defRPr>
            </a:lvl6pPr>
            <a:lvl7pPr lvl="6">
              <a:spcBef>
                <a:spcPts val="0"/>
              </a:spcBef>
              <a:spcAft>
                <a:spcPts val="0"/>
              </a:spcAft>
              <a:buClr>
                <a:srgbClr val="FFFFFF"/>
              </a:buClr>
              <a:buSzPts val="3200"/>
              <a:buFont typeface="Poppins"/>
              <a:buNone/>
              <a:defRPr b="1" sz="3200">
                <a:solidFill>
                  <a:srgbClr val="FFFFFF"/>
                </a:solidFill>
                <a:latin typeface="Poppins"/>
                <a:ea typeface="Poppins"/>
                <a:cs typeface="Poppins"/>
                <a:sym typeface="Poppins"/>
              </a:defRPr>
            </a:lvl7pPr>
            <a:lvl8pPr lvl="7">
              <a:spcBef>
                <a:spcPts val="0"/>
              </a:spcBef>
              <a:spcAft>
                <a:spcPts val="0"/>
              </a:spcAft>
              <a:buClr>
                <a:srgbClr val="FFFFFF"/>
              </a:buClr>
              <a:buSzPts val="3200"/>
              <a:buFont typeface="Poppins"/>
              <a:buNone/>
              <a:defRPr b="1" sz="3200">
                <a:solidFill>
                  <a:srgbClr val="FFFFFF"/>
                </a:solidFill>
                <a:latin typeface="Poppins"/>
                <a:ea typeface="Poppins"/>
                <a:cs typeface="Poppins"/>
                <a:sym typeface="Poppins"/>
              </a:defRPr>
            </a:lvl8pPr>
            <a:lvl9pPr lvl="8">
              <a:spcBef>
                <a:spcPts val="0"/>
              </a:spcBef>
              <a:spcAft>
                <a:spcPts val="0"/>
              </a:spcAft>
              <a:buClr>
                <a:srgbClr val="FFFFFF"/>
              </a:buClr>
              <a:buSzPts val="3200"/>
              <a:buFont typeface="Poppins"/>
              <a:buNone/>
              <a:defRPr b="1" sz="3200">
                <a:solidFill>
                  <a:srgbClr val="FFFFFF"/>
                </a:solidFill>
                <a:latin typeface="Poppins"/>
                <a:ea typeface="Poppins"/>
                <a:cs typeface="Poppins"/>
                <a:sym typeface="Poppins"/>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howMasterSp="0">
  <p:cSld name="Title">
    <p:bg>
      <p:bgPr>
        <a:solidFill>
          <a:schemeClr val="lt1"/>
        </a:solidFill>
      </p:bgPr>
    </p:bg>
    <p:spTree>
      <p:nvGrpSpPr>
        <p:cNvPr id="290" name="Shape 290"/>
        <p:cNvGrpSpPr/>
        <p:nvPr/>
      </p:nvGrpSpPr>
      <p:grpSpPr>
        <a:xfrm>
          <a:off x="0" y="0"/>
          <a:ext cx="0" cy="0"/>
          <a:chOff x="0" y="0"/>
          <a:chExt cx="0" cy="0"/>
        </a:xfrm>
      </p:grpSpPr>
      <p:grpSp>
        <p:nvGrpSpPr>
          <p:cNvPr id="291" name="Google Shape;291;p57"/>
          <p:cNvGrpSpPr/>
          <p:nvPr/>
        </p:nvGrpSpPr>
        <p:grpSpPr>
          <a:xfrm>
            <a:off x="6155378" y="-8230"/>
            <a:ext cx="2988709" cy="4082305"/>
            <a:chOff x="8207171" y="-10973"/>
            <a:chExt cx="3984945" cy="5443073"/>
          </a:xfrm>
        </p:grpSpPr>
        <p:sp>
          <p:nvSpPr>
            <p:cNvPr id="292" name="Google Shape;292;p57"/>
            <p:cNvSpPr/>
            <p:nvPr/>
          </p:nvSpPr>
          <p:spPr>
            <a:xfrm>
              <a:off x="8894516" y="0"/>
              <a:ext cx="3297600" cy="5432100"/>
            </a:xfrm>
            <a:prstGeom prst="rect">
              <a:avLst/>
            </a:prstGeom>
            <a:gradFill>
              <a:gsLst>
                <a:gs pos="0">
                  <a:schemeClr val="accent4"/>
                </a:gs>
                <a:gs pos="26000">
                  <a:srgbClr val="007186">
                    <a:alpha val="84705"/>
                  </a:srgbClr>
                </a:gs>
                <a:gs pos="81000">
                  <a:srgbClr val="003843"/>
                </a:gs>
                <a:gs pos="100000">
                  <a:srgbClr val="003843"/>
                </a:gs>
              </a:gsLst>
              <a:lin ang="5400012" scaled="0"/>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100" u="none" cap="none" strike="noStrike">
                <a:solidFill>
                  <a:schemeClr val="dk2"/>
                </a:solidFill>
                <a:latin typeface="Open Sans"/>
                <a:ea typeface="Open Sans"/>
                <a:cs typeface="Open Sans"/>
                <a:sym typeface="Open Sans"/>
              </a:endParaRPr>
            </a:p>
          </p:txBody>
        </p:sp>
        <p:sp>
          <p:nvSpPr>
            <p:cNvPr id="293" name="Google Shape;293;p57"/>
            <p:cNvSpPr/>
            <p:nvPr/>
          </p:nvSpPr>
          <p:spPr>
            <a:xfrm>
              <a:off x="8207171" y="-10973"/>
              <a:ext cx="687345" cy="5433619"/>
            </a:xfrm>
            <a:custGeom>
              <a:rect b="b" l="l" r="r" t="t"/>
              <a:pathLst>
                <a:path extrusionOk="0" h="5460924" w="687345">
                  <a:moveTo>
                    <a:pt x="687345" y="0"/>
                  </a:moveTo>
                  <a:lnTo>
                    <a:pt x="687345" y="5460924"/>
                  </a:lnTo>
                  <a:lnTo>
                    <a:pt x="568098" y="5228097"/>
                  </a:lnTo>
                  <a:cubicBezTo>
                    <a:pt x="204026" y="4472525"/>
                    <a:pt x="0" y="3625320"/>
                    <a:pt x="0" y="2730462"/>
                  </a:cubicBezTo>
                  <a:cubicBezTo>
                    <a:pt x="0" y="1835604"/>
                    <a:pt x="204026" y="988399"/>
                    <a:pt x="568098" y="232827"/>
                  </a:cubicBezTo>
                  <a:lnTo>
                    <a:pt x="687345" y="0"/>
                  </a:lnTo>
                  <a:close/>
                </a:path>
              </a:pathLst>
            </a:custGeom>
            <a:gradFill>
              <a:gsLst>
                <a:gs pos="0">
                  <a:schemeClr val="accent4"/>
                </a:gs>
                <a:gs pos="26000">
                  <a:srgbClr val="007186">
                    <a:alpha val="84705"/>
                  </a:srgbClr>
                </a:gs>
                <a:gs pos="81000">
                  <a:srgbClr val="003843"/>
                </a:gs>
                <a:gs pos="100000">
                  <a:srgbClr val="003843"/>
                </a:gs>
              </a:gsLst>
              <a:lin ang="5400012" scaled="0"/>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100" u="none" cap="none" strike="noStrike">
                <a:solidFill>
                  <a:schemeClr val="dk2"/>
                </a:solidFill>
                <a:latin typeface="Open Sans"/>
                <a:ea typeface="Open Sans"/>
                <a:cs typeface="Open Sans"/>
                <a:sym typeface="Open Sans"/>
              </a:endParaRPr>
            </a:p>
          </p:txBody>
        </p:sp>
      </p:grpSp>
      <p:grpSp>
        <p:nvGrpSpPr>
          <p:cNvPr id="294" name="Google Shape;294;p57"/>
          <p:cNvGrpSpPr/>
          <p:nvPr/>
        </p:nvGrpSpPr>
        <p:grpSpPr>
          <a:xfrm>
            <a:off x="6370897" y="-69189"/>
            <a:ext cx="2874397" cy="4322087"/>
            <a:chOff x="9704153" y="0"/>
            <a:chExt cx="3832530" cy="5762782"/>
          </a:xfrm>
        </p:grpSpPr>
        <p:pic>
          <p:nvPicPr>
            <p:cNvPr descr="A white logo with a black background&#10;&#10;Description automatically generated" id="295" name="Google Shape;295;p57"/>
            <p:cNvPicPr preferRelativeResize="0"/>
            <p:nvPr/>
          </p:nvPicPr>
          <p:blipFill rotWithShape="1">
            <a:blip r:embed="rId2">
              <a:alphaModFix amt="25000"/>
            </a:blip>
            <a:srcRect b="0" l="0" r="0" t="0"/>
            <a:stretch/>
          </p:blipFill>
          <p:spPr>
            <a:xfrm>
              <a:off x="9704153" y="0"/>
              <a:ext cx="3832530" cy="5762782"/>
            </a:xfrm>
            <a:prstGeom prst="rect">
              <a:avLst/>
            </a:prstGeom>
            <a:noFill/>
            <a:ln>
              <a:noFill/>
            </a:ln>
          </p:spPr>
        </p:pic>
        <p:sp>
          <p:nvSpPr>
            <p:cNvPr id="296" name="Google Shape;296;p57"/>
            <p:cNvSpPr/>
            <p:nvPr/>
          </p:nvSpPr>
          <p:spPr>
            <a:xfrm>
              <a:off x="11685645" y="2361203"/>
              <a:ext cx="1131393" cy="603306"/>
            </a:xfrm>
            <a:custGeom>
              <a:rect b="b" l="l" r="r" t="t"/>
              <a:pathLst>
                <a:path extrusionOk="0" h="332400" w="623357">
                  <a:moveTo>
                    <a:pt x="623357" y="51866"/>
                  </a:moveTo>
                  <a:cubicBezTo>
                    <a:pt x="607374" y="209422"/>
                    <a:pt x="474286" y="332401"/>
                    <a:pt x="312168" y="332401"/>
                  </a:cubicBezTo>
                  <a:cubicBezTo>
                    <a:pt x="150049" y="332401"/>
                    <a:pt x="13374" y="206160"/>
                    <a:pt x="0" y="45342"/>
                  </a:cubicBezTo>
                  <a:cubicBezTo>
                    <a:pt x="94922" y="16310"/>
                    <a:pt x="196369" y="0"/>
                    <a:pt x="301077" y="0"/>
                  </a:cubicBezTo>
                  <a:cubicBezTo>
                    <a:pt x="413614" y="0"/>
                    <a:pt x="521911" y="18267"/>
                    <a:pt x="623031" y="51866"/>
                  </a:cubicBezTo>
                  <a:close/>
                </a:path>
              </a:pathLst>
            </a:custGeom>
            <a:solidFill>
              <a:schemeClr val="lt1">
                <a:alpha val="14900"/>
              </a:scheme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grpSp>
      <p:sp>
        <p:nvSpPr>
          <p:cNvPr id="297" name="Google Shape;297;p57"/>
          <p:cNvSpPr txBox="1"/>
          <p:nvPr>
            <p:ph type="ctrTitle"/>
          </p:nvPr>
        </p:nvSpPr>
        <p:spPr>
          <a:xfrm>
            <a:off x="297179" y="938530"/>
            <a:ext cx="5711100" cy="1079700"/>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1"/>
              </a:buClr>
              <a:buSzPts val="3300"/>
              <a:buFont typeface="Open Sans"/>
              <a:buNone/>
              <a:defRPr sz="3300">
                <a:solidFill>
                  <a:schemeClr val="accent1"/>
                </a:solidFill>
                <a:latin typeface="Open Sans"/>
                <a:ea typeface="Open Sans"/>
                <a:cs typeface="Open Sans"/>
                <a:sym typeface="Open San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98" name="Google Shape;298;p57"/>
          <p:cNvSpPr txBox="1"/>
          <p:nvPr>
            <p:ph idx="1" type="subTitle"/>
          </p:nvPr>
        </p:nvSpPr>
        <p:spPr>
          <a:xfrm>
            <a:off x="297179" y="2113278"/>
            <a:ext cx="5711100" cy="400200"/>
          </a:xfrm>
          <a:prstGeom prst="rect">
            <a:avLst/>
          </a:prstGeom>
          <a:noFill/>
          <a:ln>
            <a:noFill/>
          </a:ln>
        </p:spPr>
        <p:txBody>
          <a:bodyPr anchorCtr="0" anchor="t" bIns="0" lIns="0" spcFirstLastPara="1" rIns="0" wrap="square" tIns="0">
            <a:normAutofit/>
          </a:bodyPr>
          <a:lstStyle>
            <a:lvl1pPr lvl="0" algn="l">
              <a:lnSpc>
                <a:spcPct val="100000"/>
              </a:lnSpc>
              <a:spcBef>
                <a:spcPts val="1400"/>
              </a:spcBef>
              <a:spcAft>
                <a:spcPts val="0"/>
              </a:spcAft>
              <a:buSzPts val="2100"/>
              <a:buNone/>
              <a:defRPr sz="2100">
                <a:solidFill>
                  <a:schemeClr val="accent2"/>
                </a:solidFill>
                <a:latin typeface="Open Sans"/>
                <a:ea typeface="Open Sans"/>
                <a:cs typeface="Open Sans"/>
                <a:sym typeface="Open Sans"/>
              </a:defRPr>
            </a:lvl1pPr>
            <a:lvl2pPr lvl="1" algn="ctr">
              <a:lnSpc>
                <a:spcPct val="100000"/>
              </a:lnSpc>
              <a:spcBef>
                <a:spcPts val="500"/>
              </a:spcBef>
              <a:spcAft>
                <a:spcPts val="0"/>
              </a:spcAft>
              <a:buSzPts val="1500"/>
              <a:buNone/>
              <a:defRPr sz="1500"/>
            </a:lvl2pPr>
            <a:lvl3pPr lvl="2" algn="ctr">
              <a:lnSpc>
                <a:spcPct val="100000"/>
              </a:lnSpc>
              <a:spcBef>
                <a:spcPts val="500"/>
              </a:spcBef>
              <a:spcAft>
                <a:spcPts val="0"/>
              </a:spcAft>
              <a:buSzPts val="1400"/>
              <a:buNone/>
              <a:defRPr sz="1400"/>
            </a:lvl3pPr>
            <a:lvl4pPr lvl="3" algn="ctr">
              <a:lnSpc>
                <a:spcPct val="100000"/>
              </a:lnSpc>
              <a:spcBef>
                <a:spcPts val="500"/>
              </a:spcBef>
              <a:spcAft>
                <a:spcPts val="0"/>
              </a:spcAft>
              <a:buSzPts val="1300"/>
              <a:buNone/>
              <a:defRPr sz="1200"/>
            </a:lvl4pPr>
            <a:lvl5pPr lvl="4" algn="ctr">
              <a:lnSpc>
                <a:spcPct val="100000"/>
              </a:lnSpc>
              <a:spcBef>
                <a:spcPts val="500"/>
              </a:spcBef>
              <a:spcAft>
                <a:spcPts val="0"/>
              </a:spcAft>
              <a:buSzPts val="1200"/>
              <a:buNone/>
              <a:defRPr sz="1200"/>
            </a:lvl5pPr>
            <a:lvl6pPr lvl="5" algn="ctr">
              <a:lnSpc>
                <a:spcPct val="90000"/>
              </a:lnSpc>
              <a:spcBef>
                <a:spcPts val="300"/>
              </a:spcBef>
              <a:spcAft>
                <a:spcPts val="0"/>
              </a:spcAft>
              <a:buClr>
                <a:schemeClr val="dk1"/>
              </a:buClr>
              <a:buSzPts val="1200"/>
              <a:buNone/>
              <a:defRPr sz="1200"/>
            </a:lvl6pPr>
            <a:lvl7pPr lvl="6" algn="ctr">
              <a:lnSpc>
                <a:spcPct val="90000"/>
              </a:lnSpc>
              <a:spcBef>
                <a:spcPts val="300"/>
              </a:spcBef>
              <a:spcAft>
                <a:spcPts val="0"/>
              </a:spcAft>
              <a:buClr>
                <a:schemeClr val="dk1"/>
              </a:buClr>
              <a:buSzPts val="1200"/>
              <a:buNone/>
              <a:defRPr sz="1200"/>
            </a:lvl7pPr>
            <a:lvl8pPr lvl="7" algn="ctr">
              <a:lnSpc>
                <a:spcPct val="90000"/>
              </a:lnSpc>
              <a:spcBef>
                <a:spcPts val="300"/>
              </a:spcBef>
              <a:spcAft>
                <a:spcPts val="0"/>
              </a:spcAft>
              <a:buClr>
                <a:schemeClr val="dk1"/>
              </a:buClr>
              <a:buSzPts val="1200"/>
              <a:buNone/>
              <a:defRPr sz="1200"/>
            </a:lvl8pPr>
            <a:lvl9pPr lvl="8" algn="ctr">
              <a:lnSpc>
                <a:spcPct val="90000"/>
              </a:lnSpc>
              <a:spcBef>
                <a:spcPts val="300"/>
              </a:spcBef>
              <a:spcAft>
                <a:spcPts val="0"/>
              </a:spcAft>
              <a:buClr>
                <a:schemeClr val="dk1"/>
              </a:buClr>
              <a:buSzPts val="1200"/>
              <a:buNone/>
              <a:defRPr sz="1200"/>
            </a:lvl9pPr>
          </a:lstStyle>
          <a:p/>
        </p:txBody>
      </p:sp>
      <p:sp>
        <p:nvSpPr>
          <p:cNvPr id="299" name="Google Shape;299;p57"/>
          <p:cNvSpPr txBox="1"/>
          <p:nvPr>
            <p:ph idx="2" type="body"/>
          </p:nvPr>
        </p:nvSpPr>
        <p:spPr>
          <a:xfrm>
            <a:off x="297179" y="2780061"/>
            <a:ext cx="5711100" cy="6168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400"/>
              </a:spcBef>
              <a:spcAft>
                <a:spcPts val="0"/>
              </a:spcAft>
              <a:buSzPts val="1400"/>
              <a:buNone/>
              <a:defRPr sz="1400">
                <a:solidFill>
                  <a:srgbClr val="59565A"/>
                </a:solidFill>
                <a:latin typeface="Open Sans"/>
                <a:ea typeface="Open Sans"/>
                <a:cs typeface="Open Sans"/>
                <a:sym typeface="Open Sans"/>
              </a:defRPr>
            </a:lvl1pPr>
            <a:lvl2pPr indent="-228600" lvl="1" marL="914400" algn="l">
              <a:lnSpc>
                <a:spcPct val="100000"/>
              </a:lnSpc>
              <a:spcBef>
                <a:spcPts val="500"/>
              </a:spcBef>
              <a:spcAft>
                <a:spcPts val="0"/>
              </a:spcAft>
              <a:buSzPts val="1500"/>
              <a:buFont typeface="Arial"/>
              <a:buNone/>
              <a:defRPr sz="1500">
                <a:solidFill>
                  <a:srgbClr val="0088B1"/>
                </a:solidFill>
                <a:latin typeface="Open Sans"/>
                <a:ea typeface="Open Sans"/>
                <a:cs typeface="Open Sans"/>
                <a:sym typeface="Open Sans"/>
              </a:defRPr>
            </a:lvl2pPr>
            <a:lvl3pPr indent="-228600" lvl="2" marL="1371600" algn="l">
              <a:lnSpc>
                <a:spcPct val="100000"/>
              </a:lnSpc>
              <a:spcBef>
                <a:spcPts val="500"/>
              </a:spcBef>
              <a:spcAft>
                <a:spcPts val="0"/>
              </a:spcAft>
              <a:buSzPts val="1400"/>
              <a:buFont typeface="Arial"/>
              <a:buNone/>
              <a:defRPr sz="1400">
                <a:solidFill>
                  <a:srgbClr val="0088B1"/>
                </a:solidFill>
                <a:latin typeface="Open Sans"/>
                <a:ea typeface="Open Sans"/>
                <a:cs typeface="Open Sans"/>
                <a:sym typeface="Open Sans"/>
              </a:defRPr>
            </a:lvl3pPr>
            <a:lvl4pPr indent="-323850" lvl="3" marL="1828800" algn="l">
              <a:lnSpc>
                <a:spcPct val="100000"/>
              </a:lnSpc>
              <a:spcBef>
                <a:spcPts val="500"/>
              </a:spcBef>
              <a:spcAft>
                <a:spcPts val="0"/>
              </a:spcAft>
              <a:buSzPts val="15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300" name="Google Shape;300;p57"/>
          <p:cNvSpPr txBox="1"/>
          <p:nvPr>
            <p:ph idx="3" type="body"/>
          </p:nvPr>
        </p:nvSpPr>
        <p:spPr>
          <a:xfrm>
            <a:off x="297178" y="3542889"/>
            <a:ext cx="1084500" cy="2076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1400"/>
              </a:spcBef>
              <a:spcAft>
                <a:spcPts val="0"/>
              </a:spcAft>
              <a:buSzPts val="1400"/>
              <a:buNone/>
              <a:defRPr sz="1400" cap="none">
                <a:solidFill>
                  <a:schemeClr val="dk1"/>
                </a:solidFill>
                <a:latin typeface="Open Sans"/>
                <a:ea typeface="Open Sans"/>
                <a:cs typeface="Open Sans"/>
                <a:sym typeface="Open Sans"/>
              </a:defRPr>
            </a:lvl1pPr>
            <a:lvl2pPr indent="-279400" lvl="1" marL="914400" algn="r">
              <a:lnSpc>
                <a:spcPct val="100000"/>
              </a:lnSpc>
              <a:spcBef>
                <a:spcPts val="500"/>
              </a:spcBef>
              <a:spcAft>
                <a:spcPts val="0"/>
              </a:spcAft>
              <a:buSzPts val="800"/>
              <a:buChar char="•"/>
              <a:defRPr sz="800"/>
            </a:lvl2pPr>
            <a:lvl3pPr indent="-279400" lvl="2" marL="1371600" algn="r">
              <a:lnSpc>
                <a:spcPct val="100000"/>
              </a:lnSpc>
              <a:spcBef>
                <a:spcPts val="500"/>
              </a:spcBef>
              <a:spcAft>
                <a:spcPts val="0"/>
              </a:spcAft>
              <a:buSzPts val="800"/>
              <a:buChar char="•"/>
              <a:defRPr sz="800"/>
            </a:lvl3pPr>
            <a:lvl4pPr indent="-279400" lvl="3" marL="1828800" algn="r">
              <a:lnSpc>
                <a:spcPct val="100000"/>
              </a:lnSpc>
              <a:spcBef>
                <a:spcPts val="500"/>
              </a:spcBef>
              <a:spcAft>
                <a:spcPts val="0"/>
              </a:spcAft>
              <a:buSzPts val="800"/>
              <a:buChar char="•"/>
              <a:defRPr sz="800"/>
            </a:lvl4pPr>
            <a:lvl5pPr indent="-279400" lvl="4" marL="2286000" algn="r">
              <a:lnSpc>
                <a:spcPct val="100000"/>
              </a:lnSpc>
              <a:spcBef>
                <a:spcPts val="500"/>
              </a:spcBef>
              <a:spcAft>
                <a:spcPts val="0"/>
              </a:spcAft>
              <a:buSzPts val="800"/>
              <a:buChar char="•"/>
              <a:defRPr sz="8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cxnSp>
        <p:nvCxnSpPr>
          <p:cNvPr id="301" name="Google Shape;301;p57"/>
          <p:cNvCxnSpPr/>
          <p:nvPr/>
        </p:nvCxnSpPr>
        <p:spPr>
          <a:xfrm>
            <a:off x="0" y="4074107"/>
            <a:ext cx="9141900" cy="0"/>
          </a:xfrm>
          <a:prstGeom prst="straightConnector1">
            <a:avLst/>
          </a:prstGeom>
          <a:noFill/>
          <a:ln cap="flat" cmpd="sng" w="28575">
            <a:solidFill>
              <a:schemeClr val="accent2"/>
            </a:solidFill>
            <a:prstDash val="solid"/>
            <a:miter lim="800000"/>
            <a:headEnd len="sm" w="sm" type="none"/>
            <a:tailEnd len="sm" w="sm" type="none"/>
          </a:ln>
        </p:spPr>
      </p:cxnSp>
      <p:pic>
        <p:nvPicPr>
          <p:cNvPr id="302" name="Google Shape;302;p57"/>
          <p:cNvPicPr preferRelativeResize="0"/>
          <p:nvPr/>
        </p:nvPicPr>
        <p:blipFill rotWithShape="1">
          <a:blip r:embed="rId3">
            <a:alphaModFix/>
          </a:blip>
          <a:srcRect b="0" l="0" r="0" t="0"/>
          <a:stretch/>
        </p:blipFill>
        <p:spPr>
          <a:xfrm>
            <a:off x="226309" y="4115778"/>
            <a:ext cx="1735931" cy="907256"/>
          </a:xfrm>
          <a:prstGeom prst="rect">
            <a:avLst/>
          </a:prstGeom>
          <a:noFill/>
          <a:ln>
            <a:noFill/>
          </a:ln>
        </p:spPr>
      </p:pic>
      <p:sp>
        <p:nvSpPr>
          <p:cNvPr id="303" name="Google Shape;303;p57"/>
          <p:cNvSpPr txBox="1"/>
          <p:nvPr>
            <p:ph idx="4" type="body"/>
          </p:nvPr>
        </p:nvSpPr>
        <p:spPr>
          <a:xfrm>
            <a:off x="2546824" y="4487984"/>
            <a:ext cx="6305700" cy="439800"/>
          </a:xfrm>
          <a:prstGeom prst="rect">
            <a:avLst/>
          </a:prstGeom>
          <a:noFill/>
          <a:ln>
            <a:noFill/>
          </a:ln>
        </p:spPr>
        <p:txBody>
          <a:bodyPr anchorCtr="0" anchor="b" bIns="0" lIns="0" spcFirstLastPara="1" rIns="0" wrap="square" tIns="0">
            <a:normAutofit/>
          </a:bodyPr>
          <a:lstStyle>
            <a:lvl1pPr indent="-228600" lvl="0" marL="457200" algn="r">
              <a:lnSpc>
                <a:spcPct val="100000"/>
              </a:lnSpc>
              <a:spcBef>
                <a:spcPts val="1400"/>
              </a:spcBef>
              <a:spcAft>
                <a:spcPts val="0"/>
              </a:spcAft>
              <a:buSzPts val="700"/>
              <a:buNone/>
              <a:defRPr sz="700"/>
            </a:lvl1pPr>
            <a:lvl2pPr indent="-317500" lvl="1" marL="914400" algn="l">
              <a:lnSpc>
                <a:spcPct val="100000"/>
              </a:lnSpc>
              <a:spcBef>
                <a:spcPts val="500"/>
              </a:spcBef>
              <a:spcAft>
                <a:spcPts val="0"/>
              </a:spcAft>
              <a:buSzPts val="1400"/>
              <a:buChar char="•"/>
              <a:defRPr/>
            </a:lvl2pPr>
            <a:lvl3pPr indent="-317500" lvl="2" marL="1371600" algn="l">
              <a:lnSpc>
                <a:spcPct val="100000"/>
              </a:lnSpc>
              <a:spcBef>
                <a:spcPts val="500"/>
              </a:spcBef>
              <a:spcAft>
                <a:spcPts val="0"/>
              </a:spcAft>
              <a:buSzPts val="1400"/>
              <a:buChar char="•"/>
              <a:defRPr/>
            </a:lvl3pPr>
            <a:lvl4pPr indent="-323850" lvl="3" marL="1828800" algn="l">
              <a:lnSpc>
                <a:spcPct val="100000"/>
              </a:lnSpc>
              <a:spcBef>
                <a:spcPts val="500"/>
              </a:spcBef>
              <a:spcAft>
                <a:spcPts val="0"/>
              </a:spcAft>
              <a:buSzPts val="15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
    <p:spTree>
      <p:nvGrpSpPr>
        <p:cNvPr id="304" name="Shape 304"/>
        <p:cNvGrpSpPr/>
        <p:nvPr/>
      </p:nvGrpSpPr>
      <p:grpSpPr>
        <a:xfrm>
          <a:off x="0" y="0"/>
          <a:ext cx="0" cy="0"/>
          <a:chOff x="0" y="0"/>
          <a:chExt cx="0" cy="0"/>
        </a:xfrm>
      </p:grpSpPr>
      <p:sp>
        <p:nvSpPr>
          <p:cNvPr id="305" name="Google Shape;305;p58"/>
          <p:cNvSpPr txBox="1"/>
          <p:nvPr>
            <p:ph type="title"/>
          </p:nvPr>
        </p:nvSpPr>
        <p:spPr>
          <a:xfrm>
            <a:off x="297180" y="0"/>
            <a:ext cx="8549700" cy="8310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accent2"/>
              </a:buClr>
              <a:buSzPts val="2700"/>
              <a:buFont typeface="Open Sans"/>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06" name="Google Shape;306;p58"/>
          <p:cNvSpPr txBox="1"/>
          <p:nvPr>
            <p:ph idx="1" type="body"/>
          </p:nvPr>
        </p:nvSpPr>
        <p:spPr>
          <a:xfrm>
            <a:off x="285750" y="960120"/>
            <a:ext cx="8561100" cy="3422400"/>
          </a:xfrm>
          <a:prstGeom prst="rect">
            <a:avLst/>
          </a:prstGeom>
          <a:noFill/>
          <a:ln>
            <a:noFill/>
          </a:ln>
        </p:spPr>
        <p:txBody>
          <a:bodyPr anchorCtr="0" anchor="t" bIns="0" lIns="0" spcFirstLastPara="1" rIns="0" wrap="square" tIns="0">
            <a:normAutofit/>
          </a:bodyPr>
          <a:lstStyle>
            <a:lvl1pPr indent="-317500" lvl="0" marL="457200" algn="l">
              <a:lnSpc>
                <a:spcPct val="100000"/>
              </a:lnSpc>
              <a:spcBef>
                <a:spcPts val="1400"/>
              </a:spcBef>
              <a:spcAft>
                <a:spcPts val="0"/>
              </a:spcAft>
              <a:buSzPts val="1400"/>
              <a:buChar char="•"/>
              <a:defRPr/>
            </a:lvl1pPr>
            <a:lvl2pPr indent="-317500" lvl="1" marL="914400" algn="l">
              <a:lnSpc>
                <a:spcPct val="100000"/>
              </a:lnSpc>
              <a:spcBef>
                <a:spcPts val="500"/>
              </a:spcBef>
              <a:spcAft>
                <a:spcPts val="0"/>
              </a:spcAft>
              <a:buSzPts val="1400"/>
              <a:buChar char="•"/>
              <a:defRPr/>
            </a:lvl2pPr>
            <a:lvl3pPr indent="-317500" lvl="2" marL="1371600" algn="l">
              <a:lnSpc>
                <a:spcPct val="100000"/>
              </a:lnSpc>
              <a:spcBef>
                <a:spcPts val="500"/>
              </a:spcBef>
              <a:spcAft>
                <a:spcPts val="0"/>
              </a:spcAft>
              <a:buSzPts val="1400"/>
              <a:buChar char="•"/>
              <a:defRPr/>
            </a:lvl3pPr>
            <a:lvl4pPr indent="-323850" lvl="3" marL="1828800" algn="l">
              <a:lnSpc>
                <a:spcPct val="100000"/>
              </a:lnSpc>
              <a:spcBef>
                <a:spcPts val="500"/>
              </a:spcBef>
              <a:spcAft>
                <a:spcPts val="0"/>
              </a:spcAft>
              <a:buSzPts val="15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307" name="Google Shape;307;p58"/>
          <p:cNvSpPr txBox="1"/>
          <p:nvPr>
            <p:ph idx="2" type="body"/>
          </p:nvPr>
        </p:nvSpPr>
        <p:spPr>
          <a:xfrm>
            <a:off x="424543" y="4441371"/>
            <a:ext cx="8422200" cy="241800"/>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0"/>
              </a:spcBef>
              <a:spcAft>
                <a:spcPts val="0"/>
              </a:spcAft>
              <a:buSzPts val="700"/>
              <a:buNone/>
              <a:defRPr sz="700"/>
            </a:lvl1pPr>
            <a:lvl2pPr indent="-228600" lvl="1" marL="914400" algn="l">
              <a:lnSpc>
                <a:spcPct val="100000"/>
              </a:lnSpc>
              <a:spcBef>
                <a:spcPts val="0"/>
              </a:spcBef>
              <a:spcAft>
                <a:spcPts val="0"/>
              </a:spcAft>
              <a:buSzPts val="800"/>
              <a:buNone/>
              <a:defRPr sz="800"/>
            </a:lvl2pPr>
            <a:lvl3pPr indent="-228600" lvl="2" marL="1371600" algn="l">
              <a:lnSpc>
                <a:spcPct val="100000"/>
              </a:lnSpc>
              <a:spcBef>
                <a:spcPts val="0"/>
              </a:spcBef>
              <a:spcAft>
                <a:spcPts val="0"/>
              </a:spcAft>
              <a:buSzPts val="800"/>
              <a:buNone/>
              <a:defRPr sz="800"/>
            </a:lvl3pPr>
            <a:lvl4pPr indent="-228600" lvl="3" marL="1828800" algn="l">
              <a:lnSpc>
                <a:spcPct val="100000"/>
              </a:lnSpc>
              <a:spcBef>
                <a:spcPts val="0"/>
              </a:spcBef>
              <a:spcAft>
                <a:spcPts val="0"/>
              </a:spcAft>
              <a:buSzPts val="800"/>
              <a:buNone/>
              <a:defRPr sz="800"/>
            </a:lvl4pPr>
            <a:lvl5pPr indent="-228600" lvl="4" marL="2286000" algn="l">
              <a:lnSpc>
                <a:spcPct val="100000"/>
              </a:lnSpc>
              <a:spcBef>
                <a:spcPts val="0"/>
              </a:spcBef>
              <a:spcAft>
                <a:spcPts val="0"/>
              </a:spcAft>
              <a:buSzPts val="800"/>
              <a:buNone/>
              <a:defRPr sz="800"/>
            </a:lvl5pPr>
            <a:lvl6pPr indent="-317500" lvl="5" marL="2743200" algn="l">
              <a:lnSpc>
                <a:spcPct val="90000"/>
              </a:lnSpc>
              <a:spcBef>
                <a:spcPts val="300"/>
              </a:spcBef>
              <a:spcAft>
                <a:spcPts val="0"/>
              </a:spcAft>
              <a:buClr>
                <a:schemeClr val="dk1"/>
              </a:buClr>
              <a:buSzPts val="1400"/>
              <a:buChar char="•"/>
              <a:defRPr/>
            </a:lvl6pPr>
            <a:lvl7pPr indent="-317500" lvl="6" marL="3200400" algn="l">
              <a:lnSpc>
                <a:spcPct val="90000"/>
              </a:lnSpc>
              <a:spcBef>
                <a:spcPts val="300"/>
              </a:spcBef>
              <a:spcAft>
                <a:spcPts val="0"/>
              </a:spcAft>
              <a:buClr>
                <a:schemeClr val="dk1"/>
              </a:buClr>
              <a:buSzPts val="1400"/>
              <a:buChar char="•"/>
              <a:defRPr/>
            </a:lvl7pPr>
            <a:lvl8pPr indent="-317500" lvl="7" marL="3657600" algn="l">
              <a:lnSpc>
                <a:spcPct val="90000"/>
              </a:lnSpc>
              <a:spcBef>
                <a:spcPts val="300"/>
              </a:spcBef>
              <a:spcAft>
                <a:spcPts val="0"/>
              </a:spcAft>
              <a:buClr>
                <a:schemeClr val="dk1"/>
              </a:buClr>
              <a:buSzPts val="1400"/>
              <a:buChar char="•"/>
              <a:defRPr/>
            </a:lvl8pPr>
            <a:lvl9pPr indent="-317500" lvl="8" marL="4114800" algn="l">
              <a:lnSpc>
                <a:spcPct val="90000"/>
              </a:lnSpc>
              <a:spcBef>
                <a:spcPts val="300"/>
              </a:spcBef>
              <a:spcAft>
                <a:spcPts val="0"/>
              </a:spcAft>
              <a:buClr>
                <a:schemeClr val="dk1"/>
              </a:buClr>
              <a:buSzPts val="1400"/>
              <a:buChar char="•"/>
              <a:defRPr/>
            </a:lvl9pPr>
          </a:lstStyle>
          <a:p/>
        </p:txBody>
      </p:sp>
      <p:sp>
        <p:nvSpPr>
          <p:cNvPr id="308" name="Google Shape;308;p58"/>
          <p:cNvSpPr txBox="1"/>
          <p:nvPr>
            <p:ph idx="12" type="sldNum"/>
          </p:nvPr>
        </p:nvSpPr>
        <p:spPr>
          <a:xfrm>
            <a:off x="8732671" y="4938902"/>
            <a:ext cx="115500" cy="138600"/>
          </a:xfrm>
          <a:prstGeom prst="rect">
            <a:avLst/>
          </a:prstGeom>
          <a:noFill/>
          <a:ln>
            <a:noFill/>
          </a:ln>
        </p:spPr>
        <p:txBody>
          <a:bodyPr anchorCtr="0" anchor="b"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5.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theme" Target="../theme/theme1.xml"/><Relationship Id="rId12" Type="http://schemas.openxmlformats.org/officeDocument/2006/relationships/slideLayout" Target="../slideLayouts/slideLayout3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4.xml"/><Relationship Id="rId11" Type="http://schemas.openxmlformats.org/officeDocument/2006/relationships/slideLayout" Target="../slideLayouts/slideLayout46.xml"/><Relationship Id="rId10" Type="http://schemas.openxmlformats.org/officeDocument/2006/relationships/slideLayout" Target="../slideLayouts/slideLayout45.xml"/><Relationship Id="rId13" Type="http://schemas.openxmlformats.org/officeDocument/2006/relationships/slideLayout" Target="../slideLayouts/slideLayout48.xml"/><Relationship Id="rId12" Type="http://schemas.openxmlformats.org/officeDocument/2006/relationships/slideLayout" Target="../slideLayouts/slideLayout47.xml"/><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5" Type="http://schemas.openxmlformats.org/officeDocument/2006/relationships/slideLayout" Target="../slideLayouts/slideLayout50.xml"/><Relationship Id="rId14" Type="http://schemas.openxmlformats.org/officeDocument/2006/relationships/slideLayout" Target="../slideLayouts/slideLayout49.xml"/><Relationship Id="rId17" Type="http://schemas.openxmlformats.org/officeDocument/2006/relationships/slideLayout" Target="../slideLayouts/slideLayout52.xml"/><Relationship Id="rId16" Type="http://schemas.openxmlformats.org/officeDocument/2006/relationships/slideLayout" Target="../slideLayouts/slideLayout51.xml"/><Relationship Id="rId5" Type="http://schemas.openxmlformats.org/officeDocument/2006/relationships/slideLayout" Target="../slideLayouts/slideLayout40.xml"/><Relationship Id="rId19" Type="http://schemas.openxmlformats.org/officeDocument/2006/relationships/slideLayout" Target="../slideLayouts/slideLayout54.xml"/><Relationship Id="rId6" Type="http://schemas.openxmlformats.org/officeDocument/2006/relationships/slideLayout" Target="../slideLayouts/slideLayout41.xml"/><Relationship Id="rId18" Type="http://schemas.openxmlformats.org/officeDocument/2006/relationships/slideLayout" Target="../slideLayouts/slideLayout53.xml"/><Relationship Id="rId7" Type="http://schemas.openxmlformats.org/officeDocument/2006/relationships/slideLayout" Target="../slideLayouts/slideLayout42.xml"/><Relationship Id="rId8"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9CB9C"/>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6" name="Shape 56"/>
        <p:cNvGrpSpPr/>
        <p:nvPr/>
      </p:nvGrpSpPr>
      <p:grpSpPr>
        <a:xfrm>
          <a:off x="0" y="0"/>
          <a:ext cx="0" cy="0"/>
          <a:chOff x="0" y="0"/>
          <a:chExt cx="0" cy="0"/>
        </a:xfrm>
      </p:grpSpPr>
      <p:sp>
        <p:nvSpPr>
          <p:cNvPr id="57" name="Google Shape;57;p1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58" name="Google Shape;58;p1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59" name="Google Shape;59;p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60" name="Google Shape;60;p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61" name="Google Shape;61;p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rgbClr val="757575"/>
                </a:solidFill>
                <a:latin typeface="Arial"/>
                <a:ea typeface="Arial"/>
                <a:cs typeface="Arial"/>
                <a:sym typeface="Arial"/>
              </a:defRPr>
            </a:lvl1pPr>
            <a:lvl2pPr indent="0" lvl="1" marL="0" marR="0" algn="r">
              <a:spcBef>
                <a:spcPts val="0"/>
              </a:spcBef>
              <a:buNone/>
              <a:defRPr b="0" i="0" sz="900" u="none" cap="none" strike="noStrike">
                <a:solidFill>
                  <a:srgbClr val="757575"/>
                </a:solidFill>
                <a:latin typeface="Arial"/>
                <a:ea typeface="Arial"/>
                <a:cs typeface="Arial"/>
                <a:sym typeface="Arial"/>
              </a:defRPr>
            </a:lvl2pPr>
            <a:lvl3pPr indent="0" lvl="2" marL="0" marR="0" algn="r">
              <a:spcBef>
                <a:spcPts val="0"/>
              </a:spcBef>
              <a:buNone/>
              <a:defRPr b="0" i="0" sz="900" u="none" cap="none" strike="noStrike">
                <a:solidFill>
                  <a:srgbClr val="757575"/>
                </a:solidFill>
                <a:latin typeface="Arial"/>
                <a:ea typeface="Arial"/>
                <a:cs typeface="Arial"/>
                <a:sym typeface="Arial"/>
              </a:defRPr>
            </a:lvl3pPr>
            <a:lvl4pPr indent="0" lvl="3" marL="0" marR="0" algn="r">
              <a:spcBef>
                <a:spcPts val="0"/>
              </a:spcBef>
              <a:buNone/>
              <a:defRPr b="0" i="0" sz="900" u="none" cap="none" strike="noStrike">
                <a:solidFill>
                  <a:srgbClr val="757575"/>
                </a:solidFill>
                <a:latin typeface="Arial"/>
                <a:ea typeface="Arial"/>
                <a:cs typeface="Arial"/>
                <a:sym typeface="Arial"/>
              </a:defRPr>
            </a:lvl4pPr>
            <a:lvl5pPr indent="0" lvl="4" marL="0" marR="0" algn="r">
              <a:spcBef>
                <a:spcPts val="0"/>
              </a:spcBef>
              <a:buNone/>
              <a:defRPr b="0" i="0" sz="900" u="none" cap="none" strike="noStrike">
                <a:solidFill>
                  <a:srgbClr val="757575"/>
                </a:solidFill>
                <a:latin typeface="Arial"/>
                <a:ea typeface="Arial"/>
                <a:cs typeface="Arial"/>
                <a:sym typeface="Arial"/>
              </a:defRPr>
            </a:lvl5pPr>
            <a:lvl6pPr indent="0" lvl="5" marL="0" marR="0" algn="r">
              <a:spcBef>
                <a:spcPts val="0"/>
              </a:spcBef>
              <a:buNone/>
              <a:defRPr b="0" i="0" sz="900" u="none" cap="none" strike="noStrike">
                <a:solidFill>
                  <a:srgbClr val="757575"/>
                </a:solidFill>
                <a:latin typeface="Arial"/>
                <a:ea typeface="Arial"/>
                <a:cs typeface="Arial"/>
                <a:sym typeface="Arial"/>
              </a:defRPr>
            </a:lvl6pPr>
            <a:lvl7pPr indent="0" lvl="6" marL="0" marR="0" algn="r">
              <a:spcBef>
                <a:spcPts val="0"/>
              </a:spcBef>
              <a:buNone/>
              <a:defRPr b="0" i="0" sz="900" u="none" cap="none" strike="noStrike">
                <a:solidFill>
                  <a:srgbClr val="757575"/>
                </a:solidFill>
                <a:latin typeface="Arial"/>
                <a:ea typeface="Arial"/>
                <a:cs typeface="Arial"/>
                <a:sym typeface="Arial"/>
              </a:defRPr>
            </a:lvl7pPr>
            <a:lvl8pPr indent="0" lvl="7" marL="0" marR="0" algn="r">
              <a:spcBef>
                <a:spcPts val="0"/>
              </a:spcBef>
              <a:buNone/>
              <a:defRPr b="0" i="0" sz="900" u="none" cap="none" strike="noStrike">
                <a:solidFill>
                  <a:srgbClr val="757575"/>
                </a:solidFill>
                <a:latin typeface="Arial"/>
                <a:ea typeface="Arial"/>
                <a:cs typeface="Arial"/>
                <a:sym typeface="Arial"/>
              </a:defRPr>
            </a:lvl8pPr>
            <a:lvl9pPr indent="0" lvl="8" marL="0" marR="0" algn="r">
              <a:spcBef>
                <a:spcPts val="0"/>
              </a:spcBef>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A4C2F4"/>
        </a:solidFill>
      </p:bgPr>
    </p:bg>
    <p:spTree>
      <p:nvGrpSpPr>
        <p:cNvPr id="131" name="Shape 131"/>
        <p:cNvGrpSpPr/>
        <p:nvPr/>
      </p:nvGrpSpPr>
      <p:grpSpPr>
        <a:xfrm>
          <a:off x="0" y="0"/>
          <a:ext cx="0" cy="0"/>
          <a:chOff x="0" y="0"/>
          <a:chExt cx="0" cy="0"/>
        </a:xfrm>
      </p:grpSpPr>
      <p:sp>
        <p:nvSpPr>
          <p:cNvPr id="132" name="Google Shape;132;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33" name="Google Shape;133;p2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134" name="Google Shape;134;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95CF"/>
        </a:solidFill>
      </p:bgPr>
    </p:bg>
    <p:spTree>
      <p:nvGrpSpPr>
        <p:cNvPr id="182" name="Shape 182"/>
        <p:cNvGrpSpPr/>
        <p:nvPr/>
      </p:nvGrpSpPr>
      <p:grpSpPr>
        <a:xfrm>
          <a:off x="0" y="0"/>
          <a:ext cx="0" cy="0"/>
          <a:chOff x="0" y="0"/>
          <a:chExt cx="0" cy="0"/>
        </a:xfrm>
      </p:grpSpPr>
      <p:sp>
        <p:nvSpPr>
          <p:cNvPr id="183" name="Google Shape;183;p3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84" name="Google Shape;184;p3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85" name="Google Shape;185;p3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86" name="Google Shape;186;p3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87" name="Google Shape;187;p3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xml"/><Relationship Id="rId3" Type="http://schemas.openxmlformats.org/officeDocument/2006/relationships/hyperlink" Target="https://ceedar.education.ufl.edu/wp-content/uploads/2025/02/Inclusive-Principal-Leadership-IC.pdf" TargetMode="External"/><Relationship Id="rId4" Type="http://schemas.openxmlformats.org/officeDocument/2006/relationships/hyperlink" Target="https://docs.google.com/document/d/14EZ7IRe-r-Kp-s-RyCkP1FXRgB-Tt2XYYNwZ8XktbVk/edit?usp=shari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xml"/><Relationship Id="rId3" Type="http://schemas.openxmlformats.org/officeDocument/2006/relationships/hyperlink" Target="https://drive.google.com/drive/folders/1-Bc6PrETakvoTlxsb7MmthV5eA5ozSYH?usp=drive_link" TargetMode="External"/><Relationship Id="rId4" Type="http://schemas.openxmlformats.org/officeDocument/2006/relationships/hyperlink" Target="https://docs.google.com/document/d/1s6GiIZxAxcaxcRVi_VHDwWly7XlD0LPIRH994MoVUWE/edit?usp=sharing" TargetMode="External"/><Relationship Id="rId5" Type="http://schemas.openxmlformats.org/officeDocument/2006/relationships/hyperlink" Target="https://docs.google.com/document/d/16mGRSs7ga9X_dQFUG4AoGOJBtwQxiRz-2HL2JvDi6Fw/edit?usp=drive_lin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hyperlink" Target="https://drive.google.com/drive/folders/14_ApvftXJTzlr-bnLDGk8C5_BPeTni72?usp=drive_link" TargetMode="External"/><Relationship Id="rId4" Type="http://schemas.openxmlformats.org/officeDocument/2006/relationships/hyperlink" Target="https://drive.google.com/drive/folders/14_ApvftXJTzlr-bnLDGk8C5_BPeTni72?usp=drive_link"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59"/>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Workgroup 2 March 12th Materials</a:t>
            </a:r>
            <a:endParaRPr/>
          </a:p>
        </p:txBody>
      </p:sp>
      <p:sp>
        <p:nvSpPr>
          <p:cNvPr id="314" name="Google Shape;314;p59"/>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Chris’s Group (Operations and Management)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C2F4"/>
        </a:solidFill>
      </p:bgPr>
    </p:bg>
    <p:spTree>
      <p:nvGrpSpPr>
        <p:cNvPr id="318" name="Shape 318"/>
        <p:cNvGrpSpPr/>
        <p:nvPr/>
      </p:nvGrpSpPr>
      <p:grpSpPr>
        <a:xfrm>
          <a:off x="0" y="0"/>
          <a:ext cx="0" cy="0"/>
          <a:chOff x="0" y="0"/>
          <a:chExt cx="0" cy="0"/>
        </a:xfrm>
      </p:grpSpPr>
      <p:sp>
        <p:nvSpPr>
          <p:cNvPr id="319" name="Google Shape;319;p60"/>
          <p:cNvSpPr txBox="1"/>
          <p:nvPr>
            <p:ph type="title"/>
          </p:nvPr>
        </p:nvSpPr>
        <p:spPr>
          <a:xfrm>
            <a:off x="324904" y="445619"/>
            <a:ext cx="8414700" cy="9942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chemeClr val="dk1"/>
              </a:buClr>
              <a:buSzPts val="3300"/>
              <a:buFont typeface="Play"/>
              <a:buNone/>
            </a:pPr>
            <a:r>
              <a:rPr lang="en"/>
              <a:t>TAG Workgroup Goal</a:t>
            </a:r>
            <a:endParaRPr/>
          </a:p>
        </p:txBody>
      </p:sp>
      <p:sp>
        <p:nvSpPr>
          <p:cNvPr id="320" name="Google Shape;320;p60"/>
          <p:cNvSpPr txBox="1"/>
          <p:nvPr>
            <p:ph idx="1" type="body"/>
          </p:nvPr>
        </p:nvSpPr>
        <p:spPr>
          <a:xfrm>
            <a:off x="325041" y="1455427"/>
            <a:ext cx="8414700" cy="27297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800"/>
              </a:spcBef>
              <a:spcAft>
                <a:spcPts val="0"/>
              </a:spcAft>
              <a:buClr>
                <a:schemeClr val="dk1"/>
              </a:buClr>
              <a:buSzPts val="800"/>
              <a:buFont typeface="Arial"/>
              <a:buNone/>
            </a:pPr>
            <a:r>
              <a:rPr b="1" lang="en" sz="1900"/>
              <a:t>The Challenge:</a:t>
            </a:r>
            <a:br>
              <a:rPr b="1" lang="en" sz="1900"/>
            </a:br>
            <a:r>
              <a:rPr lang="en" sz="1900"/>
              <a:t>Preparing future education leaders to cultivate inclusive schools for students with disabilities is a complex and demanding responsibility for leadership preparation programs.</a:t>
            </a:r>
            <a:endParaRPr sz="1900"/>
          </a:p>
          <a:p>
            <a:pPr indent="0" lvl="0" marL="0" rtl="0" algn="l">
              <a:lnSpc>
                <a:spcPct val="100000"/>
              </a:lnSpc>
              <a:spcBef>
                <a:spcPts val="800"/>
              </a:spcBef>
              <a:spcAft>
                <a:spcPts val="0"/>
              </a:spcAft>
              <a:buClr>
                <a:schemeClr val="dk1"/>
              </a:buClr>
              <a:buSzPts val="800"/>
              <a:buFont typeface="Arial"/>
              <a:buNone/>
            </a:pPr>
            <a:r>
              <a:rPr b="1" lang="en" sz="1900"/>
              <a:t>Our Approach:</a:t>
            </a:r>
            <a:br>
              <a:rPr b="1" lang="en" sz="1900"/>
            </a:br>
            <a:r>
              <a:rPr lang="en" sz="1900"/>
              <a:t>We leverage our </a:t>
            </a:r>
            <a:r>
              <a:rPr b="1" lang="en" sz="1900"/>
              <a:t>TAG framework</a:t>
            </a:r>
            <a:r>
              <a:rPr lang="en" sz="1900"/>
              <a:t> to design robust, practical learning activities that integrate seamlessly into our </a:t>
            </a:r>
            <a:r>
              <a:rPr b="1" lang="en" sz="1900"/>
              <a:t>Course Enhancement Modules</a:t>
            </a:r>
            <a:r>
              <a:rPr lang="en" sz="1900"/>
              <a:t>—giving you ready-to-use resources for your classes.</a:t>
            </a:r>
            <a:endParaRPr sz="1900"/>
          </a:p>
          <a:p>
            <a:pPr indent="0" lvl="0" marL="0" rtl="0" algn="l">
              <a:lnSpc>
                <a:spcPct val="115000"/>
              </a:lnSpc>
              <a:spcBef>
                <a:spcPts val="800"/>
              </a:spcBef>
              <a:spcAft>
                <a:spcPts val="0"/>
              </a:spcAft>
              <a:buClr>
                <a:schemeClr val="dk1"/>
              </a:buClr>
              <a:buSzPts val="2100"/>
              <a:buFont typeface="Arial"/>
              <a:buNone/>
            </a:pPr>
            <a:r>
              <a:t/>
            </a:r>
            <a:endParaRPr sz="1700"/>
          </a:p>
          <a:p>
            <a:pPr indent="0" lvl="0" marL="0" rtl="0" algn="l">
              <a:lnSpc>
                <a:spcPct val="100000"/>
              </a:lnSpc>
              <a:spcBef>
                <a:spcPts val="0"/>
              </a:spcBef>
              <a:spcAft>
                <a:spcPts val="0"/>
              </a:spcAft>
              <a:buNone/>
            </a:pPr>
            <a:r>
              <a:t/>
            </a:r>
            <a:endParaRPr sz="13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61"/>
          <p:cNvSpPr txBox="1"/>
          <p:nvPr>
            <p:ph type="title"/>
          </p:nvPr>
        </p:nvSpPr>
        <p:spPr>
          <a:xfrm>
            <a:off x="324904" y="445619"/>
            <a:ext cx="8414700" cy="9942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chemeClr val="dk1"/>
              </a:buClr>
              <a:buSzPts val="3300"/>
              <a:buFont typeface="Play"/>
              <a:buNone/>
            </a:pPr>
            <a:r>
              <a:rPr lang="en"/>
              <a:t>What we will </a:t>
            </a:r>
            <a:r>
              <a:rPr b="1" lang="en"/>
              <a:t>not </a:t>
            </a:r>
            <a:r>
              <a:rPr lang="en"/>
              <a:t>focus on:</a:t>
            </a:r>
            <a:endParaRPr/>
          </a:p>
        </p:txBody>
      </p:sp>
      <p:sp>
        <p:nvSpPr>
          <p:cNvPr id="326" name="Google Shape;326;p61"/>
          <p:cNvSpPr txBox="1"/>
          <p:nvPr>
            <p:ph idx="1" type="body"/>
          </p:nvPr>
        </p:nvSpPr>
        <p:spPr>
          <a:xfrm>
            <a:off x="325041" y="1640681"/>
            <a:ext cx="8414700" cy="2729700"/>
          </a:xfrm>
          <a:prstGeom prst="rect">
            <a:avLst/>
          </a:prstGeom>
          <a:noFill/>
          <a:ln>
            <a:noFill/>
          </a:ln>
        </p:spPr>
        <p:txBody>
          <a:bodyPr anchorCtr="0" anchor="t" bIns="34275" lIns="68575" spcFirstLastPara="1" rIns="68575" wrap="square" tIns="34275">
            <a:normAutofit lnSpcReduction="10000"/>
          </a:bodyPr>
          <a:lstStyle/>
          <a:p>
            <a:pPr indent="0" lvl="0" marL="0" rtl="0" algn="l">
              <a:lnSpc>
                <a:spcPct val="100000"/>
              </a:lnSpc>
              <a:spcBef>
                <a:spcPts val="0"/>
              </a:spcBef>
              <a:spcAft>
                <a:spcPts val="0"/>
              </a:spcAft>
              <a:buNone/>
            </a:pPr>
            <a:r>
              <a:rPr lang="en"/>
              <a:t>A focus on any activity that does not prepare a principal to take action to support students with disabilities in their daily practice is not within the scope of our work.</a:t>
            </a:r>
            <a:endParaRPr/>
          </a:p>
          <a:p>
            <a:pPr indent="-177800" lvl="1" marL="520700" rtl="0" algn="l">
              <a:lnSpc>
                <a:spcPct val="100000"/>
              </a:lnSpc>
              <a:spcBef>
                <a:spcPts val="400"/>
              </a:spcBef>
              <a:spcAft>
                <a:spcPts val="0"/>
              </a:spcAft>
              <a:buClr>
                <a:schemeClr val="dk1"/>
              </a:buClr>
              <a:buSzPts val="1800"/>
              <a:buChar char="•"/>
            </a:pPr>
            <a:r>
              <a:rPr lang="en"/>
              <a:t>Broad lesson planning</a:t>
            </a:r>
            <a:endParaRPr/>
          </a:p>
          <a:p>
            <a:pPr indent="-177800" lvl="1" marL="520700" rtl="0" algn="l">
              <a:lnSpc>
                <a:spcPct val="100000"/>
              </a:lnSpc>
              <a:spcBef>
                <a:spcPts val="400"/>
              </a:spcBef>
              <a:spcAft>
                <a:spcPts val="0"/>
              </a:spcAft>
              <a:buClr>
                <a:schemeClr val="dk1"/>
              </a:buClr>
              <a:buSzPts val="1800"/>
              <a:buChar char="•"/>
            </a:pPr>
            <a:r>
              <a:rPr lang="en"/>
              <a:t>Deep dives into special education law</a:t>
            </a:r>
            <a:endParaRPr/>
          </a:p>
          <a:p>
            <a:pPr indent="-177800" lvl="1" marL="520700" rtl="0" algn="l">
              <a:lnSpc>
                <a:spcPct val="100000"/>
              </a:lnSpc>
              <a:spcBef>
                <a:spcPts val="400"/>
              </a:spcBef>
              <a:spcAft>
                <a:spcPts val="0"/>
              </a:spcAft>
              <a:buClr>
                <a:schemeClr val="dk1"/>
              </a:buClr>
              <a:buSzPts val="1800"/>
              <a:buChar char="•"/>
            </a:pPr>
            <a:r>
              <a:rPr lang="en"/>
              <a:t>Curating readings that don’t translate into practical tools</a:t>
            </a:r>
            <a:endParaRPr/>
          </a:p>
          <a:p>
            <a:pPr indent="-38100" lvl="0" marL="177800" rtl="0" algn="l">
              <a:lnSpc>
                <a:spcPct val="90000"/>
              </a:lnSpc>
              <a:spcBef>
                <a:spcPts val="800"/>
              </a:spcBef>
              <a:spcAft>
                <a:spcPts val="0"/>
              </a:spcAft>
              <a:buClr>
                <a:schemeClr val="dk1"/>
              </a:buClr>
              <a:buSzPts val="2100"/>
              <a:buNone/>
            </a:pPr>
            <a:r>
              <a:t/>
            </a:r>
            <a:endParaRPr/>
          </a:p>
          <a:p>
            <a:pPr indent="-38100" lvl="0" marL="177800" rtl="0" algn="l">
              <a:lnSpc>
                <a:spcPct val="90000"/>
              </a:lnSpc>
              <a:spcBef>
                <a:spcPts val="800"/>
              </a:spcBef>
              <a:spcAft>
                <a:spcPts val="0"/>
              </a:spcAft>
              <a:buClr>
                <a:schemeClr val="dk1"/>
              </a:buClr>
              <a:buSzPts val="21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6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Helpful Links</a:t>
            </a:r>
            <a:endParaRPr/>
          </a:p>
        </p:txBody>
      </p:sp>
      <p:sp>
        <p:nvSpPr>
          <p:cNvPr id="332" name="Google Shape;332;p6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Link </a:t>
            </a:r>
            <a:r>
              <a:rPr lang="en">
                <a:solidFill>
                  <a:schemeClr val="dk1"/>
                </a:solidFill>
              </a:rPr>
              <a:t>to CEEDAR Innovation Configuration on Principal Leadership</a:t>
            </a:r>
            <a:endParaRPr>
              <a:solidFill>
                <a:schemeClr val="dk1"/>
              </a:solidFill>
            </a:endParaRPr>
          </a:p>
          <a:p>
            <a:pPr indent="0" lvl="0" marL="0" rtl="0" algn="l">
              <a:spcBef>
                <a:spcPts val="1200"/>
              </a:spcBef>
              <a:spcAft>
                <a:spcPts val="0"/>
              </a:spcAft>
              <a:buNone/>
            </a:pPr>
            <a:r>
              <a:rPr lang="en" u="sng">
                <a:solidFill>
                  <a:schemeClr val="hlink"/>
                </a:solidFill>
                <a:hlinkClick r:id="rId4"/>
              </a:rPr>
              <a:t>Link </a:t>
            </a:r>
            <a:r>
              <a:rPr lang="en">
                <a:solidFill>
                  <a:schemeClr val="dk1"/>
                </a:solidFill>
              </a:rPr>
              <a:t>to effective leadership practices aligned to PSEL Standard 9 (Operations and Management) and associated substandards, this document also includes a table that can be used a as organizing documents for material collection</a:t>
            </a:r>
            <a:endParaRPr>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6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Tools for Collaboration</a:t>
            </a:r>
            <a:endParaRPr/>
          </a:p>
        </p:txBody>
      </p:sp>
      <p:sp>
        <p:nvSpPr>
          <p:cNvPr id="338" name="Google Shape;338;p6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171450" lvl="0" marL="177800" rtl="0" algn="l">
              <a:lnSpc>
                <a:spcPct val="90000"/>
              </a:lnSpc>
              <a:spcBef>
                <a:spcPts val="0"/>
              </a:spcBef>
              <a:spcAft>
                <a:spcPts val="0"/>
              </a:spcAft>
              <a:buClr>
                <a:schemeClr val="dk1"/>
              </a:buClr>
              <a:buSzPts val="2100"/>
              <a:buChar char="•"/>
            </a:pPr>
            <a:r>
              <a:rPr lang="en" sz="2100">
                <a:solidFill>
                  <a:schemeClr val="dk1"/>
                </a:solidFill>
              </a:rPr>
              <a:t>Utilize our </a:t>
            </a:r>
            <a:r>
              <a:rPr lang="en" sz="2100">
                <a:solidFill>
                  <a:schemeClr val="dk1"/>
                </a:solidFill>
              </a:rPr>
              <a:t>central repository for drafts and final </a:t>
            </a:r>
            <a:r>
              <a:rPr lang="en" sz="2100">
                <a:solidFill>
                  <a:schemeClr val="dk1"/>
                </a:solidFill>
              </a:rPr>
              <a:t>resources, </a:t>
            </a:r>
            <a:r>
              <a:rPr lang="en" sz="2100" u="sng">
                <a:solidFill>
                  <a:schemeClr val="hlink"/>
                </a:solidFill>
                <a:hlinkClick r:id="rId3"/>
              </a:rPr>
              <a:t>Workgroup 2 Google Drives</a:t>
            </a:r>
            <a:r>
              <a:rPr lang="en" sz="2100">
                <a:solidFill>
                  <a:schemeClr val="dk1"/>
                </a:solidFill>
              </a:rPr>
              <a:t> </a:t>
            </a:r>
            <a:endParaRPr sz="2100">
              <a:solidFill>
                <a:schemeClr val="dk1"/>
              </a:solidFill>
              <a:highlight>
                <a:srgbClr val="FFFF00"/>
              </a:highlight>
            </a:endParaRPr>
          </a:p>
          <a:p>
            <a:pPr indent="-171450" lvl="0" marL="177800" rtl="0" algn="l">
              <a:lnSpc>
                <a:spcPct val="90000"/>
              </a:lnSpc>
              <a:spcBef>
                <a:spcPts val="0"/>
              </a:spcBef>
              <a:spcAft>
                <a:spcPts val="0"/>
              </a:spcAft>
              <a:buClr>
                <a:schemeClr val="dk1"/>
              </a:buClr>
              <a:buSzPts val="2100"/>
              <a:buChar char="•"/>
            </a:pPr>
            <a:r>
              <a:rPr lang="en" sz="2100">
                <a:solidFill>
                  <a:schemeClr val="dk1"/>
                </a:solidFill>
              </a:rPr>
              <a:t>Track tasks and deadlines</a:t>
            </a:r>
            <a:r>
              <a:rPr lang="en" sz="2100">
                <a:solidFill>
                  <a:schemeClr val="dk1"/>
                </a:solidFill>
              </a:rPr>
              <a:t>, </a:t>
            </a:r>
            <a:r>
              <a:rPr lang="en" sz="2100" u="sng">
                <a:solidFill>
                  <a:schemeClr val="hlink"/>
                </a:solidFill>
                <a:hlinkClick r:id="rId4"/>
              </a:rPr>
              <a:t>Workgroup 2 Task Tracker</a:t>
            </a:r>
            <a:endParaRPr sz="2100" u="sng">
              <a:solidFill>
                <a:schemeClr val="dk1"/>
              </a:solidFill>
            </a:endParaRPr>
          </a:p>
          <a:p>
            <a:pPr indent="-171450" lvl="0" marL="177800" rtl="0" algn="l">
              <a:lnSpc>
                <a:spcPct val="90000"/>
              </a:lnSpc>
              <a:spcBef>
                <a:spcPts val="800"/>
              </a:spcBef>
              <a:spcAft>
                <a:spcPts val="0"/>
              </a:spcAft>
              <a:buClr>
                <a:schemeClr val="dk1"/>
              </a:buClr>
              <a:buSzPts val="2100"/>
              <a:buChar char="•"/>
            </a:pPr>
            <a:r>
              <a:rPr lang="en" sz="2100">
                <a:solidFill>
                  <a:schemeClr val="dk1"/>
                </a:solidFill>
              </a:rPr>
              <a:t>Record what is accomplished and next steps after each meeting</a:t>
            </a:r>
            <a:r>
              <a:rPr lang="en" sz="2100">
                <a:solidFill>
                  <a:schemeClr val="dk1"/>
                </a:solidFill>
              </a:rPr>
              <a:t>, </a:t>
            </a:r>
            <a:r>
              <a:rPr lang="en" sz="2100" u="sng">
                <a:solidFill>
                  <a:schemeClr val="hlink"/>
                </a:solidFill>
                <a:hlinkClick r:id="rId5"/>
              </a:rPr>
              <a:t>Workgroup 2 Meeting Agendas </a:t>
            </a:r>
            <a:endParaRPr sz="2100" u="sng">
              <a:solidFill>
                <a:schemeClr val="dk1"/>
              </a:solidFill>
            </a:endParaRPr>
          </a:p>
          <a:p>
            <a:pPr indent="0" lvl="0" marL="177800" rtl="0" algn="l">
              <a:lnSpc>
                <a:spcPct val="90000"/>
              </a:lnSpc>
              <a:spcBef>
                <a:spcPts val="80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C2F4"/>
        </a:solidFill>
      </p:bgPr>
    </p:bg>
    <p:spTree>
      <p:nvGrpSpPr>
        <p:cNvPr id="342" name="Shape 342"/>
        <p:cNvGrpSpPr/>
        <p:nvPr/>
      </p:nvGrpSpPr>
      <p:grpSpPr>
        <a:xfrm>
          <a:off x="0" y="0"/>
          <a:ext cx="0" cy="0"/>
          <a:chOff x="0" y="0"/>
          <a:chExt cx="0" cy="0"/>
        </a:xfrm>
      </p:grpSpPr>
      <p:sp>
        <p:nvSpPr>
          <p:cNvPr id="343" name="Google Shape;343;p6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Introduce Workgroup Leaders and Decided Direction</a:t>
            </a:r>
            <a:endParaRPr/>
          </a:p>
        </p:txBody>
      </p:sp>
      <p:sp>
        <p:nvSpPr>
          <p:cNvPr id="344" name="Google Shape;344;p6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dk1"/>
                </a:solidFill>
              </a:rPr>
              <a:t>Heather, Lorell, and Christina</a:t>
            </a:r>
            <a:endParaRPr>
              <a:solidFill>
                <a:schemeClr val="dk1"/>
              </a:solidFill>
            </a:endParaRPr>
          </a:p>
          <a:p>
            <a:pPr indent="0" lvl="0" marL="0" rtl="0" algn="l">
              <a:lnSpc>
                <a:spcPct val="100000"/>
              </a:lnSpc>
              <a:spcBef>
                <a:spcPts val="0"/>
              </a:spcBef>
              <a:spcAft>
                <a:spcPts val="0"/>
              </a:spcAft>
              <a:buNone/>
            </a:pPr>
            <a:r>
              <a:t/>
            </a:r>
            <a:endParaRPr>
              <a:solidFill>
                <a:schemeClr val="dk1"/>
              </a:solidFill>
            </a:endParaRPr>
          </a:p>
          <a:p>
            <a:pPr indent="0" lvl="0" marL="0" rtl="0" algn="l">
              <a:lnSpc>
                <a:spcPct val="100000"/>
              </a:lnSpc>
              <a:spcBef>
                <a:spcPts val="0"/>
              </a:spcBef>
              <a:spcAft>
                <a:spcPts val="0"/>
              </a:spcAft>
              <a:buNone/>
            </a:pPr>
            <a:r>
              <a:rPr lang="en">
                <a:solidFill>
                  <a:schemeClr val="dk1"/>
                </a:solidFill>
              </a:rPr>
              <a:t>Subgroups</a:t>
            </a:r>
            <a:endParaRPr>
              <a:solidFill>
                <a:schemeClr val="dk1"/>
              </a:solidFill>
            </a:endParaRPr>
          </a:p>
          <a:p>
            <a:pPr indent="-342900" lvl="0" marL="457200" rtl="0" algn="l">
              <a:lnSpc>
                <a:spcPct val="100000"/>
              </a:lnSpc>
              <a:spcBef>
                <a:spcPts val="0"/>
              </a:spcBef>
              <a:spcAft>
                <a:spcPts val="0"/>
              </a:spcAft>
              <a:buClr>
                <a:schemeClr val="dk1"/>
              </a:buClr>
              <a:buSzPts val="1800"/>
              <a:buChar char="●"/>
            </a:pPr>
            <a:r>
              <a:rPr lang="en" sz="1800">
                <a:solidFill>
                  <a:schemeClr val="dk1"/>
                </a:solidFill>
              </a:rPr>
              <a:t>Budgeting (elementary and secondary) Lorell</a:t>
            </a:r>
            <a:endParaRPr sz="1800">
              <a:solidFill>
                <a:schemeClr val="dk1"/>
              </a:solidFill>
            </a:endParaRPr>
          </a:p>
          <a:p>
            <a:pPr indent="-342900" lvl="0" marL="457200" rtl="0" algn="l">
              <a:lnSpc>
                <a:spcPct val="100000"/>
              </a:lnSpc>
              <a:spcBef>
                <a:spcPts val="0"/>
              </a:spcBef>
              <a:spcAft>
                <a:spcPts val="0"/>
              </a:spcAft>
              <a:buClr>
                <a:schemeClr val="dk1"/>
              </a:buClr>
              <a:buSzPts val="1800"/>
              <a:buChar char="●"/>
            </a:pPr>
            <a:r>
              <a:rPr lang="en" sz="1800">
                <a:solidFill>
                  <a:schemeClr val="dk1"/>
                </a:solidFill>
              </a:rPr>
              <a:t>Simulating IEP meetings (enhancing staff capacity) C</a:t>
            </a:r>
            <a:r>
              <a:rPr lang="en">
                <a:solidFill>
                  <a:schemeClr val="dk1"/>
                </a:solidFill>
              </a:rPr>
              <a:t>hristina</a:t>
            </a:r>
            <a:endParaRPr sz="1800">
              <a:solidFill>
                <a:schemeClr val="dk1"/>
              </a:solidFill>
            </a:endParaRPr>
          </a:p>
          <a:p>
            <a:pPr indent="-342900" lvl="0" marL="457200" rtl="0" algn="l">
              <a:lnSpc>
                <a:spcPct val="100000"/>
              </a:lnSpc>
              <a:spcBef>
                <a:spcPts val="0"/>
              </a:spcBef>
              <a:spcAft>
                <a:spcPts val="0"/>
              </a:spcAft>
              <a:buClr>
                <a:schemeClr val="dk1"/>
              </a:buClr>
              <a:buSzPts val="1800"/>
              <a:buChar char="●"/>
            </a:pPr>
            <a:r>
              <a:rPr lang="en" sz="1800">
                <a:solidFill>
                  <a:schemeClr val="dk1"/>
                </a:solidFill>
              </a:rPr>
              <a:t>Building Master Schedules (co-planning, co-teaching options) Heather</a:t>
            </a:r>
            <a:endParaRPr sz="1800">
              <a:solidFill>
                <a:schemeClr val="dk1"/>
              </a:solidFill>
            </a:endParaRPr>
          </a:p>
          <a:p>
            <a:pPr indent="0" lvl="0" marL="457200" rtl="0" algn="l">
              <a:lnSpc>
                <a:spcPct val="100000"/>
              </a:lnSpc>
              <a:spcBef>
                <a:spcPts val="0"/>
              </a:spcBef>
              <a:spcAft>
                <a:spcPts val="0"/>
              </a:spcAft>
              <a:buNone/>
            </a:pPr>
            <a:r>
              <a:rPr lang="en" sz="1000">
                <a:solidFill>
                  <a:schemeClr val="dk1"/>
                </a:solidFill>
              </a:rPr>
              <a:t> </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599"/>
        </a:solidFill>
      </p:bgPr>
    </p:bg>
    <p:spTree>
      <p:nvGrpSpPr>
        <p:cNvPr id="348" name="Shape 348"/>
        <p:cNvGrpSpPr/>
        <p:nvPr/>
      </p:nvGrpSpPr>
      <p:grpSpPr>
        <a:xfrm>
          <a:off x="0" y="0"/>
          <a:ext cx="0" cy="0"/>
          <a:chOff x="0" y="0"/>
          <a:chExt cx="0" cy="0"/>
        </a:xfrm>
      </p:grpSpPr>
      <p:sp>
        <p:nvSpPr>
          <p:cNvPr id="349" name="Google Shape;349;p6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Play"/>
              <a:buNone/>
            </a:pPr>
            <a:r>
              <a:rPr lang="en"/>
              <a:t>Plan and Draft (March 12th)</a:t>
            </a:r>
            <a:endParaRPr/>
          </a:p>
        </p:txBody>
      </p:sp>
      <p:sp>
        <p:nvSpPr>
          <p:cNvPr id="350" name="Google Shape;350;p65"/>
          <p:cNvSpPr txBox="1"/>
          <p:nvPr>
            <p:ph idx="1" type="body"/>
          </p:nvPr>
        </p:nvSpPr>
        <p:spPr>
          <a:xfrm>
            <a:off x="628650" y="1249204"/>
            <a:ext cx="7886700" cy="3263400"/>
          </a:xfrm>
          <a:prstGeom prst="rect">
            <a:avLst/>
          </a:prstGeom>
          <a:noFill/>
          <a:ln>
            <a:noFill/>
          </a:ln>
        </p:spPr>
        <p:txBody>
          <a:bodyPr anchorCtr="0" anchor="t" bIns="34275" lIns="68575" spcFirstLastPara="1" rIns="68575" wrap="square" tIns="34275">
            <a:noAutofit/>
          </a:bodyPr>
          <a:lstStyle/>
          <a:p>
            <a:pPr indent="-146050" lvl="0" marL="177800" rtl="0" algn="l">
              <a:lnSpc>
                <a:spcPct val="100000"/>
              </a:lnSpc>
              <a:spcBef>
                <a:spcPts val="0"/>
              </a:spcBef>
              <a:spcAft>
                <a:spcPts val="0"/>
              </a:spcAft>
              <a:buClr>
                <a:schemeClr val="dk1"/>
              </a:buClr>
              <a:buSzPts val="1700"/>
              <a:buChar char="•"/>
            </a:pPr>
            <a:r>
              <a:rPr b="1" lang="en" sz="1700"/>
              <a:t>Objective: </a:t>
            </a:r>
            <a:r>
              <a:rPr lang="en" sz="1700"/>
              <a:t>Identify gaps in resources, create plan for revision of current resources and creation of new resources, assign people.</a:t>
            </a:r>
            <a:endParaRPr sz="1700"/>
          </a:p>
          <a:p>
            <a:pPr indent="-146050" lvl="0" marL="177800" rtl="0" algn="l">
              <a:lnSpc>
                <a:spcPct val="100000"/>
              </a:lnSpc>
              <a:spcBef>
                <a:spcPts val="800"/>
              </a:spcBef>
              <a:spcAft>
                <a:spcPts val="0"/>
              </a:spcAft>
              <a:buClr>
                <a:schemeClr val="dk1"/>
              </a:buClr>
              <a:buSzPts val="1700"/>
              <a:buChar char="•"/>
            </a:pPr>
            <a:r>
              <a:rPr b="1" lang="en" sz="1700"/>
              <a:t>In Meeting Tasks:</a:t>
            </a:r>
            <a:endParaRPr b="1" sz="1700"/>
          </a:p>
          <a:p>
            <a:pPr indent="-171450" lvl="1" marL="520700" rtl="0" algn="l">
              <a:lnSpc>
                <a:spcPct val="100000"/>
              </a:lnSpc>
              <a:spcBef>
                <a:spcPts val="400"/>
              </a:spcBef>
              <a:spcAft>
                <a:spcPts val="0"/>
              </a:spcAft>
              <a:buSzPts val="1700"/>
              <a:buChar char="•"/>
            </a:pPr>
            <a:r>
              <a:rPr lang="en" sz="1700"/>
              <a:t>review resources that currently exist collected from January-March by team members</a:t>
            </a:r>
            <a:endParaRPr sz="1700"/>
          </a:p>
          <a:p>
            <a:pPr indent="-196850" lvl="1" marL="520700" rtl="0" algn="l">
              <a:lnSpc>
                <a:spcPct val="100000"/>
              </a:lnSpc>
              <a:spcBef>
                <a:spcPts val="0"/>
              </a:spcBef>
              <a:spcAft>
                <a:spcPts val="0"/>
              </a:spcAft>
              <a:buSzPts val="1700"/>
              <a:buChar char="•"/>
            </a:pPr>
            <a:r>
              <a:rPr lang="en" sz="1700"/>
              <a:t>Determine gaps in the collected assignments, practice/learning opportunities, and resources</a:t>
            </a:r>
            <a:endParaRPr sz="1700"/>
          </a:p>
          <a:p>
            <a:pPr indent="-146050" lvl="0" marL="177800" rtl="0" algn="l">
              <a:lnSpc>
                <a:spcPct val="100000"/>
              </a:lnSpc>
              <a:spcBef>
                <a:spcPts val="800"/>
              </a:spcBef>
              <a:spcAft>
                <a:spcPts val="0"/>
              </a:spcAft>
              <a:buClr>
                <a:schemeClr val="dk1"/>
              </a:buClr>
              <a:buSzPts val="1700"/>
              <a:buChar char="•"/>
            </a:pPr>
            <a:r>
              <a:rPr b="1" lang="en" sz="1700"/>
              <a:t>Outputs and Deadline: </a:t>
            </a:r>
            <a:r>
              <a:rPr lang="en" sz="1700"/>
              <a:t>By April 9th meeting, the workgroup should have clear plans detailing who is responsible for each task and when it will be completed, along with intentional resource updates ready to share.</a:t>
            </a:r>
            <a:endParaRPr sz="1700"/>
          </a:p>
          <a:p>
            <a:pPr indent="0" lvl="0" marL="0" rtl="0" algn="l">
              <a:lnSpc>
                <a:spcPct val="70000"/>
              </a:lnSpc>
              <a:spcBef>
                <a:spcPts val="800"/>
              </a:spcBef>
              <a:spcAft>
                <a:spcPts val="0"/>
              </a:spcAft>
              <a:buSzPts val="800"/>
              <a:buNone/>
            </a:pPr>
            <a:r>
              <a:t/>
            </a:r>
            <a:endParaRPr sz="1700">
              <a:highlight>
                <a:srgbClr val="FFFF00"/>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C2F4"/>
        </a:solidFill>
      </p:bgPr>
    </p:bg>
    <p:spTree>
      <p:nvGrpSpPr>
        <p:cNvPr id="354" name="Shape 354"/>
        <p:cNvGrpSpPr/>
        <p:nvPr/>
      </p:nvGrpSpPr>
      <p:grpSpPr>
        <a:xfrm>
          <a:off x="0" y="0"/>
          <a:ext cx="0" cy="0"/>
          <a:chOff x="0" y="0"/>
          <a:chExt cx="0" cy="0"/>
        </a:xfrm>
      </p:grpSpPr>
      <p:sp>
        <p:nvSpPr>
          <p:cNvPr id="355" name="Google Shape;355;p66"/>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3100"/>
              <a:t>Resource Review</a:t>
            </a:r>
            <a:endParaRPr sz="3100"/>
          </a:p>
        </p:txBody>
      </p:sp>
      <p:sp>
        <p:nvSpPr>
          <p:cNvPr id="356" name="Google Shape;356;p66"/>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336550" lvl="0" marL="457200" rtl="0" algn="l">
              <a:spcBef>
                <a:spcPts val="800"/>
              </a:spcBef>
              <a:spcAft>
                <a:spcPts val="0"/>
              </a:spcAft>
              <a:buSzPts val="1700"/>
              <a:buAutoNum type="arabicPeriod"/>
            </a:pPr>
            <a:r>
              <a:rPr lang="en" sz="1700"/>
              <a:t>Select which subgroup best </a:t>
            </a:r>
            <a:r>
              <a:rPr lang="en" sz="1700"/>
              <a:t>aligns</a:t>
            </a:r>
            <a:r>
              <a:rPr lang="en" sz="1700"/>
              <a:t> with your interest or </a:t>
            </a:r>
            <a:r>
              <a:rPr lang="en" sz="1700"/>
              <a:t>expertise</a:t>
            </a:r>
            <a:r>
              <a:rPr lang="en" sz="1700"/>
              <a:t>.</a:t>
            </a:r>
            <a:endParaRPr sz="1700"/>
          </a:p>
          <a:p>
            <a:pPr indent="-336550" lvl="0" marL="457200" rtl="0" algn="l">
              <a:spcBef>
                <a:spcPts val="0"/>
              </a:spcBef>
              <a:spcAft>
                <a:spcPts val="0"/>
              </a:spcAft>
              <a:buSzPts val="1700"/>
              <a:buAutoNum type="arabicPeriod"/>
            </a:pPr>
            <a:r>
              <a:rPr lang="en" sz="1700"/>
              <a:t>Access the associated folder in </a:t>
            </a:r>
            <a:r>
              <a:rPr lang="en" sz="1700" u="sng">
                <a:solidFill>
                  <a:schemeClr val="hlink"/>
                </a:solidFill>
                <a:hlinkClick r:id="rId3"/>
              </a:rPr>
              <a:t>Workgroup 2 Exemplar </a:t>
            </a:r>
            <a:r>
              <a:rPr lang="en" sz="1700" u="sng">
                <a:solidFill>
                  <a:schemeClr val="hlink"/>
                </a:solidFill>
                <a:hlinkClick r:id="rId4"/>
              </a:rPr>
              <a:t>Documents</a:t>
            </a:r>
            <a:endParaRPr sz="1700"/>
          </a:p>
          <a:p>
            <a:pPr indent="-336550" lvl="0" marL="457200" rtl="0" algn="l">
              <a:spcBef>
                <a:spcPts val="0"/>
              </a:spcBef>
              <a:spcAft>
                <a:spcPts val="0"/>
              </a:spcAft>
              <a:buSzPts val="1700"/>
              <a:buAutoNum type="arabicPeriod"/>
            </a:pPr>
            <a:r>
              <a:rPr lang="en" sz="1700"/>
              <a:t>Join the breakout room that matches your subtopic. Your options are:</a:t>
            </a:r>
            <a:endParaRPr sz="1700"/>
          </a:p>
          <a:p>
            <a:pPr indent="-336550" lvl="1" marL="914400" rtl="0" algn="l">
              <a:spcBef>
                <a:spcPts val="0"/>
              </a:spcBef>
              <a:spcAft>
                <a:spcPts val="0"/>
              </a:spcAft>
              <a:buSzPts val="1700"/>
              <a:buAutoNum type="alphaLcPeriod"/>
            </a:pPr>
            <a:r>
              <a:rPr lang="en" sz="1700"/>
              <a:t>Workgroup 2: Main Room (we’re here right now)</a:t>
            </a:r>
            <a:endParaRPr sz="1700"/>
          </a:p>
          <a:p>
            <a:pPr indent="-336550" lvl="1" marL="914400" rtl="0" algn="l">
              <a:spcBef>
                <a:spcPts val="0"/>
              </a:spcBef>
              <a:spcAft>
                <a:spcPts val="0"/>
              </a:spcAft>
              <a:buSzPts val="1700"/>
              <a:buAutoNum type="alphaLcPeriod"/>
            </a:pPr>
            <a:r>
              <a:rPr lang="en" sz="1700"/>
              <a:t>WG 2 Scheduling</a:t>
            </a:r>
            <a:endParaRPr sz="1700"/>
          </a:p>
          <a:p>
            <a:pPr indent="-336550" lvl="1" marL="914400" rtl="0" algn="l">
              <a:spcBef>
                <a:spcPts val="0"/>
              </a:spcBef>
              <a:spcAft>
                <a:spcPts val="0"/>
              </a:spcAft>
              <a:buSzPts val="1700"/>
              <a:buAutoNum type="alphaLcPeriod"/>
            </a:pPr>
            <a:r>
              <a:rPr lang="en" sz="1700"/>
              <a:t>WG 2 IEP Meeting</a:t>
            </a:r>
            <a:endParaRPr sz="1700"/>
          </a:p>
          <a:p>
            <a:pPr indent="-336550" lvl="1" marL="914400" rtl="0" algn="l">
              <a:spcBef>
                <a:spcPts val="0"/>
              </a:spcBef>
              <a:spcAft>
                <a:spcPts val="0"/>
              </a:spcAft>
              <a:buSzPts val="1700"/>
              <a:buAutoNum type="alphaLcPeriod"/>
            </a:pPr>
            <a:r>
              <a:rPr lang="en" sz="1700"/>
              <a:t>WG 2 Budgeting</a:t>
            </a:r>
            <a:endParaRPr sz="1700"/>
          </a:p>
          <a:p>
            <a:pPr indent="-336550" lvl="0" marL="457200" rtl="0" algn="l">
              <a:spcBef>
                <a:spcPts val="0"/>
              </a:spcBef>
              <a:spcAft>
                <a:spcPts val="0"/>
              </a:spcAft>
              <a:buSzPts val="1700"/>
              <a:buAutoNum type="arabicPeriod"/>
            </a:pPr>
            <a:r>
              <a:rPr lang="en" sz="1700"/>
              <a:t>We will spend 30 minutes in these sub breakout rooms</a:t>
            </a:r>
            <a:endParaRPr sz="17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