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Play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Play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Play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b2cbe1b173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b2cbe1b173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b53c435f3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b53c435f3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b2cbe1b173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b2cbe1b173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c4e1fa255e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c4e1fa255e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4e1fa255e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c4e1fa255e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4e1fa255e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c4e1fa255e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2" name="Google Shape;92;p19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3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9CB9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eedar.education.ufl.edu/wp-content/uploads/2025/02/Inclusive-Principal-Leadership-IC.pdf" TargetMode="External"/><Relationship Id="rId4" Type="http://schemas.openxmlformats.org/officeDocument/2006/relationships/hyperlink" Target="https://docs.google.com/document/d/1HiHS3U5I5-7SEJLuxNFl8yFYyavthku89F4wcI2vp3Q/edit?usp=shar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drive/folders/1SwuyyEDKAMTvir1vJGkrrZ2eCQA6hEXj?usp=drive_link" TargetMode="External"/><Relationship Id="rId4" Type="http://schemas.openxmlformats.org/officeDocument/2006/relationships/hyperlink" Target="https://docs.google.com/document/d/1j1xv-woPA_0ocBK-SIssJgz0ApkBRtz-rj4BHiUgZn8/edit?usp=drive_link" TargetMode="External"/><Relationship Id="rId5" Type="http://schemas.openxmlformats.org/officeDocument/2006/relationships/hyperlink" Target="https://docs.google.com/document/d/19J5LCtntihBlErkpsbuQMT8Cnbr1dh9gmX0q7IczkA8/edit?usp=drive_lin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document/d/1HiHS3U5I5-7SEJLuxNFl8yFYyavthku89F4wcI2vp3Q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Workgroup 1 March 12th Materials</a:t>
            </a:r>
            <a:endParaRPr/>
          </a:p>
        </p:txBody>
      </p:sp>
      <p:sp>
        <p:nvSpPr>
          <p:cNvPr id="136" name="Google Shape;13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Dave’s Group (Curriculum, Instruction, and Assessment)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Helpful Links</a:t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Link </a:t>
            </a:r>
            <a:r>
              <a:rPr lang="en"/>
              <a:t>to CEEDAR Innovation Configuration on </a:t>
            </a:r>
            <a:r>
              <a:rPr lang="en"/>
              <a:t>Principal Leadership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Link </a:t>
            </a:r>
            <a:r>
              <a:rPr lang="en"/>
              <a:t>to PSEL Standard 4 (Curriculum, Instruction, and Assessment) and associated substandards, this document also includes a table that can be used a as </a:t>
            </a:r>
            <a:r>
              <a:rPr lang="en"/>
              <a:t>organizing</a:t>
            </a:r>
            <a:r>
              <a:rPr lang="en"/>
              <a:t> documents for material collection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Tools for Collaboration</a:t>
            </a:r>
            <a:endParaRPr/>
          </a:p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 sz="2100">
                <a:solidFill>
                  <a:schemeClr val="dk1"/>
                </a:solidFill>
              </a:rPr>
              <a:t>Utilize our </a:t>
            </a:r>
            <a:r>
              <a:rPr lang="en" sz="2100">
                <a:solidFill>
                  <a:schemeClr val="dk1"/>
                </a:solidFill>
              </a:rPr>
              <a:t>central repository for drafts and final </a:t>
            </a:r>
            <a:r>
              <a:rPr lang="en" sz="2100">
                <a:solidFill>
                  <a:schemeClr val="dk1"/>
                </a:solidFill>
              </a:rPr>
              <a:t>resources, </a:t>
            </a:r>
            <a:r>
              <a:rPr lang="en" sz="2100" u="sng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Workgroup 1 Google Drives</a:t>
            </a:r>
            <a:r>
              <a:rPr lang="en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 sz="2100">
                <a:solidFill>
                  <a:schemeClr val="dk1"/>
                </a:solidFill>
              </a:rPr>
              <a:t>Track tasks and deadlines</a:t>
            </a:r>
            <a:r>
              <a:rPr lang="en" sz="2100">
                <a:solidFill>
                  <a:schemeClr val="dk1"/>
                </a:solidFill>
              </a:rPr>
              <a:t>, </a:t>
            </a:r>
            <a:r>
              <a:rPr lang="en" sz="2100" u="sng">
                <a:solidFill>
                  <a:schemeClr val="hlink"/>
                </a:solidFill>
                <a:hlinkClick r:id="rId4"/>
              </a:rPr>
              <a:t>Workgroup 1 Task Tracker</a:t>
            </a:r>
            <a:endParaRPr sz="2100" u="sng">
              <a:solidFill>
                <a:schemeClr val="dk1"/>
              </a:solidFill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 sz="2100">
                <a:solidFill>
                  <a:schemeClr val="dk1"/>
                </a:solidFill>
              </a:rPr>
              <a:t>Record what is accomplished and next steps after each meeting</a:t>
            </a:r>
            <a:r>
              <a:rPr lang="en" sz="2100">
                <a:solidFill>
                  <a:schemeClr val="dk1"/>
                </a:solidFill>
              </a:rPr>
              <a:t>, </a:t>
            </a:r>
            <a:r>
              <a:rPr lang="en" sz="2100" u="sng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Workgroup 1 Meeting Agendas </a:t>
            </a:r>
            <a:endParaRPr sz="2100" u="sng">
              <a:solidFill>
                <a:schemeClr val="dk1"/>
              </a:solidFill>
            </a:endParaRPr>
          </a:p>
          <a:p>
            <a:pPr indent="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Workgroup Leaders and Decided Direction</a:t>
            </a:r>
            <a:endParaRPr/>
          </a:p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Amie and Emily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ubgroups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WG 1: MTSS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WG 1: Inclusive Practices for SWD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/>
              <a:t>Plan and Draft (March 12th)</a:t>
            </a:r>
            <a:endParaRPr/>
          </a:p>
        </p:txBody>
      </p:sp>
      <p:sp>
        <p:nvSpPr>
          <p:cNvPr id="160" name="Google Shape;160;p30"/>
          <p:cNvSpPr txBox="1"/>
          <p:nvPr>
            <p:ph idx="1" type="body"/>
          </p:nvPr>
        </p:nvSpPr>
        <p:spPr>
          <a:xfrm>
            <a:off x="628650" y="1249204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4605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b="1" lang="en" sz="1700"/>
              <a:t>Objective: </a:t>
            </a:r>
            <a:r>
              <a:rPr lang="en" sz="1700"/>
              <a:t>Identify gaps in resources, create plan for revision of current resources and creation of new resources, assign people.</a:t>
            </a:r>
            <a:endParaRPr sz="1700"/>
          </a:p>
          <a:p>
            <a:pPr indent="-1460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b="1" lang="en" sz="1700"/>
              <a:t>In Meeting Tasks:</a:t>
            </a:r>
            <a:endParaRPr b="1" sz="1700"/>
          </a:p>
          <a:p>
            <a:pPr indent="-171450" lvl="1" marL="5207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" sz="1700"/>
              <a:t>review resources that currently exist collected from January-March by team members</a:t>
            </a:r>
            <a:endParaRPr sz="1700"/>
          </a:p>
          <a:p>
            <a:pPr indent="-196850" lvl="1" marL="520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/>
              <a:t>Determine gaps in the collected assignments, practice/learning opportunities, and resources</a:t>
            </a:r>
            <a:endParaRPr sz="1700"/>
          </a:p>
          <a:p>
            <a:pPr indent="-14605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b="1" lang="en" sz="1700"/>
              <a:t>Outputs and Deadline: </a:t>
            </a:r>
            <a:r>
              <a:rPr lang="en" sz="1700"/>
              <a:t>By April 9th meeting, the workgroup should have clear plans detailing who is responsible for each task and when it will be completed, along with intentional resource updates ready to share.</a:t>
            </a:r>
            <a:endParaRPr sz="1700"/>
          </a:p>
          <a:p>
            <a:pPr indent="0" lvl="0" marL="0" rtl="0" algn="l">
              <a:lnSpc>
                <a:spcPct val="7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sz="17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Questions to Consider for Resource Review</a:t>
            </a:r>
            <a:endParaRPr sz="3100"/>
          </a:p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Does the resource directly address </a:t>
            </a:r>
            <a:r>
              <a:rPr i="1" lang="en" sz="1400"/>
              <a:t>principal</a:t>
            </a:r>
            <a:r>
              <a:rPr lang="en" sz="1400"/>
              <a:t> practice (not only special education teacher practice)?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Does it clearly connect to improving access, participation, and progress for students with disabilities in the general curriculum (core and advanced courses)?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Is it adaptable to context (school level, size, staffing </a:t>
            </a:r>
            <a:r>
              <a:rPr lang="en" sz="1400"/>
              <a:t>patterns</a:t>
            </a:r>
            <a:r>
              <a:rPr lang="en" sz="1400"/>
              <a:t>, schedules, and state policy environment)?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Does it specify principal look‑fors, routines, practices, and artifacts (e.g., classroom walk‑through tools, master schedule audits, data meeting protocols, IEP progress checks)?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Are there examples, case studies, scenarios, or scripts that reflect real school conditions?</a:t>
            </a:r>
            <a:endParaRPr sz="1400"/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Resources are </a:t>
            </a:r>
            <a:r>
              <a:rPr lang="en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