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30"/>
  </p:notesMasterIdLst>
  <p:sldIdLst>
    <p:sldId id="256" r:id="rId3"/>
    <p:sldId id="258" r:id="rId4"/>
    <p:sldId id="292" r:id="rId5"/>
    <p:sldId id="259" r:id="rId6"/>
    <p:sldId id="260" r:id="rId7"/>
    <p:sldId id="294" r:id="rId8"/>
    <p:sldId id="261" r:id="rId9"/>
    <p:sldId id="274" r:id="rId10"/>
    <p:sldId id="288" r:id="rId11"/>
    <p:sldId id="262" r:id="rId12"/>
    <p:sldId id="279" r:id="rId13"/>
    <p:sldId id="291" r:id="rId14"/>
    <p:sldId id="280" r:id="rId15"/>
    <p:sldId id="289" r:id="rId16"/>
    <p:sldId id="271" r:id="rId17"/>
    <p:sldId id="263" r:id="rId18"/>
    <p:sldId id="264" r:id="rId19"/>
    <p:sldId id="265" r:id="rId20"/>
    <p:sldId id="266" r:id="rId21"/>
    <p:sldId id="267" r:id="rId22"/>
    <p:sldId id="268" r:id="rId23"/>
    <p:sldId id="269" r:id="rId24"/>
    <p:sldId id="284" r:id="rId25"/>
    <p:sldId id="285" r:id="rId26"/>
    <p:sldId id="278" r:id="rId27"/>
    <p:sldId id="282" r:id="rId28"/>
    <p:sldId id="270" r:id="rId29"/>
  </p:sldIdLst>
  <p:sldSz cx="9144000" cy="6858000" type="screen4x3"/>
  <p:notesSz cx="6858000" cy="9144000"/>
  <p:defaultTextStyle>
    <a:defPPr>
      <a:defRPr lang="en-US"/>
    </a:defPPr>
    <a:lvl1pPr algn="l" rtl="0" eaLnBrk="0" fontAlgn="base" hangingPunct="0">
      <a:spcBef>
        <a:spcPct val="0"/>
      </a:spcBef>
      <a:spcAft>
        <a:spcPct val="0"/>
      </a:spcAft>
      <a:defRPr sz="1200" kern="1200">
        <a:solidFill>
          <a:srgbClr val="000000"/>
        </a:solidFill>
        <a:latin typeface="Arial" panose="020B0604020202020204" pitchFamily="34" charset="0"/>
        <a:ea typeface="+mn-ea"/>
        <a:cs typeface="+mn-cs"/>
        <a:sym typeface="Arial" panose="020B0604020202020204" pitchFamily="34" charset="0"/>
      </a:defRPr>
    </a:lvl1pPr>
    <a:lvl2pPr marL="457200" algn="l" rtl="0" eaLnBrk="0" fontAlgn="base" hangingPunct="0">
      <a:spcBef>
        <a:spcPct val="0"/>
      </a:spcBef>
      <a:spcAft>
        <a:spcPct val="0"/>
      </a:spcAft>
      <a:defRPr sz="1200" kern="1200">
        <a:solidFill>
          <a:srgbClr val="000000"/>
        </a:solidFill>
        <a:latin typeface="Arial" panose="020B0604020202020204" pitchFamily="34" charset="0"/>
        <a:ea typeface="+mn-ea"/>
        <a:cs typeface="+mn-cs"/>
        <a:sym typeface="Arial" panose="020B0604020202020204" pitchFamily="34" charset="0"/>
      </a:defRPr>
    </a:lvl2pPr>
    <a:lvl3pPr marL="914400" algn="l" rtl="0" eaLnBrk="0" fontAlgn="base" hangingPunct="0">
      <a:spcBef>
        <a:spcPct val="0"/>
      </a:spcBef>
      <a:spcAft>
        <a:spcPct val="0"/>
      </a:spcAft>
      <a:defRPr sz="1200" kern="1200">
        <a:solidFill>
          <a:srgbClr val="000000"/>
        </a:solidFill>
        <a:latin typeface="Arial" panose="020B0604020202020204" pitchFamily="34" charset="0"/>
        <a:ea typeface="+mn-ea"/>
        <a:cs typeface="+mn-cs"/>
        <a:sym typeface="Arial" panose="020B0604020202020204" pitchFamily="34" charset="0"/>
      </a:defRPr>
    </a:lvl3pPr>
    <a:lvl4pPr marL="1371600" algn="l" rtl="0" eaLnBrk="0" fontAlgn="base" hangingPunct="0">
      <a:spcBef>
        <a:spcPct val="0"/>
      </a:spcBef>
      <a:spcAft>
        <a:spcPct val="0"/>
      </a:spcAft>
      <a:defRPr sz="1200" kern="1200">
        <a:solidFill>
          <a:srgbClr val="000000"/>
        </a:solidFill>
        <a:latin typeface="Arial" panose="020B0604020202020204" pitchFamily="34" charset="0"/>
        <a:ea typeface="+mn-ea"/>
        <a:cs typeface="+mn-cs"/>
        <a:sym typeface="Arial" panose="020B0604020202020204" pitchFamily="34" charset="0"/>
      </a:defRPr>
    </a:lvl4pPr>
    <a:lvl5pPr marL="1828800" algn="l" rtl="0" eaLnBrk="0" fontAlgn="base" hangingPunct="0">
      <a:spcBef>
        <a:spcPct val="0"/>
      </a:spcBef>
      <a:spcAft>
        <a:spcPct val="0"/>
      </a:spcAft>
      <a:defRPr sz="1200" kern="1200">
        <a:solidFill>
          <a:srgbClr val="000000"/>
        </a:solidFill>
        <a:latin typeface="Arial" panose="020B0604020202020204" pitchFamily="34" charset="0"/>
        <a:ea typeface="+mn-ea"/>
        <a:cs typeface="+mn-cs"/>
        <a:sym typeface="Arial" panose="020B0604020202020204" pitchFamily="34" charset="0"/>
      </a:defRPr>
    </a:lvl5pPr>
    <a:lvl6pPr marL="2286000" algn="l" defTabSz="914400" rtl="0" eaLnBrk="1" latinLnBrk="0" hangingPunct="1">
      <a:defRPr sz="1200" kern="1200">
        <a:solidFill>
          <a:srgbClr val="000000"/>
        </a:solidFill>
        <a:latin typeface="Arial" panose="020B0604020202020204" pitchFamily="34" charset="0"/>
        <a:ea typeface="+mn-ea"/>
        <a:cs typeface="+mn-cs"/>
        <a:sym typeface="Arial" panose="020B0604020202020204" pitchFamily="34" charset="0"/>
      </a:defRPr>
    </a:lvl6pPr>
    <a:lvl7pPr marL="2743200" algn="l" defTabSz="914400" rtl="0" eaLnBrk="1" latinLnBrk="0" hangingPunct="1">
      <a:defRPr sz="1200" kern="1200">
        <a:solidFill>
          <a:srgbClr val="000000"/>
        </a:solidFill>
        <a:latin typeface="Arial" panose="020B0604020202020204" pitchFamily="34" charset="0"/>
        <a:ea typeface="+mn-ea"/>
        <a:cs typeface="+mn-cs"/>
        <a:sym typeface="Arial" panose="020B0604020202020204" pitchFamily="34" charset="0"/>
      </a:defRPr>
    </a:lvl7pPr>
    <a:lvl8pPr marL="3200400" algn="l" defTabSz="914400" rtl="0" eaLnBrk="1" latinLnBrk="0" hangingPunct="1">
      <a:defRPr sz="1200" kern="1200">
        <a:solidFill>
          <a:srgbClr val="000000"/>
        </a:solidFill>
        <a:latin typeface="Arial" panose="020B0604020202020204" pitchFamily="34" charset="0"/>
        <a:ea typeface="+mn-ea"/>
        <a:cs typeface="+mn-cs"/>
        <a:sym typeface="Arial" panose="020B0604020202020204" pitchFamily="34" charset="0"/>
      </a:defRPr>
    </a:lvl8pPr>
    <a:lvl9pPr marL="3657600" algn="l" defTabSz="914400" rtl="0" eaLnBrk="1" latinLnBrk="0" hangingPunct="1">
      <a:defRPr sz="1200" kern="1200">
        <a:solidFill>
          <a:srgbClr val="000000"/>
        </a:solidFill>
        <a:latin typeface="Arial" panose="020B0604020202020204" pitchFamily="34" charset="0"/>
        <a:ea typeface="+mn-ea"/>
        <a:cs typeface="+mn-cs"/>
        <a:sym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93"/>
    <p:restoredTop sz="92946"/>
  </p:normalViewPr>
  <p:slideViewPr>
    <p:cSldViewPr>
      <p:cViewPr varScale="1">
        <p:scale>
          <a:sx n="76" d="100"/>
          <a:sy n="76" d="100"/>
        </p:scale>
        <p:origin x="744" y="58"/>
      </p:cViewPr>
      <p:guideLst>
        <p:guide orient="horz" pos="2160"/>
        <p:guide pos="2880"/>
      </p:guideLst>
    </p:cSldViewPr>
  </p:slideViewPr>
  <p:outlineViewPr>
    <p:cViewPr>
      <p:scale>
        <a:sx n="33" d="100"/>
        <a:sy n="33" d="100"/>
      </p:scale>
      <p:origin x="0" y="-16448"/>
    </p:cViewPr>
  </p:outlineViewPr>
  <p:notesTextViewPr>
    <p:cViewPr>
      <p:scale>
        <a:sx n="100" d="100"/>
        <a:sy n="100" d="100"/>
      </p:scale>
      <p:origin x="0" y="0"/>
    </p:cViewPr>
  </p:notesTextViewPr>
  <p:sorterViewPr>
    <p:cViewPr>
      <p:scale>
        <a:sx n="100" d="100"/>
        <a:sy n="100" d="100"/>
      </p:scale>
      <p:origin x="0" y="44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C0647A9-8BF3-B235-697F-907D1FEDCED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a:solidFill>
                  <a:schemeClr val="tx1"/>
                </a:solidFill>
              </a:defRPr>
            </a:lvl1pPr>
          </a:lstStyle>
          <a:p>
            <a:endParaRPr lang="en-US" altLang="en-US"/>
          </a:p>
        </p:txBody>
      </p:sp>
      <p:sp>
        <p:nvSpPr>
          <p:cNvPr id="17411" name="Rectangle 3">
            <a:extLst>
              <a:ext uri="{FF2B5EF4-FFF2-40B4-BE49-F238E27FC236}">
                <a16:creationId xmlns:a16="http://schemas.microsoft.com/office/drawing/2014/main" id="{7DF22DD6-8FC1-52D6-A5B4-DF2D41DEE56E}"/>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a:solidFill>
                  <a:schemeClr val="tx1"/>
                </a:solidFill>
              </a:defRPr>
            </a:lvl1pPr>
          </a:lstStyle>
          <a:p>
            <a:endParaRPr lang="en-US" altLang="en-US"/>
          </a:p>
        </p:txBody>
      </p:sp>
      <p:sp>
        <p:nvSpPr>
          <p:cNvPr id="29700" name="Rectangle 4">
            <a:extLst>
              <a:ext uri="{FF2B5EF4-FFF2-40B4-BE49-F238E27FC236}">
                <a16:creationId xmlns:a16="http://schemas.microsoft.com/office/drawing/2014/main" id="{1EBE8826-5E7F-4141-FDBB-FB3FA2DB357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xmlns="" val="1"/>
            </a:ext>
          </a:extLst>
        </p:spPr>
      </p:sp>
      <p:sp>
        <p:nvSpPr>
          <p:cNvPr id="17413" name="Rectangle 5">
            <a:extLst>
              <a:ext uri="{FF2B5EF4-FFF2-40B4-BE49-F238E27FC236}">
                <a16:creationId xmlns:a16="http://schemas.microsoft.com/office/drawing/2014/main" id="{444749BE-61DA-1071-70D3-91F8E28928CD}"/>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a:extLst>
              <a:ext uri="{FF2B5EF4-FFF2-40B4-BE49-F238E27FC236}">
                <a16:creationId xmlns:a16="http://schemas.microsoft.com/office/drawing/2014/main" id="{6D490F42-F261-1EA3-C2A7-B6998729307E}"/>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a:solidFill>
                  <a:schemeClr val="tx1"/>
                </a:solidFill>
              </a:defRPr>
            </a:lvl1pPr>
          </a:lstStyle>
          <a:p>
            <a:endParaRPr lang="en-US" altLang="en-US"/>
          </a:p>
        </p:txBody>
      </p:sp>
      <p:sp>
        <p:nvSpPr>
          <p:cNvPr id="17415" name="Rectangle 7">
            <a:extLst>
              <a:ext uri="{FF2B5EF4-FFF2-40B4-BE49-F238E27FC236}">
                <a16:creationId xmlns:a16="http://schemas.microsoft.com/office/drawing/2014/main" id="{CE899A1C-4A55-E1DD-0D5C-964A02F65606}"/>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a:solidFill>
                  <a:schemeClr val="tx1"/>
                </a:solidFill>
              </a:defRPr>
            </a:lvl1pPr>
          </a:lstStyle>
          <a:p>
            <a:fld id="{D52B5387-C4AE-0C42-A4ED-B5AE3250477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AD6CCA37-2182-B3DD-02D3-9525C55FBA95}"/>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26DBD96E-B077-6A4A-A800-11100FBA0AEE}" type="slidenum">
              <a:rPr lang="en-US" altLang="en-US"/>
              <a:pPr/>
              <a:t>1</a:t>
            </a:fld>
            <a:endParaRPr lang="en-US" altLang="en-US"/>
          </a:p>
        </p:txBody>
      </p:sp>
      <p:sp>
        <p:nvSpPr>
          <p:cNvPr id="30723" name="Rectangle 2">
            <a:extLst>
              <a:ext uri="{FF2B5EF4-FFF2-40B4-BE49-F238E27FC236}">
                <a16:creationId xmlns:a16="http://schemas.microsoft.com/office/drawing/2014/main" id="{A71FB880-EC26-B50D-1242-97066A9A48CE}"/>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C3EC1652-8632-B36C-DBCB-12F7196F0817}"/>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538C96C5-FE3A-928C-B291-11DA6EE407D2}"/>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4768CB32-9095-FF44-B85B-B074B193BFAF}" type="slidenum">
              <a:rPr lang="en-US" altLang="en-US"/>
              <a:pPr/>
              <a:t>2</a:t>
            </a:fld>
            <a:endParaRPr lang="en-US" altLang="en-US"/>
          </a:p>
        </p:txBody>
      </p:sp>
      <p:sp>
        <p:nvSpPr>
          <p:cNvPr id="31747" name="Rectangle 2">
            <a:extLst>
              <a:ext uri="{FF2B5EF4-FFF2-40B4-BE49-F238E27FC236}">
                <a16:creationId xmlns:a16="http://schemas.microsoft.com/office/drawing/2014/main" id="{CD2E5D67-5E62-09B7-96F7-9C8FBCDE60BC}"/>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0C931726-5C9A-1F6F-4A53-FA0B3FE4000F}"/>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6E73E4EB-930E-10B4-7181-74380981C249}"/>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B9CB17CF-B0C0-6549-810E-5D4E99CE7FBA}" type="slidenum">
              <a:rPr lang="en-US" altLang="en-US"/>
              <a:pPr/>
              <a:t>3</a:t>
            </a:fld>
            <a:endParaRPr lang="en-US" altLang="en-US"/>
          </a:p>
        </p:txBody>
      </p:sp>
      <p:sp>
        <p:nvSpPr>
          <p:cNvPr id="31747" name="Rectangle 2">
            <a:extLst>
              <a:ext uri="{FF2B5EF4-FFF2-40B4-BE49-F238E27FC236}">
                <a16:creationId xmlns:a16="http://schemas.microsoft.com/office/drawing/2014/main" id="{2891FC3D-C86D-6BF8-3DC5-3D411D9B1DB6}"/>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5A1E8845-947F-7CDC-95DE-B1CFDC9D3722}"/>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AC8575FA-BF54-8593-D238-C1538A8A8682}"/>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8FF6F4D0-129F-4E4B-ACB9-CA5DE5402B2D}" type="slidenum">
              <a:rPr lang="en-US" altLang="en-US"/>
              <a:pPr/>
              <a:t>4</a:t>
            </a:fld>
            <a:endParaRPr lang="en-US" altLang="en-US"/>
          </a:p>
        </p:txBody>
      </p:sp>
      <p:sp>
        <p:nvSpPr>
          <p:cNvPr id="32771" name="Rectangle 2">
            <a:extLst>
              <a:ext uri="{FF2B5EF4-FFF2-40B4-BE49-F238E27FC236}">
                <a16:creationId xmlns:a16="http://schemas.microsoft.com/office/drawing/2014/main" id="{B53FEDF3-E524-3AC7-8021-B68030DBB713}"/>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2DB0B7E5-FB59-2EB7-1784-CA6F292116F7}"/>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2307B9CA-79B4-F2A9-CF59-E0CCBC7D4EB8}"/>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ECD4DDB8-1669-A04F-B100-D8293DBFA409}" type="slidenum">
              <a:rPr lang="en-US" altLang="en-US"/>
              <a:pPr/>
              <a:t>5</a:t>
            </a:fld>
            <a:endParaRPr lang="en-US" altLang="en-US"/>
          </a:p>
        </p:txBody>
      </p:sp>
      <p:sp>
        <p:nvSpPr>
          <p:cNvPr id="33795" name="Rectangle 2">
            <a:extLst>
              <a:ext uri="{FF2B5EF4-FFF2-40B4-BE49-F238E27FC236}">
                <a16:creationId xmlns:a16="http://schemas.microsoft.com/office/drawing/2014/main" id="{8825B2B4-0771-EF41-EB29-A880775C16F1}"/>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D33B8976-8D2C-D13A-0ADD-C1542CBAD77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FC5E80FC-8B50-1C14-3E28-282FFE26BC19}"/>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9868400C-5770-674F-B08B-FDFBD5AA6223}" type="slidenum">
              <a:rPr lang="en-US" altLang="en-US"/>
              <a:pPr/>
              <a:t>6</a:t>
            </a:fld>
            <a:endParaRPr lang="en-US" altLang="en-US"/>
          </a:p>
        </p:txBody>
      </p:sp>
      <p:sp>
        <p:nvSpPr>
          <p:cNvPr id="33795" name="Rectangle 2">
            <a:extLst>
              <a:ext uri="{FF2B5EF4-FFF2-40B4-BE49-F238E27FC236}">
                <a16:creationId xmlns:a16="http://schemas.microsoft.com/office/drawing/2014/main" id="{62B6124E-E9D5-DED5-6BD9-ECD354EDEDCB}"/>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3023EC0B-F824-73E2-DE1C-B42B41813148}"/>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4FD1B5E5-CC8F-35B5-B8F7-F5447DF5CBA1}"/>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427FE66C-9C9C-674A-B768-5B29D4949DB5}" type="slidenum">
              <a:rPr lang="en-US" altLang="en-US"/>
              <a:pPr/>
              <a:t>7</a:t>
            </a:fld>
            <a:endParaRPr lang="en-US" altLang="en-US"/>
          </a:p>
        </p:txBody>
      </p:sp>
      <p:sp>
        <p:nvSpPr>
          <p:cNvPr id="34819" name="Rectangle 2">
            <a:extLst>
              <a:ext uri="{FF2B5EF4-FFF2-40B4-BE49-F238E27FC236}">
                <a16:creationId xmlns:a16="http://schemas.microsoft.com/office/drawing/2014/main" id="{616E62CB-1C28-D5DE-FB95-893A602EF0A2}"/>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99FE426F-A148-0FE3-5C8A-56B2491543E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EFA65B7E-4099-3F90-69DC-6C387F60760A}"/>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E249C7D1-716A-B649-8FC3-87056A410430}" type="slidenum">
              <a:rPr lang="en-US" altLang="en-US"/>
              <a:pPr/>
              <a:t>10</a:t>
            </a:fld>
            <a:endParaRPr lang="en-US" altLang="en-US"/>
          </a:p>
        </p:txBody>
      </p:sp>
      <p:sp>
        <p:nvSpPr>
          <p:cNvPr id="35843" name="Rectangle 2">
            <a:extLst>
              <a:ext uri="{FF2B5EF4-FFF2-40B4-BE49-F238E27FC236}">
                <a16:creationId xmlns:a16="http://schemas.microsoft.com/office/drawing/2014/main" id="{854EB135-3095-AC36-F7F0-2ABF9E3F6ED0}"/>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6D8925DC-519A-A5FA-16A3-6EDE7D9C9985}"/>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2B5387-C4AE-0C42-A4ED-B5AE32504776}" type="slidenum">
              <a:rPr lang="en-US" altLang="en-US" smtClean="0"/>
              <a:pPr/>
              <a:t>13</a:t>
            </a:fld>
            <a:endParaRPr lang="en-US" altLang="en-US"/>
          </a:p>
        </p:txBody>
      </p:sp>
    </p:spTree>
    <p:extLst>
      <p:ext uri="{BB962C8B-B14F-4D97-AF65-F5344CB8AC3E}">
        <p14:creationId xmlns:p14="http://schemas.microsoft.com/office/powerpoint/2010/main" val="1725818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2B5387-C4AE-0C42-A4ED-B5AE32504776}" type="slidenum">
              <a:rPr lang="en-US" altLang="en-US" smtClean="0"/>
              <a:pPr/>
              <a:t>14</a:t>
            </a:fld>
            <a:endParaRPr lang="en-US" altLang="en-US"/>
          </a:p>
        </p:txBody>
      </p:sp>
    </p:spTree>
    <p:extLst>
      <p:ext uri="{BB962C8B-B14F-4D97-AF65-F5344CB8AC3E}">
        <p14:creationId xmlns:p14="http://schemas.microsoft.com/office/powerpoint/2010/main" val="3289521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2B5387-C4AE-0C42-A4ED-B5AE32504776}" type="slidenum">
              <a:rPr lang="en-US" altLang="en-US" smtClean="0"/>
              <a:pPr/>
              <a:t>15</a:t>
            </a:fld>
            <a:endParaRPr lang="en-US" altLang="en-US"/>
          </a:p>
        </p:txBody>
      </p:sp>
    </p:spTree>
    <p:extLst>
      <p:ext uri="{BB962C8B-B14F-4D97-AF65-F5344CB8AC3E}">
        <p14:creationId xmlns:p14="http://schemas.microsoft.com/office/powerpoint/2010/main" val="2070904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DDDEF119-DF3B-DE3C-D830-A95E2241E925}"/>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AC51B15A-F575-9347-96FC-A9F9933C7BFF}" type="slidenum">
              <a:rPr lang="en-US" altLang="en-US"/>
              <a:pPr/>
              <a:t>16</a:t>
            </a:fld>
            <a:endParaRPr lang="en-US" altLang="en-US"/>
          </a:p>
        </p:txBody>
      </p:sp>
      <p:sp>
        <p:nvSpPr>
          <p:cNvPr id="36867" name="Rectangle 2">
            <a:extLst>
              <a:ext uri="{FF2B5EF4-FFF2-40B4-BE49-F238E27FC236}">
                <a16:creationId xmlns:a16="http://schemas.microsoft.com/office/drawing/2014/main" id="{A030CDAB-B7EF-5D48-448D-308717A10C73}"/>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15B2174B-33B9-6A48-740D-4525EC53EC56}"/>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F2C9C55-397A-1744-7F92-5B0601428820}"/>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65131C59-6444-6242-9C4B-68A41BC864A6}" type="slidenum">
              <a:rPr lang="en-US" altLang="en-US"/>
              <a:pPr/>
              <a:t>17</a:t>
            </a:fld>
            <a:endParaRPr lang="en-US" altLang="en-US"/>
          </a:p>
        </p:txBody>
      </p:sp>
      <p:sp>
        <p:nvSpPr>
          <p:cNvPr id="37891" name="Rectangle 2">
            <a:extLst>
              <a:ext uri="{FF2B5EF4-FFF2-40B4-BE49-F238E27FC236}">
                <a16:creationId xmlns:a16="http://schemas.microsoft.com/office/drawing/2014/main" id="{6D564C59-88E9-70B3-7C33-128C7E5A429B}"/>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78695C58-4B5A-E54E-6605-D07BF67443C4}"/>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CF6787C3-C2CC-3257-B314-BD9D7CD16D15}"/>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38E41FAF-AD35-FB4C-AE07-9ECF1267A9AA}" type="slidenum">
              <a:rPr lang="en-US" altLang="en-US"/>
              <a:pPr/>
              <a:t>18</a:t>
            </a:fld>
            <a:endParaRPr lang="en-US" altLang="en-US"/>
          </a:p>
        </p:txBody>
      </p:sp>
      <p:sp>
        <p:nvSpPr>
          <p:cNvPr id="38915" name="Rectangle 2">
            <a:extLst>
              <a:ext uri="{FF2B5EF4-FFF2-40B4-BE49-F238E27FC236}">
                <a16:creationId xmlns:a16="http://schemas.microsoft.com/office/drawing/2014/main" id="{9D72EC33-288E-BA4C-1C80-DADB169AC307}"/>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21F0D18E-7C29-FE9D-8D9E-3A193880E394}"/>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CAD6801F-00E0-2799-D29A-0D1ECB95A855}"/>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82FA2704-36A9-974A-99CD-302755A1FD14}" type="slidenum">
              <a:rPr lang="en-US" altLang="en-US"/>
              <a:pPr/>
              <a:t>19</a:t>
            </a:fld>
            <a:endParaRPr lang="en-US" altLang="en-US"/>
          </a:p>
        </p:txBody>
      </p:sp>
      <p:sp>
        <p:nvSpPr>
          <p:cNvPr id="39939" name="Rectangle 2">
            <a:extLst>
              <a:ext uri="{FF2B5EF4-FFF2-40B4-BE49-F238E27FC236}">
                <a16:creationId xmlns:a16="http://schemas.microsoft.com/office/drawing/2014/main" id="{A25EAB45-05BA-7E3A-31DB-313FF88C6A0A}"/>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99B94401-7281-9B0A-EF3C-77252A0A9610}"/>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4F57EF6D-FCCF-D726-5BB9-5D1B919716B0}"/>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B09476A7-0046-5245-B502-52BD443EE7B9}" type="slidenum">
              <a:rPr lang="en-US" altLang="en-US"/>
              <a:pPr/>
              <a:t>20</a:t>
            </a:fld>
            <a:endParaRPr lang="en-US" altLang="en-US"/>
          </a:p>
        </p:txBody>
      </p:sp>
      <p:sp>
        <p:nvSpPr>
          <p:cNvPr id="40963" name="Rectangle 2">
            <a:extLst>
              <a:ext uri="{FF2B5EF4-FFF2-40B4-BE49-F238E27FC236}">
                <a16:creationId xmlns:a16="http://schemas.microsoft.com/office/drawing/2014/main" id="{DD99C8F8-AB47-0F71-1036-4159A2911E47}"/>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40B7B5DF-7A58-197B-5ED4-4E6C7A952C6D}"/>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DA68F456-F6FA-C5F7-8C4E-D3972D4EC74E}"/>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3F19B16F-E69B-DE4D-86CD-267223066E07}" type="slidenum">
              <a:rPr lang="en-US" altLang="en-US"/>
              <a:pPr/>
              <a:t>21</a:t>
            </a:fld>
            <a:endParaRPr lang="en-US" altLang="en-US"/>
          </a:p>
        </p:txBody>
      </p:sp>
      <p:sp>
        <p:nvSpPr>
          <p:cNvPr id="41987" name="Rectangle 2">
            <a:extLst>
              <a:ext uri="{FF2B5EF4-FFF2-40B4-BE49-F238E27FC236}">
                <a16:creationId xmlns:a16="http://schemas.microsoft.com/office/drawing/2014/main" id="{9AFA543E-BFEA-2B9C-37E5-77140FEEBA00}"/>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57FE0992-34F8-D382-1364-FB501F0FBF32}"/>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E433F6C9-B609-57F1-2107-EBDA8772D480}"/>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FD1E07BD-C01B-3C4B-8C60-C4F4597B3391}" type="slidenum">
              <a:rPr lang="en-US" altLang="en-US"/>
              <a:pPr/>
              <a:t>22</a:t>
            </a:fld>
            <a:endParaRPr lang="en-US" altLang="en-US"/>
          </a:p>
        </p:txBody>
      </p:sp>
      <p:sp>
        <p:nvSpPr>
          <p:cNvPr id="43011" name="Rectangle 2">
            <a:extLst>
              <a:ext uri="{FF2B5EF4-FFF2-40B4-BE49-F238E27FC236}">
                <a16:creationId xmlns:a16="http://schemas.microsoft.com/office/drawing/2014/main" id="{53E72F4A-C3F2-DD0E-9196-46F1A376593A}"/>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F436BC90-51E2-CDF1-1C0A-142F5819646A}"/>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A44326F6-3E00-83D3-D5E3-816187537903}"/>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139BEB0F-D945-1C45-9268-BED3DF91E401}" type="slidenum">
              <a:rPr lang="en-US" altLang="en-US"/>
              <a:pPr/>
              <a:t>25</a:t>
            </a:fld>
            <a:endParaRPr lang="en-US" altLang="en-US"/>
          </a:p>
        </p:txBody>
      </p:sp>
      <p:sp>
        <p:nvSpPr>
          <p:cNvPr id="44035" name="Rectangle 2">
            <a:extLst>
              <a:ext uri="{FF2B5EF4-FFF2-40B4-BE49-F238E27FC236}">
                <a16:creationId xmlns:a16="http://schemas.microsoft.com/office/drawing/2014/main" id="{C8C3BB33-EBED-33EC-A1CF-BDC89BBBC260}"/>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DA963557-09EE-D4B5-3500-D531FCF80FE9}"/>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B4D788BD-403B-984A-9EAB-0418D6743237}"/>
              </a:ext>
            </a:extLst>
          </p:cNvPr>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4765EF50-C13C-D141-AEC5-38A4CE398E98}" type="slidenum">
              <a:rPr lang="en-US" altLang="en-US"/>
              <a:pPr/>
              <a:t>27</a:t>
            </a:fld>
            <a:endParaRPr lang="en-US" altLang="en-US"/>
          </a:p>
        </p:txBody>
      </p:sp>
      <p:sp>
        <p:nvSpPr>
          <p:cNvPr id="45059" name="Rectangle 2">
            <a:extLst>
              <a:ext uri="{FF2B5EF4-FFF2-40B4-BE49-F238E27FC236}">
                <a16:creationId xmlns:a16="http://schemas.microsoft.com/office/drawing/2014/main" id="{9E786B09-41E0-3C82-5E47-982411F8F28B}"/>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5837C421-FBE2-39FF-682F-CB9D7EF1131C}"/>
              </a:ext>
            </a:extLst>
          </p:cNvPr>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Box 1">
            <a:extLst>
              <a:ext uri="{FF2B5EF4-FFF2-40B4-BE49-F238E27FC236}">
                <a16:creationId xmlns:a16="http://schemas.microsoft.com/office/drawing/2014/main" id="{FFC3FF0E-0F35-C35B-DA6F-BDE77062583C}"/>
              </a:ext>
            </a:extLst>
          </p:cNvPr>
          <p:cNvSpPr txBox="1">
            <a:spLocks noGrp="1" noChangeArrowheads="1"/>
          </p:cNvSpPr>
          <p:nvPr>
            <p:ph type="sldNum" sz="quarter" idx="10"/>
          </p:nvPr>
        </p:nvSpPr>
        <p:spPr>
          <a:ln/>
        </p:spPr>
        <p:txBody>
          <a:bodyPr/>
          <a:lstStyle>
            <a:lvl1pPr>
              <a:defRPr/>
            </a:lvl1pPr>
          </a:lstStyle>
          <a:p>
            <a:fld id="{919C7163-1BD4-A443-B199-FF554EFCB6BB}" type="slidenum">
              <a:rPr lang="en-US" altLang="en-US"/>
              <a:pPr/>
              <a:t>‹#›</a:t>
            </a:fld>
            <a:endParaRPr lang="en-US" altLang="en-US"/>
          </a:p>
        </p:txBody>
      </p:sp>
    </p:spTree>
    <p:extLst>
      <p:ext uri="{BB962C8B-B14F-4D97-AF65-F5344CB8AC3E}">
        <p14:creationId xmlns:p14="http://schemas.microsoft.com/office/powerpoint/2010/main" val="35006289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1">
            <a:extLst>
              <a:ext uri="{FF2B5EF4-FFF2-40B4-BE49-F238E27FC236}">
                <a16:creationId xmlns:a16="http://schemas.microsoft.com/office/drawing/2014/main" id="{61EE7E43-5413-2BAF-CA09-A2C41697FCC5}"/>
              </a:ext>
            </a:extLst>
          </p:cNvPr>
          <p:cNvSpPr txBox="1">
            <a:spLocks noGrp="1" noChangeArrowheads="1"/>
          </p:cNvSpPr>
          <p:nvPr>
            <p:ph type="sldNum" sz="quarter" idx="10"/>
          </p:nvPr>
        </p:nvSpPr>
        <p:spPr>
          <a:ln/>
        </p:spPr>
        <p:txBody>
          <a:bodyPr/>
          <a:lstStyle>
            <a:lvl1pPr>
              <a:defRPr/>
            </a:lvl1pPr>
          </a:lstStyle>
          <a:p>
            <a:fld id="{7EF473DD-B83A-1E45-93D5-E6FFC644BF41}" type="slidenum">
              <a:rPr lang="en-US" altLang="en-US"/>
              <a:pPr/>
              <a:t>‹#›</a:t>
            </a:fld>
            <a:endParaRPr lang="en-US" altLang="en-US"/>
          </a:p>
        </p:txBody>
      </p:sp>
    </p:spTree>
    <p:extLst>
      <p:ext uri="{BB962C8B-B14F-4D97-AF65-F5344CB8AC3E}">
        <p14:creationId xmlns:p14="http://schemas.microsoft.com/office/powerpoint/2010/main" val="243587057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 Box 1">
            <a:extLst>
              <a:ext uri="{FF2B5EF4-FFF2-40B4-BE49-F238E27FC236}">
                <a16:creationId xmlns:a16="http://schemas.microsoft.com/office/drawing/2014/main" id="{5A0EADBD-CA9B-29F0-EF60-09755D002001}"/>
              </a:ext>
            </a:extLst>
          </p:cNvPr>
          <p:cNvSpPr txBox="1">
            <a:spLocks noGrp="1" noChangeArrowheads="1"/>
          </p:cNvSpPr>
          <p:nvPr>
            <p:ph type="sldNum" sz="quarter" idx="10"/>
          </p:nvPr>
        </p:nvSpPr>
        <p:spPr>
          <a:ln/>
        </p:spPr>
        <p:txBody>
          <a:bodyPr/>
          <a:lstStyle>
            <a:lvl1pPr>
              <a:defRPr/>
            </a:lvl1pPr>
          </a:lstStyle>
          <a:p>
            <a:fld id="{9F48F9EF-1B67-804C-B0D3-D4D1C31B3A8C}" type="slidenum">
              <a:rPr lang="en-US" altLang="en-US"/>
              <a:pPr/>
              <a:t>‹#›</a:t>
            </a:fld>
            <a:endParaRPr lang="en-US" altLang="en-US"/>
          </a:p>
        </p:txBody>
      </p:sp>
    </p:spTree>
    <p:extLst>
      <p:ext uri="{BB962C8B-B14F-4D97-AF65-F5344CB8AC3E}">
        <p14:creationId xmlns:p14="http://schemas.microsoft.com/office/powerpoint/2010/main" val="136671227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971800" y="4267200"/>
            <a:ext cx="2933700" cy="259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57900" y="4267200"/>
            <a:ext cx="2933700" cy="259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1">
            <a:extLst>
              <a:ext uri="{FF2B5EF4-FFF2-40B4-BE49-F238E27FC236}">
                <a16:creationId xmlns:a16="http://schemas.microsoft.com/office/drawing/2014/main" id="{4D4ACCEC-22E5-E896-38D0-4B68BCA5E44B}"/>
              </a:ext>
            </a:extLst>
          </p:cNvPr>
          <p:cNvSpPr txBox="1">
            <a:spLocks noGrp="1" noChangeArrowheads="1"/>
          </p:cNvSpPr>
          <p:nvPr>
            <p:ph type="sldNum" sz="quarter" idx="10"/>
          </p:nvPr>
        </p:nvSpPr>
        <p:spPr>
          <a:ln/>
        </p:spPr>
        <p:txBody>
          <a:bodyPr/>
          <a:lstStyle>
            <a:lvl1pPr>
              <a:defRPr/>
            </a:lvl1pPr>
          </a:lstStyle>
          <a:p>
            <a:fld id="{D48E6A68-E405-7740-8D04-A85AF262EDEC}" type="slidenum">
              <a:rPr lang="en-US" altLang="en-US"/>
              <a:pPr/>
              <a:t>‹#›</a:t>
            </a:fld>
            <a:endParaRPr lang="en-US" altLang="en-US"/>
          </a:p>
        </p:txBody>
      </p:sp>
    </p:spTree>
    <p:extLst>
      <p:ext uri="{BB962C8B-B14F-4D97-AF65-F5344CB8AC3E}">
        <p14:creationId xmlns:p14="http://schemas.microsoft.com/office/powerpoint/2010/main" val="176406838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1">
            <a:extLst>
              <a:ext uri="{FF2B5EF4-FFF2-40B4-BE49-F238E27FC236}">
                <a16:creationId xmlns:a16="http://schemas.microsoft.com/office/drawing/2014/main" id="{924265EB-2A87-FF48-0C74-8BF8DA86B035}"/>
              </a:ext>
            </a:extLst>
          </p:cNvPr>
          <p:cNvSpPr txBox="1">
            <a:spLocks noGrp="1" noChangeArrowheads="1"/>
          </p:cNvSpPr>
          <p:nvPr>
            <p:ph type="sldNum" sz="quarter" idx="10"/>
          </p:nvPr>
        </p:nvSpPr>
        <p:spPr>
          <a:ln/>
        </p:spPr>
        <p:txBody>
          <a:bodyPr/>
          <a:lstStyle>
            <a:lvl1pPr>
              <a:defRPr/>
            </a:lvl1pPr>
          </a:lstStyle>
          <a:p>
            <a:fld id="{78A76508-C594-8B43-B229-33AE19782033}" type="slidenum">
              <a:rPr lang="en-US" altLang="en-US"/>
              <a:pPr/>
              <a:t>‹#›</a:t>
            </a:fld>
            <a:endParaRPr lang="en-US" altLang="en-US"/>
          </a:p>
        </p:txBody>
      </p:sp>
    </p:spTree>
    <p:extLst>
      <p:ext uri="{BB962C8B-B14F-4D97-AF65-F5344CB8AC3E}">
        <p14:creationId xmlns:p14="http://schemas.microsoft.com/office/powerpoint/2010/main" val="421110961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1">
            <a:extLst>
              <a:ext uri="{FF2B5EF4-FFF2-40B4-BE49-F238E27FC236}">
                <a16:creationId xmlns:a16="http://schemas.microsoft.com/office/drawing/2014/main" id="{B6BBEA1B-82B0-4259-220F-8572DE427E35}"/>
              </a:ext>
            </a:extLst>
          </p:cNvPr>
          <p:cNvSpPr txBox="1">
            <a:spLocks noGrp="1" noChangeArrowheads="1"/>
          </p:cNvSpPr>
          <p:nvPr>
            <p:ph type="sldNum" sz="quarter" idx="10"/>
          </p:nvPr>
        </p:nvSpPr>
        <p:spPr>
          <a:ln/>
        </p:spPr>
        <p:txBody>
          <a:bodyPr/>
          <a:lstStyle>
            <a:lvl1pPr>
              <a:defRPr/>
            </a:lvl1pPr>
          </a:lstStyle>
          <a:p>
            <a:fld id="{80CA7E2E-FE2B-A440-82D7-162DFEAD2078}" type="slidenum">
              <a:rPr lang="en-US" altLang="en-US"/>
              <a:pPr/>
              <a:t>‹#›</a:t>
            </a:fld>
            <a:endParaRPr lang="en-US" altLang="en-US"/>
          </a:p>
        </p:txBody>
      </p:sp>
    </p:spTree>
    <p:extLst>
      <p:ext uri="{BB962C8B-B14F-4D97-AF65-F5344CB8AC3E}">
        <p14:creationId xmlns:p14="http://schemas.microsoft.com/office/powerpoint/2010/main" val="186856139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CB12C2CE-74DD-78F0-3822-0CAC4FFFA3F5}"/>
              </a:ext>
            </a:extLst>
          </p:cNvPr>
          <p:cNvSpPr txBox="1">
            <a:spLocks noGrp="1" noChangeArrowheads="1"/>
          </p:cNvSpPr>
          <p:nvPr>
            <p:ph type="sldNum" sz="quarter" idx="10"/>
          </p:nvPr>
        </p:nvSpPr>
        <p:spPr>
          <a:ln/>
        </p:spPr>
        <p:txBody>
          <a:bodyPr/>
          <a:lstStyle>
            <a:lvl1pPr>
              <a:defRPr/>
            </a:lvl1pPr>
          </a:lstStyle>
          <a:p>
            <a:fld id="{D84DCE4B-1588-9441-B19F-5BFED32C3250}" type="slidenum">
              <a:rPr lang="en-US" altLang="en-US"/>
              <a:pPr/>
              <a:t>‹#›</a:t>
            </a:fld>
            <a:endParaRPr lang="en-US" altLang="en-US"/>
          </a:p>
        </p:txBody>
      </p:sp>
    </p:spTree>
    <p:extLst>
      <p:ext uri="{BB962C8B-B14F-4D97-AF65-F5344CB8AC3E}">
        <p14:creationId xmlns:p14="http://schemas.microsoft.com/office/powerpoint/2010/main" val="176398967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1">
            <a:extLst>
              <a:ext uri="{FF2B5EF4-FFF2-40B4-BE49-F238E27FC236}">
                <a16:creationId xmlns:a16="http://schemas.microsoft.com/office/drawing/2014/main" id="{0D933730-3380-D837-157A-0B4BDAA328A2}"/>
              </a:ext>
            </a:extLst>
          </p:cNvPr>
          <p:cNvSpPr txBox="1">
            <a:spLocks noGrp="1" noChangeArrowheads="1"/>
          </p:cNvSpPr>
          <p:nvPr>
            <p:ph type="sldNum" sz="quarter" idx="10"/>
          </p:nvPr>
        </p:nvSpPr>
        <p:spPr>
          <a:ln/>
        </p:spPr>
        <p:txBody>
          <a:bodyPr/>
          <a:lstStyle>
            <a:lvl1pPr>
              <a:defRPr/>
            </a:lvl1pPr>
          </a:lstStyle>
          <a:p>
            <a:fld id="{EAD9AFCB-45A5-4E4C-8ECB-18991157B9B6}" type="slidenum">
              <a:rPr lang="en-US" altLang="en-US"/>
              <a:pPr/>
              <a:t>‹#›</a:t>
            </a:fld>
            <a:endParaRPr lang="en-US" altLang="en-US"/>
          </a:p>
        </p:txBody>
      </p:sp>
    </p:spTree>
    <p:extLst>
      <p:ext uri="{BB962C8B-B14F-4D97-AF65-F5344CB8AC3E}">
        <p14:creationId xmlns:p14="http://schemas.microsoft.com/office/powerpoint/2010/main" val="229766128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1">
            <a:extLst>
              <a:ext uri="{FF2B5EF4-FFF2-40B4-BE49-F238E27FC236}">
                <a16:creationId xmlns:a16="http://schemas.microsoft.com/office/drawing/2014/main" id="{30AD2F20-08F0-F129-FCB2-D0B54198BCC0}"/>
              </a:ext>
            </a:extLst>
          </p:cNvPr>
          <p:cNvSpPr txBox="1">
            <a:spLocks noGrp="1" noChangeArrowheads="1"/>
          </p:cNvSpPr>
          <p:nvPr>
            <p:ph type="sldNum" sz="quarter" idx="10"/>
          </p:nvPr>
        </p:nvSpPr>
        <p:spPr>
          <a:ln/>
        </p:spPr>
        <p:txBody>
          <a:bodyPr/>
          <a:lstStyle>
            <a:lvl1pPr>
              <a:defRPr/>
            </a:lvl1pPr>
          </a:lstStyle>
          <a:p>
            <a:fld id="{EEC2EB78-BE91-5140-8B8D-ED5E03C513FE}" type="slidenum">
              <a:rPr lang="en-US" altLang="en-US"/>
              <a:pPr/>
              <a:t>‹#›</a:t>
            </a:fld>
            <a:endParaRPr lang="en-US" altLang="en-US"/>
          </a:p>
        </p:txBody>
      </p:sp>
    </p:spTree>
    <p:extLst>
      <p:ext uri="{BB962C8B-B14F-4D97-AF65-F5344CB8AC3E}">
        <p14:creationId xmlns:p14="http://schemas.microsoft.com/office/powerpoint/2010/main" val="421699755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1">
            <a:extLst>
              <a:ext uri="{FF2B5EF4-FFF2-40B4-BE49-F238E27FC236}">
                <a16:creationId xmlns:a16="http://schemas.microsoft.com/office/drawing/2014/main" id="{7D9DF2FD-908E-F9FB-19BC-A13651542018}"/>
              </a:ext>
            </a:extLst>
          </p:cNvPr>
          <p:cNvSpPr txBox="1">
            <a:spLocks noGrp="1" noChangeArrowheads="1"/>
          </p:cNvSpPr>
          <p:nvPr>
            <p:ph type="sldNum" sz="quarter" idx="10"/>
          </p:nvPr>
        </p:nvSpPr>
        <p:spPr>
          <a:ln/>
        </p:spPr>
        <p:txBody>
          <a:bodyPr/>
          <a:lstStyle>
            <a:lvl1pPr>
              <a:defRPr/>
            </a:lvl1pPr>
          </a:lstStyle>
          <a:p>
            <a:fld id="{79B5ACA7-EA9D-F64F-8592-4D6608CA942D}" type="slidenum">
              <a:rPr lang="en-US" altLang="en-US"/>
              <a:pPr/>
              <a:t>‹#›</a:t>
            </a:fld>
            <a:endParaRPr lang="en-US" altLang="en-US"/>
          </a:p>
        </p:txBody>
      </p:sp>
    </p:spTree>
    <p:extLst>
      <p:ext uri="{BB962C8B-B14F-4D97-AF65-F5344CB8AC3E}">
        <p14:creationId xmlns:p14="http://schemas.microsoft.com/office/powerpoint/2010/main" val="54191485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86650" y="1600200"/>
            <a:ext cx="150495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971800" y="1600200"/>
            <a:ext cx="43624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1">
            <a:extLst>
              <a:ext uri="{FF2B5EF4-FFF2-40B4-BE49-F238E27FC236}">
                <a16:creationId xmlns:a16="http://schemas.microsoft.com/office/drawing/2014/main" id="{AB52E7A7-D91F-5B55-0351-349F80B32F9A}"/>
              </a:ext>
            </a:extLst>
          </p:cNvPr>
          <p:cNvSpPr txBox="1">
            <a:spLocks noGrp="1" noChangeArrowheads="1"/>
          </p:cNvSpPr>
          <p:nvPr>
            <p:ph type="sldNum" sz="quarter" idx="10"/>
          </p:nvPr>
        </p:nvSpPr>
        <p:spPr>
          <a:ln/>
        </p:spPr>
        <p:txBody>
          <a:bodyPr/>
          <a:lstStyle>
            <a:lvl1pPr>
              <a:defRPr/>
            </a:lvl1pPr>
          </a:lstStyle>
          <a:p>
            <a:fld id="{527EF3A0-9A56-5F47-9DE5-96B7E5A6B15E}" type="slidenum">
              <a:rPr lang="en-US" altLang="en-US"/>
              <a:pPr/>
              <a:t>‹#›</a:t>
            </a:fld>
            <a:endParaRPr lang="en-US" altLang="en-US"/>
          </a:p>
        </p:txBody>
      </p:sp>
    </p:spTree>
    <p:extLst>
      <p:ext uri="{BB962C8B-B14F-4D97-AF65-F5344CB8AC3E}">
        <p14:creationId xmlns:p14="http://schemas.microsoft.com/office/powerpoint/2010/main" val="13285488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Text Box 1">
            <a:extLst>
              <a:ext uri="{FF2B5EF4-FFF2-40B4-BE49-F238E27FC236}">
                <a16:creationId xmlns:a16="http://schemas.microsoft.com/office/drawing/2014/main" id="{11362536-1609-1014-C0DF-C6B178A500FF}"/>
              </a:ext>
            </a:extLst>
          </p:cNvPr>
          <p:cNvSpPr txBox="1">
            <a:spLocks noGrp="1" noChangeArrowheads="1"/>
          </p:cNvSpPr>
          <p:nvPr>
            <p:ph type="sldNum" sz="quarter" idx="10"/>
          </p:nvPr>
        </p:nvSpPr>
        <p:spPr>
          <a:ln/>
        </p:spPr>
        <p:txBody>
          <a:bodyPr/>
          <a:lstStyle>
            <a:lvl1pPr>
              <a:defRPr/>
            </a:lvl1pPr>
          </a:lstStyle>
          <a:p>
            <a:fld id="{BDFF1ABE-62F1-574F-A207-3DA7AC0B0081}" type="slidenum">
              <a:rPr lang="en-US" altLang="en-US"/>
              <a:pPr/>
              <a:t>‹#›</a:t>
            </a:fld>
            <a:endParaRPr lang="en-US" altLang="en-US"/>
          </a:p>
        </p:txBody>
      </p:sp>
    </p:spTree>
    <p:extLst>
      <p:ext uri="{BB962C8B-B14F-4D97-AF65-F5344CB8AC3E}">
        <p14:creationId xmlns:p14="http://schemas.microsoft.com/office/powerpoint/2010/main" val="125114618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1">
            <a:extLst>
              <a:ext uri="{FF2B5EF4-FFF2-40B4-BE49-F238E27FC236}">
                <a16:creationId xmlns:a16="http://schemas.microsoft.com/office/drawing/2014/main" id="{F5CD57B4-018E-E51E-7C2B-4AB996F01D1E}"/>
              </a:ext>
            </a:extLst>
          </p:cNvPr>
          <p:cNvSpPr txBox="1">
            <a:spLocks noGrp="1" noChangeArrowheads="1"/>
          </p:cNvSpPr>
          <p:nvPr>
            <p:ph type="sldNum" sz="quarter" idx="10"/>
          </p:nvPr>
        </p:nvSpPr>
        <p:spPr>
          <a:ln/>
        </p:spPr>
        <p:txBody>
          <a:bodyPr/>
          <a:lstStyle>
            <a:lvl1pPr>
              <a:defRPr/>
            </a:lvl1pPr>
          </a:lstStyle>
          <a:p>
            <a:fld id="{F2F0D9C3-3BD2-E749-9D98-7BD095417F79}" type="slidenum">
              <a:rPr lang="en-US" altLang="en-US"/>
              <a:pPr/>
              <a:t>‹#›</a:t>
            </a:fld>
            <a:endParaRPr lang="en-US" altLang="en-US"/>
          </a:p>
        </p:txBody>
      </p:sp>
    </p:spTree>
    <p:extLst>
      <p:ext uri="{BB962C8B-B14F-4D97-AF65-F5344CB8AC3E}">
        <p14:creationId xmlns:p14="http://schemas.microsoft.com/office/powerpoint/2010/main" val="87512797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 Box 1">
            <a:extLst>
              <a:ext uri="{FF2B5EF4-FFF2-40B4-BE49-F238E27FC236}">
                <a16:creationId xmlns:a16="http://schemas.microsoft.com/office/drawing/2014/main" id="{3C24AFB1-46F4-C0FD-6FB3-8AD2E4710566}"/>
              </a:ext>
            </a:extLst>
          </p:cNvPr>
          <p:cNvSpPr txBox="1">
            <a:spLocks noGrp="1" noChangeArrowheads="1"/>
          </p:cNvSpPr>
          <p:nvPr>
            <p:ph type="sldNum" sz="quarter" idx="10"/>
          </p:nvPr>
        </p:nvSpPr>
        <p:spPr>
          <a:ln/>
        </p:spPr>
        <p:txBody>
          <a:bodyPr/>
          <a:lstStyle>
            <a:lvl1pPr>
              <a:defRPr/>
            </a:lvl1pPr>
          </a:lstStyle>
          <a:p>
            <a:fld id="{853CCCAE-C103-C24A-ABC4-5728A013B635}" type="slidenum">
              <a:rPr lang="en-US" altLang="en-US"/>
              <a:pPr/>
              <a:t>‹#›</a:t>
            </a:fld>
            <a:endParaRPr lang="en-US" altLang="en-US"/>
          </a:p>
        </p:txBody>
      </p:sp>
    </p:spTree>
    <p:extLst>
      <p:ext uri="{BB962C8B-B14F-4D97-AF65-F5344CB8AC3E}">
        <p14:creationId xmlns:p14="http://schemas.microsoft.com/office/powerpoint/2010/main" val="260760569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1">
            <a:extLst>
              <a:ext uri="{FF2B5EF4-FFF2-40B4-BE49-F238E27FC236}">
                <a16:creationId xmlns:a16="http://schemas.microsoft.com/office/drawing/2014/main" id="{99DD6E72-ADDD-46EC-AD10-B450D5E52E9E}"/>
              </a:ext>
            </a:extLst>
          </p:cNvPr>
          <p:cNvSpPr txBox="1">
            <a:spLocks noGrp="1" noChangeArrowheads="1"/>
          </p:cNvSpPr>
          <p:nvPr>
            <p:ph type="sldNum" sz="quarter" idx="10"/>
          </p:nvPr>
        </p:nvSpPr>
        <p:spPr>
          <a:ln/>
        </p:spPr>
        <p:txBody>
          <a:bodyPr/>
          <a:lstStyle>
            <a:lvl1pPr>
              <a:defRPr/>
            </a:lvl1pPr>
          </a:lstStyle>
          <a:p>
            <a:fld id="{F189284A-AA82-854B-B8F4-CF3E9B57EDAB}" type="slidenum">
              <a:rPr lang="en-US" altLang="en-US"/>
              <a:pPr/>
              <a:t>‹#›</a:t>
            </a:fld>
            <a:endParaRPr lang="en-US" altLang="en-US"/>
          </a:p>
        </p:txBody>
      </p:sp>
    </p:spTree>
    <p:extLst>
      <p:ext uri="{BB962C8B-B14F-4D97-AF65-F5344CB8AC3E}">
        <p14:creationId xmlns:p14="http://schemas.microsoft.com/office/powerpoint/2010/main" val="192839659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1">
            <a:extLst>
              <a:ext uri="{FF2B5EF4-FFF2-40B4-BE49-F238E27FC236}">
                <a16:creationId xmlns:a16="http://schemas.microsoft.com/office/drawing/2014/main" id="{42982ED8-C4AD-89AA-0F25-E0A92223847D}"/>
              </a:ext>
            </a:extLst>
          </p:cNvPr>
          <p:cNvSpPr txBox="1">
            <a:spLocks noGrp="1" noChangeArrowheads="1"/>
          </p:cNvSpPr>
          <p:nvPr>
            <p:ph type="sldNum" sz="quarter" idx="10"/>
          </p:nvPr>
        </p:nvSpPr>
        <p:spPr>
          <a:ln/>
        </p:spPr>
        <p:txBody>
          <a:bodyPr/>
          <a:lstStyle>
            <a:lvl1pPr>
              <a:defRPr/>
            </a:lvl1pPr>
          </a:lstStyle>
          <a:p>
            <a:fld id="{EAC5C987-2E96-D345-BD59-CBA9FD30CF68}" type="slidenum">
              <a:rPr lang="en-US" altLang="en-US"/>
              <a:pPr/>
              <a:t>‹#›</a:t>
            </a:fld>
            <a:endParaRPr lang="en-US" altLang="en-US"/>
          </a:p>
        </p:txBody>
      </p:sp>
    </p:spTree>
    <p:extLst>
      <p:ext uri="{BB962C8B-B14F-4D97-AF65-F5344CB8AC3E}">
        <p14:creationId xmlns:p14="http://schemas.microsoft.com/office/powerpoint/2010/main" val="302673643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1">
            <a:extLst>
              <a:ext uri="{FF2B5EF4-FFF2-40B4-BE49-F238E27FC236}">
                <a16:creationId xmlns:a16="http://schemas.microsoft.com/office/drawing/2014/main" id="{5B6C624D-70E2-8415-36E3-F73C70A0F051}"/>
              </a:ext>
            </a:extLst>
          </p:cNvPr>
          <p:cNvSpPr txBox="1">
            <a:spLocks noGrp="1" noChangeArrowheads="1"/>
          </p:cNvSpPr>
          <p:nvPr>
            <p:ph type="sldNum" sz="quarter" idx="10"/>
          </p:nvPr>
        </p:nvSpPr>
        <p:spPr>
          <a:ln/>
        </p:spPr>
        <p:txBody>
          <a:bodyPr/>
          <a:lstStyle>
            <a:lvl1pPr>
              <a:defRPr/>
            </a:lvl1pPr>
          </a:lstStyle>
          <a:p>
            <a:fld id="{2E1C9544-664D-7D42-8650-1F0050FCCB4C}" type="slidenum">
              <a:rPr lang="en-US" altLang="en-US"/>
              <a:pPr/>
              <a:t>‹#›</a:t>
            </a:fld>
            <a:endParaRPr lang="en-US" altLang="en-US"/>
          </a:p>
        </p:txBody>
      </p:sp>
    </p:spTree>
    <p:extLst>
      <p:ext uri="{BB962C8B-B14F-4D97-AF65-F5344CB8AC3E}">
        <p14:creationId xmlns:p14="http://schemas.microsoft.com/office/powerpoint/2010/main" val="93410694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270FE3E7-2844-80BA-98CD-DCAE4909C54F}"/>
              </a:ext>
            </a:extLst>
          </p:cNvPr>
          <p:cNvSpPr txBox="1">
            <a:spLocks noGrp="1" noChangeArrowheads="1"/>
          </p:cNvSpPr>
          <p:nvPr>
            <p:ph type="sldNum" sz="quarter" idx="10"/>
          </p:nvPr>
        </p:nvSpPr>
        <p:spPr>
          <a:ln/>
        </p:spPr>
        <p:txBody>
          <a:bodyPr/>
          <a:lstStyle>
            <a:lvl1pPr>
              <a:defRPr/>
            </a:lvl1pPr>
          </a:lstStyle>
          <a:p>
            <a:fld id="{DAE852CC-9CC5-CF4A-AAE4-608874973B1B}" type="slidenum">
              <a:rPr lang="en-US" altLang="en-US"/>
              <a:pPr/>
              <a:t>‹#›</a:t>
            </a:fld>
            <a:endParaRPr lang="en-US" altLang="en-US"/>
          </a:p>
        </p:txBody>
      </p:sp>
    </p:spTree>
    <p:extLst>
      <p:ext uri="{BB962C8B-B14F-4D97-AF65-F5344CB8AC3E}">
        <p14:creationId xmlns:p14="http://schemas.microsoft.com/office/powerpoint/2010/main" val="101218581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1">
            <a:extLst>
              <a:ext uri="{FF2B5EF4-FFF2-40B4-BE49-F238E27FC236}">
                <a16:creationId xmlns:a16="http://schemas.microsoft.com/office/drawing/2014/main" id="{BE28C590-9886-2BB7-6472-626348E74DF5}"/>
              </a:ext>
            </a:extLst>
          </p:cNvPr>
          <p:cNvSpPr txBox="1">
            <a:spLocks noGrp="1" noChangeArrowheads="1"/>
          </p:cNvSpPr>
          <p:nvPr>
            <p:ph type="sldNum" sz="quarter" idx="10"/>
          </p:nvPr>
        </p:nvSpPr>
        <p:spPr>
          <a:ln/>
        </p:spPr>
        <p:txBody>
          <a:bodyPr/>
          <a:lstStyle>
            <a:lvl1pPr>
              <a:defRPr/>
            </a:lvl1pPr>
          </a:lstStyle>
          <a:p>
            <a:fld id="{21A1DC6B-6D69-E240-AD07-CE85CE76D3FB}" type="slidenum">
              <a:rPr lang="en-US" altLang="en-US"/>
              <a:pPr/>
              <a:t>‹#›</a:t>
            </a:fld>
            <a:endParaRPr lang="en-US" altLang="en-US"/>
          </a:p>
        </p:txBody>
      </p:sp>
    </p:spTree>
    <p:extLst>
      <p:ext uri="{BB962C8B-B14F-4D97-AF65-F5344CB8AC3E}">
        <p14:creationId xmlns:p14="http://schemas.microsoft.com/office/powerpoint/2010/main" val="106686780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Box 1">
            <a:extLst>
              <a:ext uri="{FF2B5EF4-FFF2-40B4-BE49-F238E27FC236}">
                <a16:creationId xmlns:a16="http://schemas.microsoft.com/office/drawing/2014/main" id="{7F2033A7-2062-5E2B-1F8E-42C841DDAB80}"/>
              </a:ext>
            </a:extLst>
          </p:cNvPr>
          <p:cNvSpPr txBox="1">
            <a:spLocks noGrp="1" noChangeArrowheads="1"/>
          </p:cNvSpPr>
          <p:nvPr>
            <p:ph type="sldNum" sz="quarter" idx="10"/>
          </p:nvPr>
        </p:nvSpPr>
        <p:spPr>
          <a:ln/>
        </p:spPr>
        <p:txBody>
          <a:bodyPr/>
          <a:lstStyle>
            <a:lvl1pPr>
              <a:defRPr/>
            </a:lvl1pPr>
          </a:lstStyle>
          <a:p>
            <a:fld id="{8511EBA4-A5E0-A84C-A283-20728787B056}" type="slidenum">
              <a:rPr lang="en-US" altLang="en-US"/>
              <a:pPr/>
              <a:t>‹#›</a:t>
            </a:fld>
            <a:endParaRPr lang="en-US" altLang="en-US"/>
          </a:p>
        </p:txBody>
      </p:sp>
    </p:spTree>
    <p:extLst>
      <p:ext uri="{BB962C8B-B14F-4D97-AF65-F5344CB8AC3E}">
        <p14:creationId xmlns:p14="http://schemas.microsoft.com/office/powerpoint/2010/main" val="16280800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1">
            <a:extLst>
              <a:ext uri="{FF2B5EF4-FFF2-40B4-BE49-F238E27FC236}">
                <a16:creationId xmlns:a16="http://schemas.microsoft.com/office/drawing/2014/main" id="{7C931F11-DF65-0BDB-4489-11B42CB962E2}"/>
              </a:ext>
            </a:extLst>
          </p:cNvPr>
          <p:cNvSpPr txBox="1">
            <a:spLocks noGrp="1" noChangeArrowheads="1"/>
          </p:cNvSpPr>
          <p:nvPr>
            <p:ph type="sldNum" sz="quarter" idx="10"/>
          </p:nvPr>
        </p:nvSpPr>
        <p:spPr>
          <a:ln/>
        </p:spPr>
        <p:txBody>
          <a:bodyPr/>
          <a:lstStyle>
            <a:lvl1pPr>
              <a:defRPr/>
            </a:lvl1pPr>
          </a:lstStyle>
          <a:p>
            <a:fld id="{CF4FE8EA-D000-DE45-AE90-BC89D3DEBC09}" type="slidenum">
              <a:rPr lang="en-US" altLang="en-US"/>
              <a:pPr/>
              <a:t>‹#›</a:t>
            </a:fld>
            <a:endParaRPr lang="en-US" altLang="en-US"/>
          </a:p>
        </p:txBody>
      </p:sp>
    </p:spTree>
    <p:extLst>
      <p:ext uri="{BB962C8B-B14F-4D97-AF65-F5344CB8AC3E}">
        <p14:creationId xmlns:p14="http://schemas.microsoft.com/office/powerpoint/2010/main" val="417695392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1">
            <a:extLst>
              <a:ext uri="{FF2B5EF4-FFF2-40B4-BE49-F238E27FC236}">
                <a16:creationId xmlns:a16="http://schemas.microsoft.com/office/drawing/2014/main" id="{AED63AB1-F536-32F7-E24C-6607087170BA}"/>
              </a:ext>
            </a:extLst>
          </p:cNvPr>
          <p:cNvSpPr txBox="1">
            <a:spLocks noGrp="1" noChangeArrowheads="1"/>
          </p:cNvSpPr>
          <p:nvPr>
            <p:ph type="sldNum" sz="quarter" idx="10"/>
          </p:nvPr>
        </p:nvSpPr>
        <p:spPr>
          <a:ln/>
        </p:spPr>
        <p:txBody>
          <a:bodyPr/>
          <a:lstStyle>
            <a:lvl1pPr>
              <a:defRPr/>
            </a:lvl1pPr>
          </a:lstStyle>
          <a:p>
            <a:fld id="{DE4E1317-FFDD-2043-908F-577913E43868}" type="slidenum">
              <a:rPr lang="en-US" altLang="en-US"/>
              <a:pPr/>
              <a:t>‹#›</a:t>
            </a:fld>
            <a:endParaRPr lang="en-US" altLang="en-US"/>
          </a:p>
        </p:txBody>
      </p:sp>
    </p:spTree>
    <p:extLst>
      <p:ext uri="{BB962C8B-B14F-4D97-AF65-F5344CB8AC3E}">
        <p14:creationId xmlns:p14="http://schemas.microsoft.com/office/powerpoint/2010/main" val="379285081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Text Box 1">
            <a:extLst>
              <a:ext uri="{FF2B5EF4-FFF2-40B4-BE49-F238E27FC236}">
                <a16:creationId xmlns:a16="http://schemas.microsoft.com/office/drawing/2014/main" id="{BC10892D-2CC8-2E3F-A3BE-21E7D9BE6636}"/>
              </a:ext>
            </a:extLst>
          </p:cNvPr>
          <p:cNvSpPr txBox="1">
            <a:spLocks noGrp="1" noChangeArrowheads="1"/>
          </p:cNvSpPr>
          <p:nvPr>
            <p:ph type="sldNum" sz="quarter" idx="4"/>
          </p:nvPr>
        </p:nvSpPr>
        <p:spPr bwMode="auto">
          <a:xfrm>
            <a:off x="7459663" y="6388100"/>
            <a:ext cx="3175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b" anchorCtr="0" compatLnSpc="1">
            <a:prstTxWarp prst="textNoShape">
              <a:avLst/>
            </a:prstTxWarp>
          </a:bodyPr>
          <a:lstStyle>
            <a:lvl1pPr algn="ctr" eaLnBrk="1" hangingPunct="1">
              <a:defRPr>
                <a:solidFill>
                  <a:schemeClr val="tx1"/>
                </a:solidFill>
                <a:latin typeface="Arial Black" panose="020B0604020202020204" pitchFamily="34" charset="0"/>
                <a:sym typeface="Arial Black" panose="020B0604020202020204" pitchFamily="34" charset="0"/>
              </a:defRPr>
            </a:lvl1pPr>
          </a:lstStyle>
          <a:p>
            <a:fld id="{7CFB0C11-36E1-C042-9F81-6FC846AA6E20}" type="slidenum">
              <a:rPr lang="en-US" altLang="en-US"/>
              <a:pPr/>
              <a:t>‹#›</a:t>
            </a:fld>
            <a:endParaRPr lang="en-US" altLang="en-US"/>
          </a:p>
        </p:txBody>
      </p:sp>
      <p:sp>
        <p:nvSpPr>
          <p:cNvPr id="1027" name="Rectangle 2">
            <a:extLst>
              <a:ext uri="{FF2B5EF4-FFF2-40B4-BE49-F238E27FC236}">
                <a16:creationId xmlns:a16="http://schemas.microsoft.com/office/drawing/2014/main" id="{EE9A024A-61F7-999D-5677-385EB2F8A8E0}"/>
              </a:ext>
            </a:extLst>
          </p:cNvPr>
          <p:cNvSpPr>
            <a:spLocks noGrp="1" noChangeArrowheads="1"/>
          </p:cNvSpPr>
          <p:nvPr>
            <p:ph type="title"/>
          </p:nvPr>
        </p:nvSpPr>
        <p:spPr bwMode="auto">
          <a:xfrm>
            <a:off x="2971800" y="1600200"/>
            <a:ext cx="6019800" cy="266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ltLang="en-US">
                <a:sym typeface="Arial" charset="0"/>
              </a:rPr>
              <a:t>Click to edit Master title style</a:t>
            </a:r>
          </a:p>
        </p:txBody>
      </p:sp>
      <p:sp>
        <p:nvSpPr>
          <p:cNvPr id="1028" name="Rectangle 3">
            <a:extLst>
              <a:ext uri="{FF2B5EF4-FFF2-40B4-BE49-F238E27FC236}">
                <a16:creationId xmlns:a16="http://schemas.microsoft.com/office/drawing/2014/main" id="{3C9EF189-AA4C-6671-5CA5-F881A09D0C86}"/>
              </a:ext>
            </a:extLst>
          </p:cNvPr>
          <p:cNvSpPr>
            <a:spLocks noGrp="1" noChangeArrowheads="1"/>
          </p:cNvSpPr>
          <p:nvPr>
            <p:ph type="body" idx="1"/>
          </p:nvPr>
        </p:nvSpPr>
        <p:spPr bwMode="auto">
          <a:xfrm>
            <a:off x="2971800" y="4267200"/>
            <a:ext cx="6019800" cy="2590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ltLang="en-US">
                <a:sym typeface="Arial" charset="0"/>
              </a:rPr>
              <a:t>Click to edit Master text styles</a:t>
            </a:r>
          </a:p>
          <a:p>
            <a:pPr lvl="1"/>
            <a:r>
              <a:rPr lang="en-US" altLang="en-US">
                <a:sym typeface="Arial" charset="0"/>
              </a:rPr>
              <a:t>Second level</a:t>
            </a:r>
          </a:p>
          <a:p>
            <a:pPr lvl="2"/>
            <a:r>
              <a:rPr lang="en-US" altLang="en-US">
                <a:sym typeface="Arial" charset="0"/>
              </a:rPr>
              <a:t>Third level</a:t>
            </a:r>
          </a:p>
          <a:p>
            <a:pPr lvl="3"/>
            <a:r>
              <a:rPr lang="en-US" altLang="en-US">
                <a:sym typeface="Arial" charset="0"/>
              </a:rPr>
              <a:t>Fourth level</a:t>
            </a:r>
          </a:p>
          <a:p>
            <a:pPr lvl="4"/>
            <a:r>
              <a:rPr lang="en-US" altLang="en-US">
                <a:sym typeface="Arial" charset="0"/>
              </a:rPr>
              <a:t>Fifth level</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hf hdr="0" ftr="0" dt="0"/>
  <p:txStyles>
    <p:titleStyle>
      <a:lvl1pPr marL="39688" indent="-39688" algn="l" rtl="0" eaLnBrk="0" fontAlgn="base" hangingPunct="0">
        <a:spcBef>
          <a:spcPct val="0"/>
        </a:spcBef>
        <a:spcAft>
          <a:spcPct val="0"/>
        </a:spcAft>
        <a:defRPr sz="5000">
          <a:solidFill>
            <a:srgbClr val="FFFFFF"/>
          </a:solidFill>
          <a:latin typeface="+mj-lt"/>
          <a:ea typeface="+mj-ea"/>
          <a:cs typeface="+mj-cs"/>
          <a:sym typeface="Arial" panose="020B0604020202020204" pitchFamily="34" charset="0"/>
        </a:defRPr>
      </a:lvl1pPr>
      <a:lvl2pPr marL="39688" indent="-39688" algn="l" rtl="0" eaLnBrk="0" fontAlgn="base" hangingPunct="0">
        <a:spcBef>
          <a:spcPct val="0"/>
        </a:spcBef>
        <a:spcAft>
          <a:spcPct val="0"/>
        </a:spcAft>
        <a:defRPr sz="5000">
          <a:solidFill>
            <a:srgbClr val="FFFFFF"/>
          </a:solidFill>
          <a:latin typeface="Arial" charset="0"/>
          <a:sym typeface="Arial" panose="020B0604020202020204" pitchFamily="34" charset="0"/>
        </a:defRPr>
      </a:lvl2pPr>
      <a:lvl3pPr marL="39688" indent="-39688" algn="l" rtl="0" eaLnBrk="0" fontAlgn="base" hangingPunct="0">
        <a:spcBef>
          <a:spcPct val="0"/>
        </a:spcBef>
        <a:spcAft>
          <a:spcPct val="0"/>
        </a:spcAft>
        <a:defRPr sz="5000">
          <a:solidFill>
            <a:srgbClr val="FFFFFF"/>
          </a:solidFill>
          <a:latin typeface="Arial" charset="0"/>
          <a:sym typeface="Arial" panose="020B0604020202020204" pitchFamily="34" charset="0"/>
        </a:defRPr>
      </a:lvl3pPr>
      <a:lvl4pPr marL="39688" indent="-39688" algn="l" rtl="0" eaLnBrk="0" fontAlgn="base" hangingPunct="0">
        <a:spcBef>
          <a:spcPct val="0"/>
        </a:spcBef>
        <a:spcAft>
          <a:spcPct val="0"/>
        </a:spcAft>
        <a:defRPr sz="5000">
          <a:solidFill>
            <a:srgbClr val="FFFFFF"/>
          </a:solidFill>
          <a:latin typeface="Arial" charset="0"/>
          <a:sym typeface="Arial" panose="020B0604020202020204" pitchFamily="34" charset="0"/>
        </a:defRPr>
      </a:lvl4pPr>
      <a:lvl5pPr marL="39688" indent="-39688" algn="l" rtl="0" eaLnBrk="0" fontAlgn="base" hangingPunct="0">
        <a:spcBef>
          <a:spcPct val="0"/>
        </a:spcBef>
        <a:spcAft>
          <a:spcPct val="0"/>
        </a:spcAft>
        <a:defRPr sz="5000">
          <a:solidFill>
            <a:srgbClr val="FFFFFF"/>
          </a:solidFill>
          <a:latin typeface="Arial" charset="0"/>
          <a:sym typeface="Arial" panose="020B0604020202020204" pitchFamily="34" charset="0"/>
        </a:defRPr>
      </a:lvl5pPr>
      <a:lvl6pPr marL="496888" algn="l" rtl="0" fontAlgn="base">
        <a:spcBef>
          <a:spcPct val="0"/>
        </a:spcBef>
        <a:spcAft>
          <a:spcPct val="0"/>
        </a:spcAft>
        <a:defRPr sz="5000">
          <a:solidFill>
            <a:srgbClr val="FFFFFF"/>
          </a:solidFill>
          <a:latin typeface="Arial" charset="0"/>
          <a:sym typeface="Arial" charset="0"/>
        </a:defRPr>
      </a:lvl6pPr>
      <a:lvl7pPr marL="954088" algn="l" rtl="0" fontAlgn="base">
        <a:spcBef>
          <a:spcPct val="0"/>
        </a:spcBef>
        <a:spcAft>
          <a:spcPct val="0"/>
        </a:spcAft>
        <a:defRPr sz="5000">
          <a:solidFill>
            <a:srgbClr val="FFFFFF"/>
          </a:solidFill>
          <a:latin typeface="Arial" charset="0"/>
          <a:sym typeface="Arial" charset="0"/>
        </a:defRPr>
      </a:lvl7pPr>
      <a:lvl8pPr marL="1411288" algn="l" rtl="0" fontAlgn="base">
        <a:spcBef>
          <a:spcPct val="0"/>
        </a:spcBef>
        <a:spcAft>
          <a:spcPct val="0"/>
        </a:spcAft>
        <a:defRPr sz="5000">
          <a:solidFill>
            <a:srgbClr val="FFFFFF"/>
          </a:solidFill>
          <a:latin typeface="Arial" charset="0"/>
          <a:sym typeface="Arial" charset="0"/>
        </a:defRPr>
      </a:lvl8pPr>
      <a:lvl9pPr marL="1868488" algn="l" rtl="0" fontAlgn="base">
        <a:spcBef>
          <a:spcPct val="0"/>
        </a:spcBef>
        <a:spcAft>
          <a:spcPct val="0"/>
        </a:spcAft>
        <a:defRPr sz="5000">
          <a:solidFill>
            <a:srgbClr val="FFFFFF"/>
          </a:solidFill>
          <a:latin typeface="Arial" charset="0"/>
          <a:sym typeface="Arial" charset="0"/>
        </a:defRPr>
      </a:lvl9pPr>
    </p:titleStyle>
    <p:bodyStyle>
      <a:lvl1pPr marL="39688" indent="-39688" algn="l" rtl="0" eaLnBrk="0" fontAlgn="base" hangingPunct="0">
        <a:spcBef>
          <a:spcPts val="800"/>
        </a:spcBef>
        <a:spcAft>
          <a:spcPct val="0"/>
        </a:spcAft>
        <a:defRPr sz="3400">
          <a:solidFill>
            <a:schemeClr val="tx1"/>
          </a:solidFill>
          <a:latin typeface="+mn-lt"/>
          <a:ea typeface="+mn-ea"/>
          <a:cs typeface="+mn-cs"/>
          <a:sym typeface="Arial" panose="020B0604020202020204" pitchFamily="34" charset="0"/>
        </a:defRPr>
      </a:lvl1pPr>
      <a:lvl2pPr marL="395288" indent="61913" algn="ctr" rtl="0" eaLnBrk="0" fontAlgn="base" hangingPunct="0">
        <a:spcBef>
          <a:spcPts val="600"/>
        </a:spcBef>
        <a:spcAft>
          <a:spcPct val="0"/>
        </a:spcAft>
        <a:defRPr sz="2800">
          <a:solidFill>
            <a:schemeClr val="tx1"/>
          </a:solidFill>
          <a:latin typeface="+mn-lt"/>
          <a:sym typeface="Arial" panose="020B0604020202020204" pitchFamily="34" charset="0"/>
        </a:defRPr>
      </a:lvl2pPr>
      <a:lvl3pPr marL="852488" indent="61913" algn="ctr" rtl="0" eaLnBrk="0" fontAlgn="base" hangingPunct="0">
        <a:spcBef>
          <a:spcPts val="600"/>
        </a:spcBef>
        <a:spcAft>
          <a:spcPct val="0"/>
        </a:spcAft>
        <a:defRPr sz="2400">
          <a:solidFill>
            <a:schemeClr val="tx1"/>
          </a:solidFill>
          <a:latin typeface="+mn-lt"/>
          <a:sym typeface="Arial" panose="020B0604020202020204" pitchFamily="34" charset="0"/>
        </a:defRPr>
      </a:lvl3pPr>
      <a:lvl4pPr marL="1309688" indent="61913" algn="ctr" rtl="0" eaLnBrk="0" fontAlgn="base" hangingPunct="0">
        <a:spcBef>
          <a:spcPts val="500"/>
        </a:spcBef>
        <a:spcAft>
          <a:spcPct val="0"/>
        </a:spcAft>
        <a:defRPr sz="2000">
          <a:solidFill>
            <a:schemeClr val="tx1"/>
          </a:solidFill>
          <a:latin typeface="+mn-lt"/>
          <a:sym typeface="Arial" panose="020B0604020202020204" pitchFamily="34" charset="0"/>
        </a:defRPr>
      </a:lvl4pPr>
      <a:lvl5pPr marL="1766888" indent="61913" algn="ctr" rtl="0" eaLnBrk="0" fontAlgn="base" hangingPunct="0">
        <a:spcBef>
          <a:spcPts val="500"/>
        </a:spcBef>
        <a:spcAft>
          <a:spcPct val="0"/>
        </a:spcAft>
        <a:defRPr sz="2000">
          <a:solidFill>
            <a:schemeClr val="tx1"/>
          </a:solidFill>
          <a:latin typeface="+mn-lt"/>
          <a:sym typeface="Arial" panose="020B0604020202020204" pitchFamily="34" charset="0"/>
        </a:defRPr>
      </a:lvl5pPr>
      <a:lvl6pPr marL="2224088" algn="ctr" rtl="0" fontAlgn="base">
        <a:spcBef>
          <a:spcPts val="500"/>
        </a:spcBef>
        <a:spcAft>
          <a:spcPct val="0"/>
        </a:spcAft>
        <a:defRPr sz="2000">
          <a:solidFill>
            <a:schemeClr val="tx1"/>
          </a:solidFill>
          <a:latin typeface="+mn-lt"/>
          <a:sym typeface="Arial" charset="0"/>
        </a:defRPr>
      </a:lvl6pPr>
      <a:lvl7pPr marL="2681288" algn="ctr" rtl="0" fontAlgn="base">
        <a:spcBef>
          <a:spcPts val="500"/>
        </a:spcBef>
        <a:spcAft>
          <a:spcPct val="0"/>
        </a:spcAft>
        <a:defRPr sz="2000">
          <a:solidFill>
            <a:schemeClr val="tx1"/>
          </a:solidFill>
          <a:latin typeface="+mn-lt"/>
          <a:sym typeface="Arial" charset="0"/>
        </a:defRPr>
      </a:lvl7pPr>
      <a:lvl8pPr marL="3138488" algn="ctr" rtl="0" fontAlgn="base">
        <a:spcBef>
          <a:spcPts val="500"/>
        </a:spcBef>
        <a:spcAft>
          <a:spcPct val="0"/>
        </a:spcAft>
        <a:defRPr sz="2000">
          <a:solidFill>
            <a:schemeClr val="tx1"/>
          </a:solidFill>
          <a:latin typeface="+mn-lt"/>
          <a:sym typeface="Arial" charset="0"/>
        </a:defRPr>
      </a:lvl8pPr>
      <a:lvl9pPr marL="3595688" algn="ctr" rtl="0" fontAlgn="base">
        <a:spcBef>
          <a:spcPts val="500"/>
        </a:spcBef>
        <a:spcAft>
          <a:spcPct val="0"/>
        </a:spcAft>
        <a:defRPr sz="2000">
          <a:solidFill>
            <a:schemeClr val="tx1"/>
          </a:solidFill>
          <a:latin typeface="+mn-lt"/>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Text Box 1">
            <a:extLst>
              <a:ext uri="{FF2B5EF4-FFF2-40B4-BE49-F238E27FC236}">
                <a16:creationId xmlns:a16="http://schemas.microsoft.com/office/drawing/2014/main" id="{2B98D138-D170-1AC7-A54B-C64C7C74B1E7}"/>
              </a:ext>
            </a:extLst>
          </p:cNvPr>
          <p:cNvSpPr txBox="1">
            <a:spLocks noGrp="1" noChangeArrowheads="1"/>
          </p:cNvSpPr>
          <p:nvPr>
            <p:ph type="sldNum" sz="quarter" idx="4"/>
          </p:nvPr>
        </p:nvSpPr>
        <p:spPr bwMode="auto">
          <a:xfrm>
            <a:off x="7459663" y="6388100"/>
            <a:ext cx="3175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b" anchorCtr="0" compatLnSpc="1">
            <a:prstTxWarp prst="textNoShape">
              <a:avLst/>
            </a:prstTxWarp>
          </a:bodyPr>
          <a:lstStyle>
            <a:lvl1pPr algn="ctr" eaLnBrk="1" hangingPunct="1">
              <a:defRPr>
                <a:solidFill>
                  <a:schemeClr val="tx1"/>
                </a:solidFill>
                <a:latin typeface="Arial Black" panose="020B0604020202020204" pitchFamily="34" charset="0"/>
                <a:sym typeface="Arial Black" panose="020B0604020202020204" pitchFamily="34" charset="0"/>
              </a:defRPr>
            </a:lvl1pPr>
          </a:lstStyle>
          <a:p>
            <a:fld id="{C92CC445-3500-0C43-8463-4ADADCC6325F}" type="slidenum">
              <a:rPr lang="en-US" altLang="en-US"/>
              <a:pPr/>
              <a:t>‹#›</a:t>
            </a:fld>
            <a:endParaRPr lang="en-US" altLang="en-US"/>
          </a:p>
        </p:txBody>
      </p:sp>
      <p:sp>
        <p:nvSpPr>
          <p:cNvPr id="2051" name="Rectangle 2">
            <a:extLst>
              <a:ext uri="{FF2B5EF4-FFF2-40B4-BE49-F238E27FC236}">
                <a16:creationId xmlns:a16="http://schemas.microsoft.com/office/drawing/2014/main" id="{1B44DE91-BFE9-2483-09CE-C89CC9B2DCF1}"/>
              </a:ext>
            </a:extLst>
          </p:cNvPr>
          <p:cNvSpPr>
            <a:spLocks noGrp="1" noChangeArrowheads="1"/>
          </p:cNvSpPr>
          <p:nvPr>
            <p:ph type="title"/>
          </p:nvPr>
        </p:nvSpPr>
        <p:spPr bwMode="auto">
          <a:xfrm>
            <a:off x="457200" y="304800"/>
            <a:ext cx="8229600" cy="167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ltLang="en-US">
                <a:sym typeface="Arial" charset="0"/>
              </a:rPr>
              <a:t>Click to edit Master title style</a:t>
            </a:r>
          </a:p>
        </p:txBody>
      </p:sp>
      <p:sp>
        <p:nvSpPr>
          <p:cNvPr id="2052" name="Rectangle 3">
            <a:extLst>
              <a:ext uri="{FF2B5EF4-FFF2-40B4-BE49-F238E27FC236}">
                <a16:creationId xmlns:a16="http://schemas.microsoft.com/office/drawing/2014/main" id="{E5CF482C-C030-E3E0-69E4-AADE11709F1B}"/>
              </a:ext>
            </a:extLst>
          </p:cNvPr>
          <p:cNvSpPr>
            <a:spLocks noGrp="1" noChangeArrowheads="1"/>
          </p:cNvSpPr>
          <p:nvPr>
            <p:ph type="body" idx="1"/>
          </p:nvPr>
        </p:nvSpPr>
        <p:spPr bwMode="auto">
          <a:xfrm>
            <a:off x="457200" y="1981200"/>
            <a:ext cx="82296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ltLang="en-US">
                <a:sym typeface="Arial" charset="0"/>
              </a:rPr>
              <a:t>Click to edit Master text styles</a:t>
            </a:r>
          </a:p>
          <a:p>
            <a:pPr lvl="1"/>
            <a:r>
              <a:rPr lang="en-US" altLang="en-US">
                <a:sym typeface="Arial" charset="0"/>
              </a:rPr>
              <a:t>Second level</a:t>
            </a:r>
          </a:p>
          <a:p>
            <a:pPr lvl="2"/>
            <a:r>
              <a:rPr lang="en-US" altLang="en-US">
                <a:sym typeface="Arial" charset="0"/>
              </a:rPr>
              <a:t>Third level</a:t>
            </a:r>
          </a:p>
          <a:p>
            <a:pPr lvl="3"/>
            <a:r>
              <a:rPr lang="en-US" altLang="en-US">
                <a:sym typeface="Arial" charset="0"/>
              </a:rPr>
              <a:t>Fourth level</a:t>
            </a:r>
          </a:p>
          <a:p>
            <a:pPr lvl="4"/>
            <a:r>
              <a:rPr lang="en-US" altLang="en-US">
                <a:sym typeface="Arial" charset="0"/>
              </a:rPr>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marL="39688" indent="-39688" algn="l" rtl="0" eaLnBrk="0" fontAlgn="base" hangingPunct="0">
        <a:spcBef>
          <a:spcPct val="0"/>
        </a:spcBef>
        <a:spcAft>
          <a:spcPct val="0"/>
        </a:spcAft>
        <a:defRPr sz="4400">
          <a:solidFill>
            <a:schemeClr val="tx1"/>
          </a:solidFill>
          <a:latin typeface="+mj-lt"/>
          <a:ea typeface="+mj-ea"/>
          <a:cs typeface="+mj-cs"/>
          <a:sym typeface="Arial" panose="020B0604020202020204" pitchFamily="34" charset="0"/>
        </a:defRPr>
      </a:lvl1pPr>
      <a:lvl2pPr marL="39688" indent="-39688" algn="l" rtl="0" eaLnBrk="0" fontAlgn="base" hangingPunct="0">
        <a:spcBef>
          <a:spcPct val="0"/>
        </a:spcBef>
        <a:spcAft>
          <a:spcPct val="0"/>
        </a:spcAft>
        <a:defRPr sz="4400">
          <a:solidFill>
            <a:schemeClr val="tx1"/>
          </a:solidFill>
          <a:latin typeface="Arial" charset="0"/>
          <a:sym typeface="Arial" panose="020B0604020202020204" pitchFamily="34" charset="0"/>
        </a:defRPr>
      </a:lvl2pPr>
      <a:lvl3pPr marL="39688" indent="-39688" algn="l" rtl="0" eaLnBrk="0" fontAlgn="base" hangingPunct="0">
        <a:spcBef>
          <a:spcPct val="0"/>
        </a:spcBef>
        <a:spcAft>
          <a:spcPct val="0"/>
        </a:spcAft>
        <a:defRPr sz="4400">
          <a:solidFill>
            <a:schemeClr val="tx1"/>
          </a:solidFill>
          <a:latin typeface="Arial" charset="0"/>
          <a:sym typeface="Arial" panose="020B0604020202020204" pitchFamily="34" charset="0"/>
        </a:defRPr>
      </a:lvl3pPr>
      <a:lvl4pPr marL="39688" indent="-39688" algn="l" rtl="0" eaLnBrk="0" fontAlgn="base" hangingPunct="0">
        <a:spcBef>
          <a:spcPct val="0"/>
        </a:spcBef>
        <a:spcAft>
          <a:spcPct val="0"/>
        </a:spcAft>
        <a:defRPr sz="4400">
          <a:solidFill>
            <a:schemeClr val="tx1"/>
          </a:solidFill>
          <a:latin typeface="Arial" charset="0"/>
          <a:sym typeface="Arial" panose="020B0604020202020204" pitchFamily="34" charset="0"/>
        </a:defRPr>
      </a:lvl4pPr>
      <a:lvl5pPr marL="39688" indent="-39688" algn="l" rtl="0" eaLnBrk="0" fontAlgn="base" hangingPunct="0">
        <a:spcBef>
          <a:spcPct val="0"/>
        </a:spcBef>
        <a:spcAft>
          <a:spcPct val="0"/>
        </a:spcAft>
        <a:defRPr sz="4400">
          <a:solidFill>
            <a:schemeClr val="tx1"/>
          </a:solidFill>
          <a:latin typeface="Arial" charset="0"/>
          <a:sym typeface="Arial" panose="020B0604020202020204" pitchFamily="34" charset="0"/>
        </a:defRPr>
      </a:lvl5pPr>
      <a:lvl6pPr marL="496888" algn="l" rtl="0" fontAlgn="base">
        <a:spcBef>
          <a:spcPct val="0"/>
        </a:spcBef>
        <a:spcAft>
          <a:spcPct val="0"/>
        </a:spcAft>
        <a:defRPr sz="4400">
          <a:solidFill>
            <a:schemeClr val="tx1"/>
          </a:solidFill>
          <a:latin typeface="Arial" charset="0"/>
          <a:sym typeface="Arial" charset="0"/>
        </a:defRPr>
      </a:lvl6pPr>
      <a:lvl7pPr marL="954088" algn="l" rtl="0" fontAlgn="base">
        <a:spcBef>
          <a:spcPct val="0"/>
        </a:spcBef>
        <a:spcAft>
          <a:spcPct val="0"/>
        </a:spcAft>
        <a:defRPr sz="4400">
          <a:solidFill>
            <a:schemeClr val="tx1"/>
          </a:solidFill>
          <a:latin typeface="Arial" charset="0"/>
          <a:sym typeface="Arial" charset="0"/>
        </a:defRPr>
      </a:lvl7pPr>
      <a:lvl8pPr marL="1411288" algn="l" rtl="0" fontAlgn="base">
        <a:spcBef>
          <a:spcPct val="0"/>
        </a:spcBef>
        <a:spcAft>
          <a:spcPct val="0"/>
        </a:spcAft>
        <a:defRPr sz="4400">
          <a:solidFill>
            <a:schemeClr val="tx1"/>
          </a:solidFill>
          <a:latin typeface="Arial" charset="0"/>
          <a:sym typeface="Arial" charset="0"/>
        </a:defRPr>
      </a:lvl8pPr>
      <a:lvl9pPr marL="1868488" algn="l" rtl="0" fontAlgn="base">
        <a:spcBef>
          <a:spcPct val="0"/>
        </a:spcBef>
        <a:spcAft>
          <a:spcPct val="0"/>
        </a:spcAft>
        <a:defRPr sz="4400">
          <a:solidFill>
            <a:schemeClr val="tx1"/>
          </a:solidFill>
          <a:latin typeface="Arial" charset="0"/>
          <a:sym typeface="Arial" charset="0"/>
        </a:defRPr>
      </a:lvl9pPr>
    </p:titleStyle>
    <p:bodyStyle>
      <a:lvl1pPr marL="382588" indent="-342900" algn="l" rtl="0" eaLnBrk="0" fontAlgn="base" hangingPunct="0">
        <a:spcBef>
          <a:spcPts val="700"/>
        </a:spcBef>
        <a:spcAft>
          <a:spcPct val="0"/>
        </a:spcAft>
        <a:buClr>
          <a:srgbClr val="00007D"/>
        </a:buClr>
        <a:buSzPct val="75000"/>
        <a:buFont typeface="Wingdings" pitchFamily="2" charset="2"/>
        <a:buChar char="n"/>
        <a:defRPr sz="3200">
          <a:solidFill>
            <a:schemeClr val="tx1"/>
          </a:solidFill>
          <a:latin typeface="+mn-lt"/>
          <a:ea typeface="+mn-ea"/>
          <a:cs typeface="+mn-cs"/>
          <a:sym typeface="Arial" panose="020B0604020202020204" pitchFamily="34" charset="0"/>
        </a:defRPr>
      </a:lvl1pPr>
      <a:lvl2pPr marL="681038" indent="-285750" algn="l" rtl="0" eaLnBrk="0" fontAlgn="base" hangingPunct="0">
        <a:spcBef>
          <a:spcPts val="600"/>
        </a:spcBef>
        <a:spcAft>
          <a:spcPct val="0"/>
        </a:spcAft>
        <a:buClr>
          <a:srgbClr val="9999CC"/>
        </a:buClr>
        <a:buSzPct val="80000"/>
        <a:buFont typeface="Wingdings" pitchFamily="2" charset="2"/>
        <a:buChar char="¨"/>
        <a:defRPr sz="2800">
          <a:solidFill>
            <a:schemeClr val="tx1"/>
          </a:solidFill>
          <a:latin typeface="+mn-lt"/>
          <a:sym typeface="Arial" panose="020B0604020202020204" pitchFamily="34" charset="0"/>
        </a:defRPr>
      </a:lvl2pPr>
      <a:lvl3pPr marL="1081088" indent="-228600" algn="l" rtl="0" eaLnBrk="0" fontAlgn="base" hangingPunct="0">
        <a:spcBef>
          <a:spcPts val="600"/>
        </a:spcBef>
        <a:spcAft>
          <a:spcPct val="0"/>
        </a:spcAft>
        <a:buClr>
          <a:srgbClr val="00007D"/>
        </a:buClr>
        <a:buSzPct val="63000"/>
        <a:buFont typeface="Wingdings" pitchFamily="2" charset="2"/>
        <a:buChar char="n"/>
        <a:defRPr sz="2400">
          <a:solidFill>
            <a:schemeClr val="tx1"/>
          </a:solidFill>
          <a:latin typeface="+mn-lt"/>
          <a:sym typeface="Arial" panose="020B0604020202020204" pitchFamily="34" charset="0"/>
        </a:defRPr>
      </a:lvl3pPr>
      <a:lvl4pPr marL="1538288" indent="-228600" algn="l" rtl="0" eaLnBrk="0" fontAlgn="base" hangingPunct="0">
        <a:spcBef>
          <a:spcPts val="500"/>
        </a:spcBef>
        <a:spcAft>
          <a:spcPct val="0"/>
        </a:spcAft>
        <a:buClr>
          <a:srgbClr val="9999CC"/>
        </a:buClr>
        <a:buSzPct val="68000"/>
        <a:buFont typeface="Wingdings" pitchFamily="2" charset="2"/>
        <a:buChar char="¨"/>
        <a:defRPr sz="2000">
          <a:solidFill>
            <a:schemeClr val="tx1"/>
          </a:solidFill>
          <a:latin typeface="+mn-lt"/>
          <a:sym typeface="Arial" panose="020B0604020202020204" pitchFamily="34" charset="0"/>
        </a:defRPr>
      </a:lvl4pPr>
      <a:lvl5pPr marL="1995488" indent="-228600" algn="l" rtl="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mn-lt"/>
          <a:sym typeface="Arial" panose="020B0604020202020204" pitchFamily="34" charset="0"/>
        </a:defRPr>
      </a:lvl5pPr>
      <a:lvl6pPr marL="2452688" indent="-228600" algn="l" rtl="0" fontAlgn="base">
        <a:spcBef>
          <a:spcPts val="500"/>
        </a:spcBef>
        <a:spcAft>
          <a:spcPct val="0"/>
        </a:spcAft>
        <a:buClr>
          <a:srgbClr val="00007D"/>
        </a:buClr>
        <a:buSzPct val="100000"/>
        <a:buFont typeface="Wingdings" charset="2"/>
        <a:buChar char="§"/>
        <a:defRPr sz="2000">
          <a:solidFill>
            <a:schemeClr val="tx1"/>
          </a:solidFill>
          <a:latin typeface="+mn-lt"/>
          <a:sym typeface="Arial" charset="0"/>
        </a:defRPr>
      </a:lvl6pPr>
      <a:lvl7pPr marL="2909888" indent="-228600" algn="l" rtl="0" fontAlgn="base">
        <a:spcBef>
          <a:spcPts val="500"/>
        </a:spcBef>
        <a:spcAft>
          <a:spcPct val="0"/>
        </a:spcAft>
        <a:buClr>
          <a:srgbClr val="00007D"/>
        </a:buClr>
        <a:buSzPct val="100000"/>
        <a:buFont typeface="Wingdings" charset="2"/>
        <a:buChar char="§"/>
        <a:defRPr sz="2000">
          <a:solidFill>
            <a:schemeClr val="tx1"/>
          </a:solidFill>
          <a:latin typeface="+mn-lt"/>
          <a:sym typeface="Arial" charset="0"/>
        </a:defRPr>
      </a:lvl7pPr>
      <a:lvl8pPr marL="3367088" indent="-228600" algn="l" rtl="0" fontAlgn="base">
        <a:spcBef>
          <a:spcPts val="500"/>
        </a:spcBef>
        <a:spcAft>
          <a:spcPct val="0"/>
        </a:spcAft>
        <a:buClr>
          <a:srgbClr val="00007D"/>
        </a:buClr>
        <a:buSzPct val="100000"/>
        <a:buFont typeface="Wingdings" charset="2"/>
        <a:buChar char="§"/>
        <a:defRPr sz="2000">
          <a:solidFill>
            <a:schemeClr val="tx1"/>
          </a:solidFill>
          <a:latin typeface="+mn-lt"/>
          <a:sym typeface="Arial" charset="0"/>
        </a:defRPr>
      </a:lvl8pPr>
      <a:lvl9pPr marL="3824288" indent="-228600" algn="l" rtl="0" fontAlgn="base">
        <a:spcBef>
          <a:spcPts val="500"/>
        </a:spcBef>
        <a:spcAft>
          <a:spcPct val="0"/>
        </a:spcAft>
        <a:buClr>
          <a:srgbClr val="00007D"/>
        </a:buClr>
        <a:buSzPct val="100000"/>
        <a:buFont typeface="Wingdings" charset="2"/>
        <a:buChar char="§"/>
        <a:defRPr sz="2000">
          <a:solidFill>
            <a:schemeClr val="tx1"/>
          </a:solidFill>
          <a:latin typeface="+mn-lt"/>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mailto:Helene.Fallon@liu.edu"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hyperlink" Target="http://mpricemitchell.visibli.com/share/f1VnHq"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hyperlink" Target="http://www.advocacycenter.com/" TargetMode="External"/><Relationship Id="rId3" Type="http://schemas.openxmlformats.org/officeDocument/2006/relationships/hyperlink" Target="http://www.sinergiany.org/" TargetMode="External"/><Relationship Id="rId7" Type="http://schemas.openxmlformats.org/officeDocument/2006/relationships/hyperlink" Target="http://www.partnershipschools.org/"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hyperlink" Target="http://www.inclusion-ny.org/" TargetMode="External"/><Relationship Id="rId5" Type="http://schemas.openxmlformats.org/officeDocument/2006/relationships/hyperlink" Target="http://www.liearlychildhoolliu.org/" TargetMode="External"/><Relationship Id="rId10" Type="http://schemas.openxmlformats.org/officeDocument/2006/relationships/hyperlink" Target="http://www.parenttoparentnys.org/" TargetMode="External"/><Relationship Id="rId4" Type="http://schemas.openxmlformats.org/officeDocument/2006/relationships/hyperlink" Target="http://www.hfrp.org/" TargetMode="External"/><Relationship Id="rId9" Type="http://schemas.openxmlformats.org/officeDocument/2006/relationships/hyperlink" Target="http://www.thelia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Group 1" descr="Teacher Preparation: Family Engagement is a Curriculum Objective">
            <a:extLst>
              <a:ext uri="{FF2B5EF4-FFF2-40B4-BE49-F238E27FC236}">
                <a16:creationId xmlns:a16="http://schemas.microsoft.com/office/drawing/2014/main" id="{30AB394E-4BE2-D8D2-0796-0058A91DFB1E}"/>
              </a:ext>
            </a:extLst>
          </p:cNvPr>
          <p:cNvGrpSpPr>
            <a:grpSpLocks/>
          </p:cNvGrpSpPr>
          <p:nvPr/>
        </p:nvGrpSpPr>
        <p:grpSpPr bwMode="auto">
          <a:xfrm>
            <a:off x="0" y="0"/>
            <a:ext cx="9144000" cy="6858000"/>
            <a:chOff x="0" y="0"/>
            <a:chExt cx="5760" cy="4320"/>
          </a:xfrm>
        </p:grpSpPr>
        <p:sp>
          <p:nvSpPr>
            <p:cNvPr id="26628" name="Rectangle 2">
              <a:extLst>
                <a:ext uri="{FF2B5EF4-FFF2-40B4-BE49-F238E27FC236}">
                  <a16:creationId xmlns:a16="http://schemas.microsoft.com/office/drawing/2014/main" id="{841D50DC-6E1D-81CF-0435-39BFBDB70E32}"/>
                </a:ext>
              </a:extLst>
            </p:cNvPr>
            <p:cNvSpPr>
              <a:spLocks/>
            </p:cNvSpPr>
            <p:nvPr/>
          </p:nvSpPr>
          <p:spPr bwMode="auto">
            <a:xfrm>
              <a:off x="0" y="0"/>
              <a:ext cx="2208" cy="4320"/>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29" name="Rectangle 3">
              <a:extLst>
                <a:ext uri="{FF2B5EF4-FFF2-40B4-BE49-F238E27FC236}">
                  <a16:creationId xmlns:a16="http://schemas.microsoft.com/office/drawing/2014/main" id="{CC8EDEEE-353D-BA02-802B-25F2BA41E5BF}"/>
                </a:ext>
              </a:extLst>
            </p:cNvPr>
            <p:cNvSpPr>
              <a:spLocks/>
            </p:cNvSpPr>
            <p:nvPr/>
          </p:nvSpPr>
          <p:spPr bwMode="auto">
            <a:xfrm>
              <a:off x="1081" y="1065"/>
              <a:ext cx="4679" cy="1596"/>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grpSp>
          <p:nvGrpSpPr>
            <p:cNvPr id="26630" name="Group 4">
              <a:extLst>
                <a:ext uri="{FF2B5EF4-FFF2-40B4-BE49-F238E27FC236}">
                  <a16:creationId xmlns:a16="http://schemas.microsoft.com/office/drawing/2014/main" id="{E30E3DB7-D896-1C9E-5E26-3442A31F03D5}"/>
                </a:ext>
              </a:extLst>
            </p:cNvPr>
            <p:cNvGrpSpPr>
              <a:grpSpLocks/>
            </p:cNvGrpSpPr>
            <p:nvPr/>
          </p:nvGrpSpPr>
          <p:grpSpPr bwMode="auto">
            <a:xfrm>
              <a:off x="0" y="672"/>
              <a:ext cx="1806" cy="1989"/>
              <a:chOff x="0" y="0"/>
              <a:chExt cx="1806" cy="1989"/>
            </a:xfrm>
          </p:grpSpPr>
          <p:sp>
            <p:nvSpPr>
              <p:cNvPr id="26631" name="Rectangle 5">
                <a:extLst>
                  <a:ext uri="{FF2B5EF4-FFF2-40B4-BE49-F238E27FC236}">
                    <a16:creationId xmlns:a16="http://schemas.microsoft.com/office/drawing/2014/main" id="{066F8864-EB8E-C488-E206-B19480708C5D}"/>
                  </a:ext>
                </a:extLst>
              </p:cNvPr>
              <p:cNvSpPr>
                <a:spLocks/>
              </p:cNvSpPr>
              <p:nvPr/>
            </p:nvSpPr>
            <p:spPr bwMode="auto">
              <a:xfrm>
                <a:off x="361" y="1585"/>
                <a:ext cx="363" cy="404"/>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32" name="Rectangle 6">
                <a:extLst>
                  <a:ext uri="{FF2B5EF4-FFF2-40B4-BE49-F238E27FC236}">
                    <a16:creationId xmlns:a16="http://schemas.microsoft.com/office/drawing/2014/main" id="{A7CDA1AA-0258-64EE-98B2-C008E1FED84B}"/>
                  </a:ext>
                </a:extLst>
              </p:cNvPr>
              <p:cNvSpPr>
                <a:spLocks/>
              </p:cNvSpPr>
              <p:nvPr/>
            </p:nvSpPr>
            <p:spPr bwMode="auto">
              <a:xfrm>
                <a:off x="1081" y="393"/>
                <a:ext cx="362" cy="405"/>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33" name="Rectangle 7">
                <a:extLst>
                  <a:ext uri="{FF2B5EF4-FFF2-40B4-BE49-F238E27FC236}">
                    <a16:creationId xmlns:a16="http://schemas.microsoft.com/office/drawing/2014/main" id="{552661B6-46FD-F8E5-8DCE-AAF90C847054}"/>
                  </a:ext>
                </a:extLst>
              </p:cNvPr>
              <p:cNvSpPr>
                <a:spLocks/>
              </p:cNvSpPr>
              <p:nvPr/>
            </p:nvSpPr>
            <p:spPr bwMode="auto">
              <a:xfrm>
                <a:off x="1437" y="0"/>
                <a:ext cx="369" cy="400"/>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34" name="Rectangle 8">
                <a:extLst>
                  <a:ext uri="{FF2B5EF4-FFF2-40B4-BE49-F238E27FC236}">
                    <a16:creationId xmlns:a16="http://schemas.microsoft.com/office/drawing/2014/main" id="{1812013E-E69A-1E82-A00B-73E2C93A476C}"/>
                  </a:ext>
                </a:extLst>
              </p:cNvPr>
              <p:cNvSpPr>
                <a:spLocks/>
              </p:cNvSpPr>
              <p:nvPr/>
            </p:nvSpPr>
            <p:spPr bwMode="auto">
              <a:xfrm>
                <a:off x="719" y="1585"/>
                <a:ext cx="368" cy="404"/>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35" name="Rectangle 9">
                <a:extLst>
                  <a:ext uri="{FF2B5EF4-FFF2-40B4-BE49-F238E27FC236}">
                    <a16:creationId xmlns:a16="http://schemas.microsoft.com/office/drawing/2014/main" id="{84FAFA0E-6BB6-B53D-94AE-1BBAFBFEE935}"/>
                  </a:ext>
                </a:extLst>
              </p:cNvPr>
              <p:cNvSpPr>
                <a:spLocks/>
              </p:cNvSpPr>
              <p:nvPr/>
            </p:nvSpPr>
            <p:spPr bwMode="auto">
              <a:xfrm>
                <a:off x="1437" y="393"/>
                <a:ext cx="369" cy="405"/>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36" name="Rectangle 10">
                <a:extLst>
                  <a:ext uri="{FF2B5EF4-FFF2-40B4-BE49-F238E27FC236}">
                    <a16:creationId xmlns:a16="http://schemas.microsoft.com/office/drawing/2014/main" id="{0BD093E7-D777-1FA2-A0AC-7FE89D620A66}"/>
                  </a:ext>
                </a:extLst>
              </p:cNvPr>
              <p:cNvSpPr>
                <a:spLocks/>
              </p:cNvSpPr>
              <p:nvPr/>
            </p:nvSpPr>
            <p:spPr bwMode="auto">
              <a:xfrm>
                <a:off x="719" y="792"/>
                <a:ext cx="368" cy="39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37" name="Rectangle 11">
                <a:extLst>
                  <a:ext uri="{FF2B5EF4-FFF2-40B4-BE49-F238E27FC236}">
                    <a16:creationId xmlns:a16="http://schemas.microsoft.com/office/drawing/2014/main" id="{F290A242-BD61-0132-A5B2-8E1D51A43785}"/>
                  </a:ext>
                </a:extLst>
              </p:cNvPr>
              <p:cNvSpPr>
                <a:spLocks/>
              </p:cNvSpPr>
              <p:nvPr/>
            </p:nvSpPr>
            <p:spPr bwMode="auto">
              <a:xfrm>
                <a:off x="0" y="792"/>
                <a:ext cx="367" cy="399"/>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38" name="Rectangle 12">
                <a:extLst>
                  <a:ext uri="{FF2B5EF4-FFF2-40B4-BE49-F238E27FC236}">
                    <a16:creationId xmlns:a16="http://schemas.microsoft.com/office/drawing/2014/main" id="{8BB5FA0F-A2E1-03D1-3809-A528416D0CDD}"/>
                  </a:ext>
                </a:extLst>
              </p:cNvPr>
              <p:cNvSpPr>
                <a:spLocks/>
              </p:cNvSpPr>
              <p:nvPr/>
            </p:nvSpPr>
            <p:spPr bwMode="auto">
              <a:xfrm>
                <a:off x="1081" y="792"/>
                <a:ext cx="362" cy="39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39" name="Rectangle 13">
                <a:extLst>
                  <a:ext uri="{FF2B5EF4-FFF2-40B4-BE49-F238E27FC236}">
                    <a16:creationId xmlns:a16="http://schemas.microsoft.com/office/drawing/2014/main" id="{4E6861AB-E6A8-3E37-2427-23D1CF1B35E3}"/>
                  </a:ext>
                </a:extLst>
              </p:cNvPr>
              <p:cNvSpPr>
                <a:spLocks/>
              </p:cNvSpPr>
              <p:nvPr/>
            </p:nvSpPr>
            <p:spPr bwMode="auto">
              <a:xfrm>
                <a:off x="361" y="1185"/>
                <a:ext cx="363" cy="406"/>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sp>
            <p:nvSpPr>
              <p:cNvPr id="26640" name="Rectangle 14">
                <a:extLst>
                  <a:ext uri="{FF2B5EF4-FFF2-40B4-BE49-F238E27FC236}">
                    <a16:creationId xmlns:a16="http://schemas.microsoft.com/office/drawing/2014/main" id="{5EA4DEAA-12C6-36B0-F1CE-0A2540A42C0B}"/>
                  </a:ext>
                </a:extLst>
              </p:cNvPr>
              <p:cNvSpPr>
                <a:spLocks/>
              </p:cNvSpPr>
              <p:nvPr/>
            </p:nvSpPr>
            <p:spPr bwMode="auto">
              <a:xfrm>
                <a:off x="719" y="1185"/>
                <a:ext cx="368" cy="40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800"/>
                  </a:spcBef>
                  <a:defRPr sz="3400">
                    <a:solidFill>
                      <a:schemeClr val="tx1"/>
                    </a:solidFill>
                    <a:latin typeface="Arial" panose="020B0604020202020204" pitchFamily="34" charset="0"/>
                    <a:sym typeface="Arial" panose="020B0604020202020204" pitchFamily="34" charset="0"/>
                  </a:defRPr>
                </a:lvl1pPr>
                <a:lvl2pPr marL="742950" indent="-285750" algn="ctr">
                  <a:spcBef>
                    <a:spcPts val="600"/>
                  </a:spcBef>
                  <a:defRPr sz="2800">
                    <a:solidFill>
                      <a:schemeClr val="tx1"/>
                    </a:solidFill>
                    <a:latin typeface="Arial" panose="020B0604020202020204" pitchFamily="34" charset="0"/>
                    <a:sym typeface="Arial" panose="020B0604020202020204" pitchFamily="34" charset="0"/>
                  </a:defRPr>
                </a:lvl2pPr>
                <a:lvl3pPr marL="1143000" indent="-228600" algn="ctr">
                  <a:spcBef>
                    <a:spcPts val="600"/>
                  </a:spcBef>
                  <a:defRPr sz="2400">
                    <a:solidFill>
                      <a:schemeClr val="tx1"/>
                    </a:solidFill>
                    <a:latin typeface="Arial" panose="020B0604020202020204" pitchFamily="34" charset="0"/>
                    <a:sym typeface="Arial" panose="020B0604020202020204" pitchFamily="34" charset="0"/>
                  </a:defRPr>
                </a:lvl3pPr>
                <a:lvl4pPr marL="1600200" indent="-228600" algn="ctr">
                  <a:spcBef>
                    <a:spcPts val="500"/>
                  </a:spcBef>
                  <a:defRPr sz="2000">
                    <a:solidFill>
                      <a:schemeClr val="tx1"/>
                    </a:solidFill>
                    <a:latin typeface="Arial" panose="020B0604020202020204" pitchFamily="34" charset="0"/>
                    <a:sym typeface="Arial" panose="020B0604020202020204" pitchFamily="34" charset="0"/>
                  </a:defRPr>
                </a:lvl4pPr>
                <a:lvl5pPr marL="2057400" indent="-228600" algn="ctr">
                  <a:spcBef>
                    <a:spcPts val="500"/>
                  </a:spcBef>
                  <a:defRPr sz="2000">
                    <a:solidFill>
                      <a:schemeClr val="tx1"/>
                    </a:solidFill>
                    <a:latin typeface="Arial" panose="020B0604020202020204" pitchFamily="34" charset="0"/>
                    <a:sym typeface="Arial" panose="020B0604020202020204" pitchFamily="34" charset="0"/>
                  </a:defRPr>
                </a:lvl5pPr>
                <a:lvl6pPr marL="25146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6pPr>
                <a:lvl7pPr marL="29718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7pPr>
                <a:lvl8pPr marL="34290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8pPr>
                <a:lvl9pPr marL="3886200" indent="-228600" algn="ctr" eaLnBrk="0" fontAlgn="base" hangingPunct="0">
                  <a:spcBef>
                    <a:spcPts val="500"/>
                  </a:spcBef>
                  <a:spcAft>
                    <a:spcPct val="0"/>
                  </a:spcAft>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pPr>
                <a:endParaRPr lang="en-US" altLang="en-US" sz="1200">
                  <a:solidFill>
                    <a:srgbClr val="000000"/>
                  </a:solidFill>
                </a:endParaRPr>
              </a:p>
            </p:txBody>
          </p:sp>
        </p:grpSp>
      </p:grpSp>
      <p:sp>
        <p:nvSpPr>
          <p:cNvPr id="3075" name="Rectangle 15">
            <a:extLst>
              <a:ext uri="{FF2B5EF4-FFF2-40B4-BE49-F238E27FC236}">
                <a16:creationId xmlns:a16="http://schemas.microsoft.com/office/drawing/2014/main" id="{8DEF1022-0516-D873-57F2-3FD3F2544CDB}"/>
              </a:ext>
            </a:extLst>
          </p:cNvPr>
          <p:cNvSpPr>
            <a:spLocks noGrp="1" noChangeArrowheads="1"/>
          </p:cNvSpPr>
          <p:nvPr>
            <p:ph type="title"/>
          </p:nvPr>
        </p:nvSpPr>
        <p:spPr/>
        <p:txBody>
          <a:bodyPr rIns="81279"/>
          <a:lstStyle/>
          <a:p>
            <a:pPr indent="0" eaLnBrk="1" hangingPunct="1">
              <a:defRPr/>
            </a:pPr>
            <a:r>
              <a:rPr lang="en-US" altLang="en-US" dirty="0">
                <a:sym typeface="Arial" charset="0"/>
              </a:rPr>
              <a:t>Teacher Preparation </a:t>
            </a:r>
          </a:p>
        </p:txBody>
      </p:sp>
      <p:sp>
        <p:nvSpPr>
          <p:cNvPr id="3076" name="Rectangle 16">
            <a:extLst>
              <a:ext uri="{FF2B5EF4-FFF2-40B4-BE49-F238E27FC236}">
                <a16:creationId xmlns:a16="http://schemas.microsoft.com/office/drawing/2014/main" id="{3BDEF571-EF2E-5DAF-CFB8-8D2364F3CCED}"/>
              </a:ext>
            </a:extLst>
          </p:cNvPr>
          <p:cNvSpPr>
            <a:spLocks noGrp="1" noChangeArrowheads="1"/>
          </p:cNvSpPr>
          <p:nvPr>
            <p:ph type="body" idx="1"/>
          </p:nvPr>
        </p:nvSpPr>
        <p:spPr>
          <a:xfrm>
            <a:off x="1066800" y="4267200"/>
            <a:ext cx="7924800" cy="2590800"/>
          </a:xfrm>
        </p:spPr>
        <p:txBody>
          <a:bodyPr rIns="81279"/>
          <a:lstStyle/>
          <a:p>
            <a:pPr indent="0" eaLnBrk="1" hangingPunct="1">
              <a:defRPr/>
            </a:pPr>
            <a:r>
              <a:rPr lang="en-US" altLang="en-US" sz="3000">
                <a:sym typeface="Arial" charset="0"/>
              </a:rPr>
              <a:t>Family Engagement is a Curriculum Objective</a:t>
            </a:r>
            <a:endParaRPr lang="en-US" altLang="en-US" sz="2000">
              <a:sym typeface="Arial" charset="0"/>
            </a:endParaRPr>
          </a:p>
          <a:p>
            <a:pPr indent="0" eaLnBrk="1" hangingPunct="1">
              <a:defRPr/>
            </a:pPr>
            <a:r>
              <a:rPr lang="en-US" altLang="en-US" sz="2000">
                <a:sym typeface="Arial" charset="0"/>
              </a:rPr>
              <a:t> </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3" name="Group 1">
            <a:extLst>
              <a:ext uri="{FF2B5EF4-FFF2-40B4-BE49-F238E27FC236}">
                <a16:creationId xmlns:a16="http://schemas.microsoft.com/office/drawing/2014/main" id="{C9D199F2-7F6F-C76A-4B0C-666D3354A363}"/>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28677" name="Rectangle 2">
              <a:extLst>
                <a:ext uri="{FF2B5EF4-FFF2-40B4-BE49-F238E27FC236}">
                  <a16:creationId xmlns:a16="http://schemas.microsoft.com/office/drawing/2014/main" id="{8445CB4B-BF7A-8FB7-9FCC-10872E143AC3}"/>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28678" name="Rectangle 3">
              <a:extLst>
                <a:ext uri="{FF2B5EF4-FFF2-40B4-BE49-F238E27FC236}">
                  <a16:creationId xmlns:a16="http://schemas.microsoft.com/office/drawing/2014/main" id="{4B699472-B542-2374-AF25-66D44CEF0573}"/>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28679" name="Rectangle 4">
              <a:extLst>
                <a:ext uri="{FF2B5EF4-FFF2-40B4-BE49-F238E27FC236}">
                  <a16:creationId xmlns:a16="http://schemas.microsoft.com/office/drawing/2014/main" id="{2B61B149-68CC-55FC-0267-D491A5964432}"/>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28680" name="Rectangle 5">
              <a:extLst>
                <a:ext uri="{FF2B5EF4-FFF2-40B4-BE49-F238E27FC236}">
                  <a16:creationId xmlns:a16="http://schemas.microsoft.com/office/drawing/2014/main" id="{04FD1D71-37C5-4E1B-123B-0295DC3EB149}"/>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28681" name="Rectangle 6">
              <a:extLst>
                <a:ext uri="{FF2B5EF4-FFF2-40B4-BE49-F238E27FC236}">
                  <a16:creationId xmlns:a16="http://schemas.microsoft.com/office/drawing/2014/main" id="{AFFA78A9-D073-8415-1D0D-1E2042A79E6A}"/>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28682" name="Rectangle 7">
              <a:extLst>
                <a:ext uri="{FF2B5EF4-FFF2-40B4-BE49-F238E27FC236}">
                  <a16:creationId xmlns:a16="http://schemas.microsoft.com/office/drawing/2014/main" id="{10EE6409-FD05-5F64-BAD5-E5447658265B}"/>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28683" name="Rectangle 8">
              <a:extLst>
                <a:ext uri="{FF2B5EF4-FFF2-40B4-BE49-F238E27FC236}">
                  <a16:creationId xmlns:a16="http://schemas.microsoft.com/office/drawing/2014/main" id="{651C9B12-866D-E06F-FEED-E4A460911E27}"/>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28684" name="Rectangle 9">
              <a:extLst>
                <a:ext uri="{FF2B5EF4-FFF2-40B4-BE49-F238E27FC236}">
                  <a16:creationId xmlns:a16="http://schemas.microsoft.com/office/drawing/2014/main" id="{544984C3-2511-10AD-7849-8592875BC5D4}"/>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28685" name="Rectangle 10">
              <a:extLst>
                <a:ext uri="{FF2B5EF4-FFF2-40B4-BE49-F238E27FC236}">
                  <a16:creationId xmlns:a16="http://schemas.microsoft.com/office/drawing/2014/main" id="{74E5D7E8-1894-2802-1564-231440CD8517}"/>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4099" name="Rectangle 11">
            <a:extLst>
              <a:ext uri="{FF2B5EF4-FFF2-40B4-BE49-F238E27FC236}">
                <a16:creationId xmlns:a16="http://schemas.microsoft.com/office/drawing/2014/main" id="{A14085BA-7760-FA5B-880A-6724D39629C5}"/>
              </a:ext>
            </a:extLst>
          </p:cNvPr>
          <p:cNvSpPr>
            <a:spLocks noGrp="1" noChangeArrowheads="1"/>
          </p:cNvSpPr>
          <p:nvPr>
            <p:ph type="title"/>
          </p:nvPr>
        </p:nvSpPr>
        <p:spPr>
          <a:xfrm>
            <a:off x="457200" y="457200"/>
            <a:ext cx="8229600" cy="1524000"/>
          </a:xfrm>
        </p:spPr>
        <p:txBody>
          <a:bodyPr rIns="81279"/>
          <a:lstStyle/>
          <a:p>
            <a:pPr indent="0" algn="ctr" eaLnBrk="1" hangingPunct="1">
              <a:defRPr/>
            </a:pPr>
            <a:r>
              <a:rPr lang="en-US" altLang="en-US" i="1" dirty="0">
                <a:solidFill>
                  <a:srgbClr val="000099"/>
                </a:solidFill>
                <a:sym typeface="Arial" charset="0"/>
              </a:rPr>
              <a:t>Disclaimer</a:t>
            </a:r>
          </a:p>
        </p:txBody>
      </p:sp>
      <p:sp>
        <p:nvSpPr>
          <p:cNvPr id="4100" name="Rectangle 12">
            <a:extLst>
              <a:ext uri="{FF2B5EF4-FFF2-40B4-BE49-F238E27FC236}">
                <a16:creationId xmlns:a16="http://schemas.microsoft.com/office/drawing/2014/main" id="{F23FDE44-DACE-4F8D-E4FD-A571258A0FA2}"/>
              </a:ext>
            </a:extLst>
          </p:cNvPr>
          <p:cNvSpPr>
            <a:spLocks noGrp="1" noChangeArrowheads="1"/>
          </p:cNvSpPr>
          <p:nvPr>
            <p:ph type="body" idx="1"/>
          </p:nvPr>
        </p:nvSpPr>
        <p:spPr>
          <a:xfrm>
            <a:off x="342900" y="1752600"/>
            <a:ext cx="8229600" cy="4267200"/>
          </a:xfrm>
        </p:spPr>
        <p:txBody>
          <a:bodyPr rIns="81279"/>
          <a:lstStyle/>
          <a:p>
            <a:pPr marL="39688" indent="0" eaLnBrk="1" hangingPunct="1">
              <a:buFont typeface="Wingdings" charset="2"/>
              <a:buNone/>
              <a:defRPr/>
            </a:pPr>
            <a:r>
              <a:rPr lang="en-US" sz="2200" dirty="0">
                <a:sym typeface="Arial" charset="0"/>
              </a:rPr>
              <a:t>This content was produced under U.S. Department of Education, Office of Special Education Programs, Award No. H325A120003. Bonnie Jones and David </a:t>
            </a:r>
            <a:r>
              <a:rPr lang="en-US" sz="2200" dirty="0" err="1">
                <a:sym typeface="Arial" charset="0"/>
              </a:rPr>
              <a:t>Guardino</a:t>
            </a:r>
            <a:r>
              <a:rPr lang="en-US" sz="2200" dirty="0">
                <a:sym typeface="Arial" charset="0"/>
              </a:rPr>
              <a:t> serve as the project officers. The views expressed herein do not necessarily represent the positions or polices of the U.S. Department of Education. No official endorsement by the U.S. Department of Education of any product, commodity, service, or enterprise mentioned in this website is intended or should be inferred.</a:t>
            </a:r>
            <a:endParaRPr lang="en-US" altLang="en-US" sz="2200" dirty="0">
              <a:sym typeface="Arial" charset="0"/>
            </a:endParaRPr>
          </a:p>
        </p:txBody>
      </p:sp>
      <p:pic>
        <p:nvPicPr>
          <p:cNvPr id="28676" name="Picture 3">
            <a:extLst>
              <a:ext uri="{FF2B5EF4-FFF2-40B4-BE49-F238E27FC236}">
                <a16:creationId xmlns:a16="http://schemas.microsoft.com/office/drawing/2014/main" id="{3EF6FBC7-2123-3019-176F-79E3415BBEA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4967288"/>
            <a:ext cx="18113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1">
            <a:extLst>
              <a:ext uri="{FF2B5EF4-FFF2-40B4-BE49-F238E27FC236}">
                <a16:creationId xmlns:a16="http://schemas.microsoft.com/office/drawing/2014/main" id="{FC73C62E-C9DD-B96C-8F19-C81E3BC22446}"/>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30724" name="Rectangle 2">
              <a:extLst>
                <a:ext uri="{FF2B5EF4-FFF2-40B4-BE49-F238E27FC236}">
                  <a16:creationId xmlns:a16="http://schemas.microsoft.com/office/drawing/2014/main" id="{BEECAC50-1E9D-9B4F-F32C-E3AA0A8C45B7}"/>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0725" name="Rectangle 3">
              <a:extLst>
                <a:ext uri="{FF2B5EF4-FFF2-40B4-BE49-F238E27FC236}">
                  <a16:creationId xmlns:a16="http://schemas.microsoft.com/office/drawing/2014/main" id="{90C40FC8-FD0D-EFE4-E16B-A081A9AFDB3C}"/>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0726" name="Rectangle 4">
              <a:extLst>
                <a:ext uri="{FF2B5EF4-FFF2-40B4-BE49-F238E27FC236}">
                  <a16:creationId xmlns:a16="http://schemas.microsoft.com/office/drawing/2014/main" id="{7BABE9BC-CF0D-30C6-4638-183EC3AB6615}"/>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0727" name="Rectangle 5">
              <a:extLst>
                <a:ext uri="{FF2B5EF4-FFF2-40B4-BE49-F238E27FC236}">
                  <a16:creationId xmlns:a16="http://schemas.microsoft.com/office/drawing/2014/main" id="{0CCAF82B-7AED-3975-E41D-DF4D484E573A}"/>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0728" name="Rectangle 6">
              <a:extLst>
                <a:ext uri="{FF2B5EF4-FFF2-40B4-BE49-F238E27FC236}">
                  <a16:creationId xmlns:a16="http://schemas.microsoft.com/office/drawing/2014/main" id="{7E90392B-F506-C2F1-1FE7-7AA5EF0D6933}"/>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0729" name="Rectangle 7">
              <a:extLst>
                <a:ext uri="{FF2B5EF4-FFF2-40B4-BE49-F238E27FC236}">
                  <a16:creationId xmlns:a16="http://schemas.microsoft.com/office/drawing/2014/main" id="{B2DC497D-311E-BA88-B47A-3217F90E78EF}"/>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0730" name="Rectangle 8">
              <a:extLst>
                <a:ext uri="{FF2B5EF4-FFF2-40B4-BE49-F238E27FC236}">
                  <a16:creationId xmlns:a16="http://schemas.microsoft.com/office/drawing/2014/main" id="{828027F3-2C66-F5E7-452C-AF0FBBB24BC7}"/>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0731" name="Rectangle 9">
              <a:extLst>
                <a:ext uri="{FF2B5EF4-FFF2-40B4-BE49-F238E27FC236}">
                  <a16:creationId xmlns:a16="http://schemas.microsoft.com/office/drawing/2014/main" id="{E7491D60-C788-1DEB-80FF-03946902958C}"/>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0732" name="Rectangle 10">
              <a:extLst>
                <a:ext uri="{FF2B5EF4-FFF2-40B4-BE49-F238E27FC236}">
                  <a16:creationId xmlns:a16="http://schemas.microsoft.com/office/drawing/2014/main" id="{73B0AD1A-87CC-E347-3597-3E65899574DC}"/>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4099" name="Rectangle 11">
            <a:extLst>
              <a:ext uri="{FF2B5EF4-FFF2-40B4-BE49-F238E27FC236}">
                <a16:creationId xmlns:a16="http://schemas.microsoft.com/office/drawing/2014/main" id="{F5E0924D-6143-BB42-5228-4B83C250CF3F}"/>
              </a:ext>
            </a:extLst>
          </p:cNvPr>
          <p:cNvSpPr>
            <a:spLocks noGrp="1" noChangeArrowheads="1"/>
          </p:cNvSpPr>
          <p:nvPr>
            <p:ph type="title"/>
          </p:nvPr>
        </p:nvSpPr>
        <p:spPr>
          <a:xfrm>
            <a:off x="457200" y="457200"/>
            <a:ext cx="8229600" cy="1524000"/>
          </a:xfrm>
        </p:spPr>
        <p:txBody>
          <a:bodyPr rIns="81279"/>
          <a:lstStyle/>
          <a:p>
            <a:pPr indent="0" algn="ctr" eaLnBrk="1" hangingPunct="1">
              <a:defRPr/>
            </a:pPr>
            <a:r>
              <a:rPr lang="en-US" altLang="en-US" i="1">
                <a:solidFill>
                  <a:srgbClr val="000099"/>
                </a:solidFill>
                <a:sym typeface="Arial" charset="0"/>
              </a:rPr>
              <a:t>Presented and developed by:</a:t>
            </a:r>
          </a:p>
        </p:txBody>
      </p:sp>
      <p:sp>
        <p:nvSpPr>
          <p:cNvPr id="4100" name="Rectangle 12">
            <a:extLst>
              <a:ext uri="{FF2B5EF4-FFF2-40B4-BE49-F238E27FC236}">
                <a16:creationId xmlns:a16="http://schemas.microsoft.com/office/drawing/2014/main" id="{3429B264-9ECF-393C-8CEB-FD8091C70683}"/>
              </a:ext>
            </a:extLst>
          </p:cNvPr>
          <p:cNvSpPr>
            <a:spLocks noGrp="1" noChangeArrowheads="1"/>
          </p:cNvSpPr>
          <p:nvPr>
            <p:ph type="body" idx="1"/>
          </p:nvPr>
        </p:nvSpPr>
        <p:spPr>
          <a:xfrm>
            <a:off x="342900" y="1752600"/>
            <a:ext cx="8229600" cy="4267200"/>
          </a:xfrm>
        </p:spPr>
        <p:txBody>
          <a:bodyPr rIns="81279"/>
          <a:lstStyle/>
          <a:p>
            <a:pPr marL="39688" indent="0" eaLnBrk="1" hangingPunct="1">
              <a:buFont typeface="Wingdings" charset="2"/>
              <a:buNone/>
              <a:defRPr/>
            </a:pPr>
            <a:r>
              <a:rPr lang="en-US" altLang="en-US" b="1" dirty="0">
                <a:sym typeface="Arial" charset="0"/>
              </a:rPr>
              <a:t>Helene Fallon </a:t>
            </a:r>
          </a:p>
          <a:p>
            <a:pPr marL="39688" indent="0" eaLnBrk="1" hangingPunct="1">
              <a:buFont typeface="Wingdings" charset="2"/>
              <a:buNone/>
              <a:defRPr/>
            </a:pPr>
            <a:r>
              <a:rPr lang="en-US" altLang="en-US" sz="2400" dirty="0">
                <a:sym typeface="Arial" charset="0"/>
              </a:rPr>
              <a:t>Long Island Parent Center; CCI; LIU Long Island Advocacy Center - </a:t>
            </a:r>
            <a:r>
              <a:rPr lang="en-US" altLang="en-US" sz="2400" dirty="0">
                <a:sym typeface="Arial" charset="0"/>
                <a:hlinkClick r:id="rId3"/>
              </a:rPr>
              <a:t>Helene.Fallon@liu.edu</a:t>
            </a:r>
            <a:endParaRPr lang="en-US" altLang="en-US" sz="2400" dirty="0">
              <a:sym typeface="Arial" charset="0"/>
            </a:endParaRPr>
          </a:p>
          <a:p>
            <a:pPr marL="39688" indent="0" eaLnBrk="1" hangingPunct="1">
              <a:buFont typeface="Wingdings" charset="2"/>
              <a:buNone/>
              <a:defRPr/>
            </a:pPr>
            <a:endParaRPr lang="en-US" altLang="en-US" sz="1400" dirty="0">
              <a:sym typeface="Arial" charset="0"/>
            </a:endParaRPr>
          </a:p>
          <a:p>
            <a:pPr marL="39688" indent="0" eaLnBrk="1" hangingPunct="1">
              <a:buFont typeface="Wingdings" charset="2"/>
              <a:buNone/>
              <a:defRPr/>
            </a:pPr>
            <a:r>
              <a:rPr lang="en-US" altLang="en-US" b="1" dirty="0">
                <a:sym typeface="Arial" charset="0"/>
              </a:rPr>
              <a:t>Susan Barlow </a:t>
            </a:r>
          </a:p>
          <a:p>
            <a:pPr marL="39688" indent="0" eaLnBrk="1" hangingPunct="1">
              <a:buFont typeface="Wingdings" charset="2"/>
              <a:buNone/>
              <a:defRPr/>
            </a:pPr>
            <a:r>
              <a:rPr lang="en-US" altLang="en-US" sz="2400" dirty="0">
                <a:sym typeface="Arial" charset="0"/>
              </a:rPr>
              <a:t>Parent Network of WNY - </a:t>
            </a:r>
            <a:r>
              <a:rPr lang="en-US" altLang="en-US" sz="2400" dirty="0" err="1">
                <a:sym typeface="Arial" charset="0"/>
              </a:rPr>
              <a:t>srb@parentnetworkwny.org</a:t>
            </a:r>
            <a:endParaRPr lang="en-US" altLang="en-US" sz="2400" dirty="0">
              <a:sym typeface="Arial" charset="0"/>
            </a:endParaRPr>
          </a:p>
          <a:p>
            <a:pPr marL="39688" indent="0" eaLnBrk="1" hangingPunct="1">
              <a:buFont typeface="Wingdings" charset="2"/>
              <a:buNone/>
              <a:defRPr/>
            </a:pPr>
            <a:endParaRPr lang="en-US" altLang="en-US" sz="1400" dirty="0">
              <a:sym typeface="Arial" charset="0"/>
            </a:endParaRPr>
          </a:p>
          <a:p>
            <a:pPr marL="39688" indent="0" eaLnBrk="1" hangingPunct="1">
              <a:buFont typeface="Wingdings" charset="2"/>
              <a:buNone/>
              <a:defRPr/>
            </a:pPr>
            <a:r>
              <a:rPr lang="en-US" altLang="en-US" b="1" dirty="0">
                <a:sym typeface="Arial" charset="0"/>
              </a:rPr>
              <a:t>Kathy McCarthy-</a:t>
            </a:r>
            <a:r>
              <a:rPr lang="en-US" altLang="en-US" b="1" dirty="0" err="1">
                <a:sym typeface="Arial" charset="0"/>
              </a:rPr>
              <a:t>Proulx</a:t>
            </a:r>
            <a:r>
              <a:rPr lang="en-US" altLang="en-US" b="1" dirty="0">
                <a:sym typeface="Arial" charset="0"/>
              </a:rPr>
              <a:t>  </a:t>
            </a:r>
          </a:p>
          <a:p>
            <a:pPr marL="39688" indent="0" eaLnBrk="1" hangingPunct="1">
              <a:buFont typeface="Wingdings" charset="2"/>
              <a:buNone/>
              <a:defRPr/>
            </a:pPr>
            <a:r>
              <a:rPr lang="en-US" altLang="en-US" sz="2400" dirty="0" err="1">
                <a:sym typeface="Arial" charset="0"/>
              </a:rPr>
              <a:t>Starbridge</a:t>
            </a:r>
            <a:r>
              <a:rPr lang="en-US" altLang="en-US" sz="2400" dirty="0">
                <a:sym typeface="Arial" charset="0"/>
              </a:rPr>
              <a:t> Inc. - </a:t>
            </a:r>
            <a:r>
              <a:rPr lang="en-US" altLang="en-US" sz="2400" dirty="0" err="1">
                <a:sym typeface="Arial" charset="0"/>
              </a:rPr>
              <a:t>kmccarthy-proulx@starbridgeinc.org</a:t>
            </a:r>
            <a:endParaRPr lang="en-US" altLang="en-US" sz="2400" dirty="0">
              <a:sym typeface="Arial"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Group 1">
            <a:extLst>
              <a:ext uri="{FF2B5EF4-FFF2-40B4-BE49-F238E27FC236}">
                <a16:creationId xmlns:a16="http://schemas.microsoft.com/office/drawing/2014/main" id="{03AC1F91-8DF7-9E9E-0D11-F824B8810DBA}"/>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32772" name="Rectangle 2">
              <a:extLst>
                <a:ext uri="{FF2B5EF4-FFF2-40B4-BE49-F238E27FC236}">
                  <a16:creationId xmlns:a16="http://schemas.microsoft.com/office/drawing/2014/main" id="{463EF167-11C5-DD3A-0778-9F083616BDE1}"/>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2773" name="Rectangle 3">
              <a:extLst>
                <a:ext uri="{FF2B5EF4-FFF2-40B4-BE49-F238E27FC236}">
                  <a16:creationId xmlns:a16="http://schemas.microsoft.com/office/drawing/2014/main" id="{D7B74368-794E-A646-5E64-CB374D3825EC}"/>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2774" name="Rectangle 4">
              <a:extLst>
                <a:ext uri="{FF2B5EF4-FFF2-40B4-BE49-F238E27FC236}">
                  <a16:creationId xmlns:a16="http://schemas.microsoft.com/office/drawing/2014/main" id="{167DFC43-2C28-2DA4-B7F8-54C3FB002FEB}"/>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2775" name="Rectangle 5">
              <a:extLst>
                <a:ext uri="{FF2B5EF4-FFF2-40B4-BE49-F238E27FC236}">
                  <a16:creationId xmlns:a16="http://schemas.microsoft.com/office/drawing/2014/main" id="{0AFAF478-1540-70DD-FE61-123A8FC619F1}"/>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2776" name="Rectangle 6">
              <a:extLst>
                <a:ext uri="{FF2B5EF4-FFF2-40B4-BE49-F238E27FC236}">
                  <a16:creationId xmlns:a16="http://schemas.microsoft.com/office/drawing/2014/main" id="{BE3E393C-4C53-BD83-F735-BD4112807617}"/>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2777" name="Rectangle 7">
              <a:extLst>
                <a:ext uri="{FF2B5EF4-FFF2-40B4-BE49-F238E27FC236}">
                  <a16:creationId xmlns:a16="http://schemas.microsoft.com/office/drawing/2014/main" id="{CC3EEF93-68CE-40B8-7633-E2B9B56FD72E}"/>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2778" name="Rectangle 8">
              <a:extLst>
                <a:ext uri="{FF2B5EF4-FFF2-40B4-BE49-F238E27FC236}">
                  <a16:creationId xmlns:a16="http://schemas.microsoft.com/office/drawing/2014/main" id="{C2715269-DFB2-3DA9-6426-0CEAA7775D63}"/>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2779" name="Rectangle 9">
              <a:extLst>
                <a:ext uri="{FF2B5EF4-FFF2-40B4-BE49-F238E27FC236}">
                  <a16:creationId xmlns:a16="http://schemas.microsoft.com/office/drawing/2014/main" id="{7A14A0AF-4AB7-8F2E-A177-970E69CC419F}"/>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2780" name="Rectangle 10">
              <a:extLst>
                <a:ext uri="{FF2B5EF4-FFF2-40B4-BE49-F238E27FC236}">
                  <a16:creationId xmlns:a16="http://schemas.microsoft.com/office/drawing/2014/main" id="{1FF79DC5-9A2E-1E61-D1C8-A39F978A0C71}"/>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5123" name="Rectangle 11">
            <a:extLst>
              <a:ext uri="{FF2B5EF4-FFF2-40B4-BE49-F238E27FC236}">
                <a16:creationId xmlns:a16="http://schemas.microsoft.com/office/drawing/2014/main" id="{E21BCCD3-B098-851E-7822-1DD963D4FB84}"/>
              </a:ext>
            </a:extLst>
          </p:cNvPr>
          <p:cNvSpPr>
            <a:spLocks noGrp="1" noChangeArrowheads="1"/>
          </p:cNvSpPr>
          <p:nvPr>
            <p:ph type="title"/>
          </p:nvPr>
        </p:nvSpPr>
        <p:spPr>
          <a:xfrm>
            <a:off x="457200" y="0"/>
            <a:ext cx="8229600" cy="1676400"/>
          </a:xfrm>
        </p:spPr>
        <p:txBody>
          <a:bodyPr rIns="81279"/>
          <a:lstStyle/>
          <a:p>
            <a:pPr indent="0" eaLnBrk="1" hangingPunct="1">
              <a:defRPr/>
            </a:pPr>
            <a:r>
              <a:rPr lang="en-US" altLang="en-US" dirty="0">
                <a:solidFill>
                  <a:schemeClr val="accent5">
                    <a:lumMod val="25000"/>
                  </a:schemeClr>
                </a:solidFill>
                <a:latin typeface="Arial Italic" charset="0"/>
                <a:cs typeface="Arial Italic" charset="0"/>
                <a:sym typeface="Arial Italic" charset="0"/>
              </a:rPr>
              <a:t>Many working definitions</a:t>
            </a:r>
            <a:endParaRPr lang="en-US" altLang="en-US" dirty="0">
              <a:solidFill>
                <a:schemeClr val="accent5">
                  <a:lumMod val="25000"/>
                </a:schemeClr>
              </a:solidFill>
              <a:latin typeface="Arial Italic" charset="0"/>
              <a:sym typeface="Arial Italic" charset="0"/>
            </a:endParaRPr>
          </a:p>
        </p:txBody>
      </p:sp>
      <p:sp>
        <p:nvSpPr>
          <p:cNvPr id="5124" name="Rectangle 12">
            <a:extLst>
              <a:ext uri="{FF2B5EF4-FFF2-40B4-BE49-F238E27FC236}">
                <a16:creationId xmlns:a16="http://schemas.microsoft.com/office/drawing/2014/main" id="{02580EE7-1D42-1E7C-ED23-F3541D802D53}"/>
              </a:ext>
            </a:extLst>
          </p:cNvPr>
          <p:cNvSpPr>
            <a:spLocks noGrp="1" noChangeArrowheads="1"/>
          </p:cNvSpPr>
          <p:nvPr>
            <p:ph type="body" idx="1"/>
          </p:nvPr>
        </p:nvSpPr>
        <p:spPr>
          <a:xfrm>
            <a:off x="457200" y="1524000"/>
            <a:ext cx="8077200" cy="5334000"/>
          </a:xfrm>
        </p:spPr>
        <p:txBody>
          <a:bodyPr rIns="81279"/>
          <a:lstStyle/>
          <a:p>
            <a:pPr eaLnBrk="1" hangingPunct="1">
              <a:lnSpc>
                <a:spcPct val="90000"/>
              </a:lnSpc>
              <a:buFont typeface="Wingdings" charset="2"/>
              <a:buChar char="n"/>
              <a:defRPr/>
            </a:pPr>
            <a:r>
              <a:rPr lang="en-US" altLang="en-US" sz="2800">
                <a:sym typeface="Arial" charset="0"/>
              </a:rPr>
              <a:t>Variety of terms</a:t>
            </a:r>
          </a:p>
          <a:p>
            <a:pPr marL="782638" lvl="1" eaLnBrk="1" hangingPunct="1">
              <a:lnSpc>
                <a:spcPct val="90000"/>
              </a:lnSpc>
              <a:buFont typeface="Wingdings" charset="2"/>
              <a:buChar char="¨"/>
              <a:defRPr/>
            </a:pPr>
            <a:r>
              <a:rPr lang="en-US" altLang="en-US" sz="2400">
                <a:sym typeface="Arial" charset="0"/>
              </a:rPr>
              <a:t>Parent Engagement </a:t>
            </a:r>
          </a:p>
          <a:p>
            <a:pPr marL="782638" lvl="1" eaLnBrk="1" hangingPunct="1">
              <a:lnSpc>
                <a:spcPct val="90000"/>
              </a:lnSpc>
              <a:buFont typeface="Wingdings" charset="2"/>
              <a:buChar char="¨"/>
              <a:defRPr/>
            </a:pPr>
            <a:r>
              <a:rPr lang="en-US" altLang="en-US" sz="2400">
                <a:sym typeface="Arial" charset="0"/>
              </a:rPr>
              <a:t>Parent Involvement</a:t>
            </a:r>
          </a:p>
          <a:p>
            <a:pPr marL="782638" lvl="1" eaLnBrk="1" hangingPunct="1">
              <a:lnSpc>
                <a:spcPct val="90000"/>
              </a:lnSpc>
              <a:buFont typeface="Wingdings" charset="2"/>
              <a:buChar char="¨"/>
              <a:defRPr/>
            </a:pPr>
            <a:r>
              <a:rPr lang="en-US" altLang="en-US" sz="2400">
                <a:sym typeface="Arial" charset="0"/>
              </a:rPr>
              <a:t>School Family Engagement</a:t>
            </a:r>
          </a:p>
          <a:p>
            <a:pPr marL="782638" lvl="1" eaLnBrk="1" hangingPunct="1">
              <a:lnSpc>
                <a:spcPct val="90000"/>
              </a:lnSpc>
              <a:buFont typeface="Wingdings" charset="2"/>
              <a:buChar char="¨"/>
              <a:defRPr/>
            </a:pPr>
            <a:r>
              <a:rPr lang="en-US" altLang="en-US" sz="2400">
                <a:sym typeface="Arial" charset="0"/>
              </a:rPr>
              <a:t>School-Family-Community Partnerships</a:t>
            </a:r>
          </a:p>
          <a:p>
            <a:pPr eaLnBrk="1" hangingPunct="1">
              <a:lnSpc>
                <a:spcPct val="90000"/>
              </a:lnSpc>
              <a:buFont typeface="Wingdings" charset="2"/>
              <a:buChar char="n"/>
              <a:defRPr/>
            </a:pPr>
            <a:r>
              <a:rPr lang="en-US" altLang="en-US" sz="2800">
                <a:sym typeface="Arial" charset="0"/>
              </a:rPr>
              <a:t>Key Qualities</a:t>
            </a:r>
          </a:p>
          <a:p>
            <a:pPr marL="782638" lvl="1" eaLnBrk="1" hangingPunct="1">
              <a:lnSpc>
                <a:spcPct val="90000"/>
              </a:lnSpc>
              <a:buFont typeface="Wingdings" charset="2"/>
              <a:buChar char="¨"/>
              <a:defRPr/>
            </a:pPr>
            <a:r>
              <a:rPr lang="en-US" altLang="en-US" sz="2400">
                <a:sym typeface="Arial" charset="0"/>
              </a:rPr>
              <a:t>Effective Communication</a:t>
            </a:r>
          </a:p>
          <a:p>
            <a:pPr marL="782638" lvl="1" eaLnBrk="1" hangingPunct="1">
              <a:lnSpc>
                <a:spcPct val="90000"/>
              </a:lnSpc>
              <a:buFont typeface="Wingdings" charset="2"/>
              <a:buChar char="¨"/>
              <a:defRPr/>
            </a:pPr>
            <a:r>
              <a:rPr lang="en-US" altLang="en-US" sz="2400">
                <a:sym typeface="Arial" charset="0"/>
              </a:rPr>
              <a:t>Meaningful, Positive, Long-term Relationships</a:t>
            </a:r>
          </a:p>
          <a:p>
            <a:pPr marL="782638" lvl="1" eaLnBrk="1" hangingPunct="1">
              <a:lnSpc>
                <a:spcPct val="90000"/>
              </a:lnSpc>
              <a:buFont typeface="Wingdings" charset="2"/>
              <a:buChar char="¨"/>
              <a:defRPr/>
            </a:pPr>
            <a:r>
              <a:rPr lang="en-US" altLang="en-US" sz="2400">
                <a:sym typeface="Arial" charset="0"/>
              </a:rPr>
              <a:t>3 Rs:  Responsive, Respectful, Rewarding</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7" name="Group 1">
            <a:extLst>
              <a:ext uri="{FF2B5EF4-FFF2-40B4-BE49-F238E27FC236}">
                <a16:creationId xmlns:a16="http://schemas.microsoft.com/office/drawing/2014/main" id="{A44641DD-185A-3D55-3F8F-C6598E4F26E6}"/>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34820" name="Rectangle 2">
              <a:extLst>
                <a:ext uri="{FF2B5EF4-FFF2-40B4-BE49-F238E27FC236}">
                  <a16:creationId xmlns:a16="http://schemas.microsoft.com/office/drawing/2014/main" id="{E9BC319E-BA8F-5786-D476-73433C3B2094}"/>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4821" name="Rectangle 3">
              <a:extLst>
                <a:ext uri="{FF2B5EF4-FFF2-40B4-BE49-F238E27FC236}">
                  <a16:creationId xmlns:a16="http://schemas.microsoft.com/office/drawing/2014/main" id="{163486EF-BDFB-B413-31BA-64A211DCD954}"/>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4822" name="Rectangle 4">
              <a:extLst>
                <a:ext uri="{FF2B5EF4-FFF2-40B4-BE49-F238E27FC236}">
                  <a16:creationId xmlns:a16="http://schemas.microsoft.com/office/drawing/2014/main" id="{365FC8FB-BD0D-02A2-5287-BD103AA16928}"/>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4823" name="Rectangle 5">
              <a:extLst>
                <a:ext uri="{FF2B5EF4-FFF2-40B4-BE49-F238E27FC236}">
                  <a16:creationId xmlns:a16="http://schemas.microsoft.com/office/drawing/2014/main" id="{6C8512DC-4EB0-6874-2CD5-36315BBFF24B}"/>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4824" name="Rectangle 6">
              <a:extLst>
                <a:ext uri="{FF2B5EF4-FFF2-40B4-BE49-F238E27FC236}">
                  <a16:creationId xmlns:a16="http://schemas.microsoft.com/office/drawing/2014/main" id="{45A6D5D4-3F07-92A6-1657-250B0EA71303}"/>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4825" name="Rectangle 7">
              <a:extLst>
                <a:ext uri="{FF2B5EF4-FFF2-40B4-BE49-F238E27FC236}">
                  <a16:creationId xmlns:a16="http://schemas.microsoft.com/office/drawing/2014/main" id="{4B8B7E52-8235-01B1-41CB-F47540A63C9C}"/>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4826" name="Rectangle 8">
              <a:extLst>
                <a:ext uri="{FF2B5EF4-FFF2-40B4-BE49-F238E27FC236}">
                  <a16:creationId xmlns:a16="http://schemas.microsoft.com/office/drawing/2014/main" id="{B6B81B8D-D1FE-4B7A-DF33-E0DAE4A32339}"/>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4827" name="Rectangle 9">
              <a:extLst>
                <a:ext uri="{FF2B5EF4-FFF2-40B4-BE49-F238E27FC236}">
                  <a16:creationId xmlns:a16="http://schemas.microsoft.com/office/drawing/2014/main" id="{84D4F1A8-1C44-BA3E-86B0-81EEA2D60308}"/>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4828" name="Rectangle 10">
              <a:extLst>
                <a:ext uri="{FF2B5EF4-FFF2-40B4-BE49-F238E27FC236}">
                  <a16:creationId xmlns:a16="http://schemas.microsoft.com/office/drawing/2014/main" id="{B394FACB-74B3-D195-591C-509E6D0BDD22}"/>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6147" name="Rectangle 11">
            <a:extLst>
              <a:ext uri="{FF2B5EF4-FFF2-40B4-BE49-F238E27FC236}">
                <a16:creationId xmlns:a16="http://schemas.microsoft.com/office/drawing/2014/main" id="{CA985B98-802B-F393-60CB-C93786529116}"/>
              </a:ext>
            </a:extLst>
          </p:cNvPr>
          <p:cNvSpPr>
            <a:spLocks noGrp="1" noChangeArrowheads="1"/>
          </p:cNvSpPr>
          <p:nvPr>
            <p:ph type="title"/>
          </p:nvPr>
        </p:nvSpPr>
        <p:spPr>
          <a:xfrm>
            <a:off x="457200" y="271463"/>
            <a:ext cx="8229600" cy="1328737"/>
          </a:xfrm>
        </p:spPr>
        <p:txBody>
          <a:bodyPr rIns="81279"/>
          <a:lstStyle/>
          <a:p>
            <a:pPr indent="0" eaLnBrk="1" hangingPunct="1">
              <a:defRPr/>
            </a:pPr>
            <a:r>
              <a:rPr lang="en-US" altLang="en-US" sz="4000" dirty="0">
                <a:solidFill>
                  <a:schemeClr val="accent5">
                    <a:lumMod val="25000"/>
                  </a:schemeClr>
                </a:solidFill>
              </a:rPr>
              <a:t>Research &amp; Evidence</a:t>
            </a:r>
            <a:br>
              <a:rPr lang="en-US" altLang="en-US" sz="4000" dirty="0">
                <a:solidFill>
                  <a:schemeClr val="accent5">
                    <a:lumMod val="25000"/>
                  </a:schemeClr>
                </a:solidFill>
              </a:rPr>
            </a:br>
            <a:r>
              <a:rPr lang="en-US" altLang="en-US" sz="4000" dirty="0">
                <a:solidFill>
                  <a:schemeClr val="accent5">
                    <a:lumMod val="25000"/>
                  </a:schemeClr>
                </a:solidFill>
              </a:rPr>
              <a:t>Based Best School Practices </a:t>
            </a:r>
          </a:p>
        </p:txBody>
      </p:sp>
      <p:sp>
        <p:nvSpPr>
          <p:cNvPr id="6148" name="Rectangle 12">
            <a:extLst>
              <a:ext uri="{FF2B5EF4-FFF2-40B4-BE49-F238E27FC236}">
                <a16:creationId xmlns:a16="http://schemas.microsoft.com/office/drawing/2014/main" id="{4B6BB1FD-3F4B-0680-A5FB-67970804441F}"/>
              </a:ext>
            </a:extLst>
          </p:cNvPr>
          <p:cNvSpPr>
            <a:spLocks noGrp="1" noChangeArrowheads="1"/>
          </p:cNvSpPr>
          <p:nvPr>
            <p:ph type="body" idx="1"/>
          </p:nvPr>
        </p:nvSpPr>
        <p:spPr>
          <a:xfrm>
            <a:off x="457200" y="1676400"/>
            <a:ext cx="8229600" cy="5181600"/>
          </a:xfrm>
        </p:spPr>
        <p:txBody>
          <a:bodyPr rIns="81279"/>
          <a:lstStyle/>
          <a:p>
            <a:pPr marL="782638" lvl="1" eaLnBrk="1" hangingPunct="1">
              <a:lnSpc>
                <a:spcPct val="80000"/>
              </a:lnSpc>
              <a:defRPr/>
            </a:pPr>
            <a:r>
              <a:rPr lang="en-US" altLang="en-US" sz="2600" dirty="0"/>
              <a:t>Improved Academic Performance (Joyce Epstein, Center on School, Family and Community Partnerships) </a:t>
            </a:r>
          </a:p>
          <a:p>
            <a:pPr marL="782638" lvl="1" eaLnBrk="1" hangingPunct="1">
              <a:lnSpc>
                <a:spcPct val="80000"/>
              </a:lnSpc>
              <a:defRPr/>
            </a:pPr>
            <a:endParaRPr lang="en-US" altLang="en-US" sz="1400" dirty="0"/>
          </a:p>
          <a:p>
            <a:pPr marL="782638" lvl="1" eaLnBrk="1" hangingPunct="1">
              <a:lnSpc>
                <a:spcPct val="80000"/>
              </a:lnSpc>
              <a:defRPr/>
            </a:pPr>
            <a:r>
              <a:rPr lang="en-US" altLang="en-US" sz="2600" dirty="0"/>
              <a:t>Improvements in Student Achievement, Attendance and Behavior</a:t>
            </a:r>
            <a:r>
              <a:rPr lang="en-US" altLang="en-US" sz="2600" dirty="0">
                <a:latin typeface="Arial Bold" charset="0"/>
                <a:cs typeface="Arial Bold" charset="0"/>
                <a:sym typeface="Arial Bold" charset="0"/>
              </a:rPr>
              <a:t> </a:t>
            </a:r>
            <a:r>
              <a:rPr lang="en-US" altLang="en-US" sz="2600" dirty="0"/>
              <a:t>(Henderson and Mapp, NYU, 2002) </a:t>
            </a:r>
          </a:p>
          <a:p>
            <a:pPr marL="782638" lvl="1" eaLnBrk="1" hangingPunct="1">
              <a:lnSpc>
                <a:spcPct val="80000"/>
              </a:lnSpc>
              <a:defRPr/>
            </a:pPr>
            <a:endParaRPr lang="en-US" altLang="en-US" sz="1400" dirty="0"/>
          </a:p>
          <a:p>
            <a:pPr marL="782638" lvl="1" eaLnBrk="1" hangingPunct="1">
              <a:lnSpc>
                <a:spcPct val="80000"/>
              </a:lnSpc>
              <a:defRPr/>
            </a:pPr>
            <a:r>
              <a:rPr lang="en-US" altLang="en-US" sz="2600" dirty="0"/>
              <a:t>Dual Capacity Framework on Family Engagement; A SEDL and US Department of Education Publication (Mapp and </a:t>
            </a:r>
            <a:r>
              <a:rPr lang="en-US" altLang="en-US" sz="2600" dirty="0" err="1"/>
              <a:t>Kutner</a:t>
            </a:r>
            <a:r>
              <a:rPr lang="en-US" altLang="en-US" sz="2600" dirty="0"/>
              <a:t>, 2013)</a:t>
            </a:r>
          </a:p>
          <a:p>
            <a:pPr marL="782638" lvl="1" eaLnBrk="1" hangingPunct="1">
              <a:lnSpc>
                <a:spcPct val="80000"/>
              </a:lnSpc>
              <a:defRPr/>
            </a:pPr>
            <a:endParaRPr lang="en-US" altLang="en-US" sz="1400" dirty="0"/>
          </a:p>
          <a:p>
            <a:pPr marL="782638" lvl="1" eaLnBrk="1" hangingPunct="1">
              <a:lnSpc>
                <a:spcPct val="80000"/>
              </a:lnSpc>
              <a:defRPr/>
            </a:pPr>
            <a:r>
              <a:rPr lang="en-US" altLang="en-US" sz="2600" dirty="0"/>
              <a:t>National PTA Standards (http://www.pta.org/nationalstandards)</a:t>
            </a:r>
          </a:p>
          <a:p>
            <a:pPr marL="496888" lvl="1" indent="0" eaLnBrk="1" hangingPunct="1">
              <a:lnSpc>
                <a:spcPct val="80000"/>
              </a:lnSpc>
              <a:buFont typeface="Wingdings" pitchFamily="2" charset="2"/>
              <a:buNone/>
              <a:defRPr/>
            </a:pPr>
            <a:r>
              <a:rPr lang="en-US" altLang="en-US" sz="2600" dirty="0"/>
              <a:t>  </a:t>
            </a:r>
          </a:p>
          <a:p>
            <a:pPr marL="782638" lvl="1" eaLnBrk="1" hangingPunct="1">
              <a:lnSpc>
                <a:spcPct val="80000"/>
              </a:lnSpc>
              <a:defRPr/>
            </a:pPr>
            <a:endParaRPr lang="en-US" altLang="en-US" sz="1800"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1">
            <a:extLst>
              <a:ext uri="{FF2B5EF4-FFF2-40B4-BE49-F238E27FC236}">
                <a16:creationId xmlns:a16="http://schemas.microsoft.com/office/drawing/2014/main" id="{377AC97C-6F08-BBC9-9CD1-FE61857A1DB8}"/>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36869" name="Rectangle 2">
              <a:extLst>
                <a:ext uri="{FF2B5EF4-FFF2-40B4-BE49-F238E27FC236}">
                  <a16:creationId xmlns:a16="http://schemas.microsoft.com/office/drawing/2014/main" id="{98CE8D3F-AC58-D368-42A4-93EFB51C02A7}"/>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6870" name="Rectangle 3">
              <a:extLst>
                <a:ext uri="{FF2B5EF4-FFF2-40B4-BE49-F238E27FC236}">
                  <a16:creationId xmlns:a16="http://schemas.microsoft.com/office/drawing/2014/main" id="{EF4ACB42-6F86-684B-EE0D-75B473C7F0B5}"/>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6871" name="Rectangle 4">
              <a:extLst>
                <a:ext uri="{FF2B5EF4-FFF2-40B4-BE49-F238E27FC236}">
                  <a16:creationId xmlns:a16="http://schemas.microsoft.com/office/drawing/2014/main" id="{4B9AD987-094A-04CB-5B3F-31E2C17745FC}"/>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6872" name="Rectangle 5">
              <a:extLst>
                <a:ext uri="{FF2B5EF4-FFF2-40B4-BE49-F238E27FC236}">
                  <a16:creationId xmlns:a16="http://schemas.microsoft.com/office/drawing/2014/main" id="{D48E7E0C-A64F-9B12-0978-909F4259DD66}"/>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6873" name="Rectangle 6">
              <a:extLst>
                <a:ext uri="{FF2B5EF4-FFF2-40B4-BE49-F238E27FC236}">
                  <a16:creationId xmlns:a16="http://schemas.microsoft.com/office/drawing/2014/main" id="{E17E707B-A325-89F3-F886-EF2E0D2B933A}"/>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6874" name="Rectangle 7">
              <a:extLst>
                <a:ext uri="{FF2B5EF4-FFF2-40B4-BE49-F238E27FC236}">
                  <a16:creationId xmlns:a16="http://schemas.microsoft.com/office/drawing/2014/main" id="{5BC6283B-EDD6-BC09-5157-BBE6E129960F}"/>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6875" name="Rectangle 8">
              <a:extLst>
                <a:ext uri="{FF2B5EF4-FFF2-40B4-BE49-F238E27FC236}">
                  <a16:creationId xmlns:a16="http://schemas.microsoft.com/office/drawing/2014/main" id="{0170A210-DD98-38CC-A737-C68CCC616605}"/>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6876" name="Rectangle 9">
              <a:extLst>
                <a:ext uri="{FF2B5EF4-FFF2-40B4-BE49-F238E27FC236}">
                  <a16:creationId xmlns:a16="http://schemas.microsoft.com/office/drawing/2014/main" id="{2149943E-1916-BB85-933A-69CFA2F4AF01}"/>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6877" name="Rectangle 10">
              <a:extLst>
                <a:ext uri="{FF2B5EF4-FFF2-40B4-BE49-F238E27FC236}">
                  <a16:creationId xmlns:a16="http://schemas.microsoft.com/office/drawing/2014/main" id="{18D206FC-F65C-A84F-9587-0ACB1FD3DEC0}"/>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6147" name="Rectangle 11">
            <a:extLst>
              <a:ext uri="{FF2B5EF4-FFF2-40B4-BE49-F238E27FC236}">
                <a16:creationId xmlns:a16="http://schemas.microsoft.com/office/drawing/2014/main" id="{630D9717-0849-8D84-7513-40A2B90C0B2E}"/>
              </a:ext>
            </a:extLst>
          </p:cNvPr>
          <p:cNvSpPr>
            <a:spLocks noGrp="1" noChangeArrowheads="1"/>
          </p:cNvSpPr>
          <p:nvPr>
            <p:ph type="title"/>
          </p:nvPr>
        </p:nvSpPr>
        <p:spPr>
          <a:xfrm>
            <a:off x="457200" y="271463"/>
            <a:ext cx="8229600" cy="1328737"/>
          </a:xfrm>
        </p:spPr>
        <p:txBody>
          <a:bodyPr rIns="81279"/>
          <a:lstStyle/>
          <a:p>
            <a:pPr indent="0" eaLnBrk="1" hangingPunct="1">
              <a:defRPr/>
            </a:pPr>
            <a:r>
              <a:rPr lang="en-US" altLang="en-US" sz="4000" dirty="0">
                <a:solidFill>
                  <a:schemeClr val="accent5">
                    <a:lumMod val="25000"/>
                  </a:schemeClr>
                </a:solidFill>
              </a:rPr>
              <a:t>Benefits of Parent-Teacher Partnerships </a:t>
            </a:r>
          </a:p>
        </p:txBody>
      </p:sp>
      <p:sp>
        <p:nvSpPr>
          <p:cNvPr id="6148" name="Rectangle 12">
            <a:extLst>
              <a:ext uri="{FF2B5EF4-FFF2-40B4-BE49-F238E27FC236}">
                <a16:creationId xmlns:a16="http://schemas.microsoft.com/office/drawing/2014/main" id="{ADFD2069-DE95-41CB-AE61-FD20AC0C7FC1}"/>
              </a:ext>
            </a:extLst>
          </p:cNvPr>
          <p:cNvSpPr>
            <a:spLocks noGrp="1" noChangeArrowheads="1"/>
          </p:cNvSpPr>
          <p:nvPr>
            <p:ph type="body" idx="1"/>
          </p:nvPr>
        </p:nvSpPr>
        <p:spPr>
          <a:xfrm>
            <a:off x="0" y="1620838"/>
            <a:ext cx="5181600" cy="3276600"/>
          </a:xfrm>
        </p:spPr>
        <p:txBody>
          <a:bodyPr rIns="81279"/>
          <a:lstStyle/>
          <a:p>
            <a:pPr marL="782638" lvl="1" eaLnBrk="1" hangingPunct="1">
              <a:lnSpc>
                <a:spcPct val="80000"/>
              </a:lnSpc>
              <a:defRPr/>
            </a:pPr>
            <a:r>
              <a:rPr lang="en-US" altLang="en-US" sz="2600" dirty="0"/>
              <a:t>Research has proven when parents engage in their child’s education, it promotes higher student achievement (Henderson &amp; </a:t>
            </a:r>
            <a:r>
              <a:rPr lang="en-US" altLang="en-US" sz="2600" dirty="0" err="1"/>
              <a:t>Berla</a:t>
            </a:r>
            <a:r>
              <a:rPr lang="en-US" altLang="en-US" sz="2600" dirty="0"/>
              <a:t>, 1995).</a:t>
            </a:r>
          </a:p>
          <a:p>
            <a:pPr marL="782638" lvl="1" eaLnBrk="1" hangingPunct="1">
              <a:lnSpc>
                <a:spcPct val="80000"/>
              </a:lnSpc>
              <a:defRPr/>
            </a:pPr>
            <a:r>
              <a:rPr lang="en-US" altLang="en-US" sz="2600" dirty="0"/>
              <a:t>Parental involvement supports their child’s well being and helps them to value their learning.</a:t>
            </a:r>
          </a:p>
          <a:p>
            <a:pPr marL="782638" lvl="1" eaLnBrk="1" hangingPunct="1">
              <a:lnSpc>
                <a:spcPct val="80000"/>
              </a:lnSpc>
              <a:defRPr/>
            </a:pPr>
            <a:r>
              <a:rPr lang="en-US" altLang="en-US" sz="2600" dirty="0"/>
              <a:t>Teachers interact with families to communicate their values, unique knowledge and skills, which makes them feel more welcomed in the classroom.</a:t>
            </a:r>
            <a:endParaRPr lang="en-US" altLang="en-US" sz="1800" dirty="0"/>
          </a:p>
        </p:txBody>
      </p:sp>
      <p:pic>
        <p:nvPicPr>
          <p:cNvPr id="36868" name="Picture 1">
            <a:extLst>
              <a:ext uri="{FF2B5EF4-FFF2-40B4-BE49-F238E27FC236}">
                <a16:creationId xmlns:a16="http://schemas.microsoft.com/office/drawing/2014/main" id="{1BBECB7A-FBE9-615C-4673-4ADA99C26BD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286000"/>
            <a:ext cx="3597275"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Group 1">
            <a:extLst>
              <a:ext uri="{FF2B5EF4-FFF2-40B4-BE49-F238E27FC236}">
                <a16:creationId xmlns:a16="http://schemas.microsoft.com/office/drawing/2014/main" id="{F47617EA-A80E-04D2-334B-AA39C7A46377}"/>
              </a:ext>
              <a:ext uri="{C183D7F6-B498-43B3-948B-1728B52AA6E4}">
                <adec:decorative xmlns:adec="http://schemas.microsoft.com/office/drawing/2017/decorative" val="1"/>
              </a:ext>
            </a:extLst>
          </p:cNvPr>
          <p:cNvGrpSpPr>
            <a:grpSpLocks/>
          </p:cNvGrpSpPr>
          <p:nvPr/>
        </p:nvGrpSpPr>
        <p:grpSpPr bwMode="auto">
          <a:xfrm>
            <a:off x="0" y="0"/>
            <a:ext cx="9144000" cy="533400"/>
            <a:chOff x="0" y="0"/>
            <a:chExt cx="5760" cy="344"/>
          </a:xfrm>
        </p:grpSpPr>
        <p:sp>
          <p:nvSpPr>
            <p:cNvPr id="38915" name="Rectangle 2">
              <a:extLst>
                <a:ext uri="{FF2B5EF4-FFF2-40B4-BE49-F238E27FC236}">
                  <a16:creationId xmlns:a16="http://schemas.microsoft.com/office/drawing/2014/main" id="{0BCC20E2-3CF6-E99C-212B-A36D1BD86CC9}"/>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8916" name="Rectangle 3">
              <a:extLst>
                <a:ext uri="{FF2B5EF4-FFF2-40B4-BE49-F238E27FC236}">
                  <a16:creationId xmlns:a16="http://schemas.microsoft.com/office/drawing/2014/main" id="{BDDCDFD1-0654-91BE-BDED-F5E1ECD670E3}"/>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8917" name="Rectangle 4">
              <a:extLst>
                <a:ext uri="{FF2B5EF4-FFF2-40B4-BE49-F238E27FC236}">
                  <a16:creationId xmlns:a16="http://schemas.microsoft.com/office/drawing/2014/main" id="{93C37EFB-E95A-3603-B9F6-D4BB0F4CD83A}"/>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8918" name="Rectangle 5">
              <a:extLst>
                <a:ext uri="{FF2B5EF4-FFF2-40B4-BE49-F238E27FC236}">
                  <a16:creationId xmlns:a16="http://schemas.microsoft.com/office/drawing/2014/main" id="{A83ADF4E-F759-FC66-3A65-D97765B07232}"/>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8919" name="Rectangle 6">
              <a:extLst>
                <a:ext uri="{FF2B5EF4-FFF2-40B4-BE49-F238E27FC236}">
                  <a16:creationId xmlns:a16="http://schemas.microsoft.com/office/drawing/2014/main" id="{DC28178D-EB21-A2F5-9C26-C7658E641FFA}"/>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8920" name="Rectangle 7">
              <a:extLst>
                <a:ext uri="{FF2B5EF4-FFF2-40B4-BE49-F238E27FC236}">
                  <a16:creationId xmlns:a16="http://schemas.microsoft.com/office/drawing/2014/main" id="{59D12366-72CD-1C55-CD41-8AD1939F32F1}"/>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8921" name="Rectangle 8">
              <a:extLst>
                <a:ext uri="{FF2B5EF4-FFF2-40B4-BE49-F238E27FC236}">
                  <a16:creationId xmlns:a16="http://schemas.microsoft.com/office/drawing/2014/main" id="{AA2E50E7-3BDA-FA10-CD1E-B0A0C533C003}"/>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8922" name="Rectangle 9">
              <a:extLst>
                <a:ext uri="{FF2B5EF4-FFF2-40B4-BE49-F238E27FC236}">
                  <a16:creationId xmlns:a16="http://schemas.microsoft.com/office/drawing/2014/main" id="{659A1FF5-1E7F-500B-5CBA-A4FCFA9E1A3C}"/>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38923" name="Rectangle 10">
              <a:extLst>
                <a:ext uri="{FF2B5EF4-FFF2-40B4-BE49-F238E27FC236}">
                  <a16:creationId xmlns:a16="http://schemas.microsoft.com/office/drawing/2014/main" id="{55DD45E6-091F-37CC-4659-E8EFD9350068}"/>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8195" name="Rectangle 11">
            <a:extLst>
              <a:ext uri="{FF2B5EF4-FFF2-40B4-BE49-F238E27FC236}">
                <a16:creationId xmlns:a16="http://schemas.microsoft.com/office/drawing/2014/main" id="{1FD047BA-78E9-7BDB-3120-FB1A1F0A3DF5}"/>
              </a:ext>
            </a:extLst>
          </p:cNvPr>
          <p:cNvSpPr>
            <a:spLocks noGrp="1" noChangeArrowheads="1"/>
          </p:cNvSpPr>
          <p:nvPr>
            <p:ph type="title"/>
          </p:nvPr>
        </p:nvSpPr>
        <p:spPr>
          <a:xfrm>
            <a:off x="457200" y="457200"/>
            <a:ext cx="8077200" cy="5867400"/>
          </a:xfrm>
        </p:spPr>
        <p:txBody>
          <a:bodyPr rIns="81279"/>
          <a:lstStyle/>
          <a:p>
            <a:pPr indent="0" eaLnBrk="1" hangingPunct="1">
              <a:defRPr/>
            </a:pPr>
            <a:r>
              <a:rPr lang="en-US" altLang="en-US" sz="2800" dirty="0">
                <a:solidFill>
                  <a:srgbClr val="000099"/>
                </a:solidFill>
              </a:rPr>
              <a:t>“Family-school partnership is really a very immature field of study compared to other aspects of education.  People talk about 30 years of research and that’s very young in terms of a research enterprise.  There must be an investment for research over the next 10 years, and how to develop this infrastructure in colleges and universities will be an interesting and challenging task”</a:t>
            </a:r>
            <a:br>
              <a:rPr lang="en-US" altLang="en-US" sz="2000" dirty="0">
                <a:solidFill>
                  <a:srgbClr val="000099"/>
                </a:solidFill>
              </a:rPr>
            </a:br>
            <a:r>
              <a:rPr lang="en-US" altLang="en-US" sz="1400" dirty="0">
                <a:solidFill>
                  <a:srgbClr val="000099"/>
                </a:solidFill>
              </a:rPr>
              <a:t>                                                                                          **</a:t>
            </a:r>
            <a:r>
              <a:rPr lang="en-US" altLang="en-US" sz="1400" dirty="0">
                <a:solidFill>
                  <a:schemeClr val="accent5">
                    <a:lumMod val="25000"/>
                  </a:schemeClr>
                </a:solidFill>
              </a:rPr>
              <a:t>Joyce Epstein, Director</a:t>
            </a:r>
            <a:br>
              <a:rPr lang="en-US" altLang="en-US" sz="1400" dirty="0">
                <a:solidFill>
                  <a:schemeClr val="accent5">
                    <a:lumMod val="25000"/>
                  </a:schemeClr>
                </a:solidFill>
              </a:rPr>
            </a:br>
            <a:r>
              <a:rPr lang="en-US" altLang="en-US" sz="1400" dirty="0">
                <a:solidFill>
                  <a:schemeClr val="accent5">
                    <a:lumMod val="25000"/>
                  </a:schemeClr>
                </a:solidFill>
              </a:rPr>
              <a:t>                                                                                             Center on School, Family and Community</a:t>
            </a:r>
            <a:br>
              <a:rPr lang="en-US" altLang="en-US" sz="1400" dirty="0">
                <a:solidFill>
                  <a:schemeClr val="accent5">
                    <a:lumMod val="25000"/>
                  </a:schemeClr>
                </a:solidFill>
              </a:rPr>
            </a:br>
            <a:r>
              <a:rPr lang="en-US" altLang="en-US" sz="1400" dirty="0">
                <a:solidFill>
                  <a:schemeClr val="accent5">
                    <a:lumMod val="25000"/>
                  </a:schemeClr>
                </a:solidFill>
              </a:rPr>
              <a:t>                                                                                             Partnerships,  John Hopkins University</a:t>
            </a:r>
            <a:br>
              <a:rPr lang="en-US" altLang="en-US" sz="1400" dirty="0">
                <a:solidFill>
                  <a:schemeClr val="accent5">
                    <a:lumMod val="25000"/>
                  </a:schemeClr>
                </a:solidFill>
              </a:rPr>
            </a:br>
            <a:r>
              <a:rPr lang="en-US" altLang="en-US" sz="1400" dirty="0">
                <a:solidFill>
                  <a:schemeClr val="accent5">
                    <a:lumMod val="25000"/>
                  </a:schemeClr>
                </a:solidFill>
              </a:rPr>
              <a:t> </a:t>
            </a:r>
            <a:br>
              <a:rPr lang="en-US" altLang="en-US" sz="1400" dirty="0">
                <a:solidFill>
                  <a:schemeClr val="accent5">
                    <a:lumMod val="25000"/>
                  </a:schemeClr>
                </a:solidFill>
              </a:rPr>
            </a:br>
            <a:endParaRPr lang="en-US" altLang="en-US" sz="1400" dirty="0">
              <a:solidFill>
                <a:schemeClr val="accent5">
                  <a:lumMod val="25000"/>
                </a:schemeClr>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85D35BDE-FC19-5E41-B83A-229E59F983B0}"/>
              </a:ext>
            </a:extLst>
          </p:cNvPr>
          <p:cNvSpPr>
            <a:spLocks noGrp="1"/>
          </p:cNvSpPr>
          <p:nvPr>
            <p:ph type="title"/>
          </p:nvPr>
        </p:nvSpPr>
        <p:spPr>
          <a:xfrm>
            <a:off x="457200" y="685800"/>
            <a:ext cx="8229600" cy="685800"/>
          </a:xfrm>
        </p:spPr>
        <p:txBody>
          <a:bodyPr/>
          <a:lstStyle/>
          <a:p>
            <a:pPr indent="0" algn="ctr" eaLnBrk="1" hangingPunct="1">
              <a:defRPr/>
            </a:pPr>
            <a:r>
              <a:rPr lang="en-US" altLang="en-US" sz="3200" dirty="0">
                <a:solidFill>
                  <a:schemeClr val="accent5">
                    <a:lumMod val="25000"/>
                  </a:schemeClr>
                </a:solidFill>
              </a:rPr>
              <a:t>Why Family Engagement??</a:t>
            </a:r>
          </a:p>
        </p:txBody>
      </p:sp>
      <p:sp>
        <p:nvSpPr>
          <p:cNvPr id="9219" name="Slide Number Placeholder 3">
            <a:extLst>
              <a:ext uri="{FF2B5EF4-FFF2-40B4-BE49-F238E27FC236}">
                <a16:creationId xmlns:a16="http://schemas.microsoft.com/office/drawing/2014/main" id="{541EEC14-742A-0E33-1925-777375EEFF3C}"/>
              </a:ext>
            </a:extLst>
          </p:cNvPr>
          <p:cNvSpPr>
            <a:spLocks noGrp="1"/>
          </p:cNvSpPr>
          <p:nvPr>
            <p:ph type="sldNum" sz="quarter" idx="10"/>
          </p:nvPr>
        </p:nvSpPr>
        <p:spPr>
          <a:noFill/>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a:spcBef>
                <a:spcPct val="0"/>
              </a:spcBef>
              <a:buClrTx/>
              <a:buSzTx/>
              <a:buFontTx/>
              <a:buNone/>
            </a:pPr>
            <a:fld id="{BDD935A4-320E-1C49-9E25-2FBCD98535DC}" type="slidenum">
              <a:rPr lang="en-US" altLang="en-US" sz="1200">
                <a:latin typeface="Arial Black" panose="020B0604020202020204" pitchFamily="34" charset="0"/>
                <a:sym typeface="Arial Black" panose="020B0604020202020204" pitchFamily="34" charset="0"/>
              </a:rPr>
              <a:pPr>
                <a:spcBef>
                  <a:spcPct val="0"/>
                </a:spcBef>
                <a:buClrTx/>
                <a:buSzTx/>
                <a:buFontTx/>
                <a:buNone/>
              </a:pPr>
              <a:t>8</a:t>
            </a:fld>
            <a:endParaRPr lang="en-US" altLang="en-US" sz="1200">
              <a:latin typeface="Arial Black" panose="020B0604020202020204" pitchFamily="34" charset="0"/>
              <a:sym typeface="Arial Black" panose="020B0604020202020204" pitchFamily="34" charset="0"/>
            </a:endParaRPr>
          </a:p>
        </p:txBody>
      </p:sp>
      <p:sp>
        <p:nvSpPr>
          <p:cNvPr id="40963" name="Rectangle 4">
            <a:extLst>
              <a:ext uri="{FF2B5EF4-FFF2-40B4-BE49-F238E27FC236}">
                <a16:creationId xmlns:a16="http://schemas.microsoft.com/office/drawing/2014/main" id="{9FA511C1-5B8E-84F9-5CA5-0FBE94BE4313}"/>
              </a:ext>
            </a:extLst>
          </p:cNvPr>
          <p:cNvSpPr>
            <a:spLocks noChangeArrowheads="1"/>
          </p:cNvSpPr>
          <p:nvPr/>
        </p:nvSpPr>
        <p:spPr bwMode="auto">
          <a:xfrm>
            <a:off x="639763" y="1600200"/>
            <a:ext cx="81534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2600" b="1" i="1"/>
              <a:t>LAWS </a:t>
            </a:r>
            <a:r>
              <a:rPr lang="en-US" altLang="en-US" sz="2600" i="1"/>
              <a:t>mandate that schools work to engage families</a:t>
            </a:r>
            <a:r>
              <a:rPr lang="en-US" altLang="en-US" sz="2600" b="1" i="1"/>
              <a:t>…BUT </a:t>
            </a:r>
            <a:r>
              <a:rPr lang="en-US" altLang="en-US" sz="2600" i="1"/>
              <a:t>it’s the </a:t>
            </a:r>
            <a:r>
              <a:rPr lang="en-US" altLang="en-US" sz="2600" b="1" i="1"/>
              <a:t>RESEARCH </a:t>
            </a:r>
            <a:r>
              <a:rPr lang="en-US" altLang="en-US" sz="2600" i="1"/>
              <a:t>that tells us why!</a:t>
            </a:r>
          </a:p>
          <a:p>
            <a:pPr algn="ctr" eaLnBrk="1" hangingPunct="1">
              <a:spcBef>
                <a:spcPct val="0"/>
              </a:spcBef>
              <a:buClrTx/>
              <a:buSzTx/>
              <a:buFontTx/>
              <a:buNone/>
            </a:pPr>
            <a:endParaRPr lang="en-US" altLang="en-US" sz="2600"/>
          </a:p>
          <a:p>
            <a:pPr eaLnBrk="1" hangingPunct="1">
              <a:spcBef>
                <a:spcPct val="0"/>
              </a:spcBef>
              <a:buClrTx/>
              <a:buSzTx/>
              <a:buFontTx/>
              <a:buNone/>
            </a:pPr>
            <a:r>
              <a:rPr lang="en-US" altLang="en-US" sz="2600" b="1"/>
              <a:t>100% </a:t>
            </a:r>
            <a:r>
              <a:rPr lang="en-US" altLang="en-US" sz="2600" i="1"/>
              <a:t>of students in seminar classes stated that the sessions on family engagement increased their knowledge and would be helpful in their work.</a:t>
            </a:r>
          </a:p>
          <a:p>
            <a:pPr eaLnBrk="1" hangingPunct="1">
              <a:spcBef>
                <a:spcPct val="0"/>
              </a:spcBef>
              <a:buClrTx/>
              <a:buSzTx/>
              <a:buFontTx/>
              <a:buNone/>
            </a:pPr>
            <a:endParaRPr lang="en-US" altLang="en-US" sz="2600" b="1"/>
          </a:p>
          <a:p>
            <a:pPr eaLnBrk="1" hangingPunct="1">
              <a:spcBef>
                <a:spcPct val="0"/>
              </a:spcBef>
              <a:buClrTx/>
              <a:buSzTx/>
              <a:buFontTx/>
              <a:buNone/>
            </a:pPr>
            <a:r>
              <a:rPr lang="en-US" altLang="en-US" sz="2600" b="1"/>
              <a:t>*88% </a:t>
            </a:r>
            <a:r>
              <a:rPr lang="en-US" altLang="en-US" sz="2600"/>
              <a:t>of pre-service educators surveyed stated they did not have ANY training in engaging families in the educational process.                                     </a:t>
            </a:r>
          </a:p>
          <a:p>
            <a:pPr eaLnBrk="1" hangingPunct="1">
              <a:spcBef>
                <a:spcPct val="0"/>
              </a:spcBef>
              <a:buClrTx/>
              <a:buSzTx/>
              <a:buFontTx/>
              <a:buNone/>
            </a:pPr>
            <a:r>
              <a:rPr lang="en-US" altLang="en-US" sz="1600" b="1"/>
              <a:t>                                                                                      *NYS HESC 2009</a:t>
            </a:r>
          </a:p>
          <a:p>
            <a:pPr eaLnBrk="1" hangingPunct="1">
              <a:spcBef>
                <a:spcPct val="0"/>
              </a:spcBef>
              <a:buClrTx/>
              <a:buSzTx/>
              <a:buFontTx/>
              <a:buNone/>
            </a:pPr>
            <a:endParaRPr lang="en-US" altLang="en-US" sz="2400" b="1"/>
          </a:p>
        </p:txBody>
      </p:sp>
      <p:grpSp>
        <p:nvGrpSpPr>
          <p:cNvPr id="40964" name="Group 1">
            <a:extLst>
              <a:ext uri="{FF2B5EF4-FFF2-40B4-BE49-F238E27FC236}">
                <a16:creationId xmlns:a16="http://schemas.microsoft.com/office/drawing/2014/main" id="{C6BECEFB-BCBA-125E-B0B3-499D3150BF55}"/>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40965" name="Rectangle 2">
              <a:extLst>
                <a:ext uri="{FF2B5EF4-FFF2-40B4-BE49-F238E27FC236}">
                  <a16:creationId xmlns:a16="http://schemas.microsoft.com/office/drawing/2014/main" id="{315663FE-5F86-B53D-BA74-0890FC1EC354}"/>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0966" name="Rectangle 3">
              <a:extLst>
                <a:ext uri="{FF2B5EF4-FFF2-40B4-BE49-F238E27FC236}">
                  <a16:creationId xmlns:a16="http://schemas.microsoft.com/office/drawing/2014/main" id="{198664B8-6E0F-69FB-3167-FCA7BD3D3C72}"/>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0967" name="Rectangle 4">
              <a:extLst>
                <a:ext uri="{FF2B5EF4-FFF2-40B4-BE49-F238E27FC236}">
                  <a16:creationId xmlns:a16="http://schemas.microsoft.com/office/drawing/2014/main" id="{AC3E8172-1634-4C7A-C996-D85D6491984C}"/>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0968" name="Rectangle 5">
              <a:extLst>
                <a:ext uri="{FF2B5EF4-FFF2-40B4-BE49-F238E27FC236}">
                  <a16:creationId xmlns:a16="http://schemas.microsoft.com/office/drawing/2014/main" id="{147B4AEA-2606-85A7-FA7F-15BCE06C2E93}"/>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0969" name="Rectangle 6">
              <a:extLst>
                <a:ext uri="{FF2B5EF4-FFF2-40B4-BE49-F238E27FC236}">
                  <a16:creationId xmlns:a16="http://schemas.microsoft.com/office/drawing/2014/main" id="{AE80A190-A4F8-93E0-4DC4-51FCF20C5429}"/>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0970" name="Rectangle 7">
              <a:extLst>
                <a:ext uri="{FF2B5EF4-FFF2-40B4-BE49-F238E27FC236}">
                  <a16:creationId xmlns:a16="http://schemas.microsoft.com/office/drawing/2014/main" id="{27E60F22-4D4B-25E5-3FD4-1A49A13EB705}"/>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0971" name="Rectangle 8">
              <a:extLst>
                <a:ext uri="{FF2B5EF4-FFF2-40B4-BE49-F238E27FC236}">
                  <a16:creationId xmlns:a16="http://schemas.microsoft.com/office/drawing/2014/main" id="{A51AEBAB-770C-2725-096E-5A6C577D1B63}"/>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0972" name="Rectangle 9">
              <a:extLst>
                <a:ext uri="{FF2B5EF4-FFF2-40B4-BE49-F238E27FC236}">
                  <a16:creationId xmlns:a16="http://schemas.microsoft.com/office/drawing/2014/main" id="{F95B3143-ABD8-E274-EAC6-2F34F2804DE8}"/>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0973" name="Rectangle 10">
              <a:extLst>
                <a:ext uri="{FF2B5EF4-FFF2-40B4-BE49-F238E27FC236}">
                  <a16:creationId xmlns:a16="http://schemas.microsoft.com/office/drawing/2014/main" id="{C370EC20-0581-F38D-0C33-F551934E95CD}"/>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A91F3-697C-6D46-BD18-7613628D3FD4}"/>
              </a:ext>
            </a:extLst>
          </p:cNvPr>
          <p:cNvSpPr>
            <a:spLocks noGrp="1"/>
          </p:cNvSpPr>
          <p:nvPr>
            <p:ph type="title"/>
          </p:nvPr>
        </p:nvSpPr>
        <p:spPr>
          <a:xfrm>
            <a:off x="457200" y="228600"/>
            <a:ext cx="8229600" cy="685800"/>
          </a:xfrm>
        </p:spPr>
        <p:txBody>
          <a:bodyPr/>
          <a:lstStyle/>
          <a:p>
            <a:pPr algn="ctr">
              <a:defRPr/>
            </a:pPr>
            <a:r>
              <a:rPr lang="en-US" dirty="0">
                <a:solidFill>
                  <a:schemeClr val="accent5">
                    <a:lumMod val="50000"/>
                  </a:schemeClr>
                </a:solidFill>
                <a:sym typeface="Arial" charset="0"/>
              </a:rPr>
              <a:t>Knowledge is Power!</a:t>
            </a:r>
          </a:p>
        </p:txBody>
      </p:sp>
      <p:sp>
        <p:nvSpPr>
          <p:cNvPr id="10243" name="Content Placeholder 2">
            <a:extLst>
              <a:ext uri="{FF2B5EF4-FFF2-40B4-BE49-F238E27FC236}">
                <a16:creationId xmlns:a16="http://schemas.microsoft.com/office/drawing/2014/main" id="{233033FA-1420-D17C-3CC2-6F995845FB39}"/>
              </a:ext>
            </a:extLst>
          </p:cNvPr>
          <p:cNvSpPr>
            <a:spLocks noGrp="1"/>
          </p:cNvSpPr>
          <p:nvPr>
            <p:ph idx="1"/>
          </p:nvPr>
        </p:nvSpPr>
        <p:spPr>
          <a:xfrm>
            <a:off x="457200" y="3352800"/>
            <a:ext cx="8229600" cy="3276600"/>
          </a:xfrm>
        </p:spPr>
        <p:txBody>
          <a:bodyPr/>
          <a:lstStyle/>
          <a:p>
            <a:pPr marL="39688" indent="0">
              <a:buFont typeface="Wingdings" charset="2"/>
              <a:buNone/>
              <a:defRPr/>
            </a:pPr>
            <a:r>
              <a:rPr lang="en-US" altLang="en-US" sz="2200" i="1">
                <a:sym typeface="Arial" charset="0"/>
              </a:rPr>
              <a:t>“Thank you so much for an excellent semester! I learned so much, and this class was extremely beneficial in so many ways. There are so many things from this class that I will carry with me throughout my whole career”. </a:t>
            </a:r>
            <a:r>
              <a:rPr lang="en-US" altLang="en-US" sz="1600" b="1" i="1">
                <a:sym typeface="Arial" charset="0"/>
              </a:rPr>
              <a:t>M.P. 2015</a:t>
            </a:r>
          </a:p>
          <a:p>
            <a:pPr marL="39688" indent="0">
              <a:buFont typeface="Wingdings" charset="2"/>
              <a:buNone/>
              <a:defRPr/>
            </a:pPr>
            <a:endParaRPr lang="en-US" altLang="en-US" sz="1600" b="1" i="1">
              <a:sym typeface="Arial" charset="0"/>
            </a:endParaRPr>
          </a:p>
          <a:p>
            <a:pPr marL="39688" indent="0">
              <a:buFont typeface="Wingdings" charset="2"/>
              <a:buNone/>
              <a:defRPr/>
            </a:pPr>
            <a:r>
              <a:rPr lang="en-US" altLang="en-US" sz="2200" i="1">
                <a:sym typeface="Arial" charset="0"/>
              </a:rPr>
              <a:t>“I will be writing to the dean to let her know that this class is necessary for ALL education majors, it is by far the most comprehensive and practical class I have taken in my entire 6 years”.  </a:t>
            </a:r>
            <a:r>
              <a:rPr lang="en-US" altLang="en-US" sz="1600" b="1" i="1">
                <a:sym typeface="Arial" charset="0"/>
              </a:rPr>
              <a:t>G.M. 2015</a:t>
            </a:r>
          </a:p>
        </p:txBody>
      </p:sp>
      <p:sp>
        <p:nvSpPr>
          <p:cNvPr id="10244" name="Slide Number Placeholder 3">
            <a:extLst>
              <a:ext uri="{FF2B5EF4-FFF2-40B4-BE49-F238E27FC236}">
                <a16:creationId xmlns:a16="http://schemas.microsoft.com/office/drawing/2014/main" id="{D5506E2C-774B-E124-BF10-5ADC45335D6C}"/>
              </a:ext>
            </a:extLst>
          </p:cNvPr>
          <p:cNvSpPr>
            <a:spLocks noGrp="1"/>
          </p:cNvSpPr>
          <p:nvPr>
            <p:ph type="sldNum" sz="quarter" idx="10"/>
          </p:nvPr>
        </p:nvSpPr>
        <p:spPr>
          <a:noFill/>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a:spcBef>
                <a:spcPct val="0"/>
              </a:spcBef>
              <a:buClrTx/>
              <a:buSzTx/>
              <a:buFontTx/>
              <a:buNone/>
            </a:pPr>
            <a:fld id="{62F9F95D-FD5C-684F-AB38-B250F351D5CB}" type="slidenum">
              <a:rPr lang="en-US" altLang="en-US" sz="1200">
                <a:latin typeface="Arial Black" panose="020B0604020202020204" pitchFamily="34" charset="0"/>
                <a:sym typeface="Arial Black" panose="020B0604020202020204" pitchFamily="34" charset="0"/>
              </a:rPr>
              <a:pPr>
                <a:spcBef>
                  <a:spcPct val="0"/>
                </a:spcBef>
                <a:buClrTx/>
                <a:buSzTx/>
                <a:buFontTx/>
                <a:buNone/>
              </a:pPr>
              <a:t>9</a:t>
            </a:fld>
            <a:endParaRPr lang="en-US" altLang="en-US" sz="1200">
              <a:latin typeface="Arial Black" panose="020B0604020202020204" pitchFamily="34" charset="0"/>
              <a:sym typeface="Arial Black" panose="020B0604020202020204" pitchFamily="34" charset="0"/>
            </a:endParaRPr>
          </a:p>
        </p:txBody>
      </p:sp>
      <p:pic>
        <p:nvPicPr>
          <p:cNvPr id="10245" name="Picture 5">
            <a:extLst>
              <a:ext uri="{FF2B5EF4-FFF2-40B4-BE49-F238E27FC236}">
                <a16:creationId xmlns:a16="http://schemas.microsoft.com/office/drawing/2014/main" id="{5CCB3233-2E70-E817-F61C-08DCB8BAB5B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30263"/>
            <a:ext cx="5716588" cy="2495550"/>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09" name="Group 1">
            <a:extLst>
              <a:ext uri="{FF2B5EF4-FFF2-40B4-BE49-F238E27FC236}">
                <a16:creationId xmlns:a16="http://schemas.microsoft.com/office/drawing/2014/main" id="{05E6D960-33FC-D165-73FC-F4DE9582266A}"/>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43012" name="Rectangle 2">
              <a:extLst>
                <a:ext uri="{FF2B5EF4-FFF2-40B4-BE49-F238E27FC236}">
                  <a16:creationId xmlns:a16="http://schemas.microsoft.com/office/drawing/2014/main" id="{38AA31ED-9465-45DF-F5A0-F11EADDBAE94}"/>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3013" name="Rectangle 3">
              <a:extLst>
                <a:ext uri="{FF2B5EF4-FFF2-40B4-BE49-F238E27FC236}">
                  <a16:creationId xmlns:a16="http://schemas.microsoft.com/office/drawing/2014/main" id="{D2E16762-C894-3520-ABD6-19CE48E4A35D}"/>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3014" name="Rectangle 4">
              <a:extLst>
                <a:ext uri="{FF2B5EF4-FFF2-40B4-BE49-F238E27FC236}">
                  <a16:creationId xmlns:a16="http://schemas.microsoft.com/office/drawing/2014/main" id="{D6B7615E-ECEE-C0A3-4566-1CF4087AB34E}"/>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3015" name="Rectangle 5">
              <a:extLst>
                <a:ext uri="{FF2B5EF4-FFF2-40B4-BE49-F238E27FC236}">
                  <a16:creationId xmlns:a16="http://schemas.microsoft.com/office/drawing/2014/main" id="{65722174-3655-DC2A-B021-537574DDD882}"/>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3016" name="Rectangle 6">
              <a:extLst>
                <a:ext uri="{FF2B5EF4-FFF2-40B4-BE49-F238E27FC236}">
                  <a16:creationId xmlns:a16="http://schemas.microsoft.com/office/drawing/2014/main" id="{748735BF-FDDA-1D32-0B6A-86AFCECA4C06}"/>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3017" name="Rectangle 7">
              <a:extLst>
                <a:ext uri="{FF2B5EF4-FFF2-40B4-BE49-F238E27FC236}">
                  <a16:creationId xmlns:a16="http://schemas.microsoft.com/office/drawing/2014/main" id="{9333B557-B988-1E44-FCF3-D7BD533E154F}"/>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3018" name="Rectangle 8">
              <a:extLst>
                <a:ext uri="{FF2B5EF4-FFF2-40B4-BE49-F238E27FC236}">
                  <a16:creationId xmlns:a16="http://schemas.microsoft.com/office/drawing/2014/main" id="{859B06EB-08FF-2D7C-5F44-A39F6629B126}"/>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3019" name="Rectangle 9">
              <a:extLst>
                <a:ext uri="{FF2B5EF4-FFF2-40B4-BE49-F238E27FC236}">
                  <a16:creationId xmlns:a16="http://schemas.microsoft.com/office/drawing/2014/main" id="{6EB7D2BB-9B6D-2E03-D578-8AB736B39DB8}"/>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3020" name="Rectangle 10">
              <a:extLst>
                <a:ext uri="{FF2B5EF4-FFF2-40B4-BE49-F238E27FC236}">
                  <a16:creationId xmlns:a16="http://schemas.microsoft.com/office/drawing/2014/main" id="{D9B244F4-5B01-E569-26E0-A645180D10B8}"/>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11267" name="Rectangle 11">
            <a:extLst>
              <a:ext uri="{FF2B5EF4-FFF2-40B4-BE49-F238E27FC236}">
                <a16:creationId xmlns:a16="http://schemas.microsoft.com/office/drawing/2014/main" id="{3A092212-4AF8-1D10-4DE5-9B61DC1BF820}"/>
              </a:ext>
            </a:extLst>
          </p:cNvPr>
          <p:cNvSpPr>
            <a:spLocks noGrp="1" noChangeArrowheads="1"/>
          </p:cNvSpPr>
          <p:nvPr>
            <p:ph type="title"/>
          </p:nvPr>
        </p:nvSpPr>
        <p:spPr>
          <a:xfrm>
            <a:off x="3581400" y="4572000"/>
            <a:ext cx="5181600" cy="1981200"/>
          </a:xfrm>
        </p:spPr>
        <p:txBody>
          <a:bodyPr rIns="81279"/>
          <a:lstStyle/>
          <a:p>
            <a:pPr indent="0" eaLnBrk="1" hangingPunct="1">
              <a:defRPr/>
            </a:pPr>
            <a:r>
              <a:rPr lang="en-US" altLang="en-US" sz="2400">
                <a:sym typeface="Arial" charset="0"/>
              </a:rPr>
              <a:t>*</a:t>
            </a:r>
            <a:r>
              <a:rPr lang="en-US" altLang="en-US" sz="1600">
                <a:sym typeface="Arial" charset="0"/>
              </a:rPr>
              <a:t>Karen Mapp, Dual Capacity   Framework on Family   Engagement, Harvard University’s Graduate School of Education</a:t>
            </a:r>
            <a:br>
              <a:rPr lang="en-US" altLang="en-US" sz="1600">
                <a:sym typeface="Arial" charset="0"/>
              </a:rPr>
            </a:br>
            <a:endParaRPr lang="en-US" altLang="en-US" sz="1600">
              <a:sym typeface="Arial" charset="0"/>
            </a:endParaRPr>
          </a:p>
        </p:txBody>
      </p:sp>
      <p:sp>
        <p:nvSpPr>
          <p:cNvPr id="11268" name="Rectangle 12">
            <a:extLst>
              <a:ext uri="{FF2B5EF4-FFF2-40B4-BE49-F238E27FC236}">
                <a16:creationId xmlns:a16="http://schemas.microsoft.com/office/drawing/2014/main" id="{8F0FE477-1379-DE1E-790C-DEFC399E20F7}"/>
              </a:ext>
            </a:extLst>
          </p:cNvPr>
          <p:cNvSpPr>
            <a:spLocks noGrp="1" noChangeArrowheads="1"/>
          </p:cNvSpPr>
          <p:nvPr>
            <p:ph type="body" idx="1"/>
          </p:nvPr>
        </p:nvSpPr>
        <p:spPr>
          <a:xfrm>
            <a:off x="457200" y="685800"/>
            <a:ext cx="8229600" cy="4318000"/>
          </a:xfrm>
        </p:spPr>
        <p:txBody>
          <a:bodyPr rIns="81279"/>
          <a:lstStyle/>
          <a:p>
            <a:pPr marL="39688" indent="0" eaLnBrk="1" hangingPunct="1">
              <a:lnSpc>
                <a:spcPct val="90000"/>
              </a:lnSpc>
              <a:buFont typeface="Wingdings" pitchFamily="2" charset="2"/>
              <a:buNone/>
              <a:defRPr/>
            </a:pPr>
            <a:endParaRPr lang="en-US" altLang="en-US" sz="2400" dirty="0"/>
          </a:p>
          <a:p>
            <a:pPr marL="39688" indent="0" eaLnBrk="1" hangingPunct="1">
              <a:lnSpc>
                <a:spcPct val="90000"/>
              </a:lnSpc>
              <a:buFont typeface="Wingdings" pitchFamily="2" charset="2"/>
              <a:buNone/>
              <a:defRPr/>
            </a:pPr>
            <a:r>
              <a:rPr lang="en-US" altLang="en-US" sz="2400" dirty="0"/>
              <a:t>“When families are given skills about how to question their kids – about reading, about school work – that’s what makes a huge difference.  </a:t>
            </a:r>
          </a:p>
          <a:p>
            <a:pPr eaLnBrk="1" hangingPunct="1">
              <a:lnSpc>
                <a:spcPct val="90000"/>
              </a:lnSpc>
              <a:defRPr/>
            </a:pPr>
            <a:endParaRPr lang="en-US" altLang="en-US" sz="2400" dirty="0"/>
          </a:p>
          <a:p>
            <a:pPr marL="39688" indent="0" eaLnBrk="1" hangingPunct="1">
              <a:lnSpc>
                <a:spcPct val="90000"/>
              </a:lnSpc>
              <a:buFont typeface="Wingdings" pitchFamily="2" charset="2"/>
              <a:buNone/>
              <a:defRPr/>
            </a:pPr>
            <a:endParaRPr lang="en-US" altLang="en-US" sz="2400" dirty="0"/>
          </a:p>
          <a:p>
            <a:pPr marL="39688" indent="0" eaLnBrk="1" hangingPunct="1">
              <a:lnSpc>
                <a:spcPct val="90000"/>
              </a:lnSpc>
              <a:buFont typeface="Wingdings" pitchFamily="2" charset="2"/>
              <a:buNone/>
              <a:defRPr/>
            </a:pPr>
            <a:r>
              <a:rPr lang="en-US" altLang="en-US" sz="2400" dirty="0"/>
              <a:t>“Without any extra money, teachers can adopt new habits: More good news phone calls, more in-class lessons that involve family concepts, more homework that’s interactive, that’s designed for kids and families to do together”</a:t>
            </a:r>
          </a:p>
          <a:p>
            <a:pPr marL="954088" lvl="2" indent="0" eaLnBrk="1" hangingPunct="1">
              <a:lnSpc>
                <a:spcPct val="90000"/>
              </a:lnSpc>
              <a:buFont typeface="Wingdings" pitchFamily="2" charset="2"/>
              <a:buNone/>
              <a:defRPr/>
            </a:pPr>
            <a:r>
              <a:rPr lang="en-US" altLang="en-US" sz="1400" dirty="0"/>
              <a:t>	</a:t>
            </a:r>
          </a:p>
          <a:p>
            <a:pPr marL="954088" lvl="2" indent="0" eaLnBrk="1" hangingPunct="1">
              <a:lnSpc>
                <a:spcPct val="90000"/>
              </a:lnSpc>
              <a:buFont typeface="Wingdings" pitchFamily="2" charset="2"/>
              <a:buNone/>
              <a:defRPr/>
            </a:pPr>
            <a:r>
              <a:rPr lang="en-US" altLang="en-US" sz="1400" dirty="0"/>
              <a:t>	</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CFE3DCCF-A383-469F-8943-A92BCE3FF81E}"/>
              </a:ext>
            </a:extLst>
          </p:cNvPr>
          <p:cNvSpPr>
            <a:spLocks noGrp="1"/>
          </p:cNvSpPr>
          <p:nvPr>
            <p:ph type="title"/>
          </p:nvPr>
        </p:nvSpPr>
        <p:spPr>
          <a:xfrm>
            <a:off x="457200" y="304800"/>
            <a:ext cx="8229600" cy="1219200"/>
          </a:xfrm>
        </p:spPr>
        <p:txBody>
          <a:bodyPr/>
          <a:lstStyle/>
          <a:p>
            <a:pPr algn="ctr">
              <a:defRPr/>
            </a:pPr>
            <a:r>
              <a:rPr lang="en-US" altLang="en-US" b="1" i="1" dirty="0">
                <a:solidFill>
                  <a:schemeClr val="accent1">
                    <a:lumMod val="50000"/>
                  </a:schemeClr>
                </a:solidFill>
                <a:sym typeface="Arial" charset="0"/>
              </a:rPr>
              <a:t>Family Engagement…</a:t>
            </a:r>
          </a:p>
        </p:txBody>
      </p:sp>
      <p:sp>
        <p:nvSpPr>
          <p:cNvPr id="12291" name="Content Placeholder 2">
            <a:extLst>
              <a:ext uri="{FF2B5EF4-FFF2-40B4-BE49-F238E27FC236}">
                <a16:creationId xmlns:a16="http://schemas.microsoft.com/office/drawing/2014/main" id="{915DC8EF-D604-7FF2-DC71-953D4B3E4800}"/>
              </a:ext>
            </a:extLst>
          </p:cNvPr>
          <p:cNvSpPr>
            <a:spLocks noGrp="1"/>
          </p:cNvSpPr>
          <p:nvPr>
            <p:ph idx="1"/>
          </p:nvPr>
        </p:nvSpPr>
        <p:spPr>
          <a:xfrm>
            <a:off x="457200" y="1447800"/>
            <a:ext cx="8229600" cy="5410200"/>
          </a:xfrm>
        </p:spPr>
        <p:txBody>
          <a:bodyPr/>
          <a:lstStyle/>
          <a:p>
            <a:pPr marL="39688" indent="0">
              <a:buFont typeface="Wingdings" charset="2"/>
              <a:buNone/>
              <a:defRPr/>
            </a:pPr>
            <a:r>
              <a:rPr lang="en-US" altLang="en-US" sz="2800">
                <a:sym typeface="Arial" charset="0"/>
              </a:rPr>
              <a:t>My vision for family engagement is ambitious… I want to have too many parents demanding excellence in their schools. I want all parents to be real partners in education with their children’s teachers, from cradle to career. In this partnership, students and parents should feel connected—and teachers should feel supported. When parents demand change and better options for their children, they become the real accountability backstop for the educational system. —</a:t>
            </a:r>
          </a:p>
          <a:p>
            <a:pPr marL="39688" indent="0">
              <a:buFont typeface="Wingdings" charset="2"/>
              <a:buNone/>
              <a:defRPr/>
            </a:pPr>
            <a:r>
              <a:rPr lang="en-US" altLang="en-US" sz="1800">
                <a:sym typeface="Arial" charset="0"/>
              </a:rPr>
              <a:t>                                     </a:t>
            </a:r>
            <a:r>
              <a:rPr lang="en-US" altLang="en-US">
                <a:sym typeface="Arial" charset="0"/>
              </a:rPr>
              <a:t> *</a:t>
            </a:r>
            <a:r>
              <a:rPr lang="en-US" altLang="en-US" sz="1800">
                <a:sym typeface="Arial" charset="0"/>
              </a:rPr>
              <a:t>Arne Duncan, U.S. Secretary of Education, 2010</a:t>
            </a:r>
          </a:p>
        </p:txBody>
      </p:sp>
      <p:sp>
        <p:nvSpPr>
          <p:cNvPr id="12292" name="Slide Number Placeholder 3">
            <a:extLst>
              <a:ext uri="{FF2B5EF4-FFF2-40B4-BE49-F238E27FC236}">
                <a16:creationId xmlns:a16="http://schemas.microsoft.com/office/drawing/2014/main" id="{9F3723EE-28FC-BF9B-E7BA-E898E81C4848}"/>
              </a:ext>
            </a:extLst>
          </p:cNvPr>
          <p:cNvSpPr>
            <a:spLocks noGrp="1"/>
          </p:cNvSpPr>
          <p:nvPr>
            <p:ph type="sldNum" sz="quarter" idx="10"/>
          </p:nvPr>
        </p:nvSpPr>
        <p:spPr>
          <a:noFill/>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a:spcBef>
                <a:spcPct val="0"/>
              </a:spcBef>
              <a:buClrTx/>
              <a:buSzTx/>
              <a:buFontTx/>
              <a:buNone/>
            </a:pPr>
            <a:fld id="{AF63DB81-60CC-0346-811B-DD70F33C976A}" type="slidenum">
              <a:rPr lang="en-US" altLang="en-US" sz="1200">
                <a:latin typeface="Arial Black" panose="020B0604020202020204" pitchFamily="34" charset="0"/>
                <a:sym typeface="Arial Black" panose="020B0604020202020204" pitchFamily="34" charset="0"/>
              </a:rPr>
              <a:pPr>
                <a:spcBef>
                  <a:spcPct val="0"/>
                </a:spcBef>
                <a:buClrTx/>
                <a:buSzTx/>
                <a:buFontTx/>
                <a:buNone/>
              </a:pPr>
              <a:t>11</a:t>
            </a:fld>
            <a:endParaRPr lang="en-US" altLang="en-US" sz="1200">
              <a:latin typeface="Arial Black" panose="020B0604020202020204" pitchFamily="34" charset="0"/>
              <a:sym typeface="Arial Black" panose="020B0604020202020204" pitchFamily="34"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12" name="Rectangle 20">
            <a:extLst>
              <a:ext uri="{FF2B5EF4-FFF2-40B4-BE49-F238E27FC236}">
                <a16:creationId xmlns:a16="http://schemas.microsoft.com/office/drawing/2014/main" id="{8036BB11-8C53-F310-3B97-2FFB916FC36C}"/>
              </a:ext>
            </a:extLst>
          </p:cNvPr>
          <p:cNvSpPr>
            <a:spLocks noGrp="1"/>
          </p:cNvSpPr>
          <p:nvPr>
            <p:ph type="title" idx="4294967295"/>
          </p:nvPr>
        </p:nvSpPr>
        <p:spPr bwMode="auto">
          <a:xfrm>
            <a:off x="155575" y="134938"/>
            <a:ext cx="8734425" cy="42862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ts val="1125"/>
              </a:spcBef>
              <a:spcAft>
                <a:spcPct val="0"/>
              </a:spcAft>
              <a:buClrTx/>
              <a:buSzTx/>
              <a:buFontTx/>
              <a:buNone/>
              <a:tabLst/>
              <a:defRPr/>
            </a:pPr>
            <a:r>
              <a:rPr kumimoji="0" lang="en-US" altLang="en-US" sz="1700" b="0" i="0" u="none" strike="noStrike" kern="1200" cap="none" spc="0" normalizeH="0" baseline="0" noProof="0" dirty="0">
                <a:ln>
                  <a:noFill/>
                </a:ln>
                <a:solidFill>
                  <a:schemeClr val="tx1"/>
                </a:solidFill>
                <a:effectLst/>
                <a:uLnTx/>
                <a:uFillTx/>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Dual Capacity Building Framework for Family-School Partnerships</a:t>
            </a:r>
          </a:p>
        </p:txBody>
      </p:sp>
      <p:grpSp>
        <p:nvGrpSpPr>
          <p:cNvPr id="33819" name="Group 27" descr="The Challenge - Ineffective Family/School Partnerships">
            <a:extLst>
              <a:ext uri="{FF2B5EF4-FFF2-40B4-BE49-F238E27FC236}">
                <a16:creationId xmlns:a16="http://schemas.microsoft.com/office/drawing/2014/main" id="{A084C7B0-FEB5-237B-2DDB-6B0CD415DE6C}"/>
              </a:ext>
            </a:extLst>
          </p:cNvPr>
          <p:cNvGrpSpPr>
            <a:grpSpLocks/>
          </p:cNvGrpSpPr>
          <p:nvPr/>
        </p:nvGrpSpPr>
        <p:grpSpPr bwMode="auto">
          <a:xfrm>
            <a:off x="66675" y="754063"/>
            <a:ext cx="1982788" cy="5981700"/>
            <a:chOff x="8" y="0"/>
            <a:chExt cx="1776" cy="5360"/>
          </a:xfrm>
        </p:grpSpPr>
        <p:sp>
          <p:nvSpPr>
            <p:cNvPr id="46097" name="Rectangle 21">
              <a:extLst>
                <a:ext uri="{FF2B5EF4-FFF2-40B4-BE49-F238E27FC236}">
                  <a16:creationId xmlns:a16="http://schemas.microsoft.com/office/drawing/2014/main" id="{90993DF4-DEEF-1E00-4577-FDC833B47138}"/>
                </a:ext>
              </a:extLst>
            </p:cNvPr>
            <p:cNvSpPr>
              <a:spLocks/>
            </p:cNvSpPr>
            <p:nvPr/>
          </p:nvSpPr>
          <p:spPr bwMode="auto">
            <a:xfrm>
              <a:off x="8" y="0"/>
              <a:ext cx="1640" cy="584"/>
            </a:xfrm>
            <a:prstGeom prst="rect">
              <a:avLst/>
            </a:prstGeom>
            <a:solidFill>
              <a:srgbClr val="41A7BC"/>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098" name="Rectangle 22">
              <a:extLst>
                <a:ext uri="{FF2B5EF4-FFF2-40B4-BE49-F238E27FC236}">
                  <a16:creationId xmlns:a16="http://schemas.microsoft.com/office/drawing/2014/main" id="{77707844-71E9-4DF8-4A05-47A188DCBB9C}"/>
                </a:ext>
              </a:extLst>
            </p:cNvPr>
            <p:cNvSpPr>
              <a:spLocks/>
            </p:cNvSpPr>
            <p:nvPr/>
          </p:nvSpPr>
          <p:spPr bwMode="auto">
            <a:xfrm>
              <a:off x="144" y="72"/>
              <a:ext cx="1640" cy="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4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The Challenge</a:t>
              </a:r>
            </a:p>
          </p:txBody>
        </p:sp>
        <p:sp>
          <p:nvSpPr>
            <p:cNvPr id="46099" name="Rectangle 23">
              <a:extLst>
                <a:ext uri="{FF2B5EF4-FFF2-40B4-BE49-F238E27FC236}">
                  <a16:creationId xmlns:a16="http://schemas.microsoft.com/office/drawing/2014/main" id="{43DC4181-0AB3-5A2A-098F-0C54A2D5142F}"/>
                </a:ext>
              </a:extLst>
            </p:cNvPr>
            <p:cNvSpPr>
              <a:spLocks/>
            </p:cNvSpPr>
            <p:nvPr/>
          </p:nvSpPr>
          <p:spPr bwMode="auto">
            <a:xfrm>
              <a:off x="8" y="704"/>
              <a:ext cx="1640" cy="4656"/>
            </a:xfrm>
            <a:prstGeom prst="rect">
              <a:avLst/>
            </a:prstGeom>
            <a:solidFill>
              <a:srgbClr val="41A7BC"/>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100" name="Rectangle 24">
              <a:extLst>
                <a:ext uri="{FF2B5EF4-FFF2-40B4-BE49-F238E27FC236}">
                  <a16:creationId xmlns:a16="http://schemas.microsoft.com/office/drawing/2014/main" id="{F1076DDA-BB0D-5E28-8333-1A4E60501E74}"/>
                </a:ext>
              </a:extLst>
            </p:cNvPr>
            <p:cNvSpPr>
              <a:spLocks/>
            </p:cNvSpPr>
            <p:nvPr/>
          </p:nvSpPr>
          <p:spPr bwMode="auto">
            <a:xfrm>
              <a:off x="193" y="911"/>
              <a:ext cx="1360"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100" dirty="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Lack of opportunities for </a:t>
              </a:r>
              <a:r>
                <a:rPr lang="en-US" altLang="en-US" sz="1100" b="1" dirty="0">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school/program staff </a:t>
              </a:r>
              <a:r>
                <a:rPr lang="en-US" altLang="en-US" sz="1100" dirty="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to build the capacity for partnership</a:t>
              </a:r>
            </a:p>
          </p:txBody>
        </p:sp>
        <p:sp>
          <p:nvSpPr>
            <p:cNvPr id="46101" name="Oval 25">
              <a:extLst>
                <a:ext uri="{FF2B5EF4-FFF2-40B4-BE49-F238E27FC236}">
                  <a16:creationId xmlns:a16="http://schemas.microsoft.com/office/drawing/2014/main" id="{CAFB4C6B-7FAD-6A84-F348-10341340B2AC}"/>
                </a:ext>
              </a:extLst>
            </p:cNvPr>
            <p:cNvSpPr>
              <a:spLocks/>
            </p:cNvSpPr>
            <p:nvPr/>
          </p:nvSpPr>
          <p:spPr bwMode="auto">
            <a:xfrm>
              <a:off x="118" y="2148"/>
              <a:ext cx="1522" cy="1580"/>
            </a:xfrm>
            <a:prstGeom prst="ellipse">
              <a:avLst/>
            </a:prstGeom>
            <a:solidFill>
              <a:srgbClr val="FFFFFF"/>
            </a:solidFill>
            <a:ln w="50800">
              <a:solidFill>
                <a:srgbClr val="FFFFFF"/>
              </a:solidFill>
              <a:miter lim="800000"/>
              <a:headEnd/>
              <a:tailEnd/>
            </a:ln>
          </p:spPr>
          <p:txBody>
            <a:bodyPr lIns="0" tIns="0" rIns="0" bIns="0" anchor="ct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4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Ineffective </a:t>
              </a:r>
            </a:p>
            <a:p>
              <a:pPr eaLnBrk="1" hangingPunct="1">
                <a:spcBef>
                  <a:spcPct val="0"/>
                </a:spcBef>
                <a:buClrTx/>
                <a:buSzTx/>
                <a:buFontTx/>
                <a:buNone/>
              </a:pPr>
              <a:r>
                <a:rPr lang="en-US" altLang="en-US" sz="14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Family/School Partnerships</a:t>
              </a:r>
            </a:p>
          </p:txBody>
        </p:sp>
        <p:sp>
          <p:nvSpPr>
            <p:cNvPr id="46102" name="Rectangle 26">
              <a:extLst>
                <a:ext uri="{FF2B5EF4-FFF2-40B4-BE49-F238E27FC236}">
                  <a16:creationId xmlns:a16="http://schemas.microsoft.com/office/drawing/2014/main" id="{1442FDE0-7F7B-3E6F-DFD5-DFF56441BA04}"/>
                </a:ext>
              </a:extLst>
            </p:cNvPr>
            <p:cNvSpPr>
              <a:spLocks/>
            </p:cNvSpPr>
            <p:nvPr/>
          </p:nvSpPr>
          <p:spPr bwMode="auto">
            <a:xfrm>
              <a:off x="208" y="4352"/>
              <a:ext cx="1280" cy="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Lack of opportunities for </a:t>
              </a: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families </a:t>
              </a: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to build the capacity for partnership</a:t>
              </a:r>
            </a:p>
          </p:txBody>
        </p:sp>
      </p:grpSp>
      <p:grpSp>
        <p:nvGrpSpPr>
          <p:cNvPr id="33811" name="Group 19" descr="Arrow going from left to right">
            <a:extLst>
              <a:ext uri="{FF2B5EF4-FFF2-40B4-BE49-F238E27FC236}">
                <a16:creationId xmlns:a16="http://schemas.microsoft.com/office/drawing/2014/main" id="{23562F6D-C71A-7FEA-CE25-4BE6CBCE78F5}"/>
              </a:ext>
            </a:extLst>
          </p:cNvPr>
          <p:cNvGrpSpPr>
            <a:grpSpLocks/>
          </p:cNvGrpSpPr>
          <p:nvPr/>
        </p:nvGrpSpPr>
        <p:grpSpPr bwMode="auto">
          <a:xfrm>
            <a:off x="1839913" y="3643313"/>
            <a:ext cx="4583112" cy="1123950"/>
            <a:chOff x="0" y="0"/>
            <a:chExt cx="4107" cy="1007"/>
          </a:xfrm>
        </p:grpSpPr>
        <p:sp>
          <p:nvSpPr>
            <p:cNvPr id="46103" name="Freeform 17">
              <a:extLst>
                <a:ext uri="{FF2B5EF4-FFF2-40B4-BE49-F238E27FC236}">
                  <a16:creationId xmlns:a16="http://schemas.microsoft.com/office/drawing/2014/main" id="{8388877D-3CC8-8D7E-DA74-6456B17BC6E6}"/>
                </a:ext>
              </a:extLst>
            </p:cNvPr>
            <p:cNvSpPr>
              <a:spLocks/>
            </p:cNvSpPr>
            <p:nvPr/>
          </p:nvSpPr>
          <p:spPr bwMode="auto">
            <a:xfrm>
              <a:off x="3562" y="0"/>
              <a:ext cx="545" cy="10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10396"/>
                  </a:lnTo>
                  <a:lnTo>
                    <a:pt x="139" y="21600"/>
                  </a:lnTo>
                  <a:lnTo>
                    <a:pt x="0" y="0"/>
                  </a:lnTo>
                  <a:close/>
                  <a:moveTo>
                    <a:pt x="0" y="0"/>
                  </a:moveTo>
                </a:path>
              </a:pathLst>
            </a:custGeom>
            <a:solidFill>
              <a:srgbClr val="41A7BC"/>
            </a:solidFill>
            <a:ln w="50800" cap="flat">
              <a:solidFill>
                <a:srgbClr val="FFFFFF"/>
              </a:solidFill>
              <a:prstDash val="solid"/>
              <a:miter lim="800000"/>
              <a:headEnd type="none" w="med" len="med"/>
              <a:tailEnd type="none" w="med" len="med"/>
            </a:ln>
          </p:spPr>
          <p:txBody>
            <a:bodyPr lIns="0" tIns="0" rIns="0" bIns="0"/>
            <a:lstStyle/>
            <a:p>
              <a:endParaRPr lang="en-US"/>
            </a:p>
          </p:txBody>
        </p:sp>
        <p:sp>
          <p:nvSpPr>
            <p:cNvPr id="46104" name="Rectangle 18">
              <a:extLst>
                <a:ext uri="{FF2B5EF4-FFF2-40B4-BE49-F238E27FC236}">
                  <a16:creationId xmlns:a16="http://schemas.microsoft.com/office/drawing/2014/main" id="{C656CB18-A5BD-A692-CFF8-2A7065816B93}"/>
                </a:ext>
              </a:extLst>
            </p:cNvPr>
            <p:cNvSpPr>
              <a:spLocks/>
            </p:cNvSpPr>
            <p:nvPr/>
          </p:nvSpPr>
          <p:spPr bwMode="auto">
            <a:xfrm>
              <a:off x="0" y="212"/>
              <a:ext cx="3624" cy="584"/>
            </a:xfrm>
            <a:prstGeom prst="rect">
              <a:avLst/>
            </a:prstGeom>
            <a:solidFill>
              <a:srgbClr val="41A7BC"/>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grpSp>
      <p:grpSp>
        <p:nvGrpSpPr>
          <p:cNvPr id="46088" name="Group 37" descr="Conditions for Success">
            <a:extLst>
              <a:ext uri="{FF2B5EF4-FFF2-40B4-BE49-F238E27FC236}">
                <a16:creationId xmlns:a16="http://schemas.microsoft.com/office/drawing/2014/main" id="{94654E16-CADD-F584-5525-FEE8C0235E8B}"/>
              </a:ext>
            </a:extLst>
          </p:cNvPr>
          <p:cNvGrpSpPr>
            <a:grpSpLocks/>
          </p:cNvGrpSpPr>
          <p:nvPr/>
        </p:nvGrpSpPr>
        <p:grpSpPr bwMode="auto">
          <a:xfrm>
            <a:off x="2143125" y="795338"/>
            <a:ext cx="1963738" cy="4811712"/>
            <a:chOff x="0" y="0"/>
            <a:chExt cx="1760" cy="4311"/>
          </a:xfrm>
        </p:grpSpPr>
        <p:sp>
          <p:nvSpPr>
            <p:cNvPr id="46089" name="Rectangle 33">
              <a:extLst>
                <a:ext uri="{FF2B5EF4-FFF2-40B4-BE49-F238E27FC236}">
                  <a16:creationId xmlns:a16="http://schemas.microsoft.com/office/drawing/2014/main" id="{4819930A-1AA4-2153-537A-855B861C4437}"/>
                </a:ext>
              </a:extLst>
            </p:cNvPr>
            <p:cNvSpPr>
              <a:spLocks/>
            </p:cNvSpPr>
            <p:nvPr/>
          </p:nvSpPr>
          <p:spPr bwMode="auto">
            <a:xfrm>
              <a:off x="0" y="0"/>
              <a:ext cx="1496" cy="596"/>
            </a:xfrm>
            <a:prstGeom prst="rect">
              <a:avLst/>
            </a:prstGeom>
            <a:solidFill>
              <a:srgbClr val="F3EB00"/>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090" name="Rectangle 34">
              <a:extLst>
                <a:ext uri="{FF2B5EF4-FFF2-40B4-BE49-F238E27FC236}">
                  <a16:creationId xmlns:a16="http://schemas.microsoft.com/office/drawing/2014/main" id="{6F926C00-FFFB-7F22-B406-9FA9EE3DD54F}"/>
                </a:ext>
              </a:extLst>
            </p:cNvPr>
            <p:cNvSpPr>
              <a:spLocks/>
            </p:cNvSpPr>
            <p:nvPr/>
          </p:nvSpPr>
          <p:spPr bwMode="auto">
            <a:xfrm>
              <a:off x="0" y="710"/>
              <a:ext cx="1504" cy="3290"/>
            </a:xfrm>
            <a:prstGeom prst="rect">
              <a:avLst/>
            </a:prstGeom>
            <a:solidFill>
              <a:srgbClr val="F3EB00"/>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091" name="Rectangle 35">
              <a:extLst>
                <a:ext uri="{FF2B5EF4-FFF2-40B4-BE49-F238E27FC236}">
                  <a16:creationId xmlns:a16="http://schemas.microsoft.com/office/drawing/2014/main" id="{CA96F2FF-B147-94D8-8533-14598388F069}"/>
                </a:ext>
              </a:extLst>
            </p:cNvPr>
            <p:cNvSpPr>
              <a:spLocks/>
            </p:cNvSpPr>
            <p:nvPr/>
          </p:nvSpPr>
          <p:spPr bwMode="auto">
            <a:xfrm>
              <a:off x="120" y="37"/>
              <a:ext cx="1640" cy="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4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Conditions </a:t>
              </a:r>
            </a:p>
            <a:p>
              <a:pPr eaLnBrk="1" hangingPunct="1">
                <a:spcBef>
                  <a:spcPct val="0"/>
                </a:spcBef>
                <a:buClrTx/>
                <a:buSzTx/>
                <a:buFontTx/>
                <a:buNone/>
              </a:pPr>
              <a:r>
                <a:rPr lang="en-US" altLang="en-US" sz="14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for Success</a:t>
              </a:r>
            </a:p>
          </p:txBody>
        </p:sp>
        <p:sp>
          <p:nvSpPr>
            <p:cNvPr id="46092" name="Rectangle 36">
              <a:extLst>
                <a:ext uri="{FF2B5EF4-FFF2-40B4-BE49-F238E27FC236}">
                  <a16:creationId xmlns:a16="http://schemas.microsoft.com/office/drawing/2014/main" id="{7FAF525C-EC0B-2860-EBB0-AE51FEB482E3}"/>
                </a:ext>
              </a:extLst>
            </p:cNvPr>
            <p:cNvSpPr>
              <a:spLocks/>
            </p:cNvSpPr>
            <p:nvPr/>
          </p:nvSpPr>
          <p:spPr bwMode="auto">
            <a:xfrm>
              <a:off x="152" y="847"/>
              <a:ext cx="1280" cy="3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Organizational Conditions</a:t>
              </a:r>
            </a:p>
            <a:p>
              <a:pPr eaLnBrk="1" hangingPunct="1">
                <a:spcBef>
                  <a:spcPct val="0"/>
                </a:spcBef>
                <a:buClrTx/>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Systemic: across the organization</a:t>
              </a:r>
            </a:p>
            <a:p>
              <a:pPr eaLnBrk="1" hangingPunct="1">
                <a:spcBef>
                  <a:spcPct val="0"/>
                </a:spcBef>
                <a:buClrTx/>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Integrated: embedded in all programs</a:t>
              </a:r>
            </a:p>
            <a:p>
              <a:pPr eaLnBrk="1" hangingPunct="1">
                <a:spcBef>
                  <a:spcPct val="0"/>
                </a:spcBef>
                <a:buClrTx/>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Sustained: with resources and infrastructure</a:t>
              </a:r>
            </a:p>
            <a:p>
              <a:pPr eaLnBrk="1" hangingPunct="1">
                <a:spcBef>
                  <a:spcPct val="0"/>
                </a:spcBef>
                <a:buClrTx/>
                <a:buSzTx/>
                <a:buFontTx/>
                <a:buNone/>
              </a:pPr>
              <a:endPar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endParaRPr>
            </a:p>
            <a:p>
              <a:pPr eaLnBrk="1" hangingPunct="1">
                <a:spcBef>
                  <a:spcPct val="0"/>
                </a:spcBef>
                <a:buClrTx/>
                <a:buSzTx/>
                <a:buFontTx/>
                <a:buNone/>
              </a:pP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Process Conditions</a:t>
              </a:r>
            </a:p>
            <a:p>
              <a:pPr eaLnBrk="1" hangingPunct="1">
                <a:spcBef>
                  <a:spcPct val="0"/>
                </a:spcBef>
                <a:buClrTx/>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Linked to Learning</a:t>
              </a:r>
            </a:p>
            <a:p>
              <a:pPr eaLnBrk="1" hangingPunct="1">
                <a:spcBef>
                  <a:spcPct val="0"/>
                </a:spcBef>
                <a:buClrTx/>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Relational</a:t>
              </a:r>
            </a:p>
            <a:p>
              <a:pPr eaLnBrk="1" hangingPunct="1">
                <a:spcBef>
                  <a:spcPct val="0"/>
                </a:spcBef>
                <a:buClrTx/>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Developmental vs service orientation</a:t>
              </a:r>
            </a:p>
            <a:p>
              <a:pPr eaLnBrk="1" hangingPunct="1">
                <a:spcBef>
                  <a:spcPct val="0"/>
                </a:spcBef>
                <a:buClrTx/>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Collaborative</a:t>
              </a:r>
            </a:p>
            <a:p>
              <a:pPr eaLnBrk="1" hangingPunct="1">
                <a:spcBef>
                  <a:spcPct val="0"/>
                </a:spcBef>
                <a:buClrTx/>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Interactive</a:t>
              </a:r>
            </a:p>
          </p:txBody>
        </p:sp>
      </p:grpSp>
      <p:grpSp>
        <p:nvGrpSpPr>
          <p:cNvPr id="46087" name="Group 32" descr="Policy &amp; Program Focus">
            <a:extLst>
              <a:ext uri="{FF2B5EF4-FFF2-40B4-BE49-F238E27FC236}">
                <a16:creationId xmlns:a16="http://schemas.microsoft.com/office/drawing/2014/main" id="{84CD2E2D-5934-80DD-3918-071375DD94F0}"/>
              </a:ext>
            </a:extLst>
          </p:cNvPr>
          <p:cNvGrpSpPr>
            <a:grpSpLocks/>
          </p:cNvGrpSpPr>
          <p:nvPr/>
        </p:nvGrpSpPr>
        <p:grpSpPr bwMode="auto">
          <a:xfrm>
            <a:off x="4013200" y="796925"/>
            <a:ext cx="1722438" cy="4438650"/>
            <a:chOff x="0" y="0"/>
            <a:chExt cx="1543" cy="3975"/>
          </a:xfrm>
        </p:grpSpPr>
        <p:sp>
          <p:nvSpPr>
            <p:cNvPr id="46093" name="Rectangle 28">
              <a:extLst>
                <a:ext uri="{FF2B5EF4-FFF2-40B4-BE49-F238E27FC236}">
                  <a16:creationId xmlns:a16="http://schemas.microsoft.com/office/drawing/2014/main" id="{CBF508B3-8B44-CDF8-8625-5F2882726602}"/>
                </a:ext>
              </a:extLst>
            </p:cNvPr>
            <p:cNvSpPr>
              <a:spLocks/>
            </p:cNvSpPr>
            <p:nvPr/>
          </p:nvSpPr>
          <p:spPr bwMode="auto">
            <a:xfrm>
              <a:off x="0" y="0"/>
              <a:ext cx="1430" cy="591"/>
            </a:xfrm>
            <a:prstGeom prst="rect">
              <a:avLst/>
            </a:prstGeom>
            <a:solidFill>
              <a:srgbClr val="66B132"/>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094" name="Rectangle 29">
              <a:extLst>
                <a:ext uri="{FF2B5EF4-FFF2-40B4-BE49-F238E27FC236}">
                  <a16:creationId xmlns:a16="http://schemas.microsoft.com/office/drawing/2014/main" id="{788ED7C1-21B3-1342-FD24-82B9D3DC08BE}"/>
                </a:ext>
              </a:extLst>
            </p:cNvPr>
            <p:cNvSpPr>
              <a:spLocks/>
            </p:cNvSpPr>
            <p:nvPr/>
          </p:nvSpPr>
          <p:spPr bwMode="auto">
            <a:xfrm>
              <a:off x="121" y="60"/>
              <a:ext cx="1422" cy="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4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Policy &amp; </a:t>
              </a:r>
            </a:p>
            <a:p>
              <a:pPr eaLnBrk="1" hangingPunct="1">
                <a:spcBef>
                  <a:spcPct val="0"/>
                </a:spcBef>
                <a:buClrTx/>
                <a:buSzTx/>
                <a:buFontTx/>
                <a:buNone/>
              </a:pPr>
              <a:r>
                <a:rPr lang="en-US" altLang="en-US" sz="14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Program Focus</a:t>
              </a:r>
            </a:p>
          </p:txBody>
        </p:sp>
        <p:sp>
          <p:nvSpPr>
            <p:cNvPr id="46095" name="Rectangle 30">
              <a:extLst>
                <a:ext uri="{FF2B5EF4-FFF2-40B4-BE49-F238E27FC236}">
                  <a16:creationId xmlns:a16="http://schemas.microsoft.com/office/drawing/2014/main" id="{703E177F-31A0-19B8-C068-992DB7556FE2}"/>
                </a:ext>
              </a:extLst>
            </p:cNvPr>
            <p:cNvSpPr>
              <a:spLocks/>
            </p:cNvSpPr>
            <p:nvPr/>
          </p:nvSpPr>
          <p:spPr bwMode="auto">
            <a:xfrm>
              <a:off x="7" y="712"/>
              <a:ext cx="1423" cy="3263"/>
            </a:xfrm>
            <a:prstGeom prst="rect">
              <a:avLst/>
            </a:prstGeom>
            <a:solidFill>
              <a:srgbClr val="66B132"/>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096" name="Rectangle 31">
              <a:extLst>
                <a:ext uri="{FF2B5EF4-FFF2-40B4-BE49-F238E27FC236}">
                  <a16:creationId xmlns:a16="http://schemas.microsoft.com/office/drawing/2014/main" id="{3EDE7FFD-9079-C251-BF4B-F9605056D6AC}"/>
                </a:ext>
              </a:extLst>
            </p:cNvPr>
            <p:cNvSpPr>
              <a:spLocks/>
            </p:cNvSpPr>
            <p:nvPr/>
          </p:nvSpPr>
          <p:spPr bwMode="auto">
            <a:xfrm>
              <a:off x="157" y="832"/>
              <a:ext cx="1160" cy="2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To build and enhance the </a:t>
              </a: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capacity</a:t>
              </a: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 of staff/families in the “4 C” areas:</a:t>
              </a:r>
            </a:p>
            <a:p>
              <a:pPr eaLnBrk="1" hangingPunct="1">
                <a:spcBef>
                  <a:spcPct val="0"/>
                </a:spcBef>
                <a:buClrTx/>
                <a:buSzTx/>
                <a:buFontTx/>
                <a:buNone/>
              </a:pPr>
              <a:endPar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endParaRPr>
            </a:p>
            <a:p>
              <a:pPr eaLnBrk="1" hangingPunct="1">
                <a:spcBef>
                  <a:spcPct val="0"/>
                </a:spcBef>
                <a:buClrTx/>
                <a:buSzPct val="125000"/>
                <a:buFont typeface="Futura" panose="020B0602020204020303" pitchFamily="34" charset="-79"/>
                <a:buChar char="•"/>
              </a:pP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Capabilities</a:t>
              </a: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 (skills and knowledge)</a:t>
              </a:r>
            </a:p>
            <a:p>
              <a:pPr eaLnBrk="1" hangingPunct="1">
                <a:spcBef>
                  <a:spcPct val="0"/>
                </a:spcBef>
                <a:buClrTx/>
                <a:buSzPct val="125000"/>
                <a:buFont typeface="Futura" panose="020B0602020204020303" pitchFamily="34" charset="-79"/>
                <a:buChar char="•"/>
              </a:pP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Connections</a:t>
              </a: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 (networks)</a:t>
              </a:r>
            </a:p>
            <a:p>
              <a:pPr eaLnBrk="1" hangingPunct="1">
                <a:spcBef>
                  <a:spcPct val="0"/>
                </a:spcBef>
                <a:buClrTx/>
                <a:buSzPct val="125000"/>
                <a:buFont typeface="Futura" panose="020B0602020204020303" pitchFamily="34" charset="-79"/>
                <a:buChar char="•"/>
              </a:pP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Cognition</a:t>
              </a: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 (beliefs, values)</a:t>
              </a:r>
            </a:p>
            <a:p>
              <a:pPr eaLnBrk="1" hangingPunct="1">
                <a:spcBef>
                  <a:spcPct val="0"/>
                </a:spcBef>
                <a:buClrTx/>
                <a:buSzPct val="125000"/>
                <a:buFont typeface="Futura" panose="020B0602020204020303" pitchFamily="34" charset="-79"/>
                <a:buChar char="•"/>
              </a:pP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Confidence </a:t>
              </a:r>
              <a:r>
                <a:rPr lang="en-US" altLang="en-US" sz="1100">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(self-efficacy)</a:t>
              </a:r>
            </a:p>
            <a:p>
              <a:pPr eaLnBrk="1" hangingPunct="1">
                <a:spcBef>
                  <a:spcPct val="0"/>
                </a:spcBef>
                <a:buClrTx/>
                <a:buSzTx/>
                <a:buFontTx/>
                <a:buNone/>
              </a:pPr>
              <a:endPar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endParaRPr>
            </a:p>
            <a:p>
              <a:pPr eaLnBrk="1" hangingPunct="1">
                <a:spcBef>
                  <a:spcPct val="0"/>
                </a:spcBef>
                <a:buClrTx/>
                <a:buSzTx/>
                <a:buFontTx/>
                <a:buNone/>
              </a:pPr>
              <a:endPar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endParaRPr>
            </a:p>
            <a:p>
              <a:pPr eaLnBrk="1" hangingPunct="1">
                <a:spcBef>
                  <a:spcPct val="0"/>
                </a:spcBef>
                <a:buClrTx/>
                <a:buSzTx/>
                <a:buFontTx/>
                <a:buNone/>
              </a:pPr>
              <a:endPar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endParaRPr>
            </a:p>
          </p:txBody>
        </p:sp>
      </p:grpSp>
      <p:sp>
        <p:nvSpPr>
          <p:cNvPr id="46082" name="Rectangle 15" descr="Family and Staff Capacity Outcomes">
            <a:extLst>
              <a:ext uri="{FF2B5EF4-FFF2-40B4-BE49-F238E27FC236}">
                <a16:creationId xmlns:a16="http://schemas.microsoft.com/office/drawing/2014/main" id="{F0136FF5-8DD4-9A47-9C33-860770082B79}"/>
              </a:ext>
            </a:extLst>
          </p:cNvPr>
          <p:cNvSpPr>
            <a:spLocks/>
          </p:cNvSpPr>
          <p:nvPr/>
        </p:nvSpPr>
        <p:spPr bwMode="auto">
          <a:xfrm>
            <a:off x="5813425" y="795338"/>
            <a:ext cx="3187700" cy="650875"/>
          </a:xfrm>
          <a:prstGeom prst="rect">
            <a:avLst/>
          </a:prstGeom>
          <a:solidFill>
            <a:srgbClr val="F9A930"/>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083" name="Rectangle 16">
            <a:extLst>
              <a:ext uri="{FF2B5EF4-FFF2-40B4-BE49-F238E27FC236}">
                <a16:creationId xmlns:a16="http://schemas.microsoft.com/office/drawing/2014/main" id="{BD65FEB1-E7DE-02FB-0FD6-41D2D1B9E3FC}"/>
              </a:ext>
            </a:extLst>
          </p:cNvPr>
          <p:cNvSpPr>
            <a:spLocks/>
          </p:cNvSpPr>
          <p:nvPr/>
        </p:nvSpPr>
        <p:spPr bwMode="auto">
          <a:xfrm>
            <a:off x="6045200" y="630238"/>
            <a:ext cx="183038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4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endParaRPr>
          </a:p>
          <a:p>
            <a:pPr eaLnBrk="1" hangingPunct="1">
              <a:spcBef>
                <a:spcPct val="0"/>
              </a:spcBef>
              <a:buClrTx/>
              <a:buSzTx/>
              <a:buFontTx/>
              <a:buNone/>
            </a:pPr>
            <a:r>
              <a:rPr lang="en-US" altLang="en-US" sz="14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Family and Staff Capacity Outcomes</a:t>
            </a:r>
          </a:p>
        </p:txBody>
      </p:sp>
      <p:grpSp>
        <p:nvGrpSpPr>
          <p:cNvPr id="46081" name="Group 14" descr="Effective Family/School Partnerships">
            <a:extLst>
              <a:ext uri="{FF2B5EF4-FFF2-40B4-BE49-F238E27FC236}">
                <a16:creationId xmlns:a16="http://schemas.microsoft.com/office/drawing/2014/main" id="{1FFA3E65-CEEA-7D8B-AA1C-0528038D2005}"/>
              </a:ext>
            </a:extLst>
          </p:cNvPr>
          <p:cNvGrpSpPr>
            <a:grpSpLocks/>
          </p:cNvGrpSpPr>
          <p:nvPr/>
        </p:nvGrpSpPr>
        <p:grpSpPr bwMode="auto">
          <a:xfrm>
            <a:off x="5803900" y="1581150"/>
            <a:ext cx="3575050" cy="5195888"/>
            <a:chOff x="0" y="0"/>
            <a:chExt cx="3202" cy="4656"/>
          </a:xfrm>
        </p:grpSpPr>
        <p:grpSp>
          <p:nvGrpSpPr>
            <p:cNvPr id="46105" name="Group 10">
              <a:extLst>
                <a:ext uri="{FF2B5EF4-FFF2-40B4-BE49-F238E27FC236}">
                  <a16:creationId xmlns:a16="http://schemas.microsoft.com/office/drawing/2014/main" id="{E81BAA94-D7D6-D3D2-7A37-E6E3A7CCD13F}"/>
                </a:ext>
              </a:extLst>
            </p:cNvPr>
            <p:cNvGrpSpPr>
              <a:grpSpLocks/>
            </p:cNvGrpSpPr>
            <p:nvPr/>
          </p:nvGrpSpPr>
          <p:grpSpPr bwMode="auto">
            <a:xfrm>
              <a:off x="0" y="0"/>
              <a:ext cx="3202" cy="4656"/>
              <a:chOff x="0" y="0"/>
              <a:chExt cx="3202" cy="4656"/>
            </a:xfrm>
          </p:grpSpPr>
          <p:sp>
            <p:nvSpPr>
              <p:cNvPr id="46109" name="Rectangle 1">
                <a:extLst>
                  <a:ext uri="{FF2B5EF4-FFF2-40B4-BE49-F238E27FC236}">
                    <a16:creationId xmlns:a16="http://schemas.microsoft.com/office/drawing/2014/main" id="{1B2D5E22-16BF-0CF3-7A26-C2E2529ABDFA}"/>
                  </a:ext>
                </a:extLst>
              </p:cNvPr>
              <p:cNvSpPr>
                <a:spLocks/>
              </p:cNvSpPr>
              <p:nvPr/>
            </p:nvSpPr>
            <p:spPr bwMode="auto">
              <a:xfrm>
                <a:off x="0" y="0"/>
                <a:ext cx="2856" cy="4656"/>
              </a:xfrm>
              <a:prstGeom prst="rect">
                <a:avLst/>
              </a:prstGeom>
              <a:solidFill>
                <a:srgbClr val="F9A930"/>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110" name="Rectangle 2">
                <a:extLst>
                  <a:ext uri="{FF2B5EF4-FFF2-40B4-BE49-F238E27FC236}">
                    <a16:creationId xmlns:a16="http://schemas.microsoft.com/office/drawing/2014/main" id="{DCDB5B65-D8A3-50AB-EB0B-F71C1912D875}"/>
                  </a:ext>
                </a:extLst>
              </p:cNvPr>
              <p:cNvSpPr>
                <a:spLocks/>
              </p:cNvSpPr>
              <p:nvPr/>
            </p:nvSpPr>
            <p:spPr bwMode="auto">
              <a:xfrm>
                <a:off x="218" y="179"/>
                <a:ext cx="2984"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5720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School &amp; Program Staff Who Can:</a:t>
                </a:r>
              </a:p>
            </p:txBody>
          </p:sp>
          <p:sp>
            <p:nvSpPr>
              <p:cNvPr id="46111" name="Rectangle 3">
                <a:extLst>
                  <a:ext uri="{FF2B5EF4-FFF2-40B4-BE49-F238E27FC236}">
                    <a16:creationId xmlns:a16="http://schemas.microsoft.com/office/drawing/2014/main" id="{A9CD14C7-03EB-79AA-ED8E-E01B0F242DA2}"/>
                  </a:ext>
                </a:extLst>
              </p:cNvPr>
              <p:cNvSpPr>
                <a:spLocks/>
              </p:cNvSpPr>
              <p:nvPr/>
            </p:nvSpPr>
            <p:spPr bwMode="auto">
              <a:xfrm>
                <a:off x="213" y="3860"/>
                <a:ext cx="1600" cy="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57200" bIns="0" anchor="ctr"/>
              <a:lstStyle>
                <a:lvl1pPr marL="317500" indent="-317500">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
                    <a:srgbClr val="000000"/>
                  </a:buClr>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Supporters</a:t>
                </a:r>
              </a:p>
              <a:p>
                <a:pPr eaLnBrk="1" hangingPunct="1">
                  <a:spcBef>
                    <a:spcPct val="0"/>
                  </a:spcBef>
                  <a:buClr>
                    <a:srgbClr val="000000"/>
                  </a:buClr>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Encouragers</a:t>
                </a:r>
              </a:p>
              <a:p>
                <a:pPr eaLnBrk="1" hangingPunct="1">
                  <a:spcBef>
                    <a:spcPct val="0"/>
                  </a:spcBef>
                  <a:buClr>
                    <a:srgbClr val="000000"/>
                  </a:buClr>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Monitors</a:t>
                </a:r>
              </a:p>
            </p:txBody>
          </p:sp>
          <p:sp>
            <p:nvSpPr>
              <p:cNvPr id="46112" name="Oval 4">
                <a:extLst>
                  <a:ext uri="{FF2B5EF4-FFF2-40B4-BE49-F238E27FC236}">
                    <a16:creationId xmlns:a16="http://schemas.microsoft.com/office/drawing/2014/main" id="{11DCF784-8F1D-CE9A-0A9E-D8EE48A3B9A6}"/>
                  </a:ext>
                </a:extLst>
              </p:cNvPr>
              <p:cNvSpPr>
                <a:spLocks/>
              </p:cNvSpPr>
              <p:nvPr/>
            </p:nvSpPr>
            <p:spPr bwMode="auto">
              <a:xfrm>
                <a:off x="560" y="1444"/>
                <a:ext cx="1731" cy="1767"/>
              </a:xfrm>
              <a:prstGeom prst="ellipse">
                <a:avLst/>
              </a:prstGeom>
              <a:solidFill>
                <a:srgbClr val="790046"/>
              </a:solidFill>
              <a:ln w="50800">
                <a:solidFill>
                  <a:srgbClr val="FFFFFF"/>
                </a:solidFill>
                <a:miter lim="800000"/>
                <a:headEnd/>
                <a:tailEnd/>
              </a:ln>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113" name="Rectangle 7">
                <a:extLst>
                  <a:ext uri="{FF2B5EF4-FFF2-40B4-BE49-F238E27FC236}">
                    <a16:creationId xmlns:a16="http://schemas.microsoft.com/office/drawing/2014/main" id="{2E012CE3-CA7A-5580-3AF8-D8FA80998EE6}"/>
                  </a:ext>
                </a:extLst>
              </p:cNvPr>
              <p:cNvSpPr>
                <a:spLocks/>
              </p:cNvSpPr>
              <p:nvPr/>
            </p:nvSpPr>
            <p:spPr bwMode="auto">
              <a:xfrm>
                <a:off x="190" y="388"/>
                <a:ext cx="2696" cy="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57200" bIns="0" anchor="ctr"/>
              <a:lstStyle>
                <a:lvl1pPr marL="317500" indent="-317500">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
                    <a:srgbClr val="000000"/>
                  </a:buClr>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Honor and Recognize Families’ Funds of Knowledge</a:t>
                </a:r>
              </a:p>
              <a:p>
                <a:pPr eaLnBrk="1" hangingPunct="1">
                  <a:spcBef>
                    <a:spcPct val="0"/>
                  </a:spcBef>
                  <a:buClr>
                    <a:srgbClr val="000000"/>
                  </a:buClr>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Connect Family Engagement to Student Learning</a:t>
                </a:r>
              </a:p>
              <a:p>
                <a:pPr eaLnBrk="1" hangingPunct="1">
                  <a:spcBef>
                    <a:spcPct val="0"/>
                  </a:spcBef>
                  <a:buClr>
                    <a:srgbClr val="000000"/>
                  </a:buClr>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Create Welcoming, Inviting Cultures</a:t>
                </a:r>
              </a:p>
            </p:txBody>
          </p:sp>
          <p:sp>
            <p:nvSpPr>
              <p:cNvPr id="46114" name="Rectangle 8">
                <a:extLst>
                  <a:ext uri="{FF2B5EF4-FFF2-40B4-BE49-F238E27FC236}">
                    <a16:creationId xmlns:a16="http://schemas.microsoft.com/office/drawing/2014/main" id="{AC5D87D5-F4D3-70D5-798D-45B3C9C58B2C}"/>
                  </a:ext>
                </a:extLst>
              </p:cNvPr>
              <p:cNvSpPr>
                <a:spLocks/>
              </p:cNvSpPr>
              <p:nvPr/>
            </p:nvSpPr>
            <p:spPr bwMode="auto">
              <a:xfrm>
                <a:off x="194" y="3516"/>
                <a:ext cx="2912"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5720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Families Who Can Negotiate </a:t>
                </a:r>
              </a:p>
              <a:p>
                <a:pPr eaLnBrk="1" hangingPunct="1">
                  <a:spcBef>
                    <a:spcPct val="0"/>
                  </a:spcBef>
                  <a:buClrTx/>
                  <a:buSzTx/>
                  <a:buFontTx/>
                  <a:buNone/>
                </a:pPr>
                <a:r>
                  <a:rPr lang="en-US" altLang="en-US" sz="1100" b="1">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Multiple Roles:</a:t>
                </a:r>
              </a:p>
              <a:p>
                <a:pPr eaLnBrk="1" hangingPunct="1">
                  <a:spcBef>
                    <a:spcPct val="0"/>
                  </a:spcBef>
                  <a:buClrTx/>
                  <a:buSzTx/>
                  <a:buFontTx/>
                  <a:buNone/>
                </a:pPr>
                <a:endPar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endParaRPr>
              </a:p>
            </p:txBody>
          </p:sp>
          <p:sp>
            <p:nvSpPr>
              <p:cNvPr id="46115" name="Rectangle 9">
                <a:extLst>
                  <a:ext uri="{FF2B5EF4-FFF2-40B4-BE49-F238E27FC236}">
                    <a16:creationId xmlns:a16="http://schemas.microsoft.com/office/drawing/2014/main" id="{8BC3440B-FC9B-BF14-40F4-EC9E8BDE8A21}"/>
                  </a:ext>
                </a:extLst>
              </p:cNvPr>
              <p:cNvSpPr>
                <a:spLocks/>
              </p:cNvSpPr>
              <p:nvPr/>
            </p:nvSpPr>
            <p:spPr bwMode="auto">
              <a:xfrm>
                <a:off x="1356" y="3860"/>
                <a:ext cx="1584" cy="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57200" bIns="0" anchor="ctr"/>
              <a:lstStyle>
                <a:lvl1pPr marL="317500" indent="-317500">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
                    <a:srgbClr val="000000"/>
                  </a:buClr>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Advocates </a:t>
                </a:r>
              </a:p>
              <a:p>
                <a:pPr eaLnBrk="1" hangingPunct="1">
                  <a:spcBef>
                    <a:spcPct val="0"/>
                  </a:spcBef>
                  <a:buClr>
                    <a:srgbClr val="000000"/>
                  </a:buClr>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Decision Makers</a:t>
                </a:r>
              </a:p>
              <a:p>
                <a:pPr eaLnBrk="1" hangingPunct="1">
                  <a:spcBef>
                    <a:spcPct val="0"/>
                  </a:spcBef>
                  <a:buClr>
                    <a:srgbClr val="000000"/>
                  </a:buClr>
                  <a:buSzPct val="125000"/>
                  <a:buFont typeface="Futura" panose="020B0602020204020303" pitchFamily="34" charset="-79"/>
                  <a:buChar char="•"/>
                </a:pPr>
                <a:r>
                  <a:rPr lang="en-US" altLang="en-US" sz="1100">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Collaborators</a:t>
                </a:r>
              </a:p>
            </p:txBody>
          </p:sp>
        </p:grpSp>
        <p:grpSp>
          <p:nvGrpSpPr>
            <p:cNvPr id="46106" name="Group 13">
              <a:extLst>
                <a:ext uri="{FF2B5EF4-FFF2-40B4-BE49-F238E27FC236}">
                  <a16:creationId xmlns:a16="http://schemas.microsoft.com/office/drawing/2014/main" id="{217F3031-5A4F-7F5E-B1FF-5F6C1DBCDB0E}"/>
                </a:ext>
              </a:extLst>
            </p:cNvPr>
            <p:cNvGrpSpPr>
              <a:grpSpLocks/>
            </p:cNvGrpSpPr>
            <p:nvPr/>
          </p:nvGrpSpPr>
          <p:grpSpPr bwMode="auto">
            <a:xfrm>
              <a:off x="568" y="1444"/>
              <a:ext cx="1878" cy="1767"/>
              <a:chOff x="58" y="0"/>
              <a:chExt cx="1878" cy="1766"/>
            </a:xfrm>
          </p:grpSpPr>
          <p:sp>
            <p:nvSpPr>
              <p:cNvPr id="46107" name="Oval 11">
                <a:extLst>
                  <a:ext uri="{FF2B5EF4-FFF2-40B4-BE49-F238E27FC236}">
                    <a16:creationId xmlns:a16="http://schemas.microsoft.com/office/drawing/2014/main" id="{6996F996-1458-7E97-84C4-DD55F3E70741}"/>
                  </a:ext>
                </a:extLst>
              </p:cNvPr>
              <p:cNvSpPr>
                <a:spLocks/>
              </p:cNvSpPr>
              <p:nvPr/>
            </p:nvSpPr>
            <p:spPr bwMode="auto">
              <a:xfrm>
                <a:off x="58" y="0"/>
                <a:ext cx="1731" cy="1766"/>
              </a:xfrm>
              <a:prstGeom prst="ellipse">
                <a:avLst/>
              </a:prstGeom>
              <a:solidFill>
                <a:srgbClr val="790046"/>
              </a:solidFill>
              <a:ln w="50800">
                <a:solidFill>
                  <a:srgbClr val="FFFFFF"/>
                </a:solidFill>
                <a:miter lim="800000"/>
                <a:headEnd/>
                <a:tailEnd/>
              </a:ln>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4200">
                  <a:solidFill>
                    <a:srgbClr val="000000"/>
                  </a:solidFill>
                  <a:latin typeface="Gill Sans" panose="020B0502020104020203" pitchFamily="34" charset="-79"/>
                  <a:ea typeface="ヒラギノ角ゴ ProN W3"/>
                  <a:cs typeface="ヒラギノ角ゴ ProN W3"/>
                  <a:sym typeface="Gill Sans" panose="020B0502020104020203" pitchFamily="34" charset="-79"/>
                </a:endParaRPr>
              </a:p>
            </p:txBody>
          </p:sp>
          <p:sp>
            <p:nvSpPr>
              <p:cNvPr id="46108" name="Rectangle 12">
                <a:extLst>
                  <a:ext uri="{FF2B5EF4-FFF2-40B4-BE49-F238E27FC236}">
                    <a16:creationId xmlns:a16="http://schemas.microsoft.com/office/drawing/2014/main" id="{202482F4-121B-6D72-F2C7-EA60BBA6336E}"/>
                  </a:ext>
                </a:extLst>
              </p:cNvPr>
              <p:cNvSpPr>
                <a:spLocks/>
              </p:cNvSpPr>
              <p:nvPr/>
            </p:nvSpPr>
            <p:spPr bwMode="auto">
              <a:xfrm>
                <a:off x="229" y="198"/>
                <a:ext cx="1707" cy="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r>
                  <a:rPr lang="en-US" altLang="en-US" sz="1400" b="1">
                    <a:solidFill>
                      <a:srgbClr val="FFFFFF"/>
                    </a:solidFill>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Effective </a:t>
                </a:r>
              </a:p>
              <a:p>
                <a:pPr eaLnBrk="1" hangingPunct="1">
                  <a:spcBef>
                    <a:spcPct val="0"/>
                  </a:spcBef>
                  <a:buClrTx/>
                  <a:buSzTx/>
                  <a:buFontTx/>
                  <a:buNone/>
                </a:pPr>
                <a:r>
                  <a:rPr lang="en-US" altLang="en-US" sz="1400" b="1">
                    <a:solidFill>
                      <a:srgbClr val="FFFFFF"/>
                    </a:solidFill>
                    <a:latin typeface="Futura Condensed" panose="020B0602020204020303" pitchFamily="34" charset="-79"/>
                    <a:ea typeface="Futura Condensed" panose="020B0602020204020303" pitchFamily="34" charset="-79"/>
                    <a:cs typeface="Futura Condensed" panose="020B0602020204020303" pitchFamily="34" charset="-79"/>
                    <a:sym typeface="Futura Condensed" panose="020B0602020204020303" pitchFamily="34" charset="-79"/>
                  </a:rPr>
                  <a:t>Family/School Partnerships</a:t>
                </a:r>
              </a:p>
              <a:p>
                <a:pPr eaLnBrk="1" hangingPunct="1">
                  <a:spcBef>
                    <a:spcPct val="0"/>
                  </a:spcBef>
                  <a:buClrTx/>
                  <a:buSzTx/>
                  <a:buFontTx/>
                  <a:buNone/>
                </a:pPr>
                <a:r>
                  <a:rPr lang="en-US" altLang="en-US" sz="1100">
                    <a:solidFill>
                      <a:srgbClr val="FFFFFF"/>
                    </a:solidFill>
                    <a:latin typeface="Futura" panose="020B0602020204020303" pitchFamily="34" charset="-79"/>
                    <a:ea typeface="Futura" panose="020B0602020204020303" pitchFamily="34" charset="-79"/>
                    <a:cs typeface="Futura" panose="020B0602020204020303" pitchFamily="34" charset="-79"/>
                    <a:sym typeface="Futura" panose="020B0602020204020303" pitchFamily="34" charset="-79"/>
                  </a:rPr>
                  <a:t>Supporting Student Achievement &amp; School Improvement</a:t>
                </a:r>
              </a:p>
            </p:txBody>
          </p:sp>
        </p:grpSp>
      </p:gr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1355520" presetClass="entr" presetSubtype="322808744" fill="hold" nodeType="clickEffect">
                                  <p:stCondLst>
                                    <p:cond delay="0"/>
                                  </p:stCondLst>
                                  <p:childTnLst>
                                    <p:set>
                                      <p:cBhvr>
                                        <p:cTn id="6" dur="1" fill="hold">
                                          <p:stCondLst>
                                            <p:cond delay="499"/>
                                          </p:stCondLst>
                                        </p:cTn>
                                        <p:tgtEl>
                                          <p:spTgt spid="338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33811"/>
                                        </p:tgtEl>
                                        <p:attrNameLst>
                                          <p:attrName>style.visibility</p:attrName>
                                        </p:attrNameLst>
                                      </p:cBhvr>
                                      <p:to>
                                        <p:strVal val="visible"/>
                                      </p:to>
                                    </p:set>
                                    <p:animEffect transition="in" filter="wipe(left)">
                                      <p:cBhvr>
                                        <p:cTn id="11" dur="500"/>
                                        <p:tgtEl>
                                          <p:spTgt spid="33811"/>
                                        </p:tgtEl>
                                      </p:cBhvr>
                                    </p:animEffect>
                                  </p:childTnLst>
                                </p:cTn>
                              </p:par>
                            </p:childTnLst>
                          </p:cTn>
                        </p:par>
                        <p:par>
                          <p:cTn id="12" fill="hold" nodeType="afterGroup">
                            <p:stCondLst>
                              <p:cond delay="500"/>
                            </p:stCondLst>
                            <p:childTnLst>
                              <p:par>
                                <p:cTn id="13" presetID="81355520" presetClass="entr" presetSubtype="322808832" fill="hold" grpId="0" nodeType="afterEffect">
                                  <p:stCondLst>
                                    <p:cond delay="0"/>
                                  </p:stCondLst>
                                  <p:childTnLst>
                                    <p:set>
                                      <p:cBhvr>
                                        <p:cTn id="14" dur="1" fill="hold">
                                          <p:stCondLst>
                                            <p:cond delay="499"/>
                                          </p:stCondLst>
                                        </p:cTn>
                                        <p:tgtEl>
                                          <p:spTgt spid="33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E658-24E1-627A-FC31-6DF33FAFBD94}"/>
              </a:ext>
            </a:extLst>
          </p:cNvPr>
          <p:cNvSpPr>
            <a:spLocks noGrp="1"/>
          </p:cNvSpPr>
          <p:nvPr>
            <p:ph type="title"/>
          </p:nvPr>
        </p:nvSpPr>
        <p:spPr>
          <a:xfrm>
            <a:off x="457200" y="-1160462"/>
            <a:ext cx="7332663" cy="533400"/>
          </a:xfrm>
        </p:spPr>
        <p:txBody>
          <a:bodyPr/>
          <a:lstStyle/>
          <a:p>
            <a:r>
              <a:rPr lang="en-US" dirty="0"/>
              <a:t>National Standards for Family-School Partnerships</a:t>
            </a:r>
          </a:p>
        </p:txBody>
      </p:sp>
      <p:pic>
        <p:nvPicPr>
          <p:cNvPr id="47111" name="Picture 14" descr="National standards for family-school partnerships. Standard 1: welcoming all families. Standard 2: Communicating effectively. Standard 3: Supporting student success. Standard 4: speaking up for every child. Standard 5: Sharing power. Standard 6: Collaborating with community.">
            <a:extLst>
              <a:ext uri="{FF2B5EF4-FFF2-40B4-BE49-F238E27FC236}">
                <a16:creationId xmlns:a16="http://schemas.microsoft.com/office/drawing/2014/main" id="{ED93B26E-1820-500B-5D83-4A8344E2B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74650"/>
            <a:ext cx="6418263"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Content Placeholder 2">
            <a:extLst>
              <a:ext uri="{FF2B5EF4-FFF2-40B4-BE49-F238E27FC236}">
                <a16:creationId xmlns:a16="http://schemas.microsoft.com/office/drawing/2014/main" id="{F71D04AD-61C6-1776-C579-7B90FD9108DE}"/>
              </a:ext>
            </a:extLst>
          </p:cNvPr>
          <p:cNvSpPr>
            <a:spLocks noGrp="1"/>
          </p:cNvSpPr>
          <p:nvPr>
            <p:ph idx="1"/>
          </p:nvPr>
        </p:nvSpPr>
        <p:spPr>
          <a:xfrm>
            <a:off x="609600" y="5375275"/>
            <a:ext cx="8229600" cy="1295400"/>
          </a:xfrm>
        </p:spPr>
        <p:txBody>
          <a:bodyPr/>
          <a:lstStyle/>
          <a:p>
            <a:pPr marL="39688" indent="0">
              <a:buFont typeface="Wingdings" charset="2"/>
              <a:buNone/>
              <a:defRPr/>
            </a:pPr>
            <a:r>
              <a:rPr lang="en-US" altLang="en-US" dirty="0">
                <a:sym typeface="Arial" charset="0"/>
              </a:rPr>
              <a:t>       http://</a:t>
            </a:r>
            <a:r>
              <a:rPr lang="en-US" altLang="en-US" dirty="0" err="1">
                <a:sym typeface="Arial" charset="0"/>
              </a:rPr>
              <a:t>www.pta.org</a:t>
            </a:r>
            <a:r>
              <a:rPr lang="en-US" altLang="en-US" dirty="0">
                <a:sym typeface="Arial" charset="0"/>
              </a:rPr>
              <a:t>/</a:t>
            </a:r>
            <a:r>
              <a:rPr lang="en-US" altLang="en-US" dirty="0" err="1">
                <a:sym typeface="Arial" charset="0"/>
              </a:rPr>
              <a:t>nationalstandards</a:t>
            </a:r>
            <a:endParaRPr lang="en-US" altLang="en-US" dirty="0">
              <a:sym typeface="Arial"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EDF67-115A-B52F-48EC-39DB502E4253}"/>
              </a:ext>
            </a:extLst>
          </p:cNvPr>
          <p:cNvSpPr>
            <a:spLocks noGrp="1"/>
          </p:cNvSpPr>
          <p:nvPr>
            <p:ph type="title"/>
          </p:nvPr>
        </p:nvSpPr>
        <p:spPr>
          <a:xfrm>
            <a:off x="457200" y="-1676400"/>
            <a:ext cx="8229600" cy="1676400"/>
          </a:xfrm>
        </p:spPr>
        <p:txBody>
          <a:bodyPr vert="horz" wrap="square" lIns="50800" tIns="50800" rIns="91440" bIns="50800" numCol="1" anchor="b" anchorCtr="0" compatLnSpc="1">
            <a:prstTxWarp prst="textNoShape">
              <a:avLst/>
            </a:prstTxWarp>
          </a:bodyPr>
          <a:lstStyle/>
          <a:p>
            <a:r>
              <a:rPr lang="en-US" dirty="0"/>
              <a:t>Keys to Successful Partnerships: Six Types of Involvement</a:t>
            </a:r>
          </a:p>
        </p:txBody>
      </p:sp>
      <p:pic>
        <p:nvPicPr>
          <p:cNvPr id="48130" name="Picture 7" descr="Image result for epstein family engagement">
            <a:extLst>
              <a:ext uri="{FF2B5EF4-FFF2-40B4-BE49-F238E27FC236}">
                <a16:creationId xmlns:a16="http://schemas.microsoft.com/office/drawing/2014/main" id="{CB3EE1E8-7B06-6A4E-CE93-34E09FC7BE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4725" y="0"/>
            <a:ext cx="4960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Slide Number Placeholder 3">
            <a:extLst>
              <a:ext uri="{FF2B5EF4-FFF2-40B4-BE49-F238E27FC236}">
                <a16:creationId xmlns:a16="http://schemas.microsoft.com/office/drawing/2014/main" id="{AFFBAE21-A621-679E-87DD-96835646BEE8}"/>
              </a:ext>
            </a:extLst>
          </p:cNvPr>
          <p:cNvSpPr>
            <a:spLocks noGrp="1"/>
          </p:cNvSpPr>
          <p:nvPr>
            <p:ph type="sldNum" sz="quarter" idx="10"/>
          </p:nvPr>
        </p:nvSpPr>
        <p:spPr>
          <a:noFill/>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a:spcBef>
                <a:spcPct val="0"/>
              </a:spcBef>
              <a:buClrTx/>
              <a:buSzTx/>
              <a:buFontTx/>
              <a:buNone/>
            </a:pPr>
            <a:fld id="{5CEBF77A-4F68-E841-9C41-B94409F40FE0}" type="slidenum">
              <a:rPr lang="en-US" altLang="en-US" sz="1200">
                <a:latin typeface="Arial Black" panose="020B0604020202020204" pitchFamily="34" charset="0"/>
                <a:sym typeface="Arial Black" panose="020B0604020202020204" pitchFamily="34" charset="0"/>
              </a:rPr>
              <a:pPr>
                <a:spcBef>
                  <a:spcPct val="0"/>
                </a:spcBef>
                <a:buClrTx/>
                <a:buSzTx/>
                <a:buFontTx/>
                <a:buNone/>
              </a:pPr>
              <a:t>14</a:t>
            </a:fld>
            <a:endParaRPr lang="en-US" altLang="en-US" sz="1200">
              <a:latin typeface="Arial Black" panose="020B0604020202020204" pitchFamily="34" charset="0"/>
              <a:sym typeface="Arial Black" panose="020B0604020202020204" pitchFamily="34"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45367ECA-5F4E-91C4-4122-A415D7245074}"/>
              </a:ext>
            </a:extLst>
          </p:cNvPr>
          <p:cNvSpPr>
            <a:spLocks noGrp="1" noChangeArrowheads="1"/>
          </p:cNvSpPr>
          <p:nvPr>
            <p:ph type="title"/>
          </p:nvPr>
        </p:nvSpPr>
        <p:spPr>
          <a:xfrm>
            <a:off x="574675" y="228600"/>
            <a:ext cx="8001000" cy="1219200"/>
          </a:xfrm>
        </p:spPr>
        <p:txBody>
          <a:bodyPr/>
          <a:lstStyle/>
          <a:p>
            <a:pPr indent="0" algn="ctr" eaLnBrk="1" hangingPunct="1">
              <a:defRPr/>
            </a:pPr>
            <a:br>
              <a:rPr lang="en-US" dirty="0">
                <a:latin typeface="Arial Black" charset="0"/>
                <a:ea typeface="ＭＳ Ｐゴシック" pitchFamily="84" charset="-128"/>
                <a:sym typeface="Arial" charset="0"/>
              </a:rPr>
            </a:br>
            <a:br>
              <a:rPr lang="en-US" sz="4000" dirty="0">
                <a:ea typeface="ＭＳ Ｐゴシック" pitchFamily="84" charset="-128"/>
                <a:sym typeface="Arial" charset="0"/>
              </a:rPr>
            </a:br>
            <a:r>
              <a:rPr lang="en-US" b="1" dirty="0">
                <a:solidFill>
                  <a:schemeClr val="accent1">
                    <a:lumMod val="50000"/>
                  </a:schemeClr>
                </a:solidFill>
                <a:ea typeface="ＭＳ Ｐゴシック" pitchFamily="84" charset="-128"/>
                <a:sym typeface="Arial" charset="0"/>
              </a:rPr>
              <a:t>Fundamental Values</a:t>
            </a:r>
            <a:br>
              <a:rPr lang="en-US" b="1" dirty="0">
                <a:ea typeface="ＭＳ Ｐゴシック" pitchFamily="84" charset="-128"/>
                <a:sym typeface="Arial" charset="0"/>
              </a:rPr>
            </a:br>
            <a:endParaRPr lang="en-US" b="1" dirty="0">
              <a:ea typeface="ＭＳ Ｐゴシック" pitchFamily="84" charset="-128"/>
              <a:sym typeface="Arial" charset="0"/>
            </a:endParaRPr>
          </a:p>
        </p:txBody>
      </p:sp>
      <p:sp>
        <p:nvSpPr>
          <p:cNvPr id="75779" name="Rectangle 3">
            <a:extLst>
              <a:ext uri="{FF2B5EF4-FFF2-40B4-BE49-F238E27FC236}">
                <a16:creationId xmlns:a16="http://schemas.microsoft.com/office/drawing/2014/main" id="{C3BF6CEC-D1CB-2E42-DA13-C9A709604515}"/>
              </a:ext>
            </a:extLst>
          </p:cNvPr>
          <p:cNvSpPr>
            <a:spLocks noGrp="1" noChangeArrowheads="1"/>
          </p:cNvSpPr>
          <p:nvPr>
            <p:ph type="body" idx="1"/>
          </p:nvPr>
        </p:nvSpPr>
        <p:spPr>
          <a:xfrm>
            <a:off x="566738" y="1524000"/>
            <a:ext cx="8021637" cy="5105400"/>
          </a:xfrm>
        </p:spPr>
        <p:txBody>
          <a:bodyPr/>
          <a:lstStyle/>
          <a:p>
            <a:pPr marL="39688" indent="0" eaLnBrk="1" hangingPunct="1">
              <a:buFont typeface="Wingdings" pitchFamily="2" charset="2"/>
              <a:buNone/>
              <a:defRPr/>
            </a:pPr>
            <a:r>
              <a:rPr lang="en-US" sz="2400" dirty="0">
                <a:ea typeface="ＭＳ Ｐゴシック" pitchFamily="84" charset="-128"/>
                <a:sym typeface="Arial" charset="0"/>
              </a:rPr>
              <a:t>The student/young adult should be present and participate as much as possible in any meeting regarding their services.</a:t>
            </a:r>
            <a:br>
              <a:rPr lang="en-US" sz="2400" dirty="0">
                <a:ea typeface="ＭＳ Ｐゴシック" pitchFamily="84" charset="-128"/>
                <a:sym typeface="Arial" charset="0"/>
              </a:rPr>
            </a:br>
            <a:r>
              <a:rPr lang="en-US" dirty="0">
                <a:ea typeface="ＭＳ Ｐゴシック" pitchFamily="84" charset="-128"/>
                <a:sym typeface="Arial" charset="0"/>
              </a:rPr>
              <a:t>“Nothing about me without me”</a:t>
            </a:r>
            <a:br>
              <a:rPr lang="en-US" dirty="0">
                <a:ea typeface="ＭＳ Ｐゴシック" pitchFamily="84" charset="-128"/>
                <a:sym typeface="Arial" charset="0"/>
              </a:rPr>
            </a:br>
            <a:endParaRPr lang="en-US" dirty="0">
              <a:ea typeface="ＭＳ Ｐゴシック" pitchFamily="84" charset="-128"/>
              <a:sym typeface="Arial" charset="0"/>
            </a:endParaRPr>
          </a:p>
          <a:p>
            <a:pPr marL="39688" indent="0" eaLnBrk="1" hangingPunct="1">
              <a:buFont typeface="Wingdings" pitchFamily="2" charset="2"/>
              <a:buNone/>
              <a:defRPr/>
            </a:pPr>
            <a:r>
              <a:rPr lang="en-US" sz="2400" dirty="0">
                <a:ea typeface="ＭＳ Ｐゴシック" pitchFamily="84" charset="-128"/>
                <a:sym typeface="Arial" charset="0"/>
              </a:rPr>
              <a:t>School and family relationships must be built on trust and positive interaction.</a:t>
            </a:r>
          </a:p>
          <a:p>
            <a:pPr algn="ctr" eaLnBrk="1" hangingPunct="1">
              <a:buFont typeface="Wingdings" charset="2"/>
              <a:buNone/>
              <a:defRPr/>
            </a:pPr>
            <a:r>
              <a:rPr lang="en-US" dirty="0">
                <a:ea typeface="ＭＳ Ｐゴシック" pitchFamily="84" charset="-128"/>
                <a:sym typeface="Arial" charset="0"/>
              </a:rPr>
              <a:t>   “Your child did a great job today”</a:t>
            </a:r>
          </a:p>
          <a:p>
            <a:pPr eaLnBrk="1" hangingPunct="1">
              <a:buFont typeface="Wingdings" charset="2"/>
              <a:buNone/>
              <a:defRPr/>
            </a:pPr>
            <a:endParaRPr lang="en-US" sz="2400" dirty="0">
              <a:ea typeface="ＭＳ Ｐゴシック" pitchFamily="84" charset="-128"/>
              <a:sym typeface="Arial" charset="0"/>
            </a:endParaRPr>
          </a:p>
          <a:p>
            <a:pPr eaLnBrk="1" hangingPunct="1">
              <a:buFont typeface="Wingdings" charset="2"/>
              <a:buNone/>
              <a:defRPr/>
            </a:pPr>
            <a:r>
              <a:rPr lang="en-US" sz="2400" dirty="0">
                <a:solidFill>
                  <a:schemeClr val="accent1">
                    <a:lumMod val="25000"/>
                  </a:schemeClr>
                </a:solidFill>
                <a:ea typeface="ＭＳ Ｐゴシック" pitchFamily="84" charset="-128"/>
                <a:sym typeface="Arial" charset="0"/>
              </a:rPr>
              <a:t>*These statements are often new concepts for </a:t>
            </a:r>
          </a:p>
          <a:p>
            <a:pPr eaLnBrk="1" hangingPunct="1">
              <a:buFont typeface="Wingdings" charset="2"/>
              <a:buNone/>
              <a:defRPr/>
            </a:pPr>
            <a:r>
              <a:rPr lang="en-US" sz="2400" dirty="0">
                <a:solidFill>
                  <a:schemeClr val="accent1">
                    <a:lumMod val="25000"/>
                  </a:schemeClr>
                </a:solidFill>
                <a:ea typeface="ＭＳ Ｐゴシック" pitchFamily="84" charset="-128"/>
                <a:sym typeface="Arial" charset="0"/>
              </a:rPr>
              <a:t>                           pre-service teachers.</a:t>
            </a:r>
          </a:p>
        </p:txBody>
      </p:sp>
      <p:pic>
        <p:nvPicPr>
          <p:cNvPr id="49155" name="Picture 4" descr="j0285179">
            <a:extLst>
              <a:ext uri="{FF2B5EF4-FFF2-40B4-BE49-F238E27FC236}">
                <a16:creationId xmlns:a16="http://schemas.microsoft.com/office/drawing/2014/main" id="{77364063-89AA-BABB-AAC2-5A3C8374B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6775" y="5029200"/>
            <a:ext cx="1371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6" descr="j0439458">
            <a:extLst>
              <a:ext uri="{FF2B5EF4-FFF2-40B4-BE49-F238E27FC236}">
                <a16:creationId xmlns:a16="http://schemas.microsoft.com/office/drawing/2014/main" id="{DDDC3A16-1AAE-501F-9CB6-C368DA554C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2895600"/>
            <a:ext cx="8159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157" name="Group 1">
            <a:extLst>
              <a:ext uri="{FF2B5EF4-FFF2-40B4-BE49-F238E27FC236}">
                <a16:creationId xmlns:a16="http://schemas.microsoft.com/office/drawing/2014/main" id="{06826382-280C-37DA-C8BA-45F8D4F47BD2}"/>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49158" name="Rectangle 2">
              <a:extLst>
                <a:ext uri="{FF2B5EF4-FFF2-40B4-BE49-F238E27FC236}">
                  <a16:creationId xmlns:a16="http://schemas.microsoft.com/office/drawing/2014/main" id="{86A5CC04-7037-968D-ACD2-3F200523DCEF}"/>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9159" name="Rectangle 3">
              <a:extLst>
                <a:ext uri="{FF2B5EF4-FFF2-40B4-BE49-F238E27FC236}">
                  <a16:creationId xmlns:a16="http://schemas.microsoft.com/office/drawing/2014/main" id="{8B986EE2-457A-BD88-98AC-3D7EB16F7F78}"/>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9160" name="Rectangle 4">
              <a:extLst>
                <a:ext uri="{FF2B5EF4-FFF2-40B4-BE49-F238E27FC236}">
                  <a16:creationId xmlns:a16="http://schemas.microsoft.com/office/drawing/2014/main" id="{BBDD4348-C3E0-B8A8-D8FF-9165FC1CDE9A}"/>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9161" name="Rectangle 5">
              <a:extLst>
                <a:ext uri="{FF2B5EF4-FFF2-40B4-BE49-F238E27FC236}">
                  <a16:creationId xmlns:a16="http://schemas.microsoft.com/office/drawing/2014/main" id="{7CAAEC31-24B7-6B4D-3AF8-DD3FB57F1DCF}"/>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9162" name="Rectangle 6">
              <a:extLst>
                <a:ext uri="{FF2B5EF4-FFF2-40B4-BE49-F238E27FC236}">
                  <a16:creationId xmlns:a16="http://schemas.microsoft.com/office/drawing/2014/main" id="{5F6B4F00-0036-97BF-2680-A33D25752193}"/>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9163" name="Rectangle 7">
              <a:extLst>
                <a:ext uri="{FF2B5EF4-FFF2-40B4-BE49-F238E27FC236}">
                  <a16:creationId xmlns:a16="http://schemas.microsoft.com/office/drawing/2014/main" id="{47F3C5CB-F409-8A1B-21F1-2F808F9D3F68}"/>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9164" name="Rectangle 8">
              <a:extLst>
                <a:ext uri="{FF2B5EF4-FFF2-40B4-BE49-F238E27FC236}">
                  <a16:creationId xmlns:a16="http://schemas.microsoft.com/office/drawing/2014/main" id="{36A325B7-1E7F-8DA3-D36C-A98E9A5B3F6B}"/>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9165" name="Rectangle 9">
              <a:extLst>
                <a:ext uri="{FF2B5EF4-FFF2-40B4-BE49-F238E27FC236}">
                  <a16:creationId xmlns:a16="http://schemas.microsoft.com/office/drawing/2014/main" id="{FB594EEE-B793-52E9-F4E4-C1F19D040FE3}"/>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49166" name="Rectangle 10">
              <a:extLst>
                <a:ext uri="{FF2B5EF4-FFF2-40B4-BE49-F238E27FC236}">
                  <a16:creationId xmlns:a16="http://schemas.microsoft.com/office/drawing/2014/main" id="{306C77E1-C3CA-DC70-E6CE-39C9B6D14416}"/>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7" name="Group 1">
            <a:extLst>
              <a:ext uri="{FF2B5EF4-FFF2-40B4-BE49-F238E27FC236}">
                <a16:creationId xmlns:a16="http://schemas.microsoft.com/office/drawing/2014/main" id="{4A148D1D-A670-7BEA-4376-96E34D570549}"/>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50180" name="Rectangle 2">
              <a:extLst>
                <a:ext uri="{FF2B5EF4-FFF2-40B4-BE49-F238E27FC236}">
                  <a16:creationId xmlns:a16="http://schemas.microsoft.com/office/drawing/2014/main" id="{22216B64-4594-E550-F1D8-170B06F00F03}"/>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0181" name="Rectangle 3">
              <a:extLst>
                <a:ext uri="{FF2B5EF4-FFF2-40B4-BE49-F238E27FC236}">
                  <a16:creationId xmlns:a16="http://schemas.microsoft.com/office/drawing/2014/main" id="{698EDD52-8CBB-91D6-1866-7A717E5FDE08}"/>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0182" name="Rectangle 4">
              <a:extLst>
                <a:ext uri="{FF2B5EF4-FFF2-40B4-BE49-F238E27FC236}">
                  <a16:creationId xmlns:a16="http://schemas.microsoft.com/office/drawing/2014/main" id="{BAB38C95-2862-F9B6-668F-D45E6E883FE0}"/>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0183" name="Rectangle 5">
              <a:extLst>
                <a:ext uri="{FF2B5EF4-FFF2-40B4-BE49-F238E27FC236}">
                  <a16:creationId xmlns:a16="http://schemas.microsoft.com/office/drawing/2014/main" id="{2F46CBA5-460B-63FE-0C95-DF84A370CDF9}"/>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0184" name="Rectangle 6">
              <a:extLst>
                <a:ext uri="{FF2B5EF4-FFF2-40B4-BE49-F238E27FC236}">
                  <a16:creationId xmlns:a16="http://schemas.microsoft.com/office/drawing/2014/main" id="{06A3911D-4407-4260-9D6A-9DD9D9F1C831}"/>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0185" name="Rectangle 7">
              <a:extLst>
                <a:ext uri="{FF2B5EF4-FFF2-40B4-BE49-F238E27FC236}">
                  <a16:creationId xmlns:a16="http://schemas.microsoft.com/office/drawing/2014/main" id="{8DE2F876-9033-3CEF-AF63-8D30F76EA38E}"/>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0186" name="Rectangle 8">
              <a:extLst>
                <a:ext uri="{FF2B5EF4-FFF2-40B4-BE49-F238E27FC236}">
                  <a16:creationId xmlns:a16="http://schemas.microsoft.com/office/drawing/2014/main" id="{6E3EF942-E9E5-951B-017B-575230337E41}"/>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0187" name="Rectangle 9">
              <a:extLst>
                <a:ext uri="{FF2B5EF4-FFF2-40B4-BE49-F238E27FC236}">
                  <a16:creationId xmlns:a16="http://schemas.microsoft.com/office/drawing/2014/main" id="{7F10AA2E-34FF-AAD3-3D01-CDA91134669C}"/>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0188" name="Rectangle 10">
              <a:extLst>
                <a:ext uri="{FF2B5EF4-FFF2-40B4-BE49-F238E27FC236}">
                  <a16:creationId xmlns:a16="http://schemas.microsoft.com/office/drawing/2014/main" id="{60D87BC0-87D3-A0E6-5800-D89AEE642417}"/>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17411" name="Rectangle 11">
            <a:extLst>
              <a:ext uri="{FF2B5EF4-FFF2-40B4-BE49-F238E27FC236}">
                <a16:creationId xmlns:a16="http://schemas.microsoft.com/office/drawing/2014/main" id="{BBF41AD2-5D10-5947-C026-5EEC8040364F}"/>
              </a:ext>
            </a:extLst>
          </p:cNvPr>
          <p:cNvSpPr>
            <a:spLocks noGrp="1" noChangeArrowheads="1"/>
          </p:cNvSpPr>
          <p:nvPr>
            <p:ph type="title"/>
          </p:nvPr>
        </p:nvSpPr>
        <p:spPr>
          <a:xfrm>
            <a:off x="412750" y="304800"/>
            <a:ext cx="8274050" cy="1447800"/>
          </a:xfrm>
        </p:spPr>
        <p:txBody>
          <a:bodyPr rIns="81279"/>
          <a:lstStyle/>
          <a:p>
            <a:pPr indent="0" eaLnBrk="1" hangingPunct="1">
              <a:defRPr/>
            </a:pPr>
            <a:r>
              <a:rPr lang="en-US" altLang="en-US" dirty="0">
                <a:solidFill>
                  <a:schemeClr val="accent6"/>
                </a:solidFill>
              </a:rPr>
              <a:t>Public Policy and Legislation</a:t>
            </a:r>
          </a:p>
        </p:txBody>
      </p:sp>
      <p:sp>
        <p:nvSpPr>
          <p:cNvPr id="17412" name="Rectangle 12">
            <a:extLst>
              <a:ext uri="{FF2B5EF4-FFF2-40B4-BE49-F238E27FC236}">
                <a16:creationId xmlns:a16="http://schemas.microsoft.com/office/drawing/2014/main" id="{D2FC6DE6-F6BD-5950-66C2-749C741D0C21}"/>
              </a:ext>
            </a:extLst>
          </p:cNvPr>
          <p:cNvSpPr>
            <a:spLocks noGrp="1" noChangeArrowheads="1"/>
          </p:cNvSpPr>
          <p:nvPr>
            <p:ph type="body" idx="1"/>
          </p:nvPr>
        </p:nvSpPr>
        <p:spPr>
          <a:xfrm>
            <a:off x="457200" y="1676400"/>
            <a:ext cx="8229600" cy="5181600"/>
          </a:xfrm>
        </p:spPr>
        <p:txBody>
          <a:bodyPr rIns="81279"/>
          <a:lstStyle/>
          <a:p>
            <a:pPr eaLnBrk="1" hangingPunct="1">
              <a:buFont typeface="Wingdings" charset="2"/>
              <a:buChar char="n"/>
              <a:defRPr/>
            </a:pPr>
            <a:r>
              <a:rPr lang="en-US" altLang="en-US">
                <a:latin typeface="Arial Bold" charset="0"/>
                <a:ea typeface="Arial Bold" charset="0"/>
                <a:cs typeface="Arial Bold" charset="0"/>
                <a:sym typeface="Arial Bold" charset="0"/>
              </a:rPr>
              <a:t>State Performance Indicators….</a:t>
            </a:r>
            <a:endParaRPr lang="en-US" altLang="en-US">
              <a:latin typeface="Arial Bold" charset="0"/>
              <a:sym typeface="Arial Bold" charset="0"/>
            </a:endParaRPr>
          </a:p>
          <a:p>
            <a:pPr marL="1182688" lvl="2" eaLnBrk="1" hangingPunct="1">
              <a:buFont typeface="Wingdings" charset="2"/>
              <a:buChar char="n"/>
              <a:defRPr/>
            </a:pPr>
            <a:r>
              <a:rPr lang="en-US" altLang="en-US">
                <a:sym typeface="Arial" charset="0"/>
              </a:rPr>
              <a:t>Dispute Resolution</a:t>
            </a:r>
          </a:p>
          <a:p>
            <a:pPr marL="1182688" lvl="2" eaLnBrk="1" hangingPunct="1">
              <a:buFont typeface="Wingdings" charset="2"/>
              <a:buChar char="n"/>
              <a:defRPr/>
            </a:pPr>
            <a:r>
              <a:rPr lang="en-US" altLang="en-US">
                <a:sym typeface="Arial" charset="0"/>
              </a:rPr>
              <a:t>Parent Engagement</a:t>
            </a:r>
          </a:p>
          <a:p>
            <a:pPr marL="1182688" lvl="2" eaLnBrk="1" hangingPunct="1">
              <a:buFont typeface="Wingdings" charset="2"/>
              <a:buChar char="n"/>
              <a:defRPr/>
            </a:pPr>
            <a:r>
              <a:rPr lang="en-US" altLang="en-US">
                <a:sym typeface="Arial" charset="0"/>
              </a:rPr>
              <a:t>Effective Transition</a:t>
            </a:r>
          </a:p>
          <a:p>
            <a:pPr marL="1182688" lvl="2" eaLnBrk="1" hangingPunct="1">
              <a:buFont typeface="Wingdings" charset="2"/>
              <a:buChar char="n"/>
              <a:defRPr/>
            </a:pPr>
            <a:r>
              <a:rPr lang="en-US" altLang="en-US">
                <a:sym typeface="Arial" charset="0"/>
              </a:rPr>
              <a:t>Early Intervention</a:t>
            </a:r>
          </a:p>
          <a:p>
            <a:pPr marL="1182688" lvl="2" eaLnBrk="1" hangingPunct="1">
              <a:buFont typeface="Wingdings" charset="2"/>
              <a:buChar char="n"/>
              <a:defRPr/>
            </a:pPr>
            <a:r>
              <a:rPr lang="en-US" altLang="en-US">
                <a:sym typeface="Arial" charset="0"/>
              </a:rPr>
              <a:t>Post Secondary Options</a:t>
            </a:r>
          </a:p>
          <a:p>
            <a:pPr eaLnBrk="1" hangingPunct="1">
              <a:buFont typeface="Wingdings" charset="2"/>
              <a:buChar char="n"/>
              <a:defRPr/>
            </a:pPr>
            <a:r>
              <a:rPr lang="en-US" altLang="en-US">
                <a:latin typeface="Arial Bold" charset="0"/>
                <a:ea typeface="Arial Bold" charset="0"/>
                <a:cs typeface="Arial Bold" charset="0"/>
                <a:sym typeface="Arial Bold" charset="0"/>
              </a:rPr>
              <a:t>IDEA – Individuals with Disabilities Education Act</a:t>
            </a:r>
            <a:endParaRPr lang="en-US" altLang="en-US">
              <a:latin typeface="Arial Bold" charset="0"/>
              <a:sym typeface="Arial Bold" charset="0"/>
            </a:endParaRPr>
          </a:p>
          <a:p>
            <a:pPr eaLnBrk="1" hangingPunct="1">
              <a:buFont typeface="Wingdings" charset="2"/>
              <a:buChar char="n"/>
              <a:defRPr/>
            </a:pPr>
            <a:r>
              <a:rPr lang="en-US" altLang="en-US">
                <a:latin typeface="Arial Bold" charset="0"/>
                <a:ea typeface="Arial Bold" charset="0"/>
                <a:cs typeface="Arial Bold" charset="0"/>
                <a:sym typeface="Arial Bold" charset="0"/>
              </a:rPr>
              <a:t>ESSA - Every Student Succeeds Act</a:t>
            </a:r>
            <a:endParaRPr lang="en-US" altLang="en-US">
              <a:latin typeface="Arial Bold" charset="0"/>
              <a:sym typeface="Arial Bold"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5" name="Group 1">
            <a:extLst>
              <a:ext uri="{FF2B5EF4-FFF2-40B4-BE49-F238E27FC236}">
                <a16:creationId xmlns:a16="http://schemas.microsoft.com/office/drawing/2014/main" id="{7F2B1D7A-896D-7D07-1F87-425CAF5820F3}"/>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52228" name="Rectangle 2">
              <a:extLst>
                <a:ext uri="{FF2B5EF4-FFF2-40B4-BE49-F238E27FC236}">
                  <a16:creationId xmlns:a16="http://schemas.microsoft.com/office/drawing/2014/main" id="{B31BE60B-DCB5-67C3-40D2-21C858ABB6C0}"/>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2229" name="Rectangle 3">
              <a:extLst>
                <a:ext uri="{FF2B5EF4-FFF2-40B4-BE49-F238E27FC236}">
                  <a16:creationId xmlns:a16="http://schemas.microsoft.com/office/drawing/2014/main" id="{0670CA5C-AA1D-464B-7CB0-475C2D12E6B3}"/>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2230" name="Rectangle 4">
              <a:extLst>
                <a:ext uri="{FF2B5EF4-FFF2-40B4-BE49-F238E27FC236}">
                  <a16:creationId xmlns:a16="http://schemas.microsoft.com/office/drawing/2014/main" id="{66539555-9CD5-86B5-7452-72D75B7CA1F8}"/>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2231" name="Rectangle 5">
              <a:extLst>
                <a:ext uri="{FF2B5EF4-FFF2-40B4-BE49-F238E27FC236}">
                  <a16:creationId xmlns:a16="http://schemas.microsoft.com/office/drawing/2014/main" id="{78BEBD2B-8537-BC2D-DE86-0AB99E1824F6}"/>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2232" name="Rectangle 6">
              <a:extLst>
                <a:ext uri="{FF2B5EF4-FFF2-40B4-BE49-F238E27FC236}">
                  <a16:creationId xmlns:a16="http://schemas.microsoft.com/office/drawing/2014/main" id="{6D5B454D-F7E7-BAE8-D33F-323F4A986B49}"/>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2233" name="Rectangle 7">
              <a:extLst>
                <a:ext uri="{FF2B5EF4-FFF2-40B4-BE49-F238E27FC236}">
                  <a16:creationId xmlns:a16="http://schemas.microsoft.com/office/drawing/2014/main" id="{275F5843-DF4F-DDA4-37EE-28D2D891FE0B}"/>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2234" name="Rectangle 8">
              <a:extLst>
                <a:ext uri="{FF2B5EF4-FFF2-40B4-BE49-F238E27FC236}">
                  <a16:creationId xmlns:a16="http://schemas.microsoft.com/office/drawing/2014/main" id="{9C6E6D01-E5DF-8E11-1D8B-4A984C065095}"/>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2235" name="Rectangle 9">
              <a:extLst>
                <a:ext uri="{FF2B5EF4-FFF2-40B4-BE49-F238E27FC236}">
                  <a16:creationId xmlns:a16="http://schemas.microsoft.com/office/drawing/2014/main" id="{D7B164C4-6565-6094-5963-B1C76AEEE31F}"/>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2236" name="Rectangle 10">
              <a:extLst>
                <a:ext uri="{FF2B5EF4-FFF2-40B4-BE49-F238E27FC236}">
                  <a16:creationId xmlns:a16="http://schemas.microsoft.com/office/drawing/2014/main" id="{8DA51101-2061-888D-687D-FC97DF3408EF}"/>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18435" name="Rectangle 11">
            <a:extLst>
              <a:ext uri="{FF2B5EF4-FFF2-40B4-BE49-F238E27FC236}">
                <a16:creationId xmlns:a16="http://schemas.microsoft.com/office/drawing/2014/main" id="{F0C42402-FDAE-77A7-3E37-14E1799CD032}"/>
              </a:ext>
            </a:extLst>
          </p:cNvPr>
          <p:cNvSpPr>
            <a:spLocks noGrp="1" noChangeArrowheads="1"/>
          </p:cNvSpPr>
          <p:nvPr>
            <p:ph type="title"/>
          </p:nvPr>
        </p:nvSpPr>
        <p:spPr>
          <a:xfrm>
            <a:off x="533400" y="0"/>
            <a:ext cx="8153400" cy="1676400"/>
          </a:xfrm>
        </p:spPr>
        <p:txBody>
          <a:bodyPr rIns="81279"/>
          <a:lstStyle/>
          <a:p>
            <a:pPr indent="0" eaLnBrk="1" hangingPunct="1">
              <a:defRPr/>
            </a:pPr>
            <a:r>
              <a:rPr lang="en-US" altLang="en-US" sz="4000">
                <a:sym typeface="Arial" charset="0"/>
              </a:rPr>
              <a:t>Administrators and School Leaders</a:t>
            </a:r>
          </a:p>
        </p:txBody>
      </p:sp>
      <p:sp>
        <p:nvSpPr>
          <p:cNvPr id="18436" name="Rectangle 12">
            <a:extLst>
              <a:ext uri="{FF2B5EF4-FFF2-40B4-BE49-F238E27FC236}">
                <a16:creationId xmlns:a16="http://schemas.microsoft.com/office/drawing/2014/main" id="{4A68F50D-10EF-5C41-B615-B34EA0B4BF24}"/>
              </a:ext>
            </a:extLst>
          </p:cNvPr>
          <p:cNvSpPr>
            <a:spLocks noGrp="1" noChangeArrowheads="1"/>
          </p:cNvSpPr>
          <p:nvPr>
            <p:ph type="body" idx="1"/>
          </p:nvPr>
        </p:nvSpPr>
        <p:spPr>
          <a:xfrm>
            <a:off x="457200" y="1752600"/>
            <a:ext cx="8229600" cy="5105400"/>
          </a:xfrm>
        </p:spPr>
        <p:txBody>
          <a:bodyPr rIns="81279"/>
          <a:lstStyle/>
          <a:p>
            <a:pPr eaLnBrk="1" hangingPunct="1">
              <a:lnSpc>
                <a:spcPct val="90000"/>
              </a:lnSpc>
            </a:pPr>
            <a:r>
              <a:rPr lang="en-US" altLang="en-US">
                <a:latin typeface="Arial Bold" charset="0"/>
                <a:ea typeface="Arial Bold" charset="0"/>
                <a:cs typeface="Arial Bold" charset="0"/>
                <a:sym typeface="Arial Bold" charset="0"/>
              </a:rPr>
              <a:t>Funding Requirements</a:t>
            </a:r>
            <a:endParaRPr lang="en-US" altLang="en-US">
              <a:latin typeface="Arial Bold" charset="0"/>
              <a:sym typeface="Arial Bold" charset="0"/>
            </a:endParaRPr>
          </a:p>
          <a:p>
            <a:pPr marL="782638" lvl="1" eaLnBrk="1" hangingPunct="1">
              <a:lnSpc>
                <a:spcPct val="90000"/>
              </a:lnSpc>
            </a:pPr>
            <a:r>
              <a:rPr lang="en-US" altLang="en-US"/>
              <a:t>Title #1</a:t>
            </a:r>
          </a:p>
          <a:p>
            <a:pPr marL="782638" lvl="1" eaLnBrk="1" hangingPunct="1">
              <a:lnSpc>
                <a:spcPct val="90000"/>
              </a:lnSpc>
            </a:pPr>
            <a:r>
              <a:rPr lang="en-US" altLang="en-US"/>
              <a:t>IDEA</a:t>
            </a:r>
          </a:p>
          <a:p>
            <a:pPr eaLnBrk="1" hangingPunct="1">
              <a:lnSpc>
                <a:spcPct val="90000"/>
              </a:lnSpc>
            </a:pPr>
            <a:r>
              <a:rPr lang="en-US" altLang="en-US">
                <a:latin typeface="Arial Bold" charset="0"/>
                <a:ea typeface="Arial Bold" charset="0"/>
                <a:cs typeface="Arial Bold" charset="0"/>
                <a:sym typeface="Arial Bold" charset="0"/>
              </a:rPr>
              <a:t>Creative Funding </a:t>
            </a:r>
            <a:endParaRPr lang="en-US" altLang="en-US" b="1">
              <a:latin typeface="Arial Bold" charset="0"/>
              <a:ea typeface="Arial Bold" charset="0"/>
              <a:cs typeface="Arial Bold" charset="0"/>
              <a:sym typeface="Arial Bold" charset="0"/>
            </a:endParaRPr>
          </a:p>
          <a:p>
            <a:pPr marL="782638" lvl="1" eaLnBrk="1" hangingPunct="1">
              <a:lnSpc>
                <a:spcPct val="90000"/>
              </a:lnSpc>
            </a:pPr>
            <a:r>
              <a:rPr lang="en-US" altLang="en-US">
                <a:latin typeface="Arial Bold" charset="0"/>
                <a:ea typeface="Arial Bold" charset="0"/>
                <a:cs typeface="Arial Bold" charset="0"/>
                <a:sym typeface="Arial Bold" charset="0"/>
              </a:rPr>
              <a:t>Title # 3</a:t>
            </a:r>
          </a:p>
          <a:p>
            <a:pPr marL="782638" lvl="1" eaLnBrk="1" hangingPunct="1">
              <a:lnSpc>
                <a:spcPct val="90000"/>
              </a:lnSpc>
            </a:pPr>
            <a:r>
              <a:rPr lang="en-US" altLang="en-US">
                <a:latin typeface="Arial Bold" charset="0"/>
                <a:ea typeface="Arial Bold" charset="0"/>
                <a:cs typeface="Arial Bold" charset="0"/>
                <a:sym typeface="Arial Bold" charset="0"/>
              </a:rPr>
              <a:t>State Improvement Grants</a:t>
            </a:r>
            <a:endParaRPr lang="en-US" altLang="en-US">
              <a:latin typeface="Arial Bold" charset="0"/>
              <a:sym typeface="Arial Bold" charset="0"/>
            </a:endParaRPr>
          </a:p>
          <a:p>
            <a:pPr eaLnBrk="1" hangingPunct="1">
              <a:lnSpc>
                <a:spcPct val="90000"/>
              </a:lnSpc>
            </a:pPr>
            <a:r>
              <a:rPr lang="en-US" altLang="en-US">
                <a:latin typeface="Arial Bold" charset="0"/>
                <a:ea typeface="Arial Bold" charset="0"/>
                <a:cs typeface="Arial Bold" charset="0"/>
                <a:sym typeface="Arial Bold" charset="0"/>
              </a:rPr>
              <a:t>School Based Decision Making Teams</a:t>
            </a:r>
            <a:endParaRPr lang="en-US" altLang="en-US">
              <a:latin typeface="Arial Bold" charset="0"/>
              <a:sym typeface="Arial Bold" charset="0"/>
            </a:endParaRPr>
          </a:p>
          <a:p>
            <a:pPr eaLnBrk="1" hangingPunct="1">
              <a:lnSpc>
                <a:spcPct val="90000"/>
              </a:lnSpc>
            </a:pPr>
            <a:r>
              <a:rPr lang="en-US" altLang="en-US">
                <a:latin typeface="Arial Bold" charset="0"/>
                <a:ea typeface="Arial Bold" charset="0"/>
                <a:cs typeface="Arial Bold" charset="0"/>
                <a:sym typeface="Arial Bold" charset="0"/>
              </a:rPr>
              <a:t>Board of Education</a:t>
            </a:r>
            <a:endParaRPr lang="en-US" altLang="en-US">
              <a:latin typeface="Arial Bold" charset="0"/>
              <a:sym typeface="Arial Bold" charset="0"/>
            </a:endParaRPr>
          </a:p>
          <a:p>
            <a:pPr eaLnBrk="1" hangingPunct="1">
              <a:lnSpc>
                <a:spcPct val="90000"/>
              </a:lnSpc>
            </a:pPr>
            <a:r>
              <a:rPr lang="en-US" altLang="en-US">
                <a:latin typeface="Arial Bold" charset="0"/>
                <a:ea typeface="Arial Bold" charset="0"/>
                <a:cs typeface="Arial Bold" charset="0"/>
                <a:sym typeface="Arial Bold" charset="0"/>
              </a:rPr>
              <a:t>Collaborative Partnerships</a:t>
            </a:r>
            <a:endParaRPr lang="en-US" altLang="en-US">
              <a:latin typeface="Arial Bold" charset="0"/>
              <a:sym typeface="Arial Bold"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3" name="Group 1">
            <a:extLst>
              <a:ext uri="{FF2B5EF4-FFF2-40B4-BE49-F238E27FC236}">
                <a16:creationId xmlns:a16="http://schemas.microsoft.com/office/drawing/2014/main" id="{BAB59075-38EB-26CF-5BCB-D0989BF014CC}"/>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54277" name="Rectangle 2">
              <a:extLst>
                <a:ext uri="{FF2B5EF4-FFF2-40B4-BE49-F238E27FC236}">
                  <a16:creationId xmlns:a16="http://schemas.microsoft.com/office/drawing/2014/main" id="{759AC0F5-1FB2-5871-4C51-465EBE7E8035}"/>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4278" name="Rectangle 3">
              <a:extLst>
                <a:ext uri="{FF2B5EF4-FFF2-40B4-BE49-F238E27FC236}">
                  <a16:creationId xmlns:a16="http://schemas.microsoft.com/office/drawing/2014/main" id="{EA07B61F-B69D-5E7A-E3DB-CBFC627E9DDF}"/>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4279" name="Rectangle 4">
              <a:extLst>
                <a:ext uri="{FF2B5EF4-FFF2-40B4-BE49-F238E27FC236}">
                  <a16:creationId xmlns:a16="http://schemas.microsoft.com/office/drawing/2014/main" id="{D90C2EF6-CDFF-29D0-C109-D01D06636D89}"/>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4280" name="Rectangle 5">
              <a:extLst>
                <a:ext uri="{FF2B5EF4-FFF2-40B4-BE49-F238E27FC236}">
                  <a16:creationId xmlns:a16="http://schemas.microsoft.com/office/drawing/2014/main" id="{884C9209-F411-6B78-D60E-C68C94C62DFC}"/>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4281" name="Rectangle 6">
              <a:extLst>
                <a:ext uri="{FF2B5EF4-FFF2-40B4-BE49-F238E27FC236}">
                  <a16:creationId xmlns:a16="http://schemas.microsoft.com/office/drawing/2014/main" id="{26D805FE-31CE-91AA-FCE2-E670CF77E805}"/>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4282" name="Rectangle 7">
              <a:extLst>
                <a:ext uri="{FF2B5EF4-FFF2-40B4-BE49-F238E27FC236}">
                  <a16:creationId xmlns:a16="http://schemas.microsoft.com/office/drawing/2014/main" id="{1A90ECC8-21F5-2EE2-665F-FBC58E030F7D}"/>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4283" name="Rectangle 8">
              <a:extLst>
                <a:ext uri="{FF2B5EF4-FFF2-40B4-BE49-F238E27FC236}">
                  <a16:creationId xmlns:a16="http://schemas.microsoft.com/office/drawing/2014/main" id="{F6B4496D-D394-94EF-F96D-C6856235BC3B}"/>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4284" name="Rectangle 9">
              <a:extLst>
                <a:ext uri="{FF2B5EF4-FFF2-40B4-BE49-F238E27FC236}">
                  <a16:creationId xmlns:a16="http://schemas.microsoft.com/office/drawing/2014/main" id="{0BA3D1DB-E7EB-7F0E-208E-C7B766AEFB34}"/>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4285" name="Rectangle 10">
              <a:extLst>
                <a:ext uri="{FF2B5EF4-FFF2-40B4-BE49-F238E27FC236}">
                  <a16:creationId xmlns:a16="http://schemas.microsoft.com/office/drawing/2014/main" id="{D320330E-CF3C-038C-66A5-B046D655A780}"/>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19459" name="Rectangle 11">
            <a:extLst>
              <a:ext uri="{FF2B5EF4-FFF2-40B4-BE49-F238E27FC236}">
                <a16:creationId xmlns:a16="http://schemas.microsoft.com/office/drawing/2014/main" id="{F9D96774-D66A-C8B0-E7D8-76282B571552}"/>
              </a:ext>
            </a:extLst>
          </p:cNvPr>
          <p:cNvSpPr>
            <a:spLocks noGrp="1" noChangeArrowheads="1"/>
          </p:cNvSpPr>
          <p:nvPr>
            <p:ph type="title"/>
          </p:nvPr>
        </p:nvSpPr>
        <p:spPr>
          <a:xfrm>
            <a:off x="457200" y="457200"/>
            <a:ext cx="8229600" cy="762000"/>
          </a:xfrm>
        </p:spPr>
        <p:txBody>
          <a:bodyPr rIns="81279"/>
          <a:lstStyle/>
          <a:p>
            <a:pPr indent="0" eaLnBrk="1" hangingPunct="1">
              <a:defRPr/>
            </a:pPr>
            <a:r>
              <a:rPr lang="en-US" altLang="en-US">
                <a:sym typeface="Arial" charset="0"/>
              </a:rPr>
              <a:t>Key College Curriculum Topics</a:t>
            </a:r>
          </a:p>
        </p:txBody>
      </p:sp>
      <p:sp>
        <p:nvSpPr>
          <p:cNvPr id="19460" name="Rectangle 12">
            <a:extLst>
              <a:ext uri="{FF2B5EF4-FFF2-40B4-BE49-F238E27FC236}">
                <a16:creationId xmlns:a16="http://schemas.microsoft.com/office/drawing/2014/main" id="{570F4C60-7F5C-99DA-9829-40A137B4635E}"/>
              </a:ext>
            </a:extLst>
          </p:cNvPr>
          <p:cNvSpPr>
            <a:spLocks noGrp="1" noChangeArrowheads="1"/>
          </p:cNvSpPr>
          <p:nvPr>
            <p:ph type="body" idx="1"/>
          </p:nvPr>
        </p:nvSpPr>
        <p:spPr>
          <a:xfrm>
            <a:off x="457200" y="1219200"/>
            <a:ext cx="8229600" cy="5638800"/>
          </a:xfrm>
        </p:spPr>
        <p:txBody>
          <a:bodyPr rIns="81279"/>
          <a:lstStyle/>
          <a:p>
            <a:pPr eaLnBrk="1" hangingPunct="1">
              <a:lnSpc>
                <a:spcPct val="80000"/>
              </a:lnSpc>
              <a:defRPr/>
            </a:pPr>
            <a:r>
              <a:rPr lang="en-US" altLang="en-US" sz="2000" dirty="0"/>
              <a:t>Effective Communication and Engagement Strategies</a:t>
            </a:r>
          </a:p>
          <a:p>
            <a:pPr marL="782638" lvl="1" eaLnBrk="1" hangingPunct="1">
              <a:lnSpc>
                <a:spcPct val="80000"/>
              </a:lnSpc>
              <a:defRPr/>
            </a:pPr>
            <a:r>
              <a:rPr lang="en-US" altLang="en-US" sz="1800" dirty="0"/>
              <a:t>Beyond the Teacher-Parent Conference</a:t>
            </a:r>
          </a:p>
          <a:p>
            <a:pPr marL="782638" lvl="1" eaLnBrk="1" hangingPunct="1">
              <a:lnSpc>
                <a:spcPct val="80000"/>
              </a:lnSpc>
              <a:defRPr/>
            </a:pPr>
            <a:r>
              <a:rPr lang="en-US" altLang="en-US" sz="1800" dirty="0"/>
              <a:t>Calling during the good times</a:t>
            </a:r>
          </a:p>
          <a:p>
            <a:pPr eaLnBrk="1" hangingPunct="1">
              <a:lnSpc>
                <a:spcPct val="80000"/>
              </a:lnSpc>
              <a:defRPr/>
            </a:pPr>
            <a:r>
              <a:rPr lang="en-US" altLang="en-US" sz="2000" dirty="0"/>
              <a:t>Attitude, Disability Awareness and Sensitivity</a:t>
            </a:r>
          </a:p>
          <a:p>
            <a:pPr marL="782638" lvl="1" eaLnBrk="1" hangingPunct="1">
              <a:lnSpc>
                <a:spcPct val="80000"/>
              </a:lnSpc>
              <a:defRPr/>
            </a:pPr>
            <a:r>
              <a:rPr lang="en-US" altLang="en-US" sz="1800" dirty="0"/>
              <a:t>Parents as Speakers</a:t>
            </a:r>
          </a:p>
          <a:p>
            <a:pPr marL="782638" lvl="1" eaLnBrk="1" hangingPunct="1">
              <a:lnSpc>
                <a:spcPct val="80000"/>
              </a:lnSpc>
              <a:defRPr/>
            </a:pPr>
            <a:r>
              <a:rPr lang="en-US" altLang="en-US" sz="1800" dirty="0"/>
              <a:t>Disability Advocacy Presentations</a:t>
            </a:r>
            <a:endParaRPr lang="en-US" altLang="en-US" sz="2400" b="1" i="1" dirty="0">
              <a:solidFill>
                <a:schemeClr val="accent1">
                  <a:lumMod val="25000"/>
                </a:schemeClr>
              </a:solidFill>
            </a:endParaRPr>
          </a:p>
          <a:p>
            <a:pPr marL="782638" lvl="1" eaLnBrk="1" hangingPunct="1">
              <a:lnSpc>
                <a:spcPct val="80000"/>
              </a:lnSpc>
              <a:defRPr/>
            </a:pPr>
            <a:r>
              <a:rPr lang="en-US" altLang="en-US" sz="1800" dirty="0"/>
              <a:t>Special Populations</a:t>
            </a:r>
          </a:p>
          <a:p>
            <a:pPr eaLnBrk="1" hangingPunct="1">
              <a:lnSpc>
                <a:spcPct val="80000"/>
              </a:lnSpc>
              <a:defRPr/>
            </a:pPr>
            <a:r>
              <a:rPr lang="en-US" altLang="en-US" sz="2000" dirty="0"/>
              <a:t>Community Supports and Services</a:t>
            </a:r>
          </a:p>
          <a:p>
            <a:pPr marL="782638" lvl="1" eaLnBrk="1" hangingPunct="1">
              <a:lnSpc>
                <a:spcPct val="80000"/>
              </a:lnSpc>
              <a:defRPr/>
            </a:pPr>
            <a:r>
              <a:rPr lang="en-US" altLang="en-US" sz="1800" dirty="0"/>
              <a:t>Tutoring</a:t>
            </a:r>
          </a:p>
          <a:p>
            <a:pPr marL="782638" lvl="1" eaLnBrk="1" hangingPunct="1">
              <a:lnSpc>
                <a:spcPct val="80000"/>
              </a:lnSpc>
              <a:defRPr/>
            </a:pPr>
            <a:r>
              <a:rPr lang="en-US" altLang="en-US" sz="1800" dirty="0"/>
              <a:t>Community Service</a:t>
            </a:r>
          </a:p>
          <a:p>
            <a:pPr marL="782638" lvl="1" eaLnBrk="1" hangingPunct="1">
              <a:lnSpc>
                <a:spcPct val="80000"/>
              </a:lnSpc>
              <a:defRPr/>
            </a:pPr>
            <a:r>
              <a:rPr lang="en-US" altLang="en-US" sz="1800" dirty="0"/>
              <a:t>Parent Centers</a:t>
            </a:r>
          </a:p>
          <a:p>
            <a:pPr marL="782638" lvl="1" eaLnBrk="1" hangingPunct="1">
              <a:lnSpc>
                <a:spcPct val="80000"/>
              </a:lnSpc>
              <a:defRPr/>
            </a:pPr>
            <a:r>
              <a:rPr lang="en-US" altLang="en-US" sz="1800" dirty="0"/>
              <a:t>Community Based and Disability Advocacy Services</a:t>
            </a:r>
          </a:p>
          <a:p>
            <a:pPr eaLnBrk="1" hangingPunct="1">
              <a:lnSpc>
                <a:spcPct val="80000"/>
              </a:lnSpc>
              <a:defRPr/>
            </a:pPr>
            <a:r>
              <a:rPr lang="en-US" altLang="en-US" sz="2000" dirty="0"/>
              <a:t>Use of Technology</a:t>
            </a:r>
          </a:p>
          <a:p>
            <a:pPr marL="782638" lvl="1" eaLnBrk="1" hangingPunct="1">
              <a:lnSpc>
                <a:spcPct val="80000"/>
              </a:lnSpc>
              <a:defRPr/>
            </a:pPr>
            <a:r>
              <a:rPr lang="en-US" altLang="en-US" sz="1800" dirty="0"/>
              <a:t>E-mail/Text </a:t>
            </a:r>
          </a:p>
          <a:p>
            <a:pPr marL="782638" lvl="1" eaLnBrk="1" hangingPunct="1">
              <a:lnSpc>
                <a:spcPct val="80000"/>
              </a:lnSpc>
              <a:defRPr/>
            </a:pPr>
            <a:r>
              <a:rPr lang="en-US" altLang="en-US" sz="1800" dirty="0"/>
              <a:t>Organization</a:t>
            </a:r>
          </a:p>
          <a:p>
            <a:pPr marL="782638" lvl="1" eaLnBrk="1" hangingPunct="1">
              <a:lnSpc>
                <a:spcPct val="80000"/>
              </a:lnSpc>
              <a:defRPr/>
            </a:pPr>
            <a:r>
              <a:rPr lang="en-US" altLang="en-US" sz="1800" dirty="0"/>
              <a:t>Data gathering Practicum</a:t>
            </a:r>
          </a:p>
          <a:p>
            <a:pPr eaLnBrk="1" hangingPunct="1">
              <a:lnSpc>
                <a:spcPct val="80000"/>
              </a:lnSpc>
              <a:defRPr/>
            </a:pPr>
            <a:r>
              <a:rPr lang="en-US" altLang="en-US" sz="2000" dirty="0"/>
              <a:t>Practicum</a:t>
            </a:r>
          </a:p>
          <a:p>
            <a:pPr eaLnBrk="1" hangingPunct="1">
              <a:lnSpc>
                <a:spcPct val="80000"/>
              </a:lnSpc>
              <a:defRPr/>
            </a:pPr>
            <a:r>
              <a:rPr lang="en-US" altLang="en-US" sz="2000" dirty="0"/>
              <a:t>Partial - Full Semester Course Working with Families</a:t>
            </a:r>
          </a:p>
        </p:txBody>
      </p:sp>
      <p:sp>
        <p:nvSpPr>
          <p:cNvPr id="4" name="Oval 3">
            <a:extLst>
              <a:ext uri="{FF2B5EF4-FFF2-40B4-BE49-F238E27FC236}">
                <a16:creationId xmlns:a16="http://schemas.microsoft.com/office/drawing/2014/main" id="{F9CE1AC7-BC21-B307-C592-07635FBED808}"/>
              </a:ext>
            </a:extLst>
          </p:cNvPr>
          <p:cNvSpPr>
            <a:spLocks noChangeArrowheads="1"/>
          </p:cNvSpPr>
          <p:nvPr/>
        </p:nvSpPr>
        <p:spPr bwMode="auto">
          <a:xfrm>
            <a:off x="5943600" y="2514600"/>
            <a:ext cx="2209800" cy="1219200"/>
          </a:xfrm>
          <a:prstGeom prst="ellipse">
            <a:avLst/>
          </a:prstGeom>
          <a:solidFill>
            <a:srgbClr val="9999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200">
                <a:solidFill>
                  <a:srgbClr val="000000"/>
                </a:solidFill>
                <a:latin typeface="Arial" panose="020B0604020202020204" pitchFamily="34" charset="0"/>
                <a:sym typeface="Arial" panose="020B0604020202020204" pitchFamily="34" charset="0"/>
              </a:defRPr>
            </a:lvl1pPr>
            <a:lvl2pPr marL="742950" indent="-285750">
              <a:defRPr sz="1200">
                <a:solidFill>
                  <a:srgbClr val="000000"/>
                </a:solidFill>
                <a:latin typeface="Arial" panose="020B0604020202020204" pitchFamily="34" charset="0"/>
                <a:sym typeface="Arial" panose="020B0604020202020204" pitchFamily="34" charset="0"/>
              </a:defRPr>
            </a:lvl2pPr>
            <a:lvl3pPr marL="1143000" indent="-228600">
              <a:defRPr sz="1200">
                <a:solidFill>
                  <a:srgbClr val="000000"/>
                </a:solidFill>
                <a:latin typeface="Arial" panose="020B0604020202020204" pitchFamily="34" charset="0"/>
                <a:sym typeface="Arial" panose="020B0604020202020204" pitchFamily="34" charset="0"/>
              </a:defRPr>
            </a:lvl3pPr>
            <a:lvl4pPr marL="1600200" indent="-228600">
              <a:defRPr sz="1200">
                <a:solidFill>
                  <a:srgbClr val="000000"/>
                </a:solidFill>
                <a:latin typeface="Arial" panose="020B0604020202020204" pitchFamily="34" charset="0"/>
                <a:sym typeface="Arial" panose="020B0604020202020204" pitchFamily="34" charset="0"/>
              </a:defRPr>
            </a:lvl4pPr>
            <a:lvl5pPr marL="2057400" indent="-228600">
              <a:defRPr sz="1200">
                <a:solidFill>
                  <a:srgbClr val="000000"/>
                </a:solidFill>
                <a:latin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9pPr>
          </a:lstStyle>
          <a:p>
            <a:pPr eaLnBrk="1" hangingPunct="1"/>
            <a:r>
              <a:rPr lang="en-US" altLang="en-US" sz="2000" b="1" i="1">
                <a:solidFill>
                  <a:srgbClr val="000066"/>
                </a:solidFill>
              </a:rPr>
              <a:t>YOU CAN DO THIS!!!</a:t>
            </a:r>
            <a:endParaRPr lang="en-US" altLang="en-US" sz="200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1" name="Group 1">
            <a:extLst>
              <a:ext uri="{FF2B5EF4-FFF2-40B4-BE49-F238E27FC236}">
                <a16:creationId xmlns:a16="http://schemas.microsoft.com/office/drawing/2014/main" id="{37DB3A52-B28E-87F6-20A6-96343095CEFC}"/>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56324" name="Rectangle 2">
              <a:extLst>
                <a:ext uri="{FF2B5EF4-FFF2-40B4-BE49-F238E27FC236}">
                  <a16:creationId xmlns:a16="http://schemas.microsoft.com/office/drawing/2014/main" id="{E5D4A05A-D18D-BC71-DACF-7EF981B0733A}"/>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6325" name="Rectangle 3">
              <a:extLst>
                <a:ext uri="{FF2B5EF4-FFF2-40B4-BE49-F238E27FC236}">
                  <a16:creationId xmlns:a16="http://schemas.microsoft.com/office/drawing/2014/main" id="{69371107-3CF5-CCA0-1F4C-0BAC1FD2C1C9}"/>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6326" name="Rectangle 4">
              <a:extLst>
                <a:ext uri="{FF2B5EF4-FFF2-40B4-BE49-F238E27FC236}">
                  <a16:creationId xmlns:a16="http://schemas.microsoft.com/office/drawing/2014/main" id="{25320562-A4FA-1B61-C725-C2B978837675}"/>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6327" name="Rectangle 5">
              <a:extLst>
                <a:ext uri="{FF2B5EF4-FFF2-40B4-BE49-F238E27FC236}">
                  <a16:creationId xmlns:a16="http://schemas.microsoft.com/office/drawing/2014/main" id="{D98A1A4E-1FF7-FA2F-D0CA-CCC7538FC59A}"/>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6328" name="Rectangle 6">
              <a:extLst>
                <a:ext uri="{FF2B5EF4-FFF2-40B4-BE49-F238E27FC236}">
                  <a16:creationId xmlns:a16="http://schemas.microsoft.com/office/drawing/2014/main" id="{6893806D-39B1-32A5-AF3C-0A6A08FC85A7}"/>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6329" name="Rectangle 7">
              <a:extLst>
                <a:ext uri="{FF2B5EF4-FFF2-40B4-BE49-F238E27FC236}">
                  <a16:creationId xmlns:a16="http://schemas.microsoft.com/office/drawing/2014/main" id="{FBCD40B6-D3F6-4C96-6793-C970871349EF}"/>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6330" name="Rectangle 8">
              <a:extLst>
                <a:ext uri="{FF2B5EF4-FFF2-40B4-BE49-F238E27FC236}">
                  <a16:creationId xmlns:a16="http://schemas.microsoft.com/office/drawing/2014/main" id="{E18BC40D-FA1A-D288-A9BC-2893D560F651}"/>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6331" name="Rectangle 9">
              <a:extLst>
                <a:ext uri="{FF2B5EF4-FFF2-40B4-BE49-F238E27FC236}">
                  <a16:creationId xmlns:a16="http://schemas.microsoft.com/office/drawing/2014/main" id="{28DEC4F0-0651-9946-34B6-C536DF830080}"/>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6332" name="Rectangle 10">
              <a:extLst>
                <a:ext uri="{FF2B5EF4-FFF2-40B4-BE49-F238E27FC236}">
                  <a16:creationId xmlns:a16="http://schemas.microsoft.com/office/drawing/2014/main" id="{AB2EE9FC-A67A-7C3E-1EBE-9FF9C3D57939}"/>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20483" name="Rectangle 11">
            <a:extLst>
              <a:ext uri="{FF2B5EF4-FFF2-40B4-BE49-F238E27FC236}">
                <a16:creationId xmlns:a16="http://schemas.microsoft.com/office/drawing/2014/main" id="{6CD6A961-1090-03BE-8F22-B28AB8910CBB}"/>
              </a:ext>
            </a:extLst>
          </p:cNvPr>
          <p:cNvSpPr>
            <a:spLocks noGrp="1" noChangeArrowheads="1"/>
          </p:cNvSpPr>
          <p:nvPr>
            <p:ph type="title"/>
          </p:nvPr>
        </p:nvSpPr>
        <p:spPr>
          <a:xfrm>
            <a:off x="687388" y="304800"/>
            <a:ext cx="7999412" cy="1447800"/>
          </a:xfrm>
        </p:spPr>
        <p:txBody>
          <a:bodyPr rIns="81279"/>
          <a:lstStyle/>
          <a:p>
            <a:pPr indent="0" algn="ctr" eaLnBrk="1" hangingPunct="1">
              <a:defRPr/>
            </a:pPr>
            <a:r>
              <a:rPr lang="en-US" altLang="en-US" sz="5400" i="1" dirty="0">
                <a:solidFill>
                  <a:schemeClr val="accent6"/>
                </a:solidFill>
              </a:rPr>
              <a:t>Challenges</a:t>
            </a:r>
          </a:p>
        </p:txBody>
      </p:sp>
      <p:sp>
        <p:nvSpPr>
          <p:cNvPr id="20484" name="Rectangle 12">
            <a:extLst>
              <a:ext uri="{FF2B5EF4-FFF2-40B4-BE49-F238E27FC236}">
                <a16:creationId xmlns:a16="http://schemas.microsoft.com/office/drawing/2014/main" id="{B56EB87F-8D62-8101-A24A-F1C60E097A64}"/>
              </a:ext>
            </a:extLst>
          </p:cNvPr>
          <p:cNvSpPr>
            <a:spLocks noGrp="1" noChangeArrowheads="1"/>
          </p:cNvSpPr>
          <p:nvPr>
            <p:ph type="body" idx="1"/>
          </p:nvPr>
        </p:nvSpPr>
        <p:spPr>
          <a:xfrm>
            <a:off x="477838" y="1752600"/>
            <a:ext cx="8229600" cy="4876800"/>
          </a:xfrm>
        </p:spPr>
        <p:txBody>
          <a:bodyPr rIns="81279"/>
          <a:lstStyle/>
          <a:p>
            <a:pPr eaLnBrk="1" hangingPunct="1">
              <a:defRPr/>
            </a:pPr>
            <a:r>
              <a:rPr lang="en-US" altLang="en-US" dirty="0"/>
              <a:t>Curriculum is filled – Where will it fit?</a:t>
            </a:r>
          </a:p>
          <a:p>
            <a:pPr marL="39688" indent="0" eaLnBrk="1" hangingPunct="1">
              <a:buFont typeface="Wingdings" pitchFamily="2" charset="2"/>
              <a:buNone/>
              <a:defRPr/>
            </a:pPr>
            <a:endParaRPr lang="en-US" altLang="en-US" sz="1400" dirty="0"/>
          </a:p>
          <a:p>
            <a:pPr eaLnBrk="1" hangingPunct="1">
              <a:defRPr/>
            </a:pPr>
            <a:r>
              <a:rPr lang="en-US" altLang="en-US" dirty="0"/>
              <a:t>Ensure Consistency, Quality and Rigor in Practicum/ Community Based Courses. </a:t>
            </a:r>
          </a:p>
          <a:p>
            <a:pPr marL="39688" indent="0" eaLnBrk="1" hangingPunct="1">
              <a:buFont typeface="Wingdings" pitchFamily="2" charset="2"/>
              <a:buNone/>
              <a:defRPr/>
            </a:pPr>
            <a:endParaRPr lang="en-US" altLang="en-US" sz="1400" dirty="0"/>
          </a:p>
          <a:p>
            <a:pPr eaLnBrk="1" hangingPunct="1">
              <a:defRPr/>
            </a:pPr>
            <a:r>
              <a:rPr lang="en-US" altLang="en-US" dirty="0"/>
              <a:t>How do we measure student success?</a:t>
            </a:r>
          </a:p>
          <a:p>
            <a:pPr marL="39688" indent="0" eaLnBrk="1" hangingPunct="1">
              <a:buFont typeface="Wingdings" pitchFamily="2" charset="2"/>
              <a:buNone/>
              <a:defRPr/>
            </a:pPr>
            <a:endParaRPr lang="en-US" altLang="en-US" sz="1400" dirty="0"/>
          </a:p>
          <a:p>
            <a:pPr eaLnBrk="1" hangingPunct="1">
              <a:defRPr/>
            </a:pPr>
            <a:r>
              <a:rPr lang="en-US" altLang="en-US" dirty="0"/>
              <a:t>How do we attribute course work to long term impact?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69" name="Group 1">
            <a:extLst>
              <a:ext uri="{FF2B5EF4-FFF2-40B4-BE49-F238E27FC236}">
                <a16:creationId xmlns:a16="http://schemas.microsoft.com/office/drawing/2014/main" id="{AD92B66F-0F24-9749-1273-BC3E4004123A}"/>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58372" name="Rectangle 2">
              <a:extLst>
                <a:ext uri="{FF2B5EF4-FFF2-40B4-BE49-F238E27FC236}">
                  <a16:creationId xmlns:a16="http://schemas.microsoft.com/office/drawing/2014/main" id="{1CC5F621-90B3-15DF-C26F-AEF6D84E3895}"/>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8373" name="Rectangle 3">
              <a:extLst>
                <a:ext uri="{FF2B5EF4-FFF2-40B4-BE49-F238E27FC236}">
                  <a16:creationId xmlns:a16="http://schemas.microsoft.com/office/drawing/2014/main" id="{4715470A-2D1A-4D62-040E-A86A2BF19FBA}"/>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8374" name="Rectangle 4">
              <a:extLst>
                <a:ext uri="{FF2B5EF4-FFF2-40B4-BE49-F238E27FC236}">
                  <a16:creationId xmlns:a16="http://schemas.microsoft.com/office/drawing/2014/main" id="{7823C72D-9C5C-06BA-CBA2-05E39DD9FDDD}"/>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8375" name="Rectangle 5">
              <a:extLst>
                <a:ext uri="{FF2B5EF4-FFF2-40B4-BE49-F238E27FC236}">
                  <a16:creationId xmlns:a16="http://schemas.microsoft.com/office/drawing/2014/main" id="{DB61F941-CE76-33AD-CD53-BCCF80FF11EB}"/>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8376" name="Rectangle 6">
              <a:extLst>
                <a:ext uri="{FF2B5EF4-FFF2-40B4-BE49-F238E27FC236}">
                  <a16:creationId xmlns:a16="http://schemas.microsoft.com/office/drawing/2014/main" id="{A2677066-563D-285D-AE36-D06E59BA1568}"/>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8377" name="Rectangle 7">
              <a:extLst>
                <a:ext uri="{FF2B5EF4-FFF2-40B4-BE49-F238E27FC236}">
                  <a16:creationId xmlns:a16="http://schemas.microsoft.com/office/drawing/2014/main" id="{0AAA7EAB-2520-03AD-39F2-A8CA7C2CC34D}"/>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8378" name="Rectangle 8">
              <a:extLst>
                <a:ext uri="{FF2B5EF4-FFF2-40B4-BE49-F238E27FC236}">
                  <a16:creationId xmlns:a16="http://schemas.microsoft.com/office/drawing/2014/main" id="{33A21FB4-9A6C-4C21-E67F-1424ECF28A62}"/>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8379" name="Rectangle 9">
              <a:extLst>
                <a:ext uri="{FF2B5EF4-FFF2-40B4-BE49-F238E27FC236}">
                  <a16:creationId xmlns:a16="http://schemas.microsoft.com/office/drawing/2014/main" id="{85F4F542-5881-8AB7-3035-E916E568735F}"/>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58380" name="Rectangle 10">
              <a:extLst>
                <a:ext uri="{FF2B5EF4-FFF2-40B4-BE49-F238E27FC236}">
                  <a16:creationId xmlns:a16="http://schemas.microsoft.com/office/drawing/2014/main" id="{15CB0E75-E783-CF83-4E95-2EF3DA4183BD}"/>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21507" name="Rectangle 11">
            <a:extLst>
              <a:ext uri="{FF2B5EF4-FFF2-40B4-BE49-F238E27FC236}">
                <a16:creationId xmlns:a16="http://schemas.microsoft.com/office/drawing/2014/main" id="{CB9D1970-B7FA-CE06-2F73-7D87E9870C40}"/>
              </a:ext>
            </a:extLst>
          </p:cNvPr>
          <p:cNvSpPr>
            <a:spLocks noGrp="1" noChangeArrowheads="1"/>
          </p:cNvSpPr>
          <p:nvPr>
            <p:ph type="title"/>
          </p:nvPr>
        </p:nvSpPr>
        <p:spPr>
          <a:xfrm>
            <a:off x="457200" y="304800"/>
            <a:ext cx="8229600" cy="1219200"/>
          </a:xfrm>
        </p:spPr>
        <p:txBody>
          <a:bodyPr rIns="81279"/>
          <a:lstStyle/>
          <a:p>
            <a:pPr indent="0" eaLnBrk="1" hangingPunct="1">
              <a:defRPr/>
            </a:pPr>
            <a:r>
              <a:rPr lang="en-US" altLang="en-US">
                <a:latin typeface="Arial Bold" charset="0"/>
                <a:ea typeface="Arial Bold" charset="0"/>
                <a:cs typeface="Arial Bold" charset="0"/>
                <a:sym typeface="Arial Bold" charset="0"/>
              </a:rPr>
              <a:t>Wide Range of Approaches</a:t>
            </a:r>
            <a:endParaRPr lang="en-US" altLang="en-US">
              <a:latin typeface="Arial Bold" charset="0"/>
              <a:sym typeface="Arial Bold" charset="0"/>
            </a:endParaRPr>
          </a:p>
        </p:txBody>
      </p:sp>
      <p:sp>
        <p:nvSpPr>
          <p:cNvPr id="21508" name="Rectangle 12">
            <a:extLst>
              <a:ext uri="{FF2B5EF4-FFF2-40B4-BE49-F238E27FC236}">
                <a16:creationId xmlns:a16="http://schemas.microsoft.com/office/drawing/2014/main" id="{A05FD01D-550F-0034-9ECC-AF21F519306D}"/>
              </a:ext>
            </a:extLst>
          </p:cNvPr>
          <p:cNvSpPr>
            <a:spLocks noGrp="1" noChangeArrowheads="1"/>
          </p:cNvSpPr>
          <p:nvPr>
            <p:ph type="body" idx="1"/>
          </p:nvPr>
        </p:nvSpPr>
        <p:spPr>
          <a:xfrm>
            <a:off x="457200" y="1524000"/>
            <a:ext cx="8229600" cy="5334000"/>
          </a:xfrm>
        </p:spPr>
        <p:txBody>
          <a:bodyPr rIns="81279"/>
          <a:lstStyle/>
          <a:p>
            <a:pPr eaLnBrk="1" hangingPunct="1">
              <a:defRPr/>
            </a:pPr>
            <a:r>
              <a:rPr lang="en-US" altLang="en-US" sz="2400" dirty="0"/>
              <a:t>Family and Community Engagement  incorporated throughout education curriculum</a:t>
            </a:r>
          </a:p>
          <a:p>
            <a:pPr marL="39688" indent="0" eaLnBrk="1" hangingPunct="1">
              <a:buFont typeface="Wingdings" pitchFamily="2" charset="2"/>
              <a:buNone/>
              <a:defRPr/>
            </a:pPr>
            <a:endParaRPr lang="en-US" altLang="en-US" sz="800" dirty="0"/>
          </a:p>
          <a:p>
            <a:pPr eaLnBrk="1" hangingPunct="1">
              <a:defRPr/>
            </a:pPr>
            <a:r>
              <a:rPr lang="en-US" altLang="en-US" sz="2400" dirty="0"/>
              <a:t>Special Topics incorporated throughout the curriculum </a:t>
            </a:r>
          </a:p>
          <a:p>
            <a:pPr marL="39688" indent="0" eaLnBrk="1" hangingPunct="1">
              <a:buFont typeface="Wingdings" pitchFamily="2" charset="2"/>
              <a:buNone/>
              <a:defRPr/>
            </a:pPr>
            <a:endParaRPr lang="en-US" altLang="en-US" sz="800" dirty="0"/>
          </a:p>
          <a:p>
            <a:pPr eaLnBrk="1" hangingPunct="1">
              <a:defRPr/>
            </a:pPr>
            <a:r>
              <a:rPr lang="en-US" altLang="en-US" sz="2400" dirty="0"/>
              <a:t>Course targeted only to special/general or early education majors</a:t>
            </a:r>
          </a:p>
          <a:p>
            <a:pPr marL="39688" indent="0" eaLnBrk="1" hangingPunct="1">
              <a:buFont typeface="Wingdings" pitchFamily="2" charset="2"/>
              <a:buNone/>
              <a:defRPr/>
            </a:pPr>
            <a:endParaRPr lang="en-US" altLang="en-US" sz="800" dirty="0"/>
          </a:p>
          <a:p>
            <a:pPr eaLnBrk="1" hangingPunct="1">
              <a:defRPr/>
            </a:pPr>
            <a:r>
              <a:rPr lang="en-US" altLang="en-US" sz="2400" dirty="0"/>
              <a:t>Required course or only an elective.</a:t>
            </a:r>
          </a:p>
          <a:p>
            <a:pPr marL="39688" indent="0" eaLnBrk="1" hangingPunct="1">
              <a:buFont typeface="Wingdings" pitchFamily="2" charset="2"/>
              <a:buNone/>
              <a:defRPr/>
            </a:pPr>
            <a:endParaRPr lang="en-US" altLang="en-US" sz="800" dirty="0"/>
          </a:p>
          <a:p>
            <a:pPr eaLnBrk="1" hangingPunct="1">
              <a:defRPr/>
            </a:pPr>
            <a:r>
              <a:rPr lang="en-US" altLang="en-US" sz="2400" dirty="0"/>
              <a:t>Courses on families and schools; undergraduate or graduate courses.  </a:t>
            </a:r>
          </a:p>
          <a:p>
            <a:pPr eaLnBrk="1" hangingPunct="1">
              <a:defRPr/>
            </a:pPr>
            <a:endParaRPr lang="en-US" altLang="en-US" sz="800" dirty="0"/>
          </a:p>
          <a:p>
            <a:pPr eaLnBrk="1" hangingPunct="1">
              <a:defRPr/>
            </a:pPr>
            <a:r>
              <a:rPr lang="en-US" altLang="en-US" sz="2400" dirty="0"/>
              <a:t>Elements of working with diverse populations, including parents are incorporated throughout the curriculum</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7" name="Group 1">
            <a:extLst>
              <a:ext uri="{FF2B5EF4-FFF2-40B4-BE49-F238E27FC236}">
                <a16:creationId xmlns:a16="http://schemas.microsoft.com/office/drawing/2014/main" id="{C604A489-4C82-22D2-2ED9-213D66E75CED}"/>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60420" name="Rectangle 2">
              <a:extLst>
                <a:ext uri="{FF2B5EF4-FFF2-40B4-BE49-F238E27FC236}">
                  <a16:creationId xmlns:a16="http://schemas.microsoft.com/office/drawing/2014/main" id="{6AF2D67D-EDE7-62A3-18CC-7779BCDD52A7}"/>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0421" name="Rectangle 3">
              <a:extLst>
                <a:ext uri="{FF2B5EF4-FFF2-40B4-BE49-F238E27FC236}">
                  <a16:creationId xmlns:a16="http://schemas.microsoft.com/office/drawing/2014/main" id="{D59E6858-2BCC-CC2F-2978-AC5B61FCE047}"/>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0422" name="Rectangle 4">
              <a:extLst>
                <a:ext uri="{FF2B5EF4-FFF2-40B4-BE49-F238E27FC236}">
                  <a16:creationId xmlns:a16="http://schemas.microsoft.com/office/drawing/2014/main" id="{EE8B8533-9D22-9450-67F5-E4739E65D173}"/>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0423" name="Rectangle 5">
              <a:extLst>
                <a:ext uri="{FF2B5EF4-FFF2-40B4-BE49-F238E27FC236}">
                  <a16:creationId xmlns:a16="http://schemas.microsoft.com/office/drawing/2014/main" id="{39CE8582-7E36-D8B0-2D1E-3E3EC55F0572}"/>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0424" name="Rectangle 6">
              <a:extLst>
                <a:ext uri="{FF2B5EF4-FFF2-40B4-BE49-F238E27FC236}">
                  <a16:creationId xmlns:a16="http://schemas.microsoft.com/office/drawing/2014/main" id="{3F377B0C-2FF1-5CFD-3010-31004E520299}"/>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0425" name="Rectangle 7">
              <a:extLst>
                <a:ext uri="{FF2B5EF4-FFF2-40B4-BE49-F238E27FC236}">
                  <a16:creationId xmlns:a16="http://schemas.microsoft.com/office/drawing/2014/main" id="{7447D1A9-0B06-FA03-F21F-9FC80E72992C}"/>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0426" name="Rectangle 8">
              <a:extLst>
                <a:ext uri="{FF2B5EF4-FFF2-40B4-BE49-F238E27FC236}">
                  <a16:creationId xmlns:a16="http://schemas.microsoft.com/office/drawing/2014/main" id="{0C599946-AF99-D7DF-F3DA-A5A269B09098}"/>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0427" name="Rectangle 9">
              <a:extLst>
                <a:ext uri="{FF2B5EF4-FFF2-40B4-BE49-F238E27FC236}">
                  <a16:creationId xmlns:a16="http://schemas.microsoft.com/office/drawing/2014/main" id="{A64FF820-B188-198F-547D-BC40A0C825F7}"/>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0428" name="Rectangle 10">
              <a:extLst>
                <a:ext uri="{FF2B5EF4-FFF2-40B4-BE49-F238E27FC236}">
                  <a16:creationId xmlns:a16="http://schemas.microsoft.com/office/drawing/2014/main" id="{DA393EBD-D31C-2902-C7D3-48F43A91379E}"/>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22531" name="Rectangle 11">
            <a:extLst>
              <a:ext uri="{FF2B5EF4-FFF2-40B4-BE49-F238E27FC236}">
                <a16:creationId xmlns:a16="http://schemas.microsoft.com/office/drawing/2014/main" id="{A72CC732-562A-4428-6199-5A7A2459AADB}"/>
              </a:ext>
            </a:extLst>
          </p:cNvPr>
          <p:cNvSpPr>
            <a:spLocks noGrp="1" noChangeArrowheads="1"/>
          </p:cNvSpPr>
          <p:nvPr>
            <p:ph type="title"/>
          </p:nvPr>
        </p:nvSpPr>
        <p:spPr>
          <a:xfrm>
            <a:off x="457200" y="0"/>
            <a:ext cx="8229600" cy="1676400"/>
          </a:xfrm>
        </p:spPr>
        <p:txBody>
          <a:bodyPr rIns="81279"/>
          <a:lstStyle/>
          <a:p>
            <a:pPr indent="0" algn="ctr" eaLnBrk="1" hangingPunct="1">
              <a:defRPr/>
            </a:pPr>
            <a:r>
              <a:rPr lang="en-US" altLang="en-US">
                <a:sym typeface="Arial" charset="0"/>
              </a:rPr>
              <a:t>Examples</a:t>
            </a:r>
          </a:p>
        </p:txBody>
      </p:sp>
      <p:sp>
        <p:nvSpPr>
          <p:cNvPr id="22532" name="Rectangle 12">
            <a:extLst>
              <a:ext uri="{FF2B5EF4-FFF2-40B4-BE49-F238E27FC236}">
                <a16:creationId xmlns:a16="http://schemas.microsoft.com/office/drawing/2014/main" id="{D2DA60C3-01D7-E5E5-D624-0242DB3CE0C6}"/>
              </a:ext>
            </a:extLst>
          </p:cNvPr>
          <p:cNvSpPr>
            <a:spLocks noGrp="1" noChangeArrowheads="1"/>
          </p:cNvSpPr>
          <p:nvPr>
            <p:ph type="body" idx="1"/>
          </p:nvPr>
        </p:nvSpPr>
        <p:spPr>
          <a:xfrm>
            <a:off x="457200" y="1219200"/>
            <a:ext cx="8229600" cy="5638800"/>
          </a:xfrm>
        </p:spPr>
        <p:txBody>
          <a:bodyPr rIns="81279"/>
          <a:lstStyle/>
          <a:p>
            <a:pPr eaLnBrk="1" hangingPunct="1">
              <a:buFont typeface="Wingdings" charset="2"/>
              <a:buChar char="n"/>
              <a:defRPr/>
            </a:pPr>
            <a:r>
              <a:rPr lang="en-US" altLang="en-US" sz="2800">
                <a:sym typeface="Arial" charset="0"/>
              </a:rPr>
              <a:t>LIU Consultation and Collaboration</a:t>
            </a:r>
          </a:p>
          <a:p>
            <a:pPr eaLnBrk="1" hangingPunct="1">
              <a:buFont typeface="Wingdings" charset="2"/>
              <a:buChar char="n"/>
              <a:defRPr/>
            </a:pPr>
            <a:endParaRPr lang="en-US" altLang="en-US" sz="800">
              <a:sym typeface="Arial" charset="0"/>
            </a:endParaRPr>
          </a:p>
          <a:p>
            <a:pPr eaLnBrk="1" hangingPunct="1">
              <a:buFont typeface="Wingdings" charset="2"/>
              <a:buChar char="n"/>
              <a:defRPr/>
            </a:pPr>
            <a:r>
              <a:rPr lang="en-US" altLang="en-US" sz="2800">
                <a:sym typeface="Arial" charset="0"/>
              </a:rPr>
              <a:t>Hofstra University – Collaborative Partnerships With Families of Children with Disabilities</a:t>
            </a:r>
          </a:p>
          <a:p>
            <a:pPr eaLnBrk="1" hangingPunct="1">
              <a:buFont typeface="Wingdings" charset="2"/>
              <a:buChar char="n"/>
              <a:defRPr/>
            </a:pPr>
            <a:endParaRPr lang="en-US" altLang="en-US" sz="800">
              <a:sym typeface="Arial" charset="0"/>
            </a:endParaRPr>
          </a:p>
          <a:p>
            <a:pPr eaLnBrk="1" hangingPunct="1">
              <a:buFont typeface="Wingdings" charset="2"/>
              <a:buChar char="n"/>
              <a:defRPr/>
            </a:pPr>
            <a:r>
              <a:rPr lang="en-US" altLang="en-US" sz="2800">
                <a:sym typeface="Arial" charset="0"/>
              </a:rPr>
              <a:t>St. John Fisher College – Presenters for a New Attitude – 4 or 5 students to each family</a:t>
            </a:r>
          </a:p>
          <a:p>
            <a:pPr eaLnBrk="1" hangingPunct="1">
              <a:buFont typeface="Wingdings" charset="2"/>
              <a:buChar char="n"/>
              <a:defRPr/>
            </a:pPr>
            <a:endParaRPr lang="en-US" altLang="en-US" sz="800">
              <a:sym typeface="Arial" charset="0"/>
            </a:endParaRPr>
          </a:p>
          <a:p>
            <a:pPr eaLnBrk="1" hangingPunct="1">
              <a:buFont typeface="Wingdings" charset="2"/>
              <a:buChar char="n"/>
              <a:defRPr/>
            </a:pPr>
            <a:r>
              <a:rPr lang="en-US" altLang="en-US" sz="2800">
                <a:sym typeface="Arial" charset="0"/>
              </a:rPr>
              <a:t>Canisius College  – Families as Faculty</a:t>
            </a:r>
          </a:p>
          <a:p>
            <a:pPr eaLnBrk="1" hangingPunct="1">
              <a:buFont typeface="Wingdings" charset="2"/>
              <a:buChar char="n"/>
              <a:defRPr/>
            </a:pPr>
            <a:endParaRPr lang="en-US" altLang="en-US" sz="800">
              <a:sym typeface="Arial" charset="0"/>
            </a:endParaRPr>
          </a:p>
          <a:p>
            <a:pPr eaLnBrk="1" hangingPunct="1">
              <a:buFont typeface="Wingdings" charset="2"/>
              <a:buChar char="n"/>
              <a:defRPr/>
            </a:pPr>
            <a:r>
              <a:rPr lang="en-US" altLang="en-US" sz="2800">
                <a:sym typeface="Arial" charset="0"/>
              </a:rPr>
              <a:t>SUNY Stonybrook – Building Effective Educational Teams    </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5" name="Group 1">
            <a:extLst>
              <a:ext uri="{FF2B5EF4-FFF2-40B4-BE49-F238E27FC236}">
                <a16:creationId xmlns:a16="http://schemas.microsoft.com/office/drawing/2014/main" id="{A94E6E06-6A02-3300-10E5-5C22BFF0D38E}"/>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62468" name="Rectangle 2">
              <a:extLst>
                <a:ext uri="{FF2B5EF4-FFF2-40B4-BE49-F238E27FC236}">
                  <a16:creationId xmlns:a16="http://schemas.microsoft.com/office/drawing/2014/main" id="{0A2213C8-AEC7-80F6-82E7-445FC5A4930A}"/>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2469" name="Rectangle 3">
              <a:extLst>
                <a:ext uri="{FF2B5EF4-FFF2-40B4-BE49-F238E27FC236}">
                  <a16:creationId xmlns:a16="http://schemas.microsoft.com/office/drawing/2014/main" id="{4EB5ADD0-C105-5878-311B-7D8CC95E1AA6}"/>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2470" name="Rectangle 4">
              <a:extLst>
                <a:ext uri="{FF2B5EF4-FFF2-40B4-BE49-F238E27FC236}">
                  <a16:creationId xmlns:a16="http://schemas.microsoft.com/office/drawing/2014/main" id="{28A3361A-0273-132C-FCE0-F058C5BDC539}"/>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2471" name="Rectangle 5">
              <a:extLst>
                <a:ext uri="{FF2B5EF4-FFF2-40B4-BE49-F238E27FC236}">
                  <a16:creationId xmlns:a16="http://schemas.microsoft.com/office/drawing/2014/main" id="{A5AB06BF-43BA-61E4-CD14-78BC18E3BE32}"/>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2472" name="Rectangle 6">
              <a:extLst>
                <a:ext uri="{FF2B5EF4-FFF2-40B4-BE49-F238E27FC236}">
                  <a16:creationId xmlns:a16="http://schemas.microsoft.com/office/drawing/2014/main" id="{31BC454D-85B6-67C4-6973-4619F80F9BAE}"/>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2473" name="Rectangle 7">
              <a:extLst>
                <a:ext uri="{FF2B5EF4-FFF2-40B4-BE49-F238E27FC236}">
                  <a16:creationId xmlns:a16="http://schemas.microsoft.com/office/drawing/2014/main" id="{D4713F10-3CC0-BCD5-82F4-910CFE49708D}"/>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2474" name="Rectangle 8">
              <a:extLst>
                <a:ext uri="{FF2B5EF4-FFF2-40B4-BE49-F238E27FC236}">
                  <a16:creationId xmlns:a16="http://schemas.microsoft.com/office/drawing/2014/main" id="{A2365E5A-FE98-6E28-3C7A-B8EA9AD973B8}"/>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2475" name="Rectangle 9">
              <a:extLst>
                <a:ext uri="{FF2B5EF4-FFF2-40B4-BE49-F238E27FC236}">
                  <a16:creationId xmlns:a16="http://schemas.microsoft.com/office/drawing/2014/main" id="{AB60264D-A895-B9FC-43EE-33FE39D9AA4C}"/>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2476" name="Rectangle 10">
              <a:extLst>
                <a:ext uri="{FF2B5EF4-FFF2-40B4-BE49-F238E27FC236}">
                  <a16:creationId xmlns:a16="http://schemas.microsoft.com/office/drawing/2014/main" id="{FFD75AEB-0A20-09CC-D8B0-560372C2CBD2}"/>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23555" name="Rectangle 11">
            <a:extLst>
              <a:ext uri="{FF2B5EF4-FFF2-40B4-BE49-F238E27FC236}">
                <a16:creationId xmlns:a16="http://schemas.microsoft.com/office/drawing/2014/main" id="{3E0E038A-0679-D9A0-348B-2282477C2DC1}"/>
              </a:ext>
            </a:extLst>
          </p:cNvPr>
          <p:cNvSpPr>
            <a:spLocks noGrp="1" noChangeArrowheads="1"/>
          </p:cNvSpPr>
          <p:nvPr>
            <p:ph type="title"/>
          </p:nvPr>
        </p:nvSpPr>
        <p:spPr>
          <a:xfrm>
            <a:off x="457200" y="533400"/>
            <a:ext cx="8229600" cy="1066800"/>
          </a:xfrm>
        </p:spPr>
        <p:txBody>
          <a:bodyPr rIns="81279"/>
          <a:lstStyle/>
          <a:p>
            <a:pPr indent="0" algn="ctr" eaLnBrk="1" hangingPunct="1">
              <a:defRPr/>
            </a:pPr>
            <a:r>
              <a:rPr lang="en-US" altLang="en-US" sz="4000">
                <a:sym typeface="Arial" charset="0"/>
              </a:rPr>
              <a:t>Key Questions to ask on Family Involvement in Teacher Curriculum</a:t>
            </a:r>
          </a:p>
        </p:txBody>
      </p:sp>
      <p:sp>
        <p:nvSpPr>
          <p:cNvPr id="23556" name="Rectangle 12">
            <a:extLst>
              <a:ext uri="{FF2B5EF4-FFF2-40B4-BE49-F238E27FC236}">
                <a16:creationId xmlns:a16="http://schemas.microsoft.com/office/drawing/2014/main" id="{8E123EAB-A59B-CEAD-513C-46CD12BA8E6F}"/>
              </a:ext>
            </a:extLst>
          </p:cNvPr>
          <p:cNvSpPr>
            <a:spLocks noGrp="1" noChangeArrowheads="1"/>
          </p:cNvSpPr>
          <p:nvPr>
            <p:ph type="body" idx="1"/>
          </p:nvPr>
        </p:nvSpPr>
        <p:spPr>
          <a:xfrm>
            <a:off x="457200" y="1676400"/>
            <a:ext cx="8229600" cy="5181600"/>
          </a:xfrm>
        </p:spPr>
        <p:txBody>
          <a:bodyPr rIns="81279"/>
          <a:lstStyle/>
          <a:p>
            <a:pPr eaLnBrk="1" hangingPunct="1">
              <a:lnSpc>
                <a:spcPct val="80000"/>
              </a:lnSpc>
              <a:buFont typeface="Wingdings" charset="2"/>
              <a:buChar char="n"/>
              <a:defRPr/>
            </a:pPr>
            <a:r>
              <a:rPr lang="en-US" altLang="en-US" sz="2000">
                <a:sym typeface="Arial" charset="0"/>
              </a:rPr>
              <a:t>What is the philosophy of your university?</a:t>
            </a:r>
          </a:p>
          <a:p>
            <a:pPr marL="782638" lvl="1" eaLnBrk="1" hangingPunct="1">
              <a:lnSpc>
                <a:spcPct val="80000"/>
              </a:lnSpc>
              <a:buFont typeface="Wingdings" charset="2"/>
              <a:buChar char="¨"/>
              <a:defRPr/>
            </a:pPr>
            <a:r>
              <a:rPr lang="en-US" altLang="en-US" sz="1800">
                <a:sym typeface="Arial" charset="0"/>
              </a:rPr>
              <a:t>Management or Engagement </a:t>
            </a:r>
          </a:p>
          <a:p>
            <a:pPr marL="782638" lvl="1" eaLnBrk="1" hangingPunct="1">
              <a:lnSpc>
                <a:spcPct val="80000"/>
              </a:lnSpc>
              <a:buFont typeface="Wingdings" charset="2"/>
              <a:buChar char="¨"/>
              <a:defRPr/>
            </a:pPr>
            <a:r>
              <a:rPr lang="en-US" altLang="en-US" sz="1800">
                <a:sym typeface="Arial" charset="0"/>
              </a:rPr>
              <a:t>Required or Collaborative</a:t>
            </a:r>
          </a:p>
          <a:p>
            <a:pPr marL="782638" lvl="1" eaLnBrk="1" hangingPunct="1">
              <a:lnSpc>
                <a:spcPct val="80000"/>
              </a:lnSpc>
              <a:buFont typeface="Wingdings" charset="2"/>
              <a:buChar char="¨"/>
              <a:defRPr/>
            </a:pPr>
            <a:r>
              <a:rPr lang="en-US" altLang="en-US" sz="1800">
                <a:sym typeface="Arial" charset="0"/>
              </a:rPr>
              <a:t>Problem solving or Partnership</a:t>
            </a:r>
          </a:p>
          <a:p>
            <a:pPr eaLnBrk="1" hangingPunct="1">
              <a:lnSpc>
                <a:spcPct val="80000"/>
              </a:lnSpc>
              <a:buFont typeface="Wingdings" charset="2"/>
              <a:buChar char="n"/>
              <a:defRPr/>
            </a:pPr>
            <a:r>
              <a:rPr lang="en-US" altLang="en-US" sz="2000">
                <a:sym typeface="Arial" charset="0"/>
              </a:rPr>
              <a:t>Where does parent engagement fit?</a:t>
            </a:r>
          </a:p>
          <a:p>
            <a:pPr marL="782638" lvl="1" eaLnBrk="1" hangingPunct="1">
              <a:lnSpc>
                <a:spcPct val="80000"/>
              </a:lnSpc>
              <a:buFont typeface="Wingdings" charset="2"/>
              <a:buChar char="¨"/>
              <a:defRPr/>
            </a:pPr>
            <a:r>
              <a:rPr lang="en-US" altLang="en-US" sz="1800">
                <a:sym typeface="Arial" charset="0"/>
              </a:rPr>
              <a:t>Special Education or General Education</a:t>
            </a:r>
          </a:p>
          <a:p>
            <a:pPr marL="782638" lvl="1" eaLnBrk="1" hangingPunct="1">
              <a:lnSpc>
                <a:spcPct val="80000"/>
              </a:lnSpc>
              <a:buFont typeface="Wingdings" charset="2"/>
              <a:buChar char="¨"/>
              <a:defRPr/>
            </a:pPr>
            <a:r>
              <a:rPr lang="en-US" altLang="en-US" sz="1800">
                <a:sym typeface="Arial" charset="0"/>
              </a:rPr>
              <a:t>Early Childhood, Elementary…..</a:t>
            </a:r>
          </a:p>
          <a:p>
            <a:pPr eaLnBrk="1" hangingPunct="1">
              <a:lnSpc>
                <a:spcPct val="80000"/>
              </a:lnSpc>
              <a:buFont typeface="Wingdings" charset="2"/>
              <a:buChar char="n"/>
              <a:defRPr/>
            </a:pPr>
            <a:r>
              <a:rPr lang="en-US" altLang="en-US" sz="2000">
                <a:sym typeface="Arial" charset="0"/>
              </a:rPr>
              <a:t>A Requirement or an Elective</a:t>
            </a:r>
          </a:p>
          <a:p>
            <a:pPr marL="782638" lvl="1" eaLnBrk="1" hangingPunct="1">
              <a:lnSpc>
                <a:spcPct val="80000"/>
              </a:lnSpc>
              <a:buFont typeface="Wingdings" charset="2"/>
              <a:buChar char="¨"/>
              <a:defRPr/>
            </a:pPr>
            <a:r>
              <a:rPr lang="en-US" altLang="en-US" sz="1800">
                <a:sym typeface="Arial" charset="0"/>
              </a:rPr>
              <a:t>Undergraduate or Graduate level</a:t>
            </a:r>
          </a:p>
          <a:p>
            <a:pPr marL="782638" lvl="1" eaLnBrk="1" hangingPunct="1">
              <a:lnSpc>
                <a:spcPct val="80000"/>
              </a:lnSpc>
              <a:buFont typeface="Wingdings" charset="2"/>
              <a:buChar char="¨"/>
              <a:defRPr/>
            </a:pPr>
            <a:r>
              <a:rPr lang="en-US" altLang="en-US" sz="1800">
                <a:sym typeface="Arial" charset="0"/>
              </a:rPr>
              <a:t>Theory or Practice </a:t>
            </a:r>
          </a:p>
          <a:p>
            <a:pPr eaLnBrk="1" hangingPunct="1">
              <a:lnSpc>
                <a:spcPct val="80000"/>
              </a:lnSpc>
              <a:buFont typeface="Wingdings" charset="2"/>
              <a:buChar char="n"/>
              <a:defRPr/>
            </a:pPr>
            <a:r>
              <a:rPr lang="en-US" altLang="en-US" sz="2000">
                <a:sym typeface="Arial" charset="0"/>
              </a:rPr>
              <a:t>What type of instruction makes a lasting, positive impact? </a:t>
            </a:r>
          </a:p>
          <a:p>
            <a:pPr marL="782638" lvl="1" eaLnBrk="1" hangingPunct="1">
              <a:lnSpc>
                <a:spcPct val="80000"/>
              </a:lnSpc>
              <a:buFont typeface="Wingdings" charset="2"/>
              <a:buChar char="¨"/>
              <a:defRPr/>
            </a:pPr>
            <a:r>
              <a:rPr lang="en-US" altLang="en-US" sz="1800">
                <a:sym typeface="Arial" charset="0"/>
              </a:rPr>
              <a:t>Explicit or Infused or Both</a:t>
            </a:r>
          </a:p>
          <a:p>
            <a:pPr marL="782638" lvl="1" eaLnBrk="1" hangingPunct="1">
              <a:lnSpc>
                <a:spcPct val="80000"/>
              </a:lnSpc>
              <a:buFont typeface="Wingdings" charset="2"/>
              <a:buChar char="¨"/>
              <a:defRPr/>
            </a:pPr>
            <a:r>
              <a:rPr lang="en-US" altLang="en-US" sz="1800">
                <a:sym typeface="Arial" charset="0"/>
              </a:rPr>
              <a:t>Separate Course or Topic in all courses</a:t>
            </a:r>
          </a:p>
          <a:p>
            <a:pPr eaLnBrk="1" hangingPunct="1">
              <a:lnSpc>
                <a:spcPct val="80000"/>
              </a:lnSpc>
              <a:buFont typeface="Wingdings" charset="2"/>
              <a:buChar char="n"/>
              <a:defRPr/>
            </a:pPr>
            <a:r>
              <a:rPr lang="en-US" altLang="en-US" sz="2000">
                <a:sym typeface="Arial" charset="0"/>
              </a:rPr>
              <a:t>What is the outcome we want to achieve?</a:t>
            </a:r>
          </a:p>
          <a:p>
            <a:pPr eaLnBrk="1" hangingPunct="1">
              <a:lnSpc>
                <a:spcPct val="80000"/>
              </a:lnSpc>
              <a:buFont typeface="Wingdings" charset="2"/>
              <a:buChar char="n"/>
              <a:defRPr/>
            </a:pPr>
            <a:r>
              <a:rPr lang="en-US" altLang="en-US" sz="2000">
                <a:sym typeface="Arial" charset="0"/>
              </a:rPr>
              <a:t>How do we assess our impact?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8BF2F-98F4-F5A6-5EAA-9127A5524FE5}"/>
              </a:ext>
            </a:extLst>
          </p:cNvPr>
          <p:cNvSpPr>
            <a:spLocks noGrp="1"/>
          </p:cNvSpPr>
          <p:nvPr>
            <p:ph type="title"/>
          </p:nvPr>
        </p:nvSpPr>
        <p:spPr>
          <a:xfrm>
            <a:off x="457200" y="304800"/>
            <a:ext cx="8229600" cy="1447800"/>
          </a:xfrm>
        </p:spPr>
        <p:txBody>
          <a:bodyPr/>
          <a:lstStyle/>
          <a:p>
            <a:pPr indent="0" algn="ctr">
              <a:defRPr/>
            </a:pPr>
            <a:br>
              <a:rPr lang="en-US" b="1" i="1" dirty="0">
                <a:solidFill>
                  <a:schemeClr val="accent1">
                    <a:lumMod val="50000"/>
                  </a:schemeClr>
                </a:solidFill>
                <a:sym typeface="Arial" charset="0"/>
              </a:rPr>
            </a:br>
            <a:br>
              <a:rPr lang="en-US" b="1" i="1" dirty="0">
                <a:solidFill>
                  <a:schemeClr val="accent1">
                    <a:lumMod val="50000"/>
                  </a:schemeClr>
                </a:solidFill>
                <a:sym typeface="Arial" charset="0"/>
              </a:rPr>
            </a:br>
            <a:r>
              <a:rPr lang="en-US" b="1" i="1" dirty="0">
                <a:solidFill>
                  <a:schemeClr val="accent1">
                    <a:lumMod val="50000"/>
                  </a:schemeClr>
                </a:solidFill>
                <a:sym typeface="Arial" charset="0"/>
              </a:rPr>
              <a:t>Family Engagement…</a:t>
            </a:r>
            <a:br>
              <a:rPr lang="en-US" b="1" i="1" dirty="0">
                <a:solidFill>
                  <a:schemeClr val="accent1">
                    <a:lumMod val="50000"/>
                  </a:schemeClr>
                </a:solidFill>
                <a:sym typeface="Arial" charset="0"/>
              </a:rPr>
            </a:br>
            <a:r>
              <a:rPr lang="en-US" sz="3600" i="1" dirty="0">
                <a:sym typeface="Arial" charset="0"/>
              </a:rPr>
              <a:t>WHO KNEW??  </a:t>
            </a:r>
            <a:br>
              <a:rPr lang="en-US" sz="3600" i="1" dirty="0">
                <a:sym typeface="Arial" charset="0"/>
              </a:rPr>
            </a:br>
            <a:r>
              <a:rPr lang="en-US" dirty="0">
                <a:sym typeface="Arial" charset="0"/>
              </a:rPr>
              <a:t>  </a:t>
            </a:r>
            <a:br>
              <a:rPr lang="en-US" dirty="0">
                <a:sym typeface="Arial" charset="0"/>
              </a:rPr>
            </a:br>
            <a:endParaRPr lang="en-US" b="1" i="1" dirty="0">
              <a:solidFill>
                <a:schemeClr val="accent1">
                  <a:lumMod val="50000"/>
                </a:schemeClr>
              </a:solidFill>
              <a:sym typeface="Arial" charset="0"/>
            </a:endParaRPr>
          </a:p>
        </p:txBody>
      </p:sp>
      <p:sp>
        <p:nvSpPr>
          <p:cNvPr id="24579" name="Slide Number Placeholder 3">
            <a:extLst>
              <a:ext uri="{FF2B5EF4-FFF2-40B4-BE49-F238E27FC236}">
                <a16:creationId xmlns:a16="http://schemas.microsoft.com/office/drawing/2014/main" id="{9394A655-B008-75AF-E988-6A5C1F5BFAA5}"/>
              </a:ext>
            </a:extLst>
          </p:cNvPr>
          <p:cNvSpPr>
            <a:spLocks noGrp="1"/>
          </p:cNvSpPr>
          <p:nvPr>
            <p:ph type="sldNum" sz="quarter" idx="10"/>
          </p:nvPr>
        </p:nvSpPr>
        <p:spPr>
          <a:noFill/>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a:spcBef>
                <a:spcPct val="0"/>
              </a:spcBef>
              <a:buClrTx/>
              <a:buSzTx/>
              <a:buFontTx/>
              <a:buNone/>
            </a:pPr>
            <a:fld id="{1C15D76E-9CF9-B54A-AF22-6E6C8D72F30F}" type="slidenum">
              <a:rPr lang="en-US" altLang="en-US" sz="1200">
                <a:latin typeface="Arial Black" panose="020B0604020202020204" pitchFamily="34" charset="0"/>
                <a:sym typeface="Arial Black" panose="020B0604020202020204" pitchFamily="34" charset="0"/>
              </a:rPr>
              <a:pPr>
                <a:spcBef>
                  <a:spcPct val="0"/>
                </a:spcBef>
                <a:buClrTx/>
                <a:buSzTx/>
                <a:buFontTx/>
                <a:buNone/>
              </a:pPr>
              <a:t>23</a:t>
            </a:fld>
            <a:endParaRPr lang="en-US" altLang="en-US" sz="1200">
              <a:latin typeface="Arial Black" panose="020B0604020202020204" pitchFamily="34" charset="0"/>
              <a:sym typeface="Arial Black" panose="020B0604020202020204" pitchFamily="34" charset="0"/>
            </a:endParaRPr>
          </a:p>
        </p:txBody>
      </p:sp>
      <p:sp>
        <p:nvSpPr>
          <p:cNvPr id="64515" name="TextBox 2">
            <a:extLst>
              <a:ext uri="{FF2B5EF4-FFF2-40B4-BE49-F238E27FC236}">
                <a16:creationId xmlns:a16="http://schemas.microsoft.com/office/drawing/2014/main" id="{C70075A6-9D35-ACBB-CCB4-28D010F5B9DA}"/>
              </a:ext>
            </a:extLst>
          </p:cNvPr>
          <p:cNvSpPr txBox="1">
            <a:spLocks noChangeArrowheads="1"/>
          </p:cNvSpPr>
          <p:nvPr/>
        </p:nvSpPr>
        <p:spPr bwMode="auto">
          <a:xfrm>
            <a:off x="685800" y="2057400"/>
            <a:ext cx="80010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rgbClr val="000000"/>
                </a:solidFill>
                <a:latin typeface="Arial" panose="020B0604020202020204" pitchFamily="34" charset="0"/>
                <a:sym typeface="Arial" panose="020B0604020202020204" pitchFamily="34" charset="0"/>
              </a:defRPr>
            </a:lvl1pPr>
            <a:lvl2pPr marL="742950" indent="-285750">
              <a:defRPr sz="1200">
                <a:solidFill>
                  <a:srgbClr val="000000"/>
                </a:solidFill>
                <a:latin typeface="Arial" panose="020B0604020202020204" pitchFamily="34" charset="0"/>
                <a:sym typeface="Arial" panose="020B0604020202020204" pitchFamily="34" charset="0"/>
              </a:defRPr>
            </a:lvl2pPr>
            <a:lvl3pPr marL="1143000" indent="-228600">
              <a:defRPr sz="1200">
                <a:solidFill>
                  <a:srgbClr val="000000"/>
                </a:solidFill>
                <a:latin typeface="Arial" panose="020B0604020202020204" pitchFamily="34" charset="0"/>
                <a:sym typeface="Arial" panose="020B0604020202020204" pitchFamily="34" charset="0"/>
              </a:defRPr>
            </a:lvl3pPr>
            <a:lvl4pPr marL="1600200" indent="-228600">
              <a:defRPr sz="1200">
                <a:solidFill>
                  <a:srgbClr val="000000"/>
                </a:solidFill>
                <a:latin typeface="Arial" panose="020B0604020202020204" pitchFamily="34" charset="0"/>
                <a:sym typeface="Arial" panose="020B0604020202020204" pitchFamily="34" charset="0"/>
              </a:defRPr>
            </a:lvl4pPr>
            <a:lvl5pPr marL="2057400" indent="-228600">
              <a:defRPr sz="1200">
                <a:solidFill>
                  <a:srgbClr val="000000"/>
                </a:solidFill>
                <a:latin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9pPr>
          </a:lstStyle>
          <a:p>
            <a:r>
              <a:rPr lang="en-US" altLang="en-US" sz="3600"/>
              <a:t>If you’d like your student to be successful, you will need to rearrange the letters of parent and add the ‘r’ of relationship to turn a parent into a partner.</a:t>
            </a:r>
          </a:p>
          <a:p>
            <a:r>
              <a:rPr lang="en-US" altLang="en-US" sz="3600"/>
              <a:t>-Katy Ridnouer in </a:t>
            </a:r>
            <a:r>
              <a:rPr lang="en-US" altLang="en-US" sz="3600" i="1"/>
              <a:t>Education Week Teacher</a:t>
            </a:r>
            <a:endParaRPr lang="en-US" altLang="en-US" sz="360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62BF2-778F-B4F4-A83F-E76B7E463CBE}"/>
              </a:ext>
            </a:extLst>
          </p:cNvPr>
          <p:cNvSpPr>
            <a:spLocks noGrp="1"/>
          </p:cNvSpPr>
          <p:nvPr>
            <p:ph type="title"/>
          </p:nvPr>
        </p:nvSpPr>
        <p:spPr>
          <a:xfrm>
            <a:off x="457200" y="304800"/>
            <a:ext cx="8229600" cy="914400"/>
          </a:xfrm>
        </p:spPr>
        <p:txBody>
          <a:bodyPr/>
          <a:lstStyle/>
          <a:p>
            <a:pPr algn="ctr">
              <a:defRPr/>
            </a:pPr>
            <a:r>
              <a:rPr lang="en-US" sz="2800" b="1" i="1" dirty="0">
                <a:solidFill>
                  <a:schemeClr val="accent1">
                    <a:lumMod val="50000"/>
                  </a:schemeClr>
                </a:solidFill>
                <a:sym typeface="Arial" charset="0"/>
              </a:rPr>
              <a:t>7 Ways Parents &amp; Teachers Build Partnerships</a:t>
            </a:r>
          </a:p>
        </p:txBody>
      </p:sp>
      <p:sp>
        <p:nvSpPr>
          <p:cNvPr id="3" name="TextBox 2">
            <a:extLst>
              <a:ext uri="{FF2B5EF4-FFF2-40B4-BE49-F238E27FC236}">
                <a16:creationId xmlns:a16="http://schemas.microsoft.com/office/drawing/2014/main" id="{204ACC81-E4A2-0AF6-4735-49E18BEA5B7A}"/>
              </a:ext>
            </a:extLst>
          </p:cNvPr>
          <p:cNvSpPr txBox="1"/>
          <p:nvPr/>
        </p:nvSpPr>
        <p:spPr>
          <a:xfrm>
            <a:off x="457200" y="1371600"/>
            <a:ext cx="8229600" cy="3170238"/>
          </a:xfrm>
          <a:prstGeom prst="rect">
            <a:avLst/>
          </a:prstGeom>
          <a:noFill/>
        </p:spPr>
        <p:txBody>
          <a:bodyPr>
            <a:spAutoFit/>
          </a:bodyPr>
          <a:lstStyle/>
          <a:p>
            <a:pPr>
              <a:defRPr/>
            </a:pPr>
            <a:r>
              <a:rPr lang="en-US" sz="2000" dirty="0">
                <a:latin typeface="Arial" charset="0"/>
                <a:sym typeface="Arial" charset="0"/>
              </a:rPr>
              <a:t>Research show that parents and teachers build partnerships that help children succeed when they:</a:t>
            </a:r>
          </a:p>
          <a:p>
            <a:pPr>
              <a:defRPr/>
            </a:pPr>
            <a:r>
              <a:rPr lang="en-US" sz="2000" dirty="0">
                <a:latin typeface="Arial" charset="0"/>
                <a:sym typeface="Arial" charset="0"/>
              </a:rPr>
              <a:t> </a:t>
            </a:r>
          </a:p>
          <a:p>
            <a:pPr marL="228600" indent="-228600">
              <a:buFont typeface="+mj-lt"/>
              <a:buAutoNum type="arabicPeriod"/>
              <a:defRPr/>
            </a:pPr>
            <a:r>
              <a:rPr lang="en-US" sz="2000" dirty="0">
                <a:latin typeface="Arial" charset="0"/>
                <a:sym typeface="Arial" charset="0"/>
              </a:rPr>
              <a:t>Engage together in meaningful dialogue</a:t>
            </a:r>
          </a:p>
          <a:p>
            <a:pPr marL="228600" indent="-228600">
              <a:buFont typeface="+mj-lt"/>
              <a:buAutoNum type="arabicPeriod"/>
              <a:defRPr/>
            </a:pPr>
            <a:r>
              <a:rPr lang="en-US" sz="2000" dirty="0">
                <a:latin typeface="Arial" charset="0"/>
                <a:sym typeface="Arial" charset="0"/>
              </a:rPr>
              <a:t>Show mutual respect</a:t>
            </a:r>
          </a:p>
          <a:p>
            <a:pPr marL="228600" indent="-228600">
              <a:buFont typeface="+mj-lt"/>
              <a:buAutoNum type="arabicPeriod"/>
              <a:defRPr/>
            </a:pPr>
            <a:r>
              <a:rPr lang="en-US" sz="2000" dirty="0">
                <a:latin typeface="Arial" charset="0"/>
                <a:sym typeface="Arial" charset="0"/>
              </a:rPr>
              <a:t>Actively listen to one another</a:t>
            </a:r>
          </a:p>
          <a:p>
            <a:pPr marL="228600" indent="-228600">
              <a:buFont typeface="+mj-lt"/>
              <a:buAutoNum type="arabicPeriod"/>
              <a:defRPr/>
            </a:pPr>
            <a:r>
              <a:rPr lang="en-US" sz="2000" dirty="0">
                <a:latin typeface="Arial" charset="0"/>
                <a:sym typeface="Arial" charset="0"/>
              </a:rPr>
              <a:t>Collaborate on issues that affect student learning</a:t>
            </a:r>
          </a:p>
          <a:p>
            <a:pPr marL="228600" indent="-228600">
              <a:buFont typeface="+mj-lt"/>
              <a:buAutoNum type="arabicPeriod"/>
              <a:defRPr/>
            </a:pPr>
            <a:r>
              <a:rPr lang="en-US" sz="2000" dirty="0">
                <a:latin typeface="Arial" charset="0"/>
                <a:sym typeface="Arial" charset="0"/>
              </a:rPr>
              <a:t>Empathize with one another</a:t>
            </a:r>
          </a:p>
          <a:p>
            <a:pPr marL="228600" indent="-228600">
              <a:buFont typeface="+mj-lt"/>
              <a:buAutoNum type="arabicPeriod"/>
              <a:defRPr/>
            </a:pPr>
            <a:r>
              <a:rPr lang="en-US" sz="2000" dirty="0">
                <a:latin typeface="Arial" charset="0"/>
                <a:sym typeface="Arial" charset="0"/>
              </a:rPr>
              <a:t>Open themselves to learning from each other</a:t>
            </a:r>
          </a:p>
          <a:p>
            <a:pPr marL="228600" indent="-228600">
              <a:buFont typeface="+mj-lt"/>
              <a:buAutoNum type="arabicPeriod"/>
              <a:defRPr/>
            </a:pPr>
            <a:r>
              <a:rPr lang="en-US" sz="2000" dirty="0">
                <a:latin typeface="Arial" charset="0"/>
                <a:sym typeface="Arial" charset="0"/>
              </a:rPr>
              <a:t>Involve students as responsible collaborators in their own learning</a:t>
            </a:r>
          </a:p>
        </p:txBody>
      </p:sp>
      <p:sp>
        <p:nvSpPr>
          <p:cNvPr id="65540" name="TextBox 3">
            <a:extLst>
              <a:ext uri="{FF2B5EF4-FFF2-40B4-BE49-F238E27FC236}">
                <a16:creationId xmlns:a16="http://schemas.microsoft.com/office/drawing/2014/main" id="{72E06FF7-19A9-06B5-065A-47A74B513F3F}"/>
              </a:ext>
            </a:extLst>
          </p:cNvPr>
          <p:cNvSpPr txBox="1">
            <a:spLocks noChangeArrowheads="1"/>
          </p:cNvSpPr>
          <p:nvPr/>
        </p:nvSpPr>
        <p:spPr bwMode="auto">
          <a:xfrm>
            <a:off x="658813" y="5867400"/>
            <a:ext cx="8027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rgbClr val="000000"/>
                </a:solidFill>
                <a:latin typeface="Arial" panose="020B0604020202020204" pitchFamily="34" charset="0"/>
                <a:sym typeface="Arial" panose="020B0604020202020204" pitchFamily="34" charset="0"/>
              </a:defRPr>
            </a:lvl1pPr>
            <a:lvl2pPr marL="742950" indent="-285750">
              <a:defRPr sz="1200">
                <a:solidFill>
                  <a:srgbClr val="000000"/>
                </a:solidFill>
                <a:latin typeface="Arial" panose="020B0604020202020204" pitchFamily="34" charset="0"/>
                <a:sym typeface="Arial" panose="020B0604020202020204" pitchFamily="34" charset="0"/>
              </a:defRPr>
            </a:lvl2pPr>
            <a:lvl3pPr marL="1143000" indent="-228600">
              <a:defRPr sz="1200">
                <a:solidFill>
                  <a:srgbClr val="000000"/>
                </a:solidFill>
                <a:latin typeface="Arial" panose="020B0604020202020204" pitchFamily="34" charset="0"/>
                <a:sym typeface="Arial" panose="020B0604020202020204" pitchFamily="34" charset="0"/>
              </a:defRPr>
            </a:lvl3pPr>
            <a:lvl4pPr marL="1600200" indent="-228600">
              <a:defRPr sz="1200">
                <a:solidFill>
                  <a:srgbClr val="000000"/>
                </a:solidFill>
                <a:latin typeface="Arial" panose="020B0604020202020204" pitchFamily="34" charset="0"/>
                <a:sym typeface="Arial" panose="020B0604020202020204" pitchFamily="34" charset="0"/>
              </a:defRPr>
            </a:lvl4pPr>
            <a:lvl5pPr marL="2057400" indent="-228600">
              <a:defRPr sz="1200">
                <a:solidFill>
                  <a:srgbClr val="000000"/>
                </a:solidFill>
                <a:latin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200">
                <a:solidFill>
                  <a:srgbClr val="000000"/>
                </a:solidFill>
                <a:latin typeface="Arial" panose="020B0604020202020204" pitchFamily="34" charset="0"/>
                <a:sym typeface="Arial" panose="020B0604020202020204" pitchFamily="34" charset="0"/>
              </a:defRPr>
            </a:lvl9pPr>
          </a:lstStyle>
          <a:p>
            <a:r>
              <a:rPr lang="en-US" altLang="en-US"/>
              <a:t>Source: </a:t>
            </a:r>
            <a:r>
              <a:rPr lang="en-US" altLang="en-US">
                <a:hlinkClick r:id="rId2"/>
              </a:rPr>
              <a:t>http://mpricemitchell.visibli.com/share/f1VnHq</a:t>
            </a:r>
            <a:r>
              <a:rPr lang="en-US" altLang="en-US"/>
              <a:t> ‘Parent Engagement: A Paradigm Shift’, Marilyn Price-Mitchell</a:t>
            </a:r>
          </a:p>
        </p:txBody>
      </p:sp>
      <p:sp>
        <p:nvSpPr>
          <p:cNvPr id="25604" name="Slide Number Placeholder 3">
            <a:extLst>
              <a:ext uri="{FF2B5EF4-FFF2-40B4-BE49-F238E27FC236}">
                <a16:creationId xmlns:a16="http://schemas.microsoft.com/office/drawing/2014/main" id="{EB38909E-015A-1789-5C4E-41C5B834E637}"/>
              </a:ext>
            </a:extLst>
          </p:cNvPr>
          <p:cNvSpPr>
            <a:spLocks noGrp="1"/>
          </p:cNvSpPr>
          <p:nvPr>
            <p:ph type="sldNum" sz="quarter" idx="10"/>
          </p:nvPr>
        </p:nvSpPr>
        <p:spPr>
          <a:noFill/>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a:spcBef>
                <a:spcPct val="0"/>
              </a:spcBef>
              <a:buClrTx/>
              <a:buSzTx/>
              <a:buFontTx/>
              <a:buNone/>
            </a:pPr>
            <a:fld id="{06DAC47D-4F37-774A-95D5-6954D6B6C046}" type="slidenum">
              <a:rPr lang="en-US" altLang="en-US" sz="1200">
                <a:latin typeface="Arial Black" panose="020B0604020202020204" pitchFamily="34" charset="0"/>
                <a:sym typeface="Arial Black" panose="020B0604020202020204" pitchFamily="34" charset="0"/>
              </a:rPr>
              <a:pPr>
                <a:spcBef>
                  <a:spcPct val="0"/>
                </a:spcBef>
                <a:buClrTx/>
                <a:buSzTx/>
                <a:buFontTx/>
                <a:buNone/>
              </a:pPr>
              <a:t>24</a:t>
            </a:fld>
            <a:endParaRPr lang="en-US" altLang="en-US" sz="1200">
              <a:latin typeface="Arial Black" panose="020B0604020202020204" pitchFamily="34" charset="0"/>
              <a:sym typeface="Arial Black" panose="020B0604020202020204" pitchFamily="34"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1" name="Group 1">
            <a:extLst>
              <a:ext uri="{FF2B5EF4-FFF2-40B4-BE49-F238E27FC236}">
                <a16:creationId xmlns:a16="http://schemas.microsoft.com/office/drawing/2014/main" id="{78072BB2-BD4A-4D0F-B57F-D12E63826C3B}"/>
              </a:ext>
              <a:ext uri="{C183D7F6-B498-43B3-948B-1728B52AA6E4}">
                <adec:decorative xmlns:adec="http://schemas.microsoft.com/office/drawing/2017/decorative" val="1"/>
              </a:ext>
            </a:extLst>
          </p:cNvPr>
          <p:cNvGrpSpPr>
            <a:grpSpLocks/>
          </p:cNvGrpSpPr>
          <p:nvPr/>
        </p:nvGrpSpPr>
        <p:grpSpPr bwMode="auto">
          <a:xfrm>
            <a:off x="0" y="0"/>
            <a:ext cx="9144000" cy="546100"/>
            <a:chOff x="0" y="0"/>
            <a:chExt cx="5760" cy="344"/>
          </a:xfrm>
        </p:grpSpPr>
        <p:sp>
          <p:nvSpPr>
            <p:cNvPr id="66564" name="Rectangle 2">
              <a:extLst>
                <a:ext uri="{FF2B5EF4-FFF2-40B4-BE49-F238E27FC236}">
                  <a16:creationId xmlns:a16="http://schemas.microsoft.com/office/drawing/2014/main" id="{3C9FD592-5F01-C1C0-352D-F82C03EBDB30}"/>
                </a:ext>
              </a:extLst>
            </p:cNvPr>
            <p:cNvSpPr>
              <a:spLocks/>
            </p:cNvSpPr>
            <p:nvPr/>
          </p:nvSpPr>
          <p:spPr bwMode="auto">
            <a:xfrm>
              <a:off x="0" y="0"/>
              <a:ext cx="180" cy="336"/>
            </a:xfrm>
            <a:prstGeom prst="rect">
              <a:avLst/>
            </a:prstGeom>
            <a:gradFill rotWithShape="0">
              <a:gsLst>
                <a:gs pos="0">
                  <a:srgbClr val="CCCCE6"/>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6565" name="Rectangle 3">
              <a:extLst>
                <a:ext uri="{FF2B5EF4-FFF2-40B4-BE49-F238E27FC236}">
                  <a16:creationId xmlns:a16="http://schemas.microsoft.com/office/drawing/2014/main" id="{09C802EF-8C5D-C0A1-C63F-4FBF38D75F69}"/>
                </a:ext>
              </a:extLst>
            </p:cNvPr>
            <p:cNvSpPr>
              <a:spLocks/>
            </p:cNvSpPr>
            <p:nvPr/>
          </p:nvSpPr>
          <p:spPr bwMode="auto">
            <a:xfrm>
              <a:off x="260" y="85"/>
              <a:ext cx="5500" cy="173"/>
            </a:xfrm>
            <a:prstGeom prst="rect">
              <a:avLst/>
            </a:prstGeom>
            <a:gradFill rotWithShape="0">
              <a:gsLst>
                <a:gs pos="0">
                  <a:srgbClr val="00007D"/>
                </a:gs>
                <a:gs pos="100000">
                  <a:srgbClr val="FFFFFF"/>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6566" name="Rectangle 4">
              <a:extLst>
                <a:ext uri="{FF2B5EF4-FFF2-40B4-BE49-F238E27FC236}">
                  <a16:creationId xmlns:a16="http://schemas.microsoft.com/office/drawing/2014/main" id="{968C2FA2-18D3-A705-59AC-3723256631A5}"/>
                </a:ext>
              </a:extLst>
            </p:cNvPr>
            <p:cNvSpPr>
              <a:spLocks/>
            </p:cNvSpPr>
            <p:nvPr/>
          </p:nvSpPr>
          <p:spPr bwMode="auto">
            <a:xfrm>
              <a:off x="258" y="85"/>
              <a:ext cx="87" cy="89"/>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6567" name="Rectangle 5">
              <a:extLst>
                <a:ext uri="{FF2B5EF4-FFF2-40B4-BE49-F238E27FC236}">
                  <a16:creationId xmlns:a16="http://schemas.microsoft.com/office/drawing/2014/main" id="{9EAA42B4-11F2-C65D-7996-2AF00E72CCB7}"/>
                </a:ext>
              </a:extLst>
            </p:cNvPr>
            <p:cNvSpPr>
              <a:spLocks/>
            </p:cNvSpPr>
            <p:nvPr/>
          </p:nvSpPr>
          <p:spPr bwMode="auto">
            <a:xfrm>
              <a:off x="345" y="0"/>
              <a:ext cx="88"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6568" name="Rectangle 6">
              <a:extLst>
                <a:ext uri="{FF2B5EF4-FFF2-40B4-BE49-F238E27FC236}">
                  <a16:creationId xmlns:a16="http://schemas.microsoft.com/office/drawing/2014/main" id="{63A812DF-0640-5DD4-8BA6-6248A1B1EF93}"/>
                </a:ext>
              </a:extLst>
            </p:cNvPr>
            <p:cNvSpPr>
              <a:spLocks/>
            </p:cNvSpPr>
            <p:nvPr/>
          </p:nvSpPr>
          <p:spPr bwMode="auto">
            <a:xfrm>
              <a:off x="345" y="85"/>
              <a:ext cx="88" cy="89"/>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6569" name="Rectangle 7">
              <a:extLst>
                <a:ext uri="{FF2B5EF4-FFF2-40B4-BE49-F238E27FC236}">
                  <a16:creationId xmlns:a16="http://schemas.microsoft.com/office/drawing/2014/main" id="{66AD5B13-2F46-B00C-1A17-90B03E0445B3}"/>
                </a:ext>
              </a:extLst>
            </p:cNvPr>
            <p:cNvSpPr>
              <a:spLocks/>
            </p:cNvSpPr>
            <p:nvPr/>
          </p:nvSpPr>
          <p:spPr bwMode="auto">
            <a:xfrm>
              <a:off x="173" y="173"/>
              <a:ext cx="86" cy="87"/>
            </a:xfrm>
            <a:prstGeom prst="rect">
              <a:avLst/>
            </a:prstGeom>
            <a:solidFill>
              <a:srgbClr val="CCCCE6"/>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6570" name="Rectangle 8">
              <a:extLst>
                <a:ext uri="{FF2B5EF4-FFF2-40B4-BE49-F238E27FC236}">
                  <a16:creationId xmlns:a16="http://schemas.microsoft.com/office/drawing/2014/main" id="{777CD271-F4DB-4DE5-AB26-E7235E7CBFE1}"/>
                </a:ext>
              </a:extLst>
            </p:cNvPr>
            <p:cNvSpPr>
              <a:spLocks/>
            </p:cNvSpPr>
            <p:nvPr/>
          </p:nvSpPr>
          <p:spPr bwMode="auto">
            <a:xfrm>
              <a:off x="83" y="86"/>
              <a:ext cx="89" cy="87"/>
            </a:xfrm>
            <a:prstGeom prst="rect">
              <a:avLst/>
            </a:prstGeom>
            <a:solidFill>
              <a:srgbClr val="00007D"/>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6571" name="Rectangle 9">
              <a:extLst>
                <a:ext uri="{FF2B5EF4-FFF2-40B4-BE49-F238E27FC236}">
                  <a16:creationId xmlns:a16="http://schemas.microsoft.com/office/drawing/2014/main" id="{DB55A8EB-6523-1889-87B9-6906F51BE4D2}"/>
                </a:ext>
              </a:extLst>
            </p:cNvPr>
            <p:cNvSpPr>
              <a:spLocks/>
            </p:cNvSpPr>
            <p:nvPr/>
          </p:nvSpPr>
          <p:spPr bwMode="auto">
            <a:xfrm>
              <a:off x="258" y="171"/>
              <a:ext cx="87" cy="87"/>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sp>
          <p:nvSpPr>
            <p:cNvPr id="66572" name="Rectangle 10">
              <a:extLst>
                <a:ext uri="{FF2B5EF4-FFF2-40B4-BE49-F238E27FC236}">
                  <a16:creationId xmlns:a16="http://schemas.microsoft.com/office/drawing/2014/main" id="{3C766823-EAD7-B3FA-E703-360C95D395C1}"/>
                </a:ext>
              </a:extLst>
            </p:cNvPr>
            <p:cNvSpPr>
              <a:spLocks/>
            </p:cNvSpPr>
            <p:nvPr/>
          </p:nvSpPr>
          <p:spPr bwMode="auto">
            <a:xfrm>
              <a:off x="173" y="258"/>
              <a:ext cx="86" cy="86"/>
            </a:xfrm>
            <a:prstGeom prst="rect">
              <a:avLst/>
            </a:prstGeom>
            <a:solidFill>
              <a:srgbClr val="9999CC"/>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eaLnBrk="1" hangingPunct="1">
                <a:spcBef>
                  <a:spcPct val="0"/>
                </a:spcBef>
                <a:buClrTx/>
                <a:buSzTx/>
                <a:buFontTx/>
                <a:buNone/>
              </a:pPr>
              <a:endParaRPr lang="en-US" altLang="en-US" sz="1200">
                <a:solidFill>
                  <a:srgbClr val="000000"/>
                </a:solidFill>
              </a:endParaRPr>
            </a:p>
          </p:txBody>
        </p:sp>
      </p:grpSp>
      <p:sp>
        <p:nvSpPr>
          <p:cNvPr id="18435" name="Rectangle 11">
            <a:extLst>
              <a:ext uri="{FF2B5EF4-FFF2-40B4-BE49-F238E27FC236}">
                <a16:creationId xmlns:a16="http://schemas.microsoft.com/office/drawing/2014/main" id="{FB5F9738-C7F4-987F-D69A-441A4905AD65}"/>
              </a:ext>
            </a:extLst>
          </p:cNvPr>
          <p:cNvSpPr>
            <a:spLocks noGrp="1" noChangeArrowheads="1"/>
          </p:cNvSpPr>
          <p:nvPr>
            <p:ph type="title"/>
          </p:nvPr>
        </p:nvSpPr>
        <p:spPr>
          <a:xfrm>
            <a:off x="457200" y="533400"/>
            <a:ext cx="8229600" cy="1066800"/>
          </a:xfrm>
        </p:spPr>
        <p:txBody>
          <a:bodyPr rIns="81279"/>
          <a:lstStyle/>
          <a:p>
            <a:pPr indent="0" algn="ctr" eaLnBrk="1" hangingPunct="1">
              <a:defRPr/>
            </a:pPr>
            <a:r>
              <a:rPr lang="en-US" sz="4000" b="1" i="1" dirty="0">
                <a:solidFill>
                  <a:schemeClr val="accent1">
                    <a:lumMod val="50000"/>
                  </a:schemeClr>
                </a:solidFill>
                <a:sym typeface="Arial" charset="0"/>
              </a:rPr>
              <a:t>A Community of Practice</a:t>
            </a:r>
          </a:p>
        </p:txBody>
      </p:sp>
      <p:sp>
        <p:nvSpPr>
          <p:cNvPr id="18436" name="Rectangle 12">
            <a:extLst>
              <a:ext uri="{FF2B5EF4-FFF2-40B4-BE49-F238E27FC236}">
                <a16:creationId xmlns:a16="http://schemas.microsoft.com/office/drawing/2014/main" id="{5ADE9AC7-B8D2-9CF5-B590-0362C39084A1}"/>
              </a:ext>
            </a:extLst>
          </p:cNvPr>
          <p:cNvSpPr>
            <a:spLocks noGrp="1" noChangeArrowheads="1"/>
          </p:cNvSpPr>
          <p:nvPr>
            <p:ph type="body" idx="1"/>
          </p:nvPr>
        </p:nvSpPr>
        <p:spPr>
          <a:xfrm>
            <a:off x="457200" y="1676400"/>
            <a:ext cx="8229600" cy="5181600"/>
          </a:xfrm>
        </p:spPr>
        <p:txBody>
          <a:bodyPr rIns="81279"/>
          <a:lstStyle/>
          <a:p>
            <a:pPr eaLnBrk="1" hangingPunct="1">
              <a:lnSpc>
                <a:spcPct val="80000"/>
              </a:lnSpc>
              <a:defRPr/>
            </a:pPr>
            <a:r>
              <a:rPr lang="en-US" dirty="0">
                <a:sym typeface="Arial" charset="0"/>
              </a:rPr>
              <a:t>“Group of people who share a concern, a set of problems or a passion about a topic, and who deepen their understanding and knowledge of this area by interacting on an ongoing basis.”</a:t>
            </a:r>
          </a:p>
          <a:p>
            <a:pPr marL="39688" indent="0" eaLnBrk="1" hangingPunct="1">
              <a:lnSpc>
                <a:spcPct val="80000"/>
              </a:lnSpc>
              <a:buFont typeface="Wingdings" pitchFamily="2" charset="2"/>
              <a:buNone/>
              <a:defRPr/>
            </a:pPr>
            <a:r>
              <a:rPr lang="en-US" dirty="0">
                <a:sym typeface="Arial" charset="0"/>
              </a:rPr>
              <a:t> 			  </a:t>
            </a:r>
            <a:r>
              <a:rPr lang="en-US" sz="2800" dirty="0">
                <a:sym typeface="Arial" charset="0"/>
              </a:rPr>
              <a:t>(Etienne Wenger et.al., 2002)</a:t>
            </a:r>
          </a:p>
          <a:p>
            <a:pPr marL="39688" indent="0" eaLnBrk="1" hangingPunct="1">
              <a:lnSpc>
                <a:spcPct val="80000"/>
              </a:lnSpc>
              <a:buFont typeface="Wingdings" pitchFamily="2" charset="2"/>
              <a:buNone/>
              <a:defRPr/>
            </a:pPr>
            <a:endParaRPr lang="en-US" sz="2800" dirty="0">
              <a:sym typeface="Arial" charset="0"/>
            </a:endParaRPr>
          </a:p>
          <a:p>
            <a:pPr eaLnBrk="1" hangingPunct="1">
              <a:lnSpc>
                <a:spcPct val="80000"/>
              </a:lnSpc>
              <a:defRPr/>
            </a:pPr>
            <a:r>
              <a:rPr lang="en-US" dirty="0">
                <a:sym typeface="Arial" charset="0"/>
              </a:rPr>
              <a:t>Please join us as we continue this conversation and identify best practices across our nation!! Are you interested??</a:t>
            </a:r>
          </a:p>
          <a:p>
            <a:pPr eaLnBrk="1" hangingPunct="1">
              <a:lnSpc>
                <a:spcPct val="80000"/>
              </a:lnSpc>
              <a:defRPr/>
            </a:pPr>
            <a:endParaRPr lang="en-US" dirty="0">
              <a:sym typeface="Arial" charset="0"/>
            </a:endParaRPr>
          </a:p>
          <a:p>
            <a:pPr eaLnBrk="1" hangingPunct="1">
              <a:lnSpc>
                <a:spcPct val="80000"/>
              </a:lnSpc>
              <a:defRPr/>
            </a:pPr>
            <a:endParaRPr lang="en-US" dirty="0">
              <a:sym typeface="Arial"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76F395FC-2BEC-BA45-94FB-6B105831ED68}"/>
              </a:ext>
            </a:extLst>
          </p:cNvPr>
          <p:cNvSpPr>
            <a:spLocks noGrp="1"/>
          </p:cNvSpPr>
          <p:nvPr>
            <p:ph type="title"/>
          </p:nvPr>
        </p:nvSpPr>
        <p:spPr>
          <a:xfrm>
            <a:off x="457200" y="304800"/>
            <a:ext cx="8229600" cy="685800"/>
          </a:xfrm>
        </p:spPr>
        <p:txBody>
          <a:bodyPr/>
          <a:lstStyle/>
          <a:p>
            <a:pPr algn="ctr">
              <a:defRPr/>
            </a:pPr>
            <a:r>
              <a:rPr lang="en-US" altLang="en-US" i="1">
                <a:solidFill>
                  <a:srgbClr val="000099"/>
                </a:solidFill>
                <a:sym typeface="Arial" charset="0"/>
              </a:rPr>
              <a:t>We CAN make a difference!!</a:t>
            </a:r>
          </a:p>
        </p:txBody>
      </p:sp>
      <p:sp>
        <p:nvSpPr>
          <p:cNvPr id="3" name="Content Placeholder 2">
            <a:extLst>
              <a:ext uri="{FF2B5EF4-FFF2-40B4-BE49-F238E27FC236}">
                <a16:creationId xmlns:a16="http://schemas.microsoft.com/office/drawing/2014/main" id="{425711CE-C6FA-9555-6609-0038978235BE}"/>
              </a:ext>
            </a:extLst>
          </p:cNvPr>
          <p:cNvSpPr>
            <a:spLocks noGrp="1"/>
          </p:cNvSpPr>
          <p:nvPr>
            <p:ph idx="1"/>
          </p:nvPr>
        </p:nvSpPr>
        <p:spPr>
          <a:xfrm>
            <a:off x="457200" y="1066800"/>
            <a:ext cx="8229600" cy="5334000"/>
          </a:xfrm>
        </p:spPr>
        <p:txBody>
          <a:bodyPr/>
          <a:lstStyle/>
          <a:p>
            <a:pPr>
              <a:defRPr/>
            </a:pPr>
            <a:r>
              <a:rPr lang="en-US" sz="2800" dirty="0">
                <a:sym typeface="Arial" charset="0"/>
              </a:rPr>
              <a:t>"I've come to the frightening conclusion that I am the decisive element in the classroom. My personal approach creates a climate. My daily mood makes the weather. As a teacher, I possess tremendous power to make a child's life miserable or joyous. I can be the tool of torture or an instrument of inspiration. I can humiliate or humor. Hurt or heal. In all situations, it is my response that decides whether a crisis will be escalated or de-escalated and a child humanized or de-humanized." </a:t>
            </a:r>
          </a:p>
          <a:p>
            <a:pPr marL="39688" indent="0">
              <a:buFont typeface="Wingdings" pitchFamily="2" charset="2"/>
              <a:buNone/>
              <a:defRPr/>
            </a:pPr>
            <a:r>
              <a:rPr lang="en-US" sz="2800" dirty="0">
                <a:sym typeface="Arial" charset="0"/>
              </a:rPr>
              <a:t>                                     </a:t>
            </a:r>
            <a:r>
              <a:rPr lang="en-US" sz="1800" b="1" dirty="0">
                <a:sym typeface="Arial" charset="0"/>
              </a:rPr>
              <a:t>Haim </a:t>
            </a:r>
            <a:r>
              <a:rPr lang="en-US" sz="1800" b="1" dirty="0" err="1">
                <a:sym typeface="Arial" charset="0"/>
              </a:rPr>
              <a:t>Ginott</a:t>
            </a:r>
            <a:r>
              <a:rPr lang="en-US" sz="1800" b="1" dirty="0">
                <a:sym typeface="Arial" charset="0"/>
              </a:rPr>
              <a:t>, Clinical Psychologist</a:t>
            </a:r>
          </a:p>
        </p:txBody>
      </p:sp>
      <p:sp>
        <p:nvSpPr>
          <p:cNvPr id="27652" name="Slide Number Placeholder 3">
            <a:extLst>
              <a:ext uri="{FF2B5EF4-FFF2-40B4-BE49-F238E27FC236}">
                <a16:creationId xmlns:a16="http://schemas.microsoft.com/office/drawing/2014/main" id="{BDBBE360-C541-0C19-F30D-7D3D771BFAA2}"/>
              </a:ext>
            </a:extLst>
          </p:cNvPr>
          <p:cNvSpPr>
            <a:spLocks noGrp="1"/>
          </p:cNvSpPr>
          <p:nvPr>
            <p:ph type="sldNum" sz="quarter" idx="10"/>
          </p:nvPr>
        </p:nvSpPr>
        <p:spPr>
          <a:noFill/>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a:spcBef>
                <a:spcPct val="0"/>
              </a:spcBef>
              <a:buClrTx/>
              <a:buSzTx/>
              <a:buFontTx/>
              <a:buNone/>
            </a:pPr>
            <a:fld id="{B9455C8F-A0CF-7A4F-A52C-FB37BB7A7F43}" type="slidenum">
              <a:rPr lang="en-US" altLang="en-US" sz="1200">
                <a:latin typeface="Arial Black" panose="020B0604020202020204" pitchFamily="34" charset="0"/>
                <a:sym typeface="Arial Black" panose="020B0604020202020204" pitchFamily="34" charset="0"/>
              </a:rPr>
              <a:pPr>
                <a:spcBef>
                  <a:spcPct val="0"/>
                </a:spcBef>
                <a:buClrTx/>
                <a:buSzTx/>
                <a:buFontTx/>
                <a:buNone/>
              </a:pPr>
              <a:t>26</a:t>
            </a:fld>
            <a:endParaRPr lang="en-US" altLang="en-US" sz="1200">
              <a:latin typeface="Arial Black" panose="020B0604020202020204" pitchFamily="34" charset="0"/>
              <a:sym typeface="Arial Black" panose="020B0604020202020204" pitchFamily="34"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a:extLst>
              <a:ext uri="{FF2B5EF4-FFF2-40B4-BE49-F238E27FC236}">
                <a16:creationId xmlns:a16="http://schemas.microsoft.com/office/drawing/2014/main" id="{E4DADACC-6414-8E58-8A00-4A8217438743}"/>
              </a:ext>
            </a:extLst>
          </p:cNvPr>
          <p:cNvSpPr>
            <a:spLocks noGrp="1" noChangeArrowheads="1"/>
          </p:cNvSpPr>
          <p:nvPr>
            <p:ph type="title"/>
          </p:nvPr>
        </p:nvSpPr>
        <p:spPr>
          <a:xfrm>
            <a:off x="152400" y="990600"/>
            <a:ext cx="8308975" cy="762000"/>
          </a:xfrm>
        </p:spPr>
        <p:txBody>
          <a:bodyPr/>
          <a:lstStyle/>
          <a:p>
            <a:pPr indent="0" algn="ctr" eaLnBrk="1" hangingPunct="1">
              <a:defRPr/>
            </a:pP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br>
              <a:rPr lang="en-US" sz="900" b="1" i="1" dirty="0">
                <a:sym typeface="Arial" charset="0"/>
              </a:rPr>
            </a:br>
            <a:r>
              <a:rPr lang="en-US" sz="3600" b="1" i="1" dirty="0">
                <a:sym typeface="Arial" charset="0"/>
              </a:rPr>
              <a:t>RESOURCES</a:t>
            </a:r>
            <a:br>
              <a:rPr lang="en-US" sz="3200" b="1" i="1" dirty="0">
                <a:sym typeface="Arial" charset="0"/>
              </a:rPr>
            </a:br>
            <a:r>
              <a:rPr lang="en-US" sz="1400" b="1" i="1" dirty="0">
                <a:sym typeface="Arial" charset="0"/>
                <a:hlinkClick r:id="rId3"/>
              </a:rPr>
              <a:t>WWW.WRIGHTSLAW.COM</a:t>
            </a:r>
            <a:br>
              <a:rPr lang="en-US" sz="1400" b="1" i="1" dirty="0">
                <a:sym typeface="Arial" charset="0"/>
                <a:hlinkClick r:id="rId3"/>
              </a:rPr>
            </a:br>
            <a:r>
              <a:rPr lang="en-US" sz="1400" b="1" i="1" dirty="0">
                <a:sym typeface="Arial" charset="0"/>
                <a:hlinkClick r:id="rId3"/>
              </a:rPr>
              <a:t>WWW.NYSDAAN.ORG</a:t>
            </a:r>
            <a:br>
              <a:rPr lang="en-US" sz="1400" b="1" i="1" dirty="0">
                <a:sym typeface="Arial" charset="0"/>
                <a:hlinkClick r:id="rId3"/>
              </a:rPr>
            </a:br>
            <a:r>
              <a:rPr lang="en-US" sz="1400" i="1" dirty="0">
                <a:solidFill>
                  <a:srgbClr val="898989"/>
                </a:solidFill>
                <a:effectLst>
                  <a:outerShdw blurRad="38100" dist="38100" dir="2700000" algn="tl">
                    <a:srgbClr val="C0C0C0"/>
                  </a:outerShdw>
                </a:effectLst>
                <a:sym typeface="Arial" charset="0"/>
                <a:hlinkClick r:id="rId4"/>
              </a:rPr>
              <a:t>WWW.HFRP.ORG</a:t>
            </a:r>
            <a:r>
              <a:rPr lang="en-US" sz="1400" dirty="0">
                <a:solidFill>
                  <a:srgbClr val="898989"/>
                </a:solidFill>
                <a:effectLst>
                  <a:outerShdw blurRad="38100" dist="38100" dir="2700000" algn="tl">
                    <a:srgbClr val="C0C0C0"/>
                  </a:outerShdw>
                </a:effectLst>
                <a:sym typeface="Arial" charset="0"/>
              </a:rPr>
              <a:t> </a:t>
            </a:r>
            <a:br>
              <a:rPr lang="en-US" sz="1400" b="1" i="1" dirty="0">
                <a:sym typeface="Arial" charset="0"/>
                <a:hlinkClick r:id="rId3"/>
              </a:rPr>
            </a:br>
            <a:r>
              <a:rPr lang="en-US" sz="1400" b="1" i="1" dirty="0">
                <a:sym typeface="Arial" charset="0"/>
                <a:hlinkClick r:id="rId3"/>
              </a:rPr>
              <a:t>WWW.NYSED.GOV     </a:t>
            </a:r>
            <a:br>
              <a:rPr lang="en-US" sz="1400" b="1" i="1" dirty="0">
                <a:sym typeface="Arial" charset="0"/>
                <a:hlinkClick r:id="rId3"/>
              </a:rPr>
            </a:br>
            <a:r>
              <a:rPr lang="en-US" sz="1400" b="1" i="1" dirty="0">
                <a:sym typeface="Arial" charset="0"/>
                <a:hlinkClick r:id="rId3"/>
              </a:rPr>
              <a:t>WWW.IDEAPARTNERSHIP.ORG</a:t>
            </a:r>
            <a:br>
              <a:rPr lang="en-US" sz="1400" b="1" i="1" dirty="0">
                <a:sym typeface="Arial" charset="0"/>
                <a:hlinkClick r:id="rId3"/>
              </a:rPr>
            </a:br>
            <a:r>
              <a:rPr lang="en-US" sz="1400" b="1" i="1" dirty="0">
                <a:sym typeface="Arial" charset="0"/>
                <a:hlinkClick r:id="rId3"/>
              </a:rPr>
              <a:t>WWW.AUTISM.ORG</a:t>
            </a:r>
            <a:br>
              <a:rPr lang="en-US" sz="1400" b="1" i="1" dirty="0">
                <a:sym typeface="Arial" charset="0"/>
                <a:hlinkClick r:id="rId3"/>
              </a:rPr>
            </a:br>
            <a:r>
              <a:rPr lang="en-US" sz="1400" b="1" i="1" dirty="0">
                <a:sym typeface="Arial" charset="0"/>
                <a:hlinkClick r:id="rId3"/>
              </a:rPr>
              <a:t>WWW.LDONLINE.ORG</a:t>
            </a:r>
            <a:br>
              <a:rPr lang="en-US" sz="1400" b="1" i="1" dirty="0">
                <a:sym typeface="Arial" charset="0"/>
                <a:hlinkClick r:id="rId3"/>
              </a:rPr>
            </a:br>
            <a:r>
              <a:rPr lang="en-US" sz="1400" b="1" i="1" dirty="0">
                <a:sym typeface="Arial" charset="0"/>
                <a:hlinkClick r:id="rId3"/>
              </a:rPr>
              <a:t>WWW.INCLUDENYC.ORG</a:t>
            </a:r>
            <a:br>
              <a:rPr lang="en-US" sz="1400" b="1" i="1" dirty="0">
                <a:sym typeface="Arial" charset="0"/>
                <a:hlinkClick r:id="rId3"/>
              </a:rPr>
            </a:br>
            <a:r>
              <a:rPr lang="en-US" sz="1400" b="1" i="1" dirty="0">
                <a:sym typeface="Arial" charset="0"/>
                <a:hlinkClick r:id="rId3"/>
              </a:rPr>
              <a:t>WWW.PARENTNETWORKWNY.ORG </a:t>
            </a:r>
            <a:br>
              <a:rPr lang="en-US" sz="1400" b="1" i="1" dirty="0">
                <a:sym typeface="Arial" charset="0"/>
                <a:hlinkClick r:id="rId3"/>
              </a:rPr>
            </a:br>
            <a:r>
              <a:rPr lang="en-US" sz="1400" b="1" i="1" dirty="0">
                <a:sym typeface="Arial" charset="0"/>
                <a:hlinkClick r:id="rId3"/>
              </a:rPr>
              <a:t>WWW.ADVOCATESFORCHILDREN.ORG</a:t>
            </a:r>
            <a:br>
              <a:rPr lang="en-US" sz="1400" b="1" i="1" dirty="0">
                <a:sym typeface="Arial" charset="0"/>
                <a:hlinkClick r:id="rId3"/>
              </a:rPr>
            </a:br>
            <a:r>
              <a:rPr lang="en-US" sz="1400" b="1" i="1" dirty="0">
                <a:sym typeface="Arial" charset="0"/>
                <a:hlinkClick r:id="rId3"/>
              </a:rPr>
              <a:t>WWW.DIRECTIONSERVICE.ORG/CADRE</a:t>
            </a:r>
            <a:br>
              <a:rPr lang="en-US" sz="1400" b="1" i="1" dirty="0">
                <a:sym typeface="Arial" charset="0"/>
                <a:hlinkClick r:id="rId3"/>
              </a:rPr>
            </a:br>
            <a:r>
              <a:rPr lang="en-US" sz="1400" b="1" i="1" dirty="0">
                <a:sym typeface="Arial" charset="0"/>
                <a:hlinkClick r:id="rId3"/>
              </a:rPr>
              <a:t>WWW.SINERGIANY.ORG</a:t>
            </a:r>
            <a:br>
              <a:rPr lang="en-US" sz="1400" b="1" i="1" dirty="0">
                <a:sym typeface="Arial" charset="0"/>
                <a:hlinkClick r:id="rId3"/>
              </a:rPr>
            </a:br>
            <a:r>
              <a:rPr lang="en-US" sz="1400" b="1" i="1" dirty="0">
                <a:sym typeface="Arial" charset="0"/>
                <a:hlinkClick r:id="rId3"/>
              </a:rPr>
              <a:t>WWW.THELIAC.ORG</a:t>
            </a:r>
            <a:br>
              <a:rPr lang="en-US" sz="1400" b="1" i="1" dirty="0">
                <a:sym typeface="Arial" charset="0"/>
                <a:hlinkClick r:id="rId3"/>
              </a:rPr>
            </a:br>
            <a:r>
              <a:rPr lang="en-US" sz="1400" b="1" i="1" dirty="0">
                <a:sym typeface="Arial" charset="0"/>
                <a:hlinkClick r:id="rId3"/>
              </a:rPr>
              <a:t>WWW.PTA.ORG</a:t>
            </a:r>
            <a:br>
              <a:rPr lang="en-US" sz="1400" b="1" i="1" dirty="0">
                <a:sym typeface="Arial" charset="0"/>
                <a:hlinkClick r:id="rId3"/>
              </a:rPr>
            </a:br>
            <a:r>
              <a:rPr lang="en-US" sz="1400" b="1" i="1" dirty="0">
                <a:sym typeface="Arial" charset="0"/>
                <a:hlinkClick r:id="rId3"/>
              </a:rPr>
              <a:t>WWW.LIPARENTCENTERLIU.ORG</a:t>
            </a:r>
            <a:br>
              <a:rPr lang="en-US" sz="1400" b="1" i="1" dirty="0">
                <a:sym typeface="Arial" charset="0"/>
                <a:hlinkClick r:id="rId3"/>
              </a:rPr>
            </a:br>
            <a:r>
              <a:rPr lang="en-US" sz="1400" b="1" i="1" dirty="0">
                <a:sym typeface="Arial" charset="0"/>
                <a:hlinkClick r:id="rId3"/>
              </a:rPr>
              <a:t>WWW.PARENTCENTERHUB.ORG</a:t>
            </a:r>
            <a:br>
              <a:rPr lang="en-US" sz="1400" b="1" i="1" dirty="0">
                <a:sym typeface="Arial" charset="0"/>
                <a:hlinkClick r:id="rId3"/>
              </a:rPr>
            </a:br>
            <a:r>
              <a:rPr lang="en-US" sz="1400" b="1" i="1" dirty="0">
                <a:sym typeface="Arial" charset="0"/>
                <a:hlinkClick r:id="rId5"/>
              </a:rPr>
              <a:t>WWW.LIEARLYCHILDHOOLLIU.ORG</a:t>
            </a:r>
            <a:r>
              <a:rPr lang="en-US" sz="1400" b="1" i="1" dirty="0">
                <a:sym typeface="Arial" charset="0"/>
              </a:rPr>
              <a:t> </a:t>
            </a:r>
            <a:br>
              <a:rPr lang="en-US" sz="1400" b="1" i="1" dirty="0">
                <a:sym typeface="Arial" charset="0"/>
              </a:rPr>
            </a:br>
            <a:r>
              <a:rPr lang="en-US" sz="1400" b="1" i="1" dirty="0">
                <a:sym typeface="Arial" charset="0"/>
                <a:hlinkClick r:id="rId6"/>
              </a:rPr>
              <a:t>WWW.INCLUSION-NY.ORG</a:t>
            </a:r>
            <a:r>
              <a:rPr lang="en-US" sz="1400" b="1" i="1" dirty="0">
                <a:sym typeface="Arial" charset="0"/>
              </a:rPr>
              <a:t> </a:t>
            </a:r>
            <a:br>
              <a:rPr lang="en-US" sz="1400" b="1" i="1" dirty="0">
                <a:sym typeface="Arial" charset="0"/>
              </a:rPr>
            </a:br>
            <a:r>
              <a:rPr lang="en-US" sz="1400" b="1" i="1" dirty="0">
                <a:sym typeface="Arial" charset="0"/>
                <a:hlinkClick r:id="rId7"/>
              </a:rPr>
              <a:t>WWW.PARTNERSHIPSCHOOLS.ORG</a:t>
            </a:r>
            <a:br>
              <a:rPr lang="en-US" sz="1400" b="1" i="1" dirty="0">
                <a:sym typeface="Arial" charset="0"/>
              </a:rPr>
            </a:br>
            <a:r>
              <a:rPr lang="en-US" sz="1400" b="1" i="1" u="sng" dirty="0">
                <a:sym typeface="Arial" charset="0"/>
                <a:hlinkClick r:id="rId8"/>
              </a:rPr>
              <a:t>WWW.ADVOCACYCENTER.COM</a:t>
            </a:r>
            <a:r>
              <a:rPr lang="en-US" sz="1400" i="1" u="sng" dirty="0">
                <a:sym typeface="Arial" charset="0"/>
              </a:rPr>
              <a:t> </a:t>
            </a:r>
            <a:br>
              <a:rPr lang="en-US" sz="1400" b="1" i="1" dirty="0">
                <a:sym typeface="Arial" charset="0"/>
              </a:rPr>
            </a:br>
            <a:r>
              <a:rPr lang="en-US" sz="1400" b="1" i="1" dirty="0">
                <a:sym typeface="Arial" charset="0"/>
                <a:hlinkClick r:id="rId9"/>
              </a:rPr>
              <a:t>WWW.THELIAC.ORG</a:t>
            </a:r>
            <a:br>
              <a:rPr lang="en-US" sz="1400" b="1" i="1" dirty="0">
                <a:sym typeface="Arial" charset="0"/>
              </a:rPr>
            </a:br>
            <a:r>
              <a:rPr lang="en-US" sz="1400" b="1" i="1" dirty="0">
                <a:sym typeface="Arial" charset="0"/>
                <a:hlinkClick r:id="rId10"/>
              </a:rPr>
              <a:t>WWW.PARENTTOPARENTNYS.ORG</a:t>
            </a:r>
            <a:r>
              <a:rPr lang="en-US" sz="1400" b="1" i="1" dirty="0">
                <a:sym typeface="Arial" charset="0"/>
              </a:rPr>
              <a:t>  </a:t>
            </a:r>
            <a:r>
              <a:rPr lang="en-US" sz="1800" b="1" i="1" dirty="0">
                <a:sym typeface="Arial" charset="0"/>
              </a:rPr>
              <a:t> </a:t>
            </a:r>
            <a:endParaRPr lang="en-US" sz="1400" b="1" i="1" dirty="0">
              <a:sym typeface="Arial" charset="0"/>
            </a:endParaRPr>
          </a:p>
        </p:txBody>
      </p:sp>
      <p:sp>
        <p:nvSpPr>
          <p:cNvPr id="28676" name="Rectangle 3">
            <a:extLst>
              <a:ext uri="{FF2B5EF4-FFF2-40B4-BE49-F238E27FC236}">
                <a16:creationId xmlns:a16="http://schemas.microsoft.com/office/drawing/2014/main" id="{F1CA2C7B-5D2A-DEAA-B2CC-05E6F89CF5B2}"/>
              </a:ext>
            </a:extLst>
          </p:cNvPr>
          <p:cNvSpPr>
            <a:spLocks noGrp="1" noChangeArrowheads="1"/>
          </p:cNvSpPr>
          <p:nvPr>
            <p:ph type="body" idx="4294967295"/>
          </p:nvPr>
        </p:nvSpPr>
        <p:spPr>
          <a:xfrm>
            <a:off x="685800" y="5183188"/>
            <a:ext cx="7929563" cy="1643062"/>
          </a:xfrm>
        </p:spPr>
        <p:txBody>
          <a:bodyPr/>
          <a:lstStyle/>
          <a:p>
            <a:pPr eaLnBrk="1" hangingPunct="1">
              <a:lnSpc>
                <a:spcPct val="90000"/>
              </a:lnSpc>
              <a:defRPr/>
            </a:pPr>
            <a:endParaRPr lang="en-US" altLang="en-US" dirty="0"/>
          </a:p>
          <a:p>
            <a:pPr marL="39688" indent="0" eaLnBrk="1" hangingPunct="1">
              <a:lnSpc>
                <a:spcPct val="90000"/>
              </a:lnSpc>
              <a:buFont typeface="Wingdings" pitchFamily="2" charset="2"/>
              <a:buNone/>
              <a:defRPr/>
            </a:pPr>
            <a:r>
              <a:rPr lang="en-US" altLang="en-US" dirty="0"/>
              <a:t>These are just a few of the thousands of informational sites available to us all.</a:t>
            </a:r>
          </a:p>
        </p:txBody>
      </p:sp>
      <p:sp>
        <p:nvSpPr>
          <p:cNvPr id="28674" name="Slide Number Placeholder 3">
            <a:extLst>
              <a:ext uri="{FF2B5EF4-FFF2-40B4-BE49-F238E27FC236}">
                <a16:creationId xmlns:a16="http://schemas.microsoft.com/office/drawing/2014/main" id="{A74EBD92-2306-C8F7-510B-2631793A1E2F}"/>
              </a:ext>
            </a:extLst>
          </p:cNvPr>
          <p:cNvSpPr>
            <a:spLocks noGrp="1"/>
          </p:cNvSpPr>
          <p:nvPr>
            <p:ph type="sldNum" sz="quarter" idx="10"/>
          </p:nvPr>
        </p:nvSpPr>
        <p:spPr>
          <a:noFill/>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a:spcBef>
                <a:spcPts val="700"/>
              </a:spcBef>
              <a:buClr>
                <a:srgbClr val="00007D"/>
              </a:buClr>
              <a:buSzPct val="75000"/>
              <a:buFont typeface="Wingdings" pitchFamily="2" charset="2"/>
              <a:buChar char="n"/>
              <a:defRPr sz="3200">
                <a:solidFill>
                  <a:schemeClr val="tx1"/>
                </a:solidFill>
                <a:latin typeface="Arial" panose="020B0604020202020204" pitchFamily="34" charset="0"/>
                <a:sym typeface="Arial" panose="020B0604020202020204" pitchFamily="34" charset="0"/>
              </a:defRPr>
            </a:lvl1pPr>
            <a:lvl2pPr marL="742950" indent="-285750">
              <a:spcBef>
                <a:spcPts val="600"/>
              </a:spcBef>
              <a:buClr>
                <a:srgbClr val="9999CC"/>
              </a:buClr>
              <a:buSzPct val="80000"/>
              <a:buFont typeface="Wingdings" pitchFamily="2" charset="2"/>
              <a:buChar char="¨"/>
              <a:defRPr sz="2800">
                <a:solidFill>
                  <a:schemeClr val="tx1"/>
                </a:solidFill>
                <a:latin typeface="Arial" panose="020B0604020202020204" pitchFamily="34" charset="0"/>
                <a:sym typeface="Arial" panose="020B0604020202020204" pitchFamily="34" charset="0"/>
              </a:defRPr>
            </a:lvl2pPr>
            <a:lvl3pPr marL="1143000" indent="-228600">
              <a:spcBef>
                <a:spcPts val="600"/>
              </a:spcBef>
              <a:buClr>
                <a:srgbClr val="00007D"/>
              </a:buClr>
              <a:buSzPct val="63000"/>
              <a:buFont typeface="Wingdings" pitchFamily="2" charset="2"/>
              <a:buChar char="n"/>
              <a:defRPr sz="2400">
                <a:solidFill>
                  <a:schemeClr val="tx1"/>
                </a:solidFill>
                <a:latin typeface="Arial" panose="020B0604020202020204" pitchFamily="34" charset="0"/>
                <a:sym typeface="Arial" panose="020B0604020202020204" pitchFamily="34" charset="0"/>
              </a:defRPr>
            </a:lvl3pPr>
            <a:lvl4pPr marL="1600200" indent="-228600">
              <a:spcBef>
                <a:spcPts val="500"/>
              </a:spcBef>
              <a:buClr>
                <a:srgbClr val="9999CC"/>
              </a:buClr>
              <a:buSzPct val="68000"/>
              <a:buFont typeface="Wingdings" pitchFamily="2" charset="2"/>
              <a:buChar char="¨"/>
              <a:defRPr sz="2000">
                <a:solidFill>
                  <a:schemeClr val="tx1"/>
                </a:solidFill>
                <a:latin typeface="Arial" panose="020B0604020202020204" pitchFamily="34" charset="0"/>
                <a:sym typeface="Arial" panose="020B0604020202020204" pitchFamily="34" charset="0"/>
              </a:defRPr>
            </a:lvl4pPr>
            <a:lvl5pPr marL="2057400" indent="-228600">
              <a:spcBef>
                <a:spcPts val="500"/>
              </a:spcBef>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5pPr>
            <a:lvl6pPr marL="25146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6pPr>
            <a:lvl7pPr marL="29718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7pPr>
            <a:lvl8pPr marL="34290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8pPr>
            <a:lvl9pPr marL="3886200" indent="-228600" eaLnBrk="0" fontAlgn="base" hangingPunct="0">
              <a:spcBef>
                <a:spcPts val="500"/>
              </a:spcBef>
              <a:spcAft>
                <a:spcPct val="0"/>
              </a:spcAft>
              <a:buClr>
                <a:srgbClr val="00007D"/>
              </a:buClr>
              <a:buSzPct val="100000"/>
              <a:buFont typeface="Wingdings" pitchFamily="2" charset="2"/>
              <a:buChar char="§"/>
              <a:defRPr sz="2000">
                <a:solidFill>
                  <a:schemeClr val="tx1"/>
                </a:solidFill>
                <a:latin typeface="Arial" panose="020B0604020202020204" pitchFamily="34" charset="0"/>
                <a:sym typeface="Arial" panose="020B0604020202020204" pitchFamily="34" charset="0"/>
              </a:defRPr>
            </a:lvl9pPr>
          </a:lstStyle>
          <a:p>
            <a:pPr>
              <a:spcBef>
                <a:spcPct val="0"/>
              </a:spcBef>
              <a:buClrTx/>
              <a:buSzTx/>
              <a:buFontTx/>
              <a:buNone/>
            </a:pPr>
            <a:fld id="{10085801-AD23-0F46-88E9-634CB406FFB0}" type="slidenum">
              <a:rPr lang="en-US" altLang="en-US" sz="1200">
                <a:latin typeface="Arial Black" panose="020B0604020202020204" pitchFamily="34" charset="0"/>
                <a:sym typeface="Arial Black" panose="020B0604020202020204" pitchFamily="34" charset="0"/>
              </a:rPr>
              <a:pPr>
                <a:spcBef>
                  <a:spcPct val="0"/>
                </a:spcBef>
                <a:buClrTx/>
                <a:buSzTx/>
                <a:buFontTx/>
                <a:buNone/>
              </a:pPr>
              <a:t>27</a:t>
            </a:fld>
            <a:endParaRPr lang="en-US" altLang="en-US" sz="1200">
              <a:latin typeface="Arial Black" panose="020B0604020202020204" pitchFamily="34" charset="0"/>
              <a:sym typeface="Arial Black" panose="020B0604020202020204" pitchFamily="34" charset="0"/>
            </a:endParaRPr>
          </a:p>
        </p:txBody>
      </p:sp>
    </p:spTree>
  </p:cSld>
  <p:clrMapOvr>
    <a:masterClrMapping/>
  </p:clrMapOvr>
</p:sld>
</file>

<file path=ppt/theme/theme1.xml><?xml version="1.0" encoding="utf-8"?>
<a:theme xmlns:a="http://schemas.openxmlformats.org/drawingml/2006/main" name="Title &amp; Subtitle">
  <a:themeElements>
    <a:clrScheme name="">
      <a:dk1>
        <a:srgbClr val="000000"/>
      </a:dk1>
      <a:lt1>
        <a:srgbClr val="FFFFFF"/>
      </a:lt1>
      <a:dk2>
        <a:srgbClr val="000000"/>
      </a:dk2>
      <a:lt2>
        <a:srgbClr val="808080"/>
      </a:lt2>
      <a:accent1>
        <a:srgbClr val="9999FF"/>
      </a:accent1>
      <a:accent2>
        <a:srgbClr val="333399"/>
      </a:accent2>
      <a:accent3>
        <a:srgbClr val="FFFFFF"/>
      </a:accent3>
      <a:accent4>
        <a:srgbClr val="000000"/>
      </a:accent4>
      <a:accent5>
        <a:srgbClr val="CACAFF"/>
      </a:accent5>
      <a:accent6>
        <a:srgbClr val="2D2D8A"/>
      </a:accent6>
      <a:hlink>
        <a:srgbClr val="009999"/>
      </a:hlink>
      <a:folHlink>
        <a:srgbClr val="99CC00"/>
      </a:folHlink>
    </a:clrScheme>
    <a:fontScheme name="Title &amp; Subtit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Arial" charset="0"/>
            <a:sym typeface="Arial" charset="0"/>
          </a:defRPr>
        </a:defPPr>
      </a:lstStyle>
    </a:spDef>
    <a:lnDef>
      <a:spPr bwMode="auto">
        <a:xfrm>
          <a:off x="0" y="0"/>
          <a:ext cx="1" cy="1"/>
        </a:xfrm>
        <a:custGeom>
          <a:avLst/>
          <a:gdLst/>
          <a:ahLst/>
          <a:cxnLst/>
          <a:rect l="0" t="0" r="0" b="0"/>
          <a:pathLst/>
        </a:custGeom>
        <a:solidFill>
          <a:srgbClr val="9999FF"/>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Arial" charset="0"/>
            <a:sym typeface="Arial"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ixel">
  <a:themeElements>
    <a:clrScheme name="">
      <a:dk1>
        <a:srgbClr val="000000"/>
      </a:dk1>
      <a:lt1>
        <a:srgbClr val="FFFFFF"/>
      </a:lt1>
      <a:dk2>
        <a:srgbClr val="000000"/>
      </a:dk2>
      <a:lt2>
        <a:srgbClr val="808080"/>
      </a:lt2>
      <a:accent1>
        <a:srgbClr val="9999FF"/>
      </a:accent1>
      <a:accent2>
        <a:srgbClr val="333399"/>
      </a:accent2>
      <a:accent3>
        <a:srgbClr val="FFFFFF"/>
      </a:accent3>
      <a:accent4>
        <a:srgbClr val="000000"/>
      </a:accent4>
      <a:accent5>
        <a:srgbClr val="CACAFF"/>
      </a:accent5>
      <a:accent6>
        <a:srgbClr val="2D2D8A"/>
      </a:accent6>
      <a:hlink>
        <a:srgbClr val="009999"/>
      </a:hlink>
      <a:folHlink>
        <a:srgbClr val="99CC00"/>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Arial" charset="0"/>
            <a:sym typeface="Arial" charset="0"/>
          </a:defRPr>
        </a:defPPr>
      </a:lstStyle>
    </a:spDef>
    <a:lnDef>
      <a:spPr bwMode="auto">
        <a:xfrm>
          <a:off x="0" y="0"/>
          <a:ext cx="1" cy="1"/>
        </a:xfrm>
        <a:custGeom>
          <a:avLst/>
          <a:gdLst/>
          <a:ahLst/>
          <a:cxnLst/>
          <a:rect l="0" t="0" r="0" b="0"/>
          <a:pathLst/>
        </a:custGeom>
        <a:solidFill>
          <a:srgbClr val="9999FF"/>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rgbClr val="000000"/>
            </a:solidFill>
            <a:effectLst/>
            <a:latin typeface="Arial" charset="0"/>
            <a:sym typeface="Arial" charset="0"/>
          </a:defRPr>
        </a:defPPr>
      </a:lstStyle>
    </a:lnDef>
  </a:objectDefaults>
  <a:extraClrSchemeLst>
    <a:extraClrScheme>
      <a:clrScheme name="Pix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1664</TotalTime>
  <Pages>0</Pages>
  <Words>1946</Words>
  <Characters>0</Characters>
  <Application>Microsoft Office PowerPoint</Application>
  <PresentationFormat>On-screen Show (4:3)</PresentationFormat>
  <Lines>0</Lines>
  <Paragraphs>253</Paragraphs>
  <Slides>27</Slides>
  <Notes>20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27</vt:i4>
      </vt:variant>
    </vt:vector>
  </HeadingPairs>
  <TitlesOfParts>
    <vt:vector size="38" baseType="lpstr">
      <vt:lpstr>ＭＳ Ｐゴシック</vt:lpstr>
      <vt:lpstr>Arial</vt:lpstr>
      <vt:lpstr>Arial Black</vt:lpstr>
      <vt:lpstr>Arial Bold</vt:lpstr>
      <vt:lpstr>Arial Italic</vt:lpstr>
      <vt:lpstr>Futura</vt:lpstr>
      <vt:lpstr>Futura Condensed</vt:lpstr>
      <vt:lpstr>Gill Sans</vt:lpstr>
      <vt:lpstr>Wingdings</vt:lpstr>
      <vt:lpstr>Title &amp; Subtitle</vt:lpstr>
      <vt:lpstr>Pixel</vt:lpstr>
      <vt:lpstr>Teacher Preparation </vt:lpstr>
      <vt:lpstr>Disclaimer</vt:lpstr>
      <vt:lpstr>Presented and developed by:</vt:lpstr>
      <vt:lpstr>Many working definitions</vt:lpstr>
      <vt:lpstr>Research &amp; Evidence Based Best School Practices </vt:lpstr>
      <vt:lpstr>Benefits of Parent-Teacher Partnerships </vt:lpstr>
      <vt:lpstr>“Family-school partnership is really a very immature field of study compared to other aspects of education.  People talk about 30 years of research and that’s very young in terms of a research enterprise.  There must be an investment for research over the next 10 years, and how to develop this infrastructure in colleges and universities will be an interesting and challenging task”                                                                                           **Joyce Epstein, Director                                                                                              Center on School, Family and Community                                                                                              Partnerships,  John Hopkins University   </vt:lpstr>
      <vt:lpstr>Why Family Engagement??</vt:lpstr>
      <vt:lpstr>Knowledge is Power!</vt:lpstr>
      <vt:lpstr>*Karen Mapp, Dual Capacity   Framework on Family   Engagement, Harvard University’s Graduate School of Education </vt:lpstr>
      <vt:lpstr>Family Engagement…</vt:lpstr>
      <vt:lpstr>Dual Capacity Building Framework for Family-School Partnerships</vt:lpstr>
      <vt:lpstr>National Standards for Family-School Partnerships</vt:lpstr>
      <vt:lpstr>Keys to Successful Partnerships: Six Types of Involvement</vt:lpstr>
      <vt:lpstr>  Fundamental Values </vt:lpstr>
      <vt:lpstr>Public Policy and Legislation</vt:lpstr>
      <vt:lpstr>Administrators and School Leaders</vt:lpstr>
      <vt:lpstr>Key College Curriculum Topics</vt:lpstr>
      <vt:lpstr>Challenges</vt:lpstr>
      <vt:lpstr>Wide Range of Approaches</vt:lpstr>
      <vt:lpstr>Examples</vt:lpstr>
      <vt:lpstr>Key Questions to ask on Family Involvement in Teacher Curriculum</vt:lpstr>
      <vt:lpstr>  Family Engagement… WHO KNEW??      </vt:lpstr>
      <vt:lpstr>7 Ways Parents &amp; Teachers Build Partnerships</vt:lpstr>
      <vt:lpstr>A Community of Practice</vt:lpstr>
      <vt:lpstr>We CAN make a difference!!</vt:lpstr>
      <vt:lpstr>                        RESOURCES WWW.WRIGHTSLAW.COM WWW.NYSDAAN.ORG WWW.HFRP.ORG  WWW.NYSED.GOV      WWW.IDEAPARTNERSHIP.ORG WWW.AUTISM.ORG WWW.LDONLINE.ORG WWW.INCLUDENYC.ORG WWW.PARENTNETWORKWNY.ORG  WWW.ADVOCATESFORCHILDREN.ORG WWW.DIRECTIONSERVICE.ORG/CADRE WWW.SINERGIANY.ORG WWW.THELIAC.ORG WWW.PTA.ORG WWW.LIPARENTCENTERLIU.ORG WWW.PARENTCENTERHUB.ORG WWW.LIEARLYCHILDHOOLLIU.ORG  WWW.INCLUSION-NY.ORG  WWW.PARTNERSHIPSCHOOLS.ORG WWW.ADVOCACYCENTER.COM  WWW.THELIAC.ORG WWW.PARENTTOPARENTNYS.ORG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Teacher Preparation</dc:title>
  <dc:creator>Kathryn Cappella</dc:creator>
  <cp:lastModifiedBy>Wuthrich, Mathilde</cp:lastModifiedBy>
  <cp:revision>71</cp:revision>
  <dcterms:modified xsi:type="dcterms:W3CDTF">2026-04-15T20:19:45Z</dcterms:modified>
</cp:coreProperties>
</file>