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4.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1"/>
    <p:sldMasterId id="2147483686" r:id="rId2"/>
    <p:sldMasterId id="2147483728" r:id="rId3"/>
    <p:sldMasterId id="2147483742" r:id="rId4"/>
    <p:sldMasterId id="2147483756" r:id="rId5"/>
  </p:sldMasterIdLst>
  <p:notesMasterIdLst>
    <p:notesMasterId r:id="rId39"/>
  </p:notesMasterIdLst>
  <p:handoutMasterIdLst>
    <p:handoutMasterId r:id="rId40"/>
  </p:handoutMasterIdLst>
  <p:sldIdLst>
    <p:sldId id="349" r:id="rId6"/>
    <p:sldId id="350" r:id="rId7"/>
    <p:sldId id="257" r:id="rId8"/>
    <p:sldId id="351" r:id="rId9"/>
    <p:sldId id="343" r:id="rId10"/>
    <p:sldId id="262" r:id="rId11"/>
    <p:sldId id="272" r:id="rId12"/>
    <p:sldId id="320" r:id="rId13"/>
    <p:sldId id="292" r:id="rId14"/>
    <p:sldId id="258" r:id="rId15"/>
    <p:sldId id="287" r:id="rId16"/>
    <p:sldId id="296" r:id="rId17"/>
    <p:sldId id="293" r:id="rId18"/>
    <p:sldId id="321" r:id="rId19"/>
    <p:sldId id="352" r:id="rId20"/>
    <p:sldId id="307" r:id="rId21"/>
    <p:sldId id="289" r:id="rId22"/>
    <p:sldId id="342" r:id="rId23"/>
    <p:sldId id="313" r:id="rId24"/>
    <p:sldId id="275" r:id="rId25"/>
    <p:sldId id="353" r:id="rId26"/>
    <p:sldId id="310" r:id="rId27"/>
    <p:sldId id="267" r:id="rId28"/>
    <p:sldId id="354" r:id="rId29"/>
    <p:sldId id="355" r:id="rId30"/>
    <p:sldId id="333" r:id="rId31"/>
    <p:sldId id="334" r:id="rId32"/>
    <p:sldId id="322" r:id="rId33"/>
    <p:sldId id="356" r:id="rId34"/>
    <p:sldId id="345" r:id="rId35"/>
    <p:sldId id="346" r:id="rId36"/>
    <p:sldId id="347" r:id="rId37"/>
    <p:sldId id="348" r:id="rId3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0" autoAdjust="0"/>
    <p:restoredTop sz="86405" autoAdjust="0"/>
  </p:normalViewPr>
  <p:slideViewPr>
    <p:cSldViewPr snapToGrid="0" snapToObjects="1">
      <p:cViewPr varScale="1">
        <p:scale>
          <a:sx n="71" d="100"/>
          <a:sy n="71" d="100"/>
        </p:scale>
        <p:origin x="288" y="67"/>
      </p:cViewPr>
      <p:guideLst>
        <p:guide orient="horz" pos="2160"/>
        <p:guide pos="2880"/>
      </p:guideLst>
    </p:cSldViewPr>
  </p:slideViewPr>
  <p:outlineViewPr>
    <p:cViewPr>
      <p:scale>
        <a:sx n="33" d="100"/>
        <a:sy n="33" d="100"/>
      </p:scale>
      <p:origin x="0" y="-4896"/>
    </p:cViewPr>
  </p:outlineViewPr>
  <p:notesTextViewPr>
    <p:cViewPr>
      <p:scale>
        <a:sx n="100" d="100"/>
        <a:sy n="100" d="100"/>
      </p:scale>
      <p:origin x="0" y="0"/>
    </p:cViewPr>
  </p:notesTextViewPr>
  <p:sorterViewPr>
    <p:cViewPr>
      <p:scale>
        <a:sx n="171" d="100"/>
        <a:sy n="171" d="100"/>
      </p:scale>
      <p:origin x="0" y="0"/>
    </p:cViewPr>
  </p:sorterViewPr>
  <p:notesViewPr>
    <p:cSldViewPr snapToGrid="0" snapToObjects="1">
      <p:cViewPr varScale="1">
        <p:scale>
          <a:sx n="95" d="100"/>
          <a:sy n="95" d="100"/>
        </p:scale>
        <p:origin x="2184"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8E406B-B582-4F47-9D6A-40650840E970}" type="doc">
      <dgm:prSet loTypeId="urn:microsoft.com/office/officeart/2005/8/layout/hProcess9" loCatId="" qsTypeId="urn:microsoft.com/office/officeart/2005/8/quickstyle/simple4" qsCatId="simple" csTypeId="urn:microsoft.com/office/officeart/2005/8/colors/accent1_3" csCatId="accent1" phldr="1"/>
      <dgm:spPr/>
    </dgm:pt>
    <dgm:pt modelId="{0F6E3E92-CA7E-6947-99E9-BB9B1D2A2E90}">
      <dgm:prSet phldrT="[Text]"/>
      <dgm:spPr/>
      <dgm:t>
        <a:bodyPr/>
        <a:lstStyle/>
        <a:p>
          <a:r>
            <a:rPr lang="en-US">
              <a:solidFill>
                <a:srgbClr val="F2FFF7"/>
              </a:solidFill>
              <a:latin typeface="Calibri"/>
              <a:cs typeface="Calibri"/>
            </a:rPr>
            <a:t>Provides Instructional Leadership</a:t>
          </a:r>
          <a:endParaRPr lang="en-US" dirty="0">
            <a:solidFill>
              <a:srgbClr val="F2FFF7"/>
            </a:solidFill>
            <a:latin typeface="Calibri"/>
            <a:cs typeface="Calibri"/>
          </a:endParaRPr>
        </a:p>
      </dgm:t>
    </dgm:pt>
    <dgm:pt modelId="{DDCC3CB7-0366-B943-B8BE-94E44B3E062E}" type="parTrans" cxnId="{C0AC432E-A4EF-2B41-9553-CC9967333C4C}">
      <dgm:prSet/>
      <dgm:spPr/>
      <dgm:t>
        <a:bodyPr/>
        <a:lstStyle/>
        <a:p>
          <a:endParaRPr lang="en-US">
            <a:solidFill>
              <a:srgbClr val="F2FFF7"/>
            </a:solidFill>
          </a:endParaRPr>
        </a:p>
      </dgm:t>
    </dgm:pt>
    <dgm:pt modelId="{D1BDCFC3-9631-B549-AB66-E33BD0888B82}" type="sibTrans" cxnId="{C0AC432E-A4EF-2B41-9553-CC9967333C4C}">
      <dgm:prSet/>
      <dgm:spPr/>
      <dgm:t>
        <a:bodyPr/>
        <a:lstStyle/>
        <a:p>
          <a:endParaRPr lang="en-US">
            <a:solidFill>
              <a:srgbClr val="F2FFF7"/>
            </a:solidFill>
          </a:endParaRPr>
        </a:p>
      </dgm:t>
    </dgm:pt>
    <dgm:pt modelId="{007D16B5-E8BA-6C4E-ABEB-4D3A565247E0}">
      <dgm:prSet phldrT="[Text]"/>
      <dgm:spPr/>
      <dgm:t>
        <a:bodyPr/>
        <a:lstStyle/>
        <a:p>
          <a:r>
            <a:rPr lang="en-US">
              <a:solidFill>
                <a:srgbClr val="F2FFF7"/>
              </a:solidFill>
              <a:latin typeface="Calibri"/>
              <a:cs typeface="Calibri"/>
            </a:rPr>
            <a:t>Facilitates Inclusive Culture</a:t>
          </a:r>
        </a:p>
        <a:p>
          <a:r>
            <a:rPr lang="en-US">
              <a:solidFill>
                <a:srgbClr val="F2FFF7"/>
              </a:solidFill>
              <a:latin typeface="Calibri"/>
              <a:cs typeface="Calibri"/>
            </a:rPr>
            <a:t>(2 parts)</a:t>
          </a:r>
          <a:endParaRPr lang="en-US" dirty="0">
            <a:solidFill>
              <a:srgbClr val="F2FFF7"/>
            </a:solidFill>
            <a:latin typeface="Calibri"/>
            <a:cs typeface="Calibri"/>
          </a:endParaRPr>
        </a:p>
      </dgm:t>
    </dgm:pt>
    <dgm:pt modelId="{E5F43034-5A86-9148-B661-1410783629F1}" type="parTrans" cxnId="{8DFF6FEE-7FB2-4046-B239-039206FD8FE5}">
      <dgm:prSet/>
      <dgm:spPr/>
      <dgm:t>
        <a:bodyPr/>
        <a:lstStyle/>
        <a:p>
          <a:endParaRPr lang="en-US">
            <a:solidFill>
              <a:srgbClr val="F2FFF7"/>
            </a:solidFill>
          </a:endParaRPr>
        </a:p>
      </dgm:t>
    </dgm:pt>
    <dgm:pt modelId="{F311166A-DC67-484A-B6DE-3EEDFDD274FC}" type="sibTrans" cxnId="{8DFF6FEE-7FB2-4046-B239-039206FD8FE5}">
      <dgm:prSet/>
      <dgm:spPr/>
      <dgm:t>
        <a:bodyPr/>
        <a:lstStyle/>
        <a:p>
          <a:endParaRPr lang="en-US">
            <a:solidFill>
              <a:srgbClr val="F2FFF7"/>
            </a:solidFill>
          </a:endParaRPr>
        </a:p>
      </dgm:t>
    </dgm:pt>
    <dgm:pt modelId="{165D05E3-43C6-D142-8A13-DF3D2A4DCD89}">
      <dgm:prSet phldrT="[Text]"/>
      <dgm:spPr/>
      <dgm:t>
        <a:bodyPr/>
        <a:lstStyle/>
        <a:p>
          <a:r>
            <a:rPr lang="en-US">
              <a:solidFill>
                <a:srgbClr val="F2FFF7"/>
              </a:solidFill>
              <a:latin typeface="Calibri"/>
              <a:cs typeface="Calibri"/>
            </a:rPr>
            <a:t>Involves Parents &amp; Community</a:t>
          </a:r>
          <a:endParaRPr lang="en-US" dirty="0">
            <a:solidFill>
              <a:srgbClr val="F2FFF7"/>
            </a:solidFill>
            <a:latin typeface="Calibri"/>
            <a:cs typeface="Calibri"/>
          </a:endParaRPr>
        </a:p>
      </dgm:t>
    </dgm:pt>
    <dgm:pt modelId="{EBC129A6-BE40-9B4E-B716-F5F3BBAC12A6}" type="parTrans" cxnId="{1AD3077B-96D7-954A-A772-B5FC68D701F6}">
      <dgm:prSet/>
      <dgm:spPr/>
      <dgm:t>
        <a:bodyPr/>
        <a:lstStyle/>
        <a:p>
          <a:endParaRPr lang="en-US">
            <a:solidFill>
              <a:srgbClr val="F2FFF7"/>
            </a:solidFill>
          </a:endParaRPr>
        </a:p>
      </dgm:t>
    </dgm:pt>
    <dgm:pt modelId="{6374398A-AEA1-A747-B950-848187E86540}" type="sibTrans" cxnId="{1AD3077B-96D7-954A-A772-B5FC68D701F6}">
      <dgm:prSet/>
      <dgm:spPr/>
      <dgm:t>
        <a:bodyPr/>
        <a:lstStyle/>
        <a:p>
          <a:endParaRPr lang="en-US">
            <a:solidFill>
              <a:srgbClr val="F2FFF7"/>
            </a:solidFill>
          </a:endParaRPr>
        </a:p>
      </dgm:t>
    </dgm:pt>
    <dgm:pt modelId="{28507B49-0ACA-1543-8901-F676FF581731}">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b="1">
              <a:solidFill>
                <a:srgbClr val="F2FFF7"/>
              </a:solidFill>
              <a:latin typeface="Calibri"/>
              <a:cs typeface="Calibri"/>
            </a:rPr>
            <a:t>Academic &amp; </a:t>
          </a:r>
        </a:p>
        <a:p>
          <a:r>
            <a:rPr lang="en-US" b="1">
              <a:solidFill>
                <a:srgbClr val="F2FFF7"/>
              </a:solidFill>
              <a:latin typeface="Calibri"/>
              <a:cs typeface="Calibri"/>
            </a:rPr>
            <a:t>Life</a:t>
          </a:r>
        </a:p>
        <a:p>
          <a:r>
            <a:rPr lang="en-US" b="1">
              <a:solidFill>
                <a:srgbClr val="F2FFF7"/>
              </a:solidFill>
              <a:latin typeface="Calibri"/>
              <a:cs typeface="Calibri"/>
            </a:rPr>
            <a:t>Outcomes</a:t>
          </a:r>
          <a:endParaRPr lang="en-US" b="1" dirty="0">
            <a:solidFill>
              <a:srgbClr val="F2FFF7"/>
            </a:solidFill>
            <a:latin typeface="Calibri"/>
            <a:cs typeface="Calibri"/>
          </a:endParaRPr>
        </a:p>
      </dgm:t>
    </dgm:pt>
    <dgm:pt modelId="{2209BDB7-2627-C84A-BEED-A95AA8A8977D}" type="parTrans" cxnId="{67D03318-E054-6348-8523-FE84F9A05A0F}">
      <dgm:prSet/>
      <dgm:spPr/>
      <dgm:t>
        <a:bodyPr/>
        <a:lstStyle/>
        <a:p>
          <a:endParaRPr lang="en-US">
            <a:solidFill>
              <a:srgbClr val="F2FFF7"/>
            </a:solidFill>
          </a:endParaRPr>
        </a:p>
      </dgm:t>
    </dgm:pt>
    <dgm:pt modelId="{7F697898-C855-5B48-B5B4-FE36F1BD3DEA}" type="sibTrans" cxnId="{67D03318-E054-6348-8523-FE84F9A05A0F}">
      <dgm:prSet/>
      <dgm:spPr/>
      <dgm:t>
        <a:bodyPr/>
        <a:lstStyle/>
        <a:p>
          <a:endParaRPr lang="en-US">
            <a:solidFill>
              <a:srgbClr val="F2FFF7"/>
            </a:solidFill>
          </a:endParaRPr>
        </a:p>
      </dgm:t>
    </dgm:pt>
    <dgm:pt modelId="{389E488B-892B-6D4A-A475-314C928DE6D5}">
      <dgm:prSet/>
      <dgm:spPr/>
      <dgm:t>
        <a:bodyPr/>
        <a:lstStyle/>
        <a:p>
          <a:r>
            <a:rPr lang="en-US">
              <a:solidFill>
                <a:srgbClr val="F2FFF7"/>
              </a:solidFill>
              <a:latin typeface="Calibri"/>
              <a:cs typeface="Calibri"/>
            </a:rPr>
            <a:t>Facilitates Collaboration</a:t>
          </a:r>
          <a:endParaRPr lang="en-US" dirty="0">
            <a:solidFill>
              <a:srgbClr val="F2FFF7"/>
            </a:solidFill>
            <a:latin typeface="Calibri"/>
            <a:cs typeface="Calibri"/>
          </a:endParaRPr>
        </a:p>
      </dgm:t>
    </dgm:pt>
    <dgm:pt modelId="{1735A799-E885-484E-A7DC-F906F9E7BCD6}" type="parTrans" cxnId="{34A3CB12-FF26-A540-920D-B0C12B463DD1}">
      <dgm:prSet/>
      <dgm:spPr/>
      <dgm:t>
        <a:bodyPr/>
        <a:lstStyle/>
        <a:p>
          <a:endParaRPr lang="en-US">
            <a:solidFill>
              <a:srgbClr val="F2FFF7"/>
            </a:solidFill>
          </a:endParaRPr>
        </a:p>
      </dgm:t>
    </dgm:pt>
    <dgm:pt modelId="{559FC858-A28E-634A-96FE-11F61BEF2EFB}" type="sibTrans" cxnId="{34A3CB12-FF26-A540-920D-B0C12B463DD1}">
      <dgm:prSet/>
      <dgm:spPr/>
      <dgm:t>
        <a:bodyPr/>
        <a:lstStyle/>
        <a:p>
          <a:endParaRPr lang="en-US">
            <a:solidFill>
              <a:srgbClr val="F2FFF7"/>
            </a:solidFill>
          </a:endParaRPr>
        </a:p>
      </dgm:t>
    </dgm:pt>
    <dgm:pt modelId="{A4F492A1-E185-944D-B60C-934153CEFE80}" type="pres">
      <dgm:prSet presAssocID="{5C8E406B-B582-4F47-9D6A-40650840E970}" presName="CompostProcess" presStyleCnt="0">
        <dgm:presLayoutVars>
          <dgm:dir/>
          <dgm:resizeHandles val="exact"/>
        </dgm:presLayoutVars>
      </dgm:prSet>
      <dgm:spPr/>
    </dgm:pt>
    <dgm:pt modelId="{EEF8B23F-9413-E740-B0A4-61D7F53948D4}" type="pres">
      <dgm:prSet presAssocID="{5C8E406B-B582-4F47-9D6A-40650840E970}" presName="arrow" presStyleLbl="bgShp" presStyleIdx="0" presStyleCnt="1"/>
      <dgm:spPr/>
    </dgm:pt>
    <dgm:pt modelId="{AD288180-2B4A-6445-A05A-7E698091424C}" type="pres">
      <dgm:prSet presAssocID="{5C8E406B-B582-4F47-9D6A-40650840E970}" presName="linearProcess" presStyleCnt="0"/>
      <dgm:spPr/>
    </dgm:pt>
    <dgm:pt modelId="{60C2D966-71B0-AA46-8972-E7536E1A8687}" type="pres">
      <dgm:prSet presAssocID="{0F6E3E92-CA7E-6947-99E9-BB9B1D2A2E90}" presName="textNode" presStyleLbl="node1" presStyleIdx="0" presStyleCnt="5" custLinFactX="87838" custLinFactNeighborX="100000" custLinFactNeighborY="-2447">
        <dgm:presLayoutVars>
          <dgm:bulletEnabled val="1"/>
        </dgm:presLayoutVars>
      </dgm:prSet>
      <dgm:spPr/>
    </dgm:pt>
    <dgm:pt modelId="{40137CCA-8986-F349-B306-C8B577B79CCC}" type="pres">
      <dgm:prSet presAssocID="{D1BDCFC3-9631-B549-AB66-E33BD0888B82}" presName="sibTrans" presStyleCnt="0"/>
      <dgm:spPr/>
    </dgm:pt>
    <dgm:pt modelId="{398551DD-8F16-2248-A145-515206A511AC}" type="pres">
      <dgm:prSet presAssocID="{007D16B5-E8BA-6C4E-ABEB-4D3A565247E0}" presName="textNode" presStyleLbl="node1" presStyleIdx="1" presStyleCnt="5" custScaleX="94914" custScaleY="102570" custLinFactX="-101802" custLinFactNeighborX="-200000" custLinFactNeighborY="-1781">
        <dgm:presLayoutVars>
          <dgm:bulletEnabled val="1"/>
        </dgm:presLayoutVars>
      </dgm:prSet>
      <dgm:spPr/>
    </dgm:pt>
    <dgm:pt modelId="{D9A0D3A3-7328-FE4B-86B0-486D6C73E5B5}" type="pres">
      <dgm:prSet presAssocID="{F311166A-DC67-484A-B6DE-3EEDFDD274FC}" presName="sibTrans" presStyleCnt="0"/>
      <dgm:spPr/>
    </dgm:pt>
    <dgm:pt modelId="{CAE44038-8321-CA44-B6F2-807CA6C457F5}" type="pres">
      <dgm:prSet presAssocID="{389E488B-892B-6D4A-A475-314C928DE6D5}" presName="textNode" presStyleLbl="node1" presStyleIdx="2" presStyleCnt="5" custLinFactX="-1216" custLinFactNeighborX="-100000" custLinFactNeighborY="-594">
        <dgm:presLayoutVars>
          <dgm:bulletEnabled val="1"/>
        </dgm:presLayoutVars>
      </dgm:prSet>
      <dgm:spPr/>
    </dgm:pt>
    <dgm:pt modelId="{5C2D0EDB-884C-6543-ADB1-A49982A886D5}" type="pres">
      <dgm:prSet presAssocID="{559FC858-A28E-634A-96FE-11F61BEF2EFB}" presName="sibTrans" presStyleCnt="0"/>
      <dgm:spPr/>
    </dgm:pt>
    <dgm:pt modelId="{C3C864CB-8FD4-2241-A54F-539BDCD32802}" type="pres">
      <dgm:prSet presAssocID="{165D05E3-43C6-D142-8A13-DF3D2A4DCD89}" presName="textNode" presStyleLbl="node1" presStyleIdx="3" presStyleCnt="5" custLinFactX="-1098" custLinFactNeighborX="-100000" custLinFactNeighborY="-2374">
        <dgm:presLayoutVars>
          <dgm:bulletEnabled val="1"/>
        </dgm:presLayoutVars>
      </dgm:prSet>
      <dgm:spPr/>
    </dgm:pt>
    <dgm:pt modelId="{A2E939F6-1FC9-364F-8D1C-5313B64ABA68}" type="pres">
      <dgm:prSet presAssocID="{6374398A-AEA1-A747-B950-848187E86540}" presName="sibTrans" presStyleCnt="0"/>
      <dgm:spPr/>
    </dgm:pt>
    <dgm:pt modelId="{ABC1B247-9B69-4643-A6A3-8BE828CF74B8}" type="pres">
      <dgm:prSet presAssocID="{28507B49-0ACA-1543-8901-F676FF581731}" presName="textNode" presStyleLbl="node1" presStyleIdx="4" presStyleCnt="5" custScaleX="52313" custScaleY="184979" custLinFactX="35988" custLinFactNeighborX="100000" custLinFactNeighborY="0">
        <dgm:presLayoutVars>
          <dgm:bulletEnabled val="1"/>
        </dgm:presLayoutVars>
      </dgm:prSet>
      <dgm:spPr/>
    </dgm:pt>
  </dgm:ptLst>
  <dgm:cxnLst>
    <dgm:cxn modelId="{34A3CB12-FF26-A540-920D-B0C12B463DD1}" srcId="{5C8E406B-B582-4F47-9D6A-40650840E970}" destId="{389E488B-892B-6D4A-A475-314C928DE6D5}" srcOrd="2" destOrd="0" parTransId="{1735A799-E885-484E-A7DC-F906F9E7BCD6}" sibTransId="{559FC858-A28E-634A-96FE-11F61BEF2EFB}"/>
    <dgm:cxn modelId="{67D03318-E054-6348-8523-FE84F9A05A0F}" srcId="{5C8E406B-B582-4F47-9D6A-40650840E970}" destId="{28507B49-0ACA-1543-8901-F676FF581731}" srcOrd="4" destOrd="0" parTransId="{2209BDB7-2627-C84A-BEED-A95AA8A8977D}" sibTransId="{7F697898-C855-5B48-B5B4-FE36F1BD3DEA}"/>
    <dgm:cxn modelId="{C0AC432E-A4EF-2B41-9553-CC9967333C4C}" srcId="{5C8E406B-B582-4F47-9D6A-40650840E970}" destId="{0F6E3E92-CA7E-6947-99E9-BB9B1D2A2E90}" srcOrd="0" destOrd="0" parTransId="{DDCC3CB7-0366-B943-B8BE-94E44B3E062E}" sibTransId="{D1BDCFC3-9631-B549-AB66-E33BD0888B82}"/>
    <dgm:cxn modelId="{1348524D-EEE6-3A43-9E90-313ED2498A44}" type="presOf" srcId="{5C8E406B-B582-4F47-9D6A-40650840E970}" destId="{A4F492A1-E185-944D-B60C-934153CEFE80}" srcOrd="0" destOrd="0" presId="urn:microsoft.com/office/officeart/2005/8/layout/hProcess9"/>
    <dgm:cxn modelId="{1AD3077B-96D7-954A-A772-B5FC68D701F6}" srcId="{5C8E406B-B582-4F47-9D6A-40650840E970}" destId="{165D05E3-43C6-D142-8A13-DF3D2A4DCD89}" srcOrd="3" destOrd="0" parTransId="{EBC129A6-BE40-9B4E-B716-F5F3BBAC12A6}" sibTransId="{6374398A-AEA1-A747-B950-848187E86540}"/>
    <dgm:cxn modelId="{4F34988C-B764-1642-93E9-8F7E9A536CCF}" type="presOf" srcId="{0F6E3E92-CA7E-6947-99E9-BB9B1D2A2E90}" destId="{60C2D966-71B0-AA46-8972-E7536E1A8687}" srcOrd="0" destOrd="0" presId="urn:microsoft.com/office/officeart/2005/8/layout/hProcess9"/>
    <dgm:cxn modelId="{D74F9FA5-36A9-3248-A717-76A5FF3088BA}" type="presOf" srcId="{007D16B5-E8BA-6C4E-ABEB-4D3A565247E0}" destId="{398551DD-8F16-2248-A145-515206A511AC}" srcOrd="0" destOrd="0" presId="urn:microsoft.com/office/officeart/2005/8/layout/hProcess9"/>
    <dgm:cxn modelId="{FCEEA3CC-8460-3249-9842-0766DDEC5028}" type="presOf" srcId="{28507B49-0ACA-1543-8901-F676FF581731}" destId="{ABC1B247-9B69-4643-A6A3-8BE828CF74B8}" srcOrd="0" destOrd="0" presId="urn:microsoft.com/office/officeart/2005/8/layout/hProcess9"/>
    <dgm:cxn modelId="{0FC5B2EB-1FA8-C94E-84C5-A8BFF1CD02EF}" type="presOf" srcId="{165D05E3-43C6-D142-8A13-DF3D2A4DCD89}" destId="{C3C864CB-8FD4-2241-A54F-539BDCD32802}" srcOrd="0" destOrd="0" presId="urn:microsoft.com/office/officeart/2005/8/layout/hProcess9"/>
    <dgm:cxn modelId="{88B404EE-0EBB-FA4D-8BD6-1D42AB4FA802}" type="presOf" srcId="{389E488B-892B-6D4A-A475-314C928DE6D5}" destId="{CAE44038-8321-CA44-B6F2-807CA6C457F5}" srcOrd="0" destOrd="0" presId="urn:microsoft.com/office/officeart/2005/8/layout/hProcess9"/>
    <dgm:cxn modelId="{8DFF6FEE-7FB2-4046-B239-039206FD8FE5}" srcId="{5C8E406B-B582-4F47-9D6A-40650840E970}" destId="{007D16B5-E8BA-6C4E-ABEB-4D3A565247E0}" srcOrd="1" destOrd="0" parTransId="{E5F43034-5A86-9148-B661-1410783629F1}" sibTransId="{F311166A-DC67-484A-B6DE-3EEDFDD274FC}"/>
    <dgm:cxn modelId="{E514983C-3DFF-CF4B-BC61-E0F44417770B}" type="presParOf" srcId="{A4F492A1-E185-944D-B60C-934153CEFE80}" destId="{EEF8B23F-9413-E740-B0A4-61D7F53948D4}" srcOrd="0" destOrd="0" presId="urn:microsoft.com/office/officeart/2005/8/layout/hProcess9"/>
    <dgm:cxn modelId="{470399CD-9BEE-B34C-B31B-5B93D847AEAA}" type="presParOf" srcId="{A4F492A1-E185-944D-B60C-934153CEFE80}" destId="{AD288180-2B4A-6445-A05A-7E698091424C}" srcOrd="1" destOrd="0" presId="urn:microsoft.com/office/officeart/2005/8/layout/hProcess9"/>
    <dgm:cxn modelId="{EF0C79ED-8E93-114E-A750-9C3701B66E3A}" type="presParOf" srcId="{AD288180-2B4A-6445-A05A-7E698091424C}" destId="{60C2D966-71B0-AA46-8972-E7536E1A8687}" srcOrd="0" destOrd="0" presId="urn:microsoft.com/office/officeart/2005/8/layout/hProcess9"/>
    <dgm:cxn modelId="{B2316EF1-7B32-E44A-AE06-34CC28484591}" type="presParOf" srcId="{AD288180-2B4A-6445-A05A-7E698091424C}" destId="{40137CCA-8986-F349-B306-C8B577B79CCC}" srcOrd="1" destOrd="0" presId="urn:microsoft.com/office/officeart/2005/8/layout/hProcess9"/>
    <dgm:cxn modelId="{682D01D9-B74F-3447-8F35-6EAA57FD3C1C}" type="presParOf" srcId="{AD288180-2B4A-6445-A05A-7E698091424C}" destId="{398551DD-8F16-2248-A145-515206A511AC}" srcOrd="2" destOrd="0" presId="urn:microsoft.com/office/officeart/2005/8/layout/hProcess9"/>
    <dgm:cxn modelId="{51B27326-528F-C941-993C-A5036CA61649}" type="presParOf" srcId="{AD288180-2B4A-6445-A05A-7E698091424C}" destId="{D9A0D3A3-7328-FE4B-86B0-486D6C73E5B5}" srcOrd="3" destOrd="0" presId="urn:microsoft.com/office/officeart/2005/8/layout/hProcess9"/>
    <dgm:cxn modelId="{175123A2-A52C-2844-8FC2-B0FD22DE9760}" type="presParOf" srcId="{AD288180-2B4A-6445-A05A-7E698091424C}" destId="{CAE44038-8321-CA44-B6F2-807CA6C457F5}" srcOrd="4" destOrd="0" presId="urn:microsoft.com/office/officeart/2005/8/layout/hProcess9"/>
    <dgm:cxn modelId="{EB70DF57-A0CD-6246-9BF7-326C40510E9C}" type="presParOf" srcId="{AD288180-2B4A-6445-A05A-7E698091424C}" destId="{5C2D0EDB-884C-6543-ADB1-A49982A886D5}" srcOrd="5" destOrd="0" presId="urn:microsoft.com/office/officeart/2005/8/layout/hProcess9"/>
    <dgm:cxn modelId="{B3908893-7BE4-B146-99E5-B02C540957D0}" type="presParOf" srcId="{AD288180-2B4A-6445-A05A-7E698091424C}" destId="{C3C864CB-8FD4-2241-A54F-539BDCD32802}" srcOrd="6" destOrd="0" presId="urn:microsoft.com/office/officeart/2005/8/layout/hProcess9"/>
    <dgm:cxn modelId="{026997C8-330C-D943-B7EF-9A94CD3FEFB6}" type="presParOf" srcId="{AD288180-2B4A-6445-A05A-7E698091424C}" destId="{A2E939F6-1FC9-364F-8D1C-5313B64ABA68}" srcOrd="7" destOrd="0" presId="urn:microsoft.com/office/officeart/2005/8/layout/hProcess9"/>
    <dgm:cxn modelId="{B501A092-9514-B344-A97B-E9C9D9E1E163}" type="presParOf" srcId="{AD288180-2B4A-6445-A05A-7E698091424C}" destId="{ABC1B247-9B69-4643-A6A3-8BE828CF74B8}"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F8B23F-9413-E740-B0A4-61D7F53948D4}">
      <dsp:nvSpPr>
        <dsp:cNvPr id="0" name=""/>
        <dsp:cNvSpPr/>
      </dsp:nvSpPr>
      <dsp:spPr>
        <a:xfrm>
          <a:off x="543881" y="0"/>
          <a:ext cx="6163994" cy="3154720"/>
        </a:xfrm>
        <a:prstGeom prst="rightArrow">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60C2D966-71B0-AA46-8972-E7536E1A8687}">
      <dsp:nvSpPr>
        <dsp:cNvPr id="0" name=""/>
        <dsp:cNvSpPr/>
      </dsp:nvSpPr>
      <dsp:spPr>
        <a:xfrm>
          <a:off x="1557708" y="915537"/>
          <a:ext cx="1469126" cy="1261888"/>
        </a:xfrm>
        <a:prstGeom prst="roundRect">
          <a:avLst/>
        </a:prstGeom>
        <a:gradFill rotWithShape="0">
          <a:gsLst>
            <a:gs pos="0">
              <a:schemeClr val="accent1">
                <a:shade val="80000"/>
                <a:hueOff val="0"/>
                <a:satOff val="0"/>
                <a:lumOff val="0"/>
                <a:alphaOff val="0"/>
                <a:tint val="100000"/>
                <a:shade val="100000"/>
                <a:satMod val="130000"/>
              </a:schemeClr>
            </a:gs>
            <a:gs pos="100000">
              <a:schemeClr val="accent1">
                <a:shade val="8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solidFill>
                <a:srgbClr val="F2FFF7"/>
              </a:solidFill>
              <a:latin typeface="Calibri"/>
              <a:cs typeface="Calibri"/>
            </a:rPr>
            <a:t>Provides Instructional Leadership</a:t>
          </a:r>
          <a:endParaRPr lang="en-US" sz="1100" kern="1200" dirty="0">
            <a:solidFill>
              <a:srgbClr val="F2FFF7"/>
            </a:solidFill>
            <a:latin typeface="Calibri"/>
            <a:cs typeface="Calibri"/>
          </a:endParaRPr>
        </a:p>
      </dsp:txBody>
      <dsp:txXfrm>
        <a:off x="1619308" y="977137"/>
        <a:ext cx="1345926" cy="1138688"/>
      </dsp:txXfrm>
    </dsp:sp>
    <dsp:sp modelId="{398551DD-8F16-2248-A145-515206A511AC}">
      <dsp:nvSpPr>
        <dsp:cNvPr id="0" name=""/>
        <dsp:cNvSpPr/>
      </dsp:nvSpPr>
      <dsp:spPr>
        <a:xfrm>
          <a:off x="93870" y="907726"/>
          <a:ext cx="1394406" cy="1294318"/>
        </a:xfrm>
        <a:prstGeom prst="roundRect">
          <a:avLst/>
        </a:prstGeom>
        <a:gradFill rotWithShape="0">
          <a:gsLst>
            <a:gs pos="0">
              <a:schemeClr val="accent1">
                <a:shade val="80000"/>
                <a:hueOff val="205612"/>
                <a:satOff val="-16350"/>
                <a:lumOff val="9515"/>
                <a:alphaOff val="0"/>
                <a:tint val="100000"/>
                <a:shade val="100000"/>
                <a:satMod val="130000"/>
              </a:schemeClr>
            </a:gs>
            <a:gs pos="100000">
              <a:schemeClr val="accent1">
                <a:shade val="80000"/>
                <a:hueOff val="205612"/>
                <a:satOff val="-16350"/>
                <a:lumOff val="9515"/>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solidFill>
                <a:srgbClr val="F2FFF7"/>
              </a:solidFill>
              <a:latin typeface="Calibri"/>
              <a:cs typeface="Calibri"/>
            </a:rPr>
            <a:t>Facilitates Inclusive Culture</a:t>
          </a:r>
        </a:p>
        <a:p>
          <a:pPr marL="0" lvl="0" indent="0" algn="ctr" defTabSz="488950">
            <a:lnSpc>
              <a:spcPct val="90000"/>
            </a:lnSpc>
            <a:spcBef>
              <a:spcPct val="0"/>
            </a:spcBef>
            <a:spcAft>
              <a:spcPct val="35000"/>
            </a:spcAft>
            <a:buNone/>
          </a:pPr>
          <a:r>
            <a:rPr lang="en-US" sz="1100" kern="1200">
              <a:solidFill>
                <a:srgbClr val="F2FFF7"/>
              </a:solidFill>
              <a:latin typeface="Calibri"/>
              <a:cs typeface="Calibri"/>
            </a:rPr>
            <a:t>(2 parts)</a:t>
          </a:r>
          <a:endParaRPr lang="en-US" sz="1100" kern="1200" dirty="0">
            <a:solidFill>
              <a:srgbClr val="F2FFF7"/>
            </a:solidFill>
            <a:latin typeface="Calibri"/>
            <a:cs typeface="Calibri"/>
          </a:endParaRPr>
        </a:p>
      </dsp:txBody>
      <dsp:txXfrm>
        <a:off x="157053" y="970909"/>
        <a:ext cx="1268040" cy="1167952"/>
      </dsp:txXfrm>
    </dsp:sp>
    <dsp:sp modelId="{CAE44038-8321-CA44-B6F2-807CA6C457F5}">
      <dsp:nvSpPr>
        <dsp:cNvPr id="0" name=""/>
        <dsp:cNvSpPr/>
      </dsp:nvSpPr>
      <dsp:spPr>
        <a:xfrm>
          <a:off x="3112926" y="938920"/>
          <a:ext cx="1469126" cy="1261888"/>
        </a:xfrm>
        <a:prstGeom prst="roundRect">
          <a:avLst/>
        </a:prstGeom>
        <a:gradFill rotWithShape="0">
          <a:gsLst>
            <a:gs pos="0">
              <a:schemeClr val="accent1">
                <a:shade val="80000"/>
                <a:hueOff val="411224"/>
                <a:satOff val="-32700"/>
                <a:lumOff val="19029"/>
                <a:alphaOff val="0"/>
                <a:tint val="100000"/>
                <a:shade val="100000"/>
                <a:satMod val="130000"/>
              </a:schemeClr>
            </a:gs>
            <a:gs pos="100000">
              <a:schemeClr val="accent1">
                <a:shade val="80000"/>
                <a:hueOff val="411224"/>
                <a:satOff val="-32700"/>
                <a:lumOff val="19029"/>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solidFill>
                <a:srgbClr val="F2FFF7"/>
              </a:solidFill>
              <a:latin typeface="Calibri"/>
              <a:cs typeface="Calibri"/>
            </a:rPr>
            <a:t>Facilitates Collaboration</a:t>
          </a:r>
          <a:endParaRPr lang="en-US" sz="1100" kern="1200" dirty="0">
            <a:solidFill>
              <a:srgbClr val="F2FFF7"/>
            </a:solidFill>
            <a:latin typeface="Calibri"/>
            <a:cs typeface="Calibri"/>
          </a:endParaRPr>
        </a:p>
      </dsp:txBody>
      <dsp:txXfrm>
        <a:off x="3174526" y="1000520"/>
        <a:ext cx="1345926" cy="1138688"/>
      </dsp:txXfrm>
    </dsp:sp>
    <dsp:sp modelId="{C3C864CB-8FD4-2241-A54F-539BDCD32802}">
      <dsp:nvSpPr>
        <dsp:cNvPr id="0" name=""/>
        <dsp:cNvSpPr/>
      </dsp:nvSpPr>
      <dsp:spPr>
        <a:xfrm>
          <a:off x="4657242" y="916458"/>
          <a:ext cx="1469126" cy="1261888"/>
        </a:xfrm>
        <a:prstGeom prst="roundRect">
          <a:avLst/>
        </a:prstGeom>
        <a:gradFill rotWithShape="0">
          <a:gsLst>
            <a:gs pos="0">
              <a:schemeClr val="accent1">
                <a:shade val="80000"/>
                <a:hueOff val="616836"/>
                <a:satOff val="-49051"/>
                <a:lumOff val="28544"/>
                <a:alphaOff val="0"/>
                <a:tint val="100000"/>
                <a:shade val="100000"/>
                <a:satMod val="130000"/>
              </a:schemeClr>
            </a:gs>
            <a:gs pos="100000">
              <a:schemeClr val="accent1">
                <a:shade val="80000"/>
                <a:hueOff val="616836"/>
                <a:satOff val="-49051"/>
                <a:lumOff val="28544"/>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solidFill>
                <a:srgbClr val="F2FFF7"/>
              </a:solidFill>
              <a:latin typeface="Calibri"/>
              <a:cs typeface="Calibri"/>
            </a:rPr>
            <a:t>Involves Parents &amp; Community</a:t>
          </a:r>
          <a:endParaRPr lang="en-US" sz="1100" kern="1200" dirty="0">
            <a:solidFill>
              <a:srgbClr val="F2FFF7"/>
            </a:solidFill>
            <a:latin typeface="Calibri"/>
            <a:cs typeface="Calibri"/>
          </a:endParaRPr>
        </a:p>
      </dsp:txBody>
      <dsp:txXfrm>
        <a:off x="4718842" y="978058"/>
        <a:ext cx="1345926" cy="1138688"/>
      </dsp:txXfrm>
    </dsp:sp>
    <dsp:sp modelId="{ABC1B247-9B69-4643-A6A3-8BE828CF74B8}">
      <dsp:nvSpPr>
        <dsp:cNvPr id="0" name=""/>
        <dsp:cNvSpPr/>
      </dsp:nvSpPr>
      <dsp:spPr>
        <a:xfrm>
          <a:off x="6483213" y="410246"/>
          <a:ext cx="768544" cy="2334227"/>
        </a:xfrm>
        <a:prstGeom prst="roundRect">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a:solidFill>
                <a:srgbClr val="F2FFF7"/>
              </a:solidFill>
              <a:latin typeface="Calibri"/>
              <a:cs typeface="Calibri"/>
            </a:rPr>
            <a:t>Academic &amp; </a:t>
          </a:r>
        </a:p>
        <a:p>
          <a:pPr marL="0" lvl="0" indent="0" algn="ctr" defTabSz="488950">
            <a:lnSpc>
              <a:spcPct val="90000"/>
            </a:lnSpc>
            <a:spcBef>
              <a:spcPct val="0"/>
            </a:spcBef>
            <a:spcAft>
              <a:spcPct val="35000"/>
            </a:spcAft>
            <a:buNone/>
          </a:pPr>
          <a:r>
            <a:rPr lang="en-US" sz="1100" b="1" kern="1200">
              <a:solidFill>
                <a:srgbClr val="F2FFF7"/>
              </a:solidFill>
              <a:latin typeface="Calibri"/>
              <a:cs typeface="Calibri"/>
            </a:rPr>
            <a:t>Life</a:t>
          </a:r>
        </a:p>
        <a:p>
          <a:pPr marL="0" lvl="0" indent="0" algn="ctr" defTabSz="488950">
            <a:lnSpc>
              <a:spcPct val="90000"/>
            </a:lnSpc>
            <a:spcBef>
              <a:spcPct val="0"/>
            </a:spcBef>
            <a:spcAft>
              <a:spcPct val="35000"/>
            </a:spcAft>
            <a:buNone/>
          </a:pPr>
          <a:r>
            <a:rPr lang="en-US" sz="1100" b="1" kern="1200">
              <a:solidFill>
                <a:srgbClr val="F2FFF7"/>
              </a:solidFill>
              <a:latin typeface="Calibri"/>
              <a:cs typeface="Calibri"/>
            </a:rPr>
            <a:t>Outcomes</a:t>
          </a:r>
          <a:endParaRPr lang="en-US" sz="1100" b="1" kern="1200" dirty="0">
            <a:solidFill>
              <a:srgbClr val="F2FFF7"/>
            </a:solidFill>
            <a:latin typeface="Calibri"/>
            <a:cs typeface="Calibri"/>
          </a:endParaRPr>
        </a:p>
      </dsp:txBody>
      <dsp:txXfrm>
        <a:off x="6520730" y="447763"/>
        <a:ext cx="693510" cy="22591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F85146-4708-4B13-9FA2-BB525B4220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Calibri" charset="0"/>
                <a:ea typeface="MS PGothic" charset="-128"/>
              </a:defRPr>
            </a:lvl1pPr>
          </a:lstStyle>
          <a:p>
            <a:pPr>
              <a:defRPr/>
            </a:pPr>
            <a:endParaRPr lang="en-US"/>
          </a:p>
        </p:txBody>
      </p:sp>
      <p:sp>
        <p:nvSpPr>
          <p:cNvPr id="3" name="Date Placeholder 2">
            <a:extLst>
              <a:ext uri="{FF2B5EF4-FFF2-40B4-BE49-F238E27FC236}">
                <a16:creationId xmlns:a16="http://schemas.microsoft.com/office/drawing/2014/main" id="{03FD425D-DBFA-F626-8004-1FB59464A9E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atin typeface="Calibri" charset="0"/>
                <a:ea typeface="MS PGothic" charset="-128"/>
              </a:defRPr>
            </a:lvl1pPr>
          </a:lstStyle>
          <a:p>
            <a:pPr>
              <a:defRPr/>
            </a:pPr>
            <a:fld id="{886C7BC5-1117-486C-8268-BBF4F79A4E8B}" type="datetimeFigureOut">
              <a:rPr lang="en-US"/>
              <a:pPr>
                <a:defRPr/>
              </a:pPr>
              <a:t>4/13/2026</a:t>
            </a:fld>
            <a:endParaRPr lang="en-US"/>
          </a:p>
        </p:txBody>
      </p:sp>
      <p:sp>
        <p:nvSpPr>
          <p:cNvPr id="4" name="Footer Placeholder 3">
            <a:extLst>
              <a:ext uri="{FF2B5EF4-FFF2-40B4-BE49-F238E27FC236}">
                <a16:creationId xmlns:a16="http://schemas.microsoft.com/office/drawing/2014/main" id="{EA968EEC-AEDF-5D84-F44D-D906D8245A4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atin typeface="Calibri" charset="0"/>
                <a:ea typeface="MS PGothic" charset="-128"/>
              </a:defRPr>
            </a:lvl1pPr>
          </a:lstStyle>
          <a:p>
            <a:pPr>
              <a:defRPr/>
            </a:pPr>
            <a:endParaRPr lang="en-US"/>
          </a:p>
        </p:txBody>
      </p:sp>
      <p:sp>
        <p:nvSpPr>
          <p:cNvPr id="5" name="Slide Number Placeholder 4">
            <a:extLst>
              <a:ext uri="{FF2B5EF4-FFF2-40B4-BE49-F238E27FC236}">
                <a16:creationId xmlns:a16="http://schemas.microsoft.com/office/drawing/2014/main" id="{317F6F5B-8894-8630-0AED-099643386898}"/>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CF2E2FB-2030-4253-9741-99B8AAD8AD84}"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EE8AA3-AEAE-D4E6-1AC0-5CC4C9CC7D4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DD078691-E36A-0F84-AC23-5EB43D3B81A8}"/>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MS PGothic" charset="-128"/>
              </a:defRPr>
            </a:lvl1pPr>
          </a:lstStyle>
          <a:p>
            <a:pPr>
              <a:defRPr/>
            </a:pPr>
            <a:fld id="{B7BB5DD4-CC0E-4F49-8D9B-034AAAD1F224}" type="datetimeFigureOut">
              <a:rPr lang="en-US" altLang="x-none"/>
              <a:pPr>
                <a:defRPr/>
              </a:pPr>
              <a:t>4/13/2026</a:t>
            </a:fld>
            <a:endParaRPr lang="en-US" altLang="x-none"/>
          </a:p>
        </p:txBody>
      </p:sp>
      <p:sp>
        <p:nvSpPr>
          <p:cNvPr id="4" name="Slide Image Placeholder 3">
            <a:extLst>
              <a:ext uri="{FF2B5EF4-FFF2-40B4-BE49-F238E27FC236}">
                <a16:creationId xmlns:a16="http://schemas.microsoft.com/office/drawing/2014/main" id="{3F976F40-E94E-C77C-3269-DF5F4FFC344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8365D495-0F1D-68F2-5378-2FC7DBE4FC8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6F7D485-DD80-112B-C418-D27D9FBCF95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7D6F5422-188A-0B45-A48E-E032D0BBF84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B980D29F-0DB8-4E6D-8D0D-AE3257F2D3A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a:extLst>
              <a:ext uri="{FF2B5EF4-FFF2-40B4-BE49-F238E27FC236}">
                <a16:creationId xmlns:a16="http://schemas.microsoft.com/office/drawing/2014/main" id="{CA33E661-86AB-0721-EFF3-8BD09B597C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8" name="Notes Placeholder 2">
            <a:extLst>
              <a:ext uri="{FF2B5EF4-FFF2-40B4-BE49-F238E27FC236}">
                <a16:creationId xmlns:a16="http://schemas.microsoft.com/office/drawing/2014/main" id="{05093425-692F-2C14-33A4-B1CFD64E57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pl-PL" altLang="en-US"/>
              <a:t> </a:t>
            </a:r>
            <a:endParaRPr lang="en-US" altLang="en-US"/>
          </a:p>
        </p:txBody>
      </p:sp>
      <p:sp>
        <p:nvSpPr>
          <p:cNvPr id="70659" name="Slide Number Placeholder 3">
            <a:extLst>
              <a:ext uri="{FF2B5EF4-FFF2-40B4-BE49-F238E27FC236}">
                <a16:creationId xmlns:a16="http://schemas.microsoft.com/office/drawing/2014/main" id="{10CF1AFD-6D9B-2304-8DB4-6D1783687E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B2E81596-B435-4467-A00B-D8EF838C8838}" type="slidenum">
              <a:rPr lang="en-US" altLang="en-US">
                <a:solidFill>
                  <a:srgbClr val="000000"/>
                </a:solidFill>
                <a:latin typeface="Arial" panose="020B0604020202020204" pitchFamily="34" charset="0"/>
              </a:rPr>
              <a:pPr/>
              <a:t>1</a:t>
            </a:fld>
            <a:endParaRPr lang="en-US" altLang="en-US">
              <a:solidFill>
                <a:srgbClr val="000000"/>
              </a:solidFill>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a:extLst>
              <a:ext uri="{FF2B5EF4-FFF2-40B4-BE49-F238E27FC236}">
                <a16:creationId xmlns:a16="http://schemas.microsoft.com/office/drawing/2014/main" id="{D47E99F5-23E0-F336-91F9-A07F78AFD2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a:extLst>
              <a:ext uri="{FF2B5EF4-FFF2-40B4-BE49-F238E27FC236}">
                <a16:creationId xmlns:a16="http://schemas.microsoft.com/office/drawing/2014/main" id="{43CCCA3A-C7B5-69D4-ED56-BDD377BA979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400">
              <a:spcBef>
                <a:spcPct val="0"/>
              </a:spcBef>
            </a:pPr>
            <a:endParaRPr lang="en-US" altLang="en-US"/>
          </a:p>
        </p:txBody>
      </p:sp>
      <p:sp>
        <p:nvSpPr>
          <p:cNvPr id="90115" name="Slide Number Placeholder 3">
            <a:extLst>
              <a:ext uri="{FF2B5EF4-FFF2-40B4-BE49-F238E27FC236}">
                <a16:creationId xmlns:a16="http://schemas.microsoft.com/office/drawing/2014/main" id="{E1E91029-8FDB-4C7A-A217-D655F34208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797F4EBB-1C96-4E1A-9B17-F90C1755C7A4}" type="slidenum">
              <a:rPr lang="en-US" altLang="en-US"/>
              <a:pPr/>
              <a:t>11</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a:extLst>
              <a:ext uri="{FF2B5EF4-FFF2-40B4-BE49-F238E27FC236}">
                <a16:creationId xmlns:a16="http://schemas.microsoft.com/office/drawing/2014/main" id="{592763DB-BC76-70B8-0449-DBC79ADF10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2" name="Notes Placeholder 2">
            <a:extLst>
              <a:ext uri="{FF2B5EF4-FFF2-40B4-BE49-F238E27FC236}">
                <a16:creationId xmlns:a16="http://schemas.microsoft.com/office/drawing/2014/main" id="{6CA21D19-93B5-89E3-5166-0BC8BE753A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400">
              <a:spcBef>
                <a:spcPct val="0"/>
              </a:spcBef>
            </a:pPr>
            <a:endParaRPr lang="en-US" altLang="en-US"/>
          </a:p>
        </p:txBody>
      </p:sp>
      <p:sp>
        <p:nvSpPr>
          <p:cNvPr id="92163" name="Slide Number Placeholder 3">
            <a:extLst>
              <a:ext uri="{FF2B5EF4-FFF2-40B4-BE49-F238E27FC236}">
                <a16:creationId xmlns:a16="http://schemas.microsoft.com/office/drawing/2014/main" id="{AD15067E-FAAE-A172-17B7-0E59BC4828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E9B3C32B-4429-4FCC-B16E-061A1F5FA7F0}" type="slidenum">
              <a:rPr lang="en-US" altLang="en-US"/>
              <a:pPr/>
              <a:t>12</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a:extLst>
              <a:ext uri="{FF2B5EF4-FFF2-40B4-BE49-F238E27FC236}">
                <a16:creationId xmlns:a16="http://schemas.microsoft.com/office/drawing/2014/main" id="{BA1A91BB-C033-2006-EF26-04D6E7FFF8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0" name="Notes Placeholder 2">
            <a:extLst>
              <a:ext uri="{FF2B5EF4-FFF2-40B4-BE49-F238E27FC236}">
                <a16:creationId xmlns:a16="http://schemas.microsoft.com/office/drawing/2014/main" id="{02E0AF76-F695-5FA7-9A7B-A67B302AC9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4211" name="Slide Number Placeholder 3">
            <a:extLst>
              <a:ext uri="{FF2B5EF4-FFF2-40B4-BE49-F238E27FC236}">
                <a16:creationId xmlns:a16="http://schemas.microsoft.com/office/drawing/2014/main" id="{D9ABB715-475D-BBC4-C400-5073B0066C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CD55E341-3E25-4616-B336-C24C5CB3C259}" type="slidenum">
              <a:rPr lang="en-US" altLang="en-US"/>
              <a:pPr/>
              <a:t>13</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Slide Image Placeholder 1">
            <a:extLst>
              <a:ext uri="{FF2B5EF4-FFF2-40B4-BE49-F238E27FC236}">
                <a16:creationId xmlns:a16="http://schemas.microsoft.com/office/drawing/2014/main" id="{73C5C00F-7590-49D8-3F4E-E281E0F608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8" name="Notes Placeholder 2">
            <a:extLst>
              <a:ext uri="{FF2B5EF4-FFF2-40B4-BE49-F238E27FC236}">
                <a16:creationId xmlns:a16="http://schemas.microsoft.com/office/drawing/2014/main" id="{0D9F5769-0FA7-47ED-180C-A198B8A041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6259" name="Slide Number Placeholder 3">
            <a:extLst>
              <a:ext uri="{FF2B5EF4-FFF2-40B4-BE49-F238E27FC236}">
                <a16:creationId xmlns:a16="http://schemas.microsoft.com/office/drawing/2014/main" id="{9CBC79E4-ECF9-6D0C-BAE5-96CB04EF8E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36A376CB-98F1-4ECC-A4EE-EECE6FC07F0E}" type="slidenum">
              <a:rPr lang="en-US" altLang="en-US"/>
              <a:pPr/>
              <a:t>14</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a:extLst>
              <a:ext uri="{FF2B5EF4-FFF2-40B4-BE49-F238E27FC236}">
                <a16:creationId xmlns:a16="http://schemas.microsoft.com/office/drawing/2014/main" id="{F93DFE28-A812-34A8-BE37-339C518739D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0" name="Notes Placeholder 2">
            <a:extLst>
              <a:ext uri="{FF2B5EF4-FFF2-40B4-BE49-F238E27FC236}">
                <a16:creationId xmlns:a16="http://schemas.microsoft.com/office/drawing/2014/main" id="{30308121-0B1F-5F20-4AE3-0AD9989E4C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99331" name="Slide Number Placeholder 3">
            <a:extLst>
              <a:ext uri="{FF2B5EF4-FFF2-40B4-BE49-F238E27FC236}">
                <a16:creationId xmlns:a16="http://schemas.microsoft.com/office/drawing/2014/main" id="{5B371874-A072-7355-869F-FD478A963E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299029F9-E387-4839-B104-03C2E57772A9}" type="slidenum">
              <a:rPr lang="en-US" altLang="en-US"/>
              <a:pPr/>
              <a:t>16</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a:extLst>
              <a:ext uri="{FF2B5EF4-FFF2-40B4-BE49-F238E27FC236}">
                <a16:creationId xmlns:a16="http://schemas.microsoft.com/office/drawing/2014/main" id="{EC1754EF-B13C-55ED-D7CC-652608A3A3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8" name="Notes Placeholder 2">
            <a:extLst>
              <a:ext uri="{FF2B5EF4-FFF2-40B4-BE49-F238E27FC236}">
                <a16:creationId xmlns:a16="http://schemas.microsoft.com/office/drawing/2014/main" id="{BE840440-1A00-5369-78F1-BA69FC2DE1E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1379" name="Slide Number Placeholder 3">
            <a:extLst>
              <a:ext uri="{FF2B5EF4-FFF2-40B4-BE49-F238E27FC236}">
                <a16:creationId xmlns:a16="http://schemas.microsoft.com/office/drawing/2014/main" id="{BF5B46AA-EA61-A5E9-436A-ADD0326395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62335EC1-84A0-490B-9ABF-682F930A8425}" type="slidenum">
              <a:rPr lang="en-US" altLang="en-US"/>
              <a:pPr/>
              <a:t>17</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a:extLst>
              <a:ext uri="{FF2B5EF4-FFF2-40B4-BE49-F238E27FC236}">
                <a16:creationId xmlns:a16="http://schemas.microsoft.com/office/drawing/2014/main" id="{AA9B957D-F559-1DFC-AB27-F1848A3C2E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6" name="Notes Placeholder 2">
            <a:extLst>
              <a:ext uri="{FF2B5EF4-FFF2-40B4-BE49-F238E27FC236}">
                <a16:creationId xmlns:a16="http://schemas.microsoft.com/office/drawing/2014/main" id="{2673D36A-F170-94C6-A40E-8A272858BE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3427" name="Slide Number Placeholder 3">
            <a:extLst>
              <a:ext uri="{FF2B5EF4-FFF2-40B4-BE49-F238E27FC236}">
                <a16:creationId xmlns:a16="http://schemas.microsoft.com/office/drawing/2014/main" id="{6019EC98-270A-BC41-6925-945601A019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F6772238-C3C6-4E93-BB44-BAA105262662}" type="slidenum">
              <a:rPr lang="en-US" altLang="en-US"/>
              <a:pPr/>
              <a:t>18</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a:extLst>
              <a:ext uri="{FF2B5EF4-FFF2-40B4-BE49-F238E27FC236}">
                <a16:creationId xmlns:a16="http://schemas.microsoft.com/office/drawing/2014/main" id="{C319A02B-2286-F728-3CAD-176822C3E0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4" name="Notes Placeholder 2">
            <a:extLst>
              <a:ext uri="{FF2B5EF4-FFF2-40B4-BE49-F238E27FC236}">
                <a16:creationId xmlns:a16="http://schemas.microsoft.com/office/drawing/2014/main" id="{753DF14D-B0C8-2971-9383-EA00DAA239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i="1"/>
          </a:p>
          <a:p>
            <a:endParaRPr lang="en-US" altLang="en-US" i="1"/>
          </a:p>
          <a:p>
            <a:endParaRPr lang="en-US" altLang="en-US"/>
          </a:p>
        </p:txBody>
      </p:sp>
      <p:sp>
        <p:nvSpPr>
          <p:cNvPr id="105475" name="Slide Number Placeholder 3">
            <a:extLst>
              <a:ext uri="{FF2B5EF4-FFF2-40B4-BE49-F238E27FC236}">
                <a16:creationId xmlns:a16="http://schemas.microsoft.com/office/drawing/2014/main" id="{E16FC16B-575C-CC9F-8B86-95B6AE3C40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A178D591-8DDF-4A4A-8E61-CC9798C143D3}" type="slidenum">
              <a:rPr lang="en-US" altLang="en-US"/>
              <a:pPr/>
              <a:t>19</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a:extLst>
              <a:ext uri="{FF2B5EF4-FFF2-40B4-BE49-F238E27FC236}">
                <a16:creationId xmlns:a16="http://schemas.microsoft.com/office/drawing/2014/main" id="{C98F83E0-3911-EA9E-0AA2-DA70088020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2" name="Notes Placeholder 2">
            <a:extLst>
              <a:ext uri="{FF2B5EF4-FFF2-40B4-BE49-F238E27FC236}">
                <a16:creationId xmlns:a16="http://schemas.microsoft.com/office/drawing/2014/main" id="{B78FFBFC-6B0B-DE8E-93D4-BF20586C87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7523" name="Slide Number Placeholder 3">
            <a:extLst>
              <a:ext uri="{FF2B5EF4-FFF2-40B4-BE49-F238E27FC236}">
                <a16:creationId xmlns:a16="http://schemas.microsoft.com/office/drawing/2014/main" id="{39D8B26E-BC4B-4BBE-655A-CF19992696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99B7A5CD-87D0-437E-B157-99DC8B5FE11C}" type="slidenum">
              <a:rPr lang="en-US" altLang="en-US"/>
              <a:pPr/>
              <a:t>20</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a:extLst>
              <a:ext uri="{FF2B5EF4-FFF2-40B4-BE49-F238E27FC236}">
                <a16:creationId xmlns:a16="http://schemas.microsoft.com/office/drawing/2014/main" id="{6269585B-1F27-E38E-B174-456777EFD1D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4" name="Notes Placeholder 2">
            <a:extLst>
              <a:ext uri="{FF2B5EF4-FFF2-40B4-BE49-F238E27FC236}">
                <a16:creationId xmlns:a16="http://schemas.microsoft.com/office/drawing/2014/main" id="{7A922584-7832-121D-877A-1BBF3FCBFD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0595" name="Slide Number Placeholder 3">
            <a:extLst>
              <a:ext uri="{FF2B5EF4-FFF2-40B4-BE49-F238E27FC236}">
                <a16:creationId xmlns:a16="http://schemas.microsoft.com/office/drawing/2014/main" id="{D329B47A-0A6C-6A48-5A31-4970428359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0F64BF4F-D3C6-4007-A154-60FD1C7E2255}" type="slidenum">
              <a:rPr lang="en-US" altLang="en-US"/>
              <a:pPr/>
              <a:t>22</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a:extLst>
              <a:ext uri="{FF2B5EF4-FFF2-40B4-BE49-F238E27FC236}">
                <a16:creationId xmlns:a16="http://schemas.microsoft.com/office/drawing/2014/main" id="{BC824711-D12E-1E27-B49E-7F19BE5599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6" name="Notes Placeholder 2">
            <a:extLst>
              <a:ext uri="{FF2B5EF4-FFF2-40B4-BE49-F238E27FC236}">
                <a16:creationId xmlns:a16="http://schemas.microsoft.com/office/drawing/2014/main" id="{26A54AE4-0DB9-A4D9-5B18-932FFE93F4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7" name="Slide Number Placeholder 3">
            <a:extLst>
              <a:ext uri="{FF2B5EF4-FFF2-40B4-BE49-F238E27FC236}">
                <a16:creationId xmlns:a16="http://schemas.microsoft.com/office/drawing/2014/main" id="{DCB91C28-1B15-250D-B9BF-0C55AD4505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36F0BDAD-AC03-4760-B413-A0260CE12E06}" type="slidenum">
              <a:rPr lang="en-US" altLang="en-US"/>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Slide Image Placeholder 1">
            <a:extLst>
              <a:ext uri="{FF2B5EF4-FFF2-40B4-BE49-F238E27FC236}">
                <a16:creationId xmlns:a16="http://schemas.microsoft.com/office/drawing/2014/main" id="{AD87700D-8F2C-BC28-C05B-F8791AE02D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2" name="Notes Placeholder 2">
            <a:extLst>
              <a:ext uri="{FF2B5EF4-FFF2-40B4-BE49-F238E27FC236}">
                <a16:creationId xmlns:a16="http://schemas.microsoft.com/office/drawing/2014/main" id="{061D9660-A492-62DB-F1EE-59A900093A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2643" name="Slide Number Placeholder 3">
            <a:extLst>
              <a:ext uri="{FF2B5EF4-FFF2-40B4-BE49-F238E27FC236}">
                <a16:creationId xmlns:a16="http://schemas.microsoft.com/office/drawing/2014/main" id="{4506BD04-B7B0-C38F-7E70-3742B9649B7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598B9334-3A00-4A94-B297-08C04FF1BB41}" type="slidenum">
              <a:rPr lang="en-US" altLang="en-US"/>
              <a:pPr/>
              <a:t>23</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Slide Image Placeholder 1">
            <a:extLst>
              <a:ext uri="{FF2B5EF4-FFF2-40B4-BE49-F238E27FC236}">
                <a16:creationId xmlns:a16="http://schemas.microsoft.com/office/drawing/2014/main" id="{1311CB9B-103C-4863-F7DE-A1E67735BA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8" name="Notes Placeholder 2">
            <a:extLst>
              <a:ext uri="{FF2B5EF4-FFF2-40B4-BE49-F238E27FC236}">
                <a16:creationId xmlns:a16="http://schemas.microsoft.com/office/drawing/2014/main" id="{57C524F2-28E6-B617-AD21-4206A516F4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6739" name="Slide Number Placeholder 3">
            <a:extLst>
              <a:ext uri="{FF2B5EF4-FFF2-40B4-BE49-F238E27FC236}">
                <a16:creationId xmlns:a16="http://schemas.microsoft.com/office/drawing/2014/main" id="{A7373D1F-901A-A716-FBEC-D0DAFA6039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17CD3920-2D3B-425A-AD01-D52978AC93DA}" type="slidenum">
              <a:rPr lang="en-US" altLang="en-US"/>
              <a:pPr/>
              <a:t>26</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Slide Image Placeholder 1">
            <a:extLst>
              <a:ext uri="{FF2B5EF4-FFF2-40B4-BE49-F238E27FC236}">
                <a16:creationId xmlns:a16="http://schemas.microsoft.com/office/drawing/2014/main" id="{7C93B9AA-C3A4-B80B-45CB-9B6D31F406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6" name="Notes Placeholder 2">
            <a:extLst>
              <a:ext uri="{FF2B5EF4-FFF2-40B4-BE49-F238E27FC236}">
                <a16:creationId xmlns:a16="http://schemas.microsoft.com/office/drawing/2014/main" id="{78B7C034-4BEC-FE34-4555-F6BBDC94D3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18787" name="Slide Number Placeholder 3">
            <a:extLst>
              <a:ext uri="{FF2B5EF4-FFF2-40B4-BE49-F238E27FC236}">
                <a16:creationId xmlns:a16="http://schemas.microsoft.com/office/drawing/2014/main" id="{67444F44-2307-4A77-1DD3-927BACB1DA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AC0E20E4-7AEA-4155-807C-DD969F469023}" type="slidenum">
              <a:rPr lang="en-US" altLang="en-US"/>
              <a:pPr/>
              <a:t>27</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a:extLst>
              <a:ext uri="{FF2B5EF4-FFF2-40B4-BE49-F238E27FC236}">
                <a16:creationId xmlns:a16="http://schemas.microsoft.com/office/drawing/2014/main" id="{7F6E283A-7D09-F16E-5135-5690B5E6BB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4" name="Notes Placeholder 2">
            <a:extLst>
              <a:ext uri="{FF2B5EF4-FFF2-40B4-BE49-F238E27FC236}">
                <a16:creationId xmlns:a16="http://schemas.microsoft.com/office/drawing/2014/main" id="{B6B52E78-1BE3-C6F9-8DF8-F5E2487264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20835" name="Slide Number Placeholder 3">
            <a:extLst>
              <a:ext uri="{FF2B5EF4-FFF2-40B4-BE49-F238E27FC236}">
                <a16:creationId xmlns:a16="http://schemas.microsoft.com/office/drawing/2014/main" id="{C4FEBC52-47B4-66C3-7C44-53BF692F8F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262B3B9E-92E2-4B7B-AA7D-9E5FEEEAB8CC}" type="slidenum">
              <a:rPr lang="en-US" altLang="en-US"/>
              <a:pPr/>
              <a:t>28</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Slide Image Placeholder 1">
            <a:extLst>
              <a:ext uri="{FF2B5EF4-FFF2-40B4-BE49-F238E27FC236}">
                <a16:creationId xmlns:a16="http://schemas.microsoft.com/office/drawing/2014/main" id="{1257F4C0-C262-073D-7922-432C27D805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6" name="Notes Placeholder 2">
            <a:extLst>
              <a:ext uri="{FF2B5EF4-FFF2-40B4-BE49-F238E27FC236}">
                <a16:creationId xmlns:a16="http://schemas.microsoft.com/office/drawing/2014/main" id="{6A337898-A196-A9FC-0F97-D6E867AF99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sz="700"/>
          </a:p>
        </p:txBody>
      </p:sp>
      <p:sp>
        <p:nvSpPr>
          <p:cNvPr id="123907" name="Slide Number Placeholder 3">
            <a:extLst>
              <a:ext uri="{FF2B5EF4-FFF2-40B4-BE49-F238E27FC236}">
                <a16:creationId xmlns:a16="http://schemas.microsoft.com/office/drawing/2014/main" id="{A41FECFB-94F8-BF51-4C7C-ADEC154ABA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D3CBC9F2-A239-4078-A452-DB2711464338}" type="slidenum">
              <a:rPr lang="en-US" altLang="en-US"/>
              <a:pPr/>
              <a:t>30</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a:extLst>
              <a:ext uri="{FF2B5EF4-FFF2-40B4-BE49-F238E27FC236}">
                <a16:creationId xmlns:a16="http://schemas.microsoft.com/office/drawing/2014/main" id="{300DCBE6-9D26-B817-3ABA-4A175FBB61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4" name="Notes Placeholder 2">
            <a:extLst>
              <a:ext uri="{FF2B5EF4-FFF2-40B4-BE49-F238E27FC236}">
                <a16:creationId xmlns:a16="http://schemas.microsoft.com/office/drawing/2014/main" id="{0886C5CC-6C79-5E58-B0F5-6B99B71BA7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4755" name="Slide Number Placeholder 3">
            <a:extLst>
              <a:ext uri="{FF2B5EF4-FFF2-40B4-BE49-F238E27FC236}">
                <a16:creationId xmlns:a16="http://schemas.microsoft.com/office/drawing/2014/main" id="{6E967DA0-E6F3-BF6E-4441-83F6FCA223A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CB94B0D7-E454-45F3-A371-C28AF8C8718E}" type="slidenum">
              <a:rPr lang="en-US" altLang="en-US"/>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a:extLst>
              <a:ext uri="{FF2B5EF4-FFF2-40B4-BE49-F238E27FC236}">
                <a16:creationId xmlns:a16="http://schemas.microsoft.com/office/drawing/2014/main" id="{875159CC-E3C6-7B48-B567-8994C8BCAE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6" name="Notes Placeholder 2">
            <a:extLst>
              <a:ext uri="{FF2B5EF4-FFF2-40B4-BE49-F238E27FC236}">
                <a16:creationId xmlns:a16="http://schemas.microsoft.com/office/drawing/2014/main" id="{0A0D768C-C77E-805D-3334-6591E2B0EE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7827" name="Slide Number Placeholder 3">
            <a:extLst>
              <a:ext uri="{FF2B5EF4-FFF2-40B4-BE49-F238E27FC236}">
                <a16:creationId xmlns:a16="http://schemas.microsoft.com/office/drawing/2014/main" id="{4CFB6904-A36C-BF05-3E87-AD3F8615BE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7E21D8F6-9756-4AB4-964F-9DDB55AB89BB}" type="slidenum">
              <a:rPr lang="en-US" altLang="en-US"/>
              <a:pPr/>
              <a:t>5</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a:extLst>
              <a:ext uri="{FF2B5EF4-FFF2-40B4-BE49-F238E27FC236}">
                <a16:creationId xmlns:a16="http://schemas.microsoft.com/office/drawing/2014/main" id="{823D9EE8-1667-FCB5-A4DF-63EF1E39BC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4" name="Notes Placeholder 2">
            <a:extLst>
              <a:ext uri="{FF2B5EF4-FFF2-40B4-BE49-F238E27FC236}">
                <a16:creationId xmlns:a16="http://schemas.microsoft.com/office/drawing/2014/main" id="{32AA1C75-1DEB-09B5-627B-B8F63E6842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79875" name="Slide Number Placeholder 3">
            <a:extLst>
              <a:ext uri="{FF2B5EF4-FFF2-40B4-BE49-F238E27FC236}">
                <a16:creationId xmlns:a16="http://schemas.microsoft.com/office/drawing/2014/main" id="{4315A919-E6B6-3CAB-E738-C7770E952B4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FAA2FC77-0E20-4C33-ADC9-39C8706193EC}" type="slidenum">
              <a:rPr lang="en-US" altLang="en-US"/>
              <a:pPr/>
              <a:t>6</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a:extLst>
              <a:ext uri="{FF2B5EF4-FFF2-40B4-BE49-F238E27FC236}">
                <a16:creationId xmlns:a16="http://schemas.microsoft.com/office/drawing/2014/main" id="{B86430FA-A314-83D8-8BE8-EC409F1091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2" name="Notes Placeholder 2">
            <a:extLst>
              <a:ext uri="{FF2B5EF4-FFF2-40B4-BE49-F238E27FC236}">
                <a16:creationId xmlns:a16="http://schemas.microsoft.com/office/drawing/2014/main" id="{D0312C94-4DC3-0C83-6F71-A0B4519621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1923" name="Slide Number Placeholder 3">
            <a:extLst>
              <a:ext uri="{FF2B5EF4-FFF2-40B4-BE49-F238E27FC236}">
                <a16:creationId xmlns:a16="http://schemas.microsoft.com/office/drawing/2014/main" id="{99F6C1F6-88D8-8485-F60F-094173DB21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94C52643-09EE-4D72-9ACD-057625F4BFB3}" type="slidenum">
              <a:rPr lang="en-US" altLang="en-US"/>
              <a:pPr/>
              <a:t>7</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a:extLst>
              <a:ext uri="{FF2B5EF4-FFF2-40B4-BE49-F238E27FC236}">
                <a16:creationId xmlns:a16="http://schemas.microsoft.com/office/drawing/2014/main" id="{159A1522-1064-E334-0AA5-C99A1846E6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0" name="Notes Placeholder 2">
            <a:extLst>
              <a:ext uri="{FF2B5EF4-FFF2-40B4-BE49-F238E27FC236}">
                <a16:creationId xmlns:a16="http://schemas.microsoft.com/office/drawing/2014/main" id="{6F7A5AD5-95A7-89C9-B6E0-D54E40974A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a:p>
            <a:endParaRPr lang="en-US" altLang="en-US"/>
          </a:p>
        </p:txBody>
      </p:sp>
      <p:sp>
        <p:nvSpPr>
          <p:cNvPr id="83971" name="Slide Number Placeholder 3">
            <a:extLst>
              <a:ext uri="{FF2B5EF4-FFF2-40B4-BE49-F238E27FC236}">
                <a16:creationId xmlns:a16="http://schemas.microsoft.com/office/drawing/2014/main" id="{0034918E-F167-CA08-8E14-906A5A86DD7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D283ED03-6ACA-4E14-8AD3-6663736B2DA7}" type="slidenum">
              <a:rPr lang="en-US" altLang="en-US"/>
              <a:pPr/>
              <a:t>8</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a:extLst>
              <a:ext uri="{FF2B5EF4-FFF2-40B4-BE49-F238E27FC236}">
                <a16:creationId xmlns:a16="http://schemas.microsoft.com/office/drawing/2014/main" id="{00E4F857-B72C-5805-2FE4-E5DFB228BA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8" name="Notes Placeholder 2">
            <a:extLst>
              <a:ext uri="{FF2B5EF4-FFF2-40B4-BE49-F238E27FC236}">
                <a16:creationId xmlns:a16="http://schemas.microsoft.com/office/drawing/2014/main" id="{33AC7543-5D08-BEE3-6CF3-79ACA884E5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a:p>
        </p:txBody>
      </p:sp>
      <p:sp>
        <p:nvSpPr>
          <p:cNvPr id="86019" name="Slide Number Placeholder 3">
            <a:extLst>
              <a:ext uri="{FF2B5EF4-FFF2-40B4-BE49-F238E27FC236}">
                <a16:creationId xmlns:a16="http://schemas.microsoft.com/office/drawing/2014/main" id="{1A538912-5433-BA73-77BC-D810A599F0D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039DC219-E2D3-4E3C-A61E-A8FB5AB1330E}" type="slidenum">
              <a:rPr lang="en-US" altLang="en-US"/>
              <a:pPr/>
              <a:t>9</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a:extLst>
              <a:ext uri="{FF2B5EF4-FFF2-40B4-BE49-F238E27FC236}">
                <a16:creationId xmlns:a16="http://schemas.microsoft.com/office/drawing/2014/main" id="{2BC25D07-987E-879F-0AB3-E012EA0785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6" name="Notes Placeholder 2">
            <a:extLst>
              <a:ext uri="{FF2B5EF4-FFF2-40B4-BE49-F238E27FC236}">
                <a16:creationId xmlns:a16="http://schemas.microsoft.com/office/drawing/2014/main" id="{DA1FB224-E1DD-0EE3-F725-9B8038BE1D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400">
              <a:spcBef>
                <a:spcPct val="0"/>
              </a:spcBef>
            </a:pPr>
            <a:endParaRPr lang="en-US" altLang="en-US"/>
          </a:p>
        </p:txBody>
      </p:sp>
      <p:sp>
        <p:nvSpPr>
          <p:cNvPr id="88067" name="Slide Number Placeholder 3">
            <a:extLst>
              <a:ext uri="{FF2B5EF4-FFF2-40B4-BE49-F238E27FC236}">
                <a16:creationId xmlns:a16="http://schemas.microsoft.com/office/drawing/2014/main" id="{7CAFB0B9-E3FD-9C66-F3A1-98CD683774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FF81714D-5AC6-4C2E-A162-0666AA75FD68}" type="slidenum">
              <a:rPr lang="en-US" altLang="en-US"/>
              <a:pPr/>
              <a:t>10</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DFE3A05-313E-CB0F-CC22-069427511F37}"/>
              </a:ext>
            </a:extLst>
          </p:cNvPr>
          <p:cNvSpPr>
            <a:spLocks noGrp="1"/>
          </p:cNvSpPr>
          <p:nvPr>
            <p:ph type="dt" sz="half" idx="10"/>
          </p:nvPr>
        </p:nvSpPr>
        <p:spPr/>
        <p:txBody>
          <a:bodyPr/>
          <a:lstStyle>
            <a:lvl1pPr>
              <a:defRPr/>
            </a:lvl1pPr>
          </a:lstStyle>
          <a:p>
            <a:pPr>
              <a:defRPr/>
            </a:pPr>
            <a:fld id="{6D7C3B3D-4CCC-4CEC-8187-5127732D1BCB}"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79AFE461-D6B9-14BB-E8CD-8EDDCAEC39C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DE6FDB7-97EE-044E-D9F8-86C559DFF3C3}"/>
              </a:ext>
            </a:extLst>
          </p:cNvPr>
          <p:cNvSpPr>
            <a:spLocks noGrp="1"/>
          </p:cNvSpPr>
          <p:nvPr>
            <p:ph type="sldNum" sz="quarter" idx="12"/>
          </p:nvPr>
        </p:nvSpPr>
        <p:spPr/>
        <p:txBody>
          <a:bodyPr/>
          <a:lstStyle>
            <a:lvl1pPr>
              <a:defRPr/>
            </a:lvl1pPr>
          </a:lstStyle>
          <a:p>
            <a:fld id="{0BB348A2-C934-4CC1-910A-6DF491C77D46}" type="slidenum">
              <a:rPr lang="en-US" altLang="en-US"/>
              <a:pPr/>
              <a:t>‹#›</a:t>
            </a:fld>
            <a:endParaRPr lang="en-US" altLang="en-US"/>
          </a:p>
        </p:txBody>
      </p:sp>
    </p:spTree>
    <p:extLst>
      <p:ext uri="{BB962C8B-B14F-4D97-AF65-F5344CB8AC3E}">
        <p14:creationId xmlns:p14="http://schemas.microsoft.com/office/powerpoint/2010/main" val="2339522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715855-9E64-918E-8FDA-211CC0F00EAE}"/>
              </a:ext>
            </a:extLst>
          </p:cNvPr>
          <p:cNvSpPr>
            <a:spLocks noGrp="1"/>
          </p:cNvSpPr>
          <p:nvPr>
            <p:ph type="dt" sz="half" idx="10"/>
          </p:nvPr>
        </p:nvSpPr>
        <p:spPr/>
        <p:txBody>
          <a:bodyPr/>
          <a:lstStyle>
            <a:lvl1pPr>
              <a:defRPr/>
            </a:lvl1pPr>
          </a:lstStyle>
          <a:p>
            <a:pPr>
              <a:defRPr/>
            </a:pPr>
            <a:fld id="{37BE9E7A-F645-44EA-9FD5-1DA216C3B467}"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D50EA0E5-5E87-0311-014D-DE2CBC835CC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7DD31DB-6C7E-0E08-13AA-60B205135F3D}"/>
              </a:ext>
            </a:extLst>
          </p:cNvPr>
          <p:cNvSpPr>
            <a:spLocks noGrp="1"/>
          </p:cNvSpPr>
          <p:nvPr>
            <p:ph type="sldNum" sz="quarter" idx="12"/>
          </p:nvPr>
        </p:nvSpPr>
        <p:spPr/>
        <p:txBody>
          <a:bodyPr/>
          <a:lstStyle>
            <a:lvl1pPr>
              <a:defRPr/>
            </a:lvl1pPr>
          </a:lstStyle>
          <a:p>
            <a:fld id="{A1FE7A97-57B4-47C0-81DC-A2A6520BE675}" type="slidenum">
              <a:rPr lang="en-US" altLang="en-US"/>
              <a:pPr/>
              <a:t>‹#›</a:t>
            </a:fld>
            <a:endParaRPr lang="en-US" altLang="en-US"/>
          </a:p>
        </p:txBody>
      </p:sp>
    </p:spTree>
    <p:extLst>
      <p:ext uri="{BB962C8B-B14F-4D97-AF65-F5344CB8AC3E}">
        <p14:creationId xmlns:p14="http://schemas.microsoft.com/office/powerpoint/2010/main" val="1064952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6F416B-8A11-6BDA-10E1-60CDA0D225BF}"/>
              </a:ext>
            </a:extLst>
          </p:cNvPr>
          <p:cNvSpPr>
            <a:spLocks noGrp="1"/>
          </p:cNvSpPr>
          <p:nvPr>
            <p:ph type="dt" sz="half" idx="10"/>
          </p:nvPr>
        </p:nvSpPr>
        <p:spPr/>
        <p:txBody>
          <a:bodyPr/>
          <a:lstStyle>
            <a:lvl1pPr>
              <a:defRPr/>
            </a:lvl1pPr>
          </a:lstStyle>
          <a:p>
            <a:pPr>
              <a:defRPr/>
            </a:pPr>
            <a:fld id="{429CE230-D830-453D-8D37-F17D0A26391C}"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5F1877CD-E477-02FD-6D71-B1031B3E1DA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F0D94FB-9792-122D-CF1B-97116D429793}"/>
              </a:ext>
            </a:extLst>
          </p:cNvPr>
          <p:cNvSpPr>
            <a:spLocks noGrp="1"/>
          </p:cNvSpPr>
          <p:nvPr>
            <p:ph type="sldNum" sz="quarter" idx="12"/>
          </p:nvPr>
        </p:nvSpPr>
        <p:spPr/>
        <p:txBody>
          <a:bodyPr/>
          <a:lstStyle>
            <a:lvl1pPr>
              <a:defRPr/>
            </a:lvl1pPr>
          </a:lstStyle>
          <a:p>
            <a:fld id="{FE666EB6-9CD0-454D-B99F-3102CB659EBD}" type="slidenum">
              <a:rPr lang="en-US" altLang="en-US"/>
              <a:pPr/>
              <a:t>‹#›</a:t>
            </a:fld>
            <a:endParaRPr lang="en-US" altLang="en-US"/>
          </a:p>
        </p:txBody>
      </p:sp>
    </p:spTree>
    <p:extLst>
      <p:ext uri="{BB962C8B-B14F-4D97-AF65-F5344CB8AC3E}">
        <p14:creationId xmlns:p14="http://schemas.microsoft.com/office/powerpoint/2010/main" val="1511480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634253D-D693-50D3-51CE-5B7CA38AEC7F}"/>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5012258C-6645-EDB1-3030-848C342002EB}"/>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9E7FE886-77C8-DD79-2410-15899063E3C3}"/>
              </a:ext>
            </a:extLst>
          </p:cNvPr>
          <p:cNvSpPr>
            <a:spLocks noGrp="1"/>
          </p:cNvSpPr>
          <p:nvPr>
            <p:ph type="sldNum" sz="quarter" idx="12"/>
          </p:nvPr>
        </p:nvSpPr>
        <p:spPr/>
        <p:txBody>
          <a:bodyPr/>
          <a:lstStyle>
            <a:lvl1pPr defTabSz="914400">
              <a:defRPr>
                <a:solidFill>
                  <a:srgbClr val="0367B3"/>
                </a:solidFill>
              </a:defRPr>
            </a:lvl1pPr>
          </a:lstStyle>
          <a:p>
            <a:fld id="{BC1A1C3E-BB9E-4782-9B7A-FC34D3AFCE51}" type="slidenum">
              <a:rPr lang="es-ES" altLang="en-US"/>
              <a:pPr/>
              <a:t>‹#›</a:t>
            </a:fld>
            <a:endParaRPr lang="es-ES" altLang="en-US"/>
          </a:p>
        </p:txBody>
      </p:sp>
    </p:spTree>
    <p:extLst>
      <p:ext uri="{BB962C8B-B14F-4D97-AF65-F5344CB8AC3E}">
        <p14:creationId xmlns:p14="http://schemas.microsoft.com/office/powerpoint/2010/main" val="2302329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9374AC-D63D-32C9-1AAB-25A7B914919D}"/>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F4839920-672B-4048-0C07-5EE9CB95EACF}"/>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008A723D-B584-DC57-C25D-CC35755DE96B}"/>
              </a:ext>
            </a:extLst>
          </p:cNvPr>
          <p:cNvSpPr>
            <a:spLocks noGrp="1"/>
          </p:cNvSpPr>
          <p:nvPr>
            <p:ph type="sldNum" sz="quarter" idx="12"/>
          </p:nvPr>
        </p:nvSpPr>
        <p:spPr/>
        <p:txBody>
          <a:bodyPr/>
          <a:lstStyle>
            <a:lvl1pPr defTabSz="914400">
              <a:defRPr>
                <a:solidFill>
                  <a:srgbClr val="0367B3"/>
                </a:solidFill>
              </a:defRPr>
            </a:lvl1pPr>
          </a:lstStyle>
          <a:p>
            <a:fld id="{688A29D4-F527-4EDA-AE21-CDD5AB01CCEE}" type="slidenum">
              <a:rPr lang="es-ES" altLang="en-US"/>
              <a:pPr/>
              <a:t>‹#›</a:t>
            </a:fld>
            <a:endParaRPr lang="es-ES" altLang="en-US"/>
          </a:p>
        </p:txBody>
      </p:sp>
    </p:spTree>
    <p:extLst>
      <p:ext uri="{BB962C8B-B14F-4D97-AF65-F5344CB8AC3E}">
        <p14:creationId xmlns:p14="http://schemas.microsoft.com/office/powerpoint/2010/main" val="750625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0C64881-875C-7E9F-C235-E7BB40784815}"/>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7FC8E813-F11C-0017-7FDD-70F871379D7A}"/>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62FFDB20-729B-D37D-9DF3-5078FE57B2E6}"/>
              </a:ext>
            </a:extLst>
          </p:cNvPr>
          <p:cNvSpPr>
            <a:spLocks noGrp="1"/>
          </p:cNvSpPr>
          <p:nvPr>
            <p:ph type="sldNum" sz="quarter" idx="12"/>
          </p:nvPr>
        </p:nvSpPr>
        <p:spPr/>
        <p:txBody>
          <a:bodyPr/>
          <a:lstStyle>
            <a:lvl1pPr defTabSz="914400">
              <a:defRPr>
                <a:solidFill>
                  <a:srgbClr val="0367B3"/>
                </a:solidFill>
              </a:defRPr>
            </a:lvl1pPr>
          </a:lstStyle>
          <a:p>
            <a:fld id="{AA468152-ECCA-4C7E-8B75-35984925D123}" type="slidenum">
              <a:rPr lang="es-ES" altLang="en-US"/>
              <a:pPr/>
              <a:t>‹#›</a:t>
            </a:fld>
            <a:endParaRPr lang="es-ES" altLang="en-US"/>
          </a:p>
        </p:txBody>
      </p:sp>
    </p:spTree>
    <p:extLst>
      <p:ext uri="{BB962C8B-B14F-4D97-AF65-F5344CB8AC3E}">
        <p14:creationId xmlns:p14="http://schemas.microsoft.com/office/powerpoint/2010/main" val="3962926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95EB21-6ECB-C9E5-796B-1BDF3A7ECA2B}"/>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6367D92A-0316-ED4C-09DB-38DA92DBE2A6}"/>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D4678533-73BE-E9F1-D9D1-D9AD7E3EE492}"/>
              </a:ext>
            </a:extLst>
          </p:cNvPr>
          <p:cNvSpPr>
            <a:spLocks noGrp="1"/>
          </p:cNvSpPr>
          <p:nvPr>
            <p:ph type="sldNum" sz="quarter" idx="12"/>
          </p:nvPr>
        </p:nvSpPr>
        <p:spPr/>
        <p:txBody>
          <a:bodyPr/>
          <a:lstStyle>
            <a:lvl1pPr defTabSz="914400">
              <a:defRPr>
                <a:solidFill>
                  <a:srgbClr val="0367B3"/>
                </a:solidFill>
              </a:defRPr>
            </a:lvl1pPr>
          </a:lstStyle>
          <a:p>
            <a:fld id="{C57D00F2-ADC5-4C08-A87E-5BF8F1744A08}" type="slidenum">
              <a:rPr lang="es-ES" altLang="en-US"/>
              <a:pPr/>
              <a:t>‹#›</a:t>
            </a:fld>
            <a:endParaRPr lang="es-ES" altLang="en-US"/>
          </a:p>
        </p:txBody>
      </p:sp>
    </p:spTree>
    <p:extLst>
      <p:ext uri="{BB962C8B-B14F-4D97-AF65-F5344CB8AC3E}">
        <p14:creationId xmlns:p14="http://schemas.microsoft.com/office/powerpoint/2010/main" val="819472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7F200B9-5EDE-67E9-410E-A27C1A40AE43}"/>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8" name="Footer Placeholder 7">
            <a:extLst>
              <a:ext uri="{FF2B5EF4-FFF2-40B4-BE49-F238E27FC236}">
                <a16:creationId xmlns:a16="http://schemas.microsoft.com/office/drawing/2014/main" id="{4BEFD79B-DCB3-1BED-2356-1EEBF55EB54E}"/>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9" name="Slide Number Placeholder 8">
            <a:extLst>
              <a:ext uri="{FF2B5EF4-FFF2-40B4-BE49-F238E27FC236}">
                <a16:creationId xmlns:a16="http://schemas.microsoft.com/office/drawing/2014/main" id="{C27F3B72-C9A7-681B-1508-ACE278C99947}"/>
              </a:ext>
            </a:extLst>
          </p:cNvPr>
          <p:cNvSpPr>
            <a:spLocks noGrp="1"/>
          </p:cNvSpPr>
          <p:nvPr>
            <p:ph type="sldNum" sz="quarter" idx="12"/>
          </p:nvPr>
        </p:nvSpPr>
        <p:spPr/>
        <p:txBody>
          <a:bodyPr/>
          <a:lstStyle>
            <a:lvl1pPr defTabSz="914400">
              <a:defRPr>
                <a:solidFill>
                  <a:srgbClr val="0367B3"/>
                </a:solidFill>
              </a:defRPr>
            </a:lvl1pPr>
          </a:lstStyle>
          <a:p>
            <a:fld id="{99972B45-078F-441B-88B9-F8A1068DB1CB}" type="slidenum">
              <a:rPr lang="es-ES" altLang="en-US"/>
              <a:pPr/>
              <a:t>‹#›</a:t>
            </a:fld>
            <a:endParaRPr lang="es-ES" altLang="en-US"/>
          </a:p>
        </p:txBody>
      </p:sp>
    </p:spTree>
    <p:extLst>
      <p:ext uri="{BB962C8B-B14F-4D97-AF65-F5344CB8AC3E}">
        <p14:creationId xmlns:p14="http://schemas.microsoft.com/office/powerpoint/2010/main" val="39849560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F9C4DE-22C2-7ECE-AE02-A696E77188B7}"/>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Footer Placeholder 3">
            <a:extLst>
              <a:ext uri="{FF2B5EF4-FFF2-40B4-BE49-F238E27FC236}">
                <a16:creationId xmlns:a16="http://schemas.microsoft.com/office/drawing/2014/main" id="{0C368501-2A2B-F4BC-907F-8706C6D8ECE0}"/>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Slide Number Placeholder 4">
            <a:extLst>
              <a:ext uri="{FF2B5EF4-FFF2-40B4-BE49-F238E27FC236}">
                <a16:creationId xmlns:a16="http://schemas.microsoft.com/office/drawing/2014/main" id="{B5D5C952-AE29-335D-7934-6A4F6D781460}"/>
              </a:ext>
            </a:extLst>
          </p:cNvPr>
          <p:cNvSpPr>
            <a:spLocks noGrp="1"/>
          </p:cNvSpPr>
          <p:nvPr>
            <p:ph type="sldNum" sz="quarter" idx="12"/>
          </p:nvPr>
        </p:nvSpPr>
        <p:spPr/>
        <p:txBody>
          <a:bodyPr/>
          <a:lstStyle>
            <a:lvl1pPr defTabSz="914400">
              <a:defRPr>
                <a:solidFill>
                  <a:srgbClr val="0367B3"/>
                </a:solidFill>
              </a:defRPr>
            </a:lvl1pPr>
          </a:lstStyle>
          <a:p>
            <a:fld id="{D8B3D167-74E6-4921-B246-0B225F621667}" type="slidenum">
              <a:rPr lang="es-ES" altLang="en-US"/>
              <a:pPr/>
              <a:t>‹#›</a:t>
            </a:fld>
            <a:endParaRPr lang="es-ES" altLang="en-US"/>
          </a:p>
        </p:txBody>
      </p:sp>
    </p:spTree>
    <p:extLst>
      <p:ext uri="{BB962C8B-B14F-4D97-AF65-F5344CB8AC3E}">
        <p14:creationId xmlns:p14="http://schemas.microsoft.com/office/powerpoint/2010/main" val="11273550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FC4F38-33E8-76D7-7DB0-2A78E77AC1FB}"/>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3" name="Footer Placeholder 2">
            <a:extLst>
              <a:ext uri="{FF2B5EF4-FFF2-40B4-BE49-F238E27FC236}">
                <a16:creationId xmlns:a16="http://schemas.microsoft.com/office/drawing/2014/main" id="{E91A8483-A774-75A3-A91D-B064182AB2C5}"/>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Slide Number Placeholder 3">
            <a:extLst>
              <a:ext uri="{FF2B5EF4-FFF2-40B4-BE49-F238E27FC236}">
                <a16:creationId xmlns:a16="http://schemas.microsoft.com/office/drawing/2014/main" id="{52FC3D65-6702-5F09-1C11-09B46231717E}"/>
              </a:ext>
            </a:extLst>
          </p:cNvPr>
          <p:cNvSpPr>
            <a:spLocks noGrp="1"/>
          </p:cNvSpPr>
          <p:nvPr>
            <p:ph type="sldNum" sz="quarter" idx="12"/>
          </p:nvPr>
        </p:nvSpPr>
        <p:spPr/>
        <p:txBody>
          <a:bodyPr/>
          <a:lstStyle>
            <a:lvl1pPr defTabSz="914400">
              <a:defRPr>
                <a:solidFill>
                  <a:srgbClr val="0367B3"/>
                </a:solidFill>
              </a:defRPr>
            </a:lvl1pPr>
          </a:lstStyle>
          <a:p>
            <a:fld id="{B0B1AB12-FE49-407E-B9CC-9BEB8CEC85CC}" type="slidenum">
              <a:rPr lang="es-ES" altLang="en-US"/>
              <a:pPr/>
              <a:t>‹#›</a:t>
            </a:fld>
            <a:endParaRPr lang="es-ES" altLang="en-US"/>
          </a:p>
        </p:txBody>
      </p:sp>
    </p:spTree>
    <p:extLst>
      <p:ext uri="{BB962C8B-B14F-4D97-AF65-F5344CB8AC3E}">
        <p14:creationId xmlns:p14="http://schemas.microsoft.com/office/powerpoint/2010/main" val="23025750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FFB2F8-9C9F-0CF2-CC1C-54A7D1804C83}"/>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F5BE6250-2EFC-2407-A986-AD9B14B873AA}"/>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23D4BBB4-BA0A-B70F-3553-CC7D48240476}"/>
              </a:ext>
            </a:extLst>
          </p:cNvPr>
          <p:cNvSpPr>
            <a:spLocks noGrp="1"/>
          </p:cNvSpPr>
          <p:nvPr>
            <p:ph type="sldNum" sz="quarter" idx="12"/>
          </p:nvPr>
        </p:nvSpPr>
        <p:spPr/>
        <p:txBody>
          <a:bodyPr/>
          <a:lstStyle>
            <a:lvl1pPr defTabSz="914400">
              <a:defRPr>
                <a:solidFill>
                  <a:srgbClr val="0367B3"/>
                </a:solidFill>
              </a:defRPr>
            </a:lvl1pPr>
          </a:lstStyle>
          <a:p>
            <a:fld id="{876C3E35-5634-43F7-B23C-B037E6E411F7}" type="slidenum">
              <a:rPr lang="es-ES" altLang="en-US"/>
              <a:pPr/>
              <a:t>‹#›</a:t>
            </a:fld>
            <a:endParaRPr lang="es-ES" altLang="en-US"/>
          </a:p>
        </p:txBody>
      </p:sp>
    </p:spTree>
    <p:extLst>
      <p:ext uri="{BB962C8B-B14F-4D97-AF65-F5344CB8AC3E}">
        <p14:creationId xmlns:p14="http://schemas.microsoft.com/office/powerpoint/2010/main" val="2444005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D3B6C8-012C-7FA2-3DE7-64DD85F93D0F}"/>
              </a:ext>
            </a:extLst>
          </p:cNvPr>
          <p:cNvSpPr>
            <a:spLocks noGrp="1"/>
          </p:cNvSpPr>
          <p:nvPr>
            <p:ph type="dt" sz="half" idx="10"/>
          </p:nvPr>
        </p:nvSpPr>
        <p:spPr/>
        <p:txBody>
          <a:bodyPr/>
          <a:lstStyle>
            <a:lvl1pPr>
              <a:defRPr/>
            </a:lvl1pPr>
          </a:lstStyle>
          <a:p>
            <a:pPr>
              <a:defRPr/>
            </a:pPr>
            <a:fld id="{5215B339-561D-410D-A14F-25E9419D08E1}"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29956320-B36A-F64F-BEB8-FED8F2B1FBB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C89A3BF-5AE0-751A-9267-3BC9244D4904}"/>
              </a:ext>
            </a:extLst>
          </p:cNvPr>
          <p:cNvSpPr>
            <a:spLocks noGrp="1"/>
          </p:cNvSpPr>
          <p:nvPr>
            <p:ph type="sldNum" sz="quarter" idx="12"/>
          </p:nvPr>
        </p:nvSpPr>
        <p:spPr/>
        <p:txBody>
          <a:bodyPr/>
          <a:lstStyle>
            <a:lvl1pPr>
              <a:defRPr/>
            </a:lvl1pPr>
          </a:lstStyle>
          <a:p>
            <a:fld id="{70A76EC4-4AD9-435C-B7D9-F737E857B45E}" type="slidenum">
              <a:rPr lang="en-US" altLang="en-US"/>
              <a:pPr/>
              <a:t>‹#›</a:t>
            </a:fld>
            <a:endParaRPr lang="en-US" altLang="en-US"/>
          </a:p>
        </p:txBody>
      </p:sp>
    </p:spTree>
    <p:extLst>
      <p:ext uri="{BB962C8B-B14F-4D97-AF65-F5344CB8AC3E}">
        <p14:creationId xmlns:p14="http://schemas.microsoft.com/office/powerpoint/2010/main" val="40717484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DCC782A7-FEF1-1868-2878-961025388F99}"/>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47473CC9-03C8-02EB-D30C-D8535FCD5D92}"/>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DC1C7074-B8F5-477E-EB36-2EFA0A2D94F0}"/>
              </a:ext>
            </a:extLst>
          </p:cNvPr>
          <p:cNvSpPr>
            <a:spLocks noGrp="1"/>
          </p:cNvSpPr>
          <p:nvPr>
            <p:ph type="sldNum" sz="quarter" idx="12"/>
          </p:nvPr>
        </p:nvSpPr>
        <p:spPr/>
        <p:txBody>
          <a:bodyPr/>
          <a:lstStyle>
            <a:lvl1pPr defTabSz="914400">
              <a:defRPr>
                <a:solidFill>
                  <a:srgbClr val="0367B3"/>
                </a:solidFill>
              </a:defRPr>
            </a:lvl1pPr>
          </a:lstStyle>
          <a:p>
            <a:fld id="{276CE28F-83EA-446A-8FE5-2AA22AB5D7C4}" type="slidenum">
              <a:rPr lang="es-ES" altLang="en-US"/>
              <a:pPr/>
              <a:t>‹#›</a:t>
            </a:fld>
            <a:endParaRPr lang="es-ES" altLang="en-US"/>
          </a:p>
        </p:txBody>
      </p:sp>
    </p:spTree>
    <p:extLst>
      <p:ext uri="{BB962C8B-B14F-4D97-AF65-F5344CB8AC3E}">
        <p14:creationId xmlns:p14="http://schemas.microsoft.com/office/powerpoint/2010/main" val="26626917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A726C8-93C4-04A7-E8D1-1EEBDCB5FB00}"/>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3FE8D046-A4FC-C931-63D1-2F9C35179FB1}"/>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05C7CD37-9AD7-DE09-8680-F87ECD05D87F}"/>
              </a:ext>
            </a:extLst>
          </p:cNvPr>
          <p:cNvSpPr>
            <a:spLocks noGrp="1"/>
          </p:cNvSpPr>
          <p:nvPr>
            <p:ph type="sldNum" sz="quarter" idx="12"/>
          </p:nvPr>
        </p:nvSpPr>
        <p:spPr/>
        <p:txBody>
          <a:bodyPr/>
          <a:lstStyle>
            <a:lvl1pPr defTabSz="914400">
              <a:defRPr>
                <a:solidFill>
                  <a:srgbClr val="0367B3"/>
                </a:solidFill>
              </a:defRPr>
            </a:lvl1pPr>
          </a:lstStyle>
          <a:p>
            <a:fld id="{DE071D25-4CBC-44B1-862E-5D8A09DDB353}" type="slidenum">
              <a:rPr lang="es-ES" altLang="en-US"/>
              <a:pPr/>
              <a:t>‹#›</a:t>
            </a:fld>
            <a:endParaRPr lang="es-ES" altLang="en-US"/>
          </a:p>
        </p:txBody>
      </p:sp>
    </p:spTree>
    <p:extLst>
      <p:ext uri="{BB962C8B-B14F-4D97-AF65-F5344CB8AC3E}">
        <p14:creationId xmlns:p14="http://schemas.microsoft.com/office/powerpoint/2010/main" val="39441798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287E5E-7FEA-4335-96F2-A6803E20DEFE}"/>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B14E49B9-6492-0A3B-95F5-B1EE94C7EB10}"/>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FBCD011E-663F-D34B-5B69-E20EFD634CC9}"/>
              </a:ext>
            </a:extLst>
          </p:cNvPr>
          <p:cNvSpPr>
            <a:spLocks noGrp="1"/>
          </p:cNvSpPr>
          <p:nvPr>
            <p:ph type="sldNum" sz="quarter" idx="12"/>
          </p:nvPr>
        </p:nvSpPr>
        <p:spPr/>
        <p:txBody>
          <a:bodyPr/>
          <a:lstStyle>
            <a:lvl1pPr defTabSz="914400">
              <a:defRPr>
                <a:solidFill>
                  <a:srgbClr val="0367B3"/>
                </a:solidFill>
              </a:defRPr>
            </a:lvl1pPr>
          </a:lstStyle>
          <a:p>
            <a:fld id="{76F5632F-3415-4C4D-ABC1-5E985EF4C1CD}" type="slidenum">
              <a:rPr lang="es-ES" altLang="en-US"/>
              <a:pPr/>
              <a:t>‹#›</a:t>
            </a:fld>
            <a:endParaRPr lang="es-ES" altLang="en-US"/>
          </a:p>
        </p:txBody>
      </p:sp>
    </p:spTree>
    <p:extLst>
      <p:ext uri="{BB962C8B-B14F-4D97-AF65-F5344CB8AC3E}">
        <p14:creationId xmlns:p14="http://schemas.microsoft.com/office/powerpoint/2010/main" val="30986400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332656"/>
            <a:ext cx="7313324" cy="1470025"/>
          </a:xfrm>
        </p:spPr>
        <p:txBody>
          <a:bodyPr/>
          <a:lstStyle/>
          <a:p>
            <a:r>
              <a:rPr lang="en-US"/>
              <a:t>Click to edit Master title style</a:t>
            </a:r>
            <a:endParaRPr lang="en-US" dirty="0"/>
          </a:p>
        </p:txBody>
      </p:sp>
      <p:sp>
        <p:nvSpPr>
          <p:cNvPr id="7" name="Rectangle 3"/>
          <p:cNvSpPr>
            <a:spLocks noGrp="1" noChangeArrowheads="1"/>
          </p:cNvSpPr>
          <p:nvPr>
            <p:ph idx="13"/>
          </p:nvPr>
        </p:nvSpPr>
        <p:spPr bwMode="auto">
          <a:xfrm>
            <a:off x="1691680" y="2060848"/>
            <a:ext cx="7344816" cy="3629025"/>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s-ES" noProof="0" dirty="0"/>
          </a:p>
        </p:txBody>
      </p:sp>
      <p:sp>
        <p:nvSpPr>
          <p:cNvPr id="3" name="Date Placeholder 3">
            <a:extLst>
              <a:ext uri="{FF2B5EF4-FFF2-40B4-BE49-F238E27FC236}">
                <a16:creationId xmlns:a16="http://schemas.microsoft.com/office/drawing/2014/main" id="{0281519B-A440-F365-A666-79A3833EC932}"/>
              </a:ext>
            </a:extLst>
          </p:cNvPr>
          <p:cNvSpPr>
            <a:spLocks noGrp="1"/>
          </p:cNvSpPr>
          <p:nvPr>
            <p:ph type="dt" sz="half" idx="14"/>
          </p:nvPr>
        </p:nvSpPr>
        <p:spPr>
          <a:xfrm>
            <a:off x="28575" y="5373688"/>
            <a:ext cx="1296988" cy="268287"/>
          </a:xfrm>
        </p:spPr>
        <p:txBody>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4" name="Footer Placeholder 4">
            <a:extLst>
              <a:ext uri="{FF2B5EF4-FFF2-40B4-BE49-F238E27FC236}">
                <a16:creationId xmlns:a16="http://schemas.microsoft.com/office/drawing/2014/main" id="{43EE4862-6D41-9A1D-8491-99F5828A8085}"/>
              </a:ext>
            </a:extLst>
          </p:cNvPr>
          <p:cNvSpPr>
            <a:spLocks noGrp="1"/>
          </p:cNvSpPr>
          <p:nvPr>
            <p:ph type="ftr" sz="quarter" idx="15"/>
          </p:nvPr>
        </p:nvSpPr>
        <p:spPr>
          <a:xfrm>
            <a:off x="3124200" y="6245225"/>
            <a:ext cx="2895600" cy="476250"/>
          </a:xfrm>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5" name="Slide Number Placeholder 5">
            <a:extLst>
              <a:ext uri="{FF2B5EF4-FFF2-40B4-BE49-F238E27FC236}">
                <a16:creationId xmlns:a16="http://schemas.microsoft.com/office/drawing/2014/main" id="{39B39F95-F2BA-B093-57CE-E0DDB53605CF}"/>
              </a:ext>
            </a:extLst>
          </p:cNvPr>
          <p:cNvSpPr>
            <a:spLocks noGrp="1"/>
          </p:cNvSpPr>
          <p:nvPr>
            <p:ph type="sldNum" sz="quarter" idx="16"/>
          </p:nvPr>
        </p:nvSpPr>
        <p:spPr>
          <a:xfrm>
            <a:off x="6553200" y="6245225"/>
            <a:ext cx="2133600" cy="476250"/>
          </a:xfrm>
        </p:spPr>
        <p:txBody>
          <a:bodyPr/>
          <a:lstStyle>
            <a:lvl1pPr defTabSz="914400">
              <a:defRPr>
                <a:solidFill>
                  <a:srgbClr val="0367B3"/>
                </a:solidFill>
              </a:defRPr>
            </a:lvl1pPr>
          </a:lstStyle>
          <a:p>
            <a:fld id="{997BA0E7-91A2-42F2-BE5E-6DB3A286CC10}" type="slidenum">
              <a:rPr lang="es-ES" altLang="en-US"/>
              <a:pPr/>
              <a:t>‹#›</a:t>
            </a:fld>
            <a:endParaRPr lang="es-ES" altLang="en-US"/>
          </a:p>
        </p:txBody>
      </p:sp>
    </p:spTree>
    <p:extLst>
      <p:ext uri="{BB962C8B-B14F-4D97-AF65-F5344CB8AC3E}">
        <p14:creationId xmlns:p14="http://schemas.microsoft.com/office/powerpoint/2010/main" val="194475268"/>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34311592"/>
      </p:ext>
    </p:extLst>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8B1AF08D-7697-1530-3376-FE80016CE35D}"/>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B173F287-7BBB-49E4-BD06-C16DD283FA35}"/>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BE29E9F5-CF2E-491F-2571-7780E654864D}"/>
              </a:ext>
            </a:extLst>
          </p:cNvPr>
          <p:cNvSpPr>
            <a:spLocks noGrp="1"/>
          </p:cNvSpPr>
          <p:nvPr>
            <p:ph type="sldNum" sz="quarter" idx="12"/>
          </p:nvPr>
        </p:nvSpPr>
        <p:spPr/>
        <p:txBody>
          <a:bodyPr/>
          <a:lstStyle>
            <a:lvl1pPr defTabSz="914400">
              <a:defRPr>
                <a:solidFill>
                  <a:srgbClr val="0367B3"/>
                </a:solidFill>
              </a:defRPr>
            </a:lvl1pPr>
          </a:lstStyle>
          <a:p>
            <a:fld id="{4981B738-D921-4199-9EA5-A56754045D5D}" type="slidenum">
              <a:rPr lang="es-ES" altLang="en-US"/>
              <a:pPr/>
              <a:t>‹#›</a:t>
            </a:fld>
            <a:endParaRPr lang="es-ES" altLang="en-US"/>
          </a:p>
        </p:txBody>
      </p:sp>
    </p:spTree>
    <p:extLst>
      <p:ext uri="{BB962C8B-B14F-4D97-AF65-F5344CB8AC3E}">
        <p14:creationId xmlns:p14="http://schemas.microsoft.com/office/powerpoint/2010/main" val="21903221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1FA7A7-0203-25E8-8C7B-24E2BFE0623E}"/>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EF6F6188-4352-6F14-3BBB-3162D26934CE}"/>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656B22C5-556C-5E52-CA85-7115C55E69C9}"/>
              </a:ext>
            </a:extLst>
          </p:cNvPr>
          <p:cNvSpPr>
            <a:spLocks noGrp="1"/>
          </p:cNvSpPr>
          <p:nvPr>
            <p:ph type="sldNum" sz="quarter" idx="12"/>
          </p:nvPr>
        </p:nvSpPr>
        <p:spPr/>
        <p:txBody>
          <a:bodyPr/>
          <a:lstStyle>
            <a:lvl1pPr defTabSz="914400">
              <a:defRPr>
                <a:solidFill>
                  <a:srgbClr val="0367B3"/>
                </a:solidFill>
              </a:defRPr>
            </a:lvl1pPr>
          </a:lstStyle>
          <a:p>
            <a:fld id="{99E0C105-7DDE-4223-A40B-EF5D3E1715C5}" type="slidenum">
              <a:rPr lang="es-ES" altLang="en-US"/>
              <a:pPr/>
              <a:t>‹#›</a:t>
            </a:fld>
            <a:endParaRPr lang="es-ES" altLang="en-US"/>
          </a:p>
        </p:txBody>
      </p:sp>
    </p:spTree>
    <p:extLst>
      <p:ext uri="{BB962C8B-B14F-4D97-AF65-F5344CB8AC3E}">
        <p14:creationId xmlns:p14="http://schemas.microsoft.com/office/powerpoint/2010/main" val="17511201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D6C9FC-B1FE-1EA5-929B-6C5AEE9488FB}"/>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9747752D-DCD2-9E03-5FC9-E8430AF0709A}"/>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867BEC54-7106-8562-62BE-650A15615D9D}"/>
              </a:ext>
            </a:extLst>
          </p:cNvPr>
          <p:cNvSpPr>
            <a:spLocks noGrp="1"/>
          </p:cNvSpPr>
          <p:nvPr>
            <p:ph type="sldNum" sz="quarter" idx="12"/>
          </p:nvPr>
        </p:nvSpPr>
        <p:spPr/>
        <p:txBody>
          <a:bodyPr/>
          <a:lstStyle>
            <a:lvl1pPr defTabSz="914400">
              <a:defRPr>
                <a:solidFill>
                  <a:srgbClr val="0367B3"/>
                </a:solidFill>
              </a:defRPr>
            </a:lvl1pPr>
          </a:lstStyle>
          <a:p>
            <a:fld id="{4DC5B0DD-8BAD-484A-BB62-DA840A84A3FD}" type="slidenum">
              <a:rPr lang="es-ES" altLang="en-US"/>
              <a:pPr/>
              <a:t>‹#›</a:t>
            </a:fld>
            <a:endParaRPr lang="es-ES" altLang="en-US"/>
          </a:p>
        </p:txBody>
      </p:sp>
    </p:spTree>
    <p:extLst>
      <p:ext uri="{BB962C8B-B14F-4D97-AF65-F5344CB8AC3E}">
        <p14:creationId xmlns:p14="http://schemas.microsoft.com/office/powerpoint/2010/main" val="30193779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85D866-D24B-8E94-F1BD-ACFAFEE414D2}"/>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8CFCE831-CCB4-49BB-96A1-7D0837FB4C5D}"/>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318F8092-A0CC-1C4D-BD86-04E8BE2598D3}"/>
              </a:ext>
            </a:extLst>
          </p:cNvPr>
          <p:cNvSpPr>
            <a:spLocks noGrp="1"/>
          </p:cNvSpPr>
          <p:nvPr>
            <p:ph type="sldNum" sz="quarter" idx="12"/>
          </p:nvPr>
        </p:nvSpPr>
        <p:spPr/>
        <p:txBody>
          <a:bodyPr/>
          <a:lstStyle>
            <a:lvl1pPr defTabSz="914400">
              <a:defRPr>
                <a:solidFill>
                  <a:srgbClr val="0367B3"/>
                </a:solidFill>
              </a:defRPr>
            </a:lvl1pPr>
          </a:lstStyle>
          <a:p>
            <a:fld id="{FC9B63FB-9C04-46CB-98D1-6C4089F19789}" type="slidenum">
              <a:rPr lang="es-ES" altLang="en-US"/>
              <a:pPr/>
              <a:t>‹#›</a:t>
            </a:fld>
            <a:endParaRPr lang="es-ES" altLang="en-US"/>
          </a:p>
        </p:txBody>
      </p:sp>
    </p:spTree>
    <p:extLst>
      <p:ext uri="{BB962C8B-B14F-4D97-AF65-F5344CB8AC3E}">
        <p14:creationId xmlns:p14="http://schemas.microsoft.com/office/powerpoint/2010/main" val="38871647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DAE537-6495-B547-6A95-A9B09827CF4F}"/>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8" name="Footer Placeholder 7">
            <a:extLst>
              <a:ext uri="{FF2B5EF4-FFF2-40B4-BE49-F238E27FC236}">
                <a16:creationId xmlns:a16="http://schemas.microsoft.com/office/drawing/2014/main" id="{2685C1AC-F777-FB0A-4E2F-E950572243FD}"/>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9" name="Slide Number Placeholder 8">
            <a:extLst>
              <a:ext uri="{FF2B5EF4-FFF2-40B4-BE49-F238E27FC236}">
                <a16:creationId xmlns:a16="http://schemas.microsoft.com/office/drawing/2014/main" id="{2D1C705A-641A-9EFA-68E8-4CFB6F8D1F68}"/>
              </a:ext>
            </a:extLst>
          </p:cNvPr>
          <p:cNvSpPr>
            <a:spLocks noGrp="1"/>
          </p:cNvSpPr>
          <p:nvPr>
            <p:ph type="sldNum" sz="quarter" idx="12"/>
          </p:nvPr>
        </p:nvSpPr>
        <p:spPr/>
        <p:txBody>
          <a:bodyPr/>
          <a:lstStyle>
            <a:lvl1pPr defTabSz="914400">
              <a:defRPr>
                <a:solidFill>
                  <a:srgbClr val="0367B3"/>
                </a:solidFill>
              </a:defRPr>
            </a:lvl1pPr>
          </a:lstStyle>
          <a:p>
            <a:fld id="{D4F47DF6-645E-4BD8-A8DD-412DA139D53A}" type="slidenum">
              <a:rPr lang="es-ES" altLang="en-US"/>
              <a:pPr/>
              <a:t>‹#›</a:t>
            </a:fld>
            <a:endParaRPr lang="es-ES" altLang="en-US"/>
          </a:p>
        </p:txBody>
      </p:sp>
    </p:spTree>
    <p:extLst>
      <p:ext uri="{BB962C8B-B14F-4D97-AF65-F5344CB8AC3E}">
        <p14:creationId xmlns:p14="http://schemas.microsoft.com/office/powerpoint/2010/main" val="2524673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989C31-5B13-D749-5281-AA680D95D77A}"/>
              </a:ext>
            </a:extLst>
          </p:cNvPr>
          <p:cNvSpPr>
            <a:spLocks noGrp="1"/>
          </p:cNvSpPr>
          <p:nvPr>
            <p:ph type="dt" sz="half" idx="10"/>
          </p:nvPr>
        </p:nvSpPr>
        <p:spPr/>
        <p:txBody>
          <a:bodyPr/>
          <a:lstStyle>
            <a:lvl1pPr>
              <a:defRPr/>
            </a:lvl1pPr>
          </a:lstStyle>
          <a:p>
            <a:pPr>
              <a:defRPr/>
            </a:pPr>
            <a:fld id="{B13D2BAF-5CB1-465D-9C14-314D434269AD}"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1287B1B2-68D8-E9A6-8A7E-A2176A6325D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9FF5C84-C479-A9B9-C88E-9480D9971ED4}"/>
              </a:ext>
            </a:extLst>
          </p:cNvPr>
          <p:cNvSpPr>
            <a:spLocks noGrp="1"/>
          </p:cNvSpPr>
          <p:nvPr>
            <p:ph type="sldNum" sz="quarter" idx="12"/>
          </p:nvPr>
        </p:nvSpPr>
        <p:spPr/>
        <p:txBody>
          <a:bodyPr/>
          <a:lstStyle>
            <a:lvl1pPr>
              <a:defRPr/>
            </a:lvl1pPr>
          </a:lstStyle>
          <a:p>
            <a:fld id="{61C040E1-59FE-462F-92B4-6DD397E42A24}" type="slidenum">
              <a:rPr lang="en-US" altLang="en-US"/>
              <a:pPr/>
              <a:t>‹#›</a:t>
            </a:fld>
            <a:endParaRPr lang="en-US" altLang="en-US"/>
          </a:p>
        </p:txBody>
      </p:sp>
    </p:spTree>
    <p:extLst>
      <p:ext uri="{BB962C8B-B14F-4D97-AF65-F5344CB8AC3E}">
        <p14:creationId xmlns:p14="http://schemas.microsoft.com/office/powerpoint/2010/main" val="22621662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3C8B26-48E0-EA56-9AC8-BA60EB55F9BB}"/>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Footer Placeholder 3">
            <a:extLst>
              <a:ext uri="{FF2B5EF4-FFF2-40B4-BE49-F238E27FC236}">
                <a16:creationId xmlns:a16="http://schemas.microsoft.com/office/drawing/2014/main" id="{62398EBB-0BBB-1929-7AFF-5A2BBB1F190F}"/>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Slide Number Placeholder 4">
            <a:extLst>
              <a:ext uri="{FF2B5EF4-FFF2-40B4-BE49-F238E27FC236}">
                <a16:creationId xmlns:a16="http://schemas.microsoft.com/office/drawing/2014/main" id="{8264F303-7CC5-FF2D-EC13-46FF2B7326D3}"/>
              </a:ext>
            </a:extLst>
          </p:cNvPr>
          <p:cNvSpPr>
            <a:spLocks noGrp="1"/>
          </p:cNvSpPr>
          <p:nvPr>
            <p:ph type="sldNum" sz="quarter" idx="12"/>
          </p:nvPr>
        </p:nvSpPr>
        <p:spPr/>
        <p:txBody>
          <a:bodyPr/>
          <a:lstStyle>
            <a:lvl1pPr defTabSz="914400">
              <a:defRPr>
                <a:solidFill>
                  <a:srgbClr val="0367B3"/>
                </a:solidFill>
              </a:defRPr>
            </a:lvl1pPr>
          </a:lstStyle>
          <a:p>
            <a:fld id="{0A4436C9-9EAD-48D8-950C-C98F4122546B}" type="slidenum">
              <a:rPr lang="es-ES" altLang="en-US"/>
              <a:pPr/>
              <a:t>‹#›</a:t>
            </a:fld>
            <a:endParaRPr lang="es-ES" altLang="en-US"/>
          </a:p>
        </p:txBody>
      </p:sp>
    </p:spTree>
    <p:extLst>
      <p:ext uri="{BB962C8B-B14F-4D97-AF65-F5344CB8AC3E}">
        <p14:creationId xmlns:p14="http://schemas.microsoft.com/office/powerpoint/2010/main" val="3020289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C3FBE-E016-E88B-A7BF-36E2DDD78C06}"/>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3" name="Footer Placeholder 2">
            <a:extLst>
              <a:ext uri="{FF2B5EF4-FFF2-40B4-BE49-F238E27FC236}">
                <a16:creationId xmlns:a16="http://schemas.microsoft.com/office/drawing/2014/main" id="{BBFF3DA9-6CA7-344E-B83D-06140B01F12B}"/>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Slide Number Placeholder 3">
            <a:extLst>
              <a:ext uri="{FF2B5EF4-FFF2-40B4-BE49-F238E27FC236}">
                <a16:creationId xmlns:a16="http://schemas.microsoft.com/office/drawing/2014/main" id="{E6BB5F80-885E-4E7B-2B53-79CB6398769C}"/>
              </a:ext>
            </a:extLst>
          </p:cNvPr>
          <p:cNvSpPr>
            <a:spLocks noGrp="1"/>
          </p:cNvSpPr>
          <p:nvPr>
            <p:ph type="sldNum" sz="quarter" idx="12"/>
          </p:nvPr>
        </p:nvSpPr>
        <p:spPr/>
        <p:txBody>
          <a:bodyPr/>
          <a:lstStyle>
            <a:lvl1pPr defTabSz="914400">
              <a:defRPr>
                <a:solidFill>
                  <a:srgbClr val="0367B3"/>
                </a:solidFill>
              </a:defRPr>
            </a:lvl1pPr>
          </a:lstStyle>
          <a:p>
            <a:fld id="{56666B85-B74E-4767-81C5-949E8D641742}" type="slidenum">
              <a:rPr lang="es-ES" altLang="en-US"/>
              <a:pPr/>
              <a:t>‹#›</a:t>
            </a:fld>
            <a:endParaRPr lang="es-ES" altLang="en-US"/>
          </a:p>
        </p:txBody>
      </p:sp>
    </p:spTree>
    <p:extLst>
      <p:ext uri="{BB962C8B-B14F-4D97-AF65-F5344CB8AC3E}">
        <p14:creationId xmlns:p14="http://schemas.microsoft.com/office/powerpoint/2010/main" val="14943790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0CBA9D1-3F4B-EBF4-EC51-8BC815DE35DD}"/>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98F4CE7C-E462-1F13-54CF-451546ACC1C1}"/>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759D98D2-8D0E-D8B6-F637-867042655938}"/>
              </a:ext>
            </a:extLst>
          </p:cNvPr>
          <p:cNvSpPr>
            <a:spLocks noGrp="1"/>
          </p:cNvSpPr>
          <p:nvPr>
            <p:ph type="sldNum" sz="quarter" idx="12"/>
          </p:nvPr>
        </p:nvSpPr>
        <p:spPr/>
        <p:txBody>
          <a:bodyPr/>
          <a:lstStyle>
            <a:lvl1pPr defTabSz="914400">
              <a:defRPr>
                <a:solidFill>
                  <a:srgbClr val="0367B3"/>
                </a:solidFill>
              </a:defRPr>
            </a:lvl1pPr>
          </a:lstStyle>
          <a:p>
            <a:fld id="{05B15258-3B65-4B7C-9B2A-839624AECC42}" type="slidenum">
              <a:rPr lang="es-ES" altLang="en-US"/>
              <a:pPr/>
              <a:t>‹#›</a:t>
            </a:fld>
            <a:endParaRPr lang="es-ES" altLang="en-US"/>
          </a:p>
        </p:txBody>
      </p:sp>
    </p:spTree>
    <p:extLst>
      <p:ext uri="{BB962C8B-B14F-4D97-AF65-F5344CB8AC3E}">
        <p14:creationId xmlns:p14="http://schemas.microsoft.com/office/powerpoint/2010/main" val="33348833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F1E75DDA-0B70-3100-EDFF-8D2D97EF314F}"/>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EFBF5EED-B766-C2E7-C5A1-EAC85B263929}"/>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279BABBC-48E4-AC65-2D53-441879FF3A25}"/>
              </a:ext>
            </a:extLst>
          </p:cNvPr>
          <p:cNvSpPr>
            <a:spLocks noGrp="1"/>
          </p:cNvSpPr>
          <p:nvPr>
            <p:ph type="sldNum" sz="quarter" idx="12"/>
          </p:nvPr>
        </p:nvSpPr>
        <p:spPr/>
        <p:txBody>
          <a:bodyPr/>
          <a:lstStyle>
            <a:lvl1pPr defTabSz="914400">
              <a:defRPr>
                <a:solidFill>
                  <a:srgbClr val="0367B3"/>
                </a:solidFill>
              </a:defRPr>
            </a:lvl1pPr>
          </a:lstStyle>
          <a:p>
            <a:fld id="{A0FF8B51-C84A-4611-9C4B-5A98165B5056}" type="slidenum">
              <a:rPr lang="es-ES" altLang="en-US"/>
              <a:pPr/>
              <a:t>‹#›</a:t>
            </a:fld>
            <a:endParaRPr lang="es-ES" altLang="en-US"/>
          </a:p>
        </p:txBody>
      </p:sp>
    </p:spTree>
    <p:extLst>
      <p:ext uri="{BB962C8B-B14F-4D97-AF65-F5344CB8AC3E}">
        <p14:creationId xmlns:p14="http://schemas.microsoft.com/office/powerpoint/2010/main" val="7728782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81637B-760F-FA1F-9C6E-ACB5070B0DD5}"/>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F113C998-11AD-3D93-2B0B-901FDE1FF126}"/>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4AF09EED-442C-DB75-FA67-3EC7E670AC75}"/>
              </a:ext>
            </a:extLst>
          </p:cNvPr>
          <p:cNvSpPr>
            <a:spLocks noGrp="1"/>
          </p:cNvSpPr>
          <p:nvPr>
            <p:ph type="sldNum" sz="quarter" idx="12"/>
          </p:nvPr>
        </p:nvSpPr>
        <p:spPr/>
        <p:txBody>
          <a:bodyPr/>
          <a:lstStyle>
            <a:lvl1pPr defTabSz="914400">
              <a:defRPr>
                <a:solidFill>
                  <a:srgbClr val="0367B3"/>
                </a:solidFill>
              </a:defRPr>
            </a:lvl1pPr>
          </a:lstStyle>
          <a:p>
            <a:fld id="{AC006EF5-368E-4E25-820A-C2EB9025DD12}" type="slidenum">
              <a:rPr lang="es-ES" altLang="en-US"/>
              <a:pPr/>
              <a:t>‹#›</a:t>
            </a:fld>
            <a:endParaRPr lang="es-ES" altLang="en-US"/>
          </a:p>
        </p:txBody>
      </p:sp>
    </p:spTree>
    <p:extLst>
      <p:ext uri="{BB962C8B-B14F-4D97-AF65-F5344CB8AC3E}">
        <p14:creationId xmlns:p14="http://schemas.microsoft.com/office/powerpoint/2010/main" val="27093326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18D8DD-B5B5-7C68-E191-F05F8F8AC1DA}"/>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0997951E-F2E2-536F-C607-5C5F39BD002F}"/>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498E0875-21D1-9E16-B138-EF5588685B16}"/>
              </a:ext>
            </a:extLst>
          </p:cNvPr>
          <p:cNvSpPr>
            <a:spLocks noGrp="1"/>
          </p:cNvSpPr>
          <p:nvPr>
            <p:ph type="sldNum" sz="quarter" idx="12"/>
          </p:nvPr>
        </p:nvSpPr>
        <p:spPr/>
        <p:txBody>
          <a:bodyPr/>
          <a:lstStyle>
            <a:lvl1pPr defTabSz="914400">
              <a:defRPr>
                <a:solidFill>
                  <a:srgbClr val="0367B3"/>
                </a:solidFill>
              </a:defRPr>
            </a:lvl1pPr>
          </a:lstStyle>
          <a:p>
            <a:fld id="{7F82CEC4-C8F9-48E8-99B4-E94BEB1BCA13}" type="slidenum">
              <a:rPr lang="es-ES" altLang="en-US"/>
              <a:pPr/>
              <a:t>‹#›</a:t>
            </a:fld>
            <a:endParaRPr lang="es-ES" altLang="en-US"/>
          </a:p>
        </p:txBody>
      </p:sp>
    </p:spTree>
    <p:extLst>
      <p:ext uri="{BB962C8B-B14F-4D97-AF65-F5344CB8AC3E}">
        <p14:creationId xmlns:p14="http://schemas.microsoft.com/office/powerpoint/2010/main" val="10635592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332656"/>
            <a:ext cx="7313324" cy="1470025"/>
          </a:xfrm>
        </p:spPr>
        <p:txBody>
          <a:bodyPr/>
          <a:lstStyle/>
          <a:p>
            <a:r>
              <a:rPr lang="en-US"/>
              <a:t>Click to edit Master title style</a:t>
            </a:r>
            <a:endParaRPr lang="en-US" dirty="0"/>
          </a:p>
        </p:txBody>
      </p:sp>
      <p:sp>
        <p:nvSpPr>
          <p:cNvPr id="7" name="Rectangle 3"/>
          <p:cNvSpPr>
            <a:spLocks noGrp="1" noChangeArrowheads="1"/>
          </p:cNvSpPr>
          <p:nvPr>
            <p:ph idx="13"/>
          </p:nvPr>
        </p:nvSpPr>
        <p:spPr bwMode="auto">
          <a:xfrm>
            <a:off x="1691680" y="2060848"/>
            <a:ext cx="7344816" cy="3629025"/>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s-ES" noProof="0" dirty="0"/>
          </a:p>
        </p:txBody>
      </p:sp>
      <p:sp>
        <p:nvSpPr>
          <p:cNvPr id="3" name="Date Placeholder 3">
            <a:extLst>
              <a:ext uri="{FF2B5EF4-FFF2-40B4-BE49-F238E27FC236}">
                <a16:creationId xmlns:a16="http://schemas.microsoft.com/office/drawing/2014/main" id="{58E2EDDE-3B64-B091-FE4D-8B43C8B6013D}"/>
              </a:ext>
            </a:extLst>
          </p:cNvPr>
          <p:cNvSpPr>
            <a:spLocks noGrp="1"/>
          </p:cNvSpPr>
          <p:nvPr>
            <p:ph type="dt" sz="half" idx="14"/>
          </p:nvPr>
        </p:nvSpPr>
        <p:spPr>
          <a:xfrm>
            <a:off x="28575" y="5373688"/>
            <a:ext cx="1296988" cy="268287"/>
          </a:xfrm>
        </p:spPr>
        <p:txBody>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4" name="Footer Placeholder 4">
            <a:extLst>
              <a:ext uri="{FF2B5EF4-FFF2-40B4-BE49-F238E27FC236}">
                <a16:creationId xmlns:a16="http://schemas.microsoft.com/office/drawing/2014/main" id="{EC0659DA-23DC-4D9F-3BF5-F33FAE3BEC15}"/>
              </a:ext>
            </a:extLst>
          </p:cNvPr>
          <p:cNvSpPr>
            <a:spLocks noGrp="1"/>
          </p:cNvSpPr>
          <p:nvPr>
            <p:ph type="ftr" sz="quarter" idx="15"/>
          </p:nvPr>
        </p:nvSpPr>
        <p:spPr>
          <a:xfrm>
            <a:off x="3124200" y="6245225"/>
            <a:ext cx="2895600" cy="476250"/>
          </a:xfrm>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5" name="Slide Number Placeholder 5">
            <a:extLst>
              <a:ext uri="{FF2B5EF4-FFF2-40B4-BE49-F238E27FC236}">
                <a16:creationId xmlns:a16="http://schemas.microsoft.com/office/drawing/2014/main" id="{B3C1BF6C-C9A2-DA50-D2B9-7EAC2E764D61}"/>
              </a:ext>
            </a:extLst>
          </p:cNvPr>
          <p:cNvSpPr>
            <a:spLocks noGrp="1"/>
          </p:cNvSpPr>
          <p:nvPr>
            <p:ph type="sldNum" sz="quarter" idx="16"/>
          </p:nvPr>
        </p:nvSpPr>
        <p:spPr>
          <a:xfrm>
            <a:off x="6553200" y="6245225"/>
            <a:ext cx="2133600" cy="476250"/>
          </a:xfrm>
        </p:spPr>
        <p:txBody>
          <a:bodyPr/>
          <a:lstStyle>
            <a:lvl1pPr defTabSz="914400">
              <a:defRPr>
                <a:solidFill>
                  <a:srgbClr val="0367B3"/>
                </a:solidFill>
              </a:defRPr>
            </a:lvl1pPr>
          </a:lstStyle>
          <a:p>
            <a:fld id="{BCC86D1C-991E-414A-A2FA-E5B4BE4754A5}" type="slidenum">
              <a:rPr lang="es-ES" altLang="en-US"/>
              <a:pPr/>
              <a:t>‹#›</a:t>
            </a:fld>
            <a:endParaRPr lang="es-ES" altLang="en-US"/>
          </a:p>
        </p:txBody>
      </p:sp>
    </p:spTree>
    <p:extLst>
      <p:ext uri="{BB962C8B-B14F-4D97-AF65-F5344CB8AC3E}">
        <p14:creationId xmlns:p14="http://schemas.microsoft.com/office/powerpoint/2010/main" val="724798051"/>
      </p:ext>
    </p:extLst>
  </p:cSld>
  <p:clrMapOvr>
    <a:masterClrMapping/>
  </p:clrMapOvr>
  <p:transition spd="slow"/>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91185711"/>
      </p:ext>
    </p:extLst>
  </p:cSld>
  <p:clrMapOvr>
    <a:masterClrMapping/>
  </p:clrMapOvr>
  <p:transition spd="slow"/>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332656"/>
            <a:ext cx="7313324" cy="1470025"/>
          </a:xfrm>
        </p:spPr>
        <p:txBody>
          <a:bodyPr/>
          <a:lstStyle/>
          <a:p>
            <a:r>
              <a:rPr lang="en-US" dirty="0"/>
              <a:t>Click to edit Master title style</a:t>
            </a:r>
          </a:p>
        </p:txBody>
      </p:sp>
      <p:sp>
        <p:nvSpPr>
          <p:cNvPr id="7" name="Rectangle 3"/>
          <p:cNvSpPr>
            <a:spLocks noGrp="1" noChangeArrowheads="1"/>
          </p:cNvSpPr>
          <p:nvPr>
            <p:ph idx="13"/>
          </p:nvPr>
        </p:nvSpPr>
        <p:spPr bwMode="auto">
          <a:xfrm>
            <a:off x="1691680" y="2060848"/>
            <a:ext cx="7344816" cy="3629025"/>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a:lstStyle/>
          <a:p>
            <a:pPr lvl="0"/>
            <a:r>
              <a:rPr lang="es-ES" noProof="0" dirty="0"/>
              <a:t>Haga clic para modificar el estilo de texto del patrón</a:t>
            </a:r>
          </a:p>
          <a:p>
            <a:pPr lvl="1"/>
            <a:r>
              <a:rPr lang="es-ES" noProof="0" dirty="0"/>
              <a:t>Segundo nivel</a:t>
            </a:r>
          </a:p>
          <a:p>
            <a:pPr lvl="2"/>
            <a:r>
              <a:rPr lang="es-ES" noProof="0" dirty="0"/>
              <a:t>Tercer nivel</a:t>
            </a:r>
          </a:p>
          <a:p>
            <a:pPr lvl="3"/>
            <a:r>
              <a:rPr lang="es-ES" noProof="0" dirty="0"/>
              <a:t>Cuarto nivel</a:t>
            </a:r>
          </a:p>
          <a:p>
            <a:pPr lvl="4"/>
            <a:r>
              <a:rPr lang="es-ES" noProof="0" dirty="0"/>
              <a:t>Quinto nivel</a:t>
            </a:r>
          </a:p>
        </p:txBody>
      </p:sp>
      <p:sp>
        <p:nvSpPr>
          <p:cNvPr id="3" name="Date Placeholder 3">
            <a:extLst>
              <a:ext uri="{FF2B5EF4-FFF2-40B4-BE49-F238E27FC236}">
                <a16:creationId xmlns:a16="http://schemas.microsoft.com/office/drawing/2014/main" id="{05EA4B8F-9D43-8233-9535-3CECF31E3054}"/>
              </a:ext>
            </a:extLst>
          </p:cNvPr>
          <p:cNvSpPr>
            <a:spLocks noGrp="1"/>
          </p:cNvSpPr>
          <p:nvPr>
            <p:ph type="dt" sz="half" idx="14"/>
          </p:nvPr>
        </p:nvSpPr>
        <p:spPr>
          <a:xfrm>
            <a:off x="28575" y="5373688"/>
            <a:ext cx="1296988" cy="268287"/>
          </a:xfrm>
        </p:spPr>
        <p:txBody>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4" name="Footer Placeholder 4">
            <a:extLst>
              <a:ext uri="{FF2B5EF4-FFF2-40B4-BE49-F238E27FC236}">
                <a16:creationId xmlns:a16="http://schemas.microsoft.com/office/drawing/2014/main" id="{8728D0EC-158E-DD81-E953-9C232291F843}"/>
              </a:ext>
            </a:extLst>
          </p:cNvPr>
          <p:cNvSpPr>
            <a:spLocks noGrp="1"/>
          </p:cNvSpPr>
          <p:nvPr>
            <p:ph type="ftr" sz="quarter" idx="15"/>
          </p:nvPr>
        </p:nvSpPr>
        <p:spPr>
          <a:xfrm>
            <a:off x="3124200" y="6245225"/>
            <a:ext cx="2895600" cy="476250"/>
          </a:xfrm>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5" name="Slide Number Placeholder 5">
            <a:extLst>
              <a:ext uri="{FF2B5EF4-FFF2-40B4-BE49-F238E27FC236}">
                <a16:creationId xmlns:a16="http://schemas.microsoft.com/office/drawing/2014/main" id="{138794B1-54E5-FBD0-C5EA-2CB0B8D3DCBF}"/>
              </a:ext>
            </a:extLst>
          </p:cNvPr>
          <p:cNvSpPr>
            <a:spLocks noGrp="1"/>
          </p:cNvSpPr>
          <p:nvPr>
            <p:ph type="sldNum" sz="quarter" idx="16"/>
          </p:nvPr>
        </p:nvSpPr>
        <p:spPr>
          <a:xfrm>
            <a:off x="6553200" y="6245225"/>
            <a:ext cx="2133600" cy="476250"/>
          </a:xfrm>
        </p:spPr>
        <p:txBody>
          <a:bodyPr/>
          <a:lstStyle>
            <a:lvl1pPr defTabSz="914400">
              <a:defRPr>
                <a:solidFill>
                  <a:srgbClr val="0367B3"/>
                </a:solidFill>
              </a:defRPr>
            </a:lvl1pPr>
          </a:lstStyle>
          <a:p>
            <a:fld id="{B1FD17F4-AB26-4776-BB86-515F977DC856}" type="slidenum">
              <a:rPr lang="es-ES" altLang="en-US"/>
              <a:pPr/>
              <a:t>‹#›</a:t>
            </a:fld>
            <a:endParaRPr lang="es-ES" altLang="en-US"/>
          </a:p>
        </p:txBody>
      </p:sp>
    </p:spTree>
    <p:extLst>
      <p:ext uri="{BB962C8B-B14F-4D97-AF65-F5344CB8AC3E}">
        <p14:creationId xmlns:p14="http://schemas.microsoft.com/office/powerpoint/2010/main" val="550684171"/>
      </p:ext>
    </p:extLst>
  </p:cSld>
  <p:clrMapOvr>
    <a:masterClrMapping/>
  </p:clrMapOvr>
  <p:transition spd="slow"/>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64940138"/>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4489BD2-87C4-8800-B601-71375E65B091}"/>
              </a:ext>
            </a:extLst>
          </p:cNvPr>
          <p:cNvSpPr>
            <a:spLocks noGrp="1"/>
          </p:cNvSpPr>
          <p:nvPr>
            <p:ph type="dt" sz="half" idx="10"/>
          </p:nvPr>
        </p:nvSpPr>
        <p:spPr/>
        <p:txBody>
          <a:bodyPr/>
          <a:lstStyle>
            <a:lvl1pPr>
              <a:defRPr/>
            </a:lvl1pPr>
          </a:lstStyle>
          <a:p>
            <a:pPr>
              <a:defRPr/>
            </a:pPr>
            <a:fld id="{A78FFA5B-66D2-4199-BDDE-6F134ABCB2DF}" type="datetimeFigureOut">
              <a:rPr lang="en-US" altLang="x-none"/>
              <a:pPr>
                <a:defRPr/>
              </a:pPr>
              <a:t>4/13/2026</a:t>
            </a:fld>
            <a:endParaRPr lang="en-US" altLang="x-none"/>
          </a:p>
        </p:txBody>
      </p:sp>
      <p:sp>
        <p:nvSpPr>
          <p:cNvPr id="6" name="Footer Placeholder 4">
            <a:extLst>
              <a:ext uri="{FF2B5EF4-FFF2-40B4-BE49-F238E27FC236}">
                <a16:creationId xmlns:a16="http://schemas.microsoft.com/office/drawing/2014/main" id="{D9608580-37C0-F72E-EB41-4D7FC1342D3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8DCBF6C-8821-0963-6F9C-7D669D90A8EC}"/>
              </a:ext>
            </a:extLst>
          </p:cNvPr>
          <p:cNvSpPr>
            <a:spLocks noGrp="1"/>
          </p:cNvSpPr>
          <p:nvPr>
            <p:ph type="sldNum" sz="quarter" idx="12"/>
          </p:nvPr>
        </p:nvSpPr>
        <p:spPr/>
        <p:txBody>
          <a:bodyPr/>
          <a:lstStyle>
            <a:lvl1pPr>
              <a:defRPr/>
            </a:lvl1pPr>
          </a:lstStyle>
          <a:p>
            <a:fld id="{69DC2052-BE16-43BE-BF26-A2E6A8BBDA05}" type="slidenum">
              <a:rPr lang="en-US" altLang="en-US"/>
              <a:pPr/>
              <a:t>‹#›</a:t>
            </a:fld>
            <a:endParaRPr lang="en-US" altLang="en-US"/>
          </a:p>
        </p:txBody>
      </p:sp>
    </p:spTree>
    <p:extLst>
      <p:ext uri="{BB962C8B-B14F-4D97-AF65-F5344CB8AC3E}">
        <p14:creationId xmlns:p14="http://schemas.microsoft.com/office/powerpoint/2010/main" val="296893293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D8E16D5A-DCC5-07BF-591D-9AC644D76388}"/>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DB8AC2EE-F0D4-1CB1-FEA7-C17762EC255B}"/>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B3CAEB5B-D323-9E56-8A2F-3C286DE5B95D}"/>
              </a:ext>
            </a:extLst>
          </p:cNvPr>
          <p:cNvSpPr>
            <a:spLocks noGrp="1"/>
          </p:cNvSpPr>
          <p:nvPr>
            <p:ph type="sldNum" sz="quarter" idx="12"/>
          </p:nvPr>
        </p:nvSpPr>
        <p:spPr/>
        <p:txBody>
          <a:bodyPr/>
          <a:lstStyle>
            <a:lvl1pPr defTabSz="914400">
              <a:defRPr>
                <a:solidFill>
                  <a:srgbClr val="0367B3"/>
                </a:solidFill>
              </a:defRPr>
            </a:lvl1pPr>
          </a:lstStyle>
          <a:p>
            <a:fld id="{78E49007-E27E-4A6E-9307-645F58B5A486}" type="slidenum">
              <a:rPr lang="es-ES" altLang="en-US"/>
              <a:pPr/>
              <a:t>‹#›</a:t>
            </a:fld>
            <a:endParaRPr lang="es-ES" altLang="en-US"/>
          </a:p>
        </p:txBody>
      </p:sp>
    </p:spTree>
    <p:extLst>
      <p:ext uri="{BB962C8B-B14F-4D97-AF65-F5344CB8AC3E}">
        <p14:creationId xmlns:p14="http://schemas.microsoft.com/office/powerpoint/2010/main" val="11600143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255971-8F94-2347-E7EA-80B80727D736}"/>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9CC860F2-618D-3296-3555-188DADCD07C9}"/>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A6690D63-CBEC-E72C-A9F7-BC0A38CD4D44}"/>
              </a:ext>
            </a:extLst>
          </p:cNvPr>
          <p:cNvSpPr>
            <a:spLocks noGrp="1"/>
          </p:cNvSpPr>
          <p:nvPr>
            <p:ph type="sldNum" sz="quarter" idx="12"/>
          </p:nvPr>
        </p:nvSpPr>
        <p:spPr/>
        <p:txBody>
          <a:bodyPr/>
          <a:lstStyle>
            <a:lvl1pPr defTabSz="914400">
              <a:defRPr>
                <a:solidFill>
                  <a:srgbClr val="0367B3"/>
                </a:solidFill>
              </a:defRPr>
            </a:lvl1pPr>
          </a:lstStyle>
          <a:p>
            <a:fld id="{1ADE10E6-1E34-48FF-B547-9CDED7651345}" type="slidenum">
              <a:rPr lang="es-ES" altLang="en-US"/>
              <a:pPr/>
              <a:t>‹#›</a:t>
            </a:fld>
            <a:endParaRPr lang="es-ES" altLang="en-US"/>
          </a:p>
        </p:txBody>
      </p:sp>
    </p:spTree>
    <p:extLst>
      <p:ext uri="{BB962C8B-B14F-4D97-AF65-F5344CB8AC3E}">
        <p14:creationId xmlns:p14="http://schemas.microsoft.com/office/powerpoint/2010/main" val="556488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952E9C-44DA-A2DE-FE76-99E624EA7568}"/>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A70934B4-6147-FA16-D9F1-554988BE5ACC}"/>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EAD7CCE4-ABA1-C568-C029-C24568DF9CDD}"/>
              </a:ext>
            </a:extLst>
          </p:cNvPr>
          <p:cNvSpPr>
            <a:spLocks noGrp="1"/>
          </p:cNvSpPr>
          <p:nvPr>
            <p:ph type="sldNum" sz="quarter" idx="12"/>
          </p:nvPr>
        </p:nvSpPr>
        <p:spPr/>
        <p:txBody>
          <a:bodyPr/>
          <a:lstStyle>
            <a:lvl1pPr defTabSz="914400">
              <a:defRPr>
                <a:solidFill>
                  <a:srgbClr val="0367B3"/>
                </a:solidFill>
              </a:defRPr>
            </a:lvl1pPr>
          </a:lstStyle>
          <a:p>
            <a:fld id="{BF33EFE3-0DC8-49CB-AD98-C96877A2FF74}" type="slidenum">
              <a:rPr lang="es-ES" altLang="en-US"/>
              <a:pPr/>
              <a:t>‹#›</a:t>
            </a:fld>
            <a:endParaRPr lang="es-ES" altLang="en-US"/>
          </a:p>
        </p:txBody>
      </p:sp>
    </p:spTree>
    <p:extLst>
      <p:ext uri="{BB962C8B-B14F-4D97-AF65-F5344CB8AC3E}">
        <p14:creationId xmlns:p14="http://schemas.microsoft.com/office/powerpoint/2010/main" val="9884573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5FE662-FD8D-6E40-9CEF-E3BF32F92E3A}"/>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57D106B1-1C2C-4CA4-4882-DE35CD91A6F7}"/>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F23CE140-0514-727F-BAF3-BFBF4FB5B38E}"/>
              </a:ext>
            </a:extLst>
          </p:cNvPr>
          <p:cNvSpPr>
            <a:spLocks noGrp="1"/>
          </p:cNvSpPr>
          <p:nvPr>
            <p:ph type="sldNum" sz="quarter" idx="12"/>
          </p:nvPr>
        </p:nvSpPr>
        <p:spPr/>
        <p:txBody>
          <a:bodyPr/>
          <a:lstStyle>
            <a:lvl1pPr defTabSz="914400">
              <a:defRPr>
                <a:solidFill>
                  <a:srgbClr val="0367B3"/>
                </a:solidFill>
              </a:defRPr>
            </a:lvl1pPr>
          </a:lstStyle>
          <a:p>
            <a:fld id="{685BD2AB-9267-4C9D-A642-C9D76DAADF8E}" type="slidenum">
              <a:rPr lang="es-ES" altLang="en-US"/>
              <a:pPr/>
              <a:t>‹#›</a:t>
            </a:fld>
            <a:endParaRPr lang="es-ES" altLang="en-US"/>
          </a:p>
        </p:txBody>
      </p:sp>
    </p:spTree>
    <p:extLst>
      <p:ext uri="{BB962C8B-B14F-4D97-AF65-F5344CB8AC3E}">
        <p14:creationId xmlns:p14="http://schemas.microsoft.com/office/powerpoint/2010/main" val="4695120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1BDFC2-3EE2-E0FB-B551-A20040CAC9B6}"/>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8" name="Footer Placeholder 7">
            <a:extLst>
              <a:ext uri="{FF2B5EF4-FFF2-40B4-BE49-F238E27FC236}">
                <a16:creationId xmlns:a16="http://schemas.microsoft.com/office/drawing/2014/main" id="{CB31B446-591D-08A6-311E-856DEEDB91D6}"/>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9" name="Slide Number Placeholder 8">
            <a:extLst>
              <a:ext uri="{FF2B5EF4-FFF2-40B4-BE49-F238E27FC236}">
                <a16:creationId xmlns:a16="http://schemas.microsoft.com/office/drawing/2014/main" id="{71613481-76E3-5CF0-9C63-BCD3D43AEBAE}"/>
              </a:ext>
            </a:extLst>
          </p:cNvPr>
          <p:cNvSpPr>
            <a:spLocks noGrp="1"/>
          </p:cNvSpPr>
          <p:nvPr>
            <p:ph type="sldNum" sz="quarter" idx="12"/>
          </p:nvPr>
        </p:nvSpPr>
        <p:spPr/>
        <p:txBody>
          <a:bodyPr/>
          <a:lstStyle>
            <a:lvl1pPr defTabSz="914400">
              <a:defRPr>
                <a:solidFill>
                  <a:srgbClr val="0367B3"/>
                </a:solidFill>
              </a:defRPr>
            </a:lvl1pPr>
          </a:lstStyle>
          <a:p>
            <a:fld id="{1EF1AE0B-52FE-490B-9C7A-E89F1E4B2AE3}" type="slidenum">
              <a:rPr lang="es-ES" altLang="en-US"/>
              <a:pPr/>
              <a:t>‹#›</a:t>
            </a:fld>
            <a:endParaRPr lang="es-ES" altLang="en-US"/>
          </a:p>
        </p:txBody>
      </p:sp>
    </p:spTree>
    <p:extLst>
      <p:ext uri="{BB962C8B-B14F-4D97-AF65-F5344CB8AC3E}">
        <p14:creationId xmlns:p14="http://schemas.microsoft.com/office/powerpoint/2010/main" val="180196696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1C45D4B-0CDD-E4B5-A888-54CC6AADD592}"/>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Footer Placeholder 3">
            <a:extLst>
              <a:ext uri="{FF2B5EF4-FFF2-40B4-BE49-F238E27FC236}">
                <a16:creationId xmlns:a16="http://schemas.microsoft.com/office/drawing/2014/main" id="{2848F860-60A3-F5B6-2D8D-6B7401896F9B}"/>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Slide Number Placeholder 4">
            <a:extLst>
              <a:ext uri="{FF2B5EF4-FFF2-40B4-BE49-F238E27FC236}">
                <a16:creationId xmlns:a16="http://schemas.microsoft.com/office/drawing/2014/main" id="{EEC1C9D2-E7A0-A3DB-4B52-ED2DE7A7F214}"/>
              </a:ext>
            </a:extLst>
          </p:cNvPr>
          <p:cNvSpPr>
            <a:spLocks noGrp="1"/>
          </p:cNvSpPr>
          <p:nvPr>
            <p:ph type="sldNum" sz="quarter" idx="12"/>
          </p:nvPr>
        </p:nvSpPr>
        <p:spPr/>
        <p:txBody>
          <a:bodyPr/>
          <a:lstStyle>
            <a:lvl1pPr defTabSz="914400">
              <a:defRPr>
                <a:solidFill>
                  <a:srgbClr val="0367B3"/>
                </a:solidFill>
              </a:defRPr>
            </a:lvl1pPr>
          </a:lstStyle>
          <a:p>
            <a:fld id="{CC800E37-1E3D-4253-8DEE-6A4E3082D777}" type="slidenum">
              <a:rPr lang="es-ES" altLang="en-US"/>
              <a:pPr/>
              <a:t>‹#›</a:t>
            </a:fld>
            <a:endParaRPr lang="es-ES" altLang="en-US"/>
          </a:p>
        </p:txBody>
      </p:sp>
    </p:spTree>
    <p:extLst>
      <p:ext uri="{BB962C8B-B14F-4D97-AF65-F5344CB8AC3E}">
        <p14:creationId xmlns:p14="http://schemas.microsoft.com/office/powerpoint/2010/main" val="6077485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DE2F4D-C0E0-CFAA-E04B-ADA0808D236E}"/>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3" name="Footer Placeholder 2">
            <a:extLst>
              <a:ext uri="{FF2B5EF4-FFF2-40B4-BE49-F238E27FC236}">
                <a16:creationId xmlns:a16="http://schemas.microsoft.com/office/drawing/2014/main" id="{0FB05B28-75FA-79DE-F62B-FEACE6D21D8E}"/>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Slide Number Placeholder 3">
            <a:extLst>
              <a:ext uri="{FF2B5EF4-FFF2-40B4-BE49-F238E27FC236}">
                <a16:creationId xmlns:a16="http://schemas.microsoft.com/office/drawing/2014/main" id="{7D93F8B3-DAEF-3037-1438-8BE436906A39}"/>
              </a:ext>
            </a:extLst>
          </p:cNvPr>
          <p:cNvSpPr>
            <a:spLocks noGrp="1"/>
          </p:cNvSpPr>
          <p:nvPr>
            <p:ph type="sldNum" sz="quarter" idx="12"/>
          </p:nvPr>
        </p:nvSpPr>
        <p:spPr/>
        <p:txBody>
          <a:bodyPr/>
          <a:lstStyle>
            <a:lvl1pPr defTabSz="914400">
              <a:defRPr>
                <a:solidFill>
                  <a:srgbClr val="0367B3"/>
                </a:solidFill>
              </a:defRPr>
            </a:lvl1pPr>
          </a:lstStyle>
          <a:p>
            <a:fld id="{2F60817A-2DCE-40F4-B761-1A17AF15DF41}" type="slidenum">
              <a:rPr lang="es-ES" altLang="en-US"/>
              <a:pPr/>
              <a:t>‹#›</a:t>
            </a:fld>
            <a:endParaRPr lang="es-ES" altLang="en-US"/>
          </a:p>
        </p:txBody>
      </p:sp>
    </p:spTree>
    <p:extLst>
      <p:ext uri="{BB962C8B-B14F-4D97-AF65-F5344CB8AC3E}">
        <p14:creationId xmlns:p14="http://schemas.microsoft.com/office/powerpoint/2010/main" val="14300938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8A04DCD-B6C8-352F-C583-AA5396DE3C76}"/>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2986EDD8-E410-CD46-5073-FA4E330937EF}"/>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08675585-E058-2209-D64B-71B6E7A20102}"/>
              </a:ext>
            </a:extLst>
          </p:cNvPr>
          <p:cNvSpPr>
            <a:spLocks noGrp="1"/>
          </p:cNvSpPr>
          <p:nvPr>
            <p:ph type="sldNum" sz="quarter" idx="12"/>
          </p:nvPr>
        </p:nvSpPr>
        <p:spPr/>
        <p:txBody>
          <a:bodyPr/>
          <a:lstStyle>
            <a:lvl1pPr defTabSz="914400">
              <a:defRPr>
                <a:solidFill>
                  <a:srgbClr val="0367B3"/>
                </a:solidFill>
              </a:defRPr>
            </a:lvl1pPr>
          </a:lstStyle>
          <a:p>
            <a:fld id="{080CFCBB-D413-44CD-A3CC-EA4436EFD421}" type="slidenum">
              <a:rPr lang="es-ES" altLang="en-US"/>
              <a:pPr/>
              <a:t>‹#›</a:t>
            </a:fld>
            <a:endParaRPr lang="es-ES" altLang="en-US"/>
          </a:p>
        </p:txBody>
      </p:sp>
    </p:spTree>
    <p:extLst>
      <p:ext uri="{BB962C8B-B14F-4D97-AF65-F5344CB8AC3E}">
        <p14:creationId xmlns:p14="http://schemas.microsoft.com/office/powerpoint/2010/main" val="317025736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C01FA290-5F60-7400-ACC1-DCA289F5CE8E}"/>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CBE5DC94-CBA5-B14A-BB22-8BFF4E358737}"/>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A800B9A7-CF54-B5F0-660D-E774F3C7EBE1}"/>
              </a:ext>
            </a:extLst>
          </p:cNvPr>
          <p:cNvSpPr>
            <a:spLocks noGrp="1"/>
          </p:cNvSpPr>
          <p:nvPr>
            <p:ph type="sldNum" sz="quarter" idx="12"/>
          </p:nvPr>
        </p:nvSpPr>
        <p:spPr/>
        <p:txBody>
          <a:bodyPr/>
          <a:lstStyle>
            <a:lvl1pPr defTabSz="914400">
              <a:defRPr>
                <a:solidFill>
                  <a:srgbClr val="0367B3"/>
                </a:solidFill>
              </a:defRPr>
            </a:lvl1pPr>
          </a:lstStyle>
          <a:p>
            <a:fld id="{2B83F197-12DD-42DE-9BDC-F96FB4D57561}" type="slidenum">
              <a:rPr lang="es-ES" altLang="en-US"/>
              <a:pPr/>
              <a:t>‹#›</a:t>
            </a:fld>
            <a:endParaRPr lang="es-ES" altLang="en-US"/>
          </a:p>
        </p:txBody>
      </p:sp>
    </p:spTree>
    <p:extLst>
      <p:ext uri="{BB962C8B-B14F-4D97-AF65-F5344CB8AC3E}">
        <p14:creationId xmlns:p14="http://schemas.microsoft.com/office/powerpoint/2010/main" val="125209311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3B6459-3545-E638-4151-50F692A40482}"/>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7A5D5EE6-1190-04BA-3015-8E7E1584E137}"/>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5C02CB4F-C9B1-6685-11AB-2DA60DF74F18}"/>
              </a:ext>
            </a:extLst>
          </p:cNvPr>
          <p:cNvSpPr>
            <a:spLocks noGrp="1"/>
          </p:cNvSpPr>
          <p:nvPr>
            <p:ph type="sldNum" sz="quarter" idx="12"/>
          </p:nvPr>
        </p:nvSpPr>
        <p:spPr/>
        <p:txBody>
          <a:bodyPr/>
          <a:lstStyle>
            <a:lvl1pPr defTabSz="914400">
              <a:defRPr>
                <a:solidFill>
                  <a:srgbClr val="0367B3"/>
                </a:solidFill>
              </a:defRPr>
            </a:lvl1pPr>
          </a:lstStyle>
          <a:p>
            <a:fld id="{8CF388DE-41B7-4911-9D60-6F70DD30A6C5}" type="slidenum">
              <a:rPr lang="es-ES" altLang="en-US"/>
              <a:pPr/>
              <a:t>‹#›</a:t>
            </a:fld>
            <a:endParaRPr lang="es-ES" altLang="en-US"/>
          </a:p>
        </p:txBody>
      </p:sp>
    </p:spTree>
    <p:extLst>
      <p:ext uri="{BB962C8B-B14F-4D97-AF65-F5344CB8AC3E}">
        <p14:creationId xmlns:p14="http://schemas.microsoft.com/office/powerpoint/2010/main" val="1061055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B7006FC-1D8C-4746-1877-0FE9FB442AB4}"/>
              </a:ext>
            </a:extLst>
          </p:cNvPr>
          <p:cNvSpPr>
            <a:spLocks noGrp="1"/>
          </p:cNvSpPr>
          <p:nvPr>
            <p:ph type="dt" sz="half" idx="10"/>
          </p:nvPr>
        </p:nvSpPr>
        <p:spPr/>
        <p:txBody>
          <a:bodyPr/>
          <a:lstStyle>
            <a:lvl1pPr>
              <a:defRPr/>
            </a:lvl1pPr>
          </a:lstStyle>
          <a:p>
            <a:pPr>
              <a:defRPr/>
            </a:pPr>
            <a:fld id="{D4754B5F-DB09-4067-9AAB-013C458A2878}" type="datetimeFigureOut">
              <a:rPr lang="en-US" altLang="x-none"/>
              <a:pPr>
                <a:defRPr/>
              </a:pPr>
              <a:t>4/13/2026</a:t>
            </a:fld>
            <a:endParaRPr lang="en-US" altLang="x-none"/>
          </a:p>
        </p:txBody>
      </p:sp>
      <p:sp>
        <p:nvSpPr>
          <p:cNvPr id="8" name="Footer Placeholder 4">
            <a:extLst>
              <a:ext uri="{FF2B5EF4-FFF2-40B4-BE49-F238E27FC236}">
                <a16:creationId xmlns:a16="http://schemas.microsoft.com/office/drawing/2014/main" id="{B9D93069-03E1-6F7C-0C69-EB1C81BBBA2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251CC46-A0AE-F5EF-9BE4-45B18C2D0BDF}"/>
              </a:ext>
            </a:extLst>
          </p:cNvPr>
          <p:cNvSpPr>
            <a:spLocks noGrp="1"/>
          </p:cNvSpPr>
          <p:nvPr>
            <p:ph type="sldNum" sz="quarter" idx="12"/>
          </p:nvPr>
        </p:nvSpPr>
        <p:spPr/>
        <p:txBody>
          <a:bodyPr/>
          <a:lstStyle>
            <a:lvl1pPr>
              <a:defRPr/>
            </a:lvl1pPr>
          </a:lstStyle>
          <a:p>
            <a:fld id="{D9AF3E47-E333-4335-836E-941E4ACCE72C}" type="slidenum">
              <a:rPr lang="en-US" altLang="en-US"/>
              <a:pPr/>
              <a:t>‹#›</a:t>
            </a:fld>
            <a:endParaRPr lang="en-US" altLang="en-US"/>
          </a:p>
        </p:txBody>
      </p:sp>
    </p:spTree>
    <p:extLst>
      <p:ext uri="{BB962C8B-B14F-4D97-AF65-F5344CB8AC3E}">
        <p14:creationId xmlns:p14="http://schemas.microsoft.com/office/powerpoint/2010/main" val="265949092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02125F-231E-B835-C6F2-7DAB92C812CD}"/>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F3A8D45F-31DA-9283-69C6-C5C3C8F978BE}"/>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A21D3DD3-0DCB-8AB5-59F2-4FFF14461CD0}"/>
              </a:ext>
            </a:extLst>
          </p:cNvPr>
          <p:cNvSpPr>
            <a:spLocks noGrp="1"/>
          </p:cNvSpPr>
          <p:nvPr>
            <p:ph type="sldNum" sz="quarter" idx="12"/>
          </p:nvPr>
        </p:nvSpPr>
        <p:spPr/>
        <p:txBody>
          <a:bodyPr/>
          <a:lstStyle>
            <a:lvl1pPr defTabSz="914400">
              <a:defRPr>
                <a:solidFill>
                  <a:srgbClr val="0367B3"/>
                </a:solidFill>
              </a:defRPr>
            </a:lvl1pPr>
          </a:lstStyle>
          <a:p>
            <a:fld id="{A77ED272-5132-4252-B348-FD5BC3A3923D}" type="slidenum">
              <a:rPr lang="es-ES" altLang="en-US"/>
              <a:pPr/>
              <a:t>‹#›</a:t>
            </a:fld>
            <a:endParaRPr lang="es-ES" altLang="en-US"/>
          </a:p>
        </p:txBody>
      </p:sp>
    </p:spTree>
    <p:extLst>
      <p:ext uri="{BB962C8B-B14F-4D97-AF65-F5344CB8AC3E}">
        <p14:creationId xmlns:p14="http://schemas.microsoft.com/office/powerpoint/2010/main" val="9490352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332656"/>
            <a:ext cx="7313324" cy="1470025"/>
          </a:xfrm>
        </p:spPr>
        <p:txBody>
          <a:bodyPr/>
          <a:lstStyle/>
          <a:p>
            <a:r>
              <a:rPr lang="en-US"/>
              <a:t>Click to edit Master title style</a:t>
            </a:r>
            <a:endParaRPr lang="en-US" dirty="0"/>
          </a:p>
        </p:txBody>
      </p:sp>
      <p:sp>
        <p:nvSpPr>
          <p:cNvPr id="7" name="Rectangle 3"/>
          <p:cNvSpPr>
            <a:spLocks noGrp="1" noChangeArrowheads="1"/>
          </p:cNvSpPr>
          <p:nvPr>
            <p:ph idx="13"/>
          </p:nvPr>
        </p:nvSpPr>
        <p:spPr bwMode="auto">
          <a:xfrm>
            <a:off x="1691680" y="2060848"/>
            <a:ext cx="7344816" cy="3629025"/>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s-ES" noProof="0" dirty="0"/>
          </a:p>
        </p:txBody>
      </p:sp>
      <p:sp>
        <p:nvSpPr>
          <p:cNvPr id="3" name="Date Placeholder 3">
            <a:extLst>
              <a:ext uri="{FF2B5EF4-FFF2-40B4-BE49-F238E27FC236}">
                <a16:creationId xmlns:a16="http://schemas.microsoft.com/office/drawing/2014/main" id="{9AB6A237-C78C-8E26-9561-57BA82C353D5}"/>
              </a:ext>
            </a:extLst>
          </p:cNvPr>
          <p:cNvSpPr>
            <a:spLocks noGrp="1"/>
          </p:cNvSpPr>
          <p:nvPr>
            <p:ph type="dt" sz="half" idx="14"/>
          </p:nvPr>
        </p:nvSpPr>
        <p:spPr>
          <a:xfrm>
            <a:off x="28575" y="5373688"/>
            <a:ext cx="1296988" cy="268287"/>
          </a:xfrm>
        </p:spPr>
        <p:txBody>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4" name="Footer Placeholder 4">
            <a:extLst>
              <a:ext uri="{FF2B5EF4-FFF2-40B4-BE49-F238E27FC236}">
                <a16:creationId xmlns:a16="http://schemas.microsoft.com/office/drawing/2014/main" id="{EC8DE2DD-2CC7-0635-93A3-073B4E94584F}"/>
              </a:ext>
            </a:extLst>
          </p:cNvPr>
          <p:cNvSpPr>
            <a:spLocks noGrp="1"/>
          </p:cNvSpPr>
          <p:nvPr>
            <p:ph type="ftr" sz="quarter" idx="15"/>
          </p:nvPr>
        </p:nvSpPr>
        <p:spPr>
          <a:xfrm>
            <a:off x="3124200" y="6245225"/>
            <a:ext cx="2895600" cy="476250"/>
          </a:xfrm>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5" name="Slide Number Placeholder 5">
            <a:extLst>
              <a:ext uri="{FF2B5EF4-FFF2-40B4-BE49-F238E27FC236}">
                <a16:creationId xmlns:a16="http://schemas.microsoft.com/office/drawing/2014/main" id="{082076C5-5975-2D92-BA91-D269026314B3}"/>
              </a:ext>
            </a:extLst>
          </p:cNvPr>
          <p:cNvSpPr>
            <a:spLocks noGrp="1"/>
          </p:cNvSpPr>
          <p:nvPr>
            <p:ph type="sldNum" sz="quarter" idx="16"/>
          </p:nvPr>
        </p:nvSpPr>
        <p:spPr>
          <a:xfrm>
            <a:off x="6553200" y="6245225"/>
            <a:ext cx="2133600" cy="476250"/>
          </a:xfrm>
        </p:spPr>
        <p:txBody>
          <a:bodyPr/>
          <a:lstStyle>
            <a:lvl1pPr defTabSz="914400">
              <a:defRPr>
                <a:solidFill>
                  <a:srgbClr val="0367B3"/>
                </a:solidFill>
              </a:defRPr>
            </a:lvl1pPr>
          </a:lstStyle>
          <a:p>
            <a:fld id="{85ECA59F-D6B2-4739-966D-D3AD999B73C7}" type="slidenum">
              <a:rPr lang="es-ES" altLang="en-US"/>
              <a:pPr/>
              <a:t>‹#›</a:t>
            </a:fld>
            <a:endParaRPr lang="es-ES" altLang="en-US"/>
          </a:p>
        </p:txBody>
      </p:sp>
    </p:spTree>
    <p:extLst>
      <p:ext uri="{BB962C8B-B14F-4D97-AF65-F5344CB8AC3E}">
        <p14:creationId xmlns:p14="http://schemas.microsoft.com/office/powerpoint/2010/main" val="792405463"/>
      </p:ext>
    </p:extLst>
  </p:cSld>
  <p:clrMapOvr>
    <a:masterClrMapping/>
  </p:clrMapOvr>
  <p:transition spd="slow"/>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31614439"/>
      </p:ext>
    </p:extLst>
  </p:cSld>
  <p:clrMapOvr>
    <a:masterClrMapping/>
  </p:clrMapOvr>
  <p:transition spd="slow"/>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332E812E-E6AA-2F72-8EBE-2C297E014AA8}"/>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802C8D88-C38C-B2EF-AC0E-7C43012B0F5B}"/>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1EB30009-5F27-7E05-9B40-32CEA7936758}"/>
              </a:ext>
            </a:extLst>
          </p:cNvPr>
          <p:cNvSpPr>
            <a:spLocks noGrp="1"/>
          </p:cNvSpPr>
          <p:nvPr>
            <p:ph type="sldNum" sz="quarter" idx="12"/>
          </p:nvPr>
        </p:nvSpPr>
        <p:spPr/>
        <p:txBody>
          <a:bodyPr/>
          <a:lstStyle>
            <a:lvl1pPr defTabSz="914400">
              <a:defRPr>
                <a:solidFill>
                  <a:srgbClr val="0367B3"/>
                </a:solidFill>
              </a:defRPr>
            </a:lvl1pPr>
          </a:lstStyle>
          <a:p>
            <a:fld id="{B0B34306-8F45-4679-8FF2-0781917F781F}" type="slidenum">
              <a:rPr lang="es-ES" altLang="en-US"/>
              <a:pPr/>
              <a:t>‹#›</a:t>
            </a:fld>
            <a:endParaRPr lang="es-ES" altLang="en-US"/>
          </a:p>
        </p:txBody>
      </p:sp>
    </p:spTree>
    <p:extLst>
      <p:ext uri="{BB962C8B-B14F-4D97-AF65-F5344CB8AC3E}">
        <p14:creationId xmlns:p14="http://schemas.microsoft.com/office/powerpoint/2010/main" val="348260094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9F98FC-5DC5-E2CC-22E3-01592423AD7B}"/>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5C29F73D-5A0C-95D2-51E9-A7AE880819B3}"/>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86BD1B02-8048-9C65-C7ED-C7A51520318C}"/>
              </a:ext>
            </a:extLst>
          </p:cNvPr>
          <p:cNvSpPr>
            <a:spLocks noGrp="1"/>
          </p:cNvSpPr>
          <p:nvPr>
            <p:ph type="sldNum" sz="quarter" idx="12"/>
          </p:nvPr>
        </p:nvSpPr>
        <p:spPr/>
        <p:txBody>
          <a:bodyPr/>
          <a:lstStyle>
            <a:lvl1pPr defTabSz="914400">
              <a:defRPr>
                <a:solidFill>
                  <a:srgbClr val="0367B3"/>
                </a:solidFill>
              </a:defRPr>
            </a:lvl1pPr>
          </a:lstStyle>
          <a:p>
            <a:fld id="{DF518AB5-6024-42AE-8B65-73AB06F6E248}" type="slidenum">
              <a:rPr lang="es-ES" altLang="en-US"/>
              <a:pPr/>
              <a:t>‹#›</a:t>
            </a:fld>
            <a:endParaRPr lang="es-ES" altLang="en-US"/>
          </a:p>
        </p:txBody>
      </p:sp>
    </p:spTree>
    <p:extLst>
      <p:ext uri="{BB962C8B-B14F-4D97-AF65-F5344CB8AC3E}">
        <p14:creationId xmlns:p14="http://schemas.microsoft.com/office/powerpoint/2010/main" val="23401827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666868-7A3C-E6BC-AF68-0EE431908C1E}"/>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E16BEA37-7F4F-19F0-8644-D8E4AC8E8A14}"/>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8B5BA574-E3D9-E7F0-AF13-BF8EFD346F17}"/>
              </a:ext>
            </a:extLst>
          </p:cNvPr>
          <p:cNvSpPr>
            <a:spLocks noGrp="1"/>
          </p:cNvSpPr>
          <p:nvPr>
            <p:ph type="sldNum" sz="quarter" idx="12"/>
          </p:nvPr>
        </p:nvSpPr>
        <p:spPr/>
        <p:txBody>
          <a:bodyPr/>
          <a:lstStyle>
            <a:lvl1pPr defTabSz="914400">
              <a:defRPr>
                <a:solidFill>
                  <a:srgbClr val="0367B3"/>
                </a:solidFill>
              </a:defRPr>
            </a:lvl1pPr>
          </a:lstStyle>
          <a:p>
            <a:fld id="{A0194D4E-F28F-4A6C-B9F1-8795BAE7156F}" type="slidenum">
              <a:rPr lang="es-ES" altLang="en-US"/>
              <a:pPr/>
              <a:t>‹#›</a:t>
            </a:fld>
            <a:endParaRPr lang="es-ES" altLang="en-US"/>
          </a:p>
        </p:txBody>
      </p:sp>
    </p:spTree>
    <p:extLst>
      <p:ext uri="{BB962C8B-B14F-4D97-AF65-F5344CB8AC3E}">
        <p14:creationId xmlns:p14="http://schemas.microsoft.com/office/powerpoint/2010/main" val="32699012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6D10F0-66E3-B2D3-0579-D83F7B4EA498}"/>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856296FA-FD72-88E6-3ED3-B553FD9E661C}"/>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FD5765BC-C3E4-EBB3-17F7-7673E8EBEC97}"/>
              </a:ext>
            </a:extLst>
          </p:cNvPr>
          <p:cNvSpPr>
            <a:spLocks noGrp="1"/>
          </p:cNvSpPr>
          <p:nvPr>
            <p:ph type="sldNum" sz="quarter" idx="12"/>
          </p:nvPr>
        </p:nvSpPr>
        <p:spPr/>
        <p:txBody>
          <a:bodyPr/>
          <a:lstStyle>
            <a:lvl1pPr defTabSz="914400">
              <a:defRPr>
                <a:solidFill>
                  <a:srgbClr val="0367B3"/>
                </a:solidFill>
              </a:defRPr>
            </a:lvl1pPr>
          </a:lstStyle>
          <a:p>
            <a:fld id="{A8F8A3BC-8487-4B2E-B714-31999DC287AF}" type="slidenum">
              <a:rPr lang="es-ES" altLang="en-US"/>
              <a:pPr/>
              <a:t>‹#›</a:t>
            </a:fld>
            <a:endParaRPr lang="es-ES" altLang="en-US"/>
          </a:p>
        </p:txBody>
      </p:sp>
    </p:spTree>
    <p:extLst>
      <p:ext uri="{BB962C8B-B14F-4D97-AF65-F5344CB8AC3E}">
        <p14:creationId xmlns:p14="http://schemas.microsoft.com/office/powerpoint/2010/main" val="14431968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B27CD58-7443-69EC-F7AE-426D93E12551}"/>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8" name="Footer Placeholder 7">
            <a:extLst>
              <a:ext uri="{FF2B5EF4-FFF2-40B4-BE49-F238E27FC236}">
                <a16:creationId xmlns:a16="http://schemas.microsoft.com/office/drawing/2014/main" id="{D11F9FF3-2C7E-1E17-72C1-0FD6A4BD1AAC}"/>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9" name="Slide Number Placeholder 8">
            <a:extLst>
              <a:ext uri="{FF2B5EF4-FFF2-40B4-BE49-F238E27FC236}">
                <a16:creationId xmlns:a16="http://schemas.microsoft.com/office/drawing/2014/main" id="{48CA2931-33C3-1E40-A018-E10A776346F8}"/>
              </a:ext>
            </a:extLst>
          </p:cNvPr>
          <p:cNvSpPr>
            <a:spLocks noGrp="1"/>
          </p:cNvSpPr>
          <p:nvPr>
            <p:ph type="sldNum" sz="quarter" idx="12"/>
          </p:nvPr>
        </p:nvSpPr>
        <p:spPr/>
        <p:txBody>
          <a:bodyPr/>
          <a:lstStyle>
            <a:lvl1pPr defTabSz="914400">
              <a:defRPr>
                <a:solidFill>
                  <a:srgbClr val="0367B3"/>
                </a:solidFill>
              </a:defRPr>
            </a:lvl1pPr>
          </a:lstStyle>
          <a:p>
            <a:fld id="{3DB49A38-1E62-4119-8B71-B094F670BFF9}" type="slidenum">
              <a:rPr lang="es-ES" altLang="en-US"/>
              <a:pPr/>
              <a:t>‹#›</a:t>
            </a:fld>
            <a:endParaRPr lang="es-ES" altLang="en-US"/>
          </a:p>
        </p:txBody>
      </p:sp>
    </p:spTree>
    <p:extLst>
      <p:ext uri="{BB962C8B-B14F-4D97-AF65-F5344CB8AC3E}">
        <p14:creationId xmlns:p14="http://schemas.microsoft.com/office/powerpoint/2010/main" val="249582269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91F5CBE-B477-17DB-FFF5-B6A23BDCCDA8}"/>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Footer Placeholder 3">
            <a:extLst>
              <a:ext uri="{FF2B5EF4-FFF2-40B4-BE49-F238E27FC236}">
                <a16:creationId xmlns:a16="http://schemas.microsoft.com/office/drawing/2014/main" id="{6FC3AA2D-2B95-F777-46B4-B030ACE0B887}"/>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Slide Number Placeholder 4">
            <a:extLst>
              <a:ext uri="{FF2B5EF4-FFF2-40B4-BE49-F238E27FC236}">
                <a16:creationId xmlns:a16="http://schemas.microsoft.com/office/drawing/2014/main" id="{BC5DBB8F-EC70-06EA-1C3C-D4DB3D7E43DD}"/>
              </a:ext>
            </a:extLst>
          </p:cNvPr>
          <p:cNvSpPr>
            <a:spLocks noGrp="1"/>
          </p:cNvSpPr>
          <p:nvPr>
            <p:ph type="sldNum" sz="quarter" idx="12"/>
          </p:nvPr>
        </p:nvSpPr>
        <p:spPr/>
        <p:txBody>
          <a:bodyPr/>
          <a:lstStyle>
            <a:lvl1pPr defTabSz="914400">
              <a:defRPr>
                <a:solidFill>
                  <a:srgbClr val="0367B3"/>
                </a:solidFill>
              </a:defRPr>
            </a:lvl1pPr>
          </a:lstStyle>
          <a:p>
            <a:fld id="{2BBFA9A1-A0C5-4307-965C-21303E54B1EC}" type="slidenum">
              <a:rPr lang="es-ES" altLang="en-US"/>
              <a:pPr/>
              <a:t>‹#›</a:t>
            </a:fld>
            <a:endParaRPr lang="es-ES" altLang="en-US"/>
          </a:p>
        </p:txBody>
      </p:sp>
    </p:spTree>
    <p:extLst>
      <p:ext uri="{BB962C8B-B14F-4D97-AF65-F5344CB8AC3E}">
        <p14:creationId xmlns:p14="http://schemas.microsoft.com/office/powerpoint/2010/main" val="337987168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7E8075-1E93-9B3F-82A0-032B4B133DE1}"/>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3" name="Footer Placeholder 2">
            <a:extLst>
              <a:ext uri="{FF2B5EF4-FFF2-40B4-BE49-F238E27FC236}">
                <a16:creationId xmlns:a16="http://schemas.microsoft.com/office/drawing/2014/main" id="{9BC9A341-A63E-182C-34FD-3AC578682164}"/>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Slide Number Placeholder 3">
            <a:extLst>
              <a:ext uri="{FF2B5EF4-FFF2-40B4-BE49-F238E27FC236}">
                <a16:creationId xmlns:a16="http://schemas.microsoft.com/office/drawing/2014/main" id="{BD8F55EA-6362-6226-8CDF-6C42A7A13661}"/>
              </a:ext>
            </a:extLst>
          </p:cNvPr>
          <p:cNvSpPr>
            <a:spLocks noGrp="1"/>
          </p:cNvSpPr>
          <p:nvPr>
            <p:ph type="sldNum" sz="quarter" idx="12"/>
          </p:nvPr>
        </p:nvSpPr>
        <p:spPr/>
        <p:txBody>
          <a:bodyPr/>
          <a:lstStyle>
            <a:lvl1pPr defTabSz="914400">
              <a:defRPr>
                <a:solidFill>
                  <a:srgbClr val="0367B3"/>
                </a:solidFill>
              </a:defRPr>
            </a:lvl1pPr>
          </a:lstStyle>
          <a:p>
            <a:fld id="{C2314131-523E-4DFA-8779-34C5A8FDD572}" type="slidenum">
              <a:rPr lang="es-ES" altLang="en-US"/>
              <a:pPr/>
              <a:t>‹#›</a:t>
            </a:fld>
            <a:endParaRPr lang="es-ES" altLang="en-US"/>
          </a:p>
        </p:txBody>
      </p:sp>
    </p:spTree>
    <p:extLst>
      <p:ext uri="{BB962C8B-B14F-4D97-AF65-F5344CB8AC3E}">
        <p14:creationId xmlns:p14="http://schemas.microsoft.com/office/powerpoint/2010/main" val="2070104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BA9EDC-4CDF-3B0A-689C-8896D03BB5B2}"/>
              </a:ext>
            </a:extLst>
          </p:cNvPr>
          <p:cNvSpPr>
            <a:spLocks noGrp="1"/>
          </p:cNvSpPr>
          <p:nvPr>
            <p:ph type="dt" sz="half" idx="10"/>
          </p:nvPr>
        </p:nvSpPr>
        <p:spPr/>
        <p:txBody>
          <a:bodyPr/>
          <a:lstStyle>
            <a:lvl1pPr>
              <a:defRPr/>
            </a:lvl1pPr>
          </a:lstStyle>
          <a:p>
            <a:pPr>
              <a:defRPr/>
            </a:pPr>
            <a:fld id="{2AFBB215-D6D3-44E3-8DF2-A5FD712A0078}" type="datetimeFigureOut">
              <a:rPr lang="en-US" altLang="x-none"/>
              <a:pPr>
                <a:defRPr/>
              </a:pPr>
              <a:t>4/13/2026</a:t>
            </a:fld>
            <a:endParaRPr lang="en-US" altLang="x-none"/>
          </a:p>
        </p:txBody>
      </p:sp>
      <p:sp>
        <p:nvSpPr>
          <p:cNvPr id="4" name="Footer Placeholder 4">
            <a:extLst>
              <a:ext uri="{FF2B5EF4-FFF2-40B4-BE49-F238E27FC236}">
                <a16:creationId xmlns:a16="http://schemas.microsoft.com/office/drawing/2014/main" id="{2E9C7638-23BF-931F-2073-FD628725E25F}"/>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E3DD830-BE27-74EE-8409-BB2C8975937E}"/>
              </a:ext>
            </a:extLst>
          </p:cNvPr>
          <p:cNvSpPr>
            <a:spLocks noGrp="1"/>
          </p:cNvSpPr>
          <p:nvPr>
            <p:ph type="sldNum" sz="quarter" idx="12"/>
          </p:nvPr>
        </p:nvSpPr>
        <p:spPr/>
        <p:txBody>
          <a:bodyPr/>
          <a:lstStyle>
            <a:lvl1pPr>
              <a:defRPr/>
            </a:lvl1pPr>
          </a:lstStyle>
          <a:p>
            <a:fld id="{84E4C407-64F1-46BF-BAE8-BDAA92A65A79}" type="slidenum">
              <a:rPr lang="en-US" altLang="en-US"/>
              <a:pPr/>
              <a:t>‹#›</a:t>
            </a:fld>
            <a:endParaRPr lang="en-US" altLang="en-US"/>
          </a:p>
        </p:txBody>
      </p:sp>
    </p:spTree>
    <p:extLst>
      <p:ext uri="{BB962C8B-B14F-4D97-AF65-F5344CB8AC3E}">
        <p14:creationId xmlns:p14="http://schemas.microsoft.com/office/powerpoint/2010/main" val="107338417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D277C747-1590-15EF-BCAF-BBC888E605D5}"/>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7A6B4EC7-0568-9425-EF64-6708CEF1B9D7}"/>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A060010B-281D-DC60-39DB-947F4D2C9B83}"/>
              </a:ext>
            </a:extLst>
          </p:cNvPr>
          <p:cNvSpPr>
            <a:spLocks noGrp="1"/>
          </p:cNvSpPr>
          <p:nvPr>
            <p:ph type="sldNum" sz="quarter" idx="12"/>
          </p:nvPr>
        </p:nvSpPr>
        <p:spPr/>
        <p:txBody>
          <a:bodyPr/>
          <a:lstStyle>
            <a:lvl1pPr defTabSz="914400">
              <a:defRPr>
                <a:solidFill>
                  <a:srgbClr val="0367B3"/>
                </a:solidFill>
              </a:defRPr>
            </a:lvl1pPr>
          </a:lstStyle>
          <a:p>
            <a:fld id="{F29D8F6B-DC9F-4680-AF6F-BC2B7051D7E2}" type="slidenum">
              <a:rPr lang="es-ES" altLang="en-US"/>
              <a:pPr/>
              <a:t>‹#›</a:t>
            </a:fld>
            <a:endParaRPr lang="es-ES" altLang="en-US"/>
          </a:p>
        </p:txBody>
      </p:sp>
    </p:spTree>
    <p:extLst>
      <p:ext uri="{BB962C8B-B14F-4D97-AF65-F5344CB8AC3E}">
        <p14:creationId xmlns:p14="http://schemas.microsoft.com/office/powerpoint/2010/main" val="156385260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F33EA485-BE21-3A66-8823-5CD161D3FFB7}"/>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9E8D950C-2241-3CEF-B9DD-0ACABC09F03C}"/>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9848336E-AEC6-42CE-7E1B-69B3EECD7548}"/>
              </a:ext>
            </a:extLst>
          </p:cNvPr>
          <p:cNvSpPr>
            <a:spLocks noGrp="1"/>
          </p:cNvSpPr>
          <p:nvPr>
            <p:ph type="sldNum" sz="quarter" idx="12"/>
          </p:nvPr>
        </p:nvSpPr>
        <p:spPr/>
        <p:txBody>
          <a:bodyPr/>
          <a:lstStyle>
            <a:lvl1pPr defTabSz="914400">
              <a:defRPr>
                <a:solidFill>
                  <a:srgbClr val="0367B3"/>
                </a:solidFill>
              </a:defRPr>
            </a:lvl1pPr>
          </a:lstStyle>
          <a:p>
            <a:fld id="{24FA3B7A-1581-43A1-871F-F7B679ABCE6D}" type="slidenum">
              <a:rPr lang="es-ES" altLang="en-US"/>
              <a:pPr/>
              <a:t>‹#›</a:t>
            </a:fld>
            <a:endParaRPr lang="es-ES" altLang="en-US"/>
          </a:p>
        </p:txBody>
      </p:sp>
    </p:spTree>
    <p:extLst>
      <p:ext uri="{BB962C8B-B14F-4D97-AF65-F5344CB8AC3E}">
        <p14:creationId xmlns:p14="http://schemas.microsoft.com/office/powerpoint/2010/main" val="385299983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F9CBEA-B6C7-AF06-9C58-4838EAD75E2D}"/>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1F29B477-4C21-BD58-BA07-0EE3F13AA998}"/>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E70D1759-57A6-4E6A-5510-150F6AC2D354}"/>
              </a:ext>
            </a:extLst>
          </p:cNvPr>
          <p:cNvSpPr>
            <a:spLocks noGrp="1"/>
          </p:cNvSpPr>
          <p:nvPr>
            <p:ph type="sldNum" sz="quarter" idx="12"/>
          </p:nvPr>
        </p:nvSpPr>
        <p:spPr/>
        <p:txBody>
          <a:bodyPr/>
          <a:lstStyle>
            <a:lvl1pPr defTabSz="914400">
              <a:defRPr>
                <a:solidFill>
                  <a:srgbClr val="0367B3"/>
                </a:solidFill>
              </a:defRPr>
            </a:lvl1pPr>
          </a:lstStyle>
          <a:p>
            <a:fld id="{EB153D36-1B98-4853-9637-83D5E8872D0F}" type="slidenum">
              <a:rPr lang="es-ES" altLang="en-US"/>
              <a:pPr/>
              <a:t>‹#›</a:t>
            </a:fld>
            <a:endParaRPr lang="es-ES" altLang="en-US"/>
          </a:p>
        </p:txBody>
      </p:sp>
    </p:spTree>
    <p:extLst>
      <p:ext uri="{BB962C8B-B14F-4D97-AF65-F5344CB8AC3E}">
        <p14:creationId xmlns:p14="http://schemas.microsoft.com/office/powerpoint/2010/main" val="229425914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5ED75F-CC99-100D-2B61-753518B9EE4A}"/>
              </a:ext>
            </a:extLst>
          </p:cNvPr>
          <p:cNvSpPr>
            <a:spLocks noGrp="1"/>
          </p:cNvSpPr>
          <p:nvPr>
            <p:ph type="dt" sz="half" idx="10"/>
          </p:nvPr>
        </p:nvSpPr>
        <p:spPr/>
        <p:txBody>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294C8221-6B04-8984-2028-1F144A9E187A}"/>
              </a:ext>
            </a:extLst>
          </p:cNvPr>
          <p:cNvSpPr>
            <a:spLocks noGrp="1"/>
          </p:cNvSpPr>
          <p:nvPr>
            <p:ph type="ftr" sz="quarter" idx="11"/>
          </p:nvPr>
        </p:nvSpPr>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5886E0E6-902F-AE89-A4C0-F18068C632EB}"/>
              </a:ext>
            </a:extLst>
          </p:cNvPr>
          <p:cNvSpPr>
            <a:spLocks noGrp="1"/>
          </p:cNvSpPr>
          <p:nvPr>
            <p:ph type="sldNum" sz="quarter" idx="12"/>
          </p:nvPr>
        </p:nvSpPr>
        <p:spPr/>
        <p:txBody>
          <a:bodyPr/>
          <a:lstStyle>
            <a:lvl1pPr defTabSz="914400">
              <a:defRPr>
                <a:solidFill>
                  <a:srgbClr val="0367B3"/>
                </a:solidFill>
              </a:defRPr>
            </a:lvl1pPr>
          </a:lstStyle>
          <a:p>
            <a:fld id="{483BCE44-B3C6-48B4-A206-5C12A1234DA4}" type="slidenum">
              <a:rPr lang="es-ES" altLang="en-US"/>
              <a:pPr/>
              <a:t>‹#›</a:t>
            </a:fld>
            <a:endParaRPr lang="es-ES" altLang="en-US"/>
          </a:p>
        </p:txBody>
      </p:sp>
    </p:spTree>
    <p:extLst>
      <p:ext uri="{BB962C8B-B14F-4D97-AF65-F5344CB8AC3E}">
        <p14:creationId xmlns:p14="http://schemas.microsoft.com/office/powerpoint/2010/main" val="3016898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332656"/>
            <a:ext cx="7313324" cy="1470025"/>
          </a:xfrm>
        </p:spPr>
        <p:txBody>
          <a:bodyPr/>
          <a:lstStyle/>
          <a:p>
            <a:r>
              <a:rPr lang="en-US"/>
              <a:t>Click to edit Master title style</a:t>
            </a:r>
            <a:endParaRPr lang="en-US" dirty="0"/>
          </a:p>
        </p:txBody>
      </p:sp>
      <p:sp>
        <p:nvSpPr>
          <p:cNvPr id="7" name="Rectangle 3"/>
          <p:cNvSpPr>
            <a:spLocks noGrp="1" noChangeArrowheads="1"/>
          </p:cNvSpPr>
          <p:nvPr>
            <p:ph idx="13"/>
          </p:nvPr>
        </p:nvSpPr>
        <p:spPr bwMode="auto">
          <a:xfrm>
            <a:off x="1691680" y="2060848"/>
            <a:ext cx="7344816" cy="3629025"/>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s-ES" noProof="0" dirty="0"/>
          </a:p>
        </p:txBody>
      </p:sp>
      <p:sp>
        <p:nvSpPr>
          <p:cNvPr id="3" name="Date Placeholder 3">
            <a:extLst>
              <a:ext uri="{FF2B5EF4-FFF2-40B4-BE49-F238E27FC236}">
                <a16:creationId xmlns:a16="http://schemas.microsoft.com/office/drawing/2014/main" id="{962ABF38-5942-7111-CE54-2F3965D9821E}"/>
              </a:ext>
            </a:extLst>
          </p:cNvPr>
          <p:cNvSpPr>
            <a:spLocks noGrp="1"/>
          </p:cNvSpPr>
          <p:nvPr>
            <p:ph type="dt" sz="half" idx="14"/>
          </p:nvPr>
        </p:nvSpPr>
        <p:spPr>
          <a:xfrm>
            <a:off x="28575" y="5373688"/>
            <a:ext cx="1296988" cy="268287"/>
          </a:xfrm>
        </p:spPr>
        <p:txBody>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4" name="Footer Placeholder 4">
            <a:extLst>
              <a:ext uri="{FF2B5EF4-FFF2-40B4-BE49-F238E27FC236}">
                <a16:creationId xmlns:a16="http://schemas.microsoft.com/office/drawing/2014/main" id="{7FF8FCD2-F471-B6FB-F8BA-27AA853D80A1}"/>
              </a:ext>
            </a:extLst>
          </p:cNvPr>
          <p:cNvSpPr>
            <a:spLocks noGrp="1"/>
          </p:cNvSpPr>
          <p:nvPr>
            <p:ph type="ftr" sz="quarter" idx="15"/>
          </p:nvPr>
        </p:nvSpPr>
        <p:spPr>
          <a:xfrm>
            <a:off x="3124200" y="6245225"/>
            <a:ext cx="2895600" cy="476250"/>
          </a:xfrm>
        </p:spPr>
        <p:txBody>
          <a:bodyPr wrap="square" numCol="1" anchorCtr="0" compatLnSpc="1">
            <a:prstTxWarp prst="textNoShape">
              <a:avLst/>
            </a:prstTxWarp>
          </a:bodyPr>
          <a:lstStyle>
            <a:lvl1pPr defTabSz="91440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5" name="Slide Number Placeholder 5">
            <a:extLst>
              <a:ext uri="{FF2B5EF4-FFF2-40B4-BE49-F238E27FC236}">
                <a16:creationId xmlns:a16="http://schemas.microsoft.com/office/drawing/2014/main" id="{4F987290-7B76-7BF7-E8F8-2F606074F3B5}"/>
              </a:ext>
            </a:extLst>
          </p:cNvPr>
          <p:cNvSpPr>
            <a:spLocks noGrp="1"/>
          </p:cNvSpPr>
          <p:nvPr>
            <p:ph type="sldNum" sz="quarter" idx="16"/>
          </p:nvPr>
        </p:nvSpPr>
        <p:spPr>
          <a:xfrm>
            <a:off x="6553200" y="6245225"/>
            <a:ext cx="2133600" cy="476250"/>
          </a:xfrm>
        </p:spPr>
        <p:txBody>
          <a:bodyPr/>
          <a:lstStyle>
            <a:lvl1pPr defTabSz="914400">
              <a:defRPr>
                <a:solidFill>
                  <a:srgbClr val="0367B3"/>
                </a:solidFill>
              </a:defRPr>
            </a:lvl1pPr>
          </a:lstStyle>
          <a:p>
            <a:fld id="{45169823-1249-4EA9-AEF8-49FAC7316D84}" type="slidenum">
              <a:rPr lang="es-ES" altLang="en-US"/>
              <a:pPr/>
              <a:t>‹#›</a:t>
            </a:fld>
            <a:endParaRPr lang="es-ES" altLang="en-US"/>
          </a:p>
        </p:txBody>
      </p:sp>
    </p:spTree>
    <p:extLst>
      <p:ext uri="{BB962C8B-B14F-4D97-AF65-F5344CB8AC3E}">
        <p14:creationId xmlns:p14="http://schemas.microsoft.com/office/powerpoint/2010/main" val="395022787"/>
      </p:ext>
    </p:extLst>
  </p:cSld>
  <p:clrMapOvr>
    <a:masterClrMapping/>
  </p:clrMapOvr>
  <p:transition spd="slow"/>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06417682"/>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0209978-9C1F-14A3-4550-4EB78ADDE4E8}"/>
              </a:ext>
            </a:extLst>
          </p:cNvPr>
          <p:cNvSpPr>
            <a:spLocks noGrp="1"/>
          </p:cNvSpPr>
          <p:nvPr>
            <p:ph type="dt" sz="half" idx="10"/>
          </p:nvPr>
        </p:nvSpPr>
        <p:spPr/>
        <p:txBody>
          <a:bodyPr/>
          <a:lstStyle>
            <a:lvl1pPr>
              <a:defRPr/>
            </a:lvl1pPr>
          </a:lstStyle>
          <a:p>
            <a:pPr>
              <a:defRPr/>
            </a:pPr>
            <a:fld id="{B0FE53F9-21BA-4C50-B321-F1BFB6E196B6}" type="datetimeFigureOut">
              <a:rPr lang="en-US" altLang="x-none"/>
              <a:pPr>
                <a:defRPr/>
              </a:pPr>
              <a:t>4/13/2026</a:t>
            </a:fld>
            <a:endParaRPr lang="en-US" altLang="x-none"/>
          </a:p>
        </p:txBody>
      </p:sp>
      <p:sp>
        <p:nvSpPr>
          <p:cNvPr id="3" name="Footer Placeholder 4">
            <a:extLst>
              <a:ext uri="{FF2B5EF4-FFF2-40B4-BE49-F238E27FC236}">
                <a16:creationId xmlns:a16="http://schemas.microsoft.com/office/drawing/2014/main" id="{199042DA-4A51-C987-7E55-F14FE193D7A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F9D4401-AC33-77FF-AC97-592F165A2608}"/>
              </a:ext>
            </a:extLst>
          </p:cNvPr>
          <p:cNvSpPr>
            <a:spLocks noGrp="1"/>
          </p:cNvSpPr>
          <p:nvPr>
            <p:ph type="sldNum" sz="quarter" idx="12"/>
          </p:nvPr>
        </p:nvSpPr>
        <p:spPr/>
        <p:txBody>
          <a:bodyPr/>
          <a:lstStyle>
            <a:lvl1pPr>
              <a:defRPr/>
            </a:lvl1pPr>
          </a:lstStyle>
          <a:p>
            <a:fld id="{B567DEDE-3CB7-4CA3-B3D5-3B7664971E2A}" type="slidenum">
              <a:rPr lang="en-US" altLang="en-US"/>
              <a:pPr/>
              <a:t>‹#›</a:t>
            </a:fld>
            <a:endParaRPr lang="en-US" altLang="en-US"/>
          </a:p>
        </p:txBody>
      </p:sp>
    </p:spTree>
    <p:extLst>
      <p:ext uri="{BB962C8B-B14F-4D97-AF65-F5344CB8AC3E}">
        <p14:creationId xmlns:p14="http://schemas.microsoft.com/office/powerpoint/2010/main" val="2139879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DD728CE-CB7B-F79D-D786-3DB56C73DEDE}"/>
              </a:ext>
            </a:extLst>
          </p:cNvPr>
          <p:cNvSpPr>
            <a:spLocks noGrp="1"/>
          </p:cNvSpPr>
          <p:nvPr>
            <p:ph type="dt" sz="half" idx="10"/>
          </p:nvPr>
        </p:nvSpPr>
        <p:spPr/>
        <p:txBody>
          <a:bodyPr/>
          <a:lstStyle>
            <a:lvl1pPr>
              <a:defRPr/>
            </a:lvl1pPr>
          </a:lstStyle>
          <a:p>
            <a:pPr>
              <a:defRPr/>
            </a:pPr>
            <a:fld id="{1C1665ED-5F49-4999-87A6-30246FC317A9}" type="datetimeFigureOut">
              <a:rPr lang="en-US" altLang="x-none"/>
              <a:pPr>
                <a:defRPr/>
              </a:pPr>
              <a:t>4/13/2026</a:t>
            </a:fld>
            <a:endParaRPr lang="en-US" altLang="x-none"/>
          </a:p>
        </p:txBody>
      </p:sp>
      <p:sp>
        <p:nvSpPr>
          <p:cNvPr id="6" name="Footer Placeholder 4">
            <a:extLst>
              <a:ext uri="{FF2B5EF4-FFF2-40B4-BE49-F238E27FC236}">
                <a16:creationId xmlns:a16="http://schemas.microsoft.com/office/drawing/2014/main" id="{3EB7CA59-C7B6-C8DE-37E4-792657C96C5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6387814-6202-B467-0D0F-154D40059090}"/>
              </a:ext>
            </a:extLst>
          </p:cNvPr>
          <p:cNvSpPr>
            <a:spLocks noGrp="1"/>
          </p:cNvSpPr>
          <p:nvPr>
            <p:ph type="sldNum" sz="quarter" idx="12"/>
          </p:nvPr>
        </p:nvSpPr>
        <p:spPr/>
        <p:txBody>
          <a:bodyPr/>
          <a:lstStyle>
            <a:lvl1pPr>
              <a:defRPr/>
            </a:lvl1pPr>
          </a:lstStyle>
          <a:p>
            <a:fld id="{37C7AC04-B464-4857-8FF6-AEA1863782F6}" type="slidenum">
              <a:rPr lang="en-US" altLang="en-US"/>
              <a:pPr/>
              <a:t>‹#›</a:t>
            </a:fld>
            <a:endParaRPr lang="en-US" altLang="en-US"/>
          </a:p>
        </p:txBody>
      </p:sp>
    </p:spTree>
    <p:extLst>
      <p:ext uri="{BB962C8B-B14F-4D97-AF65-F5344CB8AC3E}">
        <p14:creationId xmlns:p14="http://schemas.microsoft.com/office/powerpoint/2010/main" val="3155028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B034897-7915-2A6A-D485-CEAB1532F954}"/>
              </a:ext>
            </a:extLst>
          </p:cNvPr>
          <p:cNvSpPr>
            <a:spLocks noGrp="1"/>
          </p:cNvSpPr>
          <p:nvPr>
            <p:ph type="dt" sz="half" idx="10"/>
          </p:nvPr>
        </p:nvSpPr>
        <p:spPr/>
        <p:txBody>
          <a:bodyPr/>
          <a:lstStyle>
            <a:lvl1pPr>
              <a:defRPr/>
            </a:lvl1pPr>
          </a:lstStyle>
          <a:p>
            <a:pPr>
              <a:defRPr/>
            </a:pPr>
            <a:fld id="{F67C1D81-F8B6-46DD-A4C5-476BC17AF22C}" type="datetimeFigureOut">
              <a:rPr lang="en-US" altLang="x-none"/>
              <a:pPr>
                <a:defRPr/>
              </a:pPr>
              <a:t>4/13/2026</a:t>
            </a:fld>
            <a:endParaRPr lang="en-US" altLang="x-none"/>
          </a:p>
        </p:txBody>
      </p:sp>
      <p:sp>
        <p:nvSpPr>
          <p:cNvPr id="6" name="Footer Placeholder 4">
            <a:extLst>
              <a:ext uri="{FF2B5EF4-FFF2-40B4-BE49-F238E27FC236}">
                <a16:creationId xmlns:a16="http://schemas.microsoft.com/office/drawing/2014/main" id="{4297B157-3016-EEBD-40F6-76EAA5A09EE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5228E92-4351-5FDE-32B6-71BFC15D3BBF}"/>
              </a:ext>
            </a:extLst>
          </p:cNvPr>
          <p:cNvSpPr>
            <a:spLocks noGrp="1"/>
          </p:cNvSpPr>
          <p:nvPr>
            <p:ph type="sldNum" sz="quarter" idx="12"/>
          </p:nvPr>
        </p:nvSpPr>
        <p:spPr/>
        <p:txBody>
          <a:bodyPr/>
          <a:lstStyle>
            <a:lvl1pPr>
              <a:defRPr/>
            </a:lvl1pPr>
          </a:lstStyle>
          <a:p>
            <a:fld id="{660FC651-DE7B-4C94-B1FC-0875D50A7454}" type="slidenum">
              <a:rPr lang="en-US" altLang="en-US"/>
              <a:pPr/>
              <a:t>‹#›</a:t>
            </a:fld>
            <a:endParaRPr lang="en-US" altLang="en-US"/>
          </a:p>
        </p:txBody>
      </p:sp>
    </p:spTree>
    <p:extLst>
      <p:ext uri="{BB962C8B-B14F-4D97-AF65-F5344CB8AC3E}">
        <p14:creationId xmlns:p14="http://schemas.microsoft.com/office/powerpoint/2010/main" val="3627773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image" Target="../media/image1.jpeg"/><Relationship Id="rId2" Type="http://schemas.openxmlformats.org/officeDocument/2006/relationships/slideLayout" Target="../slideLayouts/slideLayout26.xml"/><Relationship Id="rId16" Type="http://schemas.openxmlformats.org/officeDocument/2006/relationships/theme" Target="../theme/theme3.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image" Target="../media/image1.jpeg"/><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0.xml"/><Relationship Id="rId13" Type="http://schemas.openxmlformats.org/officeDocument/2006/relationships/slideLayout" Target="../slideLayouts/slideLayout65.xml"/><Relationship Id="rId3" Type="http://schemas.openxmlformats.org/officeDocument/2006/relationships/slideLayout" Target="../slideLayouts/slideLayout55.xml"/><Relationship Id="rId7" Type="http://schemas.openxmlformats.org/officeDocument/2006/relationships/slideLayout" Target="../slideLayouts/slideLayout59.xml"/><Relationship Id="rId12" Type="http://schemas.openxmlformats.org/officeDocument/2006/relationships/slideLayout" Target="../slideLayouts/slideLayout64.xml"/><Relationship Id="rId2" Type="http://schemas.openxmlformats.org/officeDocument/2006/relationships/slideLayout" Target="../slideLayouts/slideLayout54.xml"/><Relationship Id="rId1" Type="http://schemas.openxmlformats.org/officeDocument/2006/relationships/slideLayout" Target="../slideLayouts/slideLayout53.xml"/><Relationship Id="rId6" Type="http://schemas.openxmlformats.org/officeDocument/2006/relationships/slideLayout" Target="../slideLayouts/slideLayout58.xml"/><Relationship Id="rId11" Type="http://schemas.openxmlformats.org/officeDocument/2006/relationships/slideLayout" Target="../slideLayouts/slideLayout63.xml"/><Relationship Id="rId5" Type="http://schemas.openxmlformats.org/officeDocument/2006/relationships/slideLayout" Target="../slideLayouts/slideLayout57.xml"/><Relationship Id="rId15" Type="http://schemas.openxmlformats.org/officeDocument/2006/relationships/image" Target="../media/image1.jpeg"/><Relationship Id="rId10" Type="http://schemas.openxmlformats.org/officeDocument/2006/relationships/slideLayout" Target="../slideLayouts/slideLayout62.xml"/><Relationship Id="rId4" Type="http://schemas.openxmlformats.org/officeDocument/2006/relationships/slideLayout" Target="../slideLayouts/slideLayout56.xml"/><Relationship Id="rId9" Type="http://schemas.openxmlformats.org/officeDocument/2006/relationships/slideLayout" Target="../slideLayouts/slideLayout61.xml"/><Relationship Id="rId1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E566A615-3EE1-1498-FDF6-E092B07B3149}"/>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EB66475-6BB7-DC8B-C150-C9F2AE003D2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31E100A-CB33-CA2B-35E3-F4DDD8D41AE0}"/>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9EC7"/>
                </a:solidFill>
                <a:latin typeface="Calibri" charset="0"/>
                <a:ea typeface="MS PGothic" charset="-128"/>
              </a:defRPr>
            </a:lvl1pPr>
          </a:lstStyle>
          <a:p>
            <a:pPr>
              <a:defRPr/>
            </a:pPr>
            <a:fld id="{CE3E03F1-039A-4B31-A932-FA9A15D37B1A}"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8AE11CB4-34AB-D4FE-C81E-82C56E934B1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Calibri" charset="0"/>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A166672C-28C6-29AE-9E1A-61105C5E815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9EC7"/>
                </a:solidFill>
              </a:defRPr>
            </a:lvl1pPr>
          </a:lstStyle>
          <a:p>
            <a:fld id="{A60BFCED-0E26-4E2C-9452-E11ACC9F351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5371" r:id="rId1"/>
    <p:sldLayoutId id="2147485372" r:id="rId2"/>
    <p:sldLayoutId id="2147485373" r:id="rId3"/>
    <p:sldLayoutId id="2147485374" r:id="rId4"/>
    <p:sldLayoutId id="2147485375" r:id="rId5"/>
    <p:sldLayoutId id="2147485376" r:id="rId6"/>
    <p:sldLayoutId id="2147485377" r:id="rId7"/>
    <p:sldLayoutId id="2147485378" r:id="rId8"/>
    <p:sldLayoutId id="2147485379" r:id="rId9"/>
    <p:sldLayoutId id="2147485380" r:id="rId10"/>
    <p:sldLayoutId id="2147485381"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F7DA6A43-AEDB-CB06-7400-45A3295ADD67}"/>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E69E08A4-679F-554F-77E3-8D0DE855EFC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08DE9DD-D038-09F4-188E-74EAB5628432}"/>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charset="0"/>
                <a:ea typeface="MS PGothic" charset="-128"/>
              </a:defRPr>
            </a:lvl1pPr>
          </a:lstStyle>
          <a:p>
            <a:pPr>
              <a:defRPr/>
            </a:pPr>
            <a:fld id="{505F9FD8-19C6-4A2A-99A6-3BC543570826}"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547031CD-C171-293C-EF70-1A4DF59365C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Arial"/>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7BE42795-9D83-6630-9447-2E10991CAA7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anose="020B0604020202020204" pitchFamily="34" charset="0"/>
              </a:defRPr>
            </a:lvl1pPr>
          </a:lstStyle>
          <a:p>
            <a:fld id="{026FE999-AD03-47C2-B470-4185D4374DF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5382" r:id="rId1"/>
    <p:sldLayoutId id="2147485383" r:id="rId2"/>
    <p:sldLayoutId id="2147485384" r:id="rId3"/>
    <p:sldLayoutId id="2147485385" r:id="rId4"/>
    <p:sldLayoutId id="2147485386" r:id="rId5"/>
    <p:sldLayoutId id="2147485387" r:id="rId6"/>
    <p:sldLayoutId id="2147485388" r:id="rId7"/>
    <p:sldLayoutId id="2147485389" r:id="rId8"/>
    <p:sldLayoutId id="2147485390" r:id="rId9"/>
    <p:sldLayoutId id="2147485391" r:id="rId10"/>
    <p:sldLayoutId id="2147485392" r:id="rId11"/>
    <p:sldLayoutId id="2147485393" r:id="rId12"/>
    <p:sldLayoutId id="2147485394" r:id="rId13"/>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26626" name="Title Placeholder 1">
            <a:extLst>
              <a:ext uri="{FF2B5EF4-FFF2-40B4-BE49-F238E27FC236}">
                <a16:creationId xmlns:a16="http://schemas.microsoft.com/office/drawing/2014/main" id="{15E22E81-FEE4-915E-C575-281891ABF62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6627" name="Text Placeholder 2">
            <a:extLst>
              <a:ext uri="{FF2B5EF4-FFF2-40B4-BE49-F238E27FC236}">
                <a16:creationId xmlns:a16="http://schemas.microsoft.com/office/drawing/2014/main" id="{BB9E7EAC-3F5F-8C1A-5263-63FF444439D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1E4517B-D6BC-3EB4-7537-256CEFEEF87A}"/>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charset="0"/>
                <a:ea typeface="MS PGothic" charset="-128"/>
              </a:defRPr>
            </a:lvl1pPr>
          </a:lstStyle>
          <a:p>
            <a:pPr>
              <a:defRPr/>
            </a:pPr>
            <a:fld id="{AD42A316-ED7C-4645-8239-E373CCE40536}"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8AF3BB38-D368-6619-CB80-EF86A765B74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Arial"/>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EF5C8FA3-929F-71BE-85DF-52497B7F5D5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anose="020B0604020202020204" pitchFamily="34" charset="0"/>
              </a:defRPr>
            </a:lvl1pPr>
          </a:lstStyle>
          <a:p>
            <a:fld id="{9E295613-EFA2-4927-B83A-3F76EB3130D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5395" r:id="rId1"/>
    <p:sldLayoutId id="2147485396" r:id="rId2"/>
    <p:sldLayoutId id="2147485397" r:id="rId3"/>
    <p:sldLayoutId id="2147485398" r:id="rId4"/>
    <p:sldLayoutId id="2147485399" r:id="rId5"/>
    <p:sldLayoutId id="2147485400" r:id="rId6"/>
    <p:sldLayoutId id="2147485401" r:id="rId7"/>
    <p:sldLayoutId id="2147485402" r:id="rId8"/>
    <p:sldLayoutId id="2147485403" r:id="rId9"/>
    <p:sldLayoutId id="2147485404" r:id="rId10"/>
    <p:sldLayoutId id="2147485405" r:id="rId11"/>
    <p:sldLayoutId id="2147485406" r:id="rId12"/>
    <p:sldLayoutId id="2147485407" r:id="rId13"/>
    <p:sldLayoutId id="2147485408" r:id="rId14"/>
    <p:sldLayoutId id="2147485409" r:id="rId15"/>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40962" name="Title Placeholder 1">
            <a:extLst>
              <a:ext uri="{FF2B5EF4-FFF2-40B4-BE49-F238E27FC236}">
                <a16:creationId xmlns:a16="http://schemas.microsoft.com/office/drawing/2014/main" id="{26B4B94F-FB6C-B3FA-5BE8-12ECE4661437}"/>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63" name="Text Placeholder 2">
            <a:extLst>
              <a:ext uri="{FF2B5EF4-FFF2-40B4-BE49-F238E27FC236}">
                <a16:creationId xmlns:a16="http://schemas.microsoft.com/office/drawing/2014/main" id="{B0B91142-C71F-C9A7-8AF0-8E4A332BF77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7A60008-9965-EB85-0CA8-59DF592EE264}"/>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charset="0"/>
                <a:ea typeface="MS PGothic" charset="-128"/>
              </a:defRPr>
            </a:lvl1pPr>
          </a:lstStyle>
          <a:p>
            <a:pPr>
              <a:defRPr/>
            </a:pPr>
            <a:fld id="{43858AE1-7724-48AF-808D-DBA6A71C1A34}"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51ADAD33-C9C2-AA9B-B697-0678A3ED3F4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Arial"/>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81D58438-34FA-E7AB-A9D9-F8569156137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anose="020B0604020202020204" pitchFamily="34" charset="0"/>
              </a:defRPr>
            </a:lvl1pPr>
          </a:lstStyle>
          <a:p>
            <a:fld id="{1C652DC7-211C-4488-B130-D46DE00D834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5410" r:id="rId1"/>
    <p:sldLayoutId id="2147485411" r:id="rId2"/>
    <p:sldLayoutId id="2147485412" r:id="rId3"/>
    <p:sldLayoutId id="2147485413" r:id="rId4"/>
    <p:sldLayoutId id="2147485414" r:id="rId5"/>
    <p:sldLayoutId id="2147485415" r:id="rId6"/>
    <p:sldLayoutId id="2147485416" r:id="rId7"/>
    <p:sldLayoutId id="2147485417" r:id="rId8"/>
    <p:sldLayoutId id="2147485418" r:id="rId9"/>
    <p:sldLayoutId id="2147485419" r:id="rId10"/>
    <p:sldLayoutId id="2147485420" r:id="rId11"/>
    <p:sldLayoutId id="2147485421" r:id="rId12"/>
    <p:sldLayoutId id="2147485422" r:id="rId13"/>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54274" name="Title Placeholder 1">
            <a:extLst>
              <a:ext uri="{FF2B5EF4-FFF2-40B4-BE49-F238E27FC236}">
                <a16:creationId xmlns:a16="http://schemas.microsoft.com/office/drawing/2014/main" id="{1F6D5662-41ED-2A09-416F-1C414A34C3EC}"/>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4275" name="Text Placeholder 2">
            <a:extLst>
              <a:ext uri="{FF2B5EF4-FFF2-40B4-BE49-F238E27FC236}">
                <a16:creationId xmlns:a16="http://schemas.microsoft.com/office/drawing/2014/main" id="{F22188E0-2444-909C-23A9-230EF9B15C6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68DAE9C-1E9D-0894-01EC-39FD51A5AA7C}"/>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charset="0"/>
                <a:ea typeface="MS PGothic" charset="-128"/>
              </a:defRPr>
            </a:lvl1pPr>
          </a:lstStyle>
          <a:p>
            <a:pPr>
              <a:defRPr/>
            </a:pPr>
            <a:fld id="{EB8AA50C-1713-49C0-AB18-36B1ABE853B1}"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2FD7A2FA-EF19-752D-18D8-214FD41C251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prstClr val="black">
                    <a:tint val="75000"/>
                  </a:prstClr>
                </a:solidFill>
                <a:latin typeface="Arial"/>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6F801C19-5C7B-322C-0588-CEFD18A5ED5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anose="020B0604020202020204" pitchFamily="34" charset="0"/>
              </a:defRPr>
            </a:lvl1pPr>
          </a:lstStyle>
          <a:p>
            <a:fld id="{4AD7F97B-EC06-471F-95CA-89DA4F8C495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5423" r:id="rId1"/>
    <p:sldLayoutId id="2147485424" r:id="rId2"/>
    <p:sldLayoutId id="2147485425" r:id="rId3"/>
    <p:sldLayoutId id="2147485426" r:id="rId4"/>
    <p:sldLayoutId id="2147485427" r:id="rId5"/>
    <p:sldLayoutId id="2147485428" r:id="rId6"/>
    <p:sldLayoutId id="2147485429" r:id="rId7"/>
    <p:sldLayoutId id="2147485430" r:id="rId8"/>
    <p:sldLayoutId id="2147485431" r:id="rId9"/>
    <p:sldLayoutId id="2147485432" r:id="rId10"/>
    <p:sldLayoutId id="2147485433" r:id="rId11"/>
    <p:sldLayoutId id="2147485434" r:id="rId12"/>
    <p:sldLayoutId id="2147485435" r:id="rId13"/>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ceedar.education.ufl.edu/tools/innovation-configuration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ebarchive.nationalarchives.gov.uk/20130401151715/https:/www.education.gov.uk/publications/eOrderingDownload/RR578.pdf"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2B0B2-A2F0-6A87-C5F6-132EC329C1E8}"/>
              </a:ext>
            </a:extLst>
          </p:cNvPr>
          <p:cNvSpPr>
            <a:spLocks noGrp="1"/>
          </p:cNvSpPr>
          <p:nvPr>
            <p:ph type="ctrTitle"/>
          </p:nvPr>
        </p:nvSpPr>
        <p:spPr>
          <a:xfrm>
            <a:off x="685800" y="-1470025"/>
            <a:ext cx="7772400" cy="1470025"/>
          </a:xfrm>
        </p:spPr>
        <p:txBody>
          <a:bodyPr vert="horz" wrap="square" lIns="91440" tIns="45720" rIns="91440" bIns="45720" numCol="1" anchor="b" anchorCtr="0" compatLnSpc="1">
            <a:prstTxWarp prst="textNoShape">
              <a:avLst/>
            </a:prstTxWarp>
          </a:bodyPr>
          <a:lstStyle/>
          <a:p>
            <a:pPr defTabSz="914400" eaLnBrk="1" hangingPunct="1"/>
            <a:r>
              <a:rPr lang="en-US" altLang="en-US" b="1" dirty="0">
                <a:solidFill>
                  <a:srgbClr val="0061AF"/>
                </a:solidFill>
                <a:latin typeface="Calibri" panose="020F0502020204030204" pitchFamily="34" charset="0"/>
              </a:rPr>
              <a:t>School Leadership for Students With Disabilities</a:t>
            </a:r>
            <a:endParaRPr lang="en-US" altLang="en-US" sz="1100" b="1" dirty="0">
              <a:solidFill>
                <a:srgbClr val="0061AF"/>
              </a:solidFill>
              <a:latin typeface="Calibri" panose="020F0502020204030204" pitchFamily="34" charset="0"/>
            </a:endParaRPr>
          </a:p>
        </p:txBody>
      </p:sp>
      <p:pic>
        <p:nvPicPr>
          <p:cNvPr id="69637" name="Picture 1" descr="CEEDAR Center Logo">
            <a:extLst>
              <a:ext uri="{FF2B5EF4-FFF2-40B4-BE49-F238E27FC236}">
                <a16:creationId xmlns:a16="http://schemas.microsoft.com/office/drawing/2014/main" id="{5EF3EF92-B582-F1EF-84FB-42A451DF0F0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916238" y="1844675"/>
            <a:ext cx="324326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4" name="Rectangle 125">
            <a:extLst>
              <a:ext uri="{FF2B5EF4-FFF2-40B4-BE49-F238E27FC236}">
                <a16:creationId xmlns:a16="http://schemas.microsoft.com/office/drawing/2014/main" id="{ED5E681B-E20D-39AF-C42E-2428ECEF542D}"/>
              </a:ext>
              <a:ext uri="{C183D7F6-B498-43B3-948B-1728B52AA6E4}">
                <adec:decorative xmlns:adec="http://schemas.microsoft.com/office/drawing/2017/decorative" val="1"/>
              </a:ext>
            </a:extLst>
          </p:cNvPr>
          <p:cNvSpPr>
            <a:spLocks noChangeArrowheads="1"/>
          </p:cNvSpPr>
          <p:nvPr/>
        </p:nvSpPr>
        <p:spPr bwMode="auto">
          <a:xfrm>
            <a:off x="755650" y="4437063"/>
            <a:ext cx="7129463"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defTabSz="914400" eaLnBrk="1" hangingPunct="1">
              <a:spcBef>
                <a:spcPct val="0"/>
              </a:spcBef>
              <a:buFontTx/>
              <a:buNone/>
            </a:pPr>
            <a:endParaRPr lang="en-US" altLang="en-US" sz="2000" b="1" i="1">
              <a:solidFill>
                <a:srgbClr val="0367B3"/>
              </a:solidFill>
            </a:endParaRPr>
          </a:p>
          <a:p>
            <a:pPr algn="ctr" defTabSz="914400" eaLnBrk="1" hangingPunct="1">
              <a:spcBef>
                <a:spcPct val="0"/>
              </a:spcBef>
              <a:buFontTx/>
              <a:buNone/>
            </a:pPr>
            <a:endParaRPr lang="en-US" altLang="en-US" sz="2000" b="1" i="1">
              <a:solidFill>
                <a:srgbClr val="0367B3"/>
              </a:solidFill>
            </a:endParaRPr>
          </a:p>
        </p:txBody>
      </p:sp>
      <p:sp>
        <p:nvSpPr>
          <p:cNvPr id="69635" name="Rectangle 110">
            <a:extLst>
              <a:ext uri="{FF2B5EF4-FFF2-40B4-BE49-F238E27FC236}">
                <a16:creationId xmlns:a16="http://schemas.microsoft.com/office/drawing/2014/main" id="{89EC816B-7B85-D567-66DA-74BE7FDC38DF}"/>
              </a:ext>
            </a:extLst>
          </p:cNvPr>
          <p:cNvSpPr txBox="1">
            <a:spLocks noChangeArrowheads="1"/>
          </p:cNvSpPr>
          <p:nvPr/>
        </p:nvSpPr>
        <p:spPr bwMode="auto">
          <a:xfrm>
            <a:off x="0" y="3352800"/>
            <a:ext cx="9144000"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defTabSz="914400" eaLnBrk="1" hangingPunct="1">
              <a:spcBef>
                <a:spcPct val="0"/>
              </a:spcBef>
              <a:buFontTx/>
              <a:buNone/>
            </a:pPr>
            <a:r>
              <a:rPr lang="en-US" altLang="en-US" sz="4400" b="1" dirty="0">
                <a:solidFill>
                  <a:srgbClr val="0061AF"/>
                </a:solidFill>
                <a:latin typeface="Calibri" panose="020F0502020204030204" pitchFamily="34" charset="0"/>
              </a:rPr>
              <a:t>School Leadership for Students With Disabilities</a:t>
            </a:r>
            <a:endParaRPr lang="en-US" altLang="en-US" sz="1100" b="1" dirty="0">
              <a:solidFill>
                <a:srgbClr val="0061AF"/>
              </a:solidFill>
              <a:latin typeface="Calibri" panose="020F0502020204030204" pitchFamily="34" charset="0"/>
            </a:endParaRPr>
          </a:p>
        </p:txBody>
      </p:sp>
      <p:sp>
        <p:nvSpPr>
          <p:cNvPr id="69638" name="TextBox 1">
            <a:extLst>
              <a:ext uri="{FF2B5EF4-FFF2-40B4-BE49-F238E27FC236}">
                <a16:creationId xmlns:a16="http://schemas.microsoft.com/office/drawing/2014/main" id="{910C216E-3264-5D3D-9D5C-821AF5566CA3}"/>
              </a:ext>
            </a:extLst>
          </p:cNvPr>
          <p:cNvSpPr txBox="1">
            <a:spLocks noChangeArrowheads="1"/>
          </p:cNvSpPr>
          <p:nvPr/>
        </p:nvSpPr>
        <p:spPr bwMode="auto">
          <a:xfrm>
            <a:off x="755650" y="5078413"/>
            <a:ext cx="7780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defTabSz="914400" eaLnBrk="1" hangingPunct="1">
              <a:spcBef>
                <a:spcPct val="0"/>
              </a:spcBef>
              <a:buFontTx/>
              <a:buNone/>
            </a:pPr>
            <a:r>
              <a:rPr lang="en-US" altLang="en-US" sz="1800" b="1">
                <a:solidFill>
                  <a:srgbClr val="FFFFFF"/>
                </a:solidFill>
                <a:latin typeface="Calibri" panose="020F0502020204030204" pitchFamily="34" charset="0"/>
              </a:rPr>
              <a:t>Course Enhancement Module Anchor Presentation #4</a:t>
            </a:r>
          </a:p>
        </p:txBody>
      </p:sp>
      <p:sp>
        <p:nvSpPr>
          <p:cNvPr id="69636" name="TextBox 1">
            <a:extLst>
              <a:ext uri="{FF2B5EF4-FFF2-40B4-BE49-F238E27FC236}">
                <a16:creationId xmlns:a16="http://schemas.microsoft.com/office/drawing/2014/main" id="{33CA9E9A-719B-DBB1-D8D6-CD2561BA27DA}"/>
              </a:ext>
            </a:extLst>
          </p:cNvPr>
          <p:cNvSpPr txBox="1">
            <a:spLocks noChangeArrowheads="1"/>
          </p:cNvSpPr>
          <p:nvPr/>
        </p:nvSpPr>
        <p:spPr bwMode="auto">
          <a:xfrm>
            <a:off x="2895600" y="6248400"/>
            <a:ext cx="3384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defTabSz="914400" eaLnBrk="1" hangingPunct="1">
              <a:spcBef>
                <a:spcPct val="0"/>
              </a:spcBef>
              <a:buFontTx/>
              <a:buNone/>
            </a:pPr>
            <a:r>
              <a:rPr lang="en-US" altLang="en-US" sz="1200">
                <a:solidFill>
                  <a:srgbClr val="FFFFFF"/>
                </a:solidFill>
                <a:latin typeface="Calibri" panose="020F0502020204030204" pitchFamily="34" charset="0"/>
              </a:rPr>
              <a:t>Project #H325A120003</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3359CB03-0914-B596-0A71-D21E20D2A062}"/>
              </a:ext>
            </a:extLst>
          </p:cNvPr>
          <p:cNvSpPr>
            <a:spLocks noGrp="1"/>
          </p:cNvSpPr>
          <p:nvPr>
            <p:ph type="title"/>
          </p:nvPr>
        </p:nvSpPr>
        <p:spPr>
          <a:xfrm>
            <a:off x="1690688" y="274638"/>
            <a:ext cx="7032625" cy="1143000"/>
          </a:xfrm>
        </p:spPr>
        <p:txBody>
          <a:bodyPr rtlCol="0">
            <a:normAutofit fontScale="90000"/>
          </a:bodyPr>
          <a:lstStyle/>
          <a:p>
            <a:pPr eaLnBrk="1" fontAlgn="auto" hangingPunct="1">
              <a:spcAft>
                <a:spcPts val="0"/>
              </a:spcAft>
              <a:defRPr/>
            </a:pPr>
            <a:r>
              <a:rPr lang="en-US" b="1" dirty="0">
                <a:latin typeface="Calibri"/>
                <a:ea typeface="MS PGothic" charset="0"/>
                <a:cs typeface="Calibri"/>
              </a:rPr>
              <a:t>Academic Press in Practice</a:t>
            </a:r>
            <a:br>
              <a:rPr lang="en-US" dirty="0">
                <a:latin typeface="Calibri"/>
                <a:ea typeface="MS PGothic" charset="0"/>
                <a:cs typeface="Calibri"/>
              </a:rPr>
            </a:br>
            <a:endParaRPr lang="en-US" sz="2800" dirty="0">
              <a:latin typeface="Calibri"/>
              <a:ea typeface="MS PGothic" charset="0"/>
              <a:cs typeface="Calibri"/>
            </a:endParaRPr>
          </a:p>
        </p:txBody>
      </p:sp>
      <p:sp>
        <p:nvSpPr>
          <p:cNvPr id="3" name="Content Placeholder 2">
            <a:extLst>
              <a:ext uri="{FF2B5EF4-FFF2-40B4-BE49-F238E27FC236}">
                <a16:creationId xmlns:a16="http://schemas.microsoft.com/office/drawing/2014/main" id="{92461EAD-1D7E-24D3-E0C1-05733DFFD4FF}"/>
              </a:ext>
            </a:extLst>
          </p:cNvPr>
          <p:cNvSpPr>
            <a:spLocks noGrp="1"/>
          </p:cNvSpPr>
          <p:nvPr>
            <p:ph idx="1"/>
          </p:nvPr>
        </p:nvSpPr>
        <p:spPr>
          <a:xfrm>
            <a:off x="1425575" y="1417638"/>
            <a:ext cx="7554913" cy="5299075"/>
          </a:xfrm>
        </p:spPr>
        <p:txBody>
          <a:bodyPr>
            <a:normAutofit/>
          </a:bodyPr>
          <a:lstStyle/>
          <a:p>
            <a:pPr eaLnBrk="1" hangingPunct="1"/>
            <a:r>
              <a:rPr lang="en-US" altLang="en-US" dirty="0">
                <a:latin typeface="Calibri" panose="020F0502020204030204" pitchFamily="34" charset="0"/>
                <a:cs typeface="Calibri" panose="020F0502020204030204" pitchFamily="34" charset="0"/>
              </a:rPr>
              <a:t>Specific practices that reinforce academic press:</a:t>
            </a:r>
          </a:p>
          <a:p>
            <a:pPr lvl="1" eaLnBrk="1" hangingPunct="1">
              <a:buFont typeface="Courier New" panose="02070309020205020404" pitchFamily="49" charset="0"/>
              <a:buChar char="o"/>
            </a:pPr>
            <a:r>
              <a:rPr lang="en-US" altLang="en-US" sz="3200" dirty="0">
                <a:latin typeface="Calibri" panose="020F0502020204030204" pitchFamily="34" charset="0"/>
                <a:cs typeface="Calibri" panose="020F0502020204030204" pitchFamily="34" charset="0"/>
              </a:rPr>
              <a:t>Setting clear goals for student achievement.</a:t>
            </a:r>
          </a:p>
          <a:p>
            <a:pPr lvl="1" eaLnBrk="1" hangingPunct="1">
              <a:buFont typeface="Courier New" panose="02070309020205020404" pitchFamily="49" charset="0"/>
              <a:buChar char="o"/>
            </a:pPr>
            <a:r>
              <a:rPr lang="en-US" altLang="en-US" sz="3200" dirty="0">
                <a:latin typeface="Calibri" panose="020F0502020204030204" pitchFamily="34" charset="0"/>
                <a:cs typeface="Calibri" panose="020F0502020204030204" pitchFamily="34" charset="0"/>
              </a:rPr>
              <a:t>Focus on instructional time.</a:t>
            </a:r>
          </a:p>
          <a:p>
            <a:pPr lvl="1" eaLnBrk="1" hangingPunct="1">
              <a:buFont typeface="Courier New" panose="02070309020205020404" pitchFamily="49" charset="0"/>
              <a:buChar char="o"/>
            </a:pPr>
            <a:r>
              <a:rPr lang="en-US" altLang="en-US" sz="3200" dirty="0">
                <a:latin typeface="Calibri" panose="020F0502020204030204" pitchFamily="34" charset="0"/>
                <a:cs typeface="Calibri" panose="020F0502020204030204" pitchFamily="34" charset="0"/>
              </a:rPr>
              <a:t>Communicate high expectations to students (e.g., expected classroom behavior, challenging assignments, homework).</a:t>
            </a:r>
          </a:p>
          <a:p>
            <a:pPr lvl="1" eaLnBrk="1" hangingPunct="1">
              <a:buFont typeface="Arial" panose="020B0604020202020204" pitchFamily="34" charset="0"/>
              <a:buNone/>
            </a:pPr>
            <a:endParaRPr lang="en-US" altLang="en-US" dirty="0">
              <a:latin typeface="Calibri" panose="020F0502020204030204" pitchFamily="34" charset="0"/>
              <a:cs typeface="Calibri" panose="020F0502020204030204" pitchFamily="34" charset="0"/>
            </a:endParaRPr>
          </a:p>
          <a:p>
            <a:pPr eaLnBrk="1" hangingPunct="1"/>
            <a:endParaRPr lang="en-US" altLang="en-US" dirty="0">
              <a:latin typeface="Calibri" panose="020F0502020204030204" pitchFamily="34" charset="0"/>
              <a:cs typeface="Calibri" panose="020F0502020204030204" pitchFamily="34" charset="0"/>
            </a:endParaRPr>
          </a:p>
          <a:p>
            <a:pPr eaLnBrk="1" hangingPunct="1"/>
            <a:endParaRPr lang="en-US" altLang="en-US" dirty="0">
              <a:latin typeface="Calibri" panose="020F0502020204030204" pitchFamily="34" charset="0"/>
              <a:cs typeface="Calibri" panose="020F05020202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39F5F4D4-F233-8B33-7117-0131FDDED197}"/>
              </a:ext>
            </a:extLst>
          </p:cNvPr>
          <p:cNvSpPr>
            <a:spLocks noGrp="1"/>
          </p:cNvSpPr>
          <p:nvPr>
            <p:ph type="title"/>
          </p:nvPr>
        </p:nvSpPr>
        <p:spPr>
          <a:xfrm>
            <a:off x="1709738" y="274638"/>
            <a:ext cx="6977062" cy="1143000"/>
          </a:xfrm>
        </p:spPr>
        <p:txBody>
          <a:bodyPr rtlCol="0">
            <a:normAutofit fontScale="90000"/>
          </a:bodyPr>
          <a:lstStyle/>
          <a:p>
            <a:pPr eaLnBrk="1" fontAlgn="auto" hangingPunct="1">
              <a:spcAft>
                <a:spcPts val="0"/>
              </a:spcAft>
              <a:defRPr/>
            </a:pPr>
            <a:r>
              <a:rPr lang="en-US" b="1" dirty="0">
                <a:latin typeface="Calibri"/>
                <a:ea typeface="MS PGothic" charset="0"/>
                <a:cs typeface="Calibri"/>
              </a:rPr>
              <a:t>Academic Press &amp; Students With Disabilities</a:t>
            </a:r>
          </a:p>
        </p:txBody>
      </p:sp>
      <p:sp>
        <p:nvSpPr>
          <p:cNvPr id="3" name="Content Placeholder 2">
            <a:extLst>
              <a:ext uri="{FF2B5EF4-FFF2-40B4-BE49-F238E27FC236}">
                <a16:creationId xmlns:a16="http://schemas.microsoft.com/office/drawing/2014/main" id="{21708AD9-1E64-DCEE-914F-345D2AC8F043}"/>
              </a:ext>
            </a:extLst>
          </p:cNvPr>
          <p:cNvSpPr>
            <a:spLocks noGrp="1"/>
          </p:cNvSpPr>
          <p:nvPr>
            <p:ph idx="1"/>
          </p:nvPr>
        </p:nvSpPr>
        <p:spPr>
          <a:xfrm>
            <a:off x="1387475" y="1600200"/>
            <a:ext cx="7299325" cy="4919663"/>
          </a:xfrm>
        </p:spPr>
        <p:txBody>
          <a:bodyPr rtlCol="0">
            <a:normAutofit fontScale="92500" lnSpcReduction="20000"/>
          </a:bodyPr>
          <a:lstStyle/>
          <a:p>
            <a:pPr eaLnBrk="1" fontAlgn="auto" hangingPunct="1">
              <a:lnSpc>
                <a:spcPct val="110000"/>
              </a:lnSpc>
              <a:spcAft>
                <a:spcPts val="0"/>
              </a:spcAft>
              <a:buFont typeface="Arial"/>
              <a:buChar char="•"/>
              <a:defRPr/>
            </a:pPr>
            <a:r>
              <a:rPr lang="en-US" dirty="0">
                <a:latin typeface="Calibri"/>
                <a:ea typeface="MS PGothic" charset="0"/>
                <a:cs typeface="Calibri"/>
              </a:rPr>
              <a:t>Establishing high expectations for all, including students with disabilities.</a:t>
            </a:r>
          </a:p>
          <a:p>
            <a:pPr eaLnBrk="1" fontAlgn="auto" hangingPunct="1">
              <a:lnSpc>
                <a:spcPct val="110000"/>
              </a:lnSpc>
              <a:spcAft>
                <a:spcPts val="0"/>
              </a:spcAft>
              <a:buFont typeface="Arial"/>
              <a:buChar char="•"/>
              <a:defRPr/>
            </a:pPr>
            <a:r>
              <a:rPr lang="en-US" dirty="0">
                <a:latin typeface="Calibri"/>
                <a:ea typeface="MS PGothic" charset="0"/>
                <a:cs typeface="Calibri"/>
              </a:rPr>
              <a:t>Students with disabilities expected to work toward the same standards as all students.</a:t>
            </a:r>
          </a:p>
          <a:p>
            <a:pPr eaLnBrk="1" fontAlgn="auto" hangingPunct="1">
              <a:lnSpc>
                <a:spcPct val="110000"/>
              </a:lnSpc>
              <a:spcAft>
                <a:spcPts val="0"/>
              </a:spcAft>
              <a:buFont typeface="Arial"/>
              <a:buChar char="•"/>
              <a:defRPr/>
            </a:pPr>
            <a:r>
              <a:rPr lang="en-US" dirty="0">
                <a:latin typeface="Calibri"/>
                <a:ea typeface="MS PGothic" charset="0"/>
                <a:cs typeface="Calibri"/>
              </a:rPr>
              <a:t>Strong achievement orientation a distinctive factor in successful inclusive schools (Dyson et al., 2004).</a:t>
            </a:r>
          </a:p>
          <a:p>
            <a:pPr eaLnBrk="1" fontAlgn="auto" hangingPunct="1">
              <a:lnSpc>
                <a:spcPct val="110000"/>
              </a:lnSpc>
              <a:spcAft>
                <a:spcPts val="0"/>
              </a:spcAft>
              <a:buFont typeface="Arial"/>
              <a:buChar char="•"/>
              <a:defRPr/>
            </a:pPr>
            <a:r>
              <a:rPr lang="en-US" dirty="0">
                <a:latin typeface="Calibri"/>
                <a:ea typeface="MS PGothic" charset="0"/>
                <a:cs typeface="Calibri"/>
              </a:rPr>
              <a:t>Collective responsibility for educating students with disabilities among all in school.</a:t>
            </a:r>
          </a:p>
          <a:p>
            <a:pPr eaLnBrk="1" fontAlgn="auto" hangingPunct="1">
              <a:spcAft>
                <a:spcPts val="0"/>
              </a:spcAft>
              <a:buFont typeface="Arial"/>
              <a:buChar char="•"/>
              <a:defRPr/>
            </a:pPr>
            <a:endParaRPr lang="en-US" dirty="0">
              <a:latin typeface="Calibri"/>
              <a:ea typeface="MS PGothic" charset="0"/>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Title 1">
            <a:extLst>
              <a:ext uri="{FF2B5EF4-FFF2-40B4-BE49-F238E27FC236}">
                <a16:creationId xmlns:a16="http://schemas.microsoft.com/office/drawing/2014/main" id="{6E7848D8-91E6-93FB-7A16-544735D29CE3}"/>
              </a:ext>
            </a:extLst>
          </p:cNvPr>
          <p:cNvSpPr>
            <a:spLocks noGrp="1"/>
          </p:cNvSpPr>
          <p:nvPr>
            <p:ph type="title"/>
          </p:nvPr>
        </p:nvSpPr>
        <p:spPr>
          <a:xfrm>
            <a:off x="1670050" y="274638"/>
            <a:ext cx="7016750" cy="1150937"/>
          </a:xfrm>
        </p:spPr>
        <p:txBody>
          <a:bodyPr/>
          <a:lstStyle/>
          <a:p>
            <a:pPr eaLnBrk="1" hangingPunct="1"/>
            <a:r>
              <a:rPr lang="en-US" altLang="en-US" sz="3600" b="1" dirty="0">
                <a:latin typeface="Calibri" panose="020F0502020204030204" pitchFamily="34" charset="0"/>
              </a:rPr>
              <a:t>2. Positive Disciplinary Climate</a:t>
            </a:r>
            <a:br>
              <a:rPr lang="en-US" altLang="en-US" sz="3600" b="1" dirty="0">
                <a:latin typeface="Calibri" panose="020F0502020204030204" pitchFamily="34" charset="0"/>
              </a:rPr>
            </a:br>
            <a:r>
              <a:rPr lang="en-US" altLang="en-US" sz="3600" b="1" dirty="0">
                <a:latin typeface="Calibri" panose="020F0502020204030204" pitchFamily="34" charset="0"/>
              </a:rPr>
              <a:t>(</a:t>
            </a:r>
            <a:r>
              <a:rPr lang="en-US" altLang="en-US" sz="3600" b="1" dirty="0" err="1">
                <a:latin typeface="Calibri" panose="020F0502020204030204" pitchFamily="34" charset="0"/>
              </a:rPr>
              <a:t>Leithwood</a:t>
            </a:r>
            <a:r>
              <a:rPr lang="en-US" altLang="en-US" sz="3600" b="1" dirty="0">
                <a:latin typeface="Calibri" panose="020F0502020204030204" pitchFamily="34" charset="0"/>
              </a:rPr>
              <a:t> et al., 2010)</a:t>
            </a:r>
          </a:p>
        </p:txBody>
      </p:sp>
      <p:sp>
        <p:nvSpPr>
          <p:cNvPr id="3" name="Subtitle 3">
            <a:extLst>
              <a:ext uri="{FF2B5EF4-FFF2-40B4-BE49-F238E27FC236}">
                <a16:creationId xmlns:a16="http://schemas.microsoft.com/office/drawing/2014/main" id="{8D7E3333-BE09-6321-D137-220640FB685A}"/>
              </a:ext>
            </a:extLst>
          </p:cNvPr>
          <p:cNvSpPr>
            <a:spLocks noGrp="1"/>
          </p:cNvSpPr>
          <p:nvPr>
            <p:ph idx="1"/>
          </p:nvPr>
        </p:nvSpPr>
        <p:spPr>
          <a:xfrm>
            <a:off x="1455738" y="1749425"/>
            <a:ext cx="7231062" cy="4760913"/>
          </a:xfrm>
        </p:spPr>
        <p:txBody>
          <a:bodyPr/>
          <a:lstStyle/>
          <a:p>
            <a:pPr eaLnBrk="1" hangingPunct="1"/>
            <a:r>
              <a:rPr lang="en-US" altLang="en-US">
                <a:solidFill>
                  <a:srgbClr val="0061AF"/>
                </a:solidFill>
                <a:latin typeface="Calibri" panose="020F0502020204030204" pitchFamily="34" charset="0"/>
              </a:rPr>
              <a:t>Key goal is a safe, orderly, productive, and positive learning environment.</a:t>
            </a:r>
          </a:p>
          <a:p>
            <a:pPr eaLnBrk="1" hangingPunct="1"/>
            <a:r>
              <a:rPr lang="en-US" altLang="en-US">
                <a:solidFill>
                  <a:srgbClr val="0061AF"/>
                </a:solidFill>
                <a:latin typeface="Calibri" panose="020F0502020204030204" pitchFamily="34" charset="0"/>
              </a:rPr>
              <a:t>Linked to student achievement. </a:t>
            </a:r>
          </a:p>
          <a:p>
            <a:pPr eaLnBrk="1" hangingPunct="1"/>
            <a:r>
              <a:rPr lang="en-US" altLang="en-US">
                <a:solidFill>
                  <a:srgbClr val="0061AF"/>
                </a:solidFill>
                <a:latin typeface="Calibri" panose="020F0502020204030204" pitchFamily="34" charset="0"/>
              </a:rPr>
              <a:t>Academic press + a positive disciplinary climate: explains more achievement variation between schools than these two variables working alone (Leithwood et al., 2010).</a:t>
            </a:r>
          </a:p>
          <a:p>
            <a:pPr eaLnBrk="1" hangingPunct="1"/>
            <a:endParaRPr lang="en-US" altLang="en-US">
              <a:solidFill>
                <a:srgbClr val="000000"/>
              </a:solidFill>
              <a:latin typeface="Calibri" panose="020F050202020403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A7A14C40-BD87-2113-EF47-EDC05CADB9F1}"/>
              </a:ext>
            </a:extLst>
          </p:cNvPr>
          <p:cNvSpPr>
            <a:spLocks noGrp="1"/>
          </p:cNvSpPr>
          <p:nvPr>
            <p:ph type="title"/>
          </p:nvPr>
        </p:nvSpPr>
        <p:spPr>
          <a:xfrm>
            <a:off x="1690688" y="274638"/>
            <a:ext cx="6996112" cy="1143000"/>
          </a:xfrm>
        </p:spPr>
        <p:txBody>
          <a:bodyPr rtlCol="0">
            <a:normAutofit fontScale="90000"/>
          </a:bodyPr>
          <a:lstStyle/>
          <a:p>
            <a:pPr eaLnBrk="1" fontAlgn="auto" hangingPunct="1">
              <a:spcAft>
                <a:spcPts val="0"/>
              </a:spcAft>
              <a:defRPr/>
            </a:pPr>
            <a:r>
              <a:rPr lang="en-US" b="1" dirty="0">
                <a:latin typeface="Calibri"/>
                <a:ea typeface="MS PGothic" charset="0"/>
                <a:cs typeface="Calibri"/>
              </a:rPr>
              <a:t>Positive Disciplinary Climate in Practice</a:t>
            </a:r>
          </a:p>
        </p:txBody>
      </p:sp>
      <p:sp>
        <p:nvSpPr>
          <p:cNvPr id="3" name="Content Placeholder 2">
            <a:extLst>
              <a:ext uri="{FF2B5EF4-FFF2-40B4-BE49-F238E27FC236}">
                <a16:creationId xmlns:a16="http://schemas.microsoft.com/office/drawing/2014/main" id="{DC0761C5-AF48-9FD6-2C60-8EB00967E924}"/>
              </a:ext>
            </a:extLst>
          </p:cNvPr>
          <p:cNvSpPr>
            <a:spLocks noGrp="1"/>
          </p:cNvSpPr>
          <p:nvPr>
            <p:ph idx="1"/>
          </p:nvPr>
        </p:nvSpPr>
        <p:spPr>
          <a:xfrm>
            <a:off x="1474788" y="1909408"/>
            <a:ext cx="7212012" cy="4525963"/>
          </a:xfrm>
        </p:spPr>
        <p:txBody>
          <a:bodyPr/>
          <a:lstStyle/>
          <a:p>
            <a:pPr eaLnBrk="1" hangingPunct="1"/>
            <a:r>
              <a:rPr lang="en-US" altLang="en-US" sz="4000" dirty="0">
                <a:latin typeface="Calibri" panose="020F0502020204030204" pitchFamily="34" charset="0"/>
              </a:rPr>
              <a:t>Orderly environment and student achievement.</a:t>
            </a:r>
          </a:p>
          <a:p>
            <a:pPr eaLnBrk="1" hangingPunct="1"/>
            <a:r>
              <a:rPr lang="en-US" altLang="en-US" sz="4000" dirty="0">
                <a:latin typeface="Calibri" panose="020F0502020204030204" pitchFamily="34" charset="0"/>
              </a:rPr>
              <a:t>Preventing disruptions.</a:t>
            </a:r>
          </a:p>
          <a:p>
            <a:pPr eaLnBrk="1" hangingPunct="1"/>
            <a:r>
              <a:rPr lang="en-US" altLang="en-US" sz="4000" dirty="0">
                <a:latin typeface="Calibri" panose="020F0502020204030204" pitchFamily="34" charset="0"/>
              </a:rPr>
              <a:t>School-wide frameworks to teach and improve behavior.</a:t>
            </a:r>
          </a:p>
          <a:p>
            <a:pPr eaLnBrk="1" hangingPunct="1"/>
            <a:endParaRPr lang="en-US" altLang="en-US" dirty="0">
              <a:latin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DDE7FDE7-0673-4B6A-6520-EE203A358B8B}"/>
              </a:ext>
            </a:extLst>
          </p:cNvPr>
          <p:cNvSpPr>
            <a:spLocks noGrp="1"/>
          </p:cNvSpPr>
          <p:nvPr>
            <p:ph type="title"/>
          </p:nvPr>
        </p:nvSpPr>
        <p:spPr>
          <a:xfrm>
            <a:off x="1690688" y="274638"/>
            <a:ext cx="6996112" cy="1162050"/>
          </a:xfrm>
        </p:spPr>
        <p:txBody>
          <a:bodyPr rtlCol="0">
            <a:normAutofit fontScale="90000"/>
          </a:bodyPr>
          <a:lstStyle/>
          <a:p>
            <a:pPr eaLnBrk="1" fontAlgn="auto" hangingPunct="1">
              <a:spcAft>
                <a:spcPts val="0"/>
              </a:spcAft>
              <a:defRPr/>
            </a:pPr>
            <a:r>
              <a:rPr lang="en-US" sz="3600" b="1" dirty="0">
                <a:latin typeface="Calibri"/>
                <a:ea typeface="MS PGothic" charset="0"/>
                <a:cs typeface="Calibri"/>
              </a:rPr>
              <a:t>School-Wide Positive Behavioral Support </a:t>
            </a:r>
            <a:r>
              <a:rPr lang="en-US" sz="2800" b="1" dirty="0">
                <a:latin typeface="Calibri"/>
                <a:ea typeface="MS PGothic" charset="0"/>
                <a:cs typeface="Calibri"/>
              </a:rPr>
              <a:t>(</a:t>
            </a:r>
            <a:r>
              <a:rPr lang="en-US" sz="2800" b="1" dirty="0" err="1">
                <a:latin typeface="Calibri"/>
                <a:ea typeface="MS PGothic" charset="0"/>
                <a:cs typeface="Calibri"/>
              </a:rPr>
              <a:t>pbis.org</a:t>
            </a:r>
            <a:r>
              <a:rPr lang="en-US" sz="2800" b="1" dirty="0">
                <a:latin typeface="Calibri"/>
                <a:ea typeface="MS PGothic" charset="0"/>
                <a:cs typeface="Calibri"/>
              </a:rPr>
              <a:t>)</a:t>
            </a:r>
          </a:p>
        </p:txBody>
      </p:sp>
      <p:sp>
        <p:nvSpPr>
          <p:cNvPr id="4" name="Content Placeholder 2">
            <a:extLst>
              <a:ext uri="{FF2B5EF4-FFF2-40B4-BE49-F238E27FC236}">
                <a16:creationId xmlns:a16="http://schemas.microsoft.com/office/drawing/2014/main" id="{17199061-F0D1-74BA-2153-249227262354}"/>
              </a:ext>
            </a:extLst>
          </p:cNvPr>
          <p:cNvSpPr>
            <a:spLocks noGrp="1"/>
          </p:cNvSpPr>
          <p:nvPr>
            <p:ph idx="1"/>
          </p:nvPr>
        </p:nvSpPr>
        <p:spPr>
          <a:xfrm>
            <a:off x="1425575" y="1600200"/>
            <a:ext cx="7345363" cy="4525963"/>
          </a:xfrm>
        </p:spPr>
        <p:txBody>
          <a:bodyPr>
            <a:normAutofit/>
          </a:bodyPr>
          <a:lstStyle/>
          <a:p>
            <a:pPr eaLnBrk="1" hangingPunct="1">
              <a:lnSpc>
                <a:spcPct val="90000"/>
              </a:lnSpc>
            </a:pPr>
            <a:r>
              <a:rPr lang="en-US" altLang="en-US" sz="2400" dirty="0">
                <a:latin typeface="Calibri" panose="020F0502020204030204" pitchFamily="34" charset="0"/>
                <a:cs typeface="Calibri" panose="020F0502020204030204" pitchFamily="34" charset="0"/>
              </a:rPr>
              <a:t>Focused on prevention.</a:t>
            </a:r>
          </a:p>
          <a:p>
            <a:pPr eaLnBrk="1" hangingPunct="1">
              <a:lnSpc>
                <a:spcPct val="90000"/>
              </a:lnSpc>
            </a:pPr>
            <a:r>
              <a:rPr lang="en-US" altLang="en-US" sz="2400" dirty="0">
                <a:latin typeface="Calibri" panose="020F0502020204030204" pitchFamily="34" charset="0"/>
                <a:cs typeface="Calibri" panose="020F0502020204030204" pitchFamily="34" charset="0"/>
              </a:rPr>
              <a:t>Three tiers of intervention with progress monitoring:</a:t>
            </a:r>
          </a:p>
          <a:p>
            <a:pPr lvl="1" eaLnBrk="1" hangingPunct="1">
              <a:lnSpc>
                <a:spcPct val="90000"/>
              </a:lnSpc>
              <a:buFont typeface="Courier New" panose="02070309020205020404" pitchFamily="49" charset="0"/>
              <a:buChar char="o"/>
            </a:pPr>
            <a:r>
              <a:rPr lang="en-US" altLang="en-US" sz="2400" dirty="0">
                <a:latin typeface="Calibri" panose="020F0502020204030204" pitchFamily="34" charset="0"/>
                <a:cs typeface="Calibri" panose="020F0502020204030204" pitchFamily="34" charset="0"/>
              </a:rPr>
              <a:t>Primary (clear behavioral expectations, taught, supervised and reinforced).</a:t>
            </a:r>
          </a:p>
          <a:p>
            <a:pPr lvl="1" eaLnBrk="1" hangingPunct="1">
              <a:lnSpc>
                <a:spcPct val="90000"/>
              </a:lnSpc>
              <a:buFont typeface="Courier New" panose="02070309020205020404" pitchFamily="49" charset="0"/>
              <a:buChar char="o"/>
            </a:pPr>
            <a:r>
              <a:rPr lang="en-US" altLang="en-US" sz="2400" dirty="0">
                <a:latin typeface="Calibri" panose="020F0502020204030204" pitchFamily="34" charset="0"/>
                <a:cs typeface="Calibri" panose="020F0502020204030204" pitchFamily="34" charset="0"/>
              </a:rPr>
              <a:t>Secondary (range of supports provided for those not responding to primary).</a:t>
            </a:r>
          </a:p>
          <a:p>
            <a:pPr lvl="1" eaLnBrk="1" hangingPunct="1">
              <a:lnSpc>
                <a:spcPct val="90000"/>
              </a:lnSpc>
              <a:buFont typeface="Courier New" panose="02070309020205020404" pitchFamily="49" charset="0"/>
              <a:buChar char="o"/>
            </a:pPr>
            <a:r>
              <a:rPr lang="en-US" altLang="en-US" sz="2400" dirty="0">
                <a:latin typeface="Calibri" panose="020F0502020204030204" pitchFamily="34" charset="0"/>
                <a:cs typeface="Calibri" panose="020F0502020204030204" pitchFamily="34" charset="0"/>
              </a:rPr>
              <a:t>Tertiary (specialized and individualized supports for students exhibiting chronic and high-risk behaviors).</a:t>
            </a:r>
          </a:p>
          <a:p>
            <a:pPr eaLnBrk="1" hangingPunct="1">
              <a:lnSpc>
                <a:spcPct val="90000"/>
              </a:lnSpc>
            </a:pPr>
            <a:r>
              <a:rPr lang="en-US" altLang="en-US" sz="2400" dirty="0">
                <a:latin typeface="Calibri" panose="020F0502020204030204" pitchFamily="34" charset="0"/>
                <a:cs typeface="Calibri" panose="020F0502020204030204" pitchFamily="34" charset="0"/>
              </a:rPr>
              <a:t>Linked experimentally to decreased behavior referrals and improved achievement (Horner et al., 2009).</a:t>
            </a:r>
          </a:p>
          <a:p>
            <a:pPr eaLnBrk="1" hangingPunct="1">
              <a:lnSpc>
                <a:spcPct val="90000"/>
              </a:lnSpc>
            </a:pPr>
            <a:endParaRPr lang="en-US" altLang="en-US" sz="2700" dirty="0">
              <a:latin typeface="Calibri" panose="020F0502020204030204" pitchFamily="34" charset="0"/>
              <a:cs typeface="Calibri" panose="020F0502020204030204" pitchFamily="34" charset="0"/>
            </a:endParaRPr>
          </a:p>
          <a:p>
            <a:pPr eaLnBrk="1" hangingPunct="1">
              <a:lnSpc>
                <a:spcPct val="90000"/>
              </a:lnSpc>
              <a:buFont typeface="Arial" panose="020B0604020202020204" pitchFamily="34" charset="0"/>
              <a:buNone/>
            </a:pPr>
            <a:endParaRPr lang="en-US" altLang="en-US" sz="2700" dirty="0">
              <a:latin typeface="Calibri" panose="020F0502020204030204" pitchFamily="34" charset="0"/>
              <a:cs typeface="Calibri" panose="020F0502020204030204" pitchFamily="34" charset="0"/>
            </a:endParaRPr>
          </a:p>
          <a:p>
            <a:pPr eaLnBrk="1" hangingPunct="1">
              <a:lnSpc>
                <a:spcPct val="90000"/>
              </a:lnSpc>
            </a:pPr>
            <a:endParaRPr lang="en-US" altLang="en-US" sz="2700" dirty="0">
              <a:latin typeface="Calibri" panose="020F0502020204030204" pitchFamily="34" charset="0"/>
              <a:cs typeface="Calibri" panose="020F0502020204030204" pitchFamily="34" charset="0"/>
            </a:endParaRPr>
          </a:p>
          <a:p>
            <a:pPr eaLnBrk="1" hangingPunct="1">
              <a:lnSpc>
                <a:spcPct val="90000"/>
              </a:lnSpc>
            </a:pPr>
            <a:endParaRPr lang="en-US" altLang="en-US" sz="2700" dirty="0">
              <a:latin typeface="Calibri" panose="020F0502020204030204" pitchFamily="34" charset="0"/>
              <a:cs typeface="Calibri" panose="020F0502020204030204" pitchFamily="34" charset="0"/>
            </a:endParaRPr>
          </a:p>
          <a:p>
            <a:pPr eaLnBrk="1" hangingPunct="1">
              <a:lnSpc>
                <a:spcPct val="90000"/>
              </a:lnSpc>
            </a:pPr>
            <a:endParaRPr lang="en-US" altLang="en-US" sz="2700" dirty="0">
              <a:latin typeface="Calibri" panose="020F0502020204030204" pitchFamily="34" charset="0"/>
              <a:cs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le 1">
            <a:extLst>
              <a:ext uri="{FF2B5EF4-FFF2-40B4-BE49-F238E27FC236}">
                <a16:creationId xmlns:a16="http://schemas.microsoft.com/office/drawing/2014/main" id="{04CF6522-4F74-1B87-810F-4750A7D262E3}"/>
              </a:ext>
            </a:extLst>
          </p:cNvPr>
          <p:cNvSpPr>
            <a:spLocks noGrp="1"/>
          </p:cNvSpPr>
          <p:nvPr>
            <p:ph type="ctrTitle"/>
          </p:nvPr>
        </p:nvSpPr>
        <p:spPr>
          <a:xfrm>
            <a:off x="1909763" y="1123950"/>
            <a:ext cx="6548437" cy="4424363"/>
          </a:xfrm>
        </p:spPr>
        <p:txBody>
          <a:bodyPr/>
          <a:lstStyle/>
          <a:p>
            <a:pPr eaLnBrk="1" hangingPunct="1">
              <a:spcBef>
                <a:spcPct val="20000"/>
              </a:spcBef>
            </a:pPr>
            <a:r>
              <a:rPr lang="en-US" altLang="en-US" b="1">
                <a:latin typeface="Calibri" panose="020F0502020204030204" pitchFamily="34" charset="0"/>
              </a:rPr>
              <a:t>Example of PBIS in Gwinnett County</a:t>
            </a:r>
            <a:br>
              <a:rPr lang="en-US" altLang="en-US" b="1">
                <a:latin typeface="Calibri" panose="020F0502020204030204" pitchFamily="34" charset="0"/>
              </a:rPr>
            </a:br>
            <a:br>
              <a:rPr lang="en-US" altLang="en-US" b="1">
                <a:latin typeface="Calibri" panose="020F0502020204030204" pitchFamily="34" charset="0"/>
              </a:rPr>
            </a:br>
            <a:r>
              <a:rPr lang="en-US" altLang="en-US" sz="3200">
                <a:solidFill>
                  <a:srgbClr val="899EC7"/>
                </a:solidFill>
                <a:latin typeface="Calibri" panose="020F0502020204030204" pitchFamily="34" charset="0"/>
              </a:rPr>
              <a:t>http://www.pbis.org/swpbs_videos/default.aspx</a:t>
            </a:r>
            <a:r>
              <a:rPr lang="en-US" altLang="en-US" b="1">
                <a:latin typeface="Calibri" panose="020F0502020204030204" pitchFamily="34" charset="0"/>
              </a:rPr>
              <a:t>	</a:t>
            </a:r>
          </a:p>
        </p:txBody>
      </p:sp>
      <p:sp>
        <p:nvSpPr>
          <p:cNvPr id="4" name="Rectangle 3">
            <a:extLst>
              <a:ext uri="{FF2B5EF4-FFF2-40B4-BE49-F238E27FC236}">
                <a16:creationId xmlns:a16="http://schemas.microsoft.com/office/drawing/2014/main" id="{A68717DC-AD5C-EDB0-65B4-5F62AE9BA01E}"/>
              </a:ext>
              <a:ext uri="{C183D7F6-B498-43B3-948B-1728B52AA6E4}">
                <adec:decorative xmlns:adec="http://schemas.microsoft.com/office/drawing/2017/decorative" val="1"/>
              </a:ext>
            </a:extLst>
          </p:cNvPr>
          <p:cNvSpPr/>
          <p:nvPr/>
        </p:nvSpPr>
        <p:spPr>
          <a:xfrm>
            <a:off x="1589088" y="200025"/>
            <a:ext cx="7199312" cy="1287463"/>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0061AF"/>
              </a:solidFill>
              <a:latin typeface="+mj-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Title 1">
            <a:extLst>
              <a:ext uri="{FF2B5EF4-FFF2-40B4-BE49-F238E27FC236}">
                <a16:creationId xmlns:a16="http://schemas.microsoft.com/office/drawing/2014/main" id="{E262CE43-D281-803F-CACD-9271F1D70AA8}"/>
              </a:ext>
            </a:extLst>
          </p:cNvPr>
          <p:cNvSpPr>
            <a:spLocks noGrp="1"/>
          </p:cNvSpPr>
          <p:nvPr>
            <p:ph type="title"/>
          </p:nvPr>
        </p:nvSpPr>
        <p:spPr>
          <a:xfrm>
            <a:off x="1690688" y="274638"/>
            <a:ext cx="6996112" cy="1143000"/>
          </a:xfrm>
        </p:spPr>
        <p:txBody>
          <a:bodyPr/>
          <a:lstStyle/>
          <a:p>
            <a:pPr eaLnBrk="1" hangingPunct="1"/>
            <a:r>
              <a:rPr lang="en-US" altLang="en-US" sz="3600" b="1" dirty="0">
                <a:latin typeface="Calibri" panose="020F0502020204030204" pitchFamily="34" charset="0"/>
              </a:rPr>
              <a:t>Positive Disciplinary Climate and Students with Disabilities</a:t>
            </a:r>
          </a:p>
        </p:txBody>
      </p:sp>
      <p:sp>
        <p:nvSpPr>
          <p:cNvPr id="3" name="Content Placeholder 2">
            <a:extLst>
              <a:ext uri="{FF2B5EF4-FFF2-40B4-BE49-F238E27FC236}">
                <a16:creationId xmlns:a16="http://schemas.microsoft.com/office/drawing/2014/main" id="{89575228-4BFA-66AE-EEB5-02877EE74829}"/>
              </a:ext>
            </a:extLst>
          </p:cNvPr>
          <p:cNvSpPr>
            <a:spLocks noGrp="1"/>
          </p:cNvSpPr>
          <p:nvPr>
            <p:ph idx="1"/>
          </p:nvPr>
        </p:nvSpPr>
        <p:spPr>
          <a:xfrm>
            <a:off x="1436688" y="1870075"/>
            <a:ext cx="7250112" cy="4525963"/>
          </a:xfrm>
        </p:spPr>
        <p:txBody>
          <a:bodyPr/>
          <a:lstStyle/>
          <a:p>
            <a:pPr eaLnBrk="1" hangingPunct="1"/>
            <a:r>
              <a:rPr lang="en-US" altLang="en-US" dirty="0">
                <a:latin typeface="Calibri" panose="020F0502020204030204" pitchFamily="34" charset="0"/>
              </a:rPr>
              <a:t>Students with disabilities, like other students, benefit from SWPBS systems.</a:t>
            </a:r>
          </a:p>
          <a:p>
            <a:pPr eaLnBrk="1" hangingPunct="1"/>
            <a:r>
              <a:rPr lang="en-US" altLang="en-US" dirty="0">
                <a:latin typeface="Calibri" panose="020F0502020204030204" pitchFamily="34" charset="0"/>
              </a:rPr>
              <a:t>Students with disabilities may be served at any tier.</a:t>
            </a:r>
          </a:p>
          <a:p>
            <a:pPr eaLnBrk="1" hangingPunct="1"/>
            <a:r>
              <a:rPr lang="en-US" altLang="en-US" dirty="0">
                <a:latin typeface="Calibri" panose="020F0502020204030204" pitchFamily="34" charset="0"/>
              </a:rPr>
              <a:t>Significant behavioral needs are addressed in Tier 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1F2D8927-19DB-1960-A138-076DA25D25CD}"/>
              </a:ext>
            </a:extLst>
          </p:cNvPr>
          <p:cNvSpPr>
            <a:spLocks noGrp="1"/>
          </p:cNvSpPr>
          <p:nvPr>
            <p:ph type="title"/>
          </p:nvPr>
        </p:nvSpPr>
        <p:spPr>
          <a:xfrm>
            <a:off x="1679575" y="244475"/>
            <a:ext cx="7007225" cy="1114425"/>
          </a:xfrm>
        </p:spPr>
        <p:txBody>
          <a:bodyPr rtlCol="0">
            <a:normAutofit fontScale="90000"/>
          </a:bodyPr>
          <a:lstStyle/>
          <a:p>
            <a:pPr eaLnBrk="1" fontAlgn="auto" hangingPunct="1">
              <a:spcAft>
                <a:spcPts val="0"/>
              </a:spcAft>
              <a:defRPr/>
            </a:pPr>
            <a:r>
              <a:rPr lang="en-US" b="1" dirty="0">
                <a:latin typeface="Calibri"/>
                <a:ea typeface="MS PGothic" charset="0"/>
                <a:cs typeface="Calibri"/>
              </a:rPr>
              <a:t>3. High-Quality Instruction &amp; Progressing Monitoring</a:t>
            </a:r>
          </a:p>
        </p:txBody>
      </p:sp>
      <p:sp>
        <p:nvSpPr>
          <p:cNvPr id="3" name="Subtitle 3">
            <a:extLst>
              <a:ext uri="{FF2B5EF4-FFF2-40B4-BE49-F238E27FC236}">
                <a16:creationId xmlns:a16="http://schemas.microsoft.com/office/drawing/2014/main" id="{B7F5F2DC-E12A-3E33-7702-9BD0B4CC9C6F}"/>
              </a:ext>
            </a:extLst>
          </p:cNvPr>
          <p:cNvSpPr>
            <a:spLocks noGrp="1"/>
          </p:cNvSpPr>
          <p:nvPr>
            <p:ph idx="1"/>
          </p:nvPr>
        </p:nvSpPr>
        <p:spPr>
          <a:xfrm>
            <a:off x="1416050" y="1600200"/>
            <a:ext cx="7270750" cy="4970463"/>
          </a:xfrm>
        </p:spPr>
        <p:txBody>
          <a:bodyPr rtlCol="0">
            <a:normAutofit lnSpcReduction="10000"/>
          </a:bodyPr>
          <a:lstStyle/>
          <a:p>
            <a:pPr eaLnBrk="1" fontAlgn="auto" hangingPunct="1">
              <a:spcAft>
                <a:spcPts val="0"/>
              </a:spcAft>
              <a:buFont typeface="Arial"/>
              <a:buChar char="•"/>
              <a:defRPr/>
            </a:pPr>
            <a:r>
              <a:rPr lang="en-US" dirty="0">
                <a:latin typeface="Calibri"/>
                <a:ea typeface="MS PGothic" charset="0"/>
                <a:cs typeface="Calibri"/>
              </a:rPr>
              <a:t>Promoting the use of high-quality instructional practices.</a:t>
            </a:r>
          </a:p>
          <a:p>
            <a:pPr eaLnBrk="1" fontAlgn="auto" hangingPunct="1">
              <a:spcAft>
                <a:spcPts val="0"/>
              </a:spcAft>
              <a:buFont typeface="Arial"/>
              <a:buChar char="•"/>
              <a:defRPr/>
            </a:pPr>
            <a:r>
              <a:rPr lang="en-US" dirty="0">
                <a:latin typeface="Calibri"/>
                <a:ea typeface="MS PGothic" charset="0"/>
                <a:cs typeface="Calibri"/>
              </a:rPr>
              <a:t>Ensuring that teachers have opportunities to learn about and use instructional practices supported by research.</a:t>
            </a:r>
          </a:p>
          <a:p>
            <a:pPr eaLnBrk="1" fontAlgn="auto" hangingPunct="1">
              <a:spcAft>
                <a:spcPts val="0"/>
              </a:spcAft>
              <a:buFont typeface="Arial"/>
              <a:buChar char="•"/>
              <a:defRPr/>
            </a:pPr>
            <a:r>
              <a:rPr lang="en-US" dirty="0">
                <a:latin typeface="Calibri"/>
                <a:ea typeface="MS PGothic" charset="0"/>
                <a:cs typeface="Calibri"/>
              </a:rPr>
              <a:t>Protecting instructional time.</a:t>
            </a:r>
          </a:p>
          <a:p>
            <a:pPr eaLnBrk="1" fontAlgn="auto" hangingPunct="1">
              <a:spcAft>
                <a:spcPts val="0"/>
              </a:spcAft>
              <a:buFont typeface="Arial"/>
              <a:buChar char="•"/>
              <a:defRPr/>
            </a:pPr>
            <a:r>
              <a:rPr lang="en-US" dirty="0">
                <a:latin typeface="Calibri"/>
                <a:ea typeface="MS PGothic" charset="0"/>
                <a:cs typeface="Calibri"/>
              </a:rPr>
              <a:t>Monitoring student progress on regular basis to determine progress toward learning goals.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77BCBF97-BBF6-FBDF-321A-A68848F88EB8}"/>
              </a:ext>
            </a:extLst>
          </p:cNvPr>
          <p:cNvSpPr>
            <a:spLocks noGrp="1"/>
          </p:cNvSpPr>
          <p:nvPr>
            <p:ph type="title"/>
          </p:nvPr>
        </p:nvSpPr>
        <p:spPr>
          <a:xfrm>
            <a:off x="1690688" y="274638"/>
            <a:ext cx="6996112" cy="1143000"/>
          </a:xfrm>
        </p:spPr>
        <p:txBody>
          <a:bodyPr rtlCol="0">
            <a:normAutofit fontScale="90000"/>
          </a:bodyPr>
          <a:lstStyle/>
          <a:p>
            <a:pPr eaLnBrk="1" fontAlgn="auto" hangingPunct="1">
              <a:spcAft>
                <a:spcPts val="0"/>
              </a:spcAft>
              <a:defRPr/>
            </a:pPr>
            <a:r>
              <a:rPr lang="en-US" b="1" dirty="0">
                <a:latin typeface="Calibri"/>
                <a:ea typeface="MS PGothic" charset="0"/>
                <a:cs typeface="Calibri"/>
              </a:rPr>
              <a:t>Response to Intervention (</a:t>
            </a:r>
            <a:r>
              <a:rPr lang="en-US" b="1" dirty="0" err="1">
                <a:latin typeface="Calibri"/>
                <a:ea typeface="MS PGothic" charset="0"/>
                <a:cs typeface="Calibri"/>
              </a:rPr>
              <a:t>RtI</a:t>
            </a:r>
            <a:r>
              <a:rPr lang="en-US" b="1" dirty="0">
                <a:latin typeface="Calibri"/>
                <a:ea typeface="MS PGothic" charset="0"/>
                <a:cs typeface="Calibri"/>
              </a:rPr>
              <a:t>)</a:t>
            </a:r>
          </a:p>
        </p:txBody>
      </p:sp>
      <p:sp>
        <p:nvSpPr>
          <p:cNvPr id="4" name="Content Placeholder 2">
            <a:extLst>
              <a:ext uri="{FF2B5EF4-FFF2-40B4-BE49-F238E27FC236}">
                <a16:creationId xmlns:a16="http://schemas.microsoft.com/office/drawing/2014/main" id="{6E32364E-6C96-42B7-15E7-E29F49AF0777}"/>
              </a:ext>
            </a:extLst>
          </p:cNvPr>
          <p:cNvSpPr>
            <a:spLocks noGrp="1"/>
          </p:cNvSpPr>
          <p:nvPr>
            <p:ph idx="1"/>
          </p:nvPr>
        </p:nvSpPr>
        <p:spPr>
          <a:xfrm>
            <a:off x="1455738" y="1600200"/>
            <a:ext cx="7231062" cy="4525963"/>
          </a:xfrm>
        </p:spPr>
        <p:txBody>
          <a:bodyPr>
            <a:normAutofit/>
          </a:bodyPr>
          <a:lstStyle/>
          <a:p>
            <a:pPr marL="0" indent="0" eaLnBrk="1" hangingPunct="1">
              <a:buFont typeface="Arial" panose="020B0604020202020204" pitchFamily="34" charset="0"/>
              <a:buNone/>
            </a:pPr>
            <a:r>
              <a:rPr lang="en-US" altLang="en-US" dirty="0">
                <a:latin typeface="Calibri" panose="020F0502020204030204" pitchFamily="34" charset="0"/>
                <a:cs typeface="Calibri" panose="020F0502020204030204" pitchFamily="34" charset="0"/>
              </a:rPr>
              <a:t>Three assumptions (Deshler &amp; Cornett, 2012):</a:t>
            </a:r>
          </a:p>
          <a:p>
            <a:pPr marL="0" indent="0" eaLnBrk="1" hangingPunct="1">
              <a:buFont typeface="Arial" panose="020B0604020202020204" pitchFamily="34" charset="0"/>
              <a:buAutoNum type="arabicPeriod"/>
            </a:pPr>
            <a:r>
              <a:rPr lang="en-US" altLang="en-US" dirty="0">
                <a:latin typeface="Calibri" panose="020F0502020204030204" pitchFamily="34" charset="0"/>
                <a:cs typeface="Calibri" panose="020F0502020204030204" pitchFamily="34" charset="0"/>
              </a:rPr>
              <a:t>All students can learn.</a:t>
            </a:r>
          </a:p>
          <a:p>
            <a:pPr marL="0" indent="0" eaLnBrk="1" hangingPunct="1">
              <a:buFont typeface="Arial" panose="020B0604020202020204" pitchFamily="34" charset="0"/>
              <a:buAutoNum type="arabicPeriod"/>
            </a:pPr>
            <a:r>
              <a:rPr lang="en-US" altLang="en-US" dirty="0">
                <a:latin typeface="Calibri" panose="020F0502020204030204" pitchFamily="34" charset="0"/>
                <a:cs typeface="Calibri" panose="020F0502020204030204" pitchFamily="34" charset="0"/>
              </a:rPr>
              <a:t>Teacher instruction most powerful in predicting student success.</a:t>
            </a:r>
          </a:p>
          <a:p>
            <a:pPr marL="0" indent="0" eaLnBrk="1" hangingPunct="1">
              <a:buFont typeface="Arial" panose="020B0604020202020204" pitchFamily="34" charset="0"/>
              <a:buAutoNum type="arabicPeriod"/>
            </a:pPr>
            <a:r>
              <a:rPr lang="en-US" altLang="en-US" dirty="0">
                <a:latin typeface="Calibri" panose="020F0502020204030204" pitchFamily="34" charset="0"/>
                <a:cs typeface="Calibri" panose="020F0502020204030204" pitchFamily="34" charset="0"/>
              </a:rPr>
              <a:t>Schools must provide all students with supports to benefit from education.</a:t>
            </a:r>
          </a:p>
          <a:p>
            <a:pPr lvl="1" eaLnBrk="1" hangingPunct="1"/>
            <a:endParaRPr lang="en-US" altLang="en-US" dirty="0">
              <a:latin typeface="Calibri" panose="020F0502020204030204" pitchFamily="34" charset="0"/>
              <a:cs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AFDE57ED-9C2A-293A-2B0D-08B2F3EF3413}"/>
              </a:ext>
            </a:extLst>
          </p:cNvPr>
          <p:cNvSpPr>
            <a:spLocks noGrp="1"/>
          </p:cNvSpPr>
          <p:nvPr>
            <p:ph type="title"/>
          </p:nvPr>
        </p:nvSpPr>
        <p:spPr>
          <a:xfrm>
            <a:off x="1670050" y="274638"/>
            <a:ext cx="7016750" cy="1143000"/>
          </a:xfrm>
        </p:spPr>
        <p:txBody>
          <a:bodyPr rtlCol="0">
            <a:normAutofit fontScale="90000"/>
          </a:bodyPr>
          <a:lstStyle/>
          <a:p>
            <a:pPr eaLnBrk="1" fontAlgn="auto" hangingPunct="1">
              <a:spcAft>
                <a:spcPts val="0"/>
              </a:spcAft>
              <a:defRPr/>
            </a:pPr>
            <a:br>
              <a:rPr lang="en-US" dirty="0">
                <a:latin typeface="Calibri"/>
                <a:ea typeface="MS PGothic" charset="0"/>
                <a:cs typeface="Calibri"/>
              </a:rPr>
            </a:br>
            <a:r>
              <a:rPr lang="en-US" b="1" dirty="0">
                <a:latin typeface="Calibri"/>
                <a:ea typeface="MS PGothic" charset="0"/>
                <a:cs typeface="Calibri"/>
              </a:rPr>
              <a:t>Response to Intervention (</a:t>
            </a:r>
            <a:r>
              <a:rPr lang="en-US" b="1" dirty="0" err="1">
                <a:latin typeface="Calibri"/>
                <a:ea typeface="MS PGothic" charset="0"/>
                <a:cs typeface="Calibri"/>
              </a:rPr>
              <a:t>RtI</a:t>
            </a:r>
            <a:r>
              <a:rPr lang="en-US" b="1" dirty="0">
                <a:latin typeface="Calibri"/>
                <a:ea typeface="MS PGothic" charset="0"/>
                <a:cs typeface="Calibri"/>
              </a:rPr>
              <a:t>)</a:t>
            </a:r>
            <a:br>
              <a:rPr lang="en-US" b="1" dirty="0">
                <a:latin typeface="Calibri"/>
                <a:ea typeface="MS PGothic" charset="0"/>
                <a:cs typeface="Calibri"/>
              </a:rPr>
            </a:br>
            <a:endParaRPr lang="en-US" b="1" dirty="0">
              <a:latin typeface="Calibri"/>
              <a:ea typeface="MS PGothic" charset="0"/>
              <a:cs typeface="Calibri"/>
            </a:endParaRPr>
          </a:p>
        </p:txBody>
      </p:sp>
      <p:sp>
        <p:nvSpPr>
          <p:cNvPr id="3" name="Content Placeholder 2">
            <a:extLst>
              <a:ext uri="{FF2B5EF4-FFF2-40B4-BE49-F238E27FC236}">
                <a16:creationId xmlns:a16="http://schemas.microsoft.com/office/drawing/2014/main" id="{4A509920-E2BC-E570-D5F0-E0A3D0F06293}"/>
              </a:ext>
            </a:extLst>
          </p:cNvPr>
          <p:cNvSpPr>
            <a:spLocks noGrp="1"/>
          </p:cNvSpPr>
          <p:nvPr>
            <p:ph idx="1"/>
          </p:nvPr>
        </p:nvSpPr>
        <p:spPr>
          <a:xfrm>
            <a:off x="1758950" y="1409700"/>
            <a:ext cx="7418388" cy="5321300"/>
          </a:xfrm>
        </p:spPr>
        <p:txBody>
          <a:bodyPr rtlCol="0">
            <a:normAutofit fontScale="92500" lnSpcReduction="10000"/>
          </a:bodyPr>
          <a:lstStyle/>
          <a:p>
            <a:pPr eaLnBrk="1" fontAlgn="auto" hangingPunct="1">
              <a:spcAft>
                <a:spcPts val="0"/>
              </a:spcAft>
              <a:buFont typeface="Arial"/>
              <a:buChar char="•"/>
              <a:defRPr/>
            </a:pPr>
            <a:r>
              <a:rPr lang="en-US" sz="2800" dirty="0">
                <a:latin typeface="Calibri"/>
                <a:ea typeface="MS PGothic" charset="0"/>
                <a:cs typeface="Calibri"/>
              </a:rPr>
              <a:t>Universal screening.</a:t>
            </a:r>
          </a:p>
          <a:p>
            <a:pPr eaLnBrk="1" fontAlgn="auto" hangingPunct="1">
              <a:spcAft>
                <a:spcPts val="0"/>
              </a:spcAft>
              <a:buFont typeface="Arial"/>
              <a:buChar char="•"/>
              <a:defRPr/>
            </a:pPr>
            <a:r>
              <a:rPr lang="en-US" sz="2800" dirty="0">
                <a:latin typeface="Calibri"/>
                <a:ea typeface="MS PGothic" charset="0"/>
                <a:cs typeface="Calibri"/>
              </a:rPr>
              <a:t>High-quality instruction.</a:t>
            </a:r>
          </a:p>
          <a:p>
            <a:pPr eaLnBrk="1" fontAlgn="auto" hangingPunct="1">
              <a:spcAft>
                <a:spcPts val="0"/>
              </a:spcAft>
              <a:buFont typeface="Arial"/>
              <a:buChar char="•"/>
              <a:defRPr/>
            </a:pPr>
            <a:r>
              <a:rPr lang="en-US" sz="2800" dirty="0">
                <a:latin typeface="Calibri"/>
                <a:ea typeface="MS PGothic" charset="0"/>
                <a:cs typeface="Calibri"/>
              </a:rPr>
              <a:t>Data-based decision making.</a:t>
            </a:r>
          </a:p>
          <a:p>
            <a:pPr eaLnBrk="1" fontAlgn="auto" hangingPunct="1">
              <a:spcAft>
                <a:spcPts val="0"/>
              </a:spcAft>
              <a:buFont typeface="Arial"/>
              <a:buChar char="•"/>
              <a:defRPr/>
            </a:pPr>
            <a:r>
              <a:rPr lang="en-US" sz="2800" dirty="0">
                <a:latin typeface="Calibri"/>
                <a:ea typeface="MS PGothic" charset="0"/>
                <a:cs typeface="Calibri"/>
              </a:rPr>
              <a:t>Frequent progress monitoring.</a:t>
            </a:r>
          </a:p>
          <a:p>
            <a:pPr eaLnBrk="1" fontAlgn="auto" hangingPunct="1">
              <a:spcAft>
                <a:spcPts val="0"/>
              </a:spcAft>
              <a:buFont typeface="Arial"/>
              <a:buChar char="•"/>
              <a:defRPr/>
            </a:pPr>
            <a:r>
              <a:rPr lang="en-US" sz="2800" dirty="0">
                <a:latin typeface="Calibri"/>
                <a:ea typeface="MS PGothic" charset="0"/>
                <a:cs typeface="Calibri"/>
              </a:rPr>
              <a:t>Increasingly intense levels of instructional intervention:</a:t>
            </a:r>
          </a:p>
          <a:p>
            <a:pPr lvl="1" eaLnBrk="1" fontAlgn="auto" hangingPunct="1">
              <a:spcAft>
                <a:spcPts val="0"/>
              </a:spcAft>
              <a:buFont typeface="Courier New"/>
              <a:buChar char="o"/>
              <a:defRPr/>
            </a:pPr>
            <a:r>
              <a:rPr lang="en-US" dirty="0">
                <a:latin typeface="Calibri"/>
                <a:ea typeface="MS PGothic" charset="0"/>
                <a:cs typeface="Calibri"/>
              </a:rPr>
              <a:t>Primary.</a:t>
            </a:r>
          </a:p>
          <a:p>
            <a:pPr lvl="1" eaLnBrk="1" fontAlgn="auto" hangingPunct="1">
              <a:spcAft>
                <a:spcPts val="0"/>
              </a:spcAft>
              <a:buFont typeface="Courier New"/>
              <a:buChar char="o"/>
              <a:defRPr/>
            </a:pPr>
            <a:r>
              <a:rPr lang="en-US" dirty="0">
                <a:latin typeface="Calibri"/>
                <a:ea typeface="MS PGothic" charset="0"/>
                <a:cs typeface="Calibri"/>
              </a:rPr>
              <a:t>Secondary.</a:t>
            </a:r>
          </a:p>
          <a:p>
            <a:pPr lvl="1" eaLnBrk="1" fontAlgn="auto" hangingPunct="1">
              <a:spcAft>
                <a:spcPts val="0"/>
              </a:spcAft>
              <a:buFont typeface="Courier New"/>
              <a:buChar char="o"/>
              <a:defRPr/>
            </a:pPr>
            <a:r>
              <a:rPr lang="en-US" dirty="0">
                <a:latin typeface="Calibri"/>
                <a:ea typeface="MS PGothic" charset="0"/>
                <a:cs typeface="Calibri"/>
              </a:rPr>
              <a:t>Tertiary.</a:t>
            </a:r>
          </a:p>
          <a:p>
            <a:pPr eaLnBrk="1" fontAlgn="auto" hangingPunct="1">
              <a:spcAft>
                <a:spcPts val="0"/>
              </a:spcAft>
              <a:buFont typeface="Arial"/>
              <a:buChar char="•"/>
              <a:defRPr/>
            </a:pPr>
            <a:r>
              <a:rPr lang="en-US" sz="2800" dirty="0">
                <a:latin typeface="Calibri"/>
                <a:ea typeface="MS PGothic" charset="0"/>
                <a:cs typeface="Calibri"/>
              </a:rPr>
              <a:t>Fidelity measures.</a:t>
            </a:r>
          </a:p>
          <a:p>
            <a:pPr marL="0" indent="0" eaLnBrk="1" fontAlgn="auto" hangingPunct="1">
              <a:spcAft>
                <a:spcPts val="0"/>
              </a:spcAft>
              <a:buFont typeface="Arial" charset="0"/>
              <a:buNone/>
              <a:defRPr/>
            </a:pPr>
            <a:r>
              <a:rPr lang="en-US" sz="2000" dirty="0">
                <a:latin typeface="Calibri"/>
                <a:ea typeface="MS PGothic" charset="0"/>
                <a:cs typeface="Calibri"/>
              </a:rPr>
              <a:t>From: IRIS Module (RTI for Mathematics) http://</a:t>
            </a:r>
            <a:r>
              <a:rPr lang="en-US" sz="2000" dirty="0" err="1">
                <a:latin typeface="Calibri"/>
                <a:ea typeface="MS PGothic" charset="0"/>
                <a:cs typeface="Calibri"/>
              </a:rPr>
              <a:t>iris.peabody.vanderbilt.edu</a:t>
            </a:r>
            <a:r>
              <a:rPr lang="en-US" sz="2000" dirty="0">
                <a:latin typeface="Calibri"/>
                <a:ea typeface="MS PGothic" charset="0"/>
                <a:cs typeface="Calibri"/>
              </a:rPr>
              <a:t>/module/</a:t>
            </a:r>
            <a:r>
              <a:rPr lang="en-US" sz="2000" dirty="0" err="1">
                <a:latin typeface="Calibri"/>
                <a:ea typeface="MS PGothic" charset="0"/>
                <a:cs typeface="Calibri"/>
              </a:rPr>
              <a:t>rti</a:t>
            </a:r>
            <a:r>
              <a:rPr lang="en-US" sz="2000" dirty="0">
                <a:latin typeface="Calibri"/>
                <a:ea typeface="MS PGothic" charset="0"/>
                <a:cs typeface="Calibri"/>
              </a:rPr>
              <a:t>-math/</a:t>
            </a:r>
            <a:r>
              <a:rPr lang="en-US" sz="2000" dirty="0" err="1">
                <a:latin typeface="Calibri"/>
                <a:ea typeface="MS PGothic" charset="0"/>
                <a:cs typeface="Calibri"/>
              </a:rPr>
              <a:t>cresource</a:t>
            </a:r>
            <a:r>
              <a:rPr lang="en-US" sz="2000" dirty="0">
                <a:latin typeface="Calibri"/>
                <a:ea typeface="MS PGothic" charset="0"/>
                <a:cs typeface="Calibri"/>
              </a:rPr>
              <a:t>/what-is-</a:t>
            </a:r>
            <a:r>
              <a:rPr lang="en-US" sz="2000" dirty="0" err="1">
                <a:latin typeface="Calibri"/>
                <a:ea typeface="MS PGothic" charset="0"/>
                <a:cs typeface="Calibri"/>
              </a:rPr>
              <a:t>rti</a:t>
            </a:r>
            <a:r>
              <a:rPr lang="en-US" sz="2000" dirty="0">
                <a:latin typeface="Calibri"/>
                <a:ea typeface="MS PGothic" charset="0"/>
                <a:cs typeface="Calibri"/>
              </a:rPr>
              <a:t>-for-mathematics/rti_math_02/#content</a:t>
            </a:r>
          </a:p>
          <a:p>
            <a:pPr marL="0" indent="0" eaLnBrk="1" fontAlgn="auto" hangingPunct="1">
              <a:spcAft>
                <a:spcPts val="0"/>
              </a:spcAft>
              <a:buFont typeface="Arial" charset="0"/>
              <a:buNone/>
              <a:defRPr/>
            </a:pPr>
            <a:endParaRPr lang="en-US" sz="2000" dirty="0">
              <a:latin typeface="Calibri"/>
              <a:ea typeface="MS PGothic" charset="0"/>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B5D8908-F6C5-47EE-78FC-E1DF938472F0}"/>
              </a:ext>
              <a:ext uri="{C183D7F6-B498-43B3-948B-1728B52AA6E4}">
                <adec:decorative xmlns:adec="http://schemas.microsoft.com/office/drawing/2017/decorative" val="1"/>
              </a:ext>
            </a:extLst>
          </p:cNvPr>
          <p:cNvSpPr/>
          <p:nvPr/>
        </p:nvSpPr>
        <p:spPr>
          <a:xfrm>
            <a:off x="1589088" y="200025"/>
            <a:ext cx="7199312" cy="1287463"/>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0061AF"/>
              </a:solidFill>
              <a:latin typeface="+mj-lt"/>
            </a:endParaRPr>
          </a:p>
        </p:txBody>
      </p:sp>
      <p:graphicFrame>
        <p:nvGraphicFramePr>
          <p:cNvPr id="5" name="Content Placeholder 4" descr="Flowchart shaped like a right‑pointing arrow. Inside the arrow are four sequential boxes labeled “Facilitates Inclusive Culture (2 parts),” “Provides Instructional Leadership,” “Facilitates Collaboration,” and “Involves Parents &amp; Community.” At the arrow tip is a vertical box labeled “Academic &amp; Life Outcomes,” indicating these components collectively lead to improved outcomes.">
            <a:extLst>
              <a:ext uri="{FF2B5EF4-FFF2-40B4-BE49-F238E27FC236}">
                <a16:creationId xmlns:a16="http://schemas.microsoft.com/office/drawing/2014/main" id="{7E9D1541-3BF2-27A2-614C-D52D8ED01BED}"/>
              </a:ext>
            </a:extLst>
          </p:cNvPr>
          <p:cNvGraphicFramePr>
            <a:graphicFrameLocks noGrp="1"/>
          </p:cNvGraphicFramePr>
          <p:nvPr>
            <p:ph idx="1"/>
            <p:extLst>
              <p:ext uri="{D42A27DB-BD31-4B8C-83A1-F6EECF244321}">
                <p14:modId xmlns:p14="http://schemas.microsoft.com/office/powerpoint/2010/main" val="596876648"/>
              </p:ext>
            </p:extLst>
          </p:nvPr>
        </p:nvGraphicFramePr>
        <p:xfrm>
          <a:off x="1687474" y="1419256"/>
          <a:ext cx="7251758" cy="315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1683" name="TextBox 6">
            <a:extLst>
              <a:ext uri="{FF2B5EF4-FFF2-40B4-BE49-F238E27FC236}">
                <a16:creationId xmlns:a16="http://schemas.microsoft.com/office/drawing/2014/main" id="{8FD30547-3745-DDD9-5E77-10C0887ADD07}"/>
              </a:ext>
            </a:extLst>
          </p:cNvPr>
          <p:cNvSpPr txBox="1">
            <a:spLocks noGrp="1" noChangeArrowheads="1"/>
          </p:cNvSpPr>
          <p:nvPr>
            <p:ph type="title" idx="4294967295"/>
          </p:nvPr>
        </p:nvSpPr>
        <p:spPr bwMode="auto">
          <a:xfrm>
            <a:off x="1838325" y="984250"/>
            <a:ext cx="3429000" cy="738188"/>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FF0000"/>
                </a:solidFill>
                <a:effectLst/>
                <a:uLnTx/>
                <a:uFillTx/>
                <a:latin typeface="Calibri" panose="020F0502020204030204" pitchFamily="34" charset="0"/>
                <a:ea typeface="MS PGothic" panose="020B0600070205080204" pitchFamily="34" charset="-128"/>
                <a:cs typeface="+mn-cs"/>
              </a:rPr>
              <a:t>School Leadership</a:t>
            </a:r>
          </a:p>
          <a:p>
            <a:pPr marL="0" marR="0" lvl="0" indent="0" algn="l" defTabSz="4572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mn-cs"/>
            </a:endParaRPr>
          </a:p>
        </p:txBody>
      </p:sp>
      <p:sp>
        <p:nvSpPr>
          <p:cNvPr id="71684" name="TextBox 1">
            <a:extLst>
              <a:ext uri="{FF2B5EF4-FFF2-40B4-BE49-F238E27FC236}">
                <a16:creationId xmlns:a16="http://schemas.microsoft.com/office/drawing/2014/main" id="{D17B1E0B-3D60-B65C-8480-1B18B49170A7}"/>
              </a:ext>
            </a:extLst>
          </p:cNvPr>
          <p:cNvSpPr txBox="1">
            <a:spLocks noChangeArrowheads="1"/>
          </p:cNvSpPr>
          <p:nvPr/>
        </p:nvSpPr>
        <p:spPr bwMode="auto">
          <a:xfrm>
            <a:off x="4872038" y="4881563"/>
            <a:ext cx="25685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400" b="1">
                <a:solidFill>
                  <a:srgbClr val="FF0000"/>
                </a:solidFill>
                <a:latin typeface="Calibri" panose="020F0502020204030204" pitchFamily="34" charset="0"/>
              </a:rPr>
              <a:t>District Leadership</a:t>
            </a:r>
          </a:p>
        </p:txBody>
      </p:sp>
      <p:sp>
        <p:nvSpPr>
          <p:cNvPr id="7" name="Down Arrow 6">
            <a:extLst>
              <a:ext uri="{FF2B5EF4-FFF2-40B4-BE49-F238E27FC236}">
                <a16:creationId xmlns:a16="http://schemas.microsoft.com/office/drawing/2014/main" id="{DA1DD2DD-9E9D-7C1D-9958-257AA14AC0BC}"/>
              </a:ext>
              <a:ext uri="{C183D7F6-B498-43B3-948B-1728B52AA6E4}">
                <adec:decorative xmlns:adec="http://schemas.microsoft.com/office/drawing/2017/decorative" val="1"/>
              </a:ext>
            </a:extLst>
          </p:cNvPr>
          <p:cNvSpPr>
            <a:spLocks noChangeArrowheads="1"/>
          </p:cNvSpPr>
          <p:nvPr/>
        </p:nvSpPr>
        <p:spPr bwMode="auto">
          <a:xfrm>
            <a:off x="3749675" y="1487488"/>
            <a:ext cx="395288" cy="715962"/>
          </a:xfrm>
          <a:prstGeom prst="downArrow">
            <a:avLst>
              <a:gd name="adj1" fmla="val 50000"/>
              <a:gd name="adj2" fmla="val 50002"/>
            </a:avLst>
          </a:prstGeom>
          <a:solidFill>
            <a:schemeClr val="tx1"/>
          </a:solidFill>
          <a:ln w="9525">
            <a:solidFill>
              <a:srgbClr val="000000"/>
            </a:solidFill>
            <a:miter lim="800000"/>
            <a:headEnd/>
            <a:tailEnd/>
          </a:ln>
          <a:effectLst>
            <a:outerShdw blurRad="40000" dist="23000" dir="5400000" rotWithShape="0">
              <a:srgbClr val="808080">
                <a:alpha val="34998"/>
              </a:srgbClr>
            </a:outerShdw>
          </a:effec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endParaRPr lang="en-US" altLang="en-US" sz="1800">
              <a:solidFill>
                <a:srgbClr val="0061AF"/>
              </a:solidFill>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2C073B54-0574-2926-9B8E-ADBA066D972F}"/>
              </a:ext>
            </a:extLst>
          </p:cNvPr>
          <p:cNvSpPr>
            <a:spLocks noGrp="1"/>
          </p:cNvSpPr>
          <p:nvPr>
            <p:ph type="title"/>
          </p:nvPr>
        </p:nvSpPr>
        <p:spPr>
          <a:xfrm>
            <a:off x="1690688" y="274638"/>
            <a:ext cx="6996112" cy="1143000"/>
          </a:xfrm>
        </p:spPr>
        <p:txBody>
          <a:bodyPr rtlCol="0">
            <a:normAutofit fontScale="90000"/>
          </a:bodyPr>
          <a:lstStyle/>
          <a:p>
            <a:pPr eaLnBrk="1" fontAlgn="auto" hangingPunct="1">
              <a:spcAft>
                <a:spcPts val="0"/>
              </a:spcAft>
              <a:defRPr/>
            </a:pPr>
            <a:r>
              <a:rPr lang="en-US" b="1" dirty="0">
                <a:latin typeface="Calibri"/>
                <a:ea typeface="MS PGothic" charset="0"/>
                <a:cs typeface="Calibri"/>
              </a:rPr>
              <a:t>Ruleville Elementary</a:t>
            </a:r>
            <a:br>
              <a:rPr lang="en-US" b="1" dirty="0">
                <a:latin typeface="Calibri"/>
                <a:ea typeface="MS PGothic" charset="0"/>
                <a:cs typeface="Calibri"/>
              </a:rPr>
            </a:br>
            <a:r>
              <a:rPr lang="en-US" b="1" dirty="0">
                <a:latin typeface="Calibri"/>
                <a:ea typeface="MS PGothic" charset="0"/>
                <a:cs typeface="Calibri"/>
              </a:rPr>
              <a:t>From </a:t>
            </a:r>
            <a:r>
              <a:rPr lang="en-US" b="1" dirty="0" err="1">
                <a:latin typeface="Calibri"/>
                <a:ea typeface="MS PGothic" charset="0"/>
                <a:cs typeface="Calibri"/>
              </a:rPr>
              <a:t>swift.org</a:t>
            </a:r>
            <a:endParaRPr lang="en-US" b="1" dirty="0">
              <a:latin typeface="Calibri"/>
              <a:ea typeface="MS PGothic" charset="0"/>
              <a:cs typeface="Calibri"/>
            </a:endParaRPr>
          </a:p>
        </p:txBody>
      </p:sp>
      <p:sp>
        <p:nvSpPr>
          <p:cNvPr id="4" name="Content Placeholder 2">
            <a:extLst>
              <a:ext uri="{FF2B5EF4-FFF2-40B4-BE49-F238E27FC236}">
                <a16:creationId xmlns:a16="http://schemas.microsoft.com/office/drawing/2014/main" id="{4E7528E0-11D6-71A1-01AC-16CA147BB62E}"/>
              </a:ext>
            </a:extLst>
          </p:cNvPr>
          <p:cNvSpPr>
            <a:spLocks noGrp="1"/>
          </p:cNvSpPr>
          <p:nvPr>
            <p:ph idx="1"/>
          </p:nvPr>
        </p:nvSpPr>
        <p:spPr>
          <a:xfrm>
            <a:off x="1455738" y="1641475"/>
            <a:ext cx="7231062" cy="4724400"/>
          </a:xfrm>
        </p:spPr>
        <p:txBody>
          <a:bodyPr>
            <a:normAutofit/>
          </a:bodyPr>
          <a:lstStyle/>
          <a:p>
            <a:pPr eaLnBrk="1" hangingPunct="1"/>
            <a:r>
              <a:rPr lang="en-US" altLang="en-US" dirty="0">
                <a:latin typeface="Calibri" panose="020F0502020204030204" pitchFamily="34" charset="0"/>
                <a:cs typeface="Calibri" panose="020F0502020204030204" pitchFamily="34" charset="0"/>
              </a:rPr>
              <a:t>Create protected time in the schedule so that Tier 1 literacy instruction occurs daily from 7:45-9:15 a.m.</a:t>
            </a:r>
          </a:p>
          <a:p>
            <a:pPr lvl="1" eaLnBrk="1" hangingPunct="1">
              <a:buFont typeface="Courier New" panose="02070309020205020404" pitchFamily="49" charset="0"/>
              <a:buChar char="o"/>
            </a:pPr>
            <a:r>
              <a:rPr lang="en-US" altLang="en-US" dirty="0">
                <a:latin typeface="Calibri" panose="020F0502020204030204" pitchFamily="34" charset="0"/>
                <a:cs typeface="Calibri" panose="020F0502020204030204" pitchFamily="34" charset="0"/>
              </a:rPr>
              <a:t>Two adults in every classroom.</a:t>
            </a:r>
          </a:p>
          <a:p>
            <a:pPr eaLnBrk="1" hangingPunct="1"/>
            <a:r>
              <a:rPr lang="en-US" altLang="en-US" dirty="0">
                <a:latin typeface="Calibri" panose="020F0502020204030204" pitchFamily="34" charset="0"/>
                <a:cs typeface="Calibri" panose="020F0502020204030204" pitchFamily="34" charset="0"/>
              </a:rPr>
              <a:t>Additional  Tier 2 and Tier 3 instruction at the end of the day.</a:t>
            </a:r>
          </a:p>
          <a:p>
            <a:pPr lvl="1" eaLnBrk="1" hangingPunct="1">
              <a:buFont typeface="Courier New" panose="02070309020205020404" pitchFamily="49" charset="0"/>
              <a:buChar char="o"/>
            </a:pPr>
            <a:r>
              <a:rPr lang="en-US" altLang="en-US" dirty="0">
                <a:latin typeface="Calibri" panose="020F0502020204030204" pitchFamily="34" charset="0"/>
                <a:cs typeface="Calibri" panose="020F0502020204030204" pitchFamily="34" charset="0"/>
              </a:rPr>
              <a:t>Students in lowest quartile.</a:t>
            </a:r>
          </a:p>
          <a:p>
            <a:pPr lvl="1" eaLnBrk="1" hangingPunct="1">
              <a:buFont typeface="Courier New" panose="02070309020205020404" pitchFamily="49" charset="0"/>
              <a:buChar char="o"/>
            </a:pPr>
            <a:r>
              <a:rPr lang="en-US" altLang="en-US" dirty="0">
                <a:latin typeface="Calibri" panose="020F0502020204030204" pitchFamily="34" charset="0"/>
                <a:cs typeface="Calibri" panose="020F0502020204030204" pitchFamily="34" charset="0"/>
              </a:rPr>
              <a:t>Small groups.</a:t>
            </a:r>
          </a:p>
          <a:p>
            <a:pPr lvl="1" eaLnBrk="1" hangingPunct="1">
              <a:buFont typeface="Courier New" panose="02070309020205020404" pitchFamily="49" charset="0"/>
              <a:buChar char="o"/>
            </a:pPr>
            <a:r>
              <a:rPr lang="en-US" altLang="en-US" dirty="0">
                <a:latin typeface="Calibri" panose="020F0502020204030204" pitchFamily="34" charset="0"/>
                <a:cs typeface="Calibri" panose="020F0502020204030204" pitchFamily="34" charset="0"/>
              </a:rPr>
              <a:t>Highly qualified teachers.</a:t>
            </a:r>
          </a:p>
          <a:p>
            <a:pPr eaLnBrk="1" hangingPunct="1">
              <a:buFont typeface="Arial" panose="020B0604020202020204" pitchFamily="34" charset="0"/>
              <a:buNone/>
            </a:pPr>
            <a:endParaRPr lang="en-US" altLang="en-US" dirty="0">
              <a:latin typeface="Calibri" panose="020F0502020204030204" pitchFamily="34" charset="0"/>
              <a:cs typeface="Calibri" panose="020F050202020403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8CABB-EF23-59EA-C071-0EF40F0737FF}"/>
              </a:ext>
            </a:extLst>
          </p:cNvPr>
          <p:cNvSpPr>
            <a:spLocks noGrp="1"/>
          </p:cNvSpPr>
          <p:nvPr>
            <p:ph type="ctrTitle"/>
          </p:nvPr>
        </p:nvSpPr>
        <p:spPr>
          <a:xfrm>
            <a:off x="1909763" y="1123950"/>
            <a:ext cx="6548437" cy="4424363"/>
          </a:xfrm>
        </p:spPr>
        <p:txBody>
          <a:bodyPr>
            <a:normAutofit/>
          </a:bodyPr>
          <a:lstStyle/>
          <a:p>
            <a:pPr eaLnBrk="1" hangingPunct="1">
              <a:spcBef>
                <a:spcPct val="20000"/>
              </a:spcBef>
            </a:pPr>
            <a:br>
              <a:rPr lang="en-US" altLang="en-US" sz="3600" b="1" dirty="0">
                <a:latin typeface="Calibri" panose="020F0502020204030204" pitchFamily="34" charset="0"/>
              </a:rPr>
            </a:br>
            <a:r>
              <a:rPr lang="en-US" altLang="en-US" sz="3600" b="1" dirty="0">
                <a:latin typeface="Calibri" panose="020F0502020204030204" pitchFamily="34" charset="0"/>
              </a:rPr>
              <a:t>Video: Response to Instruction</a:t>
            </a:r>
            <a:br>
              <a:rPr lang="en-US" altLang="en-US" sz="3600" b="1" dirty="0">
                <a:latin typeface="Calibri" panose="020F0502020204030204" pitchFamily="34" charset="0"/>
              </a:rPr>
            </a:br>
            <a:r>
              <a:rPr lang="en-US" altLang="en-US" sz="3600" b="1" dirty="0">
                <a:latin typeface="Calibri" panose="020F0502020204030204" pitchFamily="34" charset="0"/>
              </a:rPr>
              <a:t>Boulevard Elementary School</a:t>
            </a:r>
            <a:br>
              <a:rPr lang="en-US" altLang="en-US" sz="2600" dirty="0">
                <a:latin typeface="Calibri" panose="020F0502020204030204" pitchFamily="34" charset="0"/>
              </a:rPr>
            </a:br>
            <a:br>
              <a:rPr lang="en-US" altLang="en-US" sz="2600" dirty="0">
                <a:latin typeface="Calibri" panose="020F0502020204030204" pitchFamily="34" charset="0"/>
              </a:rPr>
            </a:br>
            <a:r>
              <a:rPr lang="en-US" altLang="en-US" sz="2600" dirty="0">
                <a:solidFill>
                  <a:srgbClr val="899EC7"/>
                </a:solidFill>
                <a:latin typeface="Calibri" panose="020F0502020204030204" pitchFamily="34" charset="0"/>
              </a:rPr>
              <a:t>http://www.rtinetwork.org/professional/videos/virtualvisits</a:t>
            </a:r>
            <a:br>
              <a:rPr lang="en-US" altLang="en-US" sz="2600" dirty="0">
                <a:solidFill>
                  <a:srgbClr val="899EC7"/>
                </a:solidFill>
                <a:latin typeface="Calibri" panose="020F0502020204030204" pitchFamily="34" charset="0"/>
              </a:rPr>
            </a:br>
            <a:endParaRPr lang="en-US" altLang="en-US" sz="3600" b="1" dirty="0">
              <a:latin typeface="Calibri" panose="020F0502020204030204" pitchFamily="34" charset="0"/>
            </a:endParaRPr>
          </a:p>
        </p:txBody>
      </p:sp>
      <p:sp>
        <p:nvSpPr>
          <p:cNvPr id="4" name="Rectangle 3">
            <a:extLst>
              <a:ext uri="{FF2B5EF4-FFF2-40B4-BE49-F238E27FC236}">
                <a16:creationId xmlns:a16="http://schemas.microsoft.com/office/drawing/2014/main" id="{AB350458-26DD-493A-A3BA-43C5CEB5336F}"/>
              </a:ext>
              <a:ext uri="{C183D7F6-B498-43B3-948B-1728B52AA6E4}">
                <adec:decorative xmlns:adec="http://schemas.microsoft.com/office/drawing/2017/decorative" val="1"/>
              </a:ext>
            </a:extLst>
          </p:cNvPr>
          <p:cNvSpPr/>
          <p:nvPr/>
        </p:nvSpPr>
        <p:spPr>
          <a:xfrm>
            <a:off x="1589088" y="200025"/>
            <a:ext cx="7199312" cy="1287463"/>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0061AF"/>
              </a:solidFill>
              <a:latin typeface="+mj-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Title 1">
            <a:extLst>
              <a:ext uri="{FF2B5EF4-FFF2-40B4-BE49-F238E27FC236}">
                <a16:creationId xmlns:a16="http://schemas.microsoft.com/office/drawing/2014/main" id="{357ABEE8-DC52-7183-AFCD-03B7F9842D21}"/>
              </a:ext>
            </a:extLst>
          </p:cNvPr>
          <p:cNvSpPr>
            <a:spLocks noGrp="1"/>
          </p:cNvSpPr>
          <p:nvPr>
            <p:ph type="title"/>
          </p:nvPr>
        </p:nvSpPr>
        <p:spPr>
          <a:xfrm>
            <a:off x="1700213" y="274638"/>
            <a:ext cx="6986587" cy="1143000"/>
          </a:xfrm>
        </p:spPr>
        <p:txBody>
          <a:bodyPr/>
          <a:lstStyle/>
          <a:p>
            <a:pPr eaLnBrk="1" hangingPunct="1"/>
            <a:r>
              <a:rPr lang="en-US" altLang="en-US" b="1" dirty="0">
                <a:latin typeface="Calibri" panose="020F0502020204030204" pitchFamily="34" charset="0"/>
              </a:rPr>
              <a:t>Save the Last Word for Me</a:t>
            </a:r>
          </a:p>
        </p:txBody>
      </p:sp>
      <p:sp>
        <p:nvSpPr>
          <p:cNvPr id="3" name="Content Placeholder 2">
            <a:extLst>
              <a:ext uri="{FF2B5EF4-FFF2-40B4-BE49-F238E27FC236}">
                <a16:creationId xmlns:a16="http://schemas.microsoft.com/office/drawing/2014/main" id="{D7E09C10-DB63-4B81-4C08-C04E11F3B23B}"/>
              </a:ext>
            </a:extLst>
          </p:cNvPr>
          <p:cNvSpPr>
            <a:spLocks noGrp="1"/>
          </p:cNvSpPr>
          <p:nvPr>
            <p:ph idx="1"/>
          </p:nvPr>
        </p:nvSpPr>
        <p:spPr>
          <a:xfrm>
            <a:off x="1436688" y="1600200"/>
            <a:ext cx="7250112" cy="4525963"/>
          </a:xfrm>
        </p:spPr>
        <p:txBody>
          <a:bodyPr/>
          <a:lstStyle/>
          <a:p>
            <a:pPr eaLnBrk="1" hangingPunct="1"/>
            <a:r>
              <a:rPr lang="en-US" altLang="en-US" dirty="0">
                <a:latin typeface="Calibri" panose="020F0502020204030204" pitchFamily="34" charset="0"/>
              </a:rPr>
              <a:t>To deepen and extend our thinking about promoting effective instructional practices.</a:t>
            </a:r>
          </a:p>
          <a:p>
            <a:pPr eaLnBrk="1" hangingPunct="1"/>
            <a:r>
              <a:rPr lang="en-US" altLang="en-US" dirty="0">
                <a:latin typeface="Calibri" panose="020F0502020204030204" pitchFamily="34" charset="0"/>
              </a:rPr>
              <a:t>Groups of four.</a:t>
            </a:r>
          </a:p>
          <a:p>
            <a:pPr eaLnBrk="1" hangingPunct="1"/>
            <a:r>
              <a:rPr lang="en-US" altLang="en-US" dirty="0">
                <a:latin typeface="Calibri" panose="020F0502020204030204" pitchFamily="34" charset="0"/>
              </a:rPr>
              <a:t>Leader to be timekeeper.</a:t>
            </a:r>
          </a:p>
          <a:p>
            <a:pPr eaLnBrk="1" hangingPunct="1"/>
            <a:r>
              <a:rPr lang="en-US" altLang="en-US" dirty="0">
                <a:latin typeface="Calibri" panose="020F0502020204030204" pitchFamily="34" charset="0"/>
              </a:rPr>
              <a:t>Handout 1 and homework reading (Deshler &amp; Cornett, 2012).</a:t>
            </a:r>
          </a:p>
          <a:p>
            <a:pPr eaLnBrk="1" hangingPunct="1"/>
            <a:endParaRPr lang="en-US" altLang="en-US" dirty="0">
              <a:latin typeface="Calibri" panose="020F050202020403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70DB18E2-AE78-1716-28D6-A786CB764387}"/>
              </a:ext>
            </a:extLst>
          </p:cNvPr>
          <p:cNvSpPr>
            <a:spLocks noGrp="1"/>
          </p:cNvSpPr>
          <p:nvPr>
            <p:ph type="title"/>
          </p:nvPr>
        </p:nvSpPr>
        <p:spPr>
          <a:xfrm>
            <a:off x="1670050" y="274638"/>
            <a:ext cx="7016750" cy="1143000"/>
          </a:xfrm>
        </p:spPr>
        <p:txBody>
          <a:bodyPr rtlCol="0">
            <a:normAutofit fontScale="90000"/>
          </a:bodyPr>
          <a:lstStyle/>
          <a:p>
            <a:pPr eaLnBrk="1" fontAlgn="auto" hangingPunct="1">
              <a:spcAft>
                <a:spcPts val="0"/>
              </a:spcAft>
              <a:defRPr/>
            </a:pPr>
            <a:r>
              <a:rPr lang="en-US" b="1" dirty="0">
                <a:latin typeface="Calibri"/>
                <a:ea typeface="MS PGothic" charset="0"/>
                <a:cs typeface="Calibri"/>
              </a:rPr>
              <a:t>High-Quality Instruction &amp; Students With Disabilities</a:t>
            </a:r>
          </a:p>
        </p:txBody>
      </p:sp>
      <p:sp>
        <p:nvSpPr>
          <p:cNvPr id="3" name="Content Placeholder 2">
            <a:extLst>
              <a:ext uri="{FF2B5EF4-FFF2-40B4-BE49-F238E27FC236}">
                <a16:creationId xmlns:a16="http://schemas.microsoft.com/office/drawing/2014/main" id="{E47DE22A-9F36-352D-23C5-6BB0AD35B0EF}"/>
              </a:ext>
            </a:extLst>
          </p:cNvPr>
          <p:cNvSpPr>
            <a:spLocks noGrp="1"/>
          </p:cNvSpPr>
          <p:nvPr>
            <p:ph idx="1"/>
          </p:nvPr>
        </p:nvSpPr>
        <p:spPr>
          <a:xfrm>
            <a:off x="1425575" y="1654175"/>
            <a:ext cx="7261225" cy="4525963"/>
          </a:xfrm>
        </p:spPr>
        <p:txBody>
          <a:bodyPr/>
          <a:lstStyle/>
          <a:p>
            <a:pPr eaLnBrk="1" hangingPunct="1">
              <a:lnSpc>
                <a:spcPct val="90000"/>
              </a:lnSpc>
            </a:pPr>
            <a:r>
              <a:rPr lang="en-US" altLang="en-US" sz="2500" dirty="0">
                <a:latin typeface="Calibri" panose="020F0502020204030204" pitchFamily="34" charset="0"/>
              </a:rPr>
              <a:t>Intensive, individualized instruction at Tier 3 may define special education (Brownell et al. 2010).</a:t>
            </a:r>
          </a:p>
          <a:p>
            <a:pPr eaLnBrk="1" hangingPunct="1">
              <a:lnSpc>
                <a:spcPct val="90000"/>
              </a:lnSpc>
            </a:pPr>
            <a:r>
              <a:rPr lang="en-US" altLang="en-US" sz="2500" dirty="0">
                <a:latin typeface="Calibri" panose="020F0502020204030204" pitchFamily="34" charset="0"/>
              </a:rPr>
              <a:t>Use of evidence-based practices (EBPs) proved to enhance effectiveness for students with disabilities is key.</a:t>
            </a:r>
          </a:p>
          <a:p>
            <a:pPr eaLnBrk="1" hangingPunct="1">
              <a:lnSpc>
                <a:spcPct val="90000"/>
              </a:lnSpc>
            </a:pPr>
            <a:r>
              <a:rPr lang="en-US" altLang="en-US" sz="2500" dirty="0">
                <a:latin typeface="Calibri" panose="020F0502020204030204" pitchFamily="34" charset="0"/>
              </a:rPr>
              <a:t>Importance of differentiated instruction/Universal Design for Learning (UDL).</a:t>
            </a:r>
          </a:p>
          <a:p>
            <a:pPr eaLnBrk="1" hangingPunct="1">
              <a:lnSpc>
                <a:spcPct val="90000"/>
              </a:lnSpc>
            </a:pPr>
            <a:r>
              <a:rPr lang="en-US" altLang="en-US" sz="2500" dirty="0">
                <a:latin typeface="Calibri" panose="020F0502020204030204" pitchFamily="34" charset="0"/>
              </a:rPr>
              <a:t>Need for administrative support for differentiated instruction at the school level:</a:t>
            </a:r>
          </a:p>
          <a:p>
            <a:pPr lvl="1" eaLnBrk="1" hangingPunct="1">
              <a:lnSpc>
                <a:spcPct val="90000"/>
              </a:lnSpc>
              <a:buFont typeface="Courier New" panose="02070309020205020404" pitchFamily="49" charset="0"/>
              <a:buChar char="o"/>
            </a:pPr>
            <a:r>
              <a:rPr lang="en-US" altLang="en-US" sz="2100" dirty="0">
                <a:latin typeface="Calibri" panose="020F0502020204030204" pitchFamily="34" charset="0"/>
              </a:rPr>
              <a:t>Professional learning.</a:t>
            </a:r>
          </a:p>
          <a:p>
            <a:pPr lvl="1" eaLnBrk="1" hangingPunct="1">
              <a:lnSpc>
                <a:spcPct val="90000"/>
              </a:lnSpc>
              <a:buFont typeface="Courier New" panose="02070309020205020404" pitchFamily="49" charset="0"/>
              <a:buChar char="o"/>
            </a:pPr>
            <a:r>
              <a:rPr lang="en-US" altLang="en-US" sz="2100" dirty="0">
                <a:latin typeface="Calibri" panose="020F0502020204030204" pitchFamily="34" charset="0"/>
              </a:rPr>
              <a:t>Collaborative cultures.</a:t>
            </a:r>
          </a:p>
          <a:p>
            <a:pPr lvl="1" eaLnBrk="1" hangingPunct="1">
              <a:lnSpc>
                <a:spcPct val="90000"/>
              </a:lnSpc>
              <a:buFont typeface="Courier New" panose="02070309020205020404" pitchFamily="49" charset="0"/>
              <a:buChar char="o"/>
            </a:pPr>
            <a:r>
              <a:rPr lang="en-US" altLang="en-US" sz="2100" dirty="0">
                <a:latin typeface="Calibri" panose="020F0502020204030204" pitchFamily="34" charset="0"/>
              </a:rPr>
              <a:t>Support individual teachers’ efforts.</a:t>
            </a:r>
          </a:p>
          <a:p>
            <a:pPr lvl="1" eaLnBrk="1" hangingPunct="1">
              <a:lnSpc>
                <a:spcPct val="90000"/>
              </a:lnSpc>
            </a:pPr>
            <a:endParaRPr lang="en-US" altLang="en-US" sz="2100" dirty="0">
              <a:latin typeface="Calibri" panose="020F0502020204030204" pitchFamily="34" charset="0"/>
            </a:endParaRPr>
          </a:p>
          <a:p>
            <a:pPr lvl="1" eaLnBrk="1" hangingPunct="1">
              <a:lnSpc>
                <a:spcPct val="90000"/>
              </a:lnSpc>
            </a:pPr>
            <a:endParaRPr lang="en-US" altLang="en-US" sz="2100" dirty="0">
              <a:latin typeface="Calibri" panose="020F0502020204030204" pitchFamily="34" charset="0"/>
            </a:endParaRPr>
          </a:p>
          <a:p>
            <a:pPr eaLnBrk="1" hangingPunct="1">
              <a:lnSpc>
                <a:spcPct val="90000"/>
              </a:lnSpc>
            </a:pPr>
            <a:endParaRPr lang="en-US" altLang="en-US" dirty="0">
              <a:latin typeface="Calibri" panose="020F0502020204030204" pitchFamily="34" charset="0"/>
            </a:endParaRPr>
          </a:p>
          <a:p>
            <a:pPr eaLnBrk="1" hangingPunct="1">
              <a:lnSpc>
                <a:spcPct val="90000"/>
              </a:lnSpc>
            </a:pPr>
            <a:endParaRPr lang="en-US" altLang="en-US" dirty="0">
              <a:latin typeface="Calibri" panose="020F0502020204030204" pitchFamily="34" charset="0"/>
            </a:endParaRPr>
          </a:p>
          <a:p>
            <a:pPr eaLnBrk="1" hangingPunct="1">
              <a:lnSpc>
                <a:spcPct val="90000"/>
              </a:lnSpc>
              <a:buFont typeface="Arial" panose="020B0604020202020204" pitchFamily="34" charset="0"/>
              <a:buNone/>
            </a:pPr>
            <a:endParaRPr lang="en-US" altLang="en-US" dirty="0">
              <a:latin typeface="Calibri" panose="020F0502020204030204" pitchFamily="34" charset="0"/>
            </a:endParaRPr>
          </a:p>
          <a:p>
            <a:pPr lvl="1" eaLnBrk="1" hangingPunct="1">
              <a:lnSpc>
                <a:spcPct val="90000"/>
              </a:lnSpc>
            </a:pPr>
            <a:endParaRPr lang="en-US" altLang="en-US" dirty="0">
              <a:latin typeface="Calibri" panose="020F0502020204030204" pitchFamily="34" charset="0"/>
            </a:endParaRPr>
          </a:p>
          <a:p>
            <a:pPr eaLnBrk="1" hangingPunct="1">
              <a:lnSpc>
                <a:spcPct val="90000"/>
              </a:lnSpc>
            </a:pPr>
            <a:endParaRPr lang="en-US" altLang="en-US" dirty="0">
              <a:latin typeface="Calibri" panose="020F050202020403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Title 1">
            <a:extLst>
              <a:ext uri="{FF2B5EF4-FFF2-40B4-BE49-F238E27FC236}">
                <a16:creationId xmlns:a16="http://schemas.microsoft.com/office/drawing/2014/main" id="{E55C9929-C5C2-89E9-487A-DB87B12CBFF2}"/>
              </a:ext>
            </a:extLst>
          </p:cNvPr>
          <p:cNvSpPr>
            <a:spLocks noGrp="1"/>
          </p:cNvSpPr>
          <p:nvPr>
            <p:ph type="ctrTitle"/>
          </p:nvPr>
        </p:nvSpPr>
        <p:spPr>
          <a:xfrm>
            <a:off x="1909763" y="1123950"/>
            <a:ext cx="6548437" cy="4424363"/>
          </a:xfrm>
        </p:spPr>
        <p:txBody>
          <a:bodyPr/>
          <a:lstStyle/>
          <a:p>
            <a:pPr eaLnBrk="1" hangingPunct="1">
              <a:spcBef>
                <a:spcPct val="20000"/>
              </a:spcBef>
            </a:pPr>
            <a:r>
              <a:rPr lang="en-US" altLang="en-US" b="1">
                <a:latin typeface="Calibri" panose="020F0502020204030204" pitchFamily="34" charset="0"/>
              </a:rPr>
              <a:t>4. Supporting Teaching Effectiveness	</a:t>
            </a:r>
          </a:p>
        </p:txBody>
      </p:sp>
      <p:sp>
        <p:nvSpPr>
          <p:cNvPr id="4" name="Rectangle 3">
            <a:extLst>
              <a:ext uri="{FF2B5EF4-FFF2-40B4-BE49-F238E27FC236}">
                <a16:creationId xmlns:a16="http://schemas.microsoft.com/office/drawing/2014/main" id="{D10C4FBB-B04F-DDA2-89AB-F3EA7D1F80CC}"/>
              </a:ext>
              <a:ext uri="{C183D7F6-B498-43B3-948B-1728B52AA6E4}">
                <adec:decorative xmlns:adec="http://schemas.microsoft.com/office/drawing/2017/decorative" val="1"/>
              </a:ext>
            </a:extLst>
          </p:cNvPr>
          <p:cNvSpPr/>
          <p:nvPr/>
        </p:nvSpPr>
        <p:spPr>
          <a:xfrm>
            <a:off x="1589088" y="200025"/>
            <a:ext cx="7199312" cy="1287463"/>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0061AF"/>
              </a:solidFill>
              <a:latin typeface="+mj-l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Title 1">
            <a:extLst>
              <a:ext uri="{FF2B5EF4-FFF2-40B4-BE49-F238E27FC236}">
                <a16:creationId xmlns:a16="http://schemas.microsoft.com/office/drawing/2014/main" id="{712C58F8-D701-918D-054E-7B8B5D29DC63}"/>
              </a:ext>
            </a:extLst>
          </p:cNvPr>
          <p:cNvSpPr>
            <a:spLocks noGrp="1"/>
          </p:cNvSpPr>
          <p:nvPr>
            <p:ph type="ctrTitle"/>
          </p:nvPr>
        </p:nvSpPr>
        <p:spPr>
          <a:xfrm>
            <a:off x="1909763" y="1123950"/>
            <a:ext cx="6548437" cy="4424363"/>
          </a:xfrm>
        </p:spPr>
        <p:txBody>
          <a:bodyPr/>
          <a:lstStyle/>
          <a:p>
            <a:pPr algn="l" eaLnBrk="1" hangingPunct="1">
              <a:lnSpc>
                <a:spcPct val="110000"/>
              </a:lnSpc>
            </a:pPr>
            <a:r>
              <a:rPr lang="en-US" altLang="en-US" sz="3600">
                <a:solidFill>
                  <a:srgbClr val="0061AF"/>
                </a:solidFill>
                <a:latin typeface="Calibri" panose="020F0502020204030204" pitchFamily="34" charset="0"/>
              </a:rPr>
              <a:t>Use of one’s “</a:t>
            </a:r>
            <a:r>
              <a:rPr lang="en-US" altLang="ja-JP" sz="3600" b="1" i="1">
                <a:solidFill>
                  <a:srgbClr val="0061AF"/>
                </a:solidFill>
                <a:latin typeface="Calibri" panose="020F0502020204030204" pitchFamily="34" charset="0"/>
              </a:rPr>
              <a:t>knowledge, skills, and abilities</a:t>
            </a:r>
            <a:r>
              <a:rPr lang="en-US" altLang="ja-JP" sz="3600">
                <a:solidFill>
                  <a:srgbClr val="0061AF"/>
                </a:solidFill>
                <a:latin typeface="Calibri" panose="020F0502020204030204" pitchFamily="34" charset="0"/>
              </a:rPr>
              <a:t> . . . in an </a:t>
            </a:r>
            <a:r>
              <a:rPr lang="en-US" altLang="ja-JP" sz="3600" b="1" i="1">
                <a:solidFill>
                  <a:srgbClr val="0061AF"/>
                </a:solidFill>
                <a:latin typeface="Calibri" panose="020F0502020204030204" pitchFamily="34" charset="0"/>
              </a:rPr>
              <a:t>environment conducive to teaching and learning</a:t>
            </a:r>
            <a:r>
              <a:rPr lang="en-US" altLang="en-US" sz="3600">
                <a:solidFill>
                  <a:srgbClr val="0061AF"/>
                </a:solidFill>
                <a:latin typeface="Calibri" panose="020F0502020204030204" pitchFamily="34" charset="0"/>
              </a:rPr>
              <a:t>”</a:t>
            </a:r>
            <a:r>
              <a:rPr lang="en-US" altLang="ja-JP" sz="3600" b="1">
                <a:solidFill>
                  <a:srgbClr val="0061AF"/>
                </a:solidFill>
                <a:latin typeface="Calibri" panose="020F0502020204030204" pitchFamily="34" charset="0"/>
              </a:rPr>
              <a:t> </a:t>
            </a:r>
            <a:br>
              <a:rPr lang="en-US" altLang="ja-JP" sz="3600" b="1">
                <a:solidFill>
                  <a:srgbClr val="0061AF"/>
                </a:solidFill>
                <a:latin typeface="Calibri" panose="020F0502020204030204" pitchFamily="34" charset="0"/>
              </a:rPr>
            </a:br>
            <a:br>
              <a:rPr lang="en-US" altLang="ja-JP" sz="2400" b="1">
                <a:solidFill>
                  <a:srgbClr val="0061AF"/>
                </a:solidFill>
                <a:latin typeface="Calibri" panose="020F0502020204030204" pitchFamily="34" charset="0"/>
              </a:rPr>
            </a:br>
            <a:r>
              <a:rPr lang="en-US" altLang="ja-JP" sz="2400">
                <a:solidFill>
                  <a:srgbClr val="0061AF"/>
                </a:solidFill>
                <a:latin typeface="Calibri" panose="020F0502020204030204" pitchFamily="34" charset="0"/>
              </a:rPr>
              <a:t>Ladson-Billings, 2008, p. 207 (emphasis added)</a:t>
            </a:r>
            <a:br>
              <a:rPr lang="en-US" altLang="ja-JP" sz="2400">
                <a:solidFill>
                  <a:srgbClr val="0061AF"/>
                </a:solidFill>
                <a:latin typeface="Calibri" panose="020F0502020204030204" pitchFamily="34" charset="0"/>
              </a:rPr>
            </a:br>
            <a:endParaRPr lang="en-US" altLang="en-US" sz="2400" b="1">
              <a:solidFill>
                <a:srgbClr val="0061AF"/>
              </a:solidFill>
              <a:latin typeface="Calibri" panose="020F0502020204030204" pitchFamily="34" charset="0"/>
            </a:endParaRPr>
          </a:p>
        </p:txBody>
      </p:sp>
      <p:sp>
        <p:nvSpPr>
          <p:cNvPr id="4" name="Rectangle 3">
            <a:extLst>
              <a:ext uri="{FF2B5EF4-FFF2-40B4-BE49-F238E27FC236}">
                <a16:creationId xmlns:a16="http://schemas.microsoft.com/office/drawing/2014/main" id="{56E6A83D-2B64-08C4-8EBE-55CF0DF966F0}"/>
              </a:ext>
              <a:ext uri="{C183D7F6-B498-43B3-948B-1728B52AA6E4}">
                <adec:decorative xmlns:adec="http://schemas.microsoft.com/office/drawing/2017/decorative" val="1"/>
              </a:ext>
            </a:extLst>
          </p:cNvPr>
          <p:cNvSpPr/>
          <p:nvPr/>
        </p:nvSpPr>
        <p:spPr>
          <a:xfrm>
            <a:off x="1589088" y="200025"/>
            <a:ext cx="7199312" cy="1287463"/>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0061AF"/>
              </a:solidFill>
              <a:latin typeface="+mj-l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a:extLst>
              <a:ext uri="{FF2B5EF4-FFF2-40B4-BE49-F238E27FC236}">
                <a16:creationId xmlns:a16="http://schemas.microsoft.com/office/drawing/2014/main" id="{162CD8B5-3104-1BE8-02ED-FA84EF2B0D97}"/>
              </a:ext>
            </a:extLst>
          </p:cNvPr>
          <p:cNvSpPr>
            <a:spLocks noGrp="1"/>
          </p:cNvSpPr>
          <p:nvPr>
            <p:ph type="title"/>
          </p:nvPr>
        </p:nvSpPr>
        <p:spPr>
          <a:xfrm>
            <a:off x="1679575" y="274638"/>
            <a:ext cx="7007225" cy="1143000"/>
          </a:xfrm>
        </p:spPr>
        <p:txBody>
          <a:bodyPr rtlCol="0">
            <a:normAutofit fontScale="90000"/>
          </a:bodyPr>
          <a:lstStyle/>
          <a:p>
            <a:pPr eaLnBrk="1" fontAlgn="auto" hangingPunct="1">
              <a:spcAft>
                <a:spcPts val="0"/>
              </a:spcAft>
              <a:defRPr/>
            </a:pPr>
            <a:r>
              <a:rPr lang="en-US" b="1" dirty="0">
                <a:latin typeface="Calibri"/>
                <a:ea typeface="MS PGothic" charset="0"/>
                <a:cs typeface="Calibri"/>
              </a:rPr>
              <a:t>Promoting Teaching Effectiveness</a:t>
            </a:r>
          </a:p>
        </p:txBody>
      </p:sp>
      <p:sp>
        <p:nvSpPr>
          <p:cNvPr id="3" name="Content Placeholder 2">
            <a:extLst>
              <a:ext uri="{FF2B5EF4-FFF2-40B4-BE49-F238E27FC236}">
                <a16:creationId xmlns:a16="http://schemas.microsoft.com/office/drawing/2014/main" id="{0B90A8F0-4235-8265-C3E2-D17B91E585B0}"/>
              </a:ext>
            </a:extLst>
          </p:cNvPr>
          <p:cNvSpPr>
            <a:spLocks noGrp="1"/>
          </p:cNvSpPr>
          <p:nvPr>
            <p:ph idx="1"/>
          </p:nvPr>
        </p:nvSpPr>
        <p:spPr>
          <a:xfrm>
            <a:off x="1446213" y="1587500"/>
            <a:ext cx="7240587" cy="4525963"/>
          </a:xfrm>
        </p:spPr>
        <p:txBody>
          <a:bodyPr/>
          <a:lstStyle/>
          <a:p>
            <a:pPr eaLnBrk="1" hangingPunct="1"/>
            <a:r>
              <a:rPr lang="en-US" altLang="en-US" dirty="0">
                <a:latin typeface="Calibri" panose="020F0502020204030204" pitchFamily="34" charset="0"/>
              </a:rPr>
              <a:t>Recruiting and hiring.</a:t>
            </a:r>
          </a:p>
          <a:p>
            <a:pPr eaLnBrk="1" hangingPunct="1"/>
            <a:r>
              <a:rPr lang="en-US" altLang="en-US" dirty="0">
                <a:latin typeface="Calibri" panose="020F0502020204030204" pitchFamily="34" charset="0"/>
              </a:rPr>
              <a:t>Teacher induction.</a:t>
            </a:r>
          </a:p>
          <a:p>
            <a:pPr eaLnBrk="1" hangingPunct="1"/>
            <a:r>
              <a:rPr lang="en-US" altLang="en-US" dirty="0">
                <a:latin typeface="Calibri" panose="020F0502020204030204" pitchFamily="34" charset="0"/>
              </a:rPr>
              <a:t>Ongoing, embedded professional learning (professional learning communities [PLCs]).</a:t>
            </a:r>
          </a:p>
          <a:p>
            <a:pPr lvl="1" eaLnBrk="1" hangingPunct="1"/>
            <a:endParaRPr lang="en-US" altLang="en-US" dirty="0">
              <a:latin typeface="Calibri" panose="020F050202020403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49F5EC47-56EF-E5CA-2158-AE46FFFBDA13}"/>
              </a:ext>
            </a:extLst>
          </p:cNvPr>
          <p:cNvSpPr>
            <a:spLocks noGrp="1"/>
          </p:cNvSpPr>
          <p:nvPr>
            <p:ph type="title"/>
          </p:nvPr>
        </p:nvSpPr>
        <p:spPr>
          <a:xfrm>
            <a:off x="1679575" y="234950"/>
            <a:ext cx="7007225" cy="1103313"/>
          </a:xfrm>
        </p:spPr>
        <p:txBody>
          <a:bodyPr rtlCol="0">
            <a:normAutofit fontScale="90000"/>
          </a:bodyPr>
          <a:lstStyle/>
          <a:p>
            <a:pPr eaLnBrk="1" fontAlgn="auto" hangingPunct="1">
              <a:spcAft>
                <a:spcPts val="0"/>
              </a:spcAft>
              <a:defRPr/>
            </a:pPr>
            <a:r>
              <a:rPr lang="en-US" b="1" dirty="0">
                <a:latin typeface="Calibri"/>
                <a:ea typeface="MS PGothic" charset="0"/>
                <a:cs typeface="Calibri"/>
              </a:rPr>
              <a:t>Promoting Teacher Effectiveness</a:t>
            </a:r>
          </a:p>
        </p:txBody>
      </p:sp>
      <p:sp>
        <p:nvSpPr>
          <p:cNvPr id="3" name="Content Placeholder 2">
            <a:extLst>
              <a:ext uri="{FF2B5EF4-FFF2-40B4-BE49-F238E27FC236}">
                <a16:creationId xmlns:a16="http://schemas.microsoft.com/office/drawing/2014/main" id="{A8BC5AB3-BE1A-D696-79F5-A35E9858655D}"/>
              </a:ext>
            </a:extLst>
          </p:cNvPr>
          <p:cNvSpPr>
            <a:spLocks noGrp="1"/>
          </p:cNvSpPr>
          <p:nvPr>
            <p:ph idx="1"/>
          </p:nvPr>
        </p:nvSpPr>
        <p:spPr>
          <a:xfrm>
            <a:off x="1406525" y="1474788"/>
            <a:ext cx="7569200" cy="5072062"/>
          </a:xfrm>
        </p:spPr>
        <p:txBody>
          <a:bodyPr/>
          <a:lstStyle/>
          <a:p>
            <a:pPr eaLnBrk="1" hangingPunct="1">
              <a:lnSpc>
                <a:spcPct val="80000"/>
              </a:lnSpc>
            </a:pPr>
            <a:r>
              <a:rPr lang="en-US" altLang="en-US" sz="2600" dirty="0">
                <a:latin typeface="Calibri" panose="020F0502020204030204" pitchFamily="34" charset="0"/>
              </a:rPr>
              <a:t>Supportive culture:</a:t>
            </a:r>
          </a:p>
          <a:p>
            <a:pPr lvl="1" eaLnBrk="1" hangingPunct="1">
              <a:lnSpc>
                <a:spcPct val="80000"/>
              </a:lnSpc>
              <a:buFont typeface="Courier New" panose="02070309020205020404" pitchFamily="49" charset="0"/>
              <a:buChar char="o"/>
            </a:pPr>
            <a:r>
              <a:rPr lang="en-US" altLang="en-US" sz="2600" dirty="0">
                <a:latin typeface="Calibri" panose="020F0502020204030204" pitchFamily="34" charset="0"/>
              </a:rPr>
              <a:t>Inclusive culture—collective responsibility.</a:t>
            </a:r>
          </a:p>
          <a:p>
            <a:pPr lvl="1" eaLnBrk="1" hangingPunct="1">
              <a:lnSpc>
                <a:spcPct val="80000"/>
              </a:lnSpc>
              <a:buFont typeface="Courier New" panose="02070309020205020404" pitchFamily="49" charset="0"/>
              <a:buChar char="o"/>
            </a:pPr>
            <a:r>
              <a:rPr lang="en-US" altLang="en-US" sz="2600" dirty="0">
                <a:latin typeface="Calibri" panose="020F0502020204030204" pitchFamily="34" charset="0"/>
              </a:rPr>
              <a:t>Collaboration among teachers.</a:t>
            </a:r>
          </a:p>
          <a:p>
            <a:pPr lvl="1" eaLnBrk="1" hangingPunct="1">
              <a:lnSpc>
                <a:spcPct val="80000"/>
              </a:lnSpc>
              <a:buFont typeface="Courier New" panose="02070309020205020404" pitchFamily="49" charset="0"/>
              <a:buChar char="o"/>
            </a:pPr>
            <a:r>
              <a:rPr lang="en-US" altLang="en-US" sz="2600" dirty="0">
                <a:latin typeface="Calibri" panose="020F0502020204030204" pitchFamily="34" charset="0"/>
              </a:rPr>
              <a:t>Effective communication.</a:t>
            </a:r>
          </a:p>
          <a:p>
            <a:pPr eaLnBrk="1" hangingPunct="1">
              <a:lnSpc>
                <a:spcPct val="80000"/>
              </a:lnSpc>
            </a:pPr>
            <a:r>
              <a:rPr lang="en-US" altLang="en-US" sz="2600" dirty="0">
                <a:latin typeface="Calibri" panose="020F0502020204030204" pitchFamily="34" charset="0"/>
              </a:rPr>
              <a:t>Effective job design:</a:t>
            </a:r>
          </a:p>
          <a:p>
            <a:pPr lvl="1" eaLnBrk="1" hangingPunct="1">
              <a:lnSpc>
                <a:spcPct val="80000"/>
              </a:lnSpc>
              <a:buFont typeface="Courier New" panose="02070309020205020404" pitchFamily="49" charset="0"/>
              <a:buChar char="o"/>
            </a:pPr>
            <a:r>
              <a:rPr lang="en-US" altLang="en-US" sz="2600" dirty="0">
                <a:latin typeface="Calibri" panose="020F0502020204030204" pitchFamily="34" charset="0"/>
              </a:rPr>
              <a:t>Clarity about valued activities.</a:t>
            </a:r>
          </a:p>
          <a:p>
            <a:pPr lvl="1" eaLnBrk="1" hangingPunct="1">
              <a:lnSpc>
                <a:spcPct val="80000"/>
              </a:lnSpc>
              <a:buFont typeface="Courier New" panose="02070309020205020404" pitchFamily="49" charset="0"/>
              <a:buChar char="o"/>
            </a:pPr>
            <a:r>
              <a:rPr lang="en-US" altLang="en-US" sz="2600" dirty="0">
                <a:latin typeface="Calibri" panose="020F0502020204030204" pitchFamily="34" charset="0"/>
              </a:rPr>
              <a:t>Schedules that supports instruction and collaboration.</a:t>
            </a:r>
          </a:p>
          <a:p>
            <a:pPr eaLnBrk="1" hangingPunct="1">
              <a:lnSpc>
                <a:spcPct val="80000"/>
              </a:lnSpc>
            </a:pPr>
            <a:r>
              <a:rPr lang="en-US" altLang="en-US" sz="2600" dirty="0">
                <a:latin typeface="Calibri" panose="020F0502020204030204" pitchFamily="34" charset="0"/>
              </a:rPr>
              <a:t>Instructional supports:</a:t>
            </a:r>
          </a:p>
          <a:p>
            <a:pPr lvl="1" eaLnBrk="1" hangingPunct="1">
              <a:lnSpc>
                <a:spcPct val="80000"/>
              </a:lnSpc>
              <a:buFont typeface="Courier New" panose="02070309020205020404" pitchFamily="49" charset="0"/>
              <a:buChar char="o"/>
            </a:pPr>
            <a:r>
              <a:rPr lang="en-US" altLang="en-US" sz="2600" dirty="0">
                <a:latin typeface="Calibri" panose="020F0502020204030204" pitchFamily="34" charset="0"/>
              </a:rPr>
              <a:t>Resources.</a:t>
            </a:r>
          </a:p>
          <a:p>
            <a:pPr lvl="1" eaLnBrk="1" hangingPunct="1">
              <a:lnSpc>
                <a:spcPct val="80000"/>
              </a:lnSpc>
              <a:buFont typeface="Courier New" panose="02070309020205020404" pitchFamily="49" charset="0"/>
              <a:buChar char="o"/>
            </a:pPr>
            <a:r>
              <a:rPr lang="en-US" altLang="en-US" sz="2600" dirty="0">
                <a:latin typeface="Calibri" panose="020F0502020204030204" pitchFamily="34" charset="0"/>
              </a:rPr>
              <a:t>Protects teachers from interruptions and unnecessary clerical tasks.</a:t>
            </a:r>
          </a:p>
          <a:p>
            <a:pPr lvl="1" eaLnBrk="1" hangingPunct="1">
              <a:lnSpc>
                <a:spcPct val="80000"/>
              </a:lnSpc>
              <a:buFont typeface="Courier New" panose="02070309020205020404" pitchFamily="49" charset="0"/>
              <a:buChar char="o"/>
            </a:pPr>
            <a:endParaRPr lang="en-US" altLang="en-US" sz="2600" dirty="0">
              <a:latin typeface="Calibri" panose="020F050202020403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Title 1">
            <a:extLst>
              <a:ext uri="{FF2B5EF4-FFF2-40B4-BE49-F238E27FC236}">
                <a16:creationId xmlns:a16="http://schemas.microsoft.com/office/drawing/2014/main" id="{1DAA21D2-A9C9-CD23-C02F-FE7F6D463571}"/>
              </a:ext>
            </a:extLst>
          </p:cNvPr>
          <p:cNvSpPr>
            <a:spLocks noGrp="1"/>
          </p:cNvSpPr>
          <p:nvPr>
            <p:ph type="title"/>
          </p:nvPr>
        </p:nvSpPr>
        <p:spPr>
          <a:xfrm>
            <a:off x="1749425" y="274638"/>
            <a:ext cx="6937375" cy="1143000"/>
          </a:xfrm>
        </p:spPr>
        <p:txBody>
          <a:bodyPr/>
          <a:lstStyle/>
          <a:p>
            <a:pPr eaLnBrk="1" hangingPunct="1"/>
            <a:r>
              <a:rPr lang="en-US" altLang="en-US" b="1" dirty="0">
                <a:latin typeface="Calibri" panose="020F0502020204030204" pitchFamily="34" charset="0"/>
              </a:rPr>
              <a:t>From a Special Educator</a:t>
            </a:r>
          </a:p>
        </p:txBody>
      </p:sp>
      <p:sp>
        <p:nvSpPr>
          <p:cNvPr id="3" name="Content Placeholder 2">
            <a:extLst>
              <a:ext uri="{FF2B5EF4-FFF2-40B4-BE49-F238E27FC236}">
                <a16:creationId xmlns:a16="http://schemas.microsoft.com/office/drawing/2014/main" id="{A270F3A5-FECA-3B76-C762-C533A0AA0202}"/>
              </a:ext>
            </a:extLst>
          </p:cNvPr>
          <p:cNvSpPr>
            <a:spLocks noGrp="1"/>
          </p:cNvSpPr>
          <p:nvPr>
            <p:ph idx="1"/>
          </p:nvPr>
        </p:nvSpPr>
        <p:spPr>
          <a:xfrm>
            <a:off x="1436688" y="1600200"/>
            <a:ext cx="7250112" cy="4525963"/>
          </a:xfrm>
        </p:spPr>
        <p:txBody>
          <a:bodyPr/>
          <a:lstStyle/>
          <a:p>
            <a:pPr marL="0" indent="0" eaLnBrk="1" hangingPunct="1">
              <a:buFont typeface="Arial" panose="020B0604020202020204" pitchFamily="34" charset="0"/>
              <a:buNone/>
            </a:pPr>
            <a:r>
              <a:rPr lang="en-US" altLang="en-US" sz="3000" dirty="0">
                <a:latin typeface="Calibri" panose="020F0502020204030204" pitchFamily="34" charset="0"/>
              </a:rPr>
              <a:t>"My environment is wonderful. I have a really strong support system, and the principal is flexible and gives us feedback. She gives us ideas about what to do with reading too. She trusts us and allows us to make the decisions, which is very powerful for teachers . . . I am not isolated. Isolation and student behavior is why a lot of my friends leave teaching.”</a:t>
            </a:r>
          </a:p>
          <a:p>
            <a:pPr marL="0" indent="0" eaLnBrk="1" hangingPunct="1">
              <a:buFont typeface="Arial" panose="020B0604020202020204" pitchFamily="34" charset="0"/>
              <a:buNone/>
            </a:pPr>
            <a:r>
              <a:rPr lang="en-US" altLang="en-US" sz="2200" dirty="0">
                <a:latin typeface="Calibri" panose="020F0502020204030204" pitchFamily="34" charset="0"/>
              </a:rPr>
              <a:t>(Bishop, Brownell, et al., 2010, p. 87)</a:t>
            </a:r>
          </a:p>
          <a:p>
            <a:pPr marL="0" indent="0" eaLnBrk="1" hangingPunct="1">
              <a:lnSpc>
                <a:spcPct val="90000"/>
              </a:lnSpc>
            </a:pPr>
            <a:endParaRPr lang="en-US" altLang="en-US" sz="3000" dirty="0">
              <a:latin typeface="Calibri" panose="020F050202020403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Title 1">
            <a:extLst>
              <a:ext uri="{FF2B5EF4-FFF2-40B4-BE49-F238E27FC236}">
                <a16:creationId xmlns:a16="http://schemas.microsoft.com/office/drawing/2014/main" id="{F5F37F09-4FE3-55C1-0DD2-9529D45D91DD}"/>
              </a:ext>
            </a:extLst>
          </p:cNvPr>
          <p:cNvSpPr>
            <a:spLocks noGrp="1"/>
          </p:cNvSpPr>
          <p:nvPr>
            <p:ph type="ctrTitle"/>
          </p:nvPr>
        </p:nvSpPr>
        <p:spPr>
          <a:xfrm>
            <a:off x="1909763" y="1123950"/>
            <a:ext cx="6548437" cy="4424363"/>
          </a:xfrm>
        </p:spPr>
        <p:txBody>
          <a:bodyPr/>
          <a:lstStyle/>
          <a:p>
            <a:pPr eaLnBrk="1" hangingPunct="1">
              <a:spcBef>
                <a:spcPct val="20000"/>
              </a:spcBef>
            </a:pPr>
            <a:r>
              <a:rPr lang="en-US" altLang="en-US" sz="4000" b="1" dirty="0">
                <a:latin typeface="Calibri" panose="020F0502020204030204" pitchFamily="34" charset="0"/>
                <a:cs typeface="Calibri" panose="020F0502020204030204" pitchFamily="34" charset="0"/>
              </a:rPr>
              <a:t>Video:</a:t>
            </a:r>
            <a:br>
              <a:rPr lang="en-US" altLang="en-US" sz="4000" b="1" dirty="0">
                <a:latin typeface="Calibri" panose="020F0502020204030204" pitchFamily="34" charset="0"/>
                <a:cs typeface="Calibri" panose="020F0502020204030204" pitchFamily="34" charset="0"/>
              </a:rPr>
            </a:br>
            <a:r>
              <a:rPr lang="en-US" altLang="en-US" sz="4000" b="1" dirty="0">
                <a:latin typeface="Calibri" panose="020F0502020204030204" pitchFamily="34" charset="0"/>
                <a:cs typeface="Calibri" panose="020F0502020204030204" pitchFamily="34" charset="0"/>
              </a:rPr>
              <a:t>Instructional Leadership at Henderson School</a:t>
            </a:r>
            <a:br>
              <a:rPr lang="en-US" altLang="en-US" sz="4000" b="1" dirty="0">
                <a:latin typeface="Calibri" panose="020F0502020204030204" pitchFamily="34" charset="0"/>
                <a:cs typeface="Calibri" panose="020F0502020204030204" pitchFamily="34" charset="0"/>
              </a:rPr>
            </a:br>
            <a:br>
              <a:rPr lang="en-US" altLang="en-US" sz="3600" dirty="0">
                <a:solidFill>
                  <a:srgbClr val="000000"/>
                </a:solidFill>
                <a:latin typeface="Calibri" panose="020F0502020204030204" pitchFamily="34" charset="0"/>
                <a:cs typeface="Calibri" panose="020F0502020204030204" pitchFamily="34" charset="0"/>
              </a:rPr>
            </a:br>
            <a:r>
              <a:rPr lang="en-US" altLang="en-US" sz="3600" dirty="0">
                <a:solidFill>
                  <a:srgbClr val="0061AF"/>
                </a:solidFill>
                <a:latin typeface="Calibri" panose="020F0502020204030204" pitchFamily="34" charset="0"/>
                <a:cs typeface="Calibri" panose="020F0502020204030204" pitchFamily="34" charset="0"/>
              </a:rPr>
              <a:t>https://www.youtube.com/watch?v=NRR67_osT-Q</a:t>
            </a:r>
            <a:br>
              <a:rPr lang="en-US" altLang="en-US" sz="3600" dirty="0">
                <a:solidFill>
                  <a:srgbClr val="0061AF"/>
                </a:solidFill>
                <a:latin typeface="Calibri" panose="020F0502020204030204" pitchFamily="34" charset="0"/>
                <a:cs typeface="Calibri" panose="020F0502020204030204" pitchFamily="34" charset="0"/>
              </a:rPr>
            </a:br>
            <a:endParaRPr lang="en-US" altLang="en-US" sz="3600" b="1" dirty="0">
              <a:solidFill>
                <a:srgbClr val="0061AF"/>
              </a:solidFill>
              <a:latin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063FCF09-DEA5-B47E-4549-4FA187B0C04B}"/>
              </a:ext>
              <a:ext uri="{C183D7F6-B498-43B3-948B-1728B52AA6E4}">
                <adec:decorative xmlns:adec="http://schemas.microsoft.com/office/drawing/2017/decorative" val="1"/>
              </a:ext>
            </a:extLst>
          </p:cNvPr>
          <p:cNvSpPr/>
          <p:nvPr/>
        </p:nvSpPr>
        <p:spPr>
          <a:xfrm>
            <a:off x="1589088" y="200025"/>
            <a:ext cx="7199312" cy="1287463"/>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0061AF"/>
              </a:solidFill>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BD66A2A0-1165-5CE5-24C5-B4368CD969AA}"/>
              </a:ext>
            </a:extLst>
          </p:cNvPr>
          <p:cNvSpPr>
            <a:spLocks noGrp="1"/>
          </p:cNvSpPr>
          <p:nvPr>
            <p:ph type="title"/>
          </p:nvPr>
        </p:nvSpPr>
        <p:spPr>
          <a:xfrm>
            <a:off x="1709738" y="274638"/>
            <a:ext cx="6977062" cy="1143000"/>
          </a:xfrm>
        </p:spPr>
        <p:txBody>
          <a:bodyPr/>
          <a:lstStyle/>
          <a:p>
            <a:pPr eaLnBrk="1" hangingPunct="1"/>
            <a:r>
              <a:rPr lang="en-US" altLang="en-US" b="1" dirty="0">
                <a:latin typeface="Calibri" panose="020F0502020204030204" pitchFamily="34" charset="0"/>
              </a:rPr>
              <a:t>Objectives</a:t>
            </a:r>
          </a:p>
        </p:txBody>
      </p:sp>
      <p:sp>
        <p:nvSpPr>
          <p:cNvPr id="4" name="Content Placeholder 2">
            <a:extLst>
              <a:ext uri="{FF2B5EF4-FFF2-40B4-BE49-F238E27FC236}">
                <a16:creationId xmlns:a16="http://schemas.microsoft.com/office/drawing/2014/main" id="{5B604076-ECCB-45EA-3117-58EA297CF405}"/>
              </a:ext>
            </a:extLst>
          </p:cNvPr>
          <p:cNvSpPr>
            <a:spLocks noGrp="1"/>
          </p:cNvSpPr>
          <p:nvPr>
            <p:ph idx="1"/>
          </p:nvPr>
        </p:nvSpPr>
        <p:spPr>
          <a:xfrm>
            <a:off x="1465263" y="1417638"/>
            <a:ext cx="7385050" cy="5440362"/>
          </a:xfrm>
        </p:spPr>
        <p:txBody>
          <a:bodyPr>
            <a:normAutofit/>
          </a:bodyPr>
          <a:lstStyle/>
          <a:p>
            <a:pPr eaLnBrk="1" hangingPunct="1"/>
            <a:r>
              <a:rPr lang="en-US" altLang="en-US" dirty="0">
                <a:latin typeface="Calibri" panose="020F0502020204030204" pitchFamily="34" charset="0"/>
                <a:cs typeface="Calibri" panose="020F0502020204030204" pitchFamily="34" charset="0"/>
              </a:rPr>
              <a:t>Identify the importance of high expectations for students with disabilities.</a:t>
            </a:r>
          </a:p>
          <a:p>
            <a:pPr eaLnBrk="1" hangingPunct="1"/>
            <a:r>
              <a:rPr lang="en-US" altLang="en-US" dirty="0">
                <a:latin typeface="Calibri" panose="020F0502020204030204" pitchFamily="34" charset="0"/>
                <a:cs typeface="Calibri" panose="020F0502020204030204" pitchFamily="34" charset="0"/>
              </a:rPr>
              <a:t>Explain key dimensions of instructional leadership and relevance to students with disabilities.</a:t>
            </a:r>
          </a:p>
          <a:p>
            <a:pPr eaLnBrk="1" hangingPunct="1"/>
            <a:r>
              <a:rPr lang="en-US" altLang="en-US" dirty="0">
                <a:latin typeface="Calibri" panose="020F0502020204030204" pitchFamily="34" charset="0"/>
                <a:cs typeface="Calibri" panose="020F0502020204030204" pitchFamily="34" charset="0"/>
              </a:rPr>
              <a:t>Describe the relevance of collective and distributed forms of leadership for students with disabilities.</a:t>
            </a:r>
          </a:p>
          <a:p>
            <a:pPr eaLnBrk="1" hangingPunct="1">
              <a:buFont typeface="Wingdings" panose="05000000000000000000" pitchFamily="2" charset="2"/>
              <a:buChar char="u"/>
            </a:pPr>
            <a:endParaRPr lang="en-US" altLang="en-US" sz="3600" dirty="0">
              <a:latin typeface="Calibri" panose="020F0502020204030204" pitchFamily="34" charset="0"/>
              <a:cs typeface="Calibri" panose="020F0502020204030204" pitchFamily="34" charset="0"/>
            </a:endParaRPr>
          </a:p>
          <a:p>
            <a:pPr eaLnBrk="1" hangingPunct="1">
              <a:buFont typeface="Arial" panose="020B0604020202020204" pitchFamily="34" charset="0"/>
              <a:buNone/>
            </a:pPr>
            <a:endParaRPr lang="en-US" altLang="en-US" sz="3600" dirty="0">
              <a:latin typeface="Calibri" panose="020F0502020204030204" pitchFamily="34" charset="0"/>
              <a:cs typeface="Calibri" panose="020F0502020204030204" pitchFamily="34" charset="0"/>
            </a:endParaRPr>
          </a:p>
          <a:p>
            <a:pPr eaLnBrk="1" hangingPunct="1">
              <a:buFont typeface="Arial" panose="020B0604020202020204" pitchFamily="34" charset="0"/>
              <a:buNone/>
            </a:pPr>
            <a:endParaRPr lang="en-US" altLang="en-US" sz="2800" dirty="0">
              <a:latin typeface="Calibri" panose="020F0502020204030204" pitchFamily="34" charset="0"/>
              <a:cs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itle 1">
            <a:extLst>
              <a:ext uri="{FF2B5EF4-FFF2-40B4-BE49-F238E27FC236}">
                <a16:creationId xmlns:a16="http://schemas.microsoft.com/office/drawing/2014/main" id="{10C91810-6F87-27D5-F0D1-4FA3E6512CA9}"/>
              </a:ext>
            </a:extLst>
          </p:cNvPr>
          <p:cNvSpPr>
            <a:spLocks noGrp="1"/>
          </p:cNvSpPr>
          <p:nvPr>
            <p:ph type="title"/>
          </p:nvPr>
        </p:nvSpPr>
        <p:spPr>
          <a:xfrm>
            <a:off x="1690688" y="274638"/>
            <a:ext cx="6996112" cy="1143000"/>
          </a:xfrm>
        </p:spPr>
        <p:txBody>
          <a:bodyPr/>
          <a:lstStyle/>
          <a:p>
            <a:pPr eaLnBrk="1" hangingPunct="1"/>
            <a:r>
              <a:rPr lang="en-US" altLang="en-US" sz="3600" b="1" dirty="0">
                <a:latin typeface="Calibri" panose="020F0502020204030204" pitchFamily="34" charset="0"/>
              </a:rPr>
              <a:t>Distributed Leadership </a:t>
            </a:r>
          </a:p>
        </p:txBody>
      </p:sp>
      <p:sp>
        <p:nvSpPr>
          <p:cNvPr id="3" name="Content Placeholder 2">
            <a:extLst>
              <a:ext uri="{FF2B5EF4-FFF2-40B4-BE49-F238E27FC236}">
                <a16:creationId xmlns:a16="http://schemas.microsoft.com/office/drawing/2014/main" id="{EE550701-2EC5-682F-93C0-9DF76ABEE6C0}"/>
              </a:ext>
            </a:extLst>
          </p:cNvPr>
          <p:cNvSpPr>
            <a:spLocks noGrp="1"/>
          </p:cNvSpPr>
          <p:nvPr>
            <p:ph idx="1"/>
          </p:nvPr>
        </p:nvSpPr>
        <p:spPr>
          <a:xfrm>
            <a:off x="1387475" y="1497013"/>
            <a:ext cx="7400925" cy="5410200"/>
          </a:xfrm>
        </p:spPr>
        <p:txBody>
          <a:bodyPr>
            <a:normAutofit/>
          </a:bodyPr>
          <a:lstStyle/>
          <a:p>
            <a:pPr eaLnBrk="1" hangingPunct="1">
              <a:lnSpc>
                <a:spcPct val="80000"/>
              </a:lnSpc>
            </a:pPr>
            <a:r>
              <a:rPr lang="en-US" altLang="ja-JP" sz="3000" dirty="0">
                <a:latin typeface="Calibri" panose="020F0502020204030204" pitchFamily="34" charset="0"/>
                <a:cs typeface="Calibri" panose="020F0502020204030204" pitchFamily="34" charset="0"/>
              </a:rPr>
              <a:t>Principals are not the only leaders.</a:t>
            </a:r>
          </a:p>
          <a:p>
            <a:pPr eaLnBrk="1" hangingPunct="1">
              <a:lnSpc>
                <a:spcPct val="80000"/>
              </a:lnSpc>
              <a:buFont typeface="Arial" panose="020B0604020202020204" pitchFamily="34" charset="0"/>
              <a:buNone/>
            </a:pPr>
            <a:endParaRPr lang="en-US" altLang="ja-JP" sz="900" dirty="0">
              <a:latin typeface="Calibri" panose="020F0502020204030204" pitchFamily="34" charset="0"/>
              <a:cs typeface="Calibri" panose="020F0502020204030204" pitchFamily="34" charset="0"/>
            </a:endParaRPr>
          </a:p>
          <a:p>
            <a:pPr eaLnBrk="1" hangingPunct="1">
              <a:lnSpc>
                <a:spcPct val="80000"/>
              </a:lnSpc>
            </a:pPr>
            <a:r>
              <a:rPr lang="en-US" altLang="ja-JP" sz="3000" dirty="0">
                <a:latin typeface="Calibri" panose="020F0502020204030204" pitchFamily="34" charset="0"/>
                <a:cs typeface="Calibri" panose="020F0502020204030204" pitchFamily="34" charset="0"/>
              </a:rPr>
              <a:t>Multiple </a:t>
            </a:r>
            <a:r>
              <a:rPr lang="en-US" altLang="en-US" sz="3000" dirty="0">
                <a:latin typeface="Calibri" panose="020F0502020204030204" pitchFamily="34" charset="0"/>
                <a:cs typeface="Calibri" panose="020F0502020204030204" pitchFamily="34" charset="0"/>
              </a:rPr>
              <a:t>individuals take responsibility for leadership.</a:t>
            </a:r>
          </a:p>
          <a:p>
            <a:pPr eaLnBrk="1" hangingPunct="1">
              <a:lnSpc>
                <a:spcPct val="80000"/>
              </a:lnSpc>
              <a:buFont typeface="Arial" panose="020B0604020202020204" pitchFamily="34" charset="0"/>
              <a:buNone/>
            </a:pPr>
            <a:endParaRPr lang="en-US" altLang="en-US" sz="900" dirty="0">
              <a:latin typeface="Calibri" panose="020F0502020204030204" pitchFamily="34" charset="0"/>
              <a:cs typeface="Calibri" panose="020F0502020204030204" pitchFamily="34" charset="0"/>
            </a:endParaRPr>
          </a:p>
          <a:p>
            <a:pPr eaLnBrk="1" hangingPunct="1">
              <a:lnSpc>
                <a:spcPct val="80000"/>
              </a:lnSpc>
            </a:pPr>
            <a:r>
              <a:rPr lang="en-US" altLang="en-US" sz="3000" dirty="0">
                <a:latin typeface="Calibri" panose="020F0502020204030204" pitchFamily="34" charset="0"/>
                <a:cs typeface="Calibri" panose="020F0502020204030204" pitchFamily="34" charset="0"/>
              </a:rPr>
              <a:t>Roles may be formal or informal.</a:t>
            </a:r>
          </a:p>
          <a:p>
            <a:pPr eaLnBrk="1" hangingPunct="1">
              <a:lnSpc>
                <a:spcPct val="80000"/>
              </a:lnSpc>
            </a:pPr>
            <a:endParaRPr lang="en-US" altLang="en-US" sz="900" dirty="0">
              <a:latin typeface="Calibri" panose="020F0502020204030204" pitchFamily="34" charset="0"/>
              <a:cs typeface="Calibri" panose="020F0502020204030204" pitchFamily="34" charset="0"/>
            </a:endParaRPr>
          </a:p>
          <a:p>
            <a:pPr eaLnBrk="1" hangingPunct="1">
              <a:lnSpc>
                <a:spcPct val="80000"/>
              </a:lnSpc>
            </a:pPr>
            <a:r>
              <a:rPr lang="en-US" altLang="en-US" sz="3000" dirty="0">
                <a:latin typeface="Calibri" panose="020F0502020204030204" pitchFamily="34" charset="0"/>
                <a:cs typeface="Calibri" panose="020F0502020204030204" pitchFamily="34" charset="0"/>
              </a:rPr>
              <a:t>Teachers play a major role in inclusive reform.</a:t>
            </a:r>
          </a:p>
          <a:p>
            <a:pPr eaLnBrk="1" hangingPunct="1">
              <a:lnSpc>
                <a:spcPct val="80000"/>
              </a:lnSpc>
              <a:buFont typeface="Arial" panose="020B0604020202020204" pitchFamily="34" charset="0"/>
              <a:buNone/>
            </a:pPr>
            <a:endParaRPr lang="en-US" altLang="en-US" sz="900" dirty="0">
              <a:latin typeface="Calibri" panose="020F0502020204030204" pitchFamily="34" charset="0"/>
              <a:cs typeface="Calibri" panose="020F0502020204030204" pitchFamily="34" charset="0"/>
            </a:endParaRPr>
          </a:p>
          <a:p>
            <a:pPr eaLnBrk="1" hangingPunct="1">
              <a:lnSpc>
                <a:spcPct val="80000"/>
              </a:lnSpc>
            </a:pPr>
            <a:r>
              <a:rPr lang="en-US" altLang="en-US" sz="3000" dirty="0">
                <a:latin typeface="Calibri" panose="020F0502020204030204" pitchFamily="34" charset="0"/>
                <a:cs typeface="Calibri" panose="020F0502020204030204" pitchFamily="34" charset="0"/>
              </a:rPr>
              <a:t>Numerous examples of teacher leadership in special education.</a:t>
            </a:r>
          </a:p>
          <a:p>
            <a:pPr marL="400050" lvl="1" indent="0" eaLnBrk="1" hangingPunct="1">
              <a:lnSpc>
                <a:spcPct val="80000"/>
              </a:lnSpc>
              <a:buFont typeface="Arial" panose="020B0604020202020204" pitchFamily="34" charset="0"/>
              <a:buNone/>
            </a:pPr>
            <a:endParaRPr lang="en-US" altLang="en-US" sz="1500" dirty="0">
              <a:latin typeface="Calibri" panose="020F0502020204030204" pitchFamily="34" charset="0"/>
              <a:cs typeface="Calibri" panose="020F0502020204030204" pitchFamily="34" charset="0"/>
            </a:endParaRPr>
          </a:p>
          <a:p>
            <a:pPr marL="400050" lvl="1" indent="0" eaLnBrk="1" hangingPunct="1">
              <a:lnSpc>
                <a:spcPct val="80000"/>
              </a:lnSpc>
              <a:buFont typeface="Arial" panose="020B0604020202020204" pitchFamily="34" charset="0"/>
              <a:buNone/>
            </a:pPr>
            <a:r>
              <a:rPr lang="en-US" altLang="en-US" sz="2000" dirty="0">
                <a:latin typeface="Calibri" panose="020F0502020204030204" pitchFamily="34" charset="0"/>
                <a:cs typeface="Calibri" panose="020F0502020204030204" pitchFamily="34" charset="0"/>
              </a:rPr>
              <a:t>Billingsley, 2007</a:t>
            </a:r>
          </a:p>
          <a:p>
            <a:pPr eaLnBrk="1" hangingPunct="1">
              <a:lnSpc>
                <a:spcPct val="80000"/>
              </a:lnSpc>
            </a:pPr>
            <a:endParaRPr lang="en-US" altLang="en-US" sz="3000" dirty="0">
              <a:latin typeface="Calibri" panose="020F0502020204030204" pitchFamily="34" charset="0"/>
              <a:cs typeface="Calibri" panose="020F0502020204030204" pitchFamily="34" charset="0"/>
            </a:endParaRPr>
          </a:p>
          <a:p>
            <a:pPr eaLnBrk="1" hangingPunct="1">
              <a:lnSpc>
                <a:spcPct val="80000"/>
              </a:lnSpc>
            </a:pPr>
            <a:endParaRPr lang="en-US" altLang="en-US" sz="900" dirty="0">
              <a:latin typeface="Calibri" panose="020F0502020204030204" pitchFamily="34" charset="0"/>
              <a:cs typeface="Calibri" panose="020F0502020204030204" pitchFamily="34" charset="0"/>
            </a:endParaRPr>
          </a:p>
          <a:p>
            <a:pPr eaLnBrk="1" hangingPunct="1">
              <a:lnSpc>
                <a:spcPct val="80000"/>
              </a:lnSpc>
              <a:buFont typeface="Arial" panose="020B0604020202020204" pitchFamily="34" charset="0"/>
              <a:buNone/>
            </a:pPr>
            <a:r>
              <a:rPr lang="en-US" altLang="en-US" sz="2200" dirty="0">
                <a:latin typeface="Calibri" panose="020F0502020204030204" pitchFamily="34" charset="0"/>
                <a:cs typeface="Calibri" panose="020F0502020204030204" pitchFamily="34" charset="0"/>
              </a:rPr>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Title 1">
            <a:extLst>
              <a:ext uri="{FF2B5EF4-FFF2-40B4-BE49-F238E27FC236}">
                <a16:creationId xmlns:a16="http://schemas.microsoft.com/office/drawing/2014/main" id="{A6CB7798-F974-859F-CF2C-14E62DB011C7}"/>
              </a:ext>
            </a:extLst>
          </p:cNvPr>
          <p:cNvSpPr>
            <a:spLocks noGrp="1"/>
          </p:cNvSpPr>
          <p:nvPr>
            <p:ph type="title"/>
          </p:nvPr>
        </p:nvSpPr>
        <p:spPr>
          <a:xfrm>
            <a:off x="1450322" y="-1143000"/>
            <a:ext cx="6967537" cy="1143000"/>
          </a:xfrm>
        </p:spPr>
        <p:txBody>
          <a:bodyPr/>
          <a:lstStyle/>
          <a:p>
            <a:pPr eaLnBrk="1" hangingPunct="1"/>
            <a:r>
              <a:rPr lang="en-US" altLang="en-US" b="1" dirty="0">
                <a:latin typeface="Calibri" panose="020F0502020204030204" pitchFamily="34" charset="0"/>
              </a:rPr>
              <a:t>References 1</a:t>
            </a:r>
          </a:p>
        </p:txBody>
      </p:sp>
      <p:sp>
        <p:nvSpPr>
          <p:cNvPr id="2" name="Title 1">
            <a:extLst>
              <a:ext uri="{FF2B5EF4-FFF2-40B4-BE49-F238E27FC236}">
                <a16:creationId xmlns:a16="http://schemas.microsoft.com/office/drawing/2014/main" id="{294D81F2-E7A6-336B-9BEB-3270DB48B20A}"/>
              </a:ext>
            </a:extLst>
          </p:cNvPr>
          <p:cNvSpPr txBox="1">
            <a:spLocks/>
          </p:cNvSpPr>
          <p:nvPr/>
        </p:nvSpPr>
        <p:spPr bwMode="auto">
          <a:xfrm>
            <a:off x="1719263" y="274638"/>
            <a:ext cx="69675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pPr eaLnBrk="1" hangingPunct="1"/>
            <a:r>
              <a:rPr lang="en-US" altLang="en-US" b="1">
                <a:latin typeface="Calibri" panose="020F0502020204030204" pitchFamily="34" charset="0"/>
              </a:rPr>
              <a:t>References</a:t>
            </a:r>
            <a:endParaRPr lang="en-US" altLang="en-US" b="1" dirty="0">
              <a:latin typeface="Calibri" panose="020F0502020204030204" pitchFamily="34" charset="0"/>
            </a:endParaRPr>
          </a:p>
        </p:txBody>
      </p:sp>
      <p:sp>
        <p:nvSpPr>
          <p:cNvPr id="4" name="Content Placeholder 2">
            <a:extLst>
              <a:ext uri="{FF2B5EF4-FFF2-40B4-BE49-F238E27FC236}">
                <a16:creationId xmlns:a16="http://schemas.microsoft.com/office/drawing/2014/main" id="{7DB60F45-C217-EFF8-76C0-11FDC8F0C088}"/>
              </a:ext>
            </a:extLst>
          </p:cNvPr>
          <p:cNvSpPr>
            <a:spLocks noGrp="1"/>
          </p:cNvSpPr>
          <p:nvPr>
            <p:ph idx="1"/>
          </p:nvPr>
        </p:nvSpPr>
        <p:spPr>
          <a:xfrm>
            <a:off x="1647825" y="1582738"/>
            <a:ext cx="7280275" cy="5440362"/>
          </a:xfrm>
        </p:spPr>
        <p:txBody>
          <a:bodyPr/>
          <a:lstStyle/>
          <a:p>
            <a:pPr marL="0" indent="0">
              <a:buFont typeface="Arial" panose="020B0604020202020204" pitchFamily="34" charset="0"/>
              <a:buNone/>
            </a:pPr>
            <a:r>
              <a:rPr lang="en-US" altLang="en-US" sz="1300" dirty="0">
                <a:latin typeface="Calibri" panose="020F0502020204030204" pitchFamily="34" charset="0"/>
              </a:rPr>
              <a:t>Billingsley, B. (2007). Recognizing and supporting the critical roles of teachers in special education leadership. </a:t>
            </a:r>
            <a:r>
              <a:rPr lang="en-US" altLang="en-US" sz="1300" i="1" dirty="0">
                <a:latin typeface="Calibri" panose="020F0502020204030204" pitchFamily="34" charset="0"/>
              </a:rPr>
              <a:t>Exceptionality</a:t>
            </a:r>
            <a:r>
              <a:rPr lang="en-US" altLang="en-US" sz="1300" dirty="0">
                <a:latin typeface="Calibri" panose="020F0502020204030204" pitchFamily="34" charset="0"/>
              </a:rPr>
              <a:t>,</a:t>
            </a:r>
            <a:r>
              <a:rPr lang="en-US" altLang="en-US" sz="1300" i="1" dirty="0">
                <a:latin typeface="Calibri" panose="020F0502020204030204" pitchFamily="34" charset="0"/>
              </a:rPr>
              <a:t> 15</a:t>
            </a:r>
            <a:r>
              <a:rPr lang="en-US" altLang="en-US" sz="1300" dirty="0">
                <a:latin typeface="Calibri" panose="020F0502020204030204" pitchFamily="34" charset="0"/>
              </a:rPr>
              <a:t>(3),</a:t>
            </a:r>
            <a:r>
              <a:rPr lang="en-US" altLang="en-US" sz="1300" i="1" dirty="0">
                <a:latin typeface="Calibri" panose="020F0502020204030204" pitchFamily="34" charset="0"/>
              </a:rPr>
              <a:t> 163-176. </a:t>
            </a:r>
            <a:r>
              <a:rPr lang="en-US" altLang="en-US" sz="1300" dirty="0">
                <a:latin typeface="Calibri" panose="020F0502020204030204" pitchFamily="34" charset="0"/>
              </a:rPr>
              <a:t>[In special issue, titled, </a:t>
            </a:r>
            <a:r>
              <a:rPr lang="en-US" altLang="en-US" sz="1300" i="1" dirty="0">
                <a:latin typeface="Calibri" panose="020F0502020204030204" pitchFamily="34" charset="0"/>
              </a:rPr>
              <a:t>The Changing Landscape in Special Education Administration</a:t>
            </a:r>
            <a:r>
              <a:rPr lang="en-US" altLang="en-US" sz="1300" dirty="0">
                <a:latin typeface="Calibri" panose="020F0502020204030204" pitchFamily="34" charset="0"/>
              </a:rPr>
              <a:t>]. </a:t>
            </a: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Billingsley, B., McLeskey, J., &amp; Crockett, J. B. (2014). </a:t>
            </a:r>
            <a:r>
              <a:rPr lang="en-US" altLang="en-US" sz="1300" i="1" dirty="0">
                <a:latin typeface="Calibri" panose="020F0502020204030204" pitchFamily="34" charset="0"/>
              </a:rPr>
              <a:t>Principal leadership: Moving toward inclusive and high-achieving schools for students with disabilities</a:t>
            </a:r>
            <a:r>
              <a:rPr lang="en-US" altLang="en-US" sz="1300" dirty="0">
                <a:latin typeface="Calibri" panose="020F0502020204030204" pitchFamily="34" charset="0"/>
              </a:rPr>
              <a:t> (Document No. IC-8). Retrieved from University of Florida, Collaboration for Effective Educator, Development, Accountability, and Reform Center website: </a:t>
            </a:r>
            <a:r>
              <a:rPr lang="en-US" altLang="en-US" sz="1300" u="sng" dirty="0">
                <a:latin typeface="Calibri" panose="020F0502020204030204" pitchFamily="34" charset="0"/>
                <a:hlinkClick r:id="rId2"/>
              </a:rPr>
              <a:t>http://ceedar.education.ufl.edu/tools/innovation-configurations/</a:t>
            </a:r>
            <a:endParaRPr lang="en-US" altLang="en-US" sz="1300" u="sng" dirty="0">
              <a:latin typeface="Calibri" panose="020F0502020204030204" pitchFamily="34" charset="0"/>
            </a:endParaRP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Bishop, A. G., Brownell, M. T., Menon, S., Galman, S., &amp; Leko, M. (2010). Understanding the influence of personal attributes, preparation, and school environment on beginning special education teachers’ classroom practices during reading instruction. </a:t>
            </a:r>
            <a:r>
              <a:rPr lang="en-US" altLang="en-US" sz="1300" i="1" dirty="0">
                <a:latin typeface="Calibri" panose="020F0502020204030204" pitchFamily="34" charset="0"/>
              </a:rPr>
              <a:t>Learning Disability Quarterly</a:t>
            </a:r>
            <a:r>
              <a:rPr lang="en-US" altLang="en-US" sz="1300" dirty="0">
                <a:latin typeface="Calibri" panose="020F0502020204030204" pitchFamily="34" charset="0"/>
              </a:rPr>
              <a:t>,</a:t>
            </a:r>
            <a:r>
              <a:rPr lang="en-US" altLang="en-US" sz="1300" i="1" dirty="0">
                <a:latin typeface="Calibri" panose="020F0502020204030204" pitchFamily="34" charset="0"/>
              </a:rPr>
              <a:t> 33</a:t>
            </a:r>
            <a:r>
              <a:rPr lang="en-US" altLang="en-US" sz="1300" dirty="0">
                <a:latin typeface="Calibri" panose="020F0502020204030204" pitchFamily="34" charset="0"/>
              </a:rPr>
              <a:t>(2), 75-93.</a:t>
            </a: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Brownell, M. T., Sindelar, P. T., Kiely, M. T., &amp; Danielson, L. C. (2010). Special education teacher quality and preparation: Exposing foundations, constructing a new model. </a:t>
            </a:r>
            <a:r>
              <a:rPr lang="en-US" altLang="en-US" sz="1300" i="1" dirty="0">
                <a:latin typeface="Calibri" panose="020F0502020204030204" pitchFamily="34" charset="0"/>
              </a:rPr>
              <a:t>Exceptional Children</a:t>
            </a:r>
            <a:r>
              <a:rPr lang="en-US" altLang="en-US" sz="1300" dirty="0">
                <a:latin typeface="Calibri" panose="020F0502020204030204" pitchFamily="34" charset="0"/>
              </a:rPr>
              <a:t>,</a:t>
            </a:r>
            <a:r>
              <a:rPr lang="en-US" altLang="en-US" sz="1300" i="1" dirty="0">
                <a:latin typeface="Calibri" panose="020F0502020204030204" pitchFamily="34" charset="0"/>
              </a:rPr>
              <a:t> 76</a:t>
            </a:r>
            <a:r>
              <a:rPr lang="en-US" altLang="en-US" sz="1300" dirty="0">
                <a:latin typeface="Calibri" panose="020F0502020204030204" pitchFamily="34" charset="0"/>
              </a:rPr>
              <a:t>, 357-377.</a:t>
            </a: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Crockett, J., Billingsley, B., &amp; Boscardin, M. L. (Eds.). (2012). </a:t>
            </a:r>
            <a:r>
              <a:rPr lang="en-US" altLang="en-US" sz="1300" i="1" dirty="0">
                <a:latin typeface="Calibri" panose="020F0502020204030204" pitchFamily="34" charset="0"/>
              </a:rPr>
              <a:t>Handbook of leadership &amp; administration for special education</a:t>
            </a:r>
            <a:r>
              <a:rPr lang="en-US" altLang="en-US" sz="1300" dirty="0">
                <a:latin typeface="Calibri" panose="020F0502020204030204" pitchFamily="34" charset="0"/>
              </a:rPr>
              <a:t>. New York, NY: Taylor &amp; Francis.</a:t>
            </a: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Deshler, D. D., &amp; Cornett, J. (2012). Leading to improve teacher effectiveness: Implications for practice, reform, research, and policy. In J. B Crockett, B. S. Billingsley, &amp; M. L. Boscardin (Eds.), </a:t>
            </a:r>
            <a:r>
              <a:rPr lang="en-US" altLang="en-US" sz="1300" i="1" dirty="0">
                <a:latin typeface="Calibri" panose="020F0502020204030204" pitchFamily="34" charset="0"/>
              </a:rPr>
              <a:t>Handbook of leadership &amp; administration for special education </a:t>
            </a:r>
            <a:r>
              <a:rPr lang="en-US" altLang="en-US" sz="1300" dirty="0">
                <a:latin typeface="Calibri" panose="020F0502020204030204" pitchFamily="34" charset="0"/>
              </a:rPr>
              <a:t>(pp. 239-259). New York, NY: Taylor &amp; Francis.</a:t>
            </a:r>
          </a:p>
          <a:p>
            <a:pPr marL="0" indent="0" eaLnBrk="1" hangingPunct="1">
              <a:lnSpc>
                <a:spcPct val="80000"/>
              </a:lnSpc>
              <a:spcBef>
                <a:spcPct val="0"/>
              </a:spcBef>
              <a:buFont typeface="Arial" panose="020B0604020202020204" pitchFamily="34" charset="0"/>
              <a:buNone/>
            </a:pPr>
            <a:endParaRPr lang="en-US" altLang="en-US" sz="1000" dirty="0">
              <a:latin typeface="Calibri" panose="020F0502020204030204" pitchFamily="34" charset="0"/>
            </a:endParaRPr>
          </a:p>
          <a:p>
            <a:pPr marL="0" indent="0" eaLnBrk="1" hangingPunct="1">
              <a:lnSpc>
                <a:spcPct val="80000"/>
              </a:lnSpc>
              <a:spcBef>
                <a:spcPct val="0"/>
              </a:spcBef>
              <a:buFont typeface="Arial" panose="020B0604020202020204" pitchFamily="34" charset="0"/>
              <a:buNone/>
            </a:pPr>
            <a:r>
              <a:rPr lang="en-US" altLang="en-US" sz="1000" dirty="0">
                <a:latin typeface="Calibri" panose="020F0502020204030204" pitchFamily="34" charset="0"/>
              </a:rPr>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Title 1">
            <a:extLst>
              <a:ext uri="{FF2B5EF4-FFF2-40B4-BE49-F238E27FC236}">
                <a16:creationId xmlns:a16="http://schemas.microsoft.com/office/drawing/2014/main" id="{ECFE6784-B102-EAAA-B9B0-384044D9CDEB}"/>
              </a:ext>
            </a:extLst>
          </p:cNvPr>
          <p:cNvSpPr>
            <a:spLocks noGrp="1"/>
          </p:cNvSpPr>
          <p:nvPr>
            <p:ph type="title"/>
          </p:nvPr>
        </p:nvSpPr>
        <p:spPr>
          <a:xfrm>
            <a:off x="1633538" y="-1028700"/>
            <a:ext cx="6977062" cy="1143000"/>
          </a:xfrm>
        </p:spPr>
        <p:txBody>
          <a:bodyPr/>
          <a:lstStyle/>
          <a:p>
            <a:pPr eaLnBrk="1" hangingPunct="1"/>
            <a:r>
              <a:rPr lang="en-US" altLang="en-US" b="1" dirty="0">
                <a:latin typeface="Calibri" panose="020F0502020204030204" pitchFamily="34" charset="0"/>
              </a:rPr>
              <a:t>References 2</a:t>
            </a:r>
          </a:p>
        </p:txBody>
      </p:sp>
      <p:sp>
        <p:nvSpPr>
          <p:cNvPr id="2" name="Title 1">
            <a:extLst>
              <a:ext uri="{FF2B5EF4-FFF2-40B4-BE49-F238E27FC236}">
                <a16:creationId xmlns:a16="http://schemas.microsoft.com/office/drawing/2014/main" id="{E0DF7ADD-7F08-157B-1977-443B61F76545}"/>
              </a:ext>
            </a:extLst>
          </p:cNvPr>
          <p:cNvSpPr txBox="1">
            <a:spLocks/>
          </p:cNvSpPr>
          <p:nvPr/>
        </p:nvSpPr>
        <p:spPr bwMode="auto">
          <a:xfrm>
            <a:off x="1719263" y="274638"/>
            <a:ext cx="69675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pPr eaLnBrk="1" hangingPunct="1"/>
            <a:r>
              <a:rPr lang="en-US" altLang="en-US" b="1">
                <a:latin typeface="Calibri" panose="020F0502020204030204" pitchFamily="34" charset="0"/>
              </a:rPr>
              <a:t>References</a:t>
            </a:r>
            <a:endParaRPr lang="en-US" altLang="en-US" b="1" dirty="0">
              <a:latin typeface="Calibri" panose="020F0502020204030204" pitchFamily="34" charset="0"/>
            </a:endParaRPr>
          </a:p>
        </p:txBody>
      </p:sp>
      <p:sp>
        <p:nvSpPr>
          <p:cNvPr id="4" name="Content Placeholder 2">
            <a:extLst>
              <a:ext uri="{FF2B5EF4-FFF2-40B4-BE49-F238E27FC236}">
                <a16:creationId xmlns:a16="http://schemas.microsoft.com/office/drawing/2014/main" id="{E6D6883F-0D88-664B-A787-B60639C88395}"/>
              </a:ext>
            </a:extLst>
          </p:cNvPr>
          <p:cNvSpPr>
            <a:spLocks noGrp="1"/>
          </p:cNvSpPr>
          <p:nvPr>
            <p:ph idx="1"/>
          </p:nvPr>
        </p:nvSpPr>
        <p:spPr>
          <a:xfrm>
            <a:off x="1633538" y="1600200"/>
            <a:ext cx="7231062" cy="5143500"/>
          </a:xfrm>
        </p:spPr>
        <p:txBody>
          <a:bodyPr/>
          <a:lstStyle/>
          <a:p>
            <a:pPr marL="0" indent="0">
              <a:buFont typeface="Arial" panose="020B0604020202020204" pitchFamily="34" charset="0"/>
              <a:buNone/>
            </a:pPr>
            <a:r>
              <a:rPr lang="en-US" altLang="en-US" sz="1300" dirty="0">
                <a:latin typeface="Calibri" panose="020F0502020204030204" pitchFamily="34" charset="0"/>
              </a:rPr>
              <a:t>Dyson, A., Farrell, P., Polat, F., Hutcheson, G., &amp; </a:t>
            </a:r>
            <a:r>
              <a:rPr lang="en-US" altLang="en-US" sz="1300" dirty="0" err="1">
                <a:latin typeface="Calibri" panose="020F0502020204030204" pitchFamily="34" charset="0"/>
              </a:rPr>
              <a:t>Gallannaugh</a:t>
            </a:r>
            <a:r>
              <a:rPr lang="en-US" altLang="en-US" sz="1300" dirty="0">
                <a:latin typeface="Calibri" panose="020F0502020204030204" pitchFamily="34" charset="0"/>
              </a:rPr>
              <a:t>, F. (2004). </a:t>
            </a:r>
            <a:r>
              <a:rPr lang="en-US" altLang="en-US" sz="1300" i="1" dirty="0">
                <a:latin typeface="Calibri" panose="020F0502020204030204" pitchFamily="34" charset="0"/>
              </a:rPr>
              <a:t>Inclusion and pupil achievement </a:t>
            </a:r>
            <a:r>
              <a:rPr lang="en-US" altLang="en-US" sz="1300" dirty="0">
                <a:latin typeface="Calibri" panose="020F0502020204030204" pitchFamily="34" charset="0"/>
              </a:rPr>
              <a:t>(Research Report No. 578). Retrieved from National Archives website: </a:t>
            </a:r>
            <a:r>
              <a:rPr lang="en-US" altLang="en-US" sz="1300" u="sng" dirty="0">
                <a:latin typeface="Calibri" panose="020F0502020204030204" pitchFamily="34" charset="0"/>
                <a:hlinkClick r:id="rId2"/>
              </a:rPr>
              <a:t>http://webarchive.nationalarchives.gov.uk/20130401151715/https://www.education.gov.uk/publications/eOrderingDownload/RR578.pdf</a:t>
            </a:r>
            <a:endParaRPr lang="en-US" altLang="en-US" sz="1300" u="sng" dirty="0">
              <a:latin typeface="Calibri" panose="020F0502020204030204" pitchFamily="34" charset="0"/>
            </a:endParaRP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Elmore, R. F. (2004). </a:t>
            </a:r>
            <a:r>
              <a:rPr lang="en-US" altLang="en-US" sz="1300" i="1" dirty="0">
                <a:latin typeface="Calibri" panose="020F0502020204030204" pitchFamily="34" charset="0"/>
              </a:rPr>
              <a:t>School reform from the inside out: Policy, practice, and performance</a:t>
            </a:r>
            <a:r>
              <a:rPr lang="en-US" altLang="en-US" sz="1300" dirty="0">
                <a:latin typeface="Calibri" panose="020F0502020204030204" pitchFamily="34" charset="0"/>
              </a:rPr>
              <a:t>. Cambridge, MA: Harvard Education Press. </a:t>
            </a: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Goddard, Y. L., </a:t>
            </a:r>
            <a:r>
              <a:rPr lang="en-US" altLang="en-US" sz="1300" dirty="0" err="1">
                <a:latin typeface="Calibri" panose="020F0502020204030204" pitchFamily="34" charset="0"/>
              </a:rPr>
              <a:t>Neumerski</a:t>
            </a:r>
            <a:r>
              <a:rPr lang="en-US" altLang="en-US" sz="1300" dirty="0">
                <a:latin typeface="Calibri" panose="020F0502020204030204" pitchFamily="34" charset="0"/>
              </a:rPr>
              <a:t>, C. M., Goddard, R. D., Salloum, S. J., &amp; </a:t>
            </a:r>
            <a:r>
              <a:rPr lang="en-US" altLang="en-US" sz="1300" dirty="0" err="1">
                <a:latin typeface="Calibri" panose="020F0502020204030204" pitchFamily="34" charset="0"/>
              </a:rPr>
              <a:t>Berebitsky</a:t>
            </a:r>
            <a:r>
              <a:rPr lang="en-US" altLang="en-US" sz="1300" dirty="0">
                <a:latin typeface="Calibri" panose="020F0502020204030204" pitchFamily="34" charset="0"/>
              </a:rPr>
              <a:t>, D. (2010). A multilevel exploratory study of the relationship between teachers’ perceptions of principals’ instructional support and group norms for instruction in elementary schools. </a:t>
            </a:r>
            <a:r>
              <a:rPr lang="en-US" altLang="en-US" sz="1300" i="1" dirty="0">
                <a:latin typeface="Calibri" panose="020F0502020204030204" pitchFamily="34" charset="0"/>
              </a:rPr>
              <a:t>The Elementary School Journal</a:t>
            </a:r>
            <a:r>
              <a:rPr lang="en-US" altLang="en-US" sz="1300" dirty="0">
                <a:latin typeface="Calibri" panose="020F0502020204030204" pitchFamily="34" charset="0"/>
              </a:rPr>
              <a:t>, </a:t>
            </a:r>
            <a:r>
              <a:rPr lang="en-US" altLang="en-US" sz="1300" i="1" dirty="0">
                <a:latin typeface="Calibri" panose="020F0502020204030204" pitchFamily="34" charset="0"/>
              </a:rPr>
              <a:t>111</a:t>
            </a:r>
            <a:r>
              <a:rPr lang="en-US" altLang="en-US" sz="1300" dirty="0">
                <a:latin typeface="Calibri" panose="020F0502020204030204" pitchFamily="34" charset="0"/>
              </a:rPr>
              <a:t>(2), 336-357. </a:t>
            </a: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Hallinger, P., Wang, W., &amp; Chen, C. (2013). Assessing the measurement properties of the principal instructional management rating scale: A meta-analysis of reliability studies. </a:t>
            </a:r>
            <a:r>
              <a:rPr lang="en-US" altLang="en-US" sz="1300" i="1" dirty="0">
                <a:latin typeface="Calibri" panose="020F0502020204030204" pitchFamily="34" charset="0"/>
              </a:rPr>
              <a:t>Educational Administration Quarterly</a:t>
            </a:r>
            <a:r>
              <a:rPr lang="en-US" altLang="en-US" sz="1300" dirty="0">
                <a:latin typeface="Calibri" panose="020F0502020204030204" pitchFamily="34" charset="0"/>
              </a:rPr>
              <a:t>, </a:t>
            </a:r>
            <a:r>
              <a:rPr lang="en-US" altLang="en-US" sz="1300" i="1" dirty="0">
                <a:latin typeface="Calibri" panose="020F0502020204030204" pitchFamily="34" charset="0"/>
              </a:rPr>
              <a:t>49</a:t>
            </a:r>
            <a:r>
              <a:rPr lang="en-US" altLang="en-US" sz="1300" dirty="0">
                <a:latin typeface="Calibri" panose="020F0502020204030204" pitchFamily="34" charset="0"/>
              </a:rPr>
              <a:t>(2), 272-309.</a:t>
            </a: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Horner, R., Sugai, G., </a:t>
            </a:r>
            <a:r>
              <a:rPr lang="en-US" altLang="en-US" sz="1300" dirty="0" err="1">
                <a:latin typeface="Calibri" panose="020F0502020204030204" pitchFamily="34" charset="0"/>
              </a:rPr>
              <a:t>Smolkowski</a:t>
            </a:r>
            <a:r>
              <a:rPr lang="en-US" altLang="en-US" sz="1300" dirty="0">
                <a:latin typeface="Calibri" panose="020F0502020204030204" pitchFamily="34" charset="0"/>
              </a:rPr>
              <a:t>, K., Todd, A., Nakasato, J., &amp; Esperanza, J. (2009). A randomized control trial of school-wide positive behavior support in elementary schools. </a:t>
            </a:r>
            <a:r>
              <a:rPr lang="en-US" altLang="en-US" sz="1300" i="1" dirty="0">
                <a:latin typeface="Calibri" panose="020F0502020204030204" pitchFamily="34" charset="0"/>
              </a:rPr>
              <a:t>Journal of Positive Behavior Interventions</a:t>
            </a:r>
            <a:r>
              <a:rPr lang="en-US" altLang="en-US" sz="1300" dirty="0">
                <a:latin typeface="Calibri" panose="020F0502020204030204" pitchFamily="34" charset="0"/>
              </a:rPr>
              <a:t>, </a:t>
            </a:r>
            <a:r>
              <a:rPr lang="en-US" altLang="en-US" sz="1300" i="1" dirty="0">
                <a:latin typeface="Calibri" panose="020F0502020204030204" pitchFamily="34" charset="0"/>
              </a:rPr>
              <a:t>11</a:t>
            </a:r>
            <a:r>
              <a:rPr lang="en-US" altLang="en-US" sz="1300" dirty="0">
                <a:latin typeface="Calibri" panose="020F0502020204030204" pitchFamily="34" charset="0"/>
              </a:rPr>
              <a:t>(3), 133-144.</a:t>
            </a:r>
          </a:p>
          <a:p>
            <a:pPr marL="0" indent="0">
              <a:buFont typeface="Arial" panose="020B0604020202020204" pitchFamily="34" charset="0"/>
              <a:buNone/>
            </a:pPr>
            <a:endParaRPr lang="en-US" altLang="en-US" sz="1300" dirty="0">
              <a:latin typeface="Calibri" panose="020F0502020204030204" pitchFamily="34" charset="0"/>
            </a:endParaRPr>
          </a:p>
          <a:p>
            <a:pPr marL="0" indent="0">
              <a:buFont typeface="Arial" panose="020B0604020202020204" pitchFamily="34" charset="0"/>
              <a:buNone/>
            </a:pPr>
            <a:r>
              <a:rPr lang="en-US" altLang="en-US" sz="1300" dirty="0">
                <a:latin typeface="Calibri" panose="020F0502020204030204" pitchFamily="34" charset="0"/>
              </a:rPr>
              <a:t>Ladson-Billings, G. (2009). Opportunity to teach: Teacher quality in context. In D.H. Gitomer (Ed.). </a:t>
            </a:r>
            <a:r>
              <a:rPr lang="en-US" altLang="en-US" sz="1300" i="1" dirty="0">
                <a:latin typeface="Calibri" panose="020F0502020204030204" pitchFamily="34" charset="0"/>
              </a:rPr>
              <a:t>Measurement Issues and Assessment for Teacher Quality </a:t>
            </a:r>
            <a:br>
              <a:rPr lang="en-US" altLang="en-US" sz="1300" i="1" dirty="0">
                <a:latin typeface="Calibri" panose="020F0502020204030204" pitchFamily="34" charset="0"/>
              </a:rPr>
            </a:br>
            <a:r>
              <a:rPr lang="en-US" altLang="en-US" sz="1300" dirty="0">
                <a:latin typeface="Calibri" panose="020F0502020204030204" pitchFamily="34" charset="0"/>
              </a:rPr>
              <a:t>(pp. 206-222). Thousand Oaks, CA: Sage.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Title 1">
            <a:extLst>
              <a:ext uri="{FF2B5EF4-FFF2-40B4-BE49-F238E27FC236}">
                <a16:creationId xmlns:a16="http://schemas.microsoft.com/office/drawing/2014/main" id="{1242D42C-1EF4-18AB-4585-927B36025100}"/>
              </a:ext>
            </a:extLst>
          </p:cNvPr>
          <p:cNvSpPr>
            <a:spLocks noGrp="1"/>
          </p:cNvSpPr>
          <p:nvPr>
            <p:ph type="title"/>
          </p:nvPr>
        </p:nvSpPr>
        <p:spPr>
          <a:xfrm>
            <a:off x="1517333" y="-1003300"/>
            <a:ext cx="6986587" cy="1143000"/>
          </a:xfrm>
        </p:spPr>
        <p:txBody>
          <a:bodyPr/>
          <a:lstStyle/>
          <a:p>
            <a:pPr eaLnBrk="1" hangingPunct="1"/>
            <a:r>
              <a:rPr lang="en-US" altLang="en-US" b="1" dirty="0">
                <a:latin typeface="Calibri" panose="020F0502020204030204" pitchFamily="34" charset="0"/>
              </a:rPr>
              <a:t>References 3</a:t>
            </a:r>
          </a:p>
        </p:txBody>
      </p:sp>
      <p:sp>
        <p:nvSpPr>
          <p:cNvPr id="2" name="Title 1">
            <a:extLst>
              <a:ext uri="{FF2B5EF4-FFF2-40B4-BE49-F238E27FC236}">
                <a16:creationId xmlns:a16="http://schemas.microsoft.com/office/drawing/2014/main" id="{92556903-89C0-A408-68FB-265EFA788E9B}"/>
              </a:ext>
            </a:extLst>
          </p:cNvPr>
          <p:cNvSpPr txBox="1">
            <a:spLocks/>
          </p:cNvSpPr>
          <p:nvPr/>
        </p:nvSpPr>
        <p:spPr bwMode="auto">
          <a:xfrm>
            <a:off x="1719263" y="274638"/>
            <a:ext cx="69675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pPr eaLnBrk="1" hangingPunct="1"/>
            <a:r>
              <a:rPr lang="en-US" altLang="en-US" b="1">
                <a:latin typeface="Calibri" panose="020F0502020204030204" pitchFamily="34" charset="0"/>
              </a:rPr>
              <a:t>References</a:t>
            </a:r>
            <a:endParaRPr lang="en-US" altLang="en-US" b="1" dirty="0">
              <a:latin typeface="Calibri" panose="020F0502020204030204" pitchFamily="34" charset="0"/>
            </a:endParaRPr>
          </a:p>
        </p:txBody>
      </p:sp>
      <p:sp>
        <p:nvSpPr>
          <p:cNvPr id="4" name="Content Placeholder 2">
            <a:extLst>
              <a:ext uri="{FF2B5EF4-FFF2-40B4-BE49-F238E27FC236}">
                <a16:creationId xmlns:a16="http://schemas.microsoft.com/office/drawing/2014/main" id="{D14C14A6-89D3-6A4F-F57D-95931554A606}"/>
              </a:ext>
            </a:extLst>
          </p:cNvPr>
          <p:cNvSpPr>
            <a:spLocks noGrp="1"/>
          </p:cNvSpPr>
          <p:nvPr>
            <p:ph idx="1"/>
          </p:nvPr>
        </p:nvSpPr>
        <p:spPr>
          <a:xfrm>
            <a:off x="1630363" y="1417638"/>
            <a:ext cx="7221537" cy="5300662"/>
          </a:xfrm>
        </p:spPr>
        <p:txBody>
          <a:bodyPr/>
          <a:lstStyle/>
          <a:p>
            <a:pPr marL="0" indent="0">
              <a:lnSpc>
                <a:spcPct val="80000"/>
              </a:lnSpc>
              <a:buFont typeface="Arial" panose="020B0604020202020204" pitchFamily="34" charset="0"/>
              <a:buNone/>
            </a:pPr>
            <a:r>
              <a:rPr lang="en-US" altLang="en-US" sz="1300" dirty="0">
                <a:latin typeface="Calibri" panose="020F0502020204030204" pitchFamily="34" charset="0"/>
              </a:rPr>
              <a:t>Lee, V., Smith, J., Perry, T., &amp; Smylie, M. A., (1999). </a:t>
            </a:r>
            <a:r>
              <a:rPr lang="en-US" altLang="en-US" sz="1300" i="1" dirty="0">
                <a:latin typeface="Calibri" panose="020F0502020204030204" pitchFamily="34" charset="0"/>
              </a:rPr>
              <a:t>Social support, academic press, and student achievement: A view from the middle grades in Chicago</a:t>
            </a:r>
            <a:r>
              <a:rPr lang="en-US" altLang="en-US" sz="1300" dirty="0">
                <a:latin typeface="Calibri" panose="020F0502020204030204" pitchFamily="34" charset="0"/>
              </a:rPr>
              <a:t>. Chicago, IL: Consortium on Chicago School Research.</a:t>
            </a:r>
          </a:p>
          <a:p>
            <a:pPr marL="0" indent="0">
              <a:lnSpc>
                <a:spcPct val="80000"/>
              </a:lnSpc>
              <a:buFont typeface="Arial" panose="020B0604020202020204" pitchFamily="34" charset="0"/>
              <a:buNone/>
            </a:pPr>
            <a:endParaRPr lang="en-US" altLang="en-US" sz="1300" dirty="0">
              <a:latin typeface="Calibri" panose="020F0502020204030204" pitchFamily="34" charset="0"/>
            </a:endParaRPr>
          </a:p>
          <a:p>
            <a:pPr marL="0" indent="0">
              <a:lnSpc>
                <a:spcPct val="80000"/>
              </a:lnSpc>
              <a:buFont typeface="Arial" panose="020B0604020202020204" pitchFamily="34" charset="0"/>
              <a:buNone/>
            </a:pPr>
            <a:r>
              <a:rPr lang="en-US" altLang="en-US" sz="1300" dirty="0" err="1">
                <a:latin typeface="Calibri" panose="020F0502020204030204" pitchFamily="34" charset="0"/>
              </a:rPr>
              <a:t>Leithwood</a:t>
            </a:r>
            <a:r>
              <a:rPr lang="en-US" altLang="en-US" sz="1300" dirty="0">
                <a:latin typeface="Calibri" panose="020F0502020204030204" pitchFamily="34" charset="0"/>
              </a:rPr>
              <a:t>, K., Harris, A., &amp; Hopkins, D. (2008). Seven strong claims about successful school Leadership. </a:t>
            </a:r>
            <a:r>
              <a:rPr lang="en-US" altLang="en-US" sz="1300" i="1" dirty="0">
                <a:latin typeface="Calibri" panose="020F0502020204030204" pitchFamily="34" charset="0"/>
              </a:rPr>
              <a:t>School Leadership and Management</a:t>
            </a:r>
            <a:r>
              <a:rPr lang="en-US" altLang="en-US" sz="1300" dirty="0">
                <a:latin typeface="Calibri" panose="020F0502020204030204" pitchFamily="34" charset="0"/>
              </a:rPr>
              <a:t>, </a:t>
            </a:r>
            <a:r>
              <a:rPr lang="en-US" altLang="en-US" sz="1300" i="1" dirty="0">
                <a:latin typeface="Calibri" panose="020F0502020204030204" pitchFamily="34" charset="0"/>
              </a:rPr>
              <a:t>28</a:t>
            </a:r>
            <a:r>
              <a:rPr lang="en-US" altLang="en-US" sz="1300" dirty="0">
                <a:latin typeface="Calibri" panose="020F0502020204030204" pitchFamily="34" charset="0"/>
              </a:rPr>
              <a:t>(1), 27-42. doi:10.1080/13632430701800060</a:t>
            </a:r>
          </a:p>
          <a:p>
            <a:pPr marL="0" indent="0">
              <a:lnSpc>
                <a:spcPct val="80000"/>
              </a:lnSpc>
              <a:buFont typeface="Arial" panose="020B0604020202020204" pitchFamily="34" charset="0"/>
              <a:buNone/>
            </a:pPr>
            <a:endParaRPr lang="en-US" altLang="en-US" sz="1300" dirty="0">
              <a:latin typeface="Calibri" panose="020F0502020204030204" pitchFamily="34" charset="0"/>
            </a:endParaRPr>
          </a:p>
          <a:p>
            <a:pPr marL="0" indent="0">
              <a:lnSpc>
                <a:spcPct val="80000"/>
              </a:lnSpc>
              <a:buFont typeface="Arial" panose="020B0604020202020204" pitchFamily="34" charset="0"/>
              <a:buNone/>
            </a:pPr>
            <a:r>
              <a:rPr lang="en-US" altLang="en-US" sz="1300" dirty="0" err="1">
                <a:latin typeface="Calibri" panose="020F0502020204030204" pitchFamily="34" charset="0"/>
              </a:rPr>
              <a:t>Leithwood</a:t>
            </a:r>
            <a:r>
              <a:rPr lang="en-US" altLang="en-US" sz="1300" dirty="0">
                <a:latin typeface="Calibri" panose="020F0502020204030204" pitchFamily="34" charset="0"/>
              </a:rPr>
              <a:t>, K., Patten, S., &amp; Jantzi, D. (2010). Testing a conception of how school leadership influences student learning. </a:t>
            </a:r>
            <a:r>
              <a:rPr lang="en-US" altLang="en-US" sz="1300" i="1" dirty="0">
                <a:latin typeface="Calibri" panose="020F0502020204030204" pitchFamily="34" charset="0"/>
              </a:rPr>
              <a:t>Educational Administration Quarterly</a:t>
            </a:r>
            <a:r>
              <a:rPr lang="en-US" altLang="en-US" sz="1300" dirty="0">
                <a:latin typeface="Calibri" panose="020F0502020204030204" pitchFamily="34" charset="0"/>
              </a:rPr>
              <a:t>, </a:t>
            </a:r>
            <a:r>
              <a:rPr lang="en-US" altLang="en-US" sz="1300" i="1" dirty="0">
                <a:latin typeface="Calibri" panose="020F0502020204030204" pitchFamily="34" charset="0"/>
              </a:rPr>
              <a:t>46</a:t>
            </a:r>
            <a:r>
              <a:rPr lang="en-US" altLang="en-US" sz="1300" dirty="0">
                <a:latin typeface="Calibri" panose="020F0502020204030204" pitchFamily="34" charset="0"/>
              </a:rPr>
              <a:t>(5), 671-706. doi:10.1177/0013161X10377347  </a:t>
            </a:r>
          </a:p>
          <a:p>
            <a:pPr marL="0" indent="0">
              <a:lnSpc>
                <a:spcPct val="80000"/>
              </a:lnSpc>
              <a:buFont typeface="Arial" panose="020B0604020202020204" pitchFamily="34" charset="0"/>
              <a:buNone/>
            </a:pPr>
            <a:endParaRPr lang="en-US" altLang="en-US" sz="1300" dirty="0">
              <a:latin typeface="Calibri" panose="020F0502020204030204" pitchFamily="34" charset="0"/>
            </a:endParaRPr>
          </a:p>
          <a:p>
            <a:pPr marL="0" indent="0">
              <a:lnSpc>
                <a:spcPct val="80000"/>
              </a:lnSpc>
              <a:buFont typeface="Arial" panose="020B0604020202020204" pitchFamily="34" charset="0"/>
              <a:buNone/>
            </a:pPr>
            <a:r>
              <a:rPr lang="en-US" altLang="en-US" sz="1300" dirty="0">
                <a:latin typeface="Calibri" panose="020F0502020204030204" pitchFamily="34" charset="0"/>
              </a:rPr>
              <a:t>Louis, K., </a:t>
            </a:r>
            <a:r>
              <a:rPr lang="en-US" altLang="en-US" sz="1300" dirty="0" err="1">
                <a:latin typeface="Calibri" panose="020F0502020204030204" pitchFamily="34" charset="0"/>
              </a:rPr>
              <a:t>Leithwood</a:t>
            </a:r>
            <a:r>
              <a:rPr lang="en-US" altLang="en-US" sz="1300" dirty="0">
                <a:latin typeface="Calibri" panose="020F0502020204030204" pitchFamily="34" charset="0"/>
              </a:rPr>
              <a:t>, K., Wahlstrom, K., &amp; Anderson, S. (2010). </a:t>
            </a:r>
            <a:r>
              <a:rPr lang="en-US" altLang="en-US" sz="1300" i="1" dirty="0">
                <a:latin typeface="Calibri" panose="020F0502020204030204" pitchFamily="34" charset="0"/>
              </a:rPr>
              <a:t>Investigating the links to improved student learning: Final report of research findings. </a:t>
            </a:r>
            <a:r>
              <a:rPr lang="en-US" altLang="en-US" sz="1300" dirty="0">
                <a:latin typeface="Calibri" panose="020F0502020204030204" pitchFamily="34" charset="0"/>
              </a:rPr>
              <a:t>Minneapolis: University of Minnesota.</a:t>
            </a:r>
          </a:p>
          <a:p>
            <a:pPr marL="0" indent="0">
              <a:lnSpc>
                <a:spcPct val="80000"/>
              </a:lnSpc>
              <a:buFont typeface="Arial" panose="020B0604020202020204" pitchFamily="34" charset="0"/>
              <a:buNone/>
            </a:pPr>
            <a:endParaRPr lang="en-US" altLang="en-US" sz="1300" dirty="0">
              <a:latin typeface="Calibri" panose="020F0502020204030204" pitchFamily="34" charset="0"/>
            </a:endParaRPr>
          </a:p>
          <a:p>
            <a:pPr marL="0" indent="0">
              <a:lnSpc>
                <a:spcPct val="80000"/>
              </a:lnSpc>
              <a:buFont typeface="Arial" panose="020B0604020202020204" pitchFamily="34" charset="0"/>
              <a:buNone/>
            </a:pPr>
            <a:r>
              <a:rPr lang="en-US" altLang="en-US" sz="1300" dirty="0">
                <a:latin typeface="Calibri" panose="020F0502020204030204" pitchFamily="34" charset="0"/>
              </a:rPr>
              <a:t>Robinson, V., Lloyd, C., &amp; Rowe, K. (2008). The impact of leadership on student outcomes: An analysis of differential effects of leadership types. </a:t>
            </a:r>
            <a:r>
              <a:rPr lang="en-US" altLang="en-US" sz="1300" i="1" dirty="0">
                <a:latin typeface="Calibri" panose="020F0502020204030204" pitchFamily="34" charset="0"/>
              </a:rPr>
              <a:t>Educational Administration Quarterly</a:t>
            </a:r>
            <a:r>
              <a:rPr lang="en-US" altLang="en-US" sz="1300" dirty="0">
                <a:latin typeface="Calibri" panose="020F0502020204030204" pitchFamily="34" charset="0"/>
              </a:rPr>
              <a:t>, </a:t>
            </a:r>
            <a:r>
              <a:rPr lang="en-US" altLang="en-US" sz="1300" i="1" dirty="0">
                <a:latin typeface="Calibri" panose="020F0502020204030204" pitchFamily="34" charset="0"/>
              </a:rPr>
              <a:t>44</a:t>
            </a:r>
            <a:r>
              <a:rPr lang="en-US" altLang="en-US" sz="1300" dirty="0">
                <a:latin typeface="Calibri" panose="020F0502020204030204" pitchFamily="34" charset="0"/>
              </a:rPr>
              <a:t>, 635-674. doi:10.1177/0013161X08321509</a:t>
            </a:r>
          </a:p>
          <a:p>
            <a:pPr marL="0" indent="0">
              <a:lnSpc>
                <a:spcPct val="80000"/>
              </a:lnSpc>
              <a:buFont typeface="Arial" panose="020B0604020202020204" pitchFamily="34" charset="0"/>
              <a:buNone/>
            </a:pPr>
            <a:endParaRPr lang="en-US" altLang="en-US" sz="1300" dirty="0">
              <a:latin typeface="Calibri" panose="020F0502020204030204" pitchFamily="34" charset="0"/>
            </a:endParaRPr>
          </a:p>
          <a:p>
            <a:pPr marL="0" indent="0">
              <a:lnSpc>
                <a:spcPct val="80000"/>
              </a:lnSpc>
              <a:buFont typeface="Arial" panose="020B0604020202020204" pitchFamily="34" charset="0"/>
              <a:buNone/>
            </a:pPr>
            <a:r>
              <a:rPr lang="en-US" altLang="en-US" sz="1300" dirty="0">
                <a:latin typeface="Calibri" panose="020F0502020204030204" pitchFamily="34" charset="0"/>
              </a:rPr>
              <a:t>Theoharis, G., &amp; Brooks, J.S. (2012). (Eds.). What Every Principal Needs to know to create equitable and excellent schools. New York, NY: Teachers College Press.</a:t>
            </a:r>
          </a:p>
          <a:p>
            <a:pPr marL="0" indent="0">
              <a:lnSpc>
                <a:spcPct val="80000"/>
              </a:lnSpc>
              <a:buFont typeface="Arial" panose="020B0604020202020204" pitchFamily="34" charset="0"/>
              <a:buNone/>
            </a:pPr>
            <a:endParaRPr lang="en-US" altLang="en-US" sz="1300" dirty="0">
              <a:latin typeface="Calibri" panose="020F0502020204030204" pitchFamily="34" charset="0"/>
            </a:endParaRPr>
          </a:p>
          <a:p>
            <a:pPr marL="0" indent="0">
              <a:lnSpc>
                <a:spcPct val="80000"/>
              </a:lnSpc>
              <a:buFont typeface="Arial" panose="020B0604020202020204" pitchFamily="34" charset="0"/>
              <a:buNone/>
            </a:pPr>
            <a:r>
              <a:rPr lang="en-US" altLang="en-US" sz="1300" dirty="0">
                <a:latin typeface="Calibri" panose="020F0502020204030204" pitchFamily="34" charset="0"/>
              </a:rPr>
              <a:t>Tomlinson, C. A. (2008). The goals of differentiation. </a:t>
            </a:r>
            <a:r>
              <a:rPr lang="en-US" altLang="en-US" sz="1300" i="1" dirty="0">
                <a:latin typeface="Calibri" panose="020F0502020204030204" pitchFamily="34" charset="0"/>
              </a:rPr>
              <a:t>Educational Leadership</a:t>
            </a:r>
            <a:r>
              <a:rPr lang="en-US" altLang="en-US" sz="1300" dirty="0">
                <a:latin typeface="Calibri" panose="020F0502020204030204" pitchFamily="34" charset="0"/>
              </a:rPr>
              <a:t>, </a:t>
            </a:r>
            <a:r>
              <a:rPr lang="en-US" altLang="en-US" sz="1300" i="1" dirty="0">
                <a:latin typeface="Calibri" panose="020F0502020204030204" pitchFamily="34" charset="0"/>
              </a:rPr>
              <a:t>66</a:t>
            </a:r>
            <a:r>
              <a:rPr lang="en-US" altLang="en-US" sz="1300" dirty="0">
                <a:latin typeface="Calibri" panose="020F0502020204030204" pitchFamily="34" charset="0"/>
              </a:rPr>
              <a:t>(3), 26-30.</a:t>
            </a:r>
          </a:p>
          <a:p>
            <a:pPr marL="0" indent="0">
              <a:lnSpc>
                <a:spcPct val="80000"/>
              </a:lnSpc>
              <a:buFont typeface="Arial" panose="020B0604020202020204" pitchFamily="34" charset="0"/>
              <a:buNone/>
            </a:pPr>
            <a:endParaRPr lang="en-US" altLang="en-US" sz="1300" dirty="0">
              <a:latin typeface="Calibri" panose="020F0502020204030204" pitchFamily="34" charset="0"/>
            </a:endParaRPr>
          </a:p>
          <a:p>
            <a:pPr marL="0" indent="0">
              <a:lnSpc>
                <a:spcPct val="80000"/>
              </a:lnSpc>
              <a:buFont typeface="Arial" panose="020B0604020202020204" pitchFamily="34" charset="0"/>
              <a:buNone/>
            </a:pPr>
            <a:r>
              <a:rPr lang="en-US" altLang="en-US" sz="1300" dirty="0">
                <a:latin typeface="Calibri" panose="020F0502020204030204" pitchFamily="34" charset="0"/>
              </a:rPr>
              <a:t>York-Barr, J., &amp; Duke, K. (2004). What do we know about teacher leadership? Findings from two decades of scholarship. </a:t>
            </a:r>
            <a:r>
              <a:rPr lang="en-US" altLang="en-US" sz="1300" i="1" dirty="0">
                <a:latin typeface="Calibri" panose="020F0502020204030204" pitchFamily="34" charset="0"/>
              </a:rPr>
              <a:t>Review of Educational Research</a:t>
            </a:r>
            <a:r>
              <a:rPr lang="en-US" altLang="en-US" sz="1300" dirty="0">
                <a:latin typeface="Calibri" panose="020F0502020204030204" pitchFamily="34" charset="0"/>
              </a:rPr>
              <a:t>,</a:t>
            </a:r>
            <a:r>
              <a:rPr lang="en-US" altLang="en-US" sz="1300" i="1" dirty="0">
                <a:latin typeface="Calibri" panose="020F0502020204030204" pitchFamily="34" charset="0"/>
              </a:rPr>
              <a:t> 74</a:t>
            </a:r>
            <a:r>
              <a:rPr lang="en-US" altLang="en-US" sz="1300" dirty="0">
                <a:latin typeface="Calibri" panose="020F0502020204030204" pitchFamily="34" charset="0"/>
              </a:rPr>
              <a:t>, 255-316.</a:t>
            </a:r>
          </a:p>
          <a:p>
            <a:pPr marL="0" indent="0">
              <a:lnSpc>
                <a:spcPct val="80000"/>
              </a:lnSpc>
              <a:buFont typeface="Arial" panose="020B0604020202020204" pitchFamily="34" charset="0"/>
              <a:buNone/>
            </a:pPr>
            <a:endParaRPr lang="en-US" altLang="en-US" sz="1300" dirty="0">
              <a:latin typeface="Calibri" panose="020F0502020204030204" pitchFamily="34" charset="0"/>
            </a:endParaRPr>
          </a:p>
          <a:p>
            <a:pPr marL="0" indent="0">
              <a:lnSpc>
                <a:spcPct val="80000"/>
              </a:lnSpc>
              <a:buFont typeface="Arial" panose="020B0604020202020204" pitchFamily="34" charset="0"/>
              <a:buNone/>
            </a:pPr>
            <a:r>
              <a:rPr lang="en-US" altLang="en-US" sz="1300" dirty="0">
                <a:latin typeface="Calibri" panose="020F0502020204030204" pitchFamily="34" charset="0"/>
              </a:rPr>
              <a:t>York-Barr, J., </a:t>
            </a:r>
            <a:r>
              <a:rPr lang="en-US" altLang="en-US" sz="1300" dirty="0" err="1">
                <a:latin typeface="Calibri" panose="020F0502020204030204" pitchFamily="34" charset="0"/>
              </a:rPr>
              <a:t>Sommerness</a:t>
            </a:r>
            <a:r>
              <a:rPr lang="en-US" altLang="en-US" sz="1300" dirty="0">
                <a:latin typeface="Calibri" panose="020F0502020204030204" pitchFamily="34" charset="0"/>
              </a:rPr>
              <a:t>, J., Duke, K., &amp; Ghere, G. (2005). Special educators in inclusive education </a:t>
            </a:r>
            <a:r>
              <a:rPr lang="en-US" altLang="en-US" sz="1300" dirty="0" err="1">
                <a:latin typeface="Calibri" panose="020F0502020204030204" pitchFamily="34" charset="0"/>
              </a:rPr>
              <a:t>programmes</a:t>
            </a:r>
            <a:r>
              <a:rPr lang="en-US" altLang="en-US" sz="1300" dirty="0">
                <a:latin typeface="Calibri" panose="020F0502020204030204" pitchFamily="34" charset="0"/>
              </a:rPr>
              <a:t>: Reframing their work as teacher leadership. </a:t>
            </a:r>
            <a:r>
              <a:rPr lang="en-US" altLang="en-US" sz="1300" i="1" dirty="0">
                <a:latin typeface="Calibri" panose="020F0502020204030204" pitchFamily="34" charset="0"/>
              </a:rPr>
              <a:t>International Journal of Inclusive Education</a:t>
            </a:r>
            <a:r>
              <a:rPr lang="en-US" altLang="en-US" sz="1300" dirty="0">
                <a:latin typeface="Calibri" panose="020F0502020204030204" pitchFamily="34" charset="0"/>
              </a:rPr>
              <a:t>, </a:t>
            </a:r>
            <a:r>
              <a:rPr lang="en-US" altLang="en-US" sz="1300" i="1" dirty="0">
                <a:latin typeface="Calibri" panose="020F0502020204030204" pitchFamily="34" charset="0"/>
              </a:rPr>
              <a:t>9</a:t>
            </a:r>
            <a:r>
              <a:rPr lang="en-US" altLang="en-US" sz="1300" dirty="0">
                <a:latin typeface="Calibri" panose="020F0502020204030204" pitchFamily="34" charset="0"/>
              </a:rPr>
              <a:t>(2), 193-215.</a:t>
            </a:r>
          </a:p>
          <a:p>
            <a:pPr marL="0" indent="0" eaLnBrk="1" hangingPunct="1">
              <a:lnSpc>
                <a:spcPct val="80000"/>
              </a:lnSpc>
              <a:spcBef>
                <a:spcPct val="0"/>
              </a:spcBef>
              <a:buFont typeface="Arial" panose="020B0604020202020204" pitchFamily="34" charset="0"/>
              <a:buNone/>
            </a:pPr>
            <a:r>
              <a:rPr lang="en-US" altLang="en-US" sz="1100" dirty="0">
                <a:latin typeface="Calibri" panose="020F0502020204030204" pitchFamily="34" charset="0"/>
              </a:rPr>
              <a:t> </a:t>
            </a:r>
          </a:p>
          <a:p>
            <a:pPr marL="0" indent="0" eaLnBrk="1" hangingPunct="1">
              <a:lnSpc>
                <a:spcPct val="80000"/>
              </a:lnSpc>
            </a:pPr>
            <a:endParaRPr lang="en-US" altLang="en-US" sz="2000" dirty="0">
              <a:latin typeface="Calibri" panose="020F0502020204030204" pitchFamily="34" charset="0"/>
            </a:endParaRPr>
          </a:p>
          <a:p>
            <a:pPr marL="0" indent="0" eaLnBrk="1" hangingPunct="1">
              <a:lnSpc>
                <a:spcPct val="80000"/>
              </a:lnSpc>
            </a:pPr>
            <a:endParaRPr lang="en-US" altLang="en-US" sz="2000" dirty="0">
              <a:latin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6A997D28-7688-0399-9E59-10EF5F05884F}"/>
              </a:ext>
            </a:extLst>
          </p:cNvPr>
          <p:cNvSpPr>
            <a:spLocks noGrp="1"/>
          </p:cNvSpPr>
          <p:nvPr>
            <p:ph type="ctrTitle"/>
          </p:nvPr>
        </p:nvSpPr>
        <p:spPr>
          <a:xfrm>
            <a:off x="1909763" y="1123950"/>
            <a:ext cx="6548437" cy="4424363"/>
          </a:xfrm>
        </p:spPr>
        <p:txBody>
          <a:bodyPr/>
          <a:lstStyle/>
          <a:p>
            <a:pPr eaLnBrk="1" hangingPunct="1">
              <a:spcBef>
                <a:spcPct val="20000"/>
              </a:spcBef>
            </a:pPr>
            <a:r>
              <a:rPr lang="en-US" altLang="en-US" b="1">
                <a:latin typeface="Calibri" panose="020F0502020204030204" pitchFamily="34" charset="0"/>
              </a:rPr>
              <a:t>What Is Instructional Leadership?</a:t>
            </a:r>
            <a:br>
              <a:rPr lang="en-US" altLang="en-US" b="1">
                <a:latin typeface="Calibri" panose="020F0502020204030204" pitchFamily="34" charset="0"/>
              </a:rPr>
            </a:br>
            <a:br>
              <a:rPr lang="en-US" altLang="en-US" b="1">
                <a:latin typeface="Calibri" panose="020F0502020204030204" pitchFamily="34" charset="0"/>
              </a:rPr>
            </a:br>
            <a:r>
              <a:rPr lang="en-US" altLang="en-US" sz="3200">
                <a:solidFill>
                  <a:srgbClr val="899EC7"/>
                </a:solidFill>
                <a:latin typeface="Calibri" panose="020F0502020204030204" pitchFamily="34" charset="0"/>
              </a:rPr>
              <a:t>What activities are part of instructional leadership?</a:t>
            </a:r>
            <a:br>
              <a:rPr lang="en-US" altLang="en-US" sz="3200">
                <a:solidFill>
                  <a:srgbClr val="899EC7"/>
                </a:solidFill>
              </a:rPr>
            </a:br>
            <a:r>
              <a:rPr lang="en-US" altLang="en-US" b="1"/>
              <a:t>	</a:t>
            </a:r>
          </a:p>
        </p:txBody>
      </p:sp>
      <p:sp>
        <p:nvSpPr>
          <p:cNvPr id="4" name="Rectangle 3">
            <a:extLst>
              <a:ext uri="{FF2B5EF4-FFF2-40B4-BE49-F238E27FC236}">
                <a16:creationId xmlns:a16="http://schemas.microsoft.com/office/drawing/2014/main" id="{866A5210-7F70-0177-2449-2AD471EDDC88}"/>
              </a:ext>
              <a:ext uri="{C183D7F6-B498-43B3-948B-1728B52AA6E4}">
                <adec:decorative xmlns:adec="http://schemas.microsoft.com/office/drawing/2017/decorative" val="1"/>
              </a:ext>
            </a:extLst>
          </p:cNvPr>
          <p:cNvSpPr/>
          <p:nvPr/>
        </p:nvSpPr>
        <p:spPr>
          <a:xfrm>
            <a:off x="1589088" y="200025"/>
            <a:ext cx="7199312" cy="1287463"/>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0061AF"/>
              </a:solidFill>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74C1E9E6-6BCB-84E6-304A-19C1D7259C12}"/>
              </a:ext>
            </a:extLst>
          </p:cNvPr>
          <p:cNvSpPr>
            <a:spLocks noGrp="1"/>
          </p:cNvSpPr>
          <p:nvPr>
            <p:ph type="title"/>
          </p:nvPr>
        </p:nvSpPr>
        <p:spPr>
          <a:xfrm>
            <a:off x="1679575" y="274638"/>
            <a:ext cx="7007225" cy="1143000"/>
          </a:xfrm>
        </p:spPr>
        <p:txBody>
          <a:bodyPr rtlCol="0">
            <a:normAutofit fontScale="90000"/>
          </a:bodyPr>
          <a:lstStyle/>
          <a:p>
            <a:pPr eaLnBrk="1" fontAlgn="auto" hangingPunct="1">
              <a:spcAft>
                <a:spcPts val="0"/>
              </a:spcAft>
              <a:defRPr/>
            </a:pPr>
            <a:r>
              <a:rPr lang="en-US" b="1" dirty="0">
                <a:latin typeface="Calibri"/>
                <a:ea typeface="MS PGothic" charset="0"/>
                <a:cs typeface="Calibri"/>
              </a:rPr>
              <a:t>Dimensions of Instructional Leadership</a:t>
            </a:r>
          </a:p>
        </p:txBody>
      </p:sp>
      <p:sp>
        <p:nvSpPr>
          <p:cNvPr id="4" name="Content Placeholder 2">
            <a:extLst>
              <a:ext uri="{FF2B5EF4-FFF2-40B4-BE49-F238E27FC236}">
                <a16:creationId xmlns:a16="http://schemas.microsoft.com/office/drawing/2014/main" id="{5A91288C-FBE6-89DC-AE04-AC953E0297AC}"/>
              </a:ext>
            </a:extLst>
          </p:cNvPr>
          <p:cNvSpPr>
            <a:spLocks noGrp="1"/>
          </p:cNvSpPr>
          <p:nvPr>
            <p:ph idx="1"/>
          </p:nvPr>
        </p:nvSpPr>
        <p:spPr>
          <a:xfrm>
            <a:off x="1533525" y="1600200"/>
            <a:ext cx="7267575" cy="5126038"/>
          </a:xfrm>
        </p:spPr>
        <p:txBody>
          <a:bodyPr>
            <a:normAutofit/>
          </a:bodyPr>
          <a:lstStyle/>
          <a:p>
            <a:pPr eaLnBrk="1" hangingPunct="1"/>
            <a:r>
              <a:rPr lang="en-US" altLang="en-US" sz="2200" dirty="0">
                <a:latin typeface="Calibri" panose="020F0502020204030204" pitchFamily="34" charset="0"/>
                <a:cs typeface="Calibri" panose="020F0502020204030204" pitchFamily="34" charset="0"/>
              </a:rPr>
              <a:t>Three dimensions encompassing 10 specific instructional leadership functions (Hallinger et al., 2013):</a:t>
            </a:r>
          </a:p>
          <a:p>
            <a:pPr lvl="1" eaLnBrk="1" hangingPunct="1">
              <a:buFont typeface="Courier New" panose="02070309020205020404" pitchFamily="49" charset="0"/>
              <a:buChar char="o"/>
            </a:pPr>
            <a:r>
              <a:rPr lang="en-US" altLang="en-US" sz="2200" dirty="0">
                <a:latin typeface="Calibri" panose="020F0502020204030204" pitchFamily="34" charset="0"/>
                <a:cs typeface="Calibri" panose="020F0502020204030204" pitchFamily="34" charset="0"/>
              </a:rPr>
              <a:t>Defining the school mission.</a:t>
            </a:r>
          </a:p>
          <a:p>
            <a:pPr lvl="1" eaLnBrk="1" hangingPunct="1">
              <a:buFont typeface="Courier New" panose="02070309020205020404" pitchFamily="49" charset="0"/>
              <a:buChar char="o"/>
            </a:pPr>
            <a:r>
              <a:rPr lang="en-US" altLang="en-US" sz="2200" dirty="0">
                <a:latin typeface="Calibri" panose="020F0502020204030204" pitchFamily="34" charset="0"/>
                <a:cs typeface="Calibri" panose="020F0502020204030204" pitchFamily="34" charset="0"/>
              </a:rPr>
              <a:t>Managing the instructional program.</a:t>
            </a:r>
          </a:p>
          <a:p>
            <a:pPr lvl="1" eaLnBrk="1" hangingPunct="1">
              <a:buFont typeface="Courier New" panose="02070309020205020404" pitchFamily="49" charset="0"/>
              <a:buChar char="o"/>
            </a:pPr>
            <a:r>
              <a:rPr lang="en-US" altLang="en-US" sz="2200" dirty="0">
                <a:latin typeface="Calibri" panose="020F0502020204030204" pitchFamily="34" charset="0"/>
                <a:cs typeface="Calibri" panose="020F0502020204030204" pitchFamily="34" charset="0"/>
              </a:rPr>
              <a:t>Developing the school learning climate.</a:t>
            </a:r>
          </a:p>
          <a:p>
            <a:pPr lvl="1" eaLnBrk="1" hangingPunct="1">
              <a:buFont typeface="Arial" panose="020B0604020202020204" pitchFamily="34" charset="0"/>
              <a:buNone/>
            </a:pPr>
            <a:endParaRPr lang="en-US" altLang="en-US" sz="2200" dirty="0">
              <a:latin typeface="Calibri" panose="020F0502020204030204" pitchFamily="34" charset="0"/>
              <a:cs typeface="Calibri" panose="020F0502020204030204" pitchFamily="34" charset="0"/>
            </a:endParaRPr>
          </a:p>
          <a:p>
            <a:pPr eaLnBrk="1" hangingPunct="1"/>
            <a:r>
              <a:rPr lang="en-US" altLang="en-US" sz="2200" dirty="0">
                <a:latin typeface="Calibri" panose="020F0502020204030204" pitchFamily="34" charset="0"/>
                <a:cs typeface="Calibri" panose="020F0502020204030204" pitchFamily="34" charset="0"/>
              </a:rPr>
              <a:t>Identify four school leadership activities (</a:t>
            </a:r>
            <a:r>
              <a:rPr lang="en-US" altLang="en-US" sz="2200" dirty="0" err="1">
                <a:latin typeface="Calibri" panose="020F0502020204030204" pitchFamily="34" charset="0"/>
                <a:cs typeface="Calibri" panose="020F0502020204030204" pitchFamily="34" charset="0"/>
              </a:rPr>
              <a:t>Leithwood</a:t>
            </a:r>
            <a:r>
              <a:rPr lang="en-US" altLang="en-US" sz="2200" dirty="0">
                <a:latin typeface="Calibri" panose="020F0502020204030204" pitchFamily="34" charset="0"/>
                <a:cs typeface="Calibri" panose="020F0502020204030204" pitchFamily="34" charset="0"/>
              </a:rPr>
              <a:t>, Harris, &amp; Hopkins, 2008) </a:t>
            </a:r>
          </a:p>
          <a:p>
            <a:pPr lvl="1" eaLnBrk="1" hangingPunct="1">
              <a:buFont typeface="Courier New" panose="02070309020205020404" pitchFamily="49" charset="0"/>
              <a:buChar char="o"/>
            </a:pPr>
            <a:r>
              <a:rPr lang="en-US" altLang="en-US" sz="2200" dirty="0">
                <a:latin typeface="Calibri" panose="020F0502020204030204" pitchFamily="34" charset="0"/>
                <a:cs typeface="Calibri" panose="020F0502020204030204" pitchFamily="34" charset="0"/>
              </a:rPr>
              <a:t>Building vision/setting directions.</a:t>
            </a:r>
          </a:p>
          <a:p>
            <a:pPr lvl="1" eaLnBrk="1" hangingPunct="1">
              <a:buFont typeface="Courier New" panose="02070309020205020404" pitchFamily="49" charset="0"/>
              <a:buChar char="o"/>
            </a:pPr>
            <a:r>
              <a:rPr lang="en-US" altLang="en-US" sz="2200" dirty="0">
                <a:latin typeface="Calibri" panose="020F0502020204030204" pitchFamily="34" charset="0"/>
                <a:cs typeface="Calibri" panose="020F0502020204030204" pitchFamily="34" charset="0"/>
              </a:rPr>
              <a:t>Understanding and developing people.</a:t>
            </a:r>
          </a:p>
          <a:p>
            <a:pPr lvl="1" eaLnBrk="1" hangingPunct="1">
              <a:buFont typeface="Courier New" panose="02070309020205020404" pitchFamily="49" charset="0"/>
              <a:buChar char="o"/>
            </a:pPr>
            <a:r>
              <a:rPr lang="en-US" altLang="en-US" sz="2200" dirty="0">
                <a:latin typeface="Calibri" panose="020F0502020204030204" pitchFamily="34" charset="0"/>
                <a:cs typeface="Calibri" panose="020F0502020204030204" pitchFamily="34" charset="0"/>
              </a:rPr>
              <a:t>Redesigning the organization.</a:t>
            </a:r>
          </a:p>
          <a:p>
            <a:pPr lvl="1" eaLnBrk="1" hangingPunct="1">
              <a:buFont typeface="Courier New" panose="02070309020205020404" pitchFamily="49" charset="0"/>
              <a:buChar char="o"/>
            </a:pPr>
            <a:r>
              <a:rPr lang="en-US" altLang="en-US" sz="2200" dirty="0">
                <a:latin typeface="Calibri" panose="020F0502020204030204" pitchFamily="34" charset="0"/>
                <a:cs typeface="Calibri" panose="020F0502020204030204" pitchFamily="34" charset="0"/>
              </a:rPr>
              <a:t>Managing the teaching and learning program (p. 29).</a:t>
            </a:r>
          </a:p>
          <a:p>
            <a:pPr lvl="1" eaLnBrk="1" hangingPunct="1"/>
            <a:endParaRPr lang="en-US" altLang="en-US" sz="2600" dirty="0">
              <a:latin typeface="Calibri" panose="020F0502020204030204" pitchFamily="34" charset="0"/>
              <a:cs typeface="Calibri" panose="020F0502020204030204" pitchFamily="34" charset="0"/>
            </a:endParaRPr>
          </a:p>
          <a:p>
            <a:pPr eaLnBrk="1" hangingPunct="1"/>
            <a:endParaRPr lang="en-US" altLang="en-US" sz="3000" dirty="0">
              <a:latin typeface="Calibri" panose="020F0502020204030204" pitchFamily="34" charset="0"/>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a:extLst>
              <a:ext uri="{FF2B5EF4-FFF2-40B4-BE49-F238E27FC236}">
                <a16:creationId xmlns:a16="http://schemas.microsoft.com/office/drawing/2014/main" id="{14D1019E-122E-7ED9-8D8A-94A4D270EEED}"/>
              </a:ext>
            </a:extLst>
          </p:cNvPr>
          <p:cNvSpPr>
            <a:spLocks noGrp="1"/>
          </p:cNvSpPr>
          <p:nvPr>
            <p:ph type="ctrTitle"/>
          </p:nvPr>
        </p:nvSpPr>
        <p:spPr>
          <a:xfrm>
            <a:off x="1670050" y="312738"/>
            <a:ext cx="7065963" cy="1162050"/>
          </a:xfrm>
        </p:spPr>
        <p:txBody>
          <a:bodyPr/>
          <a:lstStyle/>
          <a:p>
            <a:pPr eaLnBrk="1" hangingPunct="1"/>
            <a:r>
              <a:rPr lang="en-US" altLang="en-US" sz="3200" b="1" dirty="0">
                <a:latin typeface="Calibri" panose="020F0502020204030204" pitchFamily="34" charset="0"/>
              </a:rPr>
              <a:t>Importance of Instructional Leadership</a:t>
            </a:r>
            <a:br>
              <a:rPr lang="en-US" altLang="en-US" sz="3200" b="1" dirty="0">
                <a:latin typeface="Calibri" panose="020F0502020204030204" pitchFamily="34" charset="0"/>
              </a:rPr>
            </a:br>
            <a:r>
              <a:rPr lang="en-US" altLang="en-US" sz="3200" b="1" dirty="0">
                <a:latin typeface="Calibri" panose="020F0502020204030204" pitchFamily="34" charset="0"/>
              </a:rPr>
              <a:t>(Elmore, 2004)</a:t>
            </a:r>
          </a:p>
        </p:txBody>
      </p:sp>
      <p:sp>
        <p:nvSpPr>
          <p:cNvPr id="3" name="Subtitle 3">
            <a:extLst>
              <a:ext uri="{FF2B5EF4-FFF2-40B4-BE49-F238E27FC236}">
                <a16:creationId xmlns:a16="http://schemas.microsoft.com/office/drawing/2014/main" id="{54F7A213-9EC8-C661-2C09-DD5F3E86E2CC}"/>
              </a:ext>
            </a:extLst>
          </p:cNvPr>
          <p:cNvSpPr>
            <a:spLocks noGrp="1"/>
          </p:cNvSpPr>
          <p:nvPr>
            <p:ph type="subTitle" idx="1"/>
          </p:nvPr>
        </p:nvSpPr>
        <p:spPr>
          <a:xfrm>
            <a:off x="1455738" y="2032000"/>
            <a:ext cx="7034212" cy="3987800"/>
          </a:xfrm>
        </p:spPr>
        <p:txBody>
          <a:bodyPr/>
          <a:lstStyle/>
          <a:p>
            <a:pPr algn="l" eaLnBrk="1" hangingPunct="1"/>
            <a:r>
              <a:rPr lang="en-US" altLang="en-US" sz="2800" dirty="0">
                <a:solidFill>
                  <a:schemeClr val="tx1"/>
                </a:solidFill>
                <a:latin typeface="Calibri" panose="020F0502020204030204" pitchFamily="34" charset="0"/>
              </a:rPr>
              <a:t>“</a:t>
            </a:r>
            <a:r>
              <a:rPr lang="en-US" altLang="ja-JP" sz="2800" dirty="0">
                <a:solidFill>
                  <a:schemeClr val="tx1"/>
                </a:solidFill>
                <a:latin typeface="Calibri" panose="020F0502020204030204" pitchFamily="34" charset="0"/>
              </a:rPr>
              <a:t>the skills and knowledge that matter in leadership . . . are those that can be connected to, or lead directly to, the improvement of instruction and student performance. Under this definition, principals</a:t>
            </a:r>
            <a:r>
              <a:rPr lang="en-US" altLang="en-US" sz="2800" dirty="0">
                <a:solidFill>
                  <a:schemeClr val="tx1"/>
                </a:solidFill>
                <a:latin typeface="Calibri" panose="020F0502020204030204" pitchFamily="34" charset="0"/>
              </a:rPr>
              <a:t>’</a:t>
            </a:r>
            <a:r>
              <a:rPr lang="en-US" altLang="ja-JP" sz="2800" dirty="0">
                <a:solidFill>
                  <a:schemeClr val="tx1"/>
                </a:solidFill>
                <a:latin typeface="Calibri" panose="020F0502020204030204" pitchFamily="34" charset="0"/>
              </a:rPr>
              <a:t> core work is instructional improvement, and everything else is instrumental to it” (p. 58). </a:t>
            </a:r>
            <a:endParaRPr lang="en-US" altLang="en-US" sz="2800" dirty="0">
              <a:solidFill>
                <a:schemeClr val="tx1"/>
              </a:solidFill>
              <a:latin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a:extLst>
              <a:ext uri="{FF2B5EF4-FFF2-40B4-BE49-F238E27FC236}">
                <a16:creationId xmlns:a16="http://schemas.microsoft.com/office/drawing/2014/main" id="{EE566DE9-0459-5A84-F329-16BFB3F1EA36}"/>
              </a:ext>
            </a:extLst>
          </p:cNvPr>
          <p:cNvSpPr>
            <a:spLocks noGrp="1"/>
          </p:cNvSpPr>
          <p:nvPr>
            <p:ph type="title"/>
          </p:nvPr>
        </p:nvSpPr>
        <p:spPr>
          <a:xfrm>
            <a:off x="1709738" y="254000"/>
            <a:ext cx="7092950" cy="1220788"/>
          </a:xfrm>
        </p:spPr>
        <p:txBody>
          <a:bodyPr/>
          <a:lstStyle/>
          <a:p>
            <a:pPr eaLnBrk="1" hangingPunct="1"/>
            <a:r>
              <a:rPr lang="en-US" altLang="en-US" sz="2600" b="1" dirty="0">
                <a:latin typeface="Calibri" panose="020F0502020204030204" pitchFamily="34" charset="0"/>
              </a:rPr>
              <a:t>Instructional Leadership</a:t>
            </a:r>
            <a:br>
              <a:rPr lang="en-US" altLang="en-US" sz="2600" b="1" dirty="0">
                <a:latin typeface="Calibri" panose="020F0502020204030204" pitchFamily="34" charset="0"/>
              </a:rPr>
            </a:br>
            <a:r>
              <a:rPr lang="en-US" altLang="en-US" sz="2600" b="1" dirty="0">
                <a:latin typeface="Calibri" panose="020F0502020204030204" pitchFamily="34" charset="0"/>
              </a:rPr>
              <a:t> &amp; Students With Disabilities</a:t>
            </a:r>
            <a:br>
              <a:rPr lang="en-US" altLang="en-US" sz="2600" b="1" dirty="0">
                <a:latin typeface="Calibri" panose="020F0502020204030204" pitchFamily="34" charset="0"/>
              </a:rPr>
            </a:br>
            <a:r>
              <a:rPr lang="en-US" altLang="en-US" sz="2600" b="1" dirty="0">
                <a:latin typeface="Calibri" panose="020F0502020204030204" pitchFamily="34" charset="0"/>
              </a:rPr>
              <a:t>(Billingsley, McLeskey, &amp; Crockett, 2014)</a:t>
            </a:r>
          </a:p>
        </p:txBody>
      </p:sp>
      <p:sp>
        <p:nvSpPr>
          <p:cNvPr id="4" name="Content Placeholder 2">
            <a:extLst>
              <a:ext uri="{FF2B5EF4-FFF2-40B4-BE49-F238E27FC236}">
                <a16:creationId xmlns:a16="http://schemas.microsoft.com/office/drawing/2014/main" id="{53EEDDBA-F0C9-AB4D-4DBB-2077BE21B0BA}"/>
              </a:ext>
            </a:extLst>
          </p:cNvPr>
          <p:cNvSpPr>
            <a:spLocks noGrp="1"/>
          </p:cNvSpPr>
          <p:nvPr>
            <p:ph idx="1"/>
          </p:nvPr>
        </p:nvSpPr>
        <p:spPr>
          <a:xfrm>
            <a:off x="1357313" y="1639888"/>
            <a:ext cx="7337425" cy="5041900"/>
          </a:xfrm>
        </p:spPr>
        <p:txBody>
          <a:bodyPr>
            <a:normAutofit/>
          </a:bodyPr>
          <a:lstStyle/>
          <a:p>
            <a:pPr marL="514350" indent="-514350" eaLnBrk="1" hangingPunct="1">
              <a:buFont typeface="Arial" panose="020B0604020202020204" pitchFamily="34" charset="0"/>
              <a:buAutoNum type="arabicPeriod"/>
            </a:pPr>
            <a:r>
              <a:rPr lang="en-US" altLang="en-US" dirty="0">
                <a:latin typeface="Calibri" panose="020F0502020204030204" pitchFamily="34" charset="0"/>
                <a:cs typeface="Calibri" panose="020F0502020204030204" pitchFamily="34" charset="0"/>
              </a:rPr>
              <a:t>Setting high expectations/academic press.</a:t>
            </a:r>
          </a:p>
          <a:p>
            <a:pPr marL="514350" indent="-514350" eaLnBrk="1" hangingPunct="1">
              <a:buFont typeface="Arial" panose="020B0604020202020204" pitchFamily="34" charset="0"/>
              <a:buAutoNum type="arabicPeriod"/>
            </a:pPr>
            <a:r>
              <a:rPr lang="en-US" altLang="en-US" dirty="0">
                <a:latin typeface="Calibri" panose="020F0502020204030204" pitchFamily="34" charset="0"/>
                <a:cs typeface="Calibri" panose="020F0502020204030204" pitchFamily="34" charset="0"/>
              </a:rPr>
              <a:t>Promoting a positive disciplinary climate.</a:t>
            </a:r>
          </a:p>
          <a:p>
            <a:pPr marL="514350" indent="-514350" eaLnBrk="1" hangingPunct="1">
              <a:buFont typeface="Arial" panose="020B0604020202020204" pitchFamily="34" charset="0"/>
              <a:buAutoNum type="arabicPeriod"/>
            </a:pPr>
            <a:r>
              <a:rPr lang="en-US" altLang="en-US" dirty="0">
                <a:latin typeface="Calibri" panose="020F0502020204030204" pitchFamily="34" charset="0"/>
                <a:cs typeface="Calibri" panose="020F0502020204030204" pitchFamily="34" charset="0"/>
              </a:rPr>
              <a:t>Facilitating high-quality instruction and progress monitoring.</a:t>
            </a:r>
          </a:p>
          <a:p>
            <a:pPr marL="514350" indent="-514350" eaLnBrk="1" hangingPunct="1">
              <a:buFont typeface="Arial" panose="020B0604020202020204" pitchFamily="34" charset="0"/>
              <a:buAutoNum type="arabicPeriod"/>
            </a:pPr>
            <a:r>
              <a:rPr lang="en-US" altLang="en-US" dirty="0">
                <a:latin typeface="Calibri" panose="020F0502020204030204" pitchFamily="34" charset="0"/>
                <a:cs typeface="Calibri" panose="020F0502020204030204" pitchFamily="34" charset="0"/>
              </a:rPr>
              <a:t>Support teaching effectiveness.</a:t>
            </a:r>
          </a:p>
          <a:p>
            <a:pPr marL="514350" indent="-514350" eaLnBrk="1" hangingPunct="1">
              <a:buFont typeface="Arial" panose="020B0604020202020204" pitchFamily="34" charset="0"/>
              <a:buAutoNum type="arabicPeriod" startAt="5"/>
            </a:pPr>
            <a:endParaRPr lang="en-US" altLang="en-US" sz="2800" dirty="0">
              <a:latin typeface="Calibri" panose="020F0502020204030204" pitchFamily="34" charset="0"/>
              <a:cs typeface="Calibri" panose="020F0502020204030204" pitchFamily="34" charset="0"/>
            </a:endParaRPr>
          </a:p>
          <a:p>
            <a:pPr marL="514350" indent="-514350" eaLnBrk="1" hangingPunct="1"/>
            <a:endParaRPr lang="en-US" altLang="en-US" dirty="0">
              <a:latin typeface="Calibri" panose="020F0502020204030204" pitchFamily="34" charset="0"/>
              <a:cs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a:extLst>
              <a:ext uri="{FF2B5EF4-FFF2-40B4-BE49-F238E27FC236}">
                <a16:creationId xmlns:a16="http://schemas.microsoft.com/office/drawing/2014/main" id="{9107079A-D3BF-473B-AB98-109DB83B3215}"/>
              </a:ext>
            </a:extLst>
          </p:cNvPr>
          <p:cNvSpPr>
            <a:spLocks noGrp="1"/>
          </p:cNvSpPr>
          <p:nvPr>
            <p:ph type="title"/>
          </p:nvPr>
        </p:nvSpPr>
        <p:spPr>
          <a:xfrm>
            <a:off x="1700213" y="274638"/>
            <a:ext cx="6986587" cy="1143000"/>
          </a:xfrm>
        </p:spPr>
        <p:txBody>
          <a:bodyPr rtlCol="0">
            <a:normAutofit fontScale="90000"/>
          </a:bodyPr>
          <a:lstStyle/>
          <a:p>
            <a:pPr eaLnBrk="1" fontAlgn="auto" hangingPunct="1">
              <a:spcAft>
                <a:spcPts val="0"/>
              </a:spcAft>
              <a:defRPr/>
            </a:pPr>
            <a:r>
              <a:rPr lang="en-US" b="1" dirty="0">
                <a:latin typeface="Calibri"/>
                <a:ea typeface="MS PGothic" charset="0"/>
                <a:cs typeface="Calibri"/>
              </a:rPr>
              <a:t>1. Academic Press/High  Expectations</a:t>
            </a:r>
          </a:p>
        </p:txBody>
      </p:sp>
      <p:sp>
        <p:nvSpPr>
          <p:cNvPr id="3" name="Content Placeholder 2">
            <a:extLst>
              <a:ext uri="{FF2B5EF4-FFF2-40B4-BE49-F238E27FC236}">
                <a16:creationId xmlns:a16="http://schemas.microsoft.com/office/drawing/2014/main" id="{241A05CB-491F-0A36-D829-34975FB2D4F8}"/>
              </a:ext>
            </a:extLst>
          </p:cNvPr>
          <p:cNvSpPr>
            <a:spLocks noGrp="1"/>
          </p:cNvSpPr>
          <p:nvPr>
            <p:ph idx="1"/>
          </p:nvPr>
        </p:nvSpPr>
        <p:spPr>
          <a:xfrm>
            <a:off x="1436688" y="1454150"/>
            <a:ext cx="7250112" cy="5253038"/>
          </a:xfrm>
        </p:spPr>
        <p:txBody>
          <a:bodyPr rtlCol="0">
            <a:normAutofit lnSpcReduction="10000"/>
          </a:bodyPr>
          <a:lstStyle/>
          <a:p>
            <a:pPr eaLnBrk="1" fontAlgn="auto" hangingPunct="1">
              <a:spcAft>
                <a:spcPts val="0"/>
              </a:spcAft>
              <a:buFont typeface="Arial"/>
              <a:buChar char="•"/>
              <a:defRPr/>
            </a:pPr>
            <a:r>
              <a:rPr lang="en-US" sz="3000" dirty="0">
                <a:latin typeface="Calibri"/>
                <a:ea typeface="MS PGothic" charset="0"/>
                <a:cs typeface="Calibri"/>
              </a:rPr>
              <a:t>Normative emphasis on academic success. </a:t>
            </a:r>
          </a:p>
          <a:p>
            <a:pPr eaLnBrk="1" fontAlgn="auto" hangingPunct="1">
              <a:spcAft>
                <a:spcPts val="0"/>
              </a:spcAft>
              <a:buFont typeface="Arial"/>
              <a:buChar char="•"/>
              <a:defRPr/>
            </a:pPr>
            <a:r>
              <a:rPr lang="en-US" sz="3000" dirty="0">
                <a:latin typeface="Calibri"/>
                <a:ea typeface="MS PGothic" charset="0"/>
                <a:cs typeface="Calibri"/>
              </a:rPr>
              <a:t>Achievement goals and standards high and clear.</a:t>
            </a:r>
          </a:p>
          <a:p>
            <a:pPr eaLnBrk="1" fontAlgn="auto" hangingPunct="1">
              <a:spcAft>
                <a:spcPts val="0"/>
              </a:spcAft>
              <a:buFont typeface="Arial"/>
              <a:buChar char="•"/>
              <a:defRPr/>
            </a:pPr>
            <a:r>
              <a:rPr lang="en-US" sz="3000" dirty="0">
                <a:latin typeface="Calibri"/>
                <a:ea typeface="MS PGothic" charset="0"/>
                <a:cs typeface="Calibri"/>
              </a:rPr>
              <a:t>Review of 20 research studies demonstrate link between academic press and student achievement (</a:t>
            </a:r>
            <a:r>
              <a:rPr lang="en-US" sz="3000" dirty="0" err="1">
                <a:latin typeface="Calibri"/>
                <a:ea typeface="MS PGothic" charset="0"/>
                <a:cs typeface="Calibri"/>
              </a:rPr>
              <a:t>Leithwood</a:t>
            </a:r>
            <a:r>
              <a:rPr lang="en-US" sz="3000" dirty="0">
                <a:latin typeface="Calibri"/>
                <a:ea typeface="MS PGothic" charset="0"/>
                <a:cs typeface="Calibri"/>
              </a:rPr>
              <a:t>, Patten, &amp; </a:t>
            </a:r>
            <a:r>
              <a:rPr lang="en-US" sz="3000" dirty="0" err="1">
                <a:latin typeface="Calibri"/>
                <a:ea typeface="MS PGothic" charset="0"/>
                <a:cs typeface="Calibri"/>
              </a:rPr>
              <a:t>Jantzi</a:t>
            </a:r>
            <a:r>
              <a:rPr lang="en-US" sz="3000" dirty="0">
                <a:latin typeface="Calibri"/>
                <a:ea typeface="MS PGothic" charset="0"/>
                <a:cs typeface="Calibri"/>
              </a:rPr>
              <a:t>, 2010).</a:t>
            </a:r>
          </a:p>
          <a:p>
            <a:pPr eaLnBrk="1" fontAlgn="auto" hangingPunct="1">
              <a:spcAft>
                <a:spcPts val="0"/>
              </a:spcAft>
              <a:buFont typeface="Arial"/>
              <a:buChar char="•"/>
              <a:defRPr/>
            </a:pPr>
            <a:r>
              <a:rPr lang="en-US" sz="3000" dirty="0">
                <a:latin typeface="Calibri"/>
                <a:ea typeface="MS PGothic" charset="0"/>
                <a:cs typeface="Calibri"/>
              </a:rPr>
              <a:t>School leaders help set expectations.</a:t>
            </a:r>
          </a:p>
          <a:p>
            <a:pPr eaLnBrk="1" fontAlgn="auto" hangingPunct="1">
              <a:spcAft>
                <a:spcPts val="0"/>
              </a:spcAft>
              <a:buFont typeface="Arial"/>
              <a:buChar char="•"/>
              <a:defRPr/>
            </a:pPr>
            <a:r>
              <a:rPr lang="en-US" sz="3000" dirty="0">
                <a:latin typeface="Calibri"/>
                <a:ea typeface="MS PGothic" charset="0"/>
                <a:cs typeface="Calibri"/>
              </a:rPr>
              <a:t>Staff and others involved in goal setting, communicating, and monitoring of learning goals (Robinson et al., 2008).</a:t>
            </a:r>
          </a:p>
          <a:p>
            <a:pPr eaLnBrk="1" fontAlgn="auto" hangingPunct="1">
              <a:spcAft>
                <a:spcPts val="0"/>
              </a:spcAft>
              <a:buFont typeface="Arial"/>
              <a:buChar char="•"/>
              <a:defRPr/>
            </a:pPr>
            <a:endParaRPr lang="en-US" sz="2800" dirty="0">
              <a:latin typeface="Calibri"/>
              <a:ea typeface="MS PGothic" charset="0"/>
              <a:cs typeface="Calibri"/>
            </a:endParaRPr>
          </a:p>
          <a:p>
            <a:pPr eaLnBrk="1" fontAlgn="auto" hangingPunct="1">
              <a:spcAft>
                <a:spcPts val="0"/>
              </a:spcAft>
              <a:buFont typeface="Arial"/>
              <a:buChar char="•"/>
              <a:defRPr/>
            </a:pPr>
            <a:endParaRPr lang="en-US" dirty="0">
              <a:latin typeface="Calibri"/>
              <a:ea typeface="MS PGothic" charset="0"/>
              <a:cs typeface="Calibri"/>
            </a:endParaRPr>
          </a:p>
          <a:p>
            <a:pPr eaLnBrk="1" fontAlgn="auto" hangingPunct="1">
              <a:spcAft>
                <a:spcPts val="0"/>
              </a:spcAft>
              <a:buFont typeface="Arial"/>
              <a:buChar char="•"/>
              <a:defRPr/>
            </a:pPr>
            <a:endParaRPr lang="en-US" dirty="0">
              <a:latin typeface="Calibri"/>
              <a:ea typeface="MS PGothic" charset="0"/>
              <a:cs typeface="Calibri"/>
            </a:endParaRPr>
          </a:p>
          <a:p>
            <a:pPr eaLnBrk="1" fontAlgn="auto" hangingPunct="1">
              <a:spcAft>
                <a:spcPts val="0"/>
              </a:spcAft>
              <a:buFont typeface="Arial"/>
              <a:buChar char="•"/>
              <a:defRPr/>
            </a:pPr>
            <a:endParaRPr lang="en-US" dirty="0">
              <a:latin typeface="Calibri"/>
              <a:ea typeface="MS PGothic" charset="0"/>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a:extLst>
              <a:ext uri="{FF2B5EF4-FFF2-40B4-BE49-F238E27FC236}">
                <a16:creationId xmlns:a16="http://schemas.microsoft.com/office/drawing/2014/main" id="{0E643656-AEDD-B612-13F6-66B2C755CF2E}"/>
              </a:ext>
            </a:extLst>
          </p:cNvPr>
          <p:cNvSpPr>
            <a:spLocks noGrp="1"/>
          </p:cNvSpPr>
          <p:nvPr>
            <p:ph type="ctrTitle"/>
          </p:nvPr>
        </p:nvSpPr>
        <p:spPr>
          <a:xfrm>
            <a:off x="1690688" y="319088"/>
            <a:ext cx="7013575" cy="1106487"/>
          </a:xfrm>
        </p:spPr>
        <p:txBody>
          <a:bodyPr/>
          <a:lstStyle/>
          <a:p>
            <a:pPr eaLnBrk="1" hangingPunct="1"/>
            <a:r>
              <a:rPr lang="en-US" altLang="en-US" b="1" dirty="0">
                <a:latin typeface="Calibri" panose="020F0502020204030204" pitchFamily="34" charset="0"/>
              </a:rPr>
              <a:t>Clear Mission </a:t>
            </a:r>
            <a:endParaRPr lang="en-US" altLang="en-US" sz="2400" b="1" dirty="0">
              <a:latin typeface="Calibri" panose="020F0502020204030204" pitchFamily="34" charset="0"/>
            </a:endParaRPr>
          </a:p>
        </p:txBody>
      </p:sp>
      <p:sp>
        <p:nvSpPr>
          <p:cNvPr id="3" name="Subtitle 2">
            <a:extLst>
              <a:ext uri="{FF2B5EF4-FFF2-40B4-BE49-F238E27FC236}">
                <a16:creationId xmlns:a16="http://schemas.microsoft.com/office/drawing/2014/main" id="{3484DFD6-D071-D03E-5755-9E249F2CE8EF}"/>
              </a:ext>
            </a:extLst>
          </p:cNvPr>
          <p:cNvSpPr>
            <a:spLocks noGrp="1"/>
          </p:cNvSpPr>
          <p:nvPr>
            <p:ph type="subTitle" idx="1"/>
          </p:nvPr>
        </p:nvSpPr>
        <p:spPr>
          <a:xfrm>
            <a:off x="1690688" y="1660525"/>
            <a:ext cx="7258050" cy="5314950"/>
          </a:xfrm>
        </p:spPr>
        <p:txBody>
          <a:bodyPr/>
          <a:lstStyle/>
          <a:p>
            <a:pPr algn="l" eaLnBrk="1" hangingPunct="1"/>
            <a:r>
              <a:rPr lang="en-US" altLang="en-US">
                <a:solidFill>
                  <a:schemeClr val="bg1"/>
                </a:solidFill>
                <a:latin typeface="Calibri" panose="020F0502020204030204" pitchFamily="34" charset="0"/>
              </a:rPr>
              <a:t>Ruleville Central Elementary: Provide “rigorous and relevant educational experiences daily that will enable students to develop positive social, emotional, and intellectual relationships and compete with students at premier institutions locally, nationally, and globally.” </a:t>
            </a:r>
          </a:p>
          <a:p>
            <a:pPr algn="l" eaLnBrk="1" hangingPunct="1"/>
            <a:endParaRPr lang="en-US" altLang="en-US">
              <a:solidFill>
                <a:schemeClr val="bg1"/>
              </a:solidFill>
              <a:latin typeface="Calibri" panose="020F0502020204030204" pitchFamily="34" charset="0"/>
            </a:endParaRPr>
          </a:p>
          <a:p>
            <a:pPr algn="l" eaLnBrk="1" hangingPunct="1"/>
            <a:r>
              <a:rPr lang="en-US" altLang="en-US" sz="2400">
                <a:solidFill>
                  <a:schemeClr val="bg1"/>
                </a:solidFill>
                <a:latin typeface="Calibri" panose="020F0502020204030204" pitchFamily="34" charset="0"/>
              </a:rPr>
              <a:t>From http://www.swiftschools.org/april-2014</a:t>
            </a:r>
          </a:p>
          <a:p>
            <a:pPr eaLnBrk="1" hangingPunct="1"/>
            <a:endParaRPr lang="en-US" altLang="en-US">
              <a:solidFill>
                <a:srgbClr val="898989"/>
              </a:solidFill>
              <a:latin typeface="Calibri" panose="020F0502020204030204" pitchFamily="34" charset="0"/>
            </a:endParaRPr>
          </a:p>
        </p:txBody>
      </p:sp>
    </p:spTree>
  </p:cSld>
  <p:clrMapOvr>
    <a:masterClrMapping/>
  </p:clrMapOvr>
</p:sld>
</file>

<file path=ppt/theme/theme1.xml><?xml version="1.0" encoding="utf-8"?>
<a:theme xmlns:a="http://schemas.openxmlformats.org/drawingml/2006/main" name="Inclusion part 1 ppt NEW">
  <a:themeElements>
    <a:clrScheme name="Custom 2">
      <a:dk1>
        <a:srgbClr val="0061AF"/>
      </a:dk1>
      <a:lt1>
        <a:srgbClr val="0061AF"/>
      </a:lt1>
      <a:dk2>
        <a:srgbClr val="0061AF"/>
      </a:dk2>
      <a:lt2>
        <a:srgbClr val="0061AF"/>
      </a:lt2>
      <a:accent1>
        <a:srgbClr val="0061AF"/>
      </a:accent1>
      <a:accent2>
        <a:srgbClr val="0061AF"/>
      </a:accent2>
      <a:accent3>
        <a:srgbClr val="0061AF"/>
      </a:accent3>
      <a:accent4>
        <a:srgbClr val="0061AF"/>
      </a:accent4>
      <a:accent5>
        <a:srgbClr val="0061AF"/>
      </a:accent5>
      <a:accent6>
        <a:srgbClr val="0061AF"/>
      </a:accent6>
      <a:hlink>
        <a:srgbClr val="0061AF"/>
      </a:hlink>
      <a:folHlink>
        <a:srgbClr val="0061A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EED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3_CEED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CEED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CEED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Inclusion part 1 ppt NEW.thmx</Template>
  <TotalTime>4905</TotalTime>
  <Words>2403</Words>
  <Application>Microsoft Office PowerPoint</Application>
  <PresentationFormat>On-screen Show (4:3)</PresentationFormat>
  <Paragraphs>241</Paragraphs>
  <Slides>33</Slides>
  <Notes>24</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33</vt:i4>
      </vt:variant>
    </vt:vector>
  </HeadingPairs>
  <TitlesOfParts>
    <vt:vector size="44" baseType="lpstr">
      <vt:lpstr>Calibri</vt:lpstr>
      <vt:lpstr>MS PGothic</vt:lpstr>
      <vt:lpstr>Arial</vt:lpstr>
      <vt:lpstr>MS PGothic</vt:lpstr>
      <vt:lpstr>Wingdings</vt:lpstr>
      <vt:lpstr>Courier New</vt:lpstr>
      <vt:lpstr>Inclusion part 1 ppt NEW</vt:lpstr>
      <vt:lpstr>1_CEEDAR</vt:lpstr>
      <vt:lpstr>3_CEEDAR</vt:lpstr>
      <vt:lpstr>2_CEEDAR</vt:lpstr>
      <vt:lpstr>4_CEEDAR</vt:lpstr>
      <vt:lpstr>School Leadership for Students With Disabilities</vt:lpstr>
      <vt:lpstr>School Leadership </vt:lpstr>
      <vt:lpstr>Objectives</vt:lpstr>
      <vt:lpstr>What Is Instructional Leadership?  What activities are part of instructional leadership?  </vt:lpstr>
      <vt:lpstr>Dimensions of Instructional Leadership</vt:lpstr>
      <vt:lpstr>Importance of Instructional Leadership (Elmore, 2004)</vt:lpstr>
      <vt:lpstr>Instructional Leadership  &amp; Students With Disabilities (Billingsley, McLeskey, &amp; Crockett, 2014)</vt:lpstr>
      <vt:lpstr>1. Academic Press/High  Expectations</vt:lpstr>
      <vt:lpstr>Clear Mission </vt:lpstr>
      <vt:lpstr>Academic Press in Practice </vt:lpstr>
      <vt:lpstr>Academic Press &amp; Students With Disabilities</vt:lpstr>
      <vt:lpstr>2. Positive Disciplinary Climate (Leithwood et al., 2010)</vt:lpstr>
      <vt:lpstr>Positive Disciplinary Climate in Practice</vt:lpstr>
      <vt:lpstr>School-Wide Positive Behavioral Support (pbis.org)</vt:lpstr>
      <vt:lpstr>Example of PBIS in Gwinnett County  http://www.pbis.org/swpbs_videos/default.aspx </vt:lpstr>
      <vt:lpstr>Positive Disciplinary Climate and Students with Disabilities</vt:lpstr>
      <vt:lpstr>3. High-Quality Instruction &amp; Progressing Monitoring</vt:lpstr>
      <vt:lpstr>Response to Intervention (RtI)</vt:lpstr>
      <vt:lpstr> Response to Intervention (RtI) </vt:lpstr>
      <vt:lpstr>Ruleville Elementary From swift.org</vt:lpstr>
      <vt:lpstr> Video: Response to Instruction Boulevard Elementary School  http://www.rtinetwork.org/professional/videos/virtualvisits </vt:lpstr>
      <vt:lpstr>Save the Last Word for Me</vt:lpstr>
      <vt:lpstr>High-Quality Instruction &amp; Students With Disabilities</vt:lpstr>
      <vt:lpstr>4. Supporting Teaching Effectiveness </vt:lpstr>
      <vt:lpstr>Use of one’s “knowledge, skills, and abilities . . . in an environment conducive to teaching and learning”   Ladson-Billings, 2008, p. 207 (emphasis added) </vt:lpstr>
      <vt:lpstr>Promoting Teaching Effectiveness</vt:lpstr>
      <vt:lpstr>Promoting Teacher Effectiveness</vt:lpstr>
      <vt:lpstr>From a Special Educator</vt:lpstr>
      <vt:lpstr>Video: Instructional Leadership at Henderson School  https://www.youtube.com/watch?v=NRR67_osT-Q </vt:lpstr>
      <vt:lpstr>Distributed Leadership </vt:lpstr>
      <vt:lpstr>References 1</vt:lpstr>
      <vt:lpstr>References 2</vt:lpstr>
      <vt:lpstr>References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Billingsley</dc:creator>
  <cp:lastModifiedBy>Wuthrich, Mathilde</cp:lastModifiedBy>
  <cp:revision>291</cp:revision>
  <dcterms:created xsi:type="dcterms:W3CDTF">2015-01-28T16:47:40Z</dcterms:created>
  <dcterms:modified xsi:type="dcterms:W3CDTF">2026-04-13T19:01:06Z</dcterms:modified>
</cp:coreProperties>
</file>