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comments/comment1.xml" ContentType="application/vnd.openxmlformats-officedocument.presentationml.comments+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 id="2147483672" r:id="rId2"/>
  </p:sldMasterIdLst>
  <p:notesMasterIdLst>
    <p:notesMasterId r:id="rId36"/>
  </p:notesMasterIdLst>
  <p:handoutMasterIdLst>
    <p:handoutMasterId r:id="rId37"/>
  </p:handoutMasterIdLst>
  <p:sldIdLst>
    <p:sldId id="345" r:id="rId3"/>
    <p:sldId id="313" r:id="rId4"/>
    <p:sldId id="258" r:id="rId5"/>
    <p:sldId id="259" r:id="rId6"/>
    <p:sldId id="330" r:id="rId7"/>
    <p:sldId id="324" r:id="rId8"/>
    <p:sldId id="325" r:id="rId9"/>
    <p:sldId id="268" r:id="rId10"/>
    <p:sldId id="294" r:id="rId11"/>
    <p:sldId id="320" r:id="rId12"/>
    <p:sldId id="267" r:id="rId13"/>
    <p:sldId id="285" r:id="rId14"/>
    <p:sldId id="260" r:id="rId15"/>
    <p:sldId id="296" r:id="rId16"/>
    <p:sldId id="344" r:id="rId17"/>
    <p:sldId id="300" r:id="rId18"/>
    <p:sldId id="279" r:id="rId19"/>
    <p:sldId id="301" r:id="rId20"/>
    <p:sldId id="307" r:id="rId21"/>
    <p:sldId id="302" r:id="rId22"/>
    <p:sldId id="308" r:id="rId23"/>
    <p:sldId id="303" r:id="rId24"/>
    <p:sldId id="323" r:id="rId25"/>
    <p:sldId id="309" r:id="rId26"/>
    <p:sldId id="304" r:id="rId27"/>
    <p:sldId id="310" r:id="rId28"/>
    <p:sldId id="261" r:id="rId29"/>
    <p:sldId id="349" r:id="rId30"/>
    <p:sldId id="350" r:id="rId31"/>
    <p:sldId id="331" r:id="rId32"/>
    <p:sldId id="273" r:id="rId33"/>
    <p:sldId id="347" r:id="rId34"/>
    <p:sldId id="346" r:id="rId35"/>
  </p:sldIdLst>
  <p:sldSz cx="9144000" cy="6858000" type="screen4x3"/>
  <p:notesSz cx="6858000" cy="9144000"/>
  <p:defaultTextStyle>
    <a:defPPr>
      <a:defRPr lang="en-US"/>
    </a:defPPr>
    <a:lvl1pPr algn="l" defTabSz="457200"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1pPr>
    <a:lvl2pPr marL="457200" algn="l" defTabSz="457200"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2pPr>
    <a:lvl3pPr marL="914400" algn="l" defTabSz="457200"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3pPr>
    <a:lvl4pPr marL="1371600" algn="l" defTabSz="457200"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4pPr>
    <a:lvl5pPr marL="1828800" algn="l" defTabSz="457200" rtl="0" eaLnBrk="0" fontAlgn="base" hangingPunct="0">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5pPr>
    <a:lvl6pPr marL="22860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6pPr>
    <a:lvl7pPr marL="27432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7pPr>
    <a:lvl8pPr marL="32004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8pPr>
    <a:lvl9pPr marL="36576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onnie Billingsley"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1A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outlineView">
  <p:normalViewPr showOutlineIcons="0">
    <p:restoredLeft sz="34610" autoAdjust="0"/>
    <p:restoredTop sz="86405" autoAdjust="0"/>
  </p:normalViewPr>
  <p:slideViewPr>
    <p:cSldViewPr snapToGrid="0" snapToObjects="1">
      <p:cViewPr varScale="1">
        <p:scale>
          <a:sx n="71" d="100"/>
          <a:sy n="71" d="100"/>
        </p:scale>
        <p:origin x="288" y="5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63" d="100"/>
        <a:sy n="163" d="100"/>
      </p:scale>
      <p:origin x="0" y="0"/>
    </p:cViewPr>
  </p:sorterViewPr>
  <p:notesViewPr>
    <p:cSldViewPr snapToGrid="0" snapToObjects="1">
      <p:cViewPr varScale="1">
        <p:scale>
          <a:sx n="85" d="100"/>
          <a:sy n="85" d="100"/>
        </p:scale>
        <p:origin x="-3472" y="-10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presProps" Target="presProps.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tableStyles" Target="tableStyle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handoutMaster" Target="handoutMasters/handoutMaster1.xml"/><Relationship Id="rId40"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5-01-05T17:42:49.803" idx="1">
    <p:pos x="3484" y="142"/>
    <p:text>need to add example for parents and learning...</p:text>
  </p:cm>
</p:cmLst>
</file>

<file path=ppt/diagrams/colors1.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C8E406B-B582-4F47-9D6A-40650840E970}" type="doc">
      <dgm:prSet loTypeId="urn:microsoft.com/office/officeart/2005/8/layout/hProcess9" loCatId="" qsTypeId="urn:microsoft.com/office/officeart/2005/8/quickstyle/simple4" qsCatId="simple" csTypeId="urn:microsoft.com/office/officeart/2005/8/colors/accent1_5" csCatId="accent1" phldr="1"/>
      <dgm:spPr/>
    </dgm:pt>
    <dgm:pt modelId="{0F6E3E92-CA7E-6947-99E9-BB9B1D2A2E90}">
      <dgm:prSet phldrT="[Text]"/>
      <dgm:spPr/>
      <dgm:t>
        <a:bodyPr/>
        <a:lstStyle/>
        <a:p>
          <a:r>
            <a:rPr lang="en-US" dirty="0">
              <a:solidFill>
                <a:schemeClr val="tx1"/>
              </a:solidFill>
              <a:latin typeface="Calibri"/>
              <a:cs typeface="Calibri"/>
            </a:rPr>
            <a:t>Provides Instructional Leadership</a:t>
          </a:r>
        </a:p>
      </dgm:t>
    </dgm:pt>
    <dgm:pt modelId="{DDCC3CB7-0366-B943-B8BE-94E44B3E062E}" type="parTrans" cxnId="{C0AC432E-A4EF-2B41-9553-CC9967333C4C}">
      <dgm:prSet/>
      <dgm:spPr/>
      <dgm:t>
        <a:bodyPr/>
        <a:lstStyle/>
        <a:p>
          <a:endParaRPr lang="en-US">
            <a:solidFill>
              <a:schemeClr val="tx1"/>
            </a:solidFill>
          </a:endParaRPr>
        </a:p>
      </dgm:t>
    </dgm:pt>
    <dgm:pt modelId="{D1BDCFC3-9631-B549-AB66-E33BD0888B82}" type="sibTrans" cxnId="{C0AC432E-A4EF-2B41-9553-CC9967333C4C}">
      <dgm:prSet/>
      <dgm:spPr/>
      <dgm:t>
        <a:bodyPr/>
        <a:lstStyle/>
        <a:p>
          <a:endParaRPr lang="en-US">
            <a:solidFill>
              <a:schemeClr val="tx1"/>
            </a:solidFill>
          </a:endParaRPr>
        </a:p>
      </dgm:t>
    </dgm:pt>
    <dgm:pt modelId="{007D16B5-E8BA-6C4E-ABEB-4D3A565247E0}">
      <dgm:prSet phldrT="[Text]"/>
      <dgm:spPr/>
      <dgm:t>
        <a:bodyPr/>
        <a:lstStyle/>
        <a:p>
          <a:r>
            <a:rPr lang="en-US" dirty="0">
              <a:solidFill>
                <a:schemeClr val="tx1"/>
              </a:solidFill>
              <a:latin typeface="Calibri"/>
              <a:cs typeface="Calibri"/>
            </a:rPr>
            <a:t>Facilitates Inclusive Culture</a:t>
          </a:r>
        </a:p>
        <a:p>
          <a:r>
            <a:rPr lang="en-US" dirty="0">
              <a:solidFill>
                <a:schemeClr val="tx1"/>
              </a:solidFill>
              <a:latin typeface="Calibri"/>
              <a:cs typeface="Calibri"/>
            </a:rPr>
            <a:t>(2 parts)</a:t>
          </a:r>
        </a:p>
      </dgm:t>
    </dgm:pt>
    <dgm:pt modelId="{E5F43034-5A86-9148-B661-1410783629F1}" type="parTrans" cxnId="{8DFF6FEE-7FB2-4046-B239-039206FD8FE5}">
      <dgm:prSet/>
      <dgm:spPr/>
      <dgm:t>
        <a:bodyPr/>
        <a:lstStyle/>
        <a:p>
          <a:endParaRPr lang="en-US">
            <a:solidFill>
              <a:schemeClr val="tx1"/>
            </a:solidFill>
          </a:endParaRPr>
        </a:p>
      </dgm:t>
    </dgm:pt>
    <dgm:pt modelId="{F311166A-DC67-484A-B6DE-3EEDFDD274FC}" type="sibTrans" cxnId="{8DFF6FEE-7FB2-4046-B239-039206FD8FE5}">
      <dgm:prSet/>
      <dgm:spPr/>
      <dgm:t>
        <a:bodyPr/>
        <a:lstStyle/>
        <a:p>
          <a:endParaRPr lang="en-US">
            <a:solidFill>
              <a:schemeClr val="tx1"/>
            </a:solidFill>
          </a:endParaRPr>
        </a:p>
      </dgm:t>
    </dgm:pt>
    <dgm:pt modelId="{165D05E3-43C6-D142-8A13-DF3D2A4DCD89}">
      <dgm:prSet phldrT="[Text]"/>
      <dgm:spPr/>
      <dgm:t>
        <a:bodyPr/>
        <a:lstStyle/>
        <a:p>
          <a:r>
            <a:rPr lang="en-US" dirty="0">
              <a:solidFill>
                <a:schemeClr val="tx1"/>
              </a:solidFill>
              <a:latin typeface="Calibri"/>
              <a:cs typeface="Calibri"/>
            </a:rPr>
            <a:t>Involves Parents &amp; Community</a:t>
          </a:r>
        </a:p>
      </dgm:t>
    </dgm:pt>
    <dgm:pt modelId="{EBC129A6-BE40-9B4E-B716-F5F3BBAC12A6}" type="parTrans" cxnId="{1AD3077B-96D7-954A-A772-B5FC68D701F6}">
      <dgm:prSet/>
      <dgm:spPr/>
      <dgm:t>
        <a:bodyPr/>
        <a:lstStyle/>
        <a:p>
          <a:endParaRPr lang="en-US">
            <a:solidFill>
              <a:schemeClr val="tx1"/>
            </a:solidFill>
          </a:endParaRPr>
        </a:p>
      </dgm:t>
    </dgm:pt>
    <dgm:pt modelId="{6374398A-AEA1-A747-B950-848187E86540}" type="sibTrans" cxnId="{1AD3077B-96D7-954A-A772-B5FC68D701F6}">
      <dgm:prSet/>
      <dgm:spPr/>
      <dgm:t>
        <a:bodyPr/>
        <a:lstStyle/>
        <a:p>
          <a:endParaRPr lang="en-US">
            <a:solidFill>
              <a:schemeClr val="tx1"/>
            </a:solidFill>
          </a:endParaRPr>
        </a:p>
      </dgm:t>
    </dgm:pt>
    <dgm:pt modelId="{28507B49-0ACA-1543-8901-F676FF581731}">
      <dgm:prSet phldrT="[Text]">
        <dgm:style>
          <a:lnRef idx="2">
            <a:schemeClr val="accent1">
              <a:shade val="50000"/>
            </a:schemeClr>
          </a:lnRef>
          <a:fillRef idx="1">
            <a:schemeClr val="accent1"/>
          </a:fillRef>
          <a:effectRef idx="0">
            <a:schemeClr val="accent1"/>
          </a:effectRef>
          <a:fontRef idx="minor">
            <a:schemeClr val="lt1"/>
          </a:fontRef>
        </dgm:style>
      </dgm:prSet>
      <dgm:spPr/>
      <dgm:t>
        <a:bodyPr/>
        <a:lstStyle/>
        <a:p>
          <a:r>
            <a:rPr lang="en-US" b="1">
              <a:solidFill>
                <a:schemeClr val="tx1"/>
              </a:solidFill>
              <a:latin typeface="Calibri"/>
              <a:cs typeface="Calibri"/>
            </a:rPr>
            <a:t>Academic &amp; </a:t>
          </a:r>
        </a:p>
        <a:p>
          <a:r>
            <a:rPr lang="en-US" b="1">
              <a:solidFill>
                <a:schemeClr val="tx1"/>
              </a:solidFill>
              <a:latin typeface="Calibri"/>
              <a:cs typeface="Calibri"/>
            </a:rPr>
            <a:t>Life</a:t>
          </a:r>
        </a:p>
        <a:p>
          <a:r>
            <a:rPr lang="en-US" b="1">
              <a:solidFill>
                <a:schemeClr val="tx1"/>
              </a:solidFill>
              <a:latin typeface="Calibri"/>
              <a:cs typeface="Calibri"/>
            </a:rPr>
            <a:t>Outcomes</a:t>
          </a:r>
          <a:endParaRPr lang="en-US" b="1" dirty="0">
            <a:solidFill>
              <a:schemeClr val="tx1"/>
            </a:solidFill>
            <a:latin typeface="Calibri"/>
            <a:cs typeface="Calibri"/>
          </a:endParaRPr>
        </a:p>
      </dgm:t>
    </dgm:pt>
    <dgm:pt modelId="{2209BDB7-2627-C84A-BEED-A95AA8A8977D}" type="parTrans" cxnId="{67D03318-E054-6348-8523-FE84F9A05A0F}">
      <dgm:prSet/>
      <dgm:spPr/>
      <dgm:t>
        <a:bodyPr/>
        <a:lstStyle/>
        <a:p>
          <a:endParaRPr lang="en-US">
            <a:solidFill>
              <a:schemeClr val="tx1"/>
            </a:solidFill>
          </a:endParaRPr>
        </a:p>
      </dgm:t>
    </dgm:pt>
    <dgm:pt modelId="{7F697898-C855-5B48-B5B4-FE36F1BD3DEA}" type="sibTrans" cxnId="{67D03318-E054-6348-8523-FE84F9A05A0F}">
      <dgm:prSet/>
      <dgm:spPr/>
      <dgm:t>
        <a:bodyPr/>
        <a:lstStyle/>
        <a:p>
          <a:endParaRPr lang="en-US">
            <a:solidFill>
              <a:schemeClr val="tx1"/>
            </a:solidFill>
          </a:endParaRPr>
        </a:p>
      </dgm:t>
    </dgm:pt>
    <dgm:pt modelId="{389E488B-892B-6D4A-A475-314C928DE6D5}">
      <dgm:prSet/>
      <dgm:spPr/>
      <dgm:t>
        <a:bodyPr/>
        <a:lstStyle/>
        <a:p>
          <a:r>
            <a:rPr lang="en-US" dirty="0">
              <a:solidFill>
                <a:schemeClr val="tx1"/>
              </a:solidFill>
              <a:latin typeface="Calibri"/>
              <a:cs typeface="Calibri"/>
            </a:rPr>
            <a:t>Facilitates Collaboration</a:t>
          </a:r>
        </a:p>
      </dgm:t>
    </dgm:pt>
    <dgm:pt modelId="{1735A799-E885-484E-A7DC-F906F9E7BCD6}" type="parTrans" cxnId="{34A3CB12-FF26-A540-920D-B0C12B463DD1}">
      <dgm:prSet/>
      <dgm:spPr/>
      <dgm:t>
        <a:bodyPr/>
        <a:lstStyle/>
        <a:p>
          <a:endParaRPr lang="en-US">
            <a:solidFill>
              <a:schemeClr val="tx1"/>
            </a:solidFill>
          </a:endParaRPr>
        </a:p>
      </dgm:t>
    </dgm:pt>
    <dgm:pt modelId="{559FC858-A28E-634A-96FE-11F61BEF2EFB}" type="sibTrans" cxnId="{34A3CB12-FF26-A540-920D-B0C12B463DD1}">
      <dgm:prSet/>
      <dgm:spPr/>
      <dgm:t>
        <a:bodyPr/>
        <a:lstStyle/>
        <a:p>
          <a:endParaRPr lang="en-US">
            <a:solidFill>
              <a:schemeClr val="tx1"/>
            </a:solidFill>
          </a:endParaRPr>
        </a:p>
      </dgm:t>
    </dgm:pt>
    <dgm:pt modelId="{A4F492A1-E185-944D-B60C-934153CEFE80}" type="pres">
      <dgm:prSet presAssocID="{5C8E406B-B582-4F47-9D6A-40650840E970}" presName="CompostProcess" presStyleCnt="0">
        <dgm:presLayoutVars>
          <dgm:dir/>
          <dgm:resizeHandles val="exact"/>
        </dgm:presLayoutVars>
      </dgm:prSet>
      <dgm:spPr/>
    </dgm:pt>
    <dgm:pt modelId="{EEF8B23F-9413-E740-B0A4-61D7F53948D4}" type="pres">
      <dgm:prSet presAssocID="{5C8E406B-B582-4F47-9D6A-40650840E970}" presName="arrow" presStyleLbl="bgShp" presStyleIdx="0" presStyleCnt="1"/>
      <dgm:spPr/>
    </dgm:pt>
    <dgm:pt modelId="{AD288180-2B4A-6445-A05A-7E698091424C}" type="pres">
      <dgm:prSet presAssocID="{5C8E406B-B582-4F47-9D6A-40650840E970}" presName="linearProcess" presStyleCnt="0"/>
      <dgm:spPr/>
    </dgm:pt>
    <dgm:pt modelId="{60C2D966-71B0-AA46-8972-E7536E1A8687}" type="pres">
      <dgm:prSet presAssocID="{0F6E3E92-CA7E-6947-99E9-BB9B1D2A2E90}" presName="textNode" presStyleLbl="node1" presStyleIdx="0" presStyleCnt="5" custLinFactX="87838" custLinFactNeighborX="100000" custLinFactNeighborY="-2447">
        <dgm:presLayoutVars>
          <dgm:bulletEnabled val="1"/>
        </dgm:presLayoutVars>
      </dgm:prSet>
      <dgm:spPr/>
    </dgm:pt>
    <dgm:pt modelId="{40137CCA-8986-F349-B306-C8B577B79CCC}" type="pres">
      <dgm:prSet presAssocID="{D1BDCFC3-9631-B549-AB66-E33BD0888B82}" presName="sibTrans" presStyleCnt="0"/>
      <dgm:spPr/>
    </dgm:pt>
    <dgm:pt modelId="{398551DD-8F16-2248-A145-515206A511AC}" type="pres">
      <dgm:prSet presAssocID="{007D16B5-E8BA-6C4E-ABEB-4D3A565247E0}" presName="textNode" presStyleLbl="node1" presStyleIdx="1" presStyleCnt="5" custScaleX="94914" custScaleY="102570" custLinFactX="-101802" custLinFactNeighborX="-200000" custLinFactNeighborY="-1781">
        <dgm:presLayoutVars>
          <dgm:bulletEnabled val="1"/>
        </dgm:presLayoutVars>
      </dgm:prSet>
      <dgm:spPr/>
    </dgm:pt>
    <dgm:pt modelId="{D9A0D3A3-7328-FE4B-86B0-486D6C73E5B5}" type="pres">
      <dgm:prSet presAssocID="{F311166A-DC67-484A-B6DE-3EEDFDD274FC}" presName="sibTrans" presStyleCnt="0"/>
      <dgm:spPr/>
    </dgm:pt>
    <dgm:pt modelId="{CAE44038-8321-CA44-B6F2-807CA6C457F5}" type="pres">
      <dgm:prSet presAssocID="{389E488B-892B-6D4A-A475-314C928DE6D5}" presName="textNode" presStyleLbl="node1" presStyleIdx="2" presStyleCnt="5" custLinFactX="-1216" custLinFactNeighborX="-100000" custLinFactNeighborY="-594">
        <dgm:presLayoutVars>
          <dgm:bulletEnabled val="1"/>
        </dgm:presLayoutVars>
      </dgm:prSet>
      <dgm:spPr/>
    </dgm:pt>
    <dgm:pt modelId="{5C2D0EDB-884C-6543-ADB1-A49982A886D5}" type="pres">
      <dgm:prSet presAssocID="{559FC858-A28E-634A-96FE-11F61BEF2EFB}" presName="sibTrans" presStyleCnt="0"/>
      <dgm:spPr/>
    </dgm:pt>
    <dgm:pt modelId="{C3C864CB-8FD4-2241-A54F-539BDCD32802}" type="pres">
      <dgm:prSet presAssocID="{165D05E3-43C6-D142-8A13-DF3D2A4DCD89}" presName="textNode" presStyleLbl="node1" presStyleIdx="3" presStyleCnt="5" custLinFactX="-1098" custLinFactNeighborX="-100000" custLinFactNeighborY="-2374">
        <dgm:presLayoutVars>
          <dgm:bulletEnabled val="1"/>
        </dgm:presLayoutVars>
      </dgm:prSet>
      <dgm:spPr/>
    </dgm:pt>
    <dgm:pt modelId="{A2E939F6-1FC9-364F-8D1C-5313B64ABA68}" type="pres">
      <dgm:prSet presAssocID="{6374398A-AEA1-A747-B950-848187E86540}" presName="sibTrans" presStyleCnt="0"/>
      <dgm:spPr/>
    </dgm:pt>
    <dgm:pt modelId="{ABC1B247-9B69-4643-A6A3-8BE828CF74B8}" type="pres">
      <dgm:prSet presAssocID="{28507B49-0ACA-1543-8901-F676FF581731}" presName="textNode" presStyleLbl="node1" presStyleIdx="4" presStyleCnt="5" custScaleX="52313" custScaleY="184979" custLinFactX="35988" custLinFactNeighborX="100000" custLinFactNeighborY="0">
        <dgm:presLayoutVars>
          <dgm:bulletEnabled val="1"/>
        </dgm:presLayoutVars>
      </dgm:prSet>
      <dgm:spPr/>
    </dgm:pt>
  </dgm:ptLst>
  <dgm:cxnLst>
    <dgm:cxn modelId="{34A3CB12-FF26-A540-920D-B0C12B463DD1}" srcId="{5C8E406B-B582-4F47-9D6A-40650840E970}" destId="{389E488B-892B-6D4A-A475-314C928DE6D5}" srcOrd="2" destOrd="0" parTransId="{1735A799-E885-484E-A7DC-F906F9E7BCD6}" sibTransId="{559FC858-A28E-634A-96FE-11F61BEF2EFB}"/>
    <dgm:cxn modelId="{67D03318-E054-6348-8523-FE84F9A05A0F}" srcId="{5C8E406B-B582-4F47-9D6A-40650840E970}" destId="{28507B49-0ACA-1543-8901-F676FF581731}" srcOrd="4" destOrd="0" parTransId="{2209BDB7-2627-C84A-BEED-A95AA8A8977D}" sibTransId="{7F697898-C855-5B48-B5B4-FE36F1BD3DEA}"/>
    <dgm:cxn modelId="{C0AC432E-A4EF-2B41-9553-CC9967333C4C}" srcId="{5C8E406B-B582-4F47-9D6A-40650840E970}" destId="{0F6E3E92-CA7E-6947-99E9-BB9B1D2A2E90}" srcOrd="0" destOrd="0" parTransId="{DDCC3CB7-0366-B943-B8BE-94E44B3E062E}" sibTransId="{D1BDCFC3-9631-B549-AB66-E33BD0888B82}"/>
    <dgm:cxn modelId="{9A753036-D30C-9E4F-B7C2-5EFD8F66E4F3}" type="presOf" srcId="{0F6E3E92-CA7E-6947-99E9-BB9B1D2A2E90}" destId="{60C2D966-71B0-AA46-8972-E7536E1A8687}" srcOrd="0" destOrd="0" presId="urn:microsoft.com/office/officeart/2005/8/layout/hProcess9"/>
    <dgm:cxn modelId="{BD1DC53D-7AEA-EB49-BE4D-93530E3F69E9}" type="presOf" srcId="{5C8E406B-B582-4F47-9D6A-40650840E970}" destId="{A4F492A1-E185-944D-B60C-934153CEFE80}" srcOrd="0" destOrd="0" presId="urn:microsoft.com/office/officeart/2005/8/layout/hProcess9"/>
    <dgm:cxn modelId="{3A422C45-F033-C040-8D73-6CA80419FC59}" type="presOf" srcId="{28507B49-0ACA-1543-8901-F676FF581731}" destId="{ABC1B247-9B69-4643-A6A3-8BE828CF74B8}" srcOrd="0" destOrd="0" presId="urn:microsoft.com/office/officeart/2005/8/layout/hProcess9"/>
    <dgm:cxn modelId="{F9C3C54A-F8AF-DE4F-9FD5-D3A21DC05AD4}" type="presOf" srcId="{389E488B-892B-6D4A-A475-314C928DE6D5}" destId="{CAE44038-8321-CA44-B6F2-807CA6C457F5}" srcOrd="0" destOrd="0" presId="urn:microsoft.com/office/officeart/2005/8/layout/hProcess9"/>
    <dgm:cxn modelId="{1AD3077B-96D7-954A-A772-B5FC68D701F6}" srcId="{5C8E406B-B582-4F47-9D6A-40650840E970}" destId="{165D05E3-43C6-D142-8A13-DF3D2A4DCD89}" srcOrd="3" destOrd="0" parTransId="{EBC129A6-BE40-9B4E-B716-F5F3BBAC12A6}" sibTransId="{6374398A-AEA1-A747-B950-848187E86540}"/>
    <dgm:cxn modelId="{E0DEE2E2-FE6A-2A4C-B444-858C8AA51A8B}" type="presOf" srcId="{007D16B5-E8BA-6C4E-ABEB-4D3A565247E0}" destId="{398551DD-8F16-2248-A145-515206A511AC}" srcOrd="0" destOrd="0" presId="urn:microsoft.com/office/officeart/2005/8/layout/hProcess9"/>
    <dgm:cxn modelId="{8DFF6FEE-7FB2-4046-B239-039206FD8FE5}" srcId="{5C8E406B-B582-4F47-9D6A-40650840E970}" destId="{007D16B5-E8BA-6C4E-ABEB-4D3A565247E0}" srcOrd="1" destOrd="0" parTransId="{E5F43034-5A86-9148-B661-1410783629F1}" sibTransId="{F311166A-DC67-484A-B6DE-3EEDFDD274FC}"/>
    <dgm:cxn modelId="{462D42F7-F869-D141-8EAC-621E316CC11B}" type="presOf" srcId="{165D05E3-43C6-D142-8A13-DF3D2A4DCD89}" destId="{C3C864CB-8FD4-2241-A54F-539BDCD32802}" srcOrd="0" destOrd="0" presId="urn:microsoft.com/office/officeart/2005/8/layout/hProcess9"/>
    <dgm:cxn modelId="{CB6C6B17-3B78-FA42-A004-C61180CCF53B}" type="presParOf" srcId="{A4F492A1-E185-944D-B60C-934153CEFE80}" destId="{EEF8B23F-9413-E740-B0A4-61D7F53948D4}" srcOrd="0" destOrd="0" presId="urn:microsoft.com/office/officeart/2005/8/layout/hProcess9"/>
    <dgm:cxn modelId="{B90E9642-7629-F945-BE3E-49925895F3C0}" type="presParOf" srcId="{A4F492A1-E185-944D-B60C-934153CEFE80}" destId="{AD288180-2B4A-6445-A05A-7E698091424C}" srcOrd="1" destOrd="0" presId="urn:microsoft.com/office/officeart/2005/8/layout/hProcess9"/>
    <dgm:cxn modelId="{A53E4A27-F1A1-494D-A570-7C780CCF6387}" type="presParOf" srcId="{AD288180-2B4A-6445-A05A-7E698091424C}" destId="{60C2D966-71B0-AA46-8972-E7536E1A8687}" srcOrd="0" destOrd="0" presId="urn:microsoft.com/office/officeart/2005/8/layout/hProcess9"/>
    <dgm:cxn modelId="{FC62B4B7-170F-B544-AED9-41E4EA408660}" type="presParOf" srcId="{AD288180-2B4A-6445-A05A-7E698091424C}" destId="{40137CCA-8986-F349-B306-C8B577B79CCC}" srcOrd="1" destOrd="0" presId="urn:microsoft.com/office/officeart/2005/8/layout/hProcess9"/>
    <dgm:cxn modelId="{A257ACD5-CDBF-1344-B469-0C620DCCB826}" type="presParOf" srcId="{AD288180-2B4A-6445-A05A-7E698091424C}" destId="{398551DD-8F16-2248-A145-515206A511AC}" srcOrd="2" destOrd="0" presId="urn:microsoft.com/office/officeart/2005/8/layout/hProcess9"/>
    <dgm:cxn modelId="{90A8CEB2-A740-5044-9D93-EE07F34C031F}" type="presParOf" srcId="{AD288180-2B4A-6445-A05A-7E698091424C}" destId="{D9A0D3A3-7328-FE4B-86B0-486D6C73E5B5}" srcOrd="3" destOrd="0" presId="urn:microsoft.com/office/officeart/2005/8/layout/hProcess9"/>
    <dgm:cxn modelId="{7A771184-4999-524D-A10A-D8F359682132}" type="presParOf" srcId="{AD288180-2B4A-6445-A05A-7E698091424C}" destId="{CAE44038-8321-CA44-B6F2-807CA6C457F5}" srcOrd="4" destOrd="0" presId="urn:microsoft.com/office/officeart/2005/8/layout/hProcess9"/>
    <dgm:cxn modelId="{80192287-1004-924A-8166-9ED56D83ADE9}" type="presParOf" srcId="{AD288180-2B4A-6445-A05A-7E698091424C}" destId="{5C2D0EDB-884C-6543-ADB1-A49982A886D5}" srcOrd="5" destOrd="0" presId="urn:microsoft.com/office/officeart/2005/8/layout/hProcess9"/>
    <dgm:cxn modelId="{735DAD11-2A27-E846-B09C-F71CA5CCDD0A}" type="presParOf" srcId="{AD288180-2B4A-6445-A05A-7E698091424C}" destId="{C3C864CB-8FD4-2241-A54F-539BDCD32802}" srcOrd="6" destOrd="0" presId="urn:microsoft.com/office/officeart/2005/8/layout/hProcess9"/>
    <dgm:cxn modelId="{9AA35AFC-B1DA-1E42-8F49-901452E744BC}" type="presParOf" srcId="{AD288180-2B4A-6445-A05A-7E698091424C}" destId="{A2E939F6-1FC9-364F-8D1C-5313B64ABA68}" srcOrd="7" destOrd="0" presId="urn:microsoft.com/office/officeart/2005/8/layout/hProcess9"/>
    <dgm:cxn modelId="{793487F1-B407-A243-A2F6-948F424979C3}" type="presParOf" srcId="{AD288180-2B4A-6445-A05A-7E698091424C}" destId="{ABC1B247-9B69-4643-A6A3-8BE828CF74B8}" srcOrd="8"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EF8B23F-9413-E740-B0A4-61D7F53948D4}">
      <dsp:nvSpPr>
        <dsp:cNvPr id="0" name=""/>
        <dsp:cNvSpPr/>
      </dsp:nvSpPr>
      <dsp:spPr>
        <a:xfrm>
          <a:off x="543881" y="0"/>
          <a:ext cx="6163994" cy="3154720"/>
        </a:xfrm>
        <a:prstGeom prst="rightArrow">
          <a:avLst/>
        </a:prstGeom>
        <a:solidFill>
          <a:schemeClr val="accent1">
            <a:tint val="40000"/>
            <a:hueOff val="0"/>
            <a:satOff val="0"/>
            <a:lumOff val="0"/>
            <a:alphaOff val="0"/>
          </a:schemeClr>
        </a:solidFill>
        <a:ln>
          <a:noFill/>
        </a:ln>
        <a:effectLst>
          <a:outerShdw blurRad="40000" dist="23000" dir="5400000" rotWithShape="0">
            <a:srgbClr val="000000">
              <a:alpha val="35000"/>
            </a:srgbClr>
          </a:outerShdw>
        </a:effectLst>
      </dsp:spPr>
      <dsp:style>
        <a:lnRef idx="0">
          <a:scrgbClr r="0" g="0" b="0"/>
        </a:lnRef>
        <a:fillRef idx="1">
          <a:scrgbClr r="0" g="0" b="0"/>
        </a:fillRef>
        <a:effectRef idx="2">
          <a:scrgbClr r="0" g="0" b="0"/>
        </a:effectRef>
        <a:fontRef idx="minor"/>
      </dsp:style>
    </dsp:sp>
    <dsp:sp modelId="{60C2D966-71B0-AA46-8972-E7536E1A8687}">
      <dsp:nvSpPr>
        <dsp:cNvPr id="0" name=""/>
        <dsp:cNvSpPr/>
      </dsp:nvSpPr>
      <dsp:spPr>
        <a:xfrm>
          <a:off x="1557708" y="915537"/>
          <a:ext cx="1469126" cy="1261888"/>
        </a:xfrm>
        <a:prstGeom prst="roundRect">
          <a:avLst/>
        </a:prstGeom>
        <a:gradFill rotWithShape="0">
          <a:gsLst>
            <a:gs pos="0">
              <a:schemeClr val="accent1">
                <a:alpha val="90000"/>
                <a:hueOff val="0"/>
                <a:satOff val="0"/>
                <a:lumOff val="0"/>
                <a:alphaOff val="0"/>
                <a:tint val="100000"/>
                <a:shade val="100000"/>
                <a:satMod val="130000"/>
              </a:schemeClr>
            </a:gs>
            <a:gs pos="100000">
              <a:schemeClr val="accent1">
                <a:alpha val="90000"/>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dirty="0">
              <a:solidFill>
                <a:schemeClr val="tx1"/>
              </a:solidFill>
              <a:latin typeface="Calibri"/>
              <a:cs typeface="Calibri"/>
            </a:rPr>
            <a:t>Provides Instructional Leadership</a:t>
          </a:r>
        </a:p>
      </dsp:txBody>
      <dsp:txXfrm>
        <a:off x="1619308" y="977137"/>
        <a:ext cx="1345926" cy="1138688"/>
      </dsp:txXfrm>
    </dsp:sp>
    <dsp:sp modelId="{398551DD-8F16-2248-A145-515206A511AC}">
      <dsp:nvSpPr>
        <dsp:cNvPr id="0" name=""/>
        <dsp:cNvSpPr/>
      </dsp:nvSpPr>
      <dsp:spPr>
        <a:xfrm>
          <a:off x="93870" y="907726"/>
          <a:ext cx="1394406" cy="1294318"/>
        </a:xfrm>
        <a:prstGeom prst="roundRect">
          <a:avLst/>
        </a:prstGeom>
        <a:gradFill rotWithShape="0">
          <a:gsLst>
            <a:gs pos="0">
              <a:schemeClr val="accent1">
                <a:alpha val="90000"/>
                <a:hueOff val="0"/>
                <a:satOff val="0"/>
                <a:lumOff val="0"/>
                <a:alphaOff val="-10000"/>
                <a:tint val="100000"/>
                <a:shade val="100000"/>
                <a:satMod val="130000"/>
              </a:schemeClr>
            </a:gs>
            <a:gs pos="100000">
              <a:schemeClr val="accent1">
                <a:alpha val="90000"/>
                <a:hueOff val="0"/>
                <a:satOff val="0"/>
                <a:lumOff val="0"/>
                <a:alphaOff val="-1000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dirty="0">
              <a:solidFill>
                <a:schemeClr val="tx1"/>
              </a:solidFill>
              <a:latin typeface="Calibri"/>
              <a:cs typeface="Calibri"/>
            </a:rPr>
            <a:t>Facilitates Inclusive Culture</a:t>
          </a:r>
        </a:p>
        <a:p>
          <a:pPr marL="0" lvl="0" indent="0" algn="ctr" defTabSz="488950">
            <a:lnSpc>
              <a:spcPct val="90000"/>
            </a:lnSpc>
            <a:spcBef>
              <a:spcPct val="0"/>
            </a:spcBef>
            <a:spcAft>
              <a:spcPct val="35000"/>
            </a:spcAft>
            <a:buNone/>
          </a:pPr>
          <a:r>
            <a:rPr lang="en-US" sz="1100" kern="1200" dirty="0">
              <a:solidFill>
                <a:schemeClr val="tx1"/>
              </a:solidFill>
              <a:latin typeface="Calibri"/>
              <a:cs typeface="Calibri"/>
            </a:rPr>
            <a:t>(2 parts)</a:t>
          </a:r>
        </a:p>
      </dsp:txBody>
      <dsp:txXfrm>
        <a:off x="157053" y="970909"/>
        <a:ext cx="1268040" cy="1167952"/>
      </dsp:txXfrm>
    </dsp:sp>
    <dsp:sp modelId="{CAE44038-8321-CA44-B6F2-807CA6C457F5}">
      <dsp:nvSpPr>
        <dsp:cNvPr id="0" name=""/>
        <dsp:cNvSpPr/>
      </dsp:nvSpPr>
      <dsp:spPr>
        <a:xfrm>
          <a:off x="3112926" y="938920"/>
          <a:ext cx="1469126" cy="1261888"/>
        </a:xfrm>
        <a:prstGeom prst="roundRect">
          <a:avLst/>
        </a:prstGeom>
        <a:gradFill rotWithShape="0">
          <a:gsLst>
            <a:gs pos="0">
              <a:schemeClr val="accent1">
                <a:alpha val="90000"/>
                <a:hueOff val="0"/>
                <a:satOff val="0"/>
                <a:lumOff val="0"/>
                <a:alphaOff val="-20000"/>
                <a:tint val="100000"/>
                <a:shade val="100000"/>
                <a:satMod val="130000"/>
              </a:schemeClr>
            </a:gs>
            <a:gs pos="100000">
              <a:schemeClr val="accent1">
                <a:alpha val="90000"/>
                <a:hueOff val="0"/>
                <a:satOff val="0"/>
                <a:lumOff val="0"/>
                <a:alphaOff val="-2000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dirty="0">
              <a:solidFill>
                <a:schemeClr val="tx1"/>
              </a:solidFill>
              <a:latin typeface="Calibri"/>
              <a:cs typeface="Calibri"/>
            </a:rPr>
            <a:t>Facilitates Collaboration</a:t>
          </a:r>
        </a:p>
      </dsp:txBody>
      <dsp:txXfrm>
        <a:off x="3174526" y="1000520"/>
        <a:ext cx="1345926" cy="1138688"/>
      </dsp:txXfrm>
    </dsp:sp>
    <dsp:sp modelId="{C3C864CB-8FD4-2241-A54F-539BDCD32802}">
      <dsp:nvSpPr>
        <dsp:cNvPr id="0" name=""/>
        <dsp:cNvSpPr/>
      </dsp:nvSpPr>
      <dsp:spPr>
        <a:xfrm>
          <a:off x="4657242" y="916458"/>
          <a:ext cx="1469126" cy="1261888"/>
        </a:xfrm>
        <a:prstGeom prst="roundRect">
          <a:avLst/>
        </a:prstGeom>
        <a:gradFill rotWithShape="0">
          <a:gsLst>
            <a:gs pos="0">
              <a:schemeClr val="accent1">
                <a:alpha val="90000"/>
                <a:hueOff val="0"/>
                <a:satOff val="0"/>
                <a:lumOff val="0"/>
                <a:alphaOff val="-30000"/>
                <a:tint val="100000"/>
                <a:shade val="100000"/>
                <a:satMod val="130000"/>
              </a:schemeClr>
            </a:gs>
            <a:gs pos="100000">
              <a:schemeClr val="accent1">
                <a:alpha val="90000"/>
                <a:hueOff val="0"/>
                <a:satOff val="0"/>
                <a:lumOff val="0"/>
                <a:alphaOff val="-3000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dirty="0">
              <a:solidFill>
                <a:schemeClr val="tx1"/>
              </a:solidFill>
              <a:latin typeface="Calibri"/>
              <a:cs typeface="Calibri"/>
            </a:rPr>
            <a:t>Involves Parents &amp; Community</a:t>
          </a:r>
        </a:p>
      </dsp:txBody>
      <dsp:txXfrm>
        <a:off x="4718842" y="978058"/>
        <a:ext cx="1345926" cy="1138688"/>
      </dsp:txXfrm>
    </dsp:sp>
    <dsp:sp modelId="{ABC1B247-9B69-4643-A6A3-8BE828CF74B8}">
      <dsp:nvSpPr>
        <dsp:cNvPr id="0" name=""/>
        <dsp:cNvSpPr/>
      </dsp:nvSpPr>
      <dsp:spPr>
        <a:xfrm>
          <a:off x="6483213" y="410246"/>
          <a:ext cx="768544" cy="2334227"/>
        </a:xfrm>
        <a:prstGeom prst="roundRect">
          <a:avLst/>
        </a:prstGeom>
        <a:solidFill>
          <a:schemeClr val="accent1"/>
        </a:solidFill>
        <a:ln w="25400" cap="flat" cmpd="sng" algn="ctr">
          <a:solidFill>
            <a:schemeClr val="accent1">
              <a:shade val="50000"/>
            </a:schemeClr>
          </a:solidFill>
          <a:prstDash val="solid"/>
        </a:ln>
        <a:effectLst/>
      </dsp:spPr>
      <dsp:style>
        <a:lnRef idx="2">
          <a:schemeClr val="accent1">
            <a:shade val="50000"/>
          </a:schemeClr>
        </a:lnRef>
        <a:fillRef idx="1">
          <a:schemeClr val="accent1"/>
        </a:fillRef>
        <a:effectRef idx="0">
          <a:schemeClr val="accent1"/>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b="1" kern="1200">
              <a:solidFill>
                <a:schemeClr val="tx1"/>
              </a:solidFill>
              <a:latin typeface="Calibri"/>
              <a:cs typeface="Calibri"/>
            </a:rPr>
            <a:t>Academic &amp; </a:t>
          </a:r>
        </a:p>
        <a:p>
          <a:pPr marL="0" lvl="0" indent="0" algn="ctr" defTabSz="488950">
            <a:lnSpc>
              <a:spcPct val="90000"/>
            </a:lnSpc>
            <a:spcBef>
              <a:spcPct val="0"/>
            </a:spcBef>
            <a:spcAft>
              <a:spcPct val="35000"/>
            </a:spcAft>
            <a:buNone/>
          </a:pPr>
          <a:r>
            <a:rPr lang="en-US" sz="1100" b="1" kern="1200">
              <a:solidFill>
                <a:schemeClr val="tx1"/>
              </a:solidFill>
              <a:latin typeface="Calibri"/>
              <a:cs typeface="Calibri"/>
            </a:rPr>
            <a:t>Life</a:t>
          </a:r>
        </a:p>
        <a:p>
          <a:pPr marL="0" lvl="0" indent="0" algn="ctr" defTabSz="488950">
            <a:lnSpc>
              <a:spcPct val="90000"/>
            </a:lnSpc>
            <a:spcBef>
              <a:spcPct val="0"/>
            </a:spcBef>
            <a:spcAft>
              <a:spcPct val="35000"/>
            </a:spcAft>
            <a:buNone/>
          </a:pPr>
          <a:r>
            <a:rPr lang="en-US" sz="1100" b="1" kern="1200">
              <a:solidFill>
                <a:schemeClr val="tx1"/>
              </a:solidFill>
              <a:latin typeface="Calibri"/>
              <a:cs typeface="Calibri"/>
            </a:rPr>
            <a:t>Outcomes</a:t>
          </a:r>
          <a:endParaRPr lang="en-US" sz="1100" b="1" kern="1200" dirty="0">
            <a:solidFill>
              <a:schemeClr val="tx1"/>
            </a:solidFill>
            <a:latin typeface="Calibri"/>
            <a:cs typeface="Calibri"/>
          </a:endParaRPr>
        </a:p>
      </dsp:txBody>
      <dsp:txXfrm>
        <a:off x="6520730" y="447763"/>
        <a:ext cx="693510" cy="2259193"/>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5927F8C-7872-412F-3925-54DA8CC73B4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Calibri" charset="0"/>
                <a:ea typeface="MS PGothic" charset="-128"/>
              </a:defRPr>
            </a:lvl1pPr>
          </a:lstStyle>
          <a:p>
            <a:pPr>
              <a:defRPr/>
            </a:pPr>
            <a:endParaRPr lang="en-US"/>
          </a:p>
        </p:txBody>
      </p:sp>
      <p:sp>
        <p:nvSpPr>
          <p:cNvPr id="3" name="Date Placeholder 2">
            <a:extLst>
              <a:ext uri="{FF2B5EF4-FFF2-40B4-BE49-F238E27FC236}">
                <a16:creationId xmlns:a16="http://schemas.microsoft.com/office/drawing/2014/main" id="{F414810C-E64F-737E-E26C-502A5BD4AA49}"/>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atin typeface="Calibri" charset="0"/>
                <a:ea typeface="MS PGothic" charset="-128"/>
              </a:defRPr>
            </a:lvl1pPr>
          </a:lstStyle>
          <a:p>
            <a:pPr>
              <a:defRPr/>
            </a:pPr>
            <a:fld id="{9186B2D6-C97A-49C3-A65C-97556D636E6E}" type="datetimeFigureOut">
              <a:rPr lang="en-US"/>
              <a:pPr>
                <a:defRPr/>
              </a:pPr>
              <a:t>4/13/2026</a:t>
            </a:fld>
            <a:endParaRPr lang="en-US"/>
          </a:p>
        </p:txBody>
      </p:sp>
      <p:sp>
        <p:nvSpPr>
          <p:cNvPr id="4" name="Footer Placeholder 3">
            <a:extLst>
              <a:ext uri="{FF2B5EF4-FFF2-40B4-BE49-F238E27FC236}">
                <a16:creationId xmlns:a16="http://schemas.microsoft.com/office/drawing/2014/main" id="{678D8072-C46D-7796-44D7-558A86DD504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atin typeface="Calibri" charset="0"/>
                <a:ea typeface="MS PGothic" charset="-128"/>
              </a:defRPr>
            </a:lvl1pPr>
          </a:lstStyle>
          <a:p>
            <a:pPr>
              <a:defRPr/>
            </a:pPr>
            <a:endParaRPr lang="en-US"/>
          </a:p>
        </p:txBody>
      </p:sp>
      <p:sp>
        <p:nvSpPr>
          <p:cNvPr id="5" name="Slide Number Placeholder 4">
            <a:extLst>
              <a:ext uri="{FF2B5EF4-FFF2-40B4-BE49-F238E27FC236}">
                <a16:creationId xmlns:a16="http://schemas.microsoft.com/office/drawing/2014/main" id="{8585058B-09A0-C5F2-9A7D-BE8FF53F694B}"/>
              </a:ext>
            </a:extLst>
          </p:cNvPr>
          <p:cNvSpPr>
            <a:spLocks noGrp="1"/>
          </p:cNvSpPr>
          <p:nvPr>
            <p:ph type="sldNum" sz="quarter" idx="3"/>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C40BA11F-18AC-4FA7-A3CF-B467CDAFADBA}" type="slidenum">
              <a:rPr lang="en-US" altLang="en-US"/>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E06221A-804C-7F55-3CC0-26D3711ACEDD}"/>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3" name="Date Placeholder 2">
            <a:extLst>
              <a:ext uri="{FF2B5EF4-FFF2-40B4-BE49-F238E27FC236}">
                <a16:creationId xmlns:a16="http://schemas.microsoft.com/office/drawing/2014/main" id="{43C0CB25-0491-6FA3-4AA9-DFB3D830EF1A}"/>
              </a:ext>
            </a:extLst>
          </p:cNvPr>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atin typeface="Calibri" charset="0"/>
                <a:ea typeface="MS PGothic" charset="-128"/>
              </a:defRPr>
            </a:lvl1pPr>
          </a:lstStyle>
          <a:p>
            <a:pPr>
              <a:defRPr/>
            </a:pPr>
            <a:fld id="{E680927B-812B-4E50-AC1C-E36B7778EF27}" type="datetimeFigureOut">
              <a:rPr lang="en-US" altLang="x-none"/>
              <a:pPr>
                <a:defRPr/>
              </a:pPr>
              <a:t>4/13/2026</a:t>
            </a:fld>
            <a:endParaRPr lang="en-US" altLang="x-none"/>
          </a:p>
        </p:txBody>
      </p:sp>
      <p:sp>
        <p:nvSpPr>
          <p:cNvPr id="4" name="Slide Image Placeholder 3">
            <a:extLst>
              <a:ext uri="{FF2B5EF4-FFF2-40B4-BE49-F238E27FC236}">
                <a16:creationId xmlns:a16="http://schemas.microsoft.com/office/drawing/2014/main" id="{85107038-69A0-21D7-D654-8FEF8D17A935}"/>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a:extLst>
              <a:ext uri="{FF2B5EF4-FFF2-40B4-BE49-F238E27FC236}">
                <a16:creationId xmlns:a16="http://schemas.microsoft.com/office/drawing/2014/main" id="{AEF51400-4F3D-C4A6-444D-45F372AB90E5}"/>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C94EDDBB-867B-4A4B-1505-29A8A623B0A1}"/>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ea typeface="+mn-ea"/>
                <a:cs typeface="+mn-cs"/>
              </a:defRPr>
            </a:lvl1pPr>
          </a:lstStyle>
          <a:p>
            <a:pPr>
              <a:defRPr/>
            </a:pPr>
            <a:endParaRPr lang="en-US"/>
          </a:p>
        </p:txBody>
      </p:sp>
      <p:sp>
        <p:nvSpPr>
          <p:cNvPr id="7" name="Slide Number Placeholder 6">
            <a:extLst>
              <a:ext uri="{FF2B5EF4-FFF2-40B4-BE49-F238E27FC236}">
                <a16:creationId xmlns:a16="http://schemas.microsoft.com/office/drawing/2014/main" id="{85A1D6EE-15EE-B75C-EEC0-77A91E7C4455}"/>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5A4B29CA-7BDC-4DED-94AE-A95CB9F29883}"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MS PGothic" charset="0"/>
      </a:defRPr>
    </a:lvl1pPr>
    <a:lvl2pPr marL="4572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MS PGothic" charset="0"/>
      </a:defRPr>
    </a:lvl2pPr>
    <a:lvl3pPr marL="9144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MS PGothic" charset="0"/>
      </a:defRPr>
    </a:lvl3pPr>
    <a:lvl4pPr marL="13716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MS PGothic" charset="0"/>
      </a:defRPr>
    </a:lvl4pPr>
    <a:lvl5pPr marL="18288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MS PGothic" charset="0"/>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Image Placeholder 1">
            <a:extLst>
              <a:ext uri="{FF2B5EF4-FFF2-40B4-BE49-F238E27FC236}">
                <a16:creationId xmlns:a16="http://schemas.microsoft.com/office/drawing/2014/main" id="{9753FC9B-493F-FC8E-0211-2AFBB8145E8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8" name="Notes Placeholder 2">
            <a:extLst>
              <a:ext uri="{FF2B5EF4-FFF2-40B4-BE49-F238E27FC236}">
                <a16:creationId xmlns:a16="http://schemas.microsoft.com/office/drawing/2014/main" id="{051415EF-E389-80E5-573A-01ABF195652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pl-PL" altLang="en-US"/>
              <a:t> </a:t>
            </a:r>
            <a:endParaRPr lang="en-US" altLang="en-US"/>
          </a:p>
        </p:txBody>
      </p:sp>
      <p:sp>
        <p:nvSpPr>
          <p:cNvPr id="29699" name="Slide Number Placeholder 3">
            <a:extLst>
              <a:ext uri="{FF2B5EF4-FFF2-40B4-BE49-F238E27FC236}">
                <a16:creationId xmlns:a16="http://schemas.microsoft.com/office/drawing/2014/main" id="{24F44F74-AFD8-265B-0157-BF4E4225B3A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MS PGothic" panose="020B0600070205080204" pitchFamily="34" charset="-128"/>
              </a:defRPr>
            </a:lvl1pPr>
            <a:lvl2pPr marL="742950" indent="-285750">
              <a:defRPr>
                <a:solidFill>
                  <a:schemeClr val="tx1"/>
                </a:solidFill>
                <a:latin typeface="Calibri" panose="020F0502020204030204" pitchFamily="34" charset="0"/>
                <a:ea typeface="MS PGothic" panose="020B0600070205080204" pitchFamily="34" charset="-128"/>
              </a:defRPr>
            </a:lvl2pPr>
            <a:lvl3pPr marL="1143000" indent="-228600">
              <a:defRPr>
                <a:solidFill>
                  <a:schemeClr val="tx1"/>
                </a:solidFill>
                <a:latin typeface="Calibri" panose="020F0502020204030204" pitchFamily="34" charset="0"/>
                <a:ea typeface="MS PGothic" panose="020B0600070205080204" pitchFamily="34" charset="-128"/>
              </a:defRPr>
            </a:lvl3pPr>
            <a:lvl4pPr marL="1600200" indent="-228600">
              <a:defRPr>
                <a:solidFill>
                  <a:schemeClr val="tx1"/>
                </a:solidFill>
                <a:latin typeface="Calibri" panose="020F0502020204030204" pitchFamily="34" charset="0"/>
                <a:ea typeface="MS PGothic" panose="020B0600070205080204" pitchFamily="34" charset="-128"/>
              </a:defRPr>
            </a:lvl4pPr>
            <a:lvl5pPr marL="2057400" indent="-228600">
              <a:defRPr>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fld id="{ACA0854A-E326-41CA-A4D1-1C80B8A31D7F}" type="slidenum">
              <a:rPr lang="en-US" altLang="en-US">
                <a:solidFill>
                  <a:srgbClr val="000000"/>
                </a:solidFill>
                <a:latin typeface="Arial" panose="020B0604020202020204" pitchFamily="34" charset="0"/>
              </a:rPr>
              <a:pPr/>
              <a:t>1</a:t>
            </a:fld>
            <a:endParaRPr lang="en-US" altLang="en-US">
              <a:solidFill>
                <a:srgbClr val="000000"/>
              </a:solidFill>
              <a:latin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Slide Image Placeholder 1">
            <a:extLst>
              <a:ext uri="{FF2B5EF4-FFF2-40B4-BE49-F238E27FC236}">
                <a16:creationId xmlns:a16="http://schemas.microsoft.com/office/drawing/2014/main" id="{93BD9D3D-A5B6-4959-1CE8-E44E548C989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0" name="Notes Placeholder 2">
            <a:extLst>
              <a:ext uri="{FF2B5EF4-FFF2-40B4-BE49-F238E27FC236}">
                <a16:creationId xmlns:a16="http://schemas.microsoft.com/office/drawing/2014/main" id="{5798CAF5-ED14-E90E-9F87-A52476C0240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z="1800"/>
          </a:p>
        </p:txBody>
      </p:sp>
      <p:sp>
        <p:nvSpPr>
          <p:cNvPr id="48131" name="Slide Number Placeholder 3">
            <a:extLst>
              <a:ext uri="{FF2B5EF4-FFF2-40B4-BE49-F238E27FC236}">
                <a16:creationId xmlns:a16="http://schemas.microsoft.com/office/drawing/2014/main" id="{AAAF0816-8D96-5E61-DDEB-BF75D580A59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MS PGothic" panose="020B0600070205080204" pitchFamily="34" charset="-128"/>
              </a:defRPr>
            </a:lvl1pPr>
            <a:lvl2pPr marL="742950" indent="-285750">
              <a:defRPr>
                <a:solidFill>
                  <a:schemeClr val="tx1"/>
                </a:solidFill>
                <a:latin typeface="Calibri" panose="020F0502020204030204" pitchFamily="34" charset="0"/>
                <a:ea typeface="MS PGothic" panose="020B0600070205080204" pitchFamily="34" charset="-128"/>
              </a:defRPr>
            </a:lvl2pPr>
            <a:lvl3pPr marL="1143000" indent="-228600">
              <a:defRPr>
                <a:solidFill>
                  <a:schemeClr val="tx1"/>
                </a:solidFill>
                <a:latin typeface="Calibri" panose="020F0502020204030204" pitchFamily="34" charset="0"/>
                <a:ea typeface="MS PGothic" panose="020B0600070205080204" pitchFamily="34" charset="-128"/>
              </a:defRPr>
            </a:lvl3pPr>
            <a:lvl4pPr marL="1600200" indent="-228600">
              <a:defRPr>
                <a:solidFill>
                  <a:schemeClr val="tx1"/>
                </a:solidFill>
                <a:latin typeface="Calibri" panose="020F0502020204030204" pitchFamily="34" charset="0"/>
                <a:ea typeface="MS PGothic" panose="020B0600070205080204" pitchFamily="34" charset="-128"/>
              </a:defRPr>
            </a:lvl4pPr>
            <a:lvl5pPr marL="2057400" indent="-228600">
              <a:defRPr>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fld id="{CC71C1ED-DDAB-4BF6-AA42-BB37AF534049}" type="slidenum">
              <a:rPr lang="en-US" altLang="en-US"/>
              <a:pPr/>
              <a:t>10</a:t>
            </a:fld>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Slide Image Placeholder 1">
            <a:extLst>
              <a:ext uri="{FF2B5EF4-FFF2-40B4-BE49-F238E27FC236}">
                <a16:creationId xmlns:a16="http://schemas.microsoft.com/office/drawing/2014/main" id="{B76102D2-9B14-E950-6FD5-FE9DB1B7F63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8" name="Notes Placeholder 2">
            <a:extLst>
              <a:ext uri="{FF2B5EF4-FFF2-40B4-BE49-F238E27FC236}">
                <a16:creationId xmlns:a16="http://schemas.microsoft.com/office/drawing/2014/main" id="{FF21CD3B-EF9C-D0F0-530A-5E18E5D7DAB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z="1600"/>
          </a:p>
        </p:txBody>
      </p:sp>
      <p:sp>
        <p:nvSpPr>
          <p:cNvPr id="50179" name="Slide Number Placeholder 3">
            <a:extLst>
              <a:ext uri="{FF2B5EF4-FFF2-40B4-BE49-F238E27FC236}">
                <a16:creationId xmlns:a16="http://schemas.microsoft.com/office/drawing/2014/main" id="{8D4B174F-D777-CE4F-4951-A7CCFA6F33F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MS PGothic" panose="020B0600070205080204" pitchFamily="34" charset="-128"/>
              </a:defRPr>
            </a:lvl1pPr>
            <a:lvl2pPr marL="742950" indent="-285750">
              <a:defRPr>
                <a:solidFill>
                  <a:schemeClr val="tx1"/>
                </a:solidFill>
                <a:latin typeface="Calibri" panose="020F0502020204030204" pitchFamily="34" charset="0"/>
                <a:ea typeface="MS PGothic" panose="020B0600070205080204" pitchFamily="34" charset="-128"/>
              </a:defRPr>
            </a:lvl2pPr>
            <a:lvl3pPr marL="1143000" indent="-228600">
              <a:defRPr>
                <a:solidFill>
                  <a:schemeClr val="tx1"/>
                </a:solidFill>
                <a:latin typeface="Calibri" panose="020F0502020204030204" pitchFamily="34" charset="0"/>
                <a:ea typeface="MS PGothic" panose="020B0600070205080204" pitchFamily="34" charset="-128"/>
              </a:defRPr>
            </a:lvl3pPr>
            <a:lvl4pPr marL="1600200" indent="-228600">
              <a:defRPr>
                <a:solidFill>
                  <a:schemeClr val="tx1"/>
                </a:solidFill>
                <a:latin typeface="Calibri" panose="020F0502020204030204" pitchFamily="34" charset="0"/>
                <a:ea typeface="MS PGothic" panose="020B0600070205080204" pitchFamily="34" charset="-128"/>
              </a:defRPr>
            </a:lvl4pPr>
            <a:lvl5pPr marL="2057400" indent="-228600">
              <a:defRPr>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fld id="{9AB24DFF-CBC6-4D7A-81F9-A87FB525E70C}" type="slidenum">
              <a:rPr lang="en-US" altLang="en-US"/>
              <a:pPr/>
              <a:t>11</a:t>
            </a:fld>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Slide Image Placeholder 1">
            <a:extLst>
              <a:ext uri="{FF2B5EF4-FFF2-40B4-BE49-F238E27FC236}">
                <a16:creationId xmlns:a16="http://schemas.microsoft.com/office/drawing/2014/main" id="{1AB99EA6-EA1D-D4CC-7680-62BE40C539C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6" name="Notes Placeholder 2">
            <a:extLst>
              <a:ext uri="{FF2B5EF4-FFF2-40B4-BE49-F238E27FC236}">
                <a16:creationId xmlns:a16="http://schemas.microsoft.com/office/drawing/2014/main" id="{4B8F1EB0-6335-8E2D-2563-0F0A94E1916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2227" name="Slide Number Placeholder 3">
            <a:extLst>
              <a:ext uri="{FF2B5EF4-FFF2-40B4-BE49-F238E27FC236}">
                <a16:creationId xmlns:a16="http://schemas.microsoft.com/office/drawing/2014/main" id="{0A4023C4-DADB-7706-109D-CE2C7152717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MS PGothic" panose="020B0600070205080204" pitchFamily="34" charset="-128"/>
              </a:defRPr>
            </a:lvl1pPr>
            <a:lvl2pPr marL="742950" indent="-285750">
              <a:defRPr>
                <a:solidFill>
                  <a:schemeClr val="tx1"/>
                </a:solidFill>
                <a:latin typeface="Calibri" panose="020F0502020204030204" pitchFamily="34" charset="0"/>
                <a:ea typeface="MS PGothic" panose="020B0600070205080204" pitchFamily="34" charset="-128"/>
              </a:defRPr>
            </a:lvl2pPr>
            <a:lvl3pPr marL="1143000" indent="-228600">
              <a:defRPr>
                <a:solidFill>
                  <a:schemeClr val="tx1"/>
                </a:solidFill>
                <a:latin typeface="Calibri" panose="020F0502020204030204" pitchFamily="34" charset="0"/>
                <a:ea typeface="MS PGothic" panose="020B0600070205080204" pitchFamily="34" charset="-128"/>
              </a:defRPr>
            </a:lvl3pPr>
            <a:lvl4pPr marL="1600200" indent="-228600">
              <a:defRPr>
                <a:solidFill>
                  <a:schemeClr val="tx1"/>
                </a:solidFill>
                <a:latin typeface="Calibri" panose="020F0502020204030204" pitchFamily="34" charset="0"/>
                <a:ea typeface="MS PGothic" panose="020B0600070205080204" pitchFamily="34" charset="-128"/>
              </a:defRPr>
            </a:lvl4pPr>
            <a:lvl5pPr marL="2057400" indent="-228600">
              <a:defRPr>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fld id="{E903D2F8-BA75-4242-88D3-0B55E3066CED}" type="slidenum">
              <a:rPr lang="en-US" altLang="en-US"/>
              <a:pPr/>
              <a:t>12</a:t>
            </a:fld>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Slide Image Placeholder 1">
            <a:extLst>
              <a:ext uri="{FF2B5EF4-FFF2-40B4-BE49-F238E27FC236}">
                <a16:creationId xmlns:a16="http://schemas.microsoft.com/office/drawing/2014/main" id="{18538C04-AE09-1572-C0E5-27411764FA6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4" name="Notes Placeholder 2">
            <a:extLst>
              <a:ext uri="{FF2B5EF4-FFF2-40B4-BE49-F238E27FC236}">
                <a16:creationId xmlns:a16="http://schemas.microsoft.com/office/drawing/2014/main" id="{8D48FE87-B895-184C-E131-AABB8A529BD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4275" name="Slide Number Placeholder 3">
            <a:extLst>
              <a:ext uri="{FF2B5EF4-FFF2-40B4-BE49-F238E27FC236}">
                <a16:creationId xmlns:a16="http://schemas.microsoft.com/office/drawing/2014/main" id="{55570EDF-7AAF-5A6A-B6F0-81B00D76A9C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MS PGothic" panose="020B0600070205080204" pitchFamily="34" charset="-128"/>
              </a:defRPr>
            </a:lvl1pPr>
            <a:lvl2pPr marL="742950" indent="-285750">
              <a:defRPr>
                <a:solidFill>
                  <a:schemeClr val="tx1"/>
                </a:solidFill>
                <a:latin typeface="Calibri" panose="020F0502020204030204" pitchFamily="34" charset="0"/>
                <a:ea typeface="MS PGothic" panose="020B0600070205080204" pitchFamily="34" charset="-128"/>
              </a:defRPr>
            </a:lvl2pPr>
            <a:lvl3pPr marL="1143000" indent="-228600">
              <a:defRPr>
                <a:solidFill>
                  <a:schemeClr val="tx1"/>
                </a:solidFill>
                <a:latin typeface="Calibri" panose="020F0502020204030204" pitchFamily="34" charset="0"/>
                <a:ea typeface="MS PGothic" panose="020B0600070205080204" pitchFamily="34" charset="-128"/>
              </a:defRPr>
            </a:lvl3pPr>
            <a:lvl4pPr marL="1600200" indent="-228600">
              <a:defRPr>
                <a:solidFill>
                  <a:schemeClr val="tx1"/>
                </a:solidFill>
                <a:latin typeface="Calibri" panose="020F0502020204030204" pitchFamily="34" charset="0"/>
                <a:ea typeface="MS PGothic" panose="020B0600070205080204" pitchFamily="34" charset="-128"/>
              </a:defRPr>
            </a:lvl4pPr>
            <a:lvl5pPr marL="2057400" indent="-228600">
              <a:defRPr>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fld id="{5D7C865B-8270-4282-BF0E-56105FF5F9BD}" type="slidenum">
              <a:rPr lang="en-US" altLang="en-US"/>
              <a:pPr/>
              <a:t>13</a:t>
            </a:fld>
            <a:endParaRPr lang="en-US"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Slide Image Placeholder 1">
            <a:extLst>
              <a:ext uri="{FF2B5EF4-FFF2-40B4-BE49-F238E27FC236}">
                <a16:creationId xmlns:a16="http://schemas.microsoft.com/office/drawing/2014/main" id="{0AB81304-D122-BB84-DF86-7CDE98CB324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2" name="Notes Placeholder 2">
            <a:extLst>
              <a:ext uri="{FF2B5EF4-FFF2-40B4-BE49-F238E27FC236}">
                <a16:creationId xmlns:a16="http://schemas.microsoft.com/office/drawing/2014/main" id="{E69E5B74-7CDC-AF45-B162-62081AAF3CA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6323" name="Slide Number Placeholder 3">
            <a:extLst>
              <a:ext uri="{FF2B5EF4-FFF2-40B4-BE49-F238E27FC236}">
                <a16:creationId xmlns:a16="http://schemas.microsoft.com/office/drawing/2014/main" id="{B016F5E8-2B92-380B-53E6-82532604164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MS PGothic" panose="020B0600070205080204" pitchFamily="34" charset="-128"/>
              </a:defRPr>
            </a:lvl1pPr>
            <a:lvl2pPr marL="742950" indent="-285750">
              <a:defRPr>
                <a:solidFill>
                  <a:schemeClr val="tx1"/>
                </a:solidFill>
                <a:latin typeface="Calibri" panose="020F0502020204030204" pitchFamily="34" charset="0"/>
                <a:ea typeface="MS PGothic" panose="020B0600070205080204" pitchFamily="34" charset="-128"/>
              </a:defRPr>
            </a:lvl2pPr>
            <a:lvl3pPr marL="1143000" indent="-228600">
              <a:defRPr>
                <a:solidFill>
                  <a:schemeClr val="tx1"/>
                </a:solidFill>
                <a:latin typeface="Calibri" panose="020F0502020204030204" pitchFamily="34" charset="0"/>
                <a:ea typeface="MS PGothic" panose="020B0600070205080204" pitchFamily="34" charset="-128"/>
              </a:defRPr>
            </a:lvl3pPr>
            <a:lvl4pPr marL="1600200" indent="-228600">
              <a:defRPr>
                <a:solidFill>
                  <a:schemeClr val="tx1"/>
                </a:solidFill>
                <a:latin typeface="Calibri" panose="020F0502020204030204" pitchFamily="34" charset="0"/>
                <a:ea typeface="MS PGothic" panose="020B0600070205080204" pitchFamily="34" charset="-128"/>
              </a:defRPr>
            </a:lvl4pPr>
            <a:lvl5pPr marL="2057400" indent="-228600">
              <a:defRPr>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fld id="{744AC627-5033-4C68-9FAA-87121554CD94}" type="slidenum">
              <a:rPr lang="en-US" altLang="en-US"/>
              <a:pPr/>
              <a:t>14</a:t>
            </a:fld>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Slide Image Placeholder 1">
            <a:extLst>
              <a:ext uri="{FF2B5EF4-FFF2-40B4-BE49-F238E27FC236}">
                <a16:creationId xmlns:a16="http://schemas.microsoft.com/office/drawing/2014/main" id="{A03EE656-D502-9732-6B9C-F992137D782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0" name="Notes Placeholder 2">
            <a:extLst>
              <a:ext uri="{FF2B5EF4-FFF2-40B4-BE49-F238E27FC236}">
                <a16:creationId xmlns:a16="http://schemas.microsoft.com/office/drawing/2014/main" id="{333C0C29-3624-D69A-6B82-01F6D840405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8371" name="Slide Number Placeholder 3">
            <a:extLst>
              <a:ext uri="{FF2B5EF4-FFF2-40B4-BE49-F238E27FC236}">
                <a16:creationId xmlns:a16="http://schemas.microsoft.com/office/drawing/2014/main" id="{A015CEA5-B32B-7BB4-6142-C1DC9889B44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MS PGothic" panose="020B0600070205080204" pitchFamily="34" charset="-128"/>
              </a:defRPr>
            </a:lvl1pPr>
            <a:lvl2pPr marL="742950" indent="-285750">
              <a:defRPr>
                <a:solidFill>
                  <a:schemeClr val="tx1"/>
                </a:solidFill>
                <a:latin typeface="Calibri" panose="020F0502020204030204" pitchFamily="34" charset="0"/>
                <a:ea typeface="MS PGothic" panose="020B0600070205080204" pitchFamily="34" charset="-128"/>
              </a:defRPr>
            </a:lvl2pPr>
            <a:lvl3pPr marL="1143000" indent="-228600">
              <a:defRPr>
                <a:solidFill>
                  <a:schemeClr val="tx1"/>
                </a:solidFill>
                <a:latin typeface="Calibri" panose="020F0502020204030204" pitchFamily="34" charset="0"/>
                <a:ea typeface="MS PGothic" panose="020B0600070205080204" pitchFamily="34" charset="-128"/>
              </a:defRPr>
            </a:lvl3pPr>
            <a:lvl4pPr marL="1600200" indent="-228600">
              <a:defRPr>
                <a:solidFill>
                  <a:schemeClr val="tx1"/>
                </a:solidFill>
                <a:latin typeface="Calibri" panose="020F0502020204030204" pitchFamily="34" charset="0"/>
                <a:ea typeface="MS PGothic" panose="020B0600070205080204" pitchFamily="34" charset="-128"/>
              </a:defRPr>
            </a:lvl4pPr>
            <a:lvl5pPr marL="2057400" indent="-228600">
              <a:defRPr>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fld id="{ECDB687D-1264-49A8-B60A-1BE53AFE3597}" type="slidenum">
              <a:rPr lang="en-US" altLang="en-US"/>
              <a:pPr/>
              <a:t>15</a:t>
            </a:fld>
            <a:endParaRPr lang="en-US"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Slide Image Placeholder 1">
            <a:extLst>
              <a:ext uri="{FF2B5EF4-FFF2-40B4-BE49-F238E27FC236}">
                <a16:creationId xmlns:a16="http://schemas.microsoft.com/office/drawing/2014/main" id="{0081AB67-8A21-9A86-A7B8-2899391ADF4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8" name="Notes Placeholder 2">
            <a:extLst>
              <a:ext uri="{FF2B5EF4-FFF2-40B4-BE49-F238E27FC236}">
                <a16:creationId xmlns:a16="http://schemas.microsoft.com/office/drawing/2014/main" id="{185A5D97-EEB7-1466-E840-4A99D138523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a:p>
        </p:txBody>
      </p:sp>
      <p:sp>
        <p:nvSpPr>
          <p:cNvPr id="60419" name="Slide Number Placeholder 3">
            <a:extLst>
              <a:ext uri="{FF2B5EF4-FFF2-40B4-BE49-F238E27FC236}">
                <a16:creationId xmlns:a16="http://schemas.microsoft.com/office/drawing/2014/main" id="{820BF276-A66E-853C-B972-A984457F414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MS PGothic" panose="020B0600070205080204" pitchFamily="34" charset="-128"/>
              </a:defRPr>
            </a:lvl1pPr>
            <a:lvl2pPr marL="742950" indent="-285750">
              <a:defRPr>
                <a:solidFill>
                  <a:schemeClr val="tx1"/>
                </a:solidFill>
                <a:latin typeface="Calibri" panose="020F0502020204030204" pitchFamily="34" charset="0"/>
                <a:ea typeface="MS PGothic" panose="020B0600070205080204" pitchFamily="34" charset="-128"/>
              </a:defRPr>
            </a:lvl2pPr>
            <a:lvl3pPr marL="1143000" indent="-228600">
              <a:defRPr>
                <a:solidFill>
                  <a:schemeClr val="tx1"/>
                </a:solidFill>
                <a:latin typeface="Calibri" panose="020F0502020204030204" pitchFamily="34" charset="0"/>
                <a:ea typeface="MS PGothic" panose="020B0600070205080204" pitchFamily="34" charset="-128"/>
              </a:defRPr>
            </a:lvl3pPr>
            <a:lvl4pPr marL="1600200" indent="-228600">
              <a:defRPr>
                <a:solidFill>
                  <a:schemeClr val="tx1"/>
                </a:solidFill>
                <a:latin typeface="Calibri" panose="020F0502020204030204" pitchFamily="34" charset="0"/>
                <a:ea typeface="MS PGothic" panose="020B0600070205080204" pitchFamily="34" charset="-128"/>
              </a:defRPr>
            </a:lvl4pPr>
            <a:lvl5pPr marL="2057400" indent="-228600">
              <a:defRPr>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fld id="{D213128D-259E-43DE-92A7-3518D4AB23B9}" type="slidenum">
              <a:rPr lang="en-US" altLang="en-US"/>
              <a:pPr/>
              <a:t>16</a:t>
            </a:fld>
            <a:endParaRPr lang="en-US"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Slide Image Placeholder 1">
            <a:extLst>
              <a:ext uri="{FF2B5EF4-FFF2-40B4-BE49-F238E27FC236}">
                <a16:creationId xmlns:a16="http://schemas.microsoft.com/office/drawing/2014/main" id="{5D6C1311-05E0-B5B7-045E-8351F0D1879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6" name="Notes Placeholder 2">
            <a:extLst>
              <a:ext uri="{FF2B5EF4-FFF2-40B4-BE49-F238E27FC236}">
                <a16:creationId xmlns:a16="http://schemas.microsoft.com/office/drawing/2014/main" id="{0B5BBC45-3329-3DF9-824B-481D6E9FBFE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2467" name="Slide Number Placeholder 3">
            <a:extLst>
              <a:ext uri="{FF2B5EF4-FFF2-40B4-BE49-F238E27FC236}">
                <a16:creationId xmlns:a16="http://schemas.microsoft.com/office/drawing/2014/main" id="{08674206-C8DE-93DB-AFC0-8E128D2BD3C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MS PGothic" panose="020B0600070205080204" pitchFamily="34" charset="-128"/>
              </a:defRPr>
            </a:lvl1pPr>
            <a:lvl2pPr marL="742950" indent="-285750">
              <a:defRPr>
                <a:solidFill>
                  <a:schemeClr val="tx1"/>
                </a:solidFill>
                <a:latin typeface="Calibri" panose="020F0502020204030204" pitchFamily="34" charset="0"/>
                <a:ea typeface="MS PGothic" panose="020B0600070205080204" pitchFamily="34" charset="-128"/>
              </a:defRPr>
            </a:lvl2pPr>
            <a:lvl3pPr marL="1143000" indent="-228600">
              <a:defRPr>
                <a:solidFill>
                  <a:schemeClr val="tx1"/>
                </a:solidFill>
                <a:latin typeface="Calibri" panose="020F0502020204030204" pitchFamily="34" charset="0"/>
                <a:ea typeface="MS PGothic" panose="020B0600070205080204" pitchFamily="34" charset="-128"/>
              </a:defRPr>
            </a:lvl3pPr>
            <a:lvl4pPr marL="1600200" indent="-228600">
              <a:defRPr>
                <a:solidFill>
                  <a:schemeClr val="tx1"/>
                </a:solidFill>
                <a:latin typeface="Calibri" panose="020F0502020204030204" pitchFamily="34" charset="0"/>
                <a:ea typeface="MS PGothic" panose="020B0600070205080204" pitchFamily="34" charset="-128"/>
              </a:defRPr>
            </a:lvl4pPr>
            <a:lvl5pPr marL="2057400" indent="-228600">
              <a:defRPr>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fld id="{FFDEB9EC-4582-4C72-98D1-49278F977A3C}" type="slidenum">
              <a:rPr lang="en-US" altLang="en-US"/>
              <a:pPr/>
              <a:t>17</a:t>
            </a:fld>
            <a:endParaRPr lang="en-US"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Slide Image Placeholder 1">
            <a:extLst>
              <a:ext uri="{FF2B5EF4-FFF2-40B4-BE49-F238E27FC236}">
                <a16:creationId xmlns:a16="http://schemas.microsoft.com/office/drawing/2014/main" id="{5D70569D-AF68-484D-F32C-0EFE98D1A16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4" name="Notes Placeholder 2">
            <a:extLst>
              <a:ext uri="{FF2B5EF4-FFF2-40B4-BE49-F238E27FC236}">
                <a16:creationId xmlns:a16="http://schemas.microsoft.com/office/drawing/2014/main" id="{D353E26C-AA14-128E-6522-C50C307827A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4515" name="Slide Number Placeholder 3">
            <a:extLst>
              <a:ext uri="{FF2B5EF4-FFF2-40B4-BE49-F238E27FC236}">
                <a16:creationId xmlns:a16="http://schemas.microsoft.com/office/drawing/2014/main" id="{3B0915B0-DF39-94F2-C308-2C909EE0F79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MS PGothic" panose="020B0600070205080204" pitchFamily="34" charset="-128"/>
              </a:defRPr>
            </a:lvl1pPr>
            <a:lvl2pPr marL="742950" indent="-285750">
              <a:defRPr>
                <a:solidFill>
                  <a:schemeClr val="tx1"/>
                </a:solidFill>
                <a:latin typeface="Calibri" panose="020F0502020204030204" pitchFamily="34" charset="0"/>
                <a:ea typeface="MS PGothic" panose="020B0600070205080204" pitchFamily="34" charset="-128"/>
              </a:defRPr>
            </a:lvl2pPr>
            <a:lvl3pPr marL="1143000" indent="-228600">
              <a:defRPr>
                <a:solidFill>
                  <a:schemeClr val="tx1"/>
                </a:solidFill>
                <a:latin typeface="Calibri" panose="020F0502020204030204" pitchFamily="34" charset="0"/>
                <a:ea typeface="MS PGothic" panose="020B0600070205080204" pitchFamily="34" charset="-128"/>
              </a:defRPr>
            </a:lvl3pPr>
            <a:lvl4pPr marL="1600200" indent="-228600">
              <a:defRPr>
                <a:solidFill>
                  <a:schemeClr val="tx1"/>
                </a:solidFill>
                <a:latin typeface="Calibri" panose="020F0502020204030204" pitchFamily="34" charset="0"/>
                <a:ea typeface="MS PGothic" panose="020B0600070205080204" pitchFamily="34" charset="-128"/>
              </a:defRPr>
            </a:lvl4pPr>
            <a:lvl5pPr marL="2057400" indent="-228600">
              <a:defRPr>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fld id="{9C115916-4DF0-406D-B316-C4954B656E1E}" type="slidenum">
              <a:rPr lang="en-US" altLang="en-US"/>
              <a:pPr/>
              <a:t>18</a:t>
            </a:fld>
            <a:endParaRPr lang="en-US"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Slide Image Placeholder 1">
            <a:extLst>
              <a:ext uri="{FF2B5EF4-FFF2-40B4-BE49-F238E27FC236}">
                <a16:creationId xmlns:a16="http://schemas.microsoft.com/office/drawing/2014/main" id="{14F17F5F-7B42-4368-F181-D0B966A7F76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2" name="Notes Placeholder 2">
            <a:extLst>
              <a:ext uri="{FF2B5EF4-FFF2-40B4-BE49-F238E27FC236}">
                <a16:creationId xmlns:a16="http://schemas.microsoft.com/office/drawing/2014/main" id="{45560E12-5866-0F6E-52DE-A5424BE21A6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66563" name="Slide Number Placeholder 3">
            <a:extLst>
              <a:ext uri="{FF2B5EF4-FFF2-40B4-BE49-F238E27FC236}">
                <a16:creationId xmlns:a16="http://schemas.microsoft.com/office/drawing/2014/main" id="{3A6EF726-DD2D-4A9A-4640-33FDC9D98B0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MS PGothic" panose="020B0600070205080204" pitchFamily="34" charset="-128"/>
              </a:defRPr>
            </a:lvl1pPr>
            <a:lvl2pPr marL="742950" indent="-285750">
              <a:defRPr>
                <a:solidFill>
                  <a:schemeClr val="tx1"/>
                </a:solidFill>
                <a:latin typeface="Calibri" panose="020F0502020204030204" pitchFamily="34" charset="0"/>
                <a:ea typeface="MS PGothic" panose="020B0600070205080204" pitchFamily="34" charset="-128"/>
              </a:defRPr>
            </a:lvl2pPr>
            <a:lvl3pPr marL="1143000" indent="-228600">
              <a:defRPr>
                <a:solidFill>
                  <a:schemeClr val="tx1"/>
                </a:solidFill>
                <a:latin typeface="Calibri" panose="020F0502020204030204" pitchFamily="34" charset="0"/>
                <a:ea typeface="MS PGothic" panose="020B0600070205080204" pitchFamily="34" charset="-128"/>
              </a:defRPr>
            </a:lvl3pPr>
            <a:lvl4pPr marL="1600200" indent="-228600">
              <a:defRPr>
                <a:solidFill>
                  <a:schemeClr val="tx1"/>
                </a:solidFill>
                <a:latin typeface="Calibri" panose="020F0502020204030204" pitchFamily="34" charset="0"/>
                <a:ea typeface="MS PGothic" panose="020B0600070205080204" pitchFamily="34" charset="-128"/>
              </a:defRPr>
            </a:lvl4pPr>
            <a:lvl5pPr marL="2057400" indent="-228600">
              <a:defRPr>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fld id="{B30CB4D7-F118-441A-8992-564795DDDDA8}" type="slidenum">
              <a:rPr lang="en-US" altLang="en-US"/>
              <a:pPr/>
              <a:t>19</a:t>
            </a:fld>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a:extLst>
              <a:ext uri="{FF2B5EF4-FFF2-40B4-BE49-F238E27FC236}">
                <a16:creationId xmlns:a16="http://schemas.microsoft.com/office/drawing/2014/main" id="{74DCA3C1-E3B0-EB10-6369-DB6570D0D73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6" name="Notes Placeholder 2">
            <a:extLst>
              <a:ext uri="{FF2B5EF4-FFF2-40B4-BE49-F238E27FC236}">
                <a16:creationId xmlns:a16="http://schemas.microsoft.com/office/drawing/2014/main" id="{FEA08443-073F-B6B1-4E97-33484F1DA8E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b="1"/>
          </a:p>
        </p:txBody>
      </p:sp>
      <p:sp>
        <p:nvSpPr>
          <p:cNvPr id="31747" name="Slide Number Placeholder 3">
            <a:extLst>
              <a:ext uri="{FF2B5EF4-FFF2-40B4-BE49-F238E27FC236}">
                <a16:creationId xmlns:a16="http://schemas.microsoft.com/office/drawing/2014/main" id="{5497807A-8D94-FFE6-C282-ACBAB55D559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MS PGothic" panose="020B0600070205080204" pitchFamily="34" charset="-128"/>
              </a:defRPr>
            </a:lvl1pPr>
            <a:lvl2pPr marL="742950" indent="-285750">
              <a:defRPr>
                <a:solidFill>
                  <a:schemeClr val="tx1"/>
                </a:solidFill>
                <a:latin typeface="Calibri" panose="020F0502020204030204" pitchFamily="34" charset="0"/>
                <a:ea typeface="MS PGothic" panose="020B0600070205080204" pitchFamily="34" charset="-128"/>
              </a:defRPr>
            </a:lvl2pPr>
            <a:lvl3pPr marL="1143000" indent="-228600">
              <a:defRPr>
                <a:solidFill>
                  <a:schemeClr val="tx1"/>
                </a:solidFill>
                <a:latin typeface="Calibri" panose="020F0502020204030204" pitchFamily="34" charset="0"/>
                <a:ea typeface="MS PGothic" panose="020B0600070205080204" pitchFamily="34" charset="-128"/>
              </a:defRPr>
            </a:lvl3pPr>
            <a:lvl4pPr marL="1600200" indent="-228600">
              <a:defRPr>
                <a:solidFill>
                  <a:schemeClr val="tx1"/>
                </a:solidFill>
                <a:latin typeface="Calibri" panose="020F0502020204030204" pitchFamily="34" charset="0"/>
                <a:ea typeface="MS PGothic" panose="020B0600070205080204" pitchFamily="34" charset="-128"/>
              </a:defRPr>
            </a:lvl4pPr>
            <a:lvl5pPr marL="2057400" indent="-228600">
              <a:defRPr>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fld id="{569F082F-4E26-4AA4-B97D-C18E50E51899}" type="slidenum">
              <a:rPr lang="en-US" altLang="en-US"/>
              <a:pPr/>
              <a:t>2</a:t>
            </a:fld>
            <a:endParaRPr lang="en-US"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Slide Image Placeholder 1">
            <a:extLst>
              <a:ext uri="{FF2B5EF4-FFF2-40B4-BE49-F238E27FC236}">
                <a16:creationId xmlns:a16="http://schemas.microsoft.com/office/drawing/2014/main" id="{C8778397-AF1C-B711-4518-A0B52C21E1F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0" name="Notes Placeholder 2">
            <a:extLst>
              <a:ext uri="{FF2B5EF4-FFF2-40B4-BE49-F238E27FC236}">
                <a16:creationId xmlns:a16="http://schemas.microsoft.com/office/drawing/2014/main" id="{B4587DD3-FB0E-7230-25BF-3140D44FEF0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8611" name="Slide Number Placeholder 3">
            <a:extLst>
              <a:ext uri="{FF2B5EF4-FFF2-40B4-BE49-F238E27FC236}">
                <a16:creationId xmlns:a16="http://schemas.microsoft.com/office/drawing/2014/main" id="{45B702FD-422B-3C21-BD03-361A44780D7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MS PGothic" panose="020B0600070205080204" pitchFamily="34" charset="-128"/>
              </a:defRPr>
            </a:lvl1pPr>
            <a:lvl2pPr marL="742950" indent="-285750">
              <a:defRPr>
                <a:solidFill>
                  <a:schemeClr val="tx1"/>
                </a:solidFill>
                <a:latin typeface="Calibri" panose="020F0502020204030204" pitchFamily="34" charset="0"/>
                <a:ea typeface="MS PGothic" panose="020B0600070205080204" pitchFamily="34" charset="-128"/>
              </a:defRPr>
            </a:lvl2pPr>
            <a:lvl3pPr marL="1143000" indent="-228600">
              <a:defRPr>
                <a:solidFill>
                  <a:schemeClr val="tx1"/>
                </a:solidFill>
                <a:latin typeface="Calibri" panose="020F0502020204030204" pitchFamily="34" charset="0"/>
                <a:ea typeface="MS PGothic" panose="020B0600070205080204" pitchFamily="34" charset="-128"/>
              </a:defRPr>
            </a:lvl3pPr>
            <a:lvl4pPr marL="1600200" indent="-228600">
              <a:defRPr>
                <a:solidFill>
                  <a:schemeClr val="tx1"/>
                </a:solidFill>
                <a:latin typeface="Calibri" panose="020F0502020204030204" pitchFamily="34" charset="0"/>
                <a:ea typeface="MS PGothic" panose="020B0600070205080204" pitchFamily="34" charset="-128"/>
              </a:defRPr>
            </a:lvl4pPr>
            <a:lvl5pPr marL="2057400" indent="-228600">
              <a:defRPr>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fld id="{48361B0F-76E4-4C95-9DF4-0AC0B29BFFB6}" type="slidenum">
              <a:rPr lang="en-US" altLang="en-US"/>
              <a:pPr/>
              <a:t>20</a:t>
            </a:fld>
            <a:endParaRPr lang="en-US"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Slide Image Placeholder 1">
            <a:extLst>
              <a:ext uri="{FF2B5EF4-FFF2-40B4-BE49-F238E27FC236}">
                <a16:creationId xmlns:a16="http://schemas.microsoft.com/office/drawing/2014/main" id="{B2FC0CCA-8530-984A-30B8-255AE8AC7EB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8" name="Notes Placeholder 2">
            <a:extLst>
              <a:ext uri="{FF2B5EF4-FFF2-40B4-BE49-F238E27FC236}">
                <a16:creationId xmlns:a16="http://schemas.microsoft.com/office/drawing/2014/main" id="{BA128246-B34B-C4C9-157A-04DD484A5C4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a:p>
        </p:txBody>
      </p:sp>
      <p:sp>
        <p:nvSpPr>
          <p:cNvPr id="70659" name="Slide Number Placeholder 3">
            <a:extLst>
              <a:ext uri="{FF2B5EF4-FFF2-40B4-BE49-F238E27FC236}">
                <a16:creationId xmlns:a16="http://schemas.microsoft.com/office/drawing/2014/main" id="{27E7B5C6-F55A-40D0-5EBB-D9C4EA1E922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MS PGothic" panose="020B0600070205080204" pitchFamily="34" charset="-128"/>
              </a:defRPr>
            </a:lvl1pPr>
            <a:lvl2pPr marL="742950" indent="-285750">
              <a:defRPr>
                <a:solidFill>
                  <a:schemeClr val="tx1"/>
                </a:solidFill>
                <a:latin typeface="Calibri" panose="020F0502020204030204" pitchFamily="34" charset="0"/>
                <a:ea typeface="MS PGothic" panose="020B0600070205080204" pitchFamily="34" charset="-128"/>
              </a:defRPr>
            </a:lvl2pPr>
            <a:lvl3pPr marL="1143000" indent="-228600">
              <a:defRPr>
                <a:solidFill>
                  <a:schemeClr val="tx1"/>
                </a:solidFill>
                <a:latin typeface="Calibri" panose="020F0502020204030204" pitchFamily="34" charset="0"/>
                <a:ea typeface="MS PGothic" panose="020B0600070205080204" pitchFamily="34" charset="-128"/>
              </a:defRPr>
            </a:lvl3pPr>
            <a:lvl4pPr marL="1600200" indent="-228600">
              <a:defRPr>
                <a:solidFill>
                  <a:schemeClr val="tx1"/>
                </a:solidFill>
                <a:latin typeface="Calibri" panose="020F0502020204030204" pitchFamily="34" charset="0"/>
                <a:ea typeface="MS PGothic" panose="020B0600070205080204" pitchFamily="34" charset="-128"/>
              </a:defRPr>
            </a:lvl4pPr>
            <a:lvl5pPr marL="2057400" indent="-228600">
              <a:defRPr>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fld id="{5C3254A5-6F64-42AA-A51B-24783F88BDF2}" type="slidenum">
              <a:rPr lang="en-US" altLang="en-US"/>
              <a:pPr/>
              <a:t>21</a:t>
            </a:fld>
            <a:endParaRPr lang="en-US"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Slide Image Placeholder 1">
            <a:extLst>
              <a:ext uri="{FF2B5EF4-FFF2-40B4-BE49-F238E27FC236}">
                <a16:creationId xmlns:a16="http://schemas.microsoft.com/office/drawing/2014/main" id="{05EBEB56-A406-E3BF-D941-69C321ADCB2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2706" name="Notes Placeholder 2">
            <a:extLst>
              <a:ext uri="{FF2B5EF4-FFF2-40B4-BE49-F238E27FC236}">
                <a16:creationId xmlns:a16="http://schemas.microsoft.com/office/drawing/2014/main" id="{5CB2F7A7-EBF6-C96E-AFB7-CD666505509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72707" name="Slide Number Placeholder 3">
            <a:extLst>
              <a:ext uri="{FF2B5EF4-FFF2-40B4-BE49-F238E27FC236}">
                <a16:creationId xmlns:a16="http://schemas.microsoft.com/office/drawing/2014/main" id="{66B0C54E-F2DB-71EC-BB1B-D1EA8A6DE86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MS PGothic" panose="020B0600070205080204" pitchFamily="34" charset="-128"/>
              </a:defRPr>
            </a:lvl1pPr>
            <a:lvl2pPr marL="742950" indent="-285750">
              <a:defRPr>
                <a:solidFill>
                  <a:schemeClr val="tx1"/>
                </a:solidFill>
                <a:latin typeface="Calibri" panose="020F0502020204030204" pitchFamily="34" charset="0"/>
                <a:ea typeface="MS PGothic" panose="020B0600070205080204" pitchFamily="34" charset="-128"/>
              </a:defRPr>
            </a:lvl2pPr>
            <a:lvl3pPr marL="1143000" indent="-228600">
              <a:defRPr>
                <a:solidFill>
                  <a:schemeClr val="tx1"/>
                </a:solidFill>
                <a:latin typeface="Calibri" panose="020F0502020204030204" pitchFamily="34" charset="0"/>
                <a:ea typeface="MS PGothic" panose="020B0600070205080204" pitchFamily="34" charset="-128"/>
              </a:defRPr>
            </a:lvl3pPr>
            <a:lvl4pPr marL="1600200" indent="-228600">
              <a:defRPr>
                <a:solidFill>
                  <a:schemeClr val="tx1"/>
                </a:solidFill>
                <a:latin typeface="Calibri" panose="020F0502020204030204" pitchFamily="34" charset="0"/>
                <a:ea typeface="MS PGothic" panose="020B0600070205080204" pitchFamily="34" charset="-128"/>
              </a:defRPr>
            </a:lvl4pPr>
            <a:lvl5pPr marL="2057400" indent="-228600">
              <a:defRPr>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fld id="{37B666D8-5144-40C9-B6C9-1D5B009CFEE2}" type="slidenum">
              <a:rPr lang="en-US" altLang="en-US"/>
              <a:pPr/>
              <a:t>22</a:t>
            </a:fld>
            <a:endParaRPr lang="en-US"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Slide Image Placeholder 1">
            <a:extLst>
              <a:ext uri="{FF2B5EF4-FFF2-40B4-BE49-F238E27FC236}">
                <a16:creationId xmlns:a16="http://schemas.microsoft.com/office/drawing/2014/main" id="{72AAF1A9-871A-1393-6E22-E37B0A70400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4" name="Notes Placeholder 2">
            <a:extLst>
              <a:ext uri="{FF2B5EF4-FFF2-40B4-BE49-F238E27FC236}">
                <a16:creationId xmlns:a16="http://schemas.microsoft.com/office/drawing/2014/main" id="{17E14093-8AD7-C672-8032-20421A89893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i="1"/>
          </a:p>
        </p:txBody>
      </p:sp>
      <p:sp>
        <p:nvSpPr>
          <p:cNvPr id="74755" name="Slide Number Placeholder 3">
            <a:extLst>
              <a:ext uri="{FF2B5EF4-FFF2-40B4-BE49-F238E27FC236}">
                <a16:creationId xmlns:a16="http://schemas.microsoft.com/office/drawing/2014/main" id="{B8D02EC1-470E-B018-4311-86C4BC1907E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MS PGothic" panose="020B0600070205080204" pitchFamily="34" charset="-128"/>
              </a:defRPr>
            </a:lvl1pPr>
            <a:lvl2pPr marL="742950" indent="-285750">
              <a:defRPr>
                <a:solidFill>
                  <a:schemeClr val="tx1"/>
                </a:solidFill>
                <a:latin typeface="Calibri" panose="020F0502020204030204" pitchFamily="34" charset="0"/>
                <a:ea typeface="MS PGothic" panose="020B0600070205080204" pitchFamily="34" charset="-128"/>
              </a:defRPr>
            </a:lvl2pPr>
            <a:lvl3pPr marL="1143000" indent="-228600">
              <a:defRPr>
                <a:solidFill>
                  <a:schemeClr val="tx1"/>
                </a:solidFill>
                <a:latin typeface="Calibri" panose="020F0502020204030204" pitchFamily="34" charset="0"/>
                <a:ea typeface="MS PGothic" panose="020B0600070205080204" pitchFamily="34" charset="-128"/>
              </a:defRPr>
            </a:lvl3pPr>
            <a:lvl4pPr marL="1600200" indent="-228600">
              <a:defRPr>
                <a:solidFill>
                  <a:schemeClr val="tx1"/>
                </a:solidFill>
                <a:latin typeface="Calibri" panose="020F0502020204030204" pitchFamily="34" charset="0"/>
                <a:ea typeface="MS PGothic" panose="020B0600070205080204" pitchFamily="34" charset="-128"/>
              </a:defRPr>
            </a:lvl4pPr>
            <a:lvl5pPr marL="2057400" indent="-228600">
              <a:defRPr>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fld id="{7BB6F720-0CB1-4B1D-80B9-BC0149B3AB60}" type="slidenum">
              <a:rPr lang="en-US" altLang="en-US"/>
              <a:pPr/>
              <a:t>23</a:t>
            </a:fld>
            <a:endParaRPr lang="en-US"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Slide Image Placeholder 1">
            <a:extLst>
              <a:ext uri="{FF2B5EF4-FFF2-40B4-BE49-F238E27FC236}">
                <a16:creationId xmlns:a16="http://schemas.microsoft.com/office/drawing/2014/main" id="{07A11A10-AE93-FF1B-5A70-170350AC092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6802" name="Notes Placeholder 2">
            <a:extLst>
              <a:ext uri="{FF2B5EF4-FFF2-40B4-BE49-F238E27FC236}">
                <a16:creationId xmlns:a16="http://schemas.microsoft.com/office/drawing/2014/main" id="{44D71E10-B245-ACA5-7188-E8AC03E3520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76803" name="Slide Number Placeholder 3">
            <a:extLst>
              <a:ext uri="{FF2B5EF4-FFF2-40B4-BE49-F238E27FC236}">
                <a16:creationId xmlns:a16="http://schemas.microsoft.com/office/drawing/2014/main" id="{23D66962-1CBE-4BD5-C2F7-7D1A0300E12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MS PGothic" panose="020B0600070205080204" pitchFamily="34" charset="-128"/>
              </a:defRPr>
            </a:lvl1pPr>
            <a:lvl2pPr marL="742950" indent="-285750">
              <a:defRPr>
                <a:solidFill>
                  <a:schemeClr val="tx1"/>
                </a:solidFill>
                <a:latin typeface="Calibri" panose="020F0502020204030204" pitchFamily="34" charset="0"/>
                <a:ea typeface="MS PGothic" panose="020B0600070205080204" pitchFamily="34" charset="-128"/>
              </a:defRPr>
            </a:lvl2pPr>
            <a:lvl3pPr marL="1143000" indent="-228600">
              <a:defRPr>
                <a:solidFill>
                  <a:schemeClr val="tx1"/>
                </a:solidFill>
                <a:latin typeface="Calibri" panose="020F0502020204030204" pitchFamily="34" charset="0"/>
                <a:ea typeface="MS PGothic" panose="020B0600070205080204" pitchFamily="34" charset="-128"/>
              </a:defRPr>
            </a:lvl3pPr>
            <a:lvl4pPr marL="1600200" indent="-228600">
              <a:defRPr>
                <a:solidFill>
                  <a:schemeClr val="tx1"/>
                </a:solidFill>
                <a:latin typeface="Calibri" panose="020F0502020204030204" pitchFamily="34" charset="0"/>
                <a:ea typeface="MS PGothic" panose="020B0600070205080204" pitchFamily="34" charset="-128"/>
              </a:defRPr>
            </a:lvl4pPr>
            <a:lvl5pPr marL="2057400" indent="-228600">
              <a:defRPr>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fld id="{B69B690A-EBF8-4B94-A201-589F9816BF60}" type="slidenum">
              <a:rPr lang="en-US" altLang="en-US"/>
              <a:pPr/>
              <a:t>24</a:t>
            </a:fld>
            <a:endParaRPr lang="en-US"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Slide Image Placeholder 1">
            <a:extLst>
              <a:ext uri="{FF2B5EF4-FFF2-40B4-BE49-F238E27FC236}">
                <a16:creationId xmlns:a16="http://schemas.microsoft.com/office/drawing/2014/main" id="{2743FACA-3844-88E7-0F57-B6534126B96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8850" name="Notes Placeholder 2">
            <a:extLst>
              <a:ext uri="{FF2B5EF4-FFF2-40B4-BE49-F238E27FC236}">
                <a16:creationId xmlns:a16="http://schemas.microsoft.com/office/drawing/2014/main" id="{A8A753F8-13AF-77B2-5DF9-D644136BFBA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78851" name="Slide Number Placeholder 3">
            <a:extLst>
              <a:ext uri="{FF2B5EF4-FFF2-40B4-BE49-F238E27FC236}">
                <a16:creationId xmlns:a16="http://schemas.microsoft.com/office/drawing/2014/main" id="{004F1A66-89D2-433B-8FCC-30E0EA2CD3D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MS PGothic" panose="020B0600070205080204" pitchFamily="34" charset="-128"/>
              </a:defRPr>
            </a:lvl1pPr>
            <a:lvl2pPr marL="742950" indent="-285750">
              <a:defRPr>
                <a:solidFill>
                  <a:schemeClr val="tx1"/>
                </a:solidFill>
                <a:latin typeface="Calibri" panose="020F0502020204030204" pitchFamily="34" charset="0"/>
                <a:ea typeface="MS PGothic" panose="020B0600070205080204" pitchFamily="34" charset="-128"/>
              </a:defRPr>
            </a:lvl2pPr>
            <a:lvl3pPr marL="1143000" indent="-228600">
              <a:defRPr>
                <a:solidFill>
                  <a:schemeClr val="tx1"/>
                </a:solidFill>
                <a:latin typeface="Calibri" panose="020F0502020204030204" pitchFamily="34" charset="0"/>
                <a:ea typeface="MS PGothic" panose="020B0600070205080204" pitchFamily="34" charset="-128"/>
              </a:defRPr>
            </a:lvl3pPr>
            <a:lvl4pPr marL="1600200" indent="-228600">
              <a:defRPr>
                <a:solidFill>
                  <a:schemeClr val="tx1"/>
                </a:solidFill>
                <a:latin typeface="Calibri" panose="020F0502020204030204" pitchFamily="34" charset="0"/>
                <a:ea typeface="MS PGothic" panose="020B0600070205080204" pitchFamily="34" charset="-128"/>
              </a:defRPr>
            </a:lvl4pPr>
            <a:lvl5pPr marL="2057400" indent="-228600">
              <a:defRPr>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fld id="{C2DADAB1-B48B-4609-B020-85CC3B4E5CDA}" type="slidenum">
              <a:rPr lang="en-US" altLang="en-US"/>
              <a:pPr/>
              <a:t>25</a:t>
            </a:fld>
            <a:endParaRPr lang="en-US"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Slide Image Placeholder 1">
            <a:extLst>
              <a:ext uri="{FF2B5EF4-FFF2-40B4-BE49-F238E27FC236}">
                <a16:creationId xmlns:a16="http://schemas.microsoft.com/office/drawing/2014/main" id="{1089DA08-9D49-3377-B390-BB3A128CD8F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0898" name="Notes Placeholder 2">
            <a:extLst>
              <a:ext uri="{FF2B5EF4-FFF2-40B4-BE49-F238E27FC236}">
                <a16:creationId xmlns:a16="http://schemas.microsoft.com/office/drawing/2014/main" id="{CF792EF2-11C7-48BE-B0E1-C0976857D97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i="1"/>
          </a:p>
        </p:txBody>
      </p:sp>
      <p:sp>
        <p:nvSpPr>
          <p:cNvPr id="80899" name="Slide Number Placeholder 3">
            <a:extLst>
              <a:ext uri="{FF2B5EF4-FFF2-40B4-BE49-F238E27FC236}">
                <a16:creationId xmlns:a16="http://schemas.microsoft.com/office/drawing/2014/main" id="{A4ADCC23-8C66-E30F-D85F-2A277587343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MS PGothic" panose="020B0600070205080204" pitchFamily="34" charset="-128"/>
              </a:defRPr>
            </a:lvl1pPr>
            <a:lvl2pPr marL="742950" indent="-285750">
              <a:defRPr>
                <a:solidFill>
                  <a:schemeClr val="tx1"/>
                </a:solidFill>
                <a:latin typeface="Calibri" panose="020F0502020204030204" pitchFamily="34" charset="0"/>
                <a:ea typeface="MS PGothic" panose="020B0600070205080204" pitchFamily="34" charset="-128"/>
              </a:defRPr>
            </a:lvl2pPr>
            <a:lvl3pPr marL="1143000" indent="-228600">
              <a:defRPr>
                <a:solidFill>
                  <a:schemeClr val="tx1"/>
                </a:solidFill>
                <a:latin typeface="Calibri" panose="020F0502020204030204" pitchFamily="34" charset="0"/>
                <a:ea typeface="MS PGothic" panose="020B0600070205080204" pitchFamily="34" charset="-128"/>
              </a:defRPr>
            </a:lvl3pPr>
            <a:lvl4pPr marL="1600200" indent="-228600">
              <a:defRPr>
                <a:solidFill>
                  <a:schemeClr val="tx1"/>
                </a:solidFill>
                <a:latin typeface="Calibri" panose="020F0502020204030204" pitchFamily="34" charset="0"/>
                <a:ea typeface="MS PGothic" panose="020B0600070205080204" pitchFamily="34" charset="-128"/>
              </a:defRPr>
            </a:lvl4pPr>
            <a:lvl5pPr marL="2057400" indent="-228600">
              <a:defRPr>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fld id="{EB2A3F21-F202-4BD7-B6A0-ADEB4752A047}" type="slidenum">
              <a:rPr lang="en-US" altLang="en-US"/>
              <a:pPr/>
              <a:t>26</a:t>
            </a:fld>
            <a:endParaRPr lang="en-US"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Slide Image Placeholder 1">
            <a:extLst>
              <a:ext uri="{FF2B5EF4-FFF2-40B4-BE49-F238E27FC236}">
                <a16:creationId xmlns:a16="http://schemas.microsoft.com/office/drawing/2014/main" id="{1DF5A78D-BE6B-ED96-0C7B-70EF013AD98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2946" name="Notes Placeholder 2">
            <a:extLst>
              <a:ext uri="{FF2B5EF4-FFF2-40B4-BE49-F238E27FC236}">
                <a16:creationId xmlns:a16="http://schemas.microsoft.com/office/drawing/2014/main" id="{77544503-B23F-5AEC-1FE1-AA1D62AE6B4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2947" name="Slide Number Placeholder 3">
            <a:extLst>
              <a:ext uri="{FF2B5EF4-FFF2-40B4-BE49-F238E27FC236}">
                <a16:creationId xmlns:a16="http://schemas.microsoft.com/office/drawing/2014/main" id="{EAE64E74-0049-79A7-904A-6749E1AB7DD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MS PGothic" panose="020B0600070205080204" pitchFamily="34" charset="-128"/>
              </a:defRPr>
            </a:lvl1pPr>
            <a:lvl2pPr marL="742950" indent="-285750">
              <a:defRPr>
                <a:solidFill>
                  <a:schemeClr val="tx1"/>
                </a:solidFill>
                <a:latin typeface="Calibri" panose="020F0502020204030204" pitchFamily="34" charset="0"/>
                <a:ea typeface="MS PGothic" panose="020B0600070205080204" pitchFamily="34" charset="-128"/>
              </a:defRPr>
            </a:lvl2pPr>
            <a:lvl3pPr marL="1143000" indent="-228600">
              <a:defRPr>
                <a:solidFill>
                  <a:schemeClr val="tx1"/>
                </a:solidFill>
                <a:latin typeface="Calibri" panose="020F0502020204030204" pitchFamily="34" charset="0"/>
                <a:ea typeface="MS PGothic" panose="020B0600070205080204" pitchFamily="34" charset="-128"/>
              </a:defRPr>
            </a:lvl3pPr>
            <a:lvl4pPr marL="1600200" indent="-228600">
              <a:defRPr>
                <a:solidFill>
                  <a:schemeClr val="tx1"/>
                </a:solidFill>
                <a:latin typeface="Calibri" panose="020F0502020204030204" pitchFamily="34" charset="0"/>
                <a:ea typeface="MS PGothic" panose="020B0600070205080204" pitchFamily="34" charset="-128"/>
              </a:defRPr>
            </a:lvl4pPr>
            <a:lvl5pPr marL="2057400" indent="-228600">
              <a:defRPr>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fld id="{28830E44-2249-4E62-90B4-DEE04CA33CB0}" type="slidenum">
              <a:rPr lang="en-US" altLang="en-US"/>
              <a:pPr/>
              <a:t>27</a:t>
            </a:fld>
            <a:endParaRPr lang="en-US"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Slide Image Placeholder 1">
            <a:extLst>
              <a:ext uri="{FF2B5EF4-FFF2-40B4-BE49-F238E27FC236}">
                <a16:creationId xmlns:a16="http://schemas.microsoft.com/office/drawing/2014/main" id="{70A3315A-C97D-08D3-0CA5-97D97B69D45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6018" name="Notes Placeholder 2">
            <a:extLst>
              <a:ext uri="{FF2B5EF4-FFF2-40B4-BE49-F238E27FC236}">
                <a16:creationId xmlns:a16="http://schemas.microsoft.com/office/drawing/2014/main" id="{EAF15E9E-87AC-2D05-81D1-C52C360117A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86019" name="Slide Number Placeholder 3">
            <a:extLst>
              <a:ext uri="{FF2B5EF4-FFF2-40B4-BE49-F238E27FC236}">
                <a16:creationId xmlns:a16="http://schemas.microsoft.com/office/drawing/2014/main" id="{F022201E-AC1E-70CD-4718-2752A595BCA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MS PGothic" panose="020B0600070205080204" pitchFamily="34" charset="-128"/>
              </a:defRPr>
            </a:lvl1pPr>
            <a:lvl2pPr marL="742950" indent="-285750">
              <a:defRPr>
                <a:solidFill>
                  <a:schemeClr val="tx1"/>
                </a:solidFill>
                <a:latin typeface="Calibri" panose="020F0502020204030204" pitchFamily="34" charset="0"/>
                <a:ea typeface="MS PGothic" panose="020B0600070205080204" pitchFamily="34" charset="-128"/>
              </a:defRPr>
            </a:lvl2pPr>
            <a:lvl3pPr marL="1143000" indent="-228600">
              <a:defRPr>
                <a:solidFill>
                  <a:schemeClr val="tx1"/>
                </a:solidFill>
                <a:latin typeface="Calibri" panose="020F0502020204030204" pitchFamily="34" charset="0"/>
                <a:ea typeface="MS PGothic" panose="020B0600070205080204" pitchFamily="34" charset="-128"/>
              </a:defRPr>
            </a:lvl3pPr>
            <a:lvl4pPr marL="1600200" indent="-228600">
              <a:defRPr>
                <a:solidFill>
                  <a:schemeClr val="tx1"/>
                </a:solidFill>
                <a:latin typeface="Calibri" panose="020F0502020204030204" pitchFamily="34" charset="0"/>
                <a:ea typeface="MS PGothic" panose="020B0600070205080204" pitchFamily="34" charset="-128"/>
              </a:defRPr>
            </a:lvl4pPr>
            <a:lvl5pPr marL="2057400" indent="-228600">
              <a:defRPr>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fld id="{D58DBEA7-B905-4E14-8E03-2AB8392D8892}" type="slidenum">
              <a:rPr lang="en-US" altLang="en-US"/>
              <a:pPr/>
              <a:t>29</a:t>
            </a:fld>
            <a:endParaRPr lang="en-US" alt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Slide Image Placeholder 1">
            <a:extLst>
              <a:ext uri="{FF2B5EF4-FFF2-40B4-BE49-F238E27FC236}">
                <a16:creationId xmlns:a16="http://schemas.microsoft.com/office/drawing/2014/main" id="{E2E2C01A-8616-B914-62F0-0589ACDAF51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8066" name="Notes Placeholder 2">
            <a:extLst>
              <a:ext uri="{FF2B5EF4-FFF2-40B4-BE49-F238E27FC236}">
                <a16:creationId xmlns:a16="http://schemas.microsoft.com/office/drawing/2014/main" id="{1C5277D6-E88F-8244-A26F-00793047AD7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88067" name="Slide Number Placeholder 3">
            <a:extLst>
              <a:ext uri="{FF2B5EF4-FFF2-40B4-BE49-F238E27FC236}">
                <a16:creationId xmlns:a16="http://schemas.microsoft.com/office/drawing/2014/main" id="{64F78EB0-5039-2C29-CBCE-D13F2682825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MS PGothic" panose="020B0600070205080204" pitchFamily="34" charset="-128"/>
              </a:defRPr>
            </a:lvl1pPr>
            <a:lvl2pPr marL="742950" indent="-285750">
              <a:defRPr>
                <a:solidFill>
                  <a:schemeClr val="tx1"/>
                </a:solidFill>
                <a:latin typeface="Calibri" panose="020F0502020204030204" pitchFamily="34" charset="0"/>
                <a:ea typeface="MS PGothic" panose="020B0600070205080204" pitchFamily="34" charset="-128"/>
              </a:defRPr>
            </a:lvl2pPr>
            <a:lvl3pPr marL="1143000" indent="-228600">
              <a:defRPr>
                <a:solidFill>
                  <a:schemeClr val="tx1"/>
                </a:solidFill>
                <a:latin typeface="Calibri" panose="020F0502020204030204" pitchFamily="34" charset="0"/>
                <a:ea typeface="MS PGothic" panose="020B0600070205080204" pitchFamily="34" charset="-128"/>
              </a:defRPr>
            </a:lvl3pPr>
            <a:lvl4pPr marL="1600200" indent="-228600">
              <a:defRPr>
                <a:solidFill>
                  <a:schemeClr val="tx1"/>
                </a:solidFill>
                <a:latin typeface="Calibri" panose="020F0502020204030204" pitchFamily="34" charset="0"/>
                <a:ea typeface="MS PGothic" panose="020B0600070205080204" pitchFamily="34" charset="-128"/>
              </a:defRPr>
            </a:lvl4pPr>
            <a:lvl5pPr marL="2057400" indent="-228600">
              <a:defRPr>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fld id="{313F2B16-AE32-4CE8-B17C-5DB80D3A8F2F}" type="slidenum">
              <a:rPr lang="en-US" altLang="en-US"/>
              <a:pPr/>
              <a:t>30</a:t>
            </a:fld>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lide Image Placeholder 1">
            <a:extLst>
              <a:ext uri="{FF2B5EF4-FFF2-40B4-BE49-F238E27FC236}">
                <a16:creationId xmlns:a16="http://schemas.microsoft.com/office/drawing/2014/main" id="{EDBAE3FA-C746-5E7E-B34C-0D5C0D543AC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4" name="Notes Placeholder 2">
            <a:extLst>
              <a:ext uri="{FF2B5EF4-FFF2-40B4-BE49-F238E27FC236}">
                <a16:creationId xmlns:a16="http://schemas.microsoft.com/office/drawing/2014/main" id="{31EDE1B3-D697-DB34-2367-E99079802D7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3795" name="Slide Number Placeholder 3">
            <a:extLst>
              <a:ext uri="{FF2B5EF4-FFF2-40B4-BE49-F238E27FC236}">
                <a16:creationId xmlns:a16="http://schemas.microsoft.com/office/drawing/2014/main" id="{D762E296-5062-F155-2374-77735F2E601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MS PGothic" panose="020B0600070205080204" pitchFamily="34" charset="-128"/>
              </a:defRPr>
            </a:lvl1pPr>
            <a:lvl2pPr marL="742950" indent="-285750">
              <a:defRPr>
                <a:solidFill>
                  <a:schemeClr val="tx1"/>
                </a:solidFill>
                <a:latin typeface="Calibri" panose="020F0502020204030204" pitchFamily="34" charset="0"/>
                <a:ea typeface="MS PGothic" panose="020B0600070205080204" pitchFamily="34" charset="-128"/>
              </a:defRPr>
            </a:lvl2pPr>
            <a:lvl3pPr marL="1143000" indent="-228600">
              <a:defRPr>
                <a:solidFill>
                  <a:schemeClr val="tx1"/>
                </a:solidFill>
                <a:latin typeface="Calibri" panose="020F0502020204030204" pitchFamily="34" charset="0"/>
                <a:ea typeface="MS PGothic" panose="020B0600070205080204" pitchFamily="34" charset="-128"/>
              </a:defRPr>
            </a:lvl3pPr>
            <a:lvl4pPr marL="1600200" indent="-228600">
              <a:defRPr>
                <a:solidFill>
                  <a:schemeClr val="tx1"/>
                </a:solidFill>
                <a:latin typeface="Calibri" panose="020F0502020204030204" pitchFamily="34" charset="0"/>
                <a:ea typeface="MS PGothic" panose="020B0600070205080204" pitchFamily="34" charset="-128"/>
              </a:defRPr>
            </a:lvl4pPr>
            <a:lvl5pPr marL="2057400" indent="-228600">
              <a:defRPr>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fld id="{7853BD40-7E69-4556-8732-DCB3CA128829}" type="slidenum">
              <a:rPr lang="en-US" altLang="en-US"/>
              <a:pPr/>
              <a:t>3</a:t>
            </a:fld>
            <a:endParaRPr lang="en-US" alt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3" name="Slide Image Placeholder 1">
            <a:extLst>
              <a:ext uri="{FF2B5EF4-FFF2-40B4-BE49-F238E27FC236}">
                <a16:creationId xmlns:a16="http://schemas.microsoft.com/office/drawing/2014/main" id="{8870576F-5A98-8D4A-F0C9-217E9873AF6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0114" name="Notes Placeholder 2">
            <a:extLst>
              <a:ext uri="{FF2B5EF4-FFF2-40B4-BE49-F238E27FC236}">
                <a16:creationId xmlns:a16="http://schemas.microsoft.com/office/drawing/2014/main" id="{A97535BB-01AC-2473-BD6C-69C8013D553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0115" name="Slide Number Placeholder 3">
            <a:extLst>
              <a:ext uri="{FF2B5EF4-FFF2-40B4-BE49-F238E27FC236}">
                <a16:creationId xmlns:a16="http://schemas.microsoft.com/office/drawing/2014/main" id="{FF19E70F-F220-5913-A7B9-7D5D7E84EA4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MS PGothic" panose="020B0600070205080204" pitchFamily="34" charset="-128"/>
              </a:defRPr>
            </a:lvl1pPr>
            <a:lvl2pPr marL="742950" indent="-285750">
              <a:defRPr>
                <a:solidFill>
                  <a:schemeClr val="tx1"/>
                </a:solidFill>
                <a:latin typeface="Calibri" panose="020F0502020204030204" pitchFamily="34" charset="0"/>
                <a:ea typeface="MS PGothic" panose="020B0600070205080204" pitchFamily="34" charset="-128"/>
              </a:defRPr>
            </a:lvl2pPr>
            <a:lvl3pPr marL="1143000" indent="-228600">
              <a:defRPr>
                <a:solidFill>
                  <a:schemeClr val="tx1"/>
                </a:solidFill>
                <a:latin typeface="Calibri" panose="020F0502020204030204" pitchFamily="34" charset="0"/>
                <a:ea typeface="MS PGothic" panose="020B0600070205080204" pitchFamily="34" charset="-128"/>
              </a:defRPr>
            </a:lvl3pPr>
            <a:lvl4pPr marL="1600200" indent="-228600">
              <a:defRPr>
                <a:solidFill>
                  <a:schemeClr val="tx1"/>
                </a:solidFill>
                <a:latin typeface="Calibri" panose="020F0502020204030204" pitchFamily="34" charset="0"/>
                <a:ea typeface="MS PGothic" panose="020B0600070205080204" pitchFamily="34" charset="-128"/>
              </a:defRPr>
            </a:lvl4pPr>
            <a:lvl5pPr marL="2057400" indent="-228600">
              <a:defRPr>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fld id="{240B7A8F-9018-46F7-A061-7D0EC93FA3DD}" type="slidenum">
              <a:rPr lang="en-US" altLang="en-US"/>
              <a:pPr/>
              <a:t>31</a:t>
            </a:fld>
            <a:endParaRPr lang="en-US" alt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Slide Image Placeholder 1">
            <a:extLst>
              <a:ext uri="{FF2B5EF4-FFF2-40B4-BE49-F238E27FC236}">
                <a16:creationId xmlns:a16="http://schemas.microsoft.com/office/drawing/2014/main" id="{B5BA9C28-3252-E8C0-74C1-0730B30776F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62" name="Notes Placeholder 2">
            <a:extLst>
              <a:ext uri="{FF2B5EF4-FFF2-40B4-BE49-F238E27FC236}">
                <a16:creationId xmlns:a16="http://schemas.microsoft.com/office/drawing/2014/main" id="{918F61E6-AA5D-FB2B-B117-25F19B211D8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2163" name="Slide Number Placeholder 3">
            <a:extLst>
              <a:ext uri="{FF2B5EF4-FFF2-40B4-BE49-F238E27FC236}">
                <a16:creationId xmlns:a16="http://schemas.microsoft.com/office/drawing/2014/main" id="{9040E409-1B7B-315A-C378-C324DFD64E6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MS PGothic" panose="020B0600070205080204" pitchFamily="34" charset="-128"/>
              </a:defRPr>
            </a:lvl1pPr>
            <a:lvl2pPr marL="742950" indent="-285750">
              <a:defRPr>
                <a:solidFill>
                  <a:schemeClr val="tx1"/>
                </a:solidFill>
                <a:latin typeface="Calibri" panose="020F0502020204030204" pitchFamily="34" charset="0"/>
                <a:ea typeface="MS PGothic" panose="020B0600070205080204" pitchFamily="34" charset="-128"/>
              </a:defRPr>
            </a:lvl2pPr>
            <a:lvl3pPr marL="1143000" indent="-228600">
              <a:defRPr>
                <a:solidFill>
                  <a:schemeClr val="tx1"/>
                </a:solidFill>
                <a:latin typeface="Calibri" panose="020F0502020204030204" pitchFamily="34" charset="0"/>
                <a:ea typeface="MS PGothic" panose="020B0600070205080204" pitchFamily="34" charset="-128"/>
              </a:defRPr>
            </a:lvl3pPr>
            <a:lvl4pPr marL="1600200" indent="-228600">
              <a:defRPr>
                <a:solidFill>
                  <a:schemeClr val="tx1"/>
                </a:solidFill>
                <a:latin typeface="Calibri" panose="020F0502020204030204" pitchFamily="34" charset="0"/>
                <a:ea typeface="MS PGothic" panose="020B0600070205080204" pitchFamily="34" charset="-128"/>
              </a:defRPr>
            </a:lvl4pPr>
            <a:lvl5pPr marL="2057400" indent="-228600">
              <a:defRPr>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fld id="{70E8E82B-7667-462C-B2DF-8B504F63C639}" type="slidenum">
              <a:rPr lang="en-US" altLang="en-US"/>
              <a:pPr/>
              <a:t>32</a:t>
            </a:fld>
            <a:endParaRPr lang="en-US" alt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Slide Image Placeholder 1">
            <a:extLst>
              <a:ext uri="{FF2B5EF4-FFF2-40B4-BE49-F238E27FC236}">
                <a16:creationId xmlns:a16="http://schemas.microsoft.com/office/drawing/2014/main" id="{E57E6184-1664-DCA2-899A-6380B1CC743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4210" name="Notes Placeholder 2">
            <a:extLst>
              <a:ext uri="{FF2B5EF4-FFF2-40B4-BE49-F238E27FC236}">
                <a16:creationId xmlns:a16="http://schemas.microsoft.com/office/drawing/2014/main" id="{F8EB9257-839E-8376-101A-CB1E204D3F7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4211" name="Slide Number Placeholder 3">
            <a:extLst>
              <a:ext uri="{FF2B5EF4-FFF2-40B4-BE49-F238E27FC236}">
                <a16:creationId xmlns:a16="http://schemas.microsoft.com/office/drawing/2014/main" id="{FD698C7A-A572-F1FC-E950-C0815E3770C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MS PGothic" panose="020B0600070205080204" pitchFamily="34" charset="-128"/>
              </a:defRPr>
            </a:lvl1pPr>
            <a:lvl2pPr marL="742950" indent="-285750">
              <a:defRPr>
                <a:solidFill>
                  <a:schemeClr val="tx1"/>
                </a:solidFill>
                <a:latin typeface="Calibri" panose="020F0502020204030204" pitchFamily="34" charset="0"/>
                <a:ea typeface="MS PGothic" panose="020B0600070205080204" pitchFamily="34" charset="-128"/>
              </a:defRPr>
            </a:lvl2pPr>
            <a:lvl3pPr marL="1143000" indent="-228600">
              <a:defRPr>
                <a:solidFill>
                  <a:schemeClr val="tx1"/>
                </a:solidFill>
                <a:latin typeface="Calibri" panose="020F0502020204030204" pitchFamily="34" charset="0"/>
                <a:ea typeface="MS PGothic" panose="020B0600070205080204" pitchFamily="34" charset="-128"/>
              </a:defRPr>
            </a:lvl3pPr>
            <a:lvl4pPr marL="1600200" indent="-228600">
              <a:defRPr>
                <a:solidFill>
                  <a:schemeClr val="tx1"/>
                </a:solidFill>
                <a:latin typeface="Calibri" panose="020F0502020204030204" pitchFamily="34" charset="0"/>
                <a:ea typeface="MS PGothic" panose="020B0600070205080204" pitchFamily="34" charset="-128"/>
              </a:defRPr>
            </a:lvl4pPr>
            <a:lvl5pPr marL="2057400" indent="-228600">
              <a:defRPr>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fld id="{85225F65-8FB1-4E8D-82BF-8D63BE32BEFE}" type="slidenum">
              <a:rPr lang="en-US" altLang="en-US"/>
              <a:pPr/>
              <a:t>33</a:t>
            </a:fld>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Slide Image Placeholder 1">
            <a:extLst>
              <a:ext uri="{FF2B5EF4-FFF2-40B4-BE49-F238E27FC236}">
                <a16:creationId xmlns:a16="http://schemas.microsoft.com/office/drawing/2014/main" id="{26018182-795B-4A8A-04B4-BA10C7094D2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2" name="Notes Placeholder 2">
            <a:extLst>
              <a:ext uri="{FF2B5EF4-FFF2-40B4-BE49-F238E27FC236}">
                <a16:creationId xmlns:a16="http://schemas.microsoft.com/office/drawing/2014/main" id="{AF7D19AF-6400-DB67-A307-E9E29832958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5843" name="Slide Number Placeholder 3">
            <a:extLst>
              <a:ext uri="{FF2B5EF4-FFF2-40B4-BE49-F238E27FC236}">
                <a16:creationId xmlns:a16="http://schemas.microsoft.com/office/drawing/2014/main" id="{43E37E22-581A-545D-BA12-6042266E13C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MS PGothic" panose="020B0600070205080204" pitchFamily="34" charset="-128"/>
              </a:defRPr>
            </a:lvl1pPr>
            <a:lvl2pPr marL="742950" indent="-285750">
              <a:defRPr>
                <a:solidFill>
                  <a:schemeClr val="tx1"/>
                </a:solidFill>
                <a:latin typeface="Calibri" panose="020F0502020204030204" pitchFamily="34" charset="0"/>
                <a:ea typeface="MS PGothic" panose="020B0600070205080204" pitchFamily="34" charset="-128"/>
              </a:defRPr>
            </a:lvl2pPr>
            <a:lvl3pPr marL="1143000" indent="-228600">
              <a:defRPr>
                <a:solidFill>
                  <a:schemeClr val="tx1"/>
                </a:solidFill>
                <a:latin typeface="Calibri" panose="020F0502020204030204" pitchFamily="34" charset="0"/>
                <a:ea typeface="MS PGothic" panose="020B0600070205080204" pitchFamily="34" charset="-128"/>
              </a:defRPr>
            </a:lvl3pPr>
            <a:lvl4pPr marL="1600200" indent="-228600">
              <a:defRPr>
                <a:solidFill>
                  <a:schemeClr val="tx1"/>
                </a:solidFill>
                <a:latin typeface="Calibri" panose="020F0502020204030204" pitchFamily="34" charset="0"/>
                <a:ea typeface="MS PGothic" panose="020B0600070205080204" pitchFamily="34" charset="-128"/>
              </a:defRPr>
            </a:lvl4pPr>
            <a:lvl5pPr marL="2057400" indent="-228600">
              <a:defRPr>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fld id="{DB7918FD-4868-4686-B961-543B12DDE493}" type="slidenum">
              <a:rPr lang="en-US" altLang="en-US"/>
              <a:pPr/>
              <a:t>4</a:t>
            </a:fld>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Slide Image Placeholder 1">
            <a:extLst>
              <a:ext uri="{FF2B5EF4-FFF2-40B4-BE49-F238E27FC236}">
                <a16:creationId xmlns:a16="http://schemas.microsoft.com/office/drawing/2014/main" id="{13D5E1A7-BA32-1B69-8043-94087B8F60A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0" name="Notes Placeholder 2">
            <a:extLst>
              <a:ext uri="{FF2B5EF4-FFF2-40B4-BE49-F238E27FC236}">
                <a16:creationId xmlns:a16="http://schemas.microsoft.com/office/drawing/2014/main" id="{93200C6F-582A-AA93-D072-7C420403AC2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37891" name="Slide Number Placeholder 3">
            <a:extLst>
              <a:ext uri="{FF2B5EF4-FFF2-40B4-BE49-F238E27FC236}">
                <a16:creationId xmlns:a16="http://schemas.microsoft.com/office/drawing/2014/main" id="{8FBB314F-9052-AED2-EC12-9EFB073AA09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MS PGothic" panose="020B0600070205080204" pitchFamily="34" charset="-128"/>
              </a:defRPr>
            </a:lvl1pPr>
            <a:lvl2pPr marL="742950" indent="-285750">
              <a:defRPr>
                <a:solidFill>
                  <a:schemeClr val="tx1"/>
                </a:solidFill>
                <a:latin typeface="Calibri" panose="020F0502020204030204" pitchFamily="34" charset="0"/>
                <a:ea typeface="MS PGothic" panose="020B0600070205080204" pitchFamily="34" charset="-128"/>
              </a:defRPr>
            </a:lvl2pPr>
            <a:lvl3pPr marL="1143000" indent="-228600">
              <a:defRPr>
                <a:solidFill>
                  <a:schemeClr val="tx1"/>
                </a:solidFill>
                <a:latin typeface="Calibri" panose="020F0502020204030204" pitchFamily="34" charset="0"/>
                <a:ea typeface="MS PGothic" panose="020B0600070205080204" pitchFamily="34" charset="-128"/>
              </a:defRPr>
            </a:lvl3pPr>
            <a:lvl4pPr marL="1600200" indent="-228600">
              <a:defRPr>
                <a:solidFill>
                  <a:schemeClr val="tx1"/>
                </a:solidFill>
                <a:latin typeface="Calibri" panose="020F0502020204030204" pitchFamily="34" charset="0"/>
                <a:ea typeface="MS PGothic" panose="020B0600070205080204" pitchFamily="34" charset="-128"/>
              </a:defRPr>
            </a:lvl4pPr>
            <a:lvl5pPr marL="2057400" indent="-228600">
              <a:defRPr>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fld id="{E75E53DD-8492-4FC7-B5DE-8514FDAE3F22}" type="slidenum">
              <a:rPr lang="en-US" altLang="en-US"/>
              <a:pPr/>
              <a:t>5</a:t>
            </a:fld>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Slide Image Placeholder 1">
            <a:extLst>
              <a:ext uri="{FF2B5EF4-FFF2-40B4-BE49-F238E27FC236}">
                <a16:creationId xmlns:a16="http://schemas.microsoft.com/office/drawing/2014/main" id="{F8E11A8E-8F5B-DA34-46F8-6E8EE6F2D09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8" name="Notes Placeholder 2">
            <a:extLst>
              <a:ext uri="{FF2B5EF4-FFF2-40B4-BE49-F238E27FC236}">
                <a16:creationId xmlns:a16="http://schemas.microsoft.com/office/drawing/2014/main" id="{CD48F72D-DFF0-B6DE-429E-46C014CA1E7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9939" name="Slide Number Placeholder 3">
            <a:extLst>
              <a:ext uri="{FF2B5EF4-FFF2-40B4-BE49-F238E27FC236}">
                <a16:creationId xmlns:a16="http://schemas.microsoft.com/office/drawing/2014/main" id="{16595FE9-8FDA-8B3B-FE8F-E60463603D6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MS PGothic" panose="020B0600070205080204" pitchFamily="34" charset="-128"/>
              </a:defRPr>
            </a:lvl1pPr>
            <a:lvl2pPr marL="742950" indent="-285750">
              <a:defRPr>
                <a:solidFill>
                  <a:schemeClr val="tx1"/>
                </a:solidFill>
                <a:latin typeface="Calibri" panose="020F0502020204030204" pitchFamily="34" charset="0"/>
                <a:ea typeface="MS PGothic" panose="020B0600070205080204" pitchFamily="34" charset="-128"/>
              </a:defRPr>
            </a:lvl2pPr>
            <a:lvl3pPr marL="1143000" indent="-228600">
              <a:defRPr>
                <a:solidFill>
                  <a:schemeClr val="tx1"/>
                </a:solidFill>
                <a:latin typeface="Calibri" panose="020F0502020204030204" pitchFamily="34" charset="0"/>
                <a:ea typeface="MS PGothic" panose="020B0600070205080204" pitchFamily="34" charset="-128"/>
              </a:defRPr>
            </a:lvl3pPr>
            <a:lvl4pPr marL="1600200" indent="-228600">
              <a:defRPr>
                <a:solidFill>
                  <a:schemeClr val="tx1"/>
                </a:solidFill>
                <a:latin typeface="Calibri" panose="020F0502020204030204" pitchFamily="34" charset="0"/>
                <a:ea typeface="MS PGothic" panose="020B0600070205080204" pitchFamily="34" charset="-128"/>
              </a:defRPr>
            </a:lvl4pPr>
            <a:lvl5pPr marL="2057400" indent="-228600">
              <a:defRPr>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fld id="{7F13109A-7D2D-4C3B-B030-48306588A3A0}" type="slidenum">
              <a:rPr lang="en-US" altLang="en-US"/>
              <a:pPr/>
              <a:t>6</a:t>
            </a:fld>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Slide Image Placeholder 1">
            <a:extLst>
              <a:ext uri="{FF2B5EF4-FFF2-40B4-BE49-F238E27FC236}">
                <a16:creationId xmlns:a16="http://schemas.microsoft.com/office/drawing/2014/main" id="{46173461-1B75-A306-1FB9-B40707860E3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6" name="Notes Placeholder 2">
            <a:extLst>
              <a:ext uri="{FF2B5EF4-FFF2-40B4-BE49-F238E27FC236}">
                <a16:creationId xmlns:a16="http://schemas.microsoft.com/office/drawing/2014/main" id="{256FCE45-658A-DD1F-9D9C-C277481F4CE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b="1"/>
          </a:p>
        </p:txBody>
      </p:sp>
      <p:sp>
        <p:nvSpPr>
          <p:cNvPr id="41987" name="Slide Number Placeholder 3">
            <a:extLst>
              <a:ext uri="{FF2B5EF4-FFF2-40B4-BE49-F238E27FC236}">
                <a16:creationId xmlns:a16="http://schemas.microsoft.com/office/drawing/2014/main" id="{2ABBF4DF-8C8E-85DC-96B7-BD3B551E432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MS PGothic" panose="020B0600070205080204" pitchFamily="34" charset="-128"/>
              </a:defRPr>
            </a:lvl1pPr>
            <a:lvl2pPr marL="742950" indent="-285750">
              <a:defRPr>
                <a:solidFill>
                  <a:schemeClr val="tx1"/>
                </a:solidFill>
                <a:latin typeface="Calibri" panose="020F0502020204030204" pitchFamily="34" charset="0"/>
                <a:ea typeface="MS PGothic" panose="020B0600070205080204" pitchFamily="34" charset="-128"/>
              </a:defRPr>
            </a:lvl2pPr>
            <a:lvl3pPr marL="1143000" indent="-228600">
              <a:defRPr>
                <a:solidFill>
                  <a:schemeClr val="tx1"/>
                </a:solidFill>
                <a:latin typeface="Calibri" panose="020F0502020204030204" pitchFamily="34" charset="0"/>
                <a:ea typeface="MS PGothic" panose="020B0600070205080204" pitchFamily="34" charset="-128"/>
              </a:defRPr>
            </a:lvl3pPr>
            <a:lvl4pPr marL="1600200" indent="-228600">
              <a:defRPr>
                <a:solidFill>
                  <a:schemeClr val="tx1"/>
                </a:solidFill>
                <a:latin typeface="Calibri" panose="020F0502020204030204" pitchFamily="34" charset="0"/>
                <a:ea typeface="MS PGothic" panose="020B0600070205080204" pitchFamily="34" charset="-128"/>
              </a:defRPr>
            </a:lvl4pPr>
            <a:lvl5pPr marL="2057400" indent="-228600">
              <a:defRPr>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fld id="{5E67AA55-85BB-4AA0-A4B2-3A8F2788B24D}" type="slidenum">
              <a:rPr lang="en-US" altLang="en-US"/>
              <a:pPr/>
              <a:t>7</a:t>
            </a:fld>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Slide Image Placeholder 1">
            <a:extLst>
              <a:ext uri="{FF2B5EF4-FFF2-40B4-BE49-F238E27FC236}">
                <a16:creationId xmlns:a16="http://schemas.microsoft.com/office/drawing/2014/main" id="{B3DE405E-563C-F649-BD36-F8CED2E40E7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4" name="Notes Placeholder 2">
            <a:extLst>
              <a:ext uri="{FF2B5EF4-FFF2-40B4-BE49-F238E27FC236}">
                <a16:creationId xmlns:a16="http://schemas.microsoft.com/office/drawing/2014/main" id="{F1B2E5E1-9A91-1F38-E632-069665C5609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4035" name="Slide Number Placeholder 3">
            <a:extLst>
              <a:ext uri="{FF2B5EF4-FFF2-40B4-BE49-F238E27FC236}">
                <a16:creationId xmlns:a16="http://schemas.microsoft.com/office/drawing/2014/main" id="{FFDF81C5-431E-BDDA-D684-C86140FCF77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MS PGothic" panose="020B0600070205080204" pitchFamily="34" charset="-128"/>
              </a:defRPr>
            </a:lvl1pPr>
            <a:lvl2pPr marL="742950" indent="-285750">
              <a:defRPr>
                <a:solidFill>
                  <a:schemeClr val="tx1"/>
                </a:solidFill>
                <a:latin typeface="Calibri" panose="020F0502020204030204" pitchFamily="34" charset="0"/>
                <a:ea typeface="MS PGothic" panose="020B0600070205080204" pitchFamily="34" charset="-128"/>
              </a:defRPr>
            </a:lvl2pPr>
            <a:lvl3pPr marL="1143000" indent="-228600">
              <a:defRPr>
                <a:solidFill>
                  <a:schemeClr val="tx1"/>
                </a:solidFill>
                <a:latin typeface="Calibri" panose="020F0502020204030204" pitchFamily="34" charset="0"/>
                <a:ea typeface="MS PGothic" panose="020B0600070205080204" pitchFamily="34" charset="-128"/>
              </a:defRPr>
            </a:lvl3pPr>
            <a:lvl4pPr marL="1600200" indent="-228600">
              <a:defRPr>
                <a:solidFill>
                  <a:schemeClr val="tx1"/>
                </a:solidFill>
                <a:latin typeface="Calibri" panose="020F0502020204030204" pitchFamily="34" charset="0"/>
                <a:ea typeface="MS PGothic" panose="020B0600070205080204" pitchFamily="34" charset="-128"/>
              </a:defRPr>
            </a:lvl4pPr>
            <a:lvl5pPr marL="2057400" indent="-228600">
              <a:defRPr>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fld id="{7AEAB57A-8883-44B1-A0AA-86887E7642E2}" type="slidenum">
              <a:rPr lang="en-US" altLang="en-US"/>
              <a:pPr/>
              <a:t>8</a:t>
            </a:fld>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2">
            <a:extLst>
              <a:ext uri="{FF2B5EF4-FFF2-40B4-BE49-F238E27FC236}">
                <a16:creationId xmlns:a16="http://schemas.microsoft.com/office/drawing/2014/main" id="{F6379032-0407-18FE-523E-7875BCBF048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2" name="Rectangle 3">
            <a:extLst>
              <a:ext uri="{FF2B5EF4-FFF2-40B4-BE49-F238E27FC236}">
                <a16:creationId xmlns:a16="http://schemas.microsoft.com/office/drawing/2014/main" id="{5BCE7C99-3B4F-FBA1-48A1-5892715E3ED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05EC7206-A16A-70F9-E255-A69F878A0DFA}"/>
              </a:ext>
            </a:extLst>
          </p:cNvPr>
          <p:cNvSpPr>
            <a:spLocks noGrp="1"/>
          </p:cNvSpPr>
          <p:nvPr>
            <p:ph type="dt" sz="half" idx="10"/>
          </p:nvPr>
        </p:nvSpPr>
        <p:spPr/>
        <p:txBody>
          <a:bodyPr/>
          <a:lstStyle>
            <a:lvl1pPr>
              <a:defRPr/>
            </a:lvl1pPr>
          </a:lstStyle>
          <a:p>
            <a:pPr>
              <a:defRPr/>
            </a:pPr>
            <a:fld id="{A6B3897C-EF63-46E6-AB4A-0A8BD28B3662}" type="datetimeFigureOut">
              <a:rPr lang="en-US" altLang="x-none"/>
              <a:pPr>
                <a:defRPr/>
              </a:pPr>
              <a:t>4/13/2026</a:t>
            </a:fld>
            <a:endParaRPr lang="en-US" altLang="x-none"/>
          </a:p>
        </p:txBody>
      </p:sp>
      <p:sp>
        <p:nvSpPr>
          <p:cNvPr id="5" name="Footer Placeholder 4">
            <a:extLst>
              <a:ext uri="{FF2B5EF4-FFF2-40B4-BE49-F238E27FC236}">
                <a16:creationId xmlns:a16="http://schemas.microsoft.com/office/drawing/2014/main" id="{EB464913-0D0B-CACE-E3EE-534CB300C290}"/>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33838D72-5357-C04F-F68A-5BC6D24F5AC6}"/>
              </a:ext>
            </a:extLst>
          </p:cNvPr>
          <p:cNvSpPr>
            <a:spLocks noGrp="1"/>
          </p:cNvSpPr>
          <p:nvPr>
            <p:ph type="sldNum" sz="quarter" idx="12"/>
          </p:nvPr>
        </p:nvSpPr>
        <p:spPr/>
        <p:txBody>
          <a:bodyPr/>
          <a:lstStyle>
            <a:lvl1pPr>
              <a:defRPr/>
            </a:lvl1pPr>
          </a:lstStyle>
          <a:p>
            <a:fld id="{9A567F10-B634-4577-8680-6ED06D88C5D2}" type="slidenum">
              <a:rPr lang="en-US" altLang="en-US"/>
              <a:pPr/>
              <a:t>‹#›</a:t>
            </a:fld>
            <a:endParaRPr lang="en-US" altLang="en-US"/>
          </a:p>
        </p:txBody>
      </p:sp>
    </p:spTree>
    <p:extLst>
      <p:ext uri="{BB962C8B-B14F-4D97-AF65-F5344CB8AC3E}">
        <p14:creationId xmlns:p14="http://schemas.microsoft.com/office/powerpoint/2010/main" val="31531446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606215-FA0F-ABD9-BC9C-4230CE5117DE}"/>
              </a:ext>
            </a:extLst>
          </p:cNvPr>
          <p:cNvSpPr>
            <a:spLocks noGrp="1"/>
          </p:cNvSpPr>
          <p:nvPr>
            <p:ph type="dt" sz="half" idx="10"/>
          </p:nvPr>
        </p:nvSpPr>
        <p:spPr/>
        <p:txBody>
          <a:bodyPr/>
          <a:lstStyle>
            <a:lvl1pPr>
              <a:defRPr/>
            </a:lvl1pPr>
          </a:lstStyle>
          <a:p>
            <a:pPr>
              <a:defRPr/>
            </a:pPr>
            <a:fld id="{78692CA2-B012-45BA-83E5-CFD79480B808}" type="datetimeFigureOut">
              <a:rPr lang="en-US" altLang="x-none"/>
              <a:pPr>
                <a:defRPr/>
              </a:pPr>
              <a:t>4/13/2026</a:t>
            </a:fld>
            <a:endParaRPr lang="en-US" altLang="x-none"/>
          </a:p>
        </p:txBody>
      </p:sp>
      <p:sp>
        <p:nvSpPr>
          <p:cNvPr id="5" name="Footer Placeholder 4">
            <a:extLst>
              <a:ext uri="{FF2B5EF4-FFF2-40B4-BE49-F238E27FC236}">
                <a16:creationId xmlns:a16="http://schemas.microsoft.com/office/drawing/2014/main" id="{F1BC3796-D799-5BB1-4BFB-C79B5C2E3D04}"/>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B7973F7C-CFFA-A342-CE38-2F655F192951}"/>
              </a:ext>
            </a:extLst>
          </p:cNvPr>
          <p:cNvSpPr>
            <a:spLocks noGrp="1"/>
          </p:cNvSpPr>
          <p:nvPr>
            <p:ph type="sldNum" sz="quarter" idx="12"/>
          </p:nvPr>
        </p:nvSpPr>
        <p:spPr/>
        <p:txBody>
          <a:bodyPr/>
          <a:lstStyle>
            <a:lvl1pPr>
              <a:defRPr/>
            </a:lvl1pPr>
          </a:lstStyle>
          <a:p>
            <a:fld id="{A05320E4-C36C-4B4C-AC60-9464D8E0234E}" type="slidenum">
              <a:rPr lang="en-US" altLang="en-US"/>
              <a:pPr/>
              <a:t>‹#›</a:t>
            </a:fld>
            <a:endParaRPr lang="en-US" altLang="en-US"/>
          </a:p>
        </p:txBody>
      </p:sp>
    </p:spTree>
    <p:extLst>
      <p:ext uri="{BB962C8B-B14F-4D97-AF65-F5344CB8AC3E}">
        <p14:creationId xmlns:p14="http://schemas.microsoft.com/office/powerpoint/2010/main" val="32227247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6972E99-2674-F806-7B4E-600734541521}"/>
              </a:ext>
            </a:extLst>
          </p:cNvPr>
          <p:cNvSpPr>
            <a:spLocks noGrp="1"/>
          </p:cNvSpPr>
          <p:nvPr>
            <p:ph type="dt" sz="half" idx="10"/>
          </p:nvPr>
        </p:nvSpPr>
        <p:spPr/>
        <p:txBody>
          <a:bodyPr/>
          <a:lstStyle>
            <a:lvl1pPr>
              <a:defRPr/>
            </a:lvl1pPr>
          </a:lstStyle>
          <a:p>
            <a:pPr>
              <a:defRPr/>
            </a:pPr>
            <a:fld id="{21FCD691-20EB-46CB-A1ED-8CB4E175EA51}" type="datetimeFigureOut">
              <a:rPr lang="en-US" altLang="x-none"/>
              <a:pPr>
                <a:defRPr/>
              </a:pPr>
              <a:t>4/13/2026</a:t>
            </a:fld>
            <a:endParaRPr lang="en-US" altLang="x-none"/>
          </a:p>
        </p:txBody>
      </p:sp>
      <p:sp>
        <p:nvSpPr>
          <p:cNvPr id="5" name="Footer Placeholder 4">
            <a:extLst>
              <a:ext uri="{FF2B5EF4-FFF2-40B4-BE49-F238E27FC236}">
                <a16:creationId xmlns:a16="http://schemas.microsoft.com/office/drawing/2014/main" id="{58D9CFA8-623E-8CAE-2FC6-6CB7F5034AA8}"/>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A6D25F9A-4A16-B06A-FE81-51B89F250DE0}"/>
              </a:ext>
            </a:extLst>
          </p:cNvPr>
          <p:cNvSpPr>
            <a:spLocks noGrp="1"/>
          </p:cNvSpPr>
          <p:nvPr>
            <p:ph type="sldNum" sz="quarter" idx="12"/>
          </p:nvPr>
        </p:nvSpPr>
        <p:spPr/>
        <p:txBody>
          <a:bodyPr/>
          <a:lstStyle>
            <a:lvl1pPr>
              <a:defRPr/>
            </a:lvl1pPr>
          </a:lstStyle>
          <a:p>
            <a:fld id="{4538996E-FA38-4831-BE73-14DEABE1AEF4}" type="slidenum">
              <a:rPr lang="en-US" altLang="en-US"/>
              <a:pPr/>
              <a:t>‹#›</a:t>
            </a:fld>
            <a:endParaRPr lang="en-US" altLang="en-US"/>
          </a:p>
        </p:txBody>
      </p:sp>
    </p:spTree>
    <p:extLst>
      <p:ext uri="{BB962C8B-B14F-4D97-AF65-F5344CB8AC3E}">
        <p14:creationId xmlns:p14="http://schemas.microsoft.com/office/powerpoint/2010/main" val="31270187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CFB87803-7D13-93BF-CAA4-1E0FEA745E79}"/>
              </a:ext>
            </a:extLst>
          </p:cNvPr>
          <p:cNvSpPr>
            <a:spLocks noGrp="1"/>
          </p:cNvSpPr>
          <p:nvPr>
            <p:ph type="dt" sz="half" idx="10"/>
          </p:nvPr>
        </p:nvSpPr>
        <p:spPr/>
        <p:txBody>
          <a:bodyPr/>
          <a:lstStyle>
            <a:lvl1pPr defTabSz="914400" eaLnBrk="0" hangingPunct="0">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5" name="Footer Placeholder 4">
            <a:extLst>
              <a:ext uri="{FF2B5EF4-FFF2-40B4-BE49-F238E27FC236}">
                <a16:creationId xmlns:a16="http://schemas.microsoft.com/office/drawing/2014/main" id="{3905070A-F0CB-C0A5-1B09-E5F37C6C87D9}"/>
              </a:ext>
            </a:extLst>
          </p:cNvPr>
          <p:cNvSpPr>
            <a:spLocks noGrp="1"/>
          </p:cNvSpPr>
          <p:nvPr>
            <p:ph type="ftr" sz="quarter" idx="11"/>
          </p:nvPr>
        </p:nvSpPr>
        <p:spPr/>
        <p:txBody>
          <a:bodyPr wrap="square" numCol="1" anchorCtr="0" compatLnSpc="1">
            <a:prstTxWarp prst="textNoShape">
              <a:avLst/>
            </a:prstTxWarp>
          </a:bodyPr>
          <a:lstStyle>
            <a:lvl1pPr defTabSz="914400" eaLnBrk="0" fontAlgn="base" hangingPunct="0">
              <a:spcBef>
                <a:spcPct val="0"/>
              </a:spcBef>
              <a:spcAft>
                <a:spcPct val="0"/>
              </a:spcAft>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6" name="Slide Number Placeholder 5">
            <a:extLst>
              <a:ext uri="{FF2B5EF4-FFF2-40B4-BE49-F238E27FC236}">
                <a16:creationId xmlns:a16="http://schemas.microsoft.com/office/drawing/2014/main" id="{A3A42806-9741-8147-67C7-29217822C622}"/>
              </a:ext>
            </a:extLst>
          </p:cNvPr>
          <p:cNvSpPr>
            <a:spLocks noGrp="1"/>
          </p:cNvSpPr>
          <p:nvPr>
            <p:ph type="sldNum" sz="quarter" idx="12"/>
          </p:nvPr>
        </p:nvSpPr>
        <p:spPr/>
        <p:txBody>
          <a:bodyPr/>
          <a:lstStyle>
            <a:lvl1pPr defTabSz="914400" eaLnBrk="0" hangingPunct="0">
              <a:defRPr>
                <a:solidFill>
                  <a:srgbClr val="0367B3"/>
                </a:solidFill>
              </a:defRPr>
            </a:lvl1pPr>
          </a:lstStyle>
          <a:p>
            <a:fld id="{625CDF55-3243-4DA2-A90F-31EB459DDB56}" type="slidenum">
              <a:rPr lang="es-ES" altLang="en-US"/>
              <a:pPr/>
              <a:t>‹#›</a:t>
            </a:fld>
            <a:endParaRPr lang="es-ES" altLang="en-US"/>
          </a:p>
        </p:txBody>
      </p:sp>
    </p:spTree>
    <p:extLst>
      <p:ext uri="{BB962C8B-B14F-4D97-AF65-F5344CB8AC3E}">
        <p14:creationId xmlns:p14="http://schemas.microsoft.com/office/powerpoint/2010/main" val="22466528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94FBEBF-479B-FD04-5010-19E3230491F1}"/>
              </a:ext>
            </a:extLst>
          </p:cNvPr>
          <p:cNvSpPr>
            <a:spLocks noGrp="1"/>
          </p:cNvSpPr>
          <p:nvPr>
            <p:ph type="dt" sz="half" idx="10"/>
          </p:nvPr>
        </p:nvSpPr>
        <p:spPr/>
        <p:txBody>
          <a:bodyPr/>
          <a:lstStyle>
            <a:lvl1pPr defTabSz="914400" eaLnBrk="0" hangingPunct="0">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5" name="Footer Placeholder 4">
            <a:extLst>
              <a:ext uri="{FF2B5EF4-FFF2-40B4-BE49-F238E27FC236}">
                <a16:creationId xmlns:a16="http://schemas.microsoft.com/office/drawing/2014/main" id="{298447D4-229C-1DBB-8458-984EDCB45960}"/>
              </a:ext>
            </a:extLst>
          </p:cNvPr>
          <p:cNvSpPr>
            <a:spLocks noGrp="1"/>
          </p:cNvSpPr>
          <p:nvPr>
            <p:ph type="ftr" sz="quarter" idx="11"/>
          </p:nvPr>
        </p:nvSpPr>
        <p:spPr/>
        <p:txBody>
          <a:bodyPr wrap="square" numCol="1" anchorCtr="0" compatLnSpc="1">
            <a:prstTxWarp prst="textNoShape">
              <a:avLst/>
            </a:prstTxWarp>
          </a:bodyPr>
          <a:lstStyle>
            <a:lvl1pPr defTabSz="914400" eaLnBrk="0" fontAlgn="base" hangingPunct="0">
              <a:spcBef>
                <a:spcPct val="0"/>
              </a:spcBef>
              <a:spcAft>
                <a:spcPct val="0"/>
              </a:spcAft>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6" name="Slide Number Placeholder 5">
            <a:extLst>
              <a:ext uri="{FF2B5EF4-FFF2-40B4-BE49-F238E27FC236}">
                <a16:creationId xmlns:a16="http://schemas.microsoft.com/office/drawing/2014/main" id="{F899ADCF-4C8F-597A-2B0D-A73FB2417913}"/>
              </a:ext>
            </a:extLst>
          </p:cNvPr>
          <p:cNvSpPr>
            <a:spLocks noGrp="1"/>
          </p:cNvSpPr>
          <p:nvPr>
            <p:ph type="sldNum" sz="quarter" idx="12"/>
          </p:nvPr>
        </p:nvSpPr>
        <p:spPr/>
        <p:txBody>
          <a:bodyPr/>
          <a:lstStyle>
            <a:lvl1pPr defTabSz="914400" eaLnBrk="0" hangingPunct="0">
              <a:defRPr>
                <a:solidFill>
                  <a:srgbClr val="0367B3"/>
                </a:solidFill>
              </a:defRPr>
            </a:lvl1pPr>
          </a:lstStyle>
          <a:p>
            <a:fld id="{6CF4928B-EA41-49E0-B569-E2363098CFEE}" type="slidenum">
              <a:rPr lang="es-ES" altLang="en-US"/>
              <a:pPr/>
              <a:t>‹#›</a:t>
            </a:fld>
            <a:endParaRPr lang="es-ES" altLang="en-US"/>
          </a:p>
        </p:txBody>
      </p:sp>
    </p:spTree>
    <p:extLst>
      <p:ext uri="{BB962C8B-B14F-4D97-AF65-F5344CB8AC3E}">
        <p14:creationId xmlns:p14="http://schemas.microsoft.com/office/powerpoint/2010/main" val="34100117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7A83A93-B85F-5D7E-8360-020E8166C506}"/>
              </a:ext>
            </a:extLst>
          </p:cNvPr>
          <p:cNvSpPr>
            <a:spLocks noGrp="1"/>
          </p:cNvSpPr>
          <p:nvPr>
            <p:ph type="dt" sz="half" idx="10"/>
          </p:nvPr>
        </p:nvSpPr>
        <p:spPr/>
        <p:txBody>
          <a:bodyPr/>
          <a:lstStyle>
            <a:lvl1pPr defTabSz="914400" eaLnBrk="0" hangingPunct="0">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5" name="Footer Placeholder 4">
            <a:extLst>
              <a:ext uri="{FF2B5EF4-FFF2-40B4-BE49-F238E27FC236}">
                <a16:creationId xmlns:a16="http://schemas.microsoft.com/office/drawing/2014/main" id="{919E13E8-94F2-FADA-2DB5-6720824E0F9F}"/>
              </a:ext>
            </a:extLst>
          </p:cNvPr>
          <p:cNvSpPr>
            <a:spLocks noGrp="1"/>
          </p:cNvSpPr>
          <p:nvPr>
            <p:ph type="ftr" sz="quarter" idx="11"/>
          </p:nvPr>
        </p:nvSpPr>
        <p:spPr/>
        <p:txBody>
          <a:bodyPr wrap="square" numCol="1" anchorCtr="0" compatLnSpc="1">
            <a:prstTxWarp prst="textNoShape">
              <a:avLst/>
            </a:prstTxWarp>
          </a:bodyPr>
          <a:lstStyle>
            <a:lvl1pPr defTabSz="914400" eaLnBrk="0" fontAlgn="base" hangingPunct="0">
              <a:spcBef>
                <a:spcPct val="0"/>
              </a:spcBef>
              <a:spcAft>
                <a:spcPct val="0"/>
              </a:spcAft>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6" name="Slide Number Placeholder 5">
            <a:extLst>
              <a:ext uri="{FF2B5EF4-FFF2-40B4-BE49-F238E27FC236}">
                <a16:creationId xmlns:a16="http://schemas.microsoft.com/office/drawing/2014/main" id="{FB54DD1D-127C-B20C-3503-E7175B7643A3}"/>
              </a:ext>
            </a:extLst>
          </p:cNvPr>
          <p:cNvSpPr>
            <a:spLocks noGrp="1"/>
          </p:cNvSpPr>
          <p:nvPr>
            <p:ph type="sldNum" sz="quarter" idx="12"/>
          </p:nvPr>
        </p:nvSpPr>
        <p:spPr/>
        <p:txBody>
          <a:bodyPr/>
          <a:lstStyle>
            <a:lvl1pPr defTabSz="914400" eaLnBrk="0" hangingPunct="0">
              <a:defRPr>
                <a:solidFill>
                  <a:srgbClr val="0367B3"/>
                </a:solidFill>
              </a:defRPr>
            </a:lvl1pPr>
          </a:lstStyle>
          <a:p>
            <a:fld id="{0FCE7462-19DB-4CE3-BBBD-8E151E40F69D}" type="slidenum">
              <a:rPr lang="es-ES" altLang="en-US"/>
              <a:pPr/>
              <a:t>‹#›</a:t>
            </a:fld>
            <a:endParaRPr lang="es-ES" altLang="en-US"/>
          </a:p>
        </p:txBody>
      </p:sp>
    </p:spTree>
    <p:extLst>
      <p:ext uri="{BB962C8B-B14F-4D97-AF65-F5344CB8AC3E}">
        <p14:creationId xmlns:p14="http://schemas.microsoft.com/office/powerpoint/2010/main" val="28992436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D4DE9A2-BAD1-A251-9989-9488208ABB64}"/>
              </a:ext>
            </a:extLst>
          </p:cNvPr>
          <p:cNvSpPr>
            <a:spLocks noGrp="1"/>
          </p:cNvSpPr>
          <p:nvPr>
            <p:ph type="dt" sz="half" idx="10"/>
          </p:nvPr>
        </p:nvSpPr>
        <p:spPr/>
        <p:txBody>
          <a:bodyPr/>
          <a:lstStyle>
            <a:lvl1pPr defTabSz="914400" eaLnBrk="0" hangingPunct="0">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6" name="Footer Placeholder 5">
            <a:extLst>
              <a:ext uri="{FF2B5EF4-FFF2-40B4-BE49-F238E27FC236}">
                <a16:creationId xmlns:a16="http://schemas.microsoft.com/office/drawing/2014/main" id="{D8A79C9F-B830-2D02-DB91-CD72A362D9A1}"/>
              </a:ext>
            </a:extLst>
          </p:cNvPr>
          <p:cNvSpPr>
            <a:spLocks noGrp="1"/>
          </p:cNvSpPr>
          <p:nvPr>
            <p:ph type="ftr" sz="quarter" idx="11"/>
          </p:nvPr>
        </p:nvSpPr>
        <p:spPr/>
        <p:txBody>
          <a:bodyPr wrap="square" numCol="1" anchorCtr="0" compatLnSpc="1">
            <a:prstTxWarp prst="textNoShape">
              <a:avLst/>
            </a:prstTxWarp>
          </a:bodyPr>
          <a:lstStyle>
            <a:lvl1pPr defTabSz="914400" eaLnBrk="0" fontAlgn="base" hangingPunct="0">
              <a:spcBef>
                <a:spcPct val="0"/>
              </a:spcBef>
              <a:spcAft>
                <a:spcPct val="0"/>
              </a:spcAft>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7" name="Slide Number Placeholder 6">
            <a:extLst>
              <a:ext uri="{FF2B5EF4-FFF2-40B4-BE49-F238E27FC236}">
                <a16:creationId xmlns:a16="http://schemas.microsoft.com/office/drawing/2014/main" id="{84F244EA-48C4-E1A0-0968-33F62089D6E2}"/>
              </a:ext>
            </a:extLst>
          </p:cNvPr>
          <p:cNvSpPr>
            <a:spLocks noGrp="1"/>
          </p:cNvSpPr>
          <p:nvPr>
            <p:ph type="sldNum" sz="quarter" idx="12"/>
          </p:nvPr>
        </p:nvSpPr>
        <p:spPr/>
        <p:txBody>
          <a:bodyPr/>
          <a:lstStyle>
            <a:lvl1pPr defTabSz="914400" eaLnBrk="0" hangingPunct="0">
              <a:defRPr>
                <a:solidFill>
                  <a:srgbClr val="0367B3"/>
                </a:solidFill>
              </a:defRPr>
            </a:lvl1pPr>
          </a:lstStyle>
          <a:p>
            <a:fld id="{38958B44-4F48-46B4-9E70-5C23F9178FCC}" type="slidenum">
              <a:rPr lang="es-ES" altLang="en-US"/>
              <a:pPr/>
              <a:t>‹#›</a:t>
            </a:fld>
            <a:endParaRPr lang="es-ES" altLang="en-US"/>
          </a:p>
        </p:txBody>
      </p:sp>
    </p:spTree>
    <p:extLst>
      <p:ext uri="{BB962C8B-B14F-4D97-AF65-F5344CB8AC3E}">
        <p14:creationId xmlns:p14="http://schemas.microsoft.com/office/powerpoint/2010/main" val="4721731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941919B-2613-D546-0A3F-AE4DDB14F21B}"/>
              </a:ext>
            </a:extLst>
          </p:cNvPr>
          <p:cNvSpPr>
            <a:spLocks noGrp="1"/>
          </p:cNvSpPr>
          <p:nvPr>
            <p:ph type="dt" sz="half" idx="10"/>
          </p:nvPr>
        </p:nvSpPr>
        <p:spPr/>
        <p:txBody>
          <a:bodyPr/>
          <a:lstStyle>
            <a:lvl1pPr defTabSz="914400" eaLnBrk="0" hangingPunct="0">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8" name="Footer Placeholder 7">
            <a:extLst>
              <a:ext uri="{FF2B5EF4-FFF2-40B4-BE49-F238E27FC236}">
                <a16:creationId xmlns:a16="http://schemas.microsoft.com/office/drawing/2014/main" id="{11679236-5A43-FD0A-58F0-F2E9304A0514}"/>
              </a:ext>
            </a:extLst>
          </p:cNvPr>
          <p:cNvSpPr>
            <a:spLocks noGrp="1"/>
          </p:cNvSpPr>
          <p:nvPr>
            <p:ph type="ftr" sz="quarter" idx="11"/>
          </p:nvPr>
        </p:nvSpPr>
        <p:spPr/>
        <p:txBody>
          <a:bodyPr wrap="square" numCol="1" anchorCtr="0" compatLnSpc="1">
            <a:prstTxWarp prst="textNoShape">
              <a:avLst/>
            </a:prstTxWarp>
          </a:bodyPr>
          <a:lstStyle>
            <a:lvl1pPr defTabSz="914400" eaLnBrk="0" fontAlgn="base" hangingPunct="0">
              <a:spcBef>
                <a:spcPct val="0"/>
              </a:spcBef>
              <a:spcAft>
                <a:spcPct val="0"/>
              </a:spcAft>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9" name="Slide Number Placeholder 8">
            <a:extLst>
              <a:ext uri="{FF2B5EF4-FFF2-40B4-BE49-F238E27FC236}">
                <a16:creationId xmlns:a16="http://schemas.microsoft.com/office/drawing/2014/main" id="{3878E140-0385-226D-4AC8-6D61707545B2}"/>
              </a:ext>
            </a:extLst>
          </p:cNvPr>
          <p:cNvSpPr>
            <a:spLocks noGrp="1"/>
          </p:cNvSpPr>
          <p:nvPr>
            <p:ph type="sldNum" sz="quarter" idx="12"/>
          </p:nvPr>
        </p:nvSpPr>
        <p:spPr/>
        <p:txBody>
          <a:bodyPr/>
          <a:lstStyle>
            <a:lvl1pPr defTabSz="914400" eaLnBrk="0" hangingPunct="0">
              <a:defRPr>
                <a:solidFill>
                  <a:srgbClr val="0367B3"/>
                </a:solidFill>
              </a:defRPr>
            </a:lvl1pPr>
          </a:lstStyle>
          <a:p>
            <a:fld id="{90F63562-E021-4828-BC17-BBD4719934A2}" type="slidenum">
              <a:rPr lang="es-ES" altLang="en-US"/>
              <a:pPr/>
              <a:t>‹#›</a:t>
            </a:fld>
            <a:endParaRPr lang="es-ES" altLang="en-US"/>
          </a:p>
        </p:txBody>
      </p:sp>
    </p:spTree>
    <p:extLst>
      <p:ext uri="{BB962C8B-B14F-4D97-AF65-F5344CB8AC3E}">
        <p14:creationId xmlns:p14="http://schemas.microsoft.com/office/powerpoint/2010/main" val="428793190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D4FCF6A-3A5B-47D2-BBD0-097CA83EA8C8}"/>
              </a:ext>
            </a:extLst>
          </p:cNvPr>
          <p:cNvSpPr>
            <a:spLocks noGrp="1"/>
          </p:cNvSpPr>
          <p:nvPr>
            <p:ph type="dt" sz="half" idx="10"/>
          </p:nvPr>
        </p:nvSpPr>
        <p:spPr/>
        <p:txBody>
          <a:bodyPr/>
          <a:lstStyle>
            <a:lvl1pPr defTabSz="914400" eaLnBrk="0" hangingPunct="0">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4" name="Footer Placeholder 3">
            <a:extLst>
              <a:ext uri="{FF2B5EF4-FFF2-40B4-BE49-F238E27FC236}">
                <a16:creationId xmlns:a16="http://schemas.microsoft.com/office/drawing/2014/main" id="{3223CE84-7F15-A863-4320-13444B4AC4E9}"/>
              </a:ext>
            </a:extLst>
          </p:cNvPr>
          <p:cNvSpPr>
            <a:spLocks noGrp="1"/>
          </p:cNvSpPr>
          <p:nvPr>
            <p:ph type="ftr" sz="quarter" idx="11"/>
          </p:nvPr>
        </p:nvSpPr>
        <p:spPr/>
        <p:txBody>
          <a:bodyPr wrap="square" numCol="1" anchorCtr="0" compatLnSpc="1">
            <a:prstTxWarp prst="textNoShape">
              <a:avLst/>
            </a:prstTxWarp>
          </a:bodyPr>
          <a:lstStyle>
            <a:lvl1pPr defTabSz="914400" eaLnBrk="0" fontAlgn="base" hangingPunct="0">
              <a:spcBef>
                <a:spcPct val="0"/>
              </a:spcBef>
              <a:spcAft>
                <a:spcPct val="0"/>
              </a:spcAft>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5" name="Slide Number Placeholder 4">
            <a:extLst>
              <a:ext uri="{FF2B5EF4-FFF2-40B4-BE49-F238E27FC236}">
                <a16:creationId xmlns:a16="http://schemas.microsoft.com/office/drawing/2014/main" id="{1312B910-FB83-F809-FA53-78E331F82594}"/>
              </a:ext>
            </a:extLst>
          </p:cNvPr>
          <p:cNvSpPr>
            <a:spLocks noGrp="1"/>
          </p:cNvSpPr>
          <p:nvPr>
            <p:ph type="sldNum" sz="quarter" idx="12"/>
          </p:nvPr>
        </p:nvSpPr>
        <p:spPr/>
        <p:txBody>
          <a:bodyPr/>
          <a:lstStyle>
            <a:lvl1pPr defTabSz="914400" eaLnBrk="0" hangingPunct="0">
              <a:defRPr>
                <a:solidFill>
                  <a:srgbClr val="0367B3"/>
                </a:solidFill>
              </a:defRPr>
            </a:lvl1pPr>
          </a:lstStyle>
          <a:p>
            <a:fld id="{284EBD24-358B-447A-9F61-31A97B74B524}" type="slidenum">
              <a:rPr lang="es-ES" altLang="en-US"/>
              <a:pPr/>
              <a:t>‹#›</a:t>
            </a:fld>
            <a:endParaRPr lang="es-ES" altLang="en-US"/>
          </a:p>
        </p:txBody>
      </p:sp>
    </p:spTree>
    <p:extLst>
      <p:ext uri="{BB962C8B-B14F-4D97-AF65-F5344CB8AC3E}">
        <p14:creationId xmlns:p14="http://schemas.microsoft.com/office/powerpoint/2010/main" val="375828947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94463C0-80C0-C140-033E-BE0EB224CD8C}"/>
              </a:ext>
            </a:extLst>
          </p:cNvPr>
          <p:cNvSpPr>
            <a:spLocks noGrp="1"/>
          </p:cNvSpPr>
          <p:nvPr>
            <p:ph type="dt" sz="half" idx="10"/>
          </p:nvPr>
        </p:nvSpPr>
        <p:spPr/>
        <p:txBody>
          <a:bodyPr/>
          <a:lstStyle>
            <a:lvl1pPr defTabSz="914400" eaLnBrk="0" hangingPunct="0">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3" name="Footer Placeholder 2">
            <a:extLst>
              <a:ext uri="{FF2B5EF4-FFF2-40B4-BE49-F238E27FC236}">
                <a16:creationId xmlns:a16="http://schemas.microsoft.com/office/drawing/2014/main" id="{5DA8F5C3-A366-B731-C1CC-EAAEA684E9EE}"/>
              </a:ext>
            </a:extLst>
          </p:cNvPr>
          <p:cNvSpPr>
            <a:spLocks noGrp="1"/>
          </p:cNvSpPr>
          <p:nvPr>
            <p:ph type="ftr" sz="quarter" idx="11"/>
          </p:nvPr>
        </p:nvSpPr>
        <p:spPr/>
        <p:txBody>
          <a:bodyPr wrap="square" numCol="1" anchorCtr="0" compatLnSpc="1">
            <a:prstTxWarp prst="textNoShape">
              <a:avLst/>
            </a:prstTxWarp>
          </a:bodyPr>
          <a:lstStyle>
            <a:lvl1pPr defTabSz="914400" eaLnBrk="0" fontAlgn="base" hangingPunct="0">
              <a:spcBef>
                <a:spcPct val="0"/>
              </a:spcBef>
              <a:spcAft>
                <a:spcPct val="0"/>
              </a:spcAft>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4" name="Slide Number Placeholder 3">
            <a:extLst>
              <a:ext uri="{FF2B5EF4-FFF2-40B4-BE49-F238E27FC236}">
                <a16:creationId xmlns:a16="http://schemas.microsoft.com/office/drawing/2014/main" id="{BB6D41AD-643F-C89B-F4B6-02BC52727C2F}"/>
              </a:ext>
            </a:extLst>
          </p:cNvPr>
          <p:cNvSpPr>
            <a:spLocks noGrp="1"/>
          </p:cNvSpPr>
          <p:nvPr>
            <p:ph type="sldNum" sz="quarter" idx="12"/>
          </p:nvPr>
        </p:nvSpPr>
        <p:spPr/>
        <p:txBody>
          <a:bodyPr/>
          <a:lstStyle>
            <a:lvl1pPr defTabSz="914400" eaLnBrk="0" hangingPunct="0">
              <a:defRPr>
                <a:solidFill>
                  <a:srgbClr val="0367B3"/>
                </a:solidFill>
              </a:defRPr>
            </a:lvl1pPr>
          </a:lstStyle>
          <a:p>
            <a:fld id="{F78AF4A1-DEB6-4DDB-8259-32FEA9051295}" type="slidenum">
              <a:rPr lang="es-ES" altLang="en-US"/>
              <a:pPr/>
              <a:t>‹#›</a:t>
            </a:fld>
            <a:endParaRPr lang="es-ES" altLang="en-US"/>
          </a:p>
        </p:txBody>
      </p:sp>
    </p:spTree>
    <p:extLst>
      <p:ext uri="{BB962C8B-B14F-4D97-AF65-F5344CB8AC3E}">
        <p14:creationId xmlns:p14="http://schemas.microsoft.com/office/powerpoint/2010/main" val="381763126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29A1A7CA-DFFB-2013-4423-580777F4C054}"/>
              </a:ext>
            </a:extLst>
          </p:cNvPr>
          <p:cNvSpPr>
            <a:spLocks noGrp="1"/>
          </p:cNvSpPr>
          <p:nvPr>
            <p:ph type="dt" sz="half" idx="10"/>
          </p:nvPr>
        </p:nvSpPr>
        <p:spPr/>
        <p:txBody>
          <a:bodyPr/>
          <a:lstStyle>
            <a:lvl1pPr defTabSz="914400" eaLnBrk="0" hangingPunct="0">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6" name="Footer Placeholder 5">
            <a:extLst>
              <a:ext uri="{FF2B5EF4-FFF2-40B4-BE49-F238E27FC236}">
                <a16:creationId xmlns:a16="http://schemas.microsoft.com/office/drawing/2014/main" id="{05536EBF-9A05-9F11-01F6-C6B416D04498}"/>
              </a:ext>
            </a:extLst>
          </p:cNvPr>
          <p:cNvSpPr>
            <a:spLocks noGrp="1"/>
          </p:cNvSpPr>
          <p:nvPr>
            <p:ph type="ftr" sz="quarter" idx="11"/>
          </p:nvPr>
        </p:nvSpPr>
        <p:spPr/>
        <p:txBody>
          <a:bodyPr wrap="square" numCol="1" anchorCtr="0" compatLnSpc="1">
            <a:prstTxWarp prst="textNoShape">
              <a:avLst/>
            </a:prstTxWarp>
          </a:bodyPr>
          <a:lstStyle>
            <a:lvl1pPr defTabSz="914400" eaLnBrk="0" fontAlgn="base" hangingPunct="0">
              <a:spcBef>
                <a:spcPct val="0"/>
              </a:spcBef>
              <a:spcAft>
                <a:spcPct val="0"/>
              </a:spcAft>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7" name="Slide Number Placeholder 6">
            <a:extLst>
              <a:ext uri="{FF2B5EF4-FFF2-40B4-BE49-F238E27FC236}">
                <a16:creationId xmlns:a16="http://schemas.microsoft.com/office/drawing/2014/main" id="{941D8D17-221D-FF41-F9AA-7887FE5B5EEF}"/>
              </a:ext>
            </a:extLst>
          </p:cNvPr>
          <p:cNvSpPr>
            <a:spLocks noGrp="1"/>
          </p:cNvSpPr>
          <p:nvPr>
            <p:ph type="sldNum" sz="quarter" idx="12"/>
          </p:nvPr>
        </p:nvSpPr>
        <p:spPr/>
        <p:txBody>
          <a:bodyPr/>
          <a:lstStyle>
            <a:lvl1pPr defTabSz="914400" eaLnBrk="0" hangingPunct="0">
              <a:defRPr>
                <a:solidFill>
                  <a:srgbClr val="0367B3"/>
                </a:solidFill>
              </a:defRPr>
            </a:lvl1pPr>
          </a:lstStyle>
          <a:p>
            <a:fld id="{FDA19BC4-7D26-48CE-98BB-8A5773464E8B}" type="slidenum">
              <a:rPr lang="es-ES" altLang="en-US"/>
              <a:pPr/>
              <a:t>‹#›</a:t>
            </a:fld>
            <a:endParaRPr lang="es-ES" altLang="en-US"/>
          </a:p>
        </p:txBody>
      </p:sp>
    </p:spTree>
    <p:extLst>
      <p:ext uri="{BB962C8B-B14F-4D97-AF65-F5344CB8AC3E}">
        <p14:creationId xmlns:p14="http://schemas.microsoft.com/office/powerpoint/2010/main" val="691399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BD3F931-5ECB-9175-A236-459D7280F7C3}"/>
              </a:ext>
            </a:extLst>
          </p:cNvPr>
          <p:cNvSpPr>
            <a:spLocks noGrp="1"/>
          </p:cNvSpPr>
          <p:nvPr>
            <p:ph type="dt" sz="half" idx="10"/>
          </p:nvPr>
        </p:nvSpPr>
        <p:spPr/>
        <p:txBody>
          <a:bodyPr/>
          <a:lstStyle>
            <a:lvl1pPr>
              <a:defRPr/>
            </a:lvl1pPr>
          </a:lstStyle>
          <a:p>
            <a:pPr>
              <a:defRPr/>
            </a:pPr>
            <a:fld id="{50D526F8-5005-454F-93F6-08D8E2BE7C44}" type="datetimeFigureOut">
              <a:rPr lang="en-US" altLang="x-none"/>
              <a:pPr>
                <a:defRPr/>
              </a:pPr>
              <a:t>4/13/2026</a:t>
            </a:fld>
            <a:endParaRPr lang="en-US" altLang="x-none"/>
          </a:p>
        </p:txBody>
      </p:sp>
      <p:sp>
        <p:nvSpPr>
          <p:cNvPr id="5" name="Footer Placeholder 4">
            <a:extLst>
              <a:ext uri="{FF2B5EF4-FFF2-40B4-BE49-F238E27FC236}">
                <a16:creationId xmlns:a16="http://schemas.microsoft.com/office/drawing/2014/main" id="{ABDE6D17-6E39-2EDA-3C5E-D1EC193F605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9F86A4BD-1BAB-8D49-8EE1-1F744508127F}"/>
              </a:ext>
            </a:extLst>
          </p:cNvPr>
          <p:cNvSpPr>
            <a:spLocks noGrp="1"/>
          </p:cNvSpPr>
          <p:nvPr>
            <p:ph type="sldNum" sz="quarter" idx="12"/>
          </p:nvPr>
        </p:nvSpPr>
        <p:spPr/>
        <p:txBody>
          <a:bodyPr/>
          <a:lstStyle>
            <a:lvl1pPr>
              <a:defRPr/>
            </a:lvl1pPr>
          </a:lstStyle>
          <a:p>
            <a:fld id="{2A5261FA-F299-494E-BBA3-F1FB44C28BE3}" type="slidenum">
              <a:rPr lang="en-US" altLang="en-US"/>
              <a:pPr/>
              <a:t>‹#›</a:t>
            </a:fld>
            <a:endParaRPr lang="en-US" altLang="en-US"/>
          </a:p>
        </p:txBody>
      </p:sp>
    </p:spTree>
    <p:extLst>
      <p:ext uri="{BB962C8B-B14F-4D97-AF65-F5344CB8AC3E}">
        <p14:creationId xmlns:p14="http://schemas.microsoft.com/office/powerpoint/2010/main" val="312252122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Drag picture to placeholder or click icon to add</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5428107E-DBD6-835F-8813-BBC498E51488}"/>
              </a:ext>
            </a:extLst>
          </p:cNvPr>
          <p:cNvSpPr>
            <a:spLocks noGrp="1"/>
          </p:cNvSpPr>
          <p:nvPr>
            <p:ph type="dt" sz="half" idx="10"/>
          </p:nvPr>
        </p:nvSpPr>
        <p:spPr/>
        <p:txBody>
          <a:bodyPr/>
          <a:lstStyle>
            <a:lvl1pPr defTabSz="914400" eaLnBrk="0" hangingPunct="0">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6" name="Footer Placeholder 5">
            <a:extLst>
              <a:ext uri="{FF2B5EF4-FFF2-40B4-BE49-F238E27FC236}">
                <a16:creationId xmlns:a16="http://schemas.microsoft.com/office/drawing/2014/main" id="{8E853D4A-2810-C000-854D-410489A1BFE8}"/>
              </a:ext>
            </a:extLst>
          </p:cNvPr>
          <p:cNvSpPr>
            <a:spLocks noGrp="1"/>
          </p:cNvSpPr>
          <p:nvPr>
            <p:ph type="ftr" sz="quarter" idx="11"/>
          </p:nvPr>
        </p:nvSpPr>
        <p:spPr/>
        <p:txBody>
          <a:bodyPr wrap="square" numCol="1" anchorCtr="0" compatLnSpc="1">
            <a:prstTxWarp prst="textNoShape">
              <a:avLst/>
            </a:prstTxWarp>
          </a:bodyPr>
          <a:lstStyle>
            <a:lvl1pPr defTabSz="914400" eaLnBrk="0" fontAlgn="base" hangingPunct="0">
              <a:spcBef>
                <a:spcPct val="0"/>
              </a:spcBef>
              <a:spcAft>
                <a:spcPct val="0"/>
              </a:spcAft>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7" name="Slide Number Placeholder 6">
            <a:extLst>
              <a:ext uri="{FF2B5EF4-FFF2-40B4-BE49-F238E27FC236}">
                <a16:creationId xmlns:a16="http://schemas.microsoft.com/office/drawing/2014/main" id="{C8E7D07F-9520-37A9-B9DE-35409C9A2CF4}"/>
              </a:ext>
            </a:extLst>
          </p:cNvPr>
          <p:cNvSpPr>
            <a:spLocks noGrp="1"/>
          </p:cNvSpPr>
          <p:nvPr>
            <p:ph type="sldNum" sz="quarter" idx="12"/>
          </p:nvPr>
        </p:nvSpPr>
        <p:spPr/>
        <p:txBody>
          <a:bodyPr/>
          <a:lstStyle>
            <a:lvl1pPr defTabSz="914400" eaLnBrk="0" hangingPunct="0">
              <a:defRPr>
                <a:solidFill>
                  <a:srgbClr val="0367B3"/>
                </a:solidFill>
              </a:defRPr>
            </a:lvl1pPr>
          </a:lstStyle>
          <a:p>
            <a:fld id="{2E8BE088-B0EB-40D0-A944-2A729D46E8C3}" type="slidenum">
              <a:rPr lang="es-ES" altLang="en-US"/>
              <a:pPr/>
              <a:t>‹#›</a:t>
            </a:fld>
            <a:endParaRPr lang="es-ES" altLang="en-US"/>
          </a:p>
        </p:txBody>
      </p:sp>
    </p:spTree>
    <p:extLst>
      <p:ext uri="{BB962C8B-B14F-4D97-AF65-F5344CB8AC3E}">
        <p14:creationId xmlns:p14="http://schemas.microsoft.com/office/powerpoint/2010/main" val="30874812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41ACFB3-87EC-ACE5-13CC-86C804F8D263}"/>
              </a:ext>
            </a:extLst>
          </p:cNvPr>
          <p:cNvSpPr>
            <a:spLocks noGrp="1"/>
          </p:cNvSpPr>
          <p:nvPr>
            <p:ph type="dt" sz="half" idx="10"/>
          </p:nvPr>
        </p:nvSpPr>
        <p:spPr/>
        <p:txBody>
          <a:bodyPr/>
          <a:lstStyle>
            <a:lvl1pPr defTabSz="914400" eaLnBrk="0" hangingPunct="0">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5" name="Footer Placeholder 4">
            <a:extLst>
              <a:ext uri="{FF2B5EF4-FFF2-40B4-BE49-F238E27FC236}">
                <a16:creationId xmlns:a16="http://schemas.microsoft.com/office/drawing/2014/main" id="{90E91278-3889-009D-78FB-19CAAC0D2530}"/>
              </a:ext>
            </a:extLst>
          </p:cNvPr>
          <p:cNvSpPr>
            <a:spLocks noGrp="1"/>
          </p:cNvSpPr>
          <p:nvPr>
            <p:ph type="ftr" sz="quarter" idx="11"/>
          </p:nvPr>
        </p:nvSpPr>
        <p:spPr/>
        <p:txBody>
          <a:bodyPr wrap="square" numCol="1" anchorCtr="0" compatLnSpc="1">
            <a:prstTxWarp prst="textNoShape">
              <a:avLst/>
            </a:prstTxWarp>
          </a:bodyPr>
          <a:lstStyle>
            <a:lvl1pPr defTabSz="914400" eaLnBrk="0" fontAlgn="base" hangingPunct="0">
              <a:spcBef>
                <a:spcPct val="0"/>
              </a:spcBef>
              <a:spcAft>
                <a:spcPct val="0"/>
              </a:spcAft>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6" name="Slide Number Placeholder 5">
            <a:extLst>
              <a:ext uri="{FF2B5EF4-FFF2-40B4-BE49-F238E27FC236}">
                <a16:creationId xmlns:a16="http://schemas.microsoft.com/office/drawing/2014/main" id="{F9747063-DB58-AFCD-C7E9-636EDD93EC10}"/>
              </a:ext>
            </a:extLst>
          </p:cNvPr>
          <p:cNvSpPr>
            <a:spLocks noGrp="1"/>
          </p:cNvSpPr>
          <p:nvPr>
            <p:ph type="sldNum" sz="quarter" idx="12"/>
          </p:nvPr>
        </p:nvSpPr>
        <p:spPr/>
        <p:txBody>
          <a:bodyPr/>
          <a:lstStyle>
            <a:lvl1pPr defTabSz="914400" eaLnBrk="0" hangingPunct="0">
              <a:defRPr>
                <a:solidFill>
                  <a:srgbClr val="0367B3"/>
                </a:solidFill>
              </a:defRPr>
            </a:lvl1pPr>
          </a:lstStyle>
          <a:p>
            <a:fld id="{7E336C94-F6E9-414B-9F8E-730A141F87F8}" type="slidenum">
              <a:rPr lang="es-ES" altLang="en-US"/>
              <a:pPr/>
              <a:t>‹#›</a:t>
            </a:fld>
            <a:endParaRPr lang="es-ES" altLang="en-US"/>
          </a:p>
        </p:txBody>
      </p:sp>
    </p:spTree>
    <p:extLst>
      <p:ext uri="{BB962C8B-B14F-4D97-AF65-F5344CB8AC3E}">
        <p14:creationId xmlns:p14="http://schemas.microsoft.com/office/powerpoint/2010/main" val="427192806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81794E8-FE05-FB2F-0054-7C3BED65A8B1}"/>
              </a:ext>
            </a:extLst>
          </p:cNvPr>
          <p:cNvSpPr>
            <a:spLocks noGrp="1"/>
          </p:cNvSpPr>
          <p:nvPr>
            <p:ph type="dt" sz="half" idx="10"/>
          </p:nvPr>
        </p:nvSpPr>
        <p:spPr/>
        <p:txBody>
          <a:bodyPr/>
          <a:lstStyle>
            <a:lvl1pPr defTabSz="914400" eaLnBrk="0" hangingPunct="0">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5" name="Footer Placeholder 4">
            <a:extLst>
              <a:ext uri="{FF2B5EF4-FFF2-40B4-BE49-F238E27FC236}">
                <a16:creationId xmlns:a16="http://schemas.microsoft.com/office/drawing/2014/main" id="{B914B716-5211-5F22-E48F-D22055BACF68}"/>
              </a:ext>
            </a:extLst>
          </p:cNvPr>
          <p:cNvSpPr>
            <a:spLocks noGrp="1"/>
          </p:cNvSpPr>
          <p:nvPr>
            <p:ph type="ftr" sz="quarter" idx="11"/>
          </p:nvPr>
        </p:nvSpPr>
        <p:spPr/>
        <p:txBody>
          <a:bodyPr wrap="square" numCol="1" anchorCtr="0" compatLnSpc="1">
            <a:prstTxWarp prst="textNoShape">
              <a:avLst/>
            </a:prstTxWarp>
          </a:bodyPr>
          <a:lstStyle>
            <a:lvl1pPr defTabSz="914400" eaLnBrk="0" fontAlgn="base" hangingPunct="0">
              <a:spcBef>
                <a:spcPct val="0"/>
              </a:spcBef>
              <a:spcAft>
                <a:spcPct val="0"/>
              </a:spcAft>
              <a:defRPr smtClean="0">
                <a:solidFill>
                  <a:srgbClr val="0367B3"/>
                </a:solidFill>
                <a:latin typeface="Arial" panose="020B0604020202020204" pitchFamily="34" charset="0"/>
                <a:ea typeface="MS PGothic" panose="020B0600070205080204" pitchFamily="34" charset="-128"/>
                <a:cs typeface="MS PGothic" panose="020B0600070205080204" pitchFamily="34" charset="-128"/>
              </a:defRPr>
            </a:lvl1pPr>
          </a:lstStyle>
          <a:p>
            <a:endParaRPr lang="es-ES" altLang="en-US"/>
          </a:p>
        </p:txBody>
      </p:sp>
      <p:sp>
        <p:nvSpPr>
          <p:cNvPr id="6" name="Slide Number Placeholder 5">
            <a:extLst>
              <a:ext uri="{FF2B5EF4-FFF2-40B4-BE49-F238E27FC236}">
                <a16:creationId xmlns:a16="http://schemas.microsoft.com/office/drawing/2014/main" id="{90CE711A-8191-4D06-F98F-9EA88618A63F}"/>
              </a:ext>
            </a:extLst>
          </p:cNvPr>
          <p:cNvSpPr>
            <a:spLocks noGrp="1"/>
          </p:cNvSpPr>
          <p:nvPr>
            <p:ph type="sldNum" sz="quarter" idx="12"/>
          </p:nvPr>
        </p:nvSpPr>
        <p:spPr/>
        <p:txBody>
          <a:bodyPr/>
          <a:lstStyle>
            <a:lvl1pPr defTabSz="914400" eaLnBrk="0" hangingPunct="0">
              <a:defRPr>
                <a:solidFill>
                  <a:srgbClr val="0367B3"/>
                </a:solidFill>
              </a:defRPr>
            </a:lvl1pPr>
          </a:lstStyle>
          <a:p>
            <a:fld id="{6D64CF3B-65F6-4C2F-BFBE-2155D92F74DD}" type="slidenum">
              <a:rPr lang="es-ES" altLang="en-US"/>
              <a:pPr/>
              <a:t>‹#›</a:t>
            </a:fld>
            <a:endParaRPr lang="es-ES" altLang="en-US"/>
          </a:p>
        </p:txBody>
      </p:sp>
    </p:spTree>
    <p:extLst>
      <p:ext uri="{BB962C8B-B14F-4D97-AF65-F5344CB8AC3E}">
        <p14:creationId xmlns:p14="http://schemas.microsoft.com/office/powerpoint/2010/main" val="156255460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91680" y="332656"/>
            <a:ext cx="7313324" cy="1470025"/>
          </a:xfrm>
        </p:spPr>
        <p:txBody>
          <a:bodyPr/>
          <a:lstStyle/>
          <a:p>
            <a:r>
              <a:rPr lang="en-US" dirty="0"/>
              <a:t>Click to edit Master title style</a:t>
            </a:r>
          </a:p>
        </p:txBody>
      </p:sp>
      <p:sp>
        <p:nvSpPr>
          <p:cNvPr id="7" name="Rectangle 3"/>
          <p:cNvSpPr>
            <a:spLocks noGrp="1" noChangeArrowheads="1"/>
          </p:cNvSpPr>
          <p:nvPr>
            <p:ph idx="13"/>
          </p:nvPr>
        </p:nvSpPr>
        <p:spPr bwMode="auto">
          <a:xfrm>
            <a:off x="1691680" y="2060848"/>
            <a:ext cx="7344816" cy="3629025"/>
          </a:xfrm>
          <a:prstGeom prst="rect">
            <a:avLst/>
          </a:prstGeom>
          <a:noFill/>
          <a:ln>
            <a:noFill/>
          </a:ln>
          <a:effectLst/>
          <a:extLst>
            <a:ext uri="{FAA26D3D-D897-4be2-8F04-BA451C77F1D7}">
              <ma14:placeholderFlag xmlns:ma14="http://schemas.microsoft.com/office/mac/drawingml/2011/main" xmlns="" val="1"/>
            </a:ext>
            <a:ext uri="{909E8E84-426E-40dd-AFC4-6F175D3DCCD1}"/>
            <a:ext uri="{91240B29-F687-4f45-9708-019B960494DF}"/>
            <a:ext uri="{AF507438-7753-43e0-B8FC-AC1667EBCBE1}"/>
          </a:extLst>
        </p:spPr>
        <p:txBody>
          <a:bodyPr/>
          <a:lstStyle/>
          <a:p>
            <a:pPr lvl="0"/>
            <a:r>
              <a:rPr lang="es-ES" noProof="0" dirty="0"/>
              <a:t>Haga clic para modificar el estilo de texto del patrón</a:t>
            </a:r>
          </a:p>
          <a:p>
            <a:pPr lvl="1"/>
            <a:r>
              <a:rPr lang="es-ES" noProof="0" dirty="0"/>
              <a:t>Segundo nivel</a:t>
            </a:r>
          </a:p>
          <a:p>
            <a:pPr lvl="2"/>
            <a:r>
              <a:rPr lang="es-ES" noProof="0" dirty="0"/>
              <a:t>Tercer nivel</a:t>
            </a:r>
          </a:p>
          <a:p>
            <a:pPr lvl="3"/>
            <a:r>
              <a:rPr lang="es-ES" noProof="0" dirty="0"/>
              <a:t>Cuarto nivel</a:t>
            </a:r>
          </a:p>
          <a:p>
            <a:pPr lvl="4"/>
            <a:r>
              <a:rPr lang="es-ES" noProof="0" dirty="0"/>
              <a:t>Quinto nivel</a:t>
            </a:r>
          </a:p>
        </p:txBody>
      </p:sp>
      <p:sp>
        <p:nvSpPr>
          <p:cNvPr id="3" name="Date Placeholder 3">
            <a:extLst>
              <a:ext uri="{FF2B5EF4-FFF2-40B4-BE49-F238E27FC236}">
                <a16:creationId xmlns:a16="http://schemas.microsoft.com/office/drawing/2014/main" id="{9F5E8081-E337-9B1E-DA9E-A96F39A8E7EF}"/>
              </a:ext>
            </a:extLst>
          </p:cNvPr>
          <p:cNvSpPr>
            <a:spLocks noGrp="1"/>
          </p:cNvSpPr>
          <p:nvPr>
            <p:ph type="dt" sz="half" idx="14"/>
          </p:nvPr>
        </p:nvSpPr>
        <p:spPr>
          <a:xfrm>
            <a:off x="28575" y="5373688"/>
            <a:ext cx="1296988" cy="268287"/>
          </a:xfrm>
        </p:spPr>
        <p:txBody>
          <a:bodyPr/>
          <a:lstStyle>
            <a:lvl1pPr defTabSz="914400" eaLnBrk="0" hangingPunct="0">
              <a:defRPr smtClean="0">
                <a:solidFill>
                  <a:srgbClr val="0367B3"/>
                </a:solidFill>
                <a:latin typeface="Arial" panose="020B0604020202020204" pitchFamily="34" charset="0"/>
                <a:ea typeface="MS PGothic" panose="020B0600070205080204" pitchFamily="34" charset="-128"/>
                <a:cs typeface="Arial" panose="020B0604020202020204" pitchFamily="34" charset="0"/>
              </a:defRPr>
            </a:lvl1pPr>
          </a:lstStyle>
          <a:p>
            <a:endParaRPr lang="es-ES" altLang="en-US"/>
          </a:p>
        </p:txBody>
      </p:sp>
      <p:sp>
        <p:nvSpPr>
          <p:cNvPr id="4" name="Footer Placeholder 4">
            <a:extLst>
              <a:ext uri="{FF2B5EF4-FFF2-40B4-BE49-F238E27FC236}">
                <a16:creationId xmlns:a16="http://schemas.microsoft.com/office/drawing/2014/main" id="{CA33B96D-5A54-E7D9-190E-83B8357FCBF6}"/>
              </a:ext>
            </a:extLst>
          </p:cNvPr>
          <p:cNvSpPr>
            <a:spLocks noGrp="1"/>
          </p:cNvSpPr>
          <p:nvPr>
            <p:ph type="ftr" sz="quarter" idx="15"/>
          </p:nvPr>
        </p:nvSpPr>
        <p:spPr>
          <a:xfrm>
            <a:off x="3124200" y="6245225"/>
            <a:ext cx="2895600" cy="476250"/>
          </a:xfrm>
        </p:spPr>
        <p:txBody>
          <a:bodyPr wrap="square" numCol="1" anchorCtr="0" compatLnSpc="1">
            <a:prstTxWarp prst="textNoShape">
              <a:avLst/>
            </a:prstTxWarp>
          </a:bodyPr>
          <a:lstStyle>
            <a:lvl1pPr defTabSz="914400" eaLnBrk="0" fontAlgn="base" hangingPunct="0">
              <a:spcBef>
                <a:spcPct val="0"/>
              </a:spcBef>
              <a:spcAft>
                <a:spcPct val="0"/>
              </a:spcAft>
              <a:defRPr smtClean="0">
                <a:solidFill>
                  <a:srgbClr val="0367B3"/>
                </a:solidFill>
                <a:latin typeface="Arial" panose="020B0604020202020204" pitchFamily="34" charset="0"/>
                <a:ea typeface="MS PGothic" panose="020B0600070205080204" pitchFamily="34" charset="-128"/>
                <a:cs typeface="Arial" panose="020B0604020202020204" pitchFamily="34" charset="0"/>
              </a:defRPr>
            </a:lvl1pPr>
          </a:lstStyle>
          <a:p>
            <a:endParaRPr lang="es-ES" altLang="en-US"/>
          </a:p>
        </p:txBody>
      </p:sp>
      <p:sp>
        <p:nvSpPr>
          <p:cNvPr id="5" name="Slide Number Placeholder 5">
            <a:extLst>
              <a:ext uri="{FF2B5EF4-FFF2-40B4-BE49-F238E27FC236}">
                <a16:creationId xmlns:a16="http://schemas.microsoft.com/office/drawing/2014/main" id="{49D3C72A-3D58-29F0-6886-6AE6EE5BE996}"/>
              </a:ext>
            </a:extLst>
          </p:cNvPr>
          <p:cNvSpPr>
            <a:spLocks noGrp="1"/>
          </p:cNvSpPr>
          <p:nvPr>
            <p:ph type="sldNum" sz="quarter" idx="16"/>
          </p:nvPr>
        </p:nvSpPr>
        <p:spPr>
          <a:xfrm>
            <a:off x="6553200" y="6245225"/>
            <a:ext cx="2133600" cy="476250"/>
          </a:xfrm>
        </p:spPr>
        <p:txBody>
          <a:bodyPr/>
          <a:lstStyle>
            <a:lvl1pPr defTabSz="914400" eaLnBrk="0" hangingPunct="0">
              <a:defRPr>
                <a:solidFill>
                  <a:srgbClr val="0367B3"/>
                </a:solidFill>
              </a:defRPr>
            </a:lvl1pPr>
          </a:lstStyle>
          <a:p>
            <a:fld id="{130744FD-622D-4F33-859B-7CCF3DB12434}" type="slidenum">
              <a:rPr lang="es-ES" altLang="en-US"/>
              <a:pPr/>
              <a:t>‹#›</a:t>
            </a:fld>
            <a:endParaRPr lang="es-ES" altLang="en-US"/>
          </a:p>
        </p:txBody>
      </p:sp>
    </p:spTree>
    <p:extLst>
      <p:ext uri="{BB962C8B-B14F-4D97-AF65-F5344CB8AC3E}">
        <p14:creationId xmlns:p14="http://schemas.microsoft.com/office/powerpoint/2010/main" val="264070797"/>
      </p:ext>
    </p:extLst>
  </p:cSld>
  <p:clrMapOvr>
    <a:masterClrMapping/>
  </p:clrMapOvr>
  <p:transition spd="slow"/>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664589146"/>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C08F588-9416-912F-0D4B-9C48FE785476}"/>
              </a:ext>
            </a:extLst>
          </p:cNvPr>
          <p:cNvSpPr>
            <a:spLocks noGrp="1"/>
          </p:cNvSpPr>
          <p:nvPr>
            <p:ph type="dt" sz="half" idx="10"/>
          </p:nvPr>
        </p:nvSpPr>
        <p:spPr/>
        <p:txBody>
          <a:bodyPr/>
          <a:lstStyle>
            <a:lvl1pPr>
              <a:defRPr/>
            </a:lvl1pPr>
          </a:lstStyle>
          <a:p>
            <a:pPr>
              <a:defRPr/>
            </a:pPr>
            <a:fld id="{AF8FDEE2-9A3E-4359-BBDB-E114F75BFFDF}" type="datetimeFigureOut">
              <a:rPr lang="en-US" altLang="x-none"/>
              <a:pPr>
                <a:defRPr/>
              </a:pPr>
              <a:t>4/13/2026</a:t>
            </a:fld>
            <a:endParaRPr lang="en-US" altLang="x-none"/>
          </a:p>
        </p:txBody>
      </p:sp>
      <p:sp>
        <p:nvSpPr>
          <p:cNvPr id="5" name="Footer Placeholder 4">
            <a:extLst>
              <a:ext uri="{FF2B5EF4-FFF2-40B4-BE49-F238E27FC236}">
                <a16:creationId xmlns:a16="http://schemas.microsoft.com/office/drawing/2014/main" id="{577B2FF6-9B27-D8D4-A1CC-B36BC553F46D}"/>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DFC89D1A-7759-F9AE-8E46-4E6ACD3EEC10}"/>
              </a:ext>
            </a:extLst>
          </p:cNvPr>
          <p:cNvSpPr>
            <a:spLocks noGrp="1"/>
          </p:cNvSpPr>
          <p:nvPr>
            <p:ph type="sldNum" sz="quarter" idx="12"/>
          </p:nvPr>
        </p:nvSpPr>
        <p:spPr/>
        <p:txBody>
          <a:bodyPr/>
          <a:lstStyle>
            <a:lvl1pPr>
              <a:defRPr/>
            </a:lvl1pPr>
          </a:lstStyle>
          <a:p>
            <a:fld id="{91E34076-A17C-4E0F-ABE1-9BB5DB4ADDCD}" type="slidenum">
              <a:rPr lang="en-US" altLang="en-US"/>
              <a:pPr/>
              <a:t>‹#›</a:t>
            </a:fld>
            <a:endParaRPr lang="en-US" altLang="en-US"/>
          </a:p>
        </p:txBody>
      </p:sp>
    </p:spTree>
    <p:extLst>
      <p:ext uri="{BB962C8B-B14F-4D97-AF65-F5344CB8AC3E}">
        <p14:creationId xmlns:p14="http://schemas.microsoft.com/office/powerpoint/2010/main" val="11780748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093CF3DA-E070-C224-9D19-9F8D8B28431D}"/>
              </a:ext>
            </a:extLst>
          </p:cNvPr>
          <p:cNvSpPr>
            <a:spLocks noGrp="1"/>
          </p:cNvSpPr>
          <p:nvPr>
            <p:ph type="dt" sz="half" idx="10"/>
          </p:nvPr>
        </p:nvSpPr>
        <p:spPr/>
        <p:txBody>
          <a:bodyPr/>
          <a:lstStyle>
            <a:lvl1pPr>
              <a:defRPr/>
            </a:lvl1pPr>
          </a:lstStyle>
          <a:p>
            <a:pPr>
              <a:defRPr/>
            </a:pPr>
            <a:fld id="{B848993E-7600-4818-B325-FE6C2AF13A4D}" type="datetimeFigureOut">
              <a:rPr lang="en-US" altLang="x-none"/>
              <a:pPr>
                <a:defRPr/>
              </a:pPr>
              <a:t>4/13/2026</a:t>
            </a:fld>
            <a:endParaRPr lang="en-US" altLang="x-none"/>
          </a:p>
        </p:txBody>
      </p:sp>
      <p:sp>
        <p:nvSpPr>
          <p:cNvPr id="6" name="Footer Placeholder 4">
            <a:extLst>
              <a:ext uri="{FF2B5EF4-FFF2-40B4-BE49-F238E27FC236}">
                <a16:creationId xmlns:a16="http://schemas.microsoft.com/office/drawing/2014/main" id="{A7090198-BF03-A4F3-CA20-E46AEC90D21F}"/>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82CB04E3-0375-3D7B-BAAF-AC66CEC6DD63}"/>
              </a:ext>
            </a:extLst>
          </p:cNvPr>
          <p:cNvSpPr>
            <a:spLocks noGrp="1"/>
          </p:cNvSpPr>
          <p:nvPr>
            <p:ph type="sldNum" sz="quarter" idx="12"/>
          </p:nvPr>
        </p:nvSpPr>
        <p:spPr/>
        <p:txBody>
          <a:bodyPr/>
          <a:lstStyle>
            <a:lvl1pPr>
              <a:defRPr/>
            </a:lvl1pPr>
          </a:lstStyle>
          <a:p>
            <a:fld id="{EAE2EEDD-34A3-451A-8417-2F2D13743648}" type="slidenum">
              <a:rPr lang="en-US" altLang="en-US"/>
              <a:pPr/>
              <a:t>‹#›</a:t>
            </a:fld>
            <a:endParaRPr lang="en-US" altLang="en-US"/>
          </a:p>
        </p:txBody>
      </p:sp>
    </p:spTree>
    <p:extLst>
      <p:ext uri="{BB962C8B-B14F-4D97-AF65-F5344CB8AC3E}">
        <p14:creationId xmlns:p14="http://schemas.microsoft.com/office/powerpoint/2010/main" val="4438779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272F7168-B46D-0E30-0819-C3196DFAC16E}"/>
              </a:ext>
            </a:extLst>
          </p:cNvPr>
          <p:cNvSpPr>
            <a:spLocks noGrp="1"/>
          </p:cNvSpPr>
          <p:nvPr>
            <p:ph type="dt" sz="half" idx="10"/>
          </p:nvPr>
        </p:nvSpPr>
        <p:spPr/>
        <p:txBody>
          <a:bodyPr/>
          <a:lstStyle>
            <a:lvl1pPr>
              <a:defRPr/>
            </a:lvl1pPr>
          </a:lstStyle>
          <a:p>
            <a:pPr>
              <a:defRPr/>
            </a:pPr>
            <a:fld id="{2CB6AA4A-83DC-4776-B560-BAE8F50DAA3D}" type="datetimeFigureOut">
              <a:rPr lang="en-US" altLang="x-none"/>
              <a:pPr>
                <a:defRPr/>
              </a:pPr>
              <a:t>4/13/2026</a:t>
            </a:fld>
            <a:endParaRPr lang="en-US" altLang="x-none"/>
          </a:p>
        </p:txBody>
      </p:sp>
      <p:sp>
        <p:nvSpPr>
          <p:cNvPr id="8" name="Footer Placeholder 4">
            <a:extLst>
              <a:ext uri="{FF2B5EF4-FFF2-40B4-BE49-F238E27FC236}">
                <a16:creationId xmlns:a16="http://schemas.microsoft.com/office/drawing/2014/main" id="{DF8AB6E4-91AE-CE15-B22D-C5A6E6E48B03}"/>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5C93017B-1AE1-21D7-2FC9-5AAF75A3BB0B}"/>
              </a:ext>
            </a:extLst>
          </p:cNvPr>
          <p:cNvSpPr>
            <a:spLocks noGrp="1"/>
          </p:cNvSpPr>
          <p:nvPr>
            <p:ph type="sldNum" sz="quarter" idx="12"/>
          </p:nvPr>
        </p:nvSpPr>
        <p:spPr/>
        <p:txBody>
          <a:bodyPr/>
          <a:lstStyle>
            <a:lvl1pPr>
              <a:defRPr/>
            </a:lvl1pPr>
          </a:lstStyle>
          <a:p>
            <a:fld id="{15E7A5B4-F200-424E-8F0C-542D62DE5C62}" type="slidenum">
              <a:rPr lang="en-US" altLang="en-US"/>
              <a:pPr/>
              <a:t>‹#›</a:t>
            </a:fld>
            <a:endParaRPr lang="en-US" altLang="en-US"/>
          </a:p>
        </p:txBody>
      </p:sp>
    </p:spTree>
    <p:extLst>
      <p:ext uri="{BB962C8B-B14F-4D97-AF65-F5344CB8AC3E}">
        <p14:creationId xmlns:p14="http://schemas.microsoft.com/office/powerpoint/2010/main" val="39324675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26631B6F-F5DF-5EBF-2508-6BC26EAD7ECD}"/>
              </a:ext>
            </a:extLst>
          </p:cNvPr>
          <p:cNvSpPr>
            <a:spLocks noGrp="1"/>
          </p:cNvSpPr>
          <p:nvPr>
            <p:ph type="dt" sz="half" idx="10"/>
          </p:nvPr>
        </p:nvSpPr>
        <p:spPr/>
        <p:txBody>
          <a:bodyPr/>
          <a:lstStyle>
            <a:lvl1pPr>
              <a:defRPr/>
            </a:lvl1pPr>
          </a:lstStyle>
          <a:p>
            <a:pPr>
              <a:defRPr/>
            </a:pPr>
            <a:fld id="{056D3B43-0789-48E6-A33B-2130E4E686D4}" type="datetimeFigureOut">
              <a:rPr lang="en-US" altLang="x-none"/>
              <a:pPr>
                <a:defRPr/>
              </a:pPr>
              <a:t>4/13/2026</a:t>
            </a:fld>
            <a:endParaRPr lang="en-US" altLang="x-none"/>
          </a:p>
        </p:txBody>
      </p:sp>
      <p:sp>
        <p:nvSpPr>
          <p:cNvPr id="4" name="Footer Placeholder 4">
            <a:extLst>
              <a:ext uri="{FF2B5EF4-FFF2-40B4-BE49-F238E27FC236}">
                <a16:creationId xmlns:a16="http://schemas.microsoft.com/office/drawing/2014/main" id="{F928D416-10C5-1B58-E234-149979884151}"/>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3BF10138-7201-4D3D-0CA9-AE30737F1F92}"/>
              </a:ext>
            </a:extLst>
          </p:cNvPr>
          <p:cNvSpPr>
            <a:spLocks noGrp="1"/>
          </p:cNvSpPr>
          <p:nvPr>
            <p:ph type="sldNum" sz="quarter" idx="12"/>
          </p:nvPr>
        </p:nvSpPr>
        <p:spPr/>
        <p:txBody>
          <a:bodyPr/>
          <a:lstStyle>
            <a:lvl1pPr>
              <a:defRPr/>
            </a:lvl1pPr>
          </a:lstStyle>
          <a:p>
            <a:fld id="{6ED26708-1B36-4511-BC64-76BB53CEE778}" type="slidenum">
              <a:rPr lang="en-US" altLang="en-US"/>
              <a:pPr/>
              <a:t>‹#›</a:t>
            </a:fld>
            <a:endParaRPr lang="en-US" altLang="en-US"/>
          </a:p>
        </p:txBody>
      </p:sp>
    </p:spTree>
    <p:extLst>
      <p:ext uri="{BB962C8B-B14F-4D97-AF65-F5344CB8AC3E}">
        <p14:creationId xmlns:p14="http://schemas.microsoft.com/office/powerpoint/2010/main" val="35328587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1C7D9CA5-97E0-24BF-1E05-EA383795F84A}"/>
              </a:ext>
            </a:extLst>
          </p:cNvPr>
          <p:cNvSpPr>
            <a:spLocks noGrp="1"/>
          </p:cNvSpPr>
          <p:nvPr>
            <p:ph type="dt" sz="half" idx="10"/>
          </p:nvPr>
        </p:nvSpPr>
        <p:spPr/>
        <p:txBody>
          <a:bodyPr/>
          <a:lstStyle>
            <a:lvl1pPr>
              <a:defRPr/>
            </a:lvl1pPr>
          </a:lstStyle>
          <a:p>
            <a:pPr>
              <a:defRPr/>
            </a:pPr>
            <a:fld id="{1F1CD0C8-7650-4F8C-BFB4-AF9D3B1F3171}" type="datetimeFigureOut">
              <a:rPr lang="en-US" altLang="x-none"/>
              <a:pPr>
                <a:defRPr/>
              </a:pPr>
              <a:t>4/13/2026</a:t>
            </a:fld>
            <a:endParaRPr lang="en-US" altLang="x-none"/>
          </a:p>
        </p:txBody>
      </p:sp>
      <p:sp>
        <p:nvSpPr>
          <p:cNvPr id="3" name="Footer Placeholder 4">
            <a:extLst>
              <a:ext uri="{FF2B5EF4-FFF2-40B4-BE49-F238E27FC236}">
                <a16:creationId xmlns:a16="http://schemas.microsoft.com/office/drawing/2014/main" id="{4DB22B7E-4950-EE91-3569-C86AFAABF0A3}"/>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D43C3998-E0C6-43B0-F236-D18BDE0AF6EC}"/>
              </a:ext>
            </a:extLst>
          </p:cNvPr>
          <p:cNvSpPr>
            <a:spLocks noGrp="1"/>
          </p:cNvSpPr>
          <p:nvPr>
            <p:ph type="sldNum" sz="quarter" idx="12"/>
          </p:nvPr>
        </p:nvSpPr>
        <p:spPr/>
        <p:txBody>
          <a:bodyPr/>
          <a:lstStyle>
            <a:lvl1pPr>
              <a:defRPr/>
            </a:lvl1pPr>
          </a:lstStyle>
          <a:p>
            <a:fld id="{634122BB-4879-403B-9E9D-327EB060D507}" type="slidenum">
              <a:rPr lang="en-US" altLang="en-US"/>
              <a:pPr/>
              <a:t>‹#›</a:t>
            </a:fld>
            <a:endParaRPr lang="en-US" altLang="en-US"/>
          </a:p>
        </p:txBody>
      </p:sp>
    </p:spTree>
    <p:extLst>
      <p:ext uri="{BB962C8B-B14F-4D97-AF65-F5344CB8AC3E}">
        <p14:creationId xmlns:p14="http://schemas.microsoft.com/office/powerpoint/2010/main" val="13607539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83951FF5-9D5F-1A46-82F8-45B0C8FD5A49}"/>
              </a:ext>
            </a:extLst>
          </p:cNvPr>
          <p:cNvSpPr>
            <a:spLocks noGrp="1"/>
          </p:cNvSpPr>
          <p:nvPr>
            <p:ph type="dt" sz="half" idx="10"/>
          </p:nvPr>
        </p:nvSpPr>
        <p:spPr/>
        <p:txBody>
          <a:bodyPr/>
          <a:lstStyle>
            <a:lvl1pPr>
              <a:defRPr/>
            </a:lvl1pPr>
          </a:lstStyle>
          <a:p>
            <a:pPr>
              <a:defRPr/>
            </a:pPr>
            <a:fld id="{4BA7642F-121B-4D7A-AC2D-4AD06415CECE}" type="datetimeFigureOut">
              <a:rPr lang="en-US" altLang="x-none"/>
              <a:pPr>
                <a:defRPr/>
              </a:pPr>
              <a:t>4/13/2026</a:t>
            </a:fld>
            <a:endParaRPr lang="en-US" altLang="x-none"/>
          </a:p>
        </p:txBody>
      </p:sp>
      <p:sp>
        <p:nvSpPr>
          <p:cNvPr id="6" name="Footer Placeholder 4">
            <a:extLst>
              <a:ext uri="{FF2B5EF4-FFF2-40B4-BE49-F238E27FC236}">
                <a16:creationId xmlns:a16="http://schemas.microsoft.com/office/drawing/2014/main" id="{24C40B4D-1F74-0CBF-F1C6-5FE36070DC38}"/>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39F4627D-1D98-7F6E-BB37-63137C98F044}"/>
              </a:ext>
            </a:extLst>
          </p:cNvPr>
          <p:cNvSpPr>
            <a:spLocks noGrp="1"/>
          </p:cNvSpPr>
          <p:nvPr>
            <p:ph type="sldNum" sz="quarter" idx="12"/>
          </p:nvPr>
        </p:nvSpPr>
        <p:spPr/>
        <p:txBody>
          <a:bodyPr/>
          <a:lstStyle>
            <a:lvl1pPr>
              <a:defRPr/>
            </a:lvl1pPr>
          </a:lstStyle>
          <a:p>
            <a:fld id="{598EF10C-3C3C-4F81-8089-E275C8D8263A}" type="slidenum">
              <a:rPr lang="en-US" altLang="en-US"/>
              <a:pPr/>
              <a:t>‹#›</a:t>
            </a:fld>
            <a:endParaRPr lang="en-US" altLang="en-US"/>
          </a:p>
        </p:txBody>
      </p:sp>
    </p:spTree>
    <p:extLst>
      <p:ext uri="{BB962C8B-B14F-4D97-AF65-F5344CB8AC3E}">
        <p14:creationId xmlns:p14="http://schemas.microsoft.com/office/powerpoint/2010/main" val="20854300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Drag picture to placeholder or click icon to add</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DFB401F9-1643-7178-7FE8-1B90B178384D}"/>
              </a:ext>
            </a:extLst>
          </p:cNvPr>
          <p:cNvSpPr>
            <a:spLocks noGrp="1"/>
          </p:cNvSpPr>
          <p:nvPr>
            <p:ph type="dt" sz="half" idx="10"/>
          </p:nvPr>
        </p:nvSpPr>
        <p:spPr/>
        <p:txBody>
          <a:bodyPr/>
          <a:lstStyle>
            <a:lvl1pPr>
              <a:defRPr/>
            </a:lvl1pPr>
          </a:lstStyle>
          <a:p>
            <a:pPr>
              <a:defRPr/>
            </a:pPr>
            <a:fld id="{949A259A-A34F-40DC-9B8C-0A0EE060780F}" type="datetimeFigureOut">
              <a:rPr lang="en-US" altLang="x-none"/>
              <a:pPr>
                <a:defRPr/>
              </a:pPr>
              <a:t>4/13/2026</a:t>
            </a:fld>
            <a:endParaRPr lang="en-US" altLang="x-none"/>
          </a:p>
        </p:txBody>
      </p:sp>
      <p:sp>
        <p:nvSpPr>
          <p:cNvPr id="6" name="Footer Placeholder 4">
            <a:extLst>
              <a:ext uri="{FF2B5EF4-FFF2-40B4-BE49-F238E27FC236}">
                <a16:creationId xmlns:a16="http://schemas.microsoft.com/office/drawing/2014/main" id="{E23014A5-4340-E839-6434-A91F2B65C9E6}"/>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9DB2B4D3-A456-28D1-BD9E-8E0ED0678DDE}"/>
              </a:ext>
            </a:extLst>
          </p:cNvPr>
          <p:cNvSpPr>
            <a:spLocks noGrp="1"/>
          </p:cNvSpPr>
          <p:nvPr>
            <p:ph type="sldNum" sz="quarter" idx="12"/>
          </p:nvPr>
        </p:nvSpPr>
        <p:spPr/>
        <p:txBody>
          <a:bodyPr/>
          <a:lstStyle>
            <a:lvl1pPr>
              <a:defRPr/>
            </a:lvl1pPr>
          </a:lstStyle>
          <a:p>
            <a:fld id="{62876211-F2AF-4A4D-91B1-1886C7595E5C}" type="slidenum">
              <a:rPr lang="en-US" altLang="en-US"/>
              <a:pPr/>
              <a:t>‹#›</a:t>
            </a:fld>
            <a:endParaRPr lang="en-US" altLang="en-US"/>
          </a:p>
        </p:txBody>
      </p:sp>
    </p:spTree>
    <p:extLst>
      <p:ext uri="{BB962C8B-B14F-4D97-AF65-F5344CB8AC3E}">
        <p14:creationId xmlns:p14="http://schemas.microsoft.com/office/powerpoint/2010/main" val="2723099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1.jpe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DB1CA69B-A5B2-1F4B-30F9-59B64CD4D78B}"/>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B400A6F0-2E43-8B56-D514-2195BC1CBD6A}"/>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9BED1D61-13E6-C282-3189-EB1CE38EA51F}"/>
              </a:ext>
            </a:extLst>
          </p:cNvPr>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charset="0"/>
                <a:ea typeface="MS PGothic" charset="-128"/>
              </a:defRPr>
            </a:lvl1pPr>
          </a:lstStyle>
          <a:p>
            <a:pPr>
              <a:defRPr/>
            </a:pPr>
            <a:fld id="{939E5D17-6815-42C1-93DA-7695D761D491}" type="datetimeFigureOut">
              <a:rPr lang="en-US" altLang="x-none"/>
              <a:pPr>
                <a:defRPr/>
              </a:pPr>
              <a:t>4/13/2026</a:t>
            </a:fld>
            <a:endParaRPr lang="en-US" altLang="x-none"/>
          </a:p>
        </p:txBody>
      </p:sp>
      <p:sp>
        <p:nvSpPr>
          <p:cNvPr id="5" name="Footer Placeholder 4">
            <a:extLst>
              <a:ext uri="{FF2B5EF4-FFF2-40B4-BE49-F238E27FC236}">
                <a16:creationId xmlns:a16="http://schemas.microsoft.com/office/drawing/2014/main" id="{99A4D523-E693-D824-8138-47FC6FBF842D}"/>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Calibri" charset="0"/>
                <a:ea typeface="MS PGothic" charset="0"/>
                <a:cs typeface="MS PGothic" charset="0"/>
              </a:defRPr>
            </a:lvl1pPr>
          </a:lstStyle>
          <a:p>
            <a:pPr>
              <a:defRPr/>
            </a:pPr>
            <a:endParaRPr lang="en-US"/>
          </a:p>
        </p:txBody>
      </p:sp>
      <p:sp>
        <p:nvSpPr>
          <p:cNvPr id="6" name="Slide Number Placeholder 5">
            <a:extLst>
              <a:ext uri="{FF2B5EF4-FFF2-40B4-BE49-F238E27FC236}">
                <a16:creationId xmlns:a16="http://schemas.microsoft.com/office/drawing/2014/main" id="{45EBD186-2B0C-B324-87B2-3480A23ADFB8}"/>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FCE8E835-CD69-4A9D-81A9-363329C569EE}"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4365" r:id="rId1"/>
    <p:sldLayoutId id="2147484366" r:id="rId2"/>
    <p:sldLayoutId id="2147484367" r:id="rId3"/>
    <p:sldLayoutId id="2147484368" r:id="rId4"/>
    <p:sldLayoutId id="2147484369" r:id="rId5"/>
    <p:sldLayoutId id="2147484370" r:id="rId6"/>
    <p:sldLayoutId id="2147484371" r:id="rId7"/>
    <p:sldLayoutId id="2147484372" r:id="rId8"/>
    <p:sldLayoutId id="2147484373" r:id="rId9"/>
    <p:sldLayoutId id="2147484374" r:id="rId10"/>
    <p:sldLayoutId id="2147484375" r:id="rId11"/>
  </p:sldLayoutIdLst>
  <p:txStyles>
    <p:titleStyle>
      <a:lvl1pPr algn="ctr" defTabSz="457200" rtl="0" eaLnBrk="0" fontAlgn="base" hangingPunct="0">
        <a:spcBef>
          <a:spcPct val="0"/>
        </a:spcBef>
        <a:spcAft>
          <a:spcPct val="0"/>
        </a:spcAft>
        <a:defRPr sz="4400" kern="1200">
          <a:solidFill>
            <a:schemeClr val="tx1"/>
          </a:solidFill>
          <a:latin typeface="+mj-lt"/>
          <a:ea typeface="MS PGothic" panose="020B0600070205080204" pitchFamily="34" charset="-128"/>
          <a:cs typeface="ＭＳ Ｐゴシック" charset="0"/>
        </a:defRPr>
      </a:lvl1pPr>
      <a:lvl2pPr algn="ctr" defTabSz="457200" rtl="0" eaLnBrk="0" fontAlgn="base" hangingPunct="0">
        <a:spcBef>
          <a:spcPct val="0"/>
        </a:spcBef>
        <a:spcAft>
          <a:spcPct val="0"/>
        </a:spcAft>
        <a:defRPr sz="4400">
          <a:solidFill>
            <a:schemeClr val="tx1"/>
          </a:solidFill>
          <a:latin typeface="Arial" charset="0"/>
          <a:ea typeface="MS PGothic" panose="020B0600070205080204" pitchFamily="34" charset="-128"/>
          <a:cs typeface="ＭＳ Ｐゴシック" charset="0"/>
        </a:defRPr>
      </a:lvl2pPr>
      <a:lvl3pPr algn="ctr" defTabSz="457200" rtl="0" eaLnBrk="0" fontAlgn="base" hangingPunct="0">
        <a:spcBef>
          <a:spcPct val="0"/>
        </a:spcBef>
        <a:spcAft>
          <a:spcPct val="0"/>
        </a:spcAft>
        <a:defRPr sz="4400">
          <a:solidFill>
            <a:schemeClr val="tx1"/>
          </a:solidFill>
          <a:latin typeface="Arial" charset="0"/>
          <a:ea typeface="MS PGothic" panose="020B0600070205080204" pitchFamily="34" charset="-128"/>
          <a:cs typeface="ＭＳ Ｐゴシック" charset="0"/>
        </a:defRPr>
      </a:lvl3pPr>
      <a:lvl4pPr algn="ctr" defTabSz="457200" rtl="0" eaLnBrk="0" fontAlgn="base" hangingPunct="0">
        <a:spcBef>
          <a:spcPct val="0"/>
        </a:spcBef>
        <a:spcAft>
          <a:spcPct val="0"/>
        </a:spcAft>
        <a:defRPr sz="4400">
          <a:solidFill>
            <a:schemeClr val="tx1"/>
          </a:solidFill>
          <a:latin typeface="Arial" charset="0"/>
          <a:ea typeface="MS PGothic" panose="020B0600070205080204" pitchFamily="34" charset="-128"/>
          <a:cs typeface="ＭＳ Ｐゴシック" charset="0"/>
        </a:defRPr>
      </a:lvl4pPr>
      <a:lvl5pPr algn="ctr" defTabSz="457200" rtl="0" eaLnBrk="0" fontAlgn="base" hangingPunct="0">
        <a:spcBef>
          <a:spcPct val="0"/>
        </a:spcBef>
        <a:spcAft>
          <a:spcPct val="0"/>
        </a:spcAft>
        <a:defRPr sz="4400">
          <a:solidFill>
            <a:schemeClr val="tx1"/>
          </a:solidFill>
          <a:latin typeface="Arial" charset="0"/>
          <a:ea typeface="MS PGothic" panose="020B0600070205080204" pitchFamily="34" charset="-128"/>
          <a:cs typeface="ＭＳ Ｐゴシック" charset="0"/>
        </a:defRPr>
      </a:lvl5pPr>
      <a:lvl6pPr marL="457200"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6pPr>
      <a:lvl7pPr marL="914400"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7pPr>
      <a:lvl8pPr marL="1371600"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8pPr>
      <a:lvl9pPr marL="1828800"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9pPr>
    </p:titleStyle>
    <p:bodyStyle>
      <a:lvl1pPr marL="342900" indent="-342900" algn="l" defTabSz="457200"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S PGothic" panose="020B0600070205080204" pitchFamily="34" charset="-128"/>
          <a:cs typeface="ＭＳ Ｐゴシック" charset="0"/>
        </a:defRPr>
      </a:lvl1pPr>
      <a:lvl2pPr marL="742950" indent="-285750" algn="l"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S PGothic" panose="020B0600070205080204" pitchFamily="34" charset="-128"/>
          <a:cs typeface="+mn-cs"/>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S PGothic" panose="020B0600070205080204" pitchFamily="34" charset="-128"/>
          <a:cs typeface="+mn-cs"/>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anose="020B0600070205080204" pitchFamily="34" charset="-128"/>
          <a:cs typeface="+mn-cs"/>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anose="020B0600070205080204"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5"/>
          <a:srcRect/>
          <a:stretch>
            <a:fillRect/>
          </a:stretch>
        </a:blipFill>
        <a:effectLst/>
      </p:bgPr>
    </p:bg>
    <p:spTree>
      <p:nvGrpSpPr>
        <p:cNvPr id="1" name=""/>
        <p:cNvGrpSpPr/>
        <p:nvPr/>
      </p:nvGrpSpPr>
      <p:grpSpPr>
        <a:xfrm>
          <a:off x="0" y="0"/>
          <a:ext cx="0" cy="0"/>
          <a:chOff x="0" y="0"/>
          <a:chExt cx="0" cy="0"/>
        </a:xfrm>
      </p:grpSpPr>
      <p:sp>
        <p:nvSpPr>
          <p:cNvPr id="13314" name="Title Placeholder 1">
            <a:extLst>
              <a:ext uri="{FF2B5EF4-FFF2-40B4-BE49-F238E27FC236}">
                <a16:creationId xmlns:a16="http://schemas.microsoft.com/office/drawing/2014/main" id="{85E11689-A6F7-41D1-C0A9-E4366296AD78}"/>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3315" name="Text Placeholder 2">
            <a:extLst>
              <a:ext uri="{FF2B5EF4-FFF2-40B4-BE49-F238E27FC236}">
                <a16:creationId xmlns:a16="http://schemas.microsoft.com/office/drawing/2014/main" id="{23535F01-421A-DCF6-9696-DB1B9EA5B95F}"/>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89D00A3B-DAA7-E0EB-6777-66D6B6C2A1AE}"/>
              </a:ext>
            </a:extLst>
          </p:cNvPr>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a:solidFill>
                  <a:srgbClr val="898989"/>
                </a:solidFill>
                <a:latin typeface="Arial" charset="0"/>
                <a:ea typeface="MS PGothic" charset="-128"/>
              </a:defRPr>
            </a:lvl1pPr>
          </a:lstStyle>
          <a:p>
            <a:pPr>
              <a:defRPr/>
            </a:pPr>
            <a:fld id="{6107C31F-DC0A-47EF-89CC-5404C50FC901}" type="datetimeFigureOut">
              <a:rPr lang="en-US" altLang="x-none"/>
              <a:pPr>
                <a:defRPr/>
              </a:pPr>
              <a:t>4/13/2026</a:t>
            </a:fld>
            <a:endParaRPr lang="en-US" altLang="x-none"/>
          </a:p>
        </p:txBody>
      </p:sp>
      <p:sp>
        <p:nvSpPr>
          <p:cNvPr id="5" name="Footer Placeholder 4">
            <a:extLst>
              <a:ext uri="{FF2B5EF4-FFF2-40B4-BE49-F238E27FC236}">
                <a16:creationId xmlns:a16="http://schemas.microsoft.com/office/drawing/2014/main" id="{83542DBF-1CD6-7800-7F78-71F8510AF70B}"/>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prstClr val="black">
                    <a:tint val="75000"/>
                  </a:prstClr>
                </a:solidFill>
                <a:latin typeface="Arial"/>
                <a:ea typeface="+mn-ea"/>
                <a:cs typeface="+mn-cs"/>
              </a:defRPr>
            </a:lvl1pPr>
          </a:lstStyle>
          <a:p>
            <a:pPr>
              <a:defRPr/>
            </a:pPr>
            <a:endParaRPr lang="en-US"/>
          </a:p>
        </p:txBody>
      </p:sp>
      <p:sp>
        <p:nvSpPr>
          <p:cNvPr id="6" name="Slide Number Placeholder 5">
            <a:extLst>
              <a:ext uri="{FF2B5EF4-FFF2-40B4-BE49-F238E27FC236}">
                <a16:creationId xmlns:a16="http://schemas.microsoft.com/office/drawing/2014/main" id="{72EE3EB6-BAB6-0B23-12B5-4715A506DB24}"/>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Arial" panose="020B0604020202020204" pitchFamily="34" charset="0"/>
              </a:defRPr>
            </a:lvl1pPr>
          </a:lstStyle>
          <a:p>
            <a:fld id="{2165E196-2876-4EF0-9984-AFF1F6664B86}"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4376" r:id="rId1"/>
    <p:sldLayoutId id="2147484377" r:id="rId2"/>
    <p:sldLayoutId id="2147484378" r:id="rId3"/>
    <p:sldLayoutId id="2147484379" r:id="rId4"/>
    <p:sldLayoutId id="2147484380" r:id="rId5"/>
    <p:sldLayoutId id="2147484381" r:id="rId6"/>
    <p:sldLayoutId id="2147484382" r:id="rId7"/>
    <p:sldLayoutId id="2147484383" r:id="rId8"/>
    <p:sldLayoutId id="2147484384" r:id="rId9"/>
    <p:sldLayoutId id="2147484385" r:id="rId10"/>
    <p:sldLayoutId id="2147484386" r:id="rId11"/>
    <p:sldLayoutId id="2147484387" r:id="rId12"/>
    <p:sldLayoutId id="2147484388" r:id="rId13"/>
  </p:sldLayoutIdLst>
  <p:txStyles>
    <p:titleStyle>
      <a:lvl1pPr algn="ctr" defTabSz="457200" rtl="0" eaLnBrk="0" fontAlgn="base" hangingPunct="0">
        <a:spcBef>
          <a:spcPct val="0"/>
        </a:spcBef>
        <a:spcAft>
          <a:spcPct val="0"/>
        </a:spcAft>
        <a:defRPr sz="4400" kern="1200">
          <a:solidFill>
            <a:schemeClr val="tx1"/>
          </a:solidFill>
          <a:latin typeface="+mj-lt"/>
          <a:ea typeface="MS PGothic" panose="020B0600070205080204" pitchFamily="34" charset="-128"/>
          <a:cs typeface="ＭＳ Ｐゴシック" charset="0"/>
        </a:defRPr>
      </a:lvl1pPr>
      <a:lvl2pPr algn="ctr" defTabSz="457200" rtl="0" eaLnBrk="0" fontAlgn="base" hangingPunct="0">
        <a:spcBef>
          <a:spcPct val="0"/>
        </a:spcBef>
        <a:spcAft>
          <a:spcPct val="0"/>
        </a:spcAft>
        <a:defRPr sz="4400">
          <a:solidFill>
            <a:schemeClr val="tx1"/>
          </a:solidFill>
          <a:latin typeface="Arial" charset="0"/>
          <a:ea typeface="MS PGothic" panose="020B0600070205080204" pitchFamily="34" charset="-128"/>
          <a:cs typeface="ＭＳ Ｐゴシック" charset="0"/>
        </a:defRPr>
      </a:lvl2pPr>
      <a:lvl3pPr algn="ctr" defTabSz="457200" rtl="0" eaLnBrk="0" fontAlgn="base" hangingPunct="0">
        <a:spcBef>
          <a:spcPct val="0"/>
        </a:spcBef>
        <a:spcAft>
          <a:spcPct val="0"/>
        </a:spcAft>
        <a:defRPr sz="4400">
          <a:solidFill>
            <a:schemeClr val="tx1"/>
          </a:solidFill>
          <a:latin typeface="Arial" charset="0"/>
          <a:ea typeface="MS PGothic" panose="020B0600070205080204" pitchFamily="34" charset="-128"/>
          <a:cs typeface="ＭＳ Ｐゴシック" charset="0"/>
        </a:defRPr>
      </a:lvl3pPr>
      <a:lvl4pPr algn="ctr" defTabSz="457200" rtl="0" eaLnBrk="0" fontAlgn="base" hangingPunct="0">
        <a:spcBef>
          <a:spcPct val="0"/>
        </a:spcBef>
        <a:spcAft>
          <a:spcPct val="0"/>
        </a:spcAft>
        <a:defRPr sz="4400">
          <a:solidFill>
            <a:schemeClr val="tx1"/>
          </a:solidFill>
          <a:latin typeface="Arial" charset="0"/>
          <a:ea typeface="MS PGothic" panose="020B0600070205080204" pitchFamily="34" charset="-128"/>
          <a:cs typeface="ＭＳ Ｐゴシック" charset="0"/>
        </a:defRPr>
      </a:lvl4pPr>
      <a:lvl5pPr algn="ctr" defTabSz="457200" rtl="0" eaLnBrk="0" fontAlgn="base" hangingPunct="0">
        <a:spcBef>
          <a:spcPct val="0"/>
        </a:spcBef>
        <a:spcAft>
          <a:spcPct val="0"/>
        </a:spcAft>
        <a:defRPr sz="4400">
          <a:solidFill>
            <a:schemeClr val="tx1"/>
          </a:solidFill>
          <a:latin typeface="Arial" charset="0"/>
          <a:ea typeface="MS PGothic" panose="020B0600070205080204" pitchFamily="34" charset="-128"/>
          <a:cs typeface="ＭＳ Ｐゴシック" charset="0"/>
        </a:defRPr>
      </a:lvl5pPr>
      <a:lvl6pPr marL="457200"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6pPr>
      <a:lvl7pPr marL="914400"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7pPr>
      <a:lvl8pPr marL="1371600"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8pPr>
      <a:lvl9pPr marL="1828800"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9pPr>
    </p:titleStyle>
    <p:bodyStyle>
      <a:lvl1pPr marL="342900" indent="-342900" algn="l" defTabSz="457200"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S PGothic" panose="020B0600070205080204" pitchFamily="34" charset="-128"/>
          <a:cs typeface="ＭＳ Ｐゴシック" charset="0"/>
        </a:defRPr>
      </a:lvl1pPr>
      <a:lvl2pPr marL="742950" indent="-285750" algn="l" defTabSz="457200"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S PGothic" panose="020B0600070205080204" pitchFamily="34" charset="-128"/>
          <a:cs typeface="+mn-cs"/>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S PGothic" panose="020B0600070205080204" pitchFamily="34" charset="-128"/>
          <a:cs typeface="+mn-cs"/>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anose="020B0600070205080204" pitchFamily="34" charset="-128"/>
          <a:cs typeface="+mn-cs"/>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S PGothic" panose="020B0600070205080204"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hyperlink" Target="http://www.youtube.com/watch?v=0TJRg1_vEAc" TargetMode="External"/><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s://www.youtube.com/watch?v=TBZjS7UXVb4" TargetMode="External"/><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hyperlink" Target="http://ceedar.education.ufl.edu/tools/innovation-configurations/" TargetMode="External"/><Relationship Id="rId2" Type="http://schemas.openxmlformats.org/officeDocument/2006/relationships/notesSlide" Target="../notesSlides/notesSlide30.xml"/><Relationship Id="rId1" Type="http://schemas.openxmlformats.org/officeDocument/2006/relationships/slideLayout" Target="../slideLayouts/slideLayout2.xml"/><Relationship Id="rId4" Type="http://schemas.openxmlformats.org/officeDocument/2006/relationships/hyperlink" Target="http://www.npbea.org/projects.php" TargetMode="External"/></Relationships>
</file>

<file path=ppt/slides/_rels/slide32.xml.rels><?xml version="1.0" encoding="UTF-8" standalone="yes"?>
<Relationships xmlns="http://schemas.openxmlformats.org/package/2006/relationships"><Relationship Id="rId3" Type="http://schemas.openxmlformats.org/officeDocument/2006/relationships/hyperlink" Target="http://iris.peabody.vanderbilt.edu/module/esp/" TargetMode="External"/><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http://www.cehd.umn.edu/nceo/topicareas/alternateassessments/altassesstopic.htm" TargetMode="External"/><Relationship Id="rId2" Type="http://schemas.openxmlformats.org/officeDocument/2006/relationships/notesSlide" Target="../notesSlides/notesSlide32.xml"/><Relationship Id="rId1" Type="http://schemas.openxmlformats.org/officeDocument/2006/relationships/slideLayout" Target="../slideLayouts/slideLayout2.xml"/><Relationship Id="rId4" Type="http://schemas.openxmlformats.org/officeDocument/2006/relationships/hyperlink" Target="http://www.cdrp.ucsb.edu/pubs_reports.htm"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8675" name="Rectangle 110">
            <a:extLst>
              <a:ext uri="{FF2B5EF4-FFF2-40B4-BE49-F238E27FC236}">
                <a16:creationId xmlns:a16="http://schemas.microsoft.com/office/drawing/2014/main" id="{8B9C7843-EDD0-6EF1-1AAC-CC5055FD0DD7}"/>
              </a:ext>
            </a:extLst>
          </p:cNvPr>
          <p:cNvSpPr txBox="1">
            <a:spLocks noGrp="1" noChangeArrowheads="1"/>
          </p:cNvSpPr>
          <p:nvPr>
            <p:ph type="title" idx="4294967295"/>
          </p:nvPr>
        </p:nvSpPr>
        <p:spPr bwMode="auto">
          <a:xfrm>
            <a:off x="322729" y="-1455869"/>
            <a:ext cx="9144000" cy="1584325"/>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MS PGothic"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en-US" sz="4400" b="1" i="0" u="none" strike="noStrike" kern="1200" cap="none" spc="0" normalizeH="0" baseline="0" noProof="0" dirty="0">
                <a:ln>
                  <a:noFill/>
                </a:ln>
                <a:solidFill>
                  <a:srgbClr val="0061AF"/>
                </a:solidFill>
                <a:effectLst/>
                <a:uLnTx/>
                <a:uFillTx/>
                <a:latin typeface="Calibri" panose="020F0502020204030204" pitchFamily="34" charset="0"/>
                <a:ea typeface="MS PGothic" panose="020B0600070205080204" pitchFamily="34" charset="-128"/>
                <a:cs typeface="+mn-cs"/>
              </a:rPr>
              <a:t>School Leadership for Students With Disabilities</a:t>
            </a:r>
            <a:endParaRPr kumimoji="0" lang="en-US" altLang="en-US" sz="1100" b="1" i="0" u="none" strike="noStrike" kern="1200" cap="none" spc="0" normalizeH="0" baseline="0" noProof="0" dirty="0">
              <a:ln>
                <a:noFill/>
              </a:ln>
              <a:solidFill>
                <a:srgbClr val="0061AF"/>
              </a:solidFill>
              <a:effectLst/>
              <a:uLnTx/>
              <a:uFillTx/>
              <a:latin typeface="Calibri" panose="020F0502020204030204" pitchFamily="34" charset="0"/>
              <a:ea typeface="MS PGothic" panose="020B0600070205080204" pitchFamily="34" charset="-128"/>
              <a:cs typeface="+mn-cs"/>
            </a:endParaRPr>
          </a:p>
        </p:txBody>
      </p:sp>
      <p:pic>
        <p:nvPicPr>
          <p:cNvPr id="28677" name="Picture 1" descr="CEEDAR Center Logo">
            <a:extLst>
              <a:ext uri="{FF2B5EF4-FFF2-40B4-BE49-F238E27FC236}">
                <a16:creationId xmlns:a16="http://schemas.microsoft.com/office/drawing/2014/main" id="{04312E14-A30E-D30B-1795-5DDF9F4B0E1B}"/>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916238" y="1844675"/>
            <a:ext cx="3243262" cy="1079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674" name="Rectangle 125">
            <a:extLst>
              <a:ext uri="{FF2B5EF4-FFF2-40B4-BE49-F238E27FC236}">
                <a16:creationId xmlns:a16="http://schemas.microsoft.com/office/drawing/2014/main" id="{83CEB730-25CA-EA35-FAFD-3981CDE0DB35}"/>
              </a:ext>
              <a:ext uri="{C183D7F6-B498-43B3-948B-1728B52AA6E4}">
                <adec:decorative xmlns:adec="http://schemas.microsoft.com/office/drawing/2017/decorative" val="1"/>
              </a:ext>
            </a:extLst>
          </p:cNvPr>
          <p:cNvSpPr>
            <a:spLocks noChangeArrowheads="1"/>
          </p:cNvSpPr>
          <p:nvPr/>
        </p:nvSpPr>
        <p:spPr bwMode="auto">
          <a:xfrm>
            <a:off x="755650" y="4437063"/>
            <a:ext cx="7129463" cy="649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MS PGothic" panose="020B0600070205080204" pitchFamily="34" charset="-128"/>
              </a:defRPr>
            </a:lvl9pPr>
          </a:lstStyle>
          <a:p>
            <a:pPr algn="ctr" defTabSz="914400" eaLnBrk="1" hangingPunct="1">
              <a:spcBef>
                <a:spcPct val="0"/>
              </a:spcBef>
              <a:buFontTx/>
              <a:buNone/>
            </a:pPr>
            <a:endParaRPr lang="en-US" altLang="en-US" sz="2000" b="1" i="1">
              <a:solidFill>
                <a:srgbClr val="0367B3"/>
              </a:solidFill>
            </a:endParaRPr>
          </a:p>
          <a:p>
            <a:pPr algn="ctr" defTabSz="914400" eaLnBrk="1" hangingPunct="1">
              <a:spcBef>
                <a:spcPct val="0"/>
              </a:spcBef>
              <a:buFontTx/>
              <a:buNone/>
            </a:pPr>
            <a:endParaRPr lang="en-US" altLang="en-US" sz="2000" b="1" i="1">
              <a:solidFill>
                <a:srgbClr val="0367B3"/>
              </a:solidFill>
            </a:endParaRPr>
          </a:p>
        </p:txBody>
      </p:sp>
      <p:sp>
        <p:nvSpPr>
          <p:cNvPr id="2" name="Rectangle 110">
            <a:extLst>
              <a:ext uri="{FF2B5EF4-FFF2-40B4-BE49-F238E27FC236}">
                <a16:creationId xmlns:a16="http://schemas.microsoft.com/office/drawing/2014/main" id="{87F904AE-679B-45A6-5FAF-0C9D45256E7D}"/>
              </a:ext>
            </a:extLst>
          </p:cNvPr>
          <p:cNvSpPr txBox="1">
            <a:spLocks noChangeArrowheads="1"/>
          </p:cNvSpPr>
          <p:nvPr/>
        </p:nvSpPr>
        <p:spPr bwMode="auto">
          <a:xfrm>
            <a:off x="0" y="3352800"/>
            <a:ext cx="9144000" cy="1584325"/>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algn="ctr" defTabSz="457200" rtl="0" eaLnBrk="0" fontAlgn="base" hangingPunct="0">
              <a:spcBef>
                <a:spcPct val="20000"/>
              </a:spcBef>
              <a:spcAft>
                <a:spcPct val="0"/>
              </a:spcAft>
              <a:buFont typeface="Arial" panose="020B0604020202020204" pitchFamily="34" charset="0"/>
              <a:buChar char="•"/>
              <a:defRPr sz="3200" kern="1200">
                <a:solidFill>
                  <a:schemeClr val="tx1"/>
                </a:solidFill>
                <a:latin typeface="Arial" panose="020B0604020202020204" pitchFamily="34" charset="0"/>
                <a:ea typeface="MS PGothic" panose="020B0600070205080204" pitchFamily="34" charset="-128"/>
                <a:cs typeface="ＭＳ Ｐゴシック" charset="0"/>
              </a:defRPr>
            </a:lvl1pPr>
            <a:lvl2pPr marL="742950" indent="-285750" algn="ctr" defTabSz="457200" rtl="0" eaLnBrk="0" fontAlgn="base" hangingPunct="0">
              <a:spcBef>
                <a:spcPct val="20000"/>
              </a:spcBef>
              <a:spcAft>
                <a:spcPct val="0"/>
              </a:spcAft>
              <a:buFont typeface="Arial" panose="020B0604020202020204" pitchFamily="34" charset="0"/>
              <a:buChar char="–"/>
              <a:defRPr sz="2800">
                <a:solidFill>
                  <a:schemeClr val="tx1"/>
                </a:solidFill>
                <a:latin typeface="Arial" panose="020B0604020202020204" pitchFamily="34" charset="0"/>
                <a:ea typeface="MS PGothic" panose="020B0600070205080204" pitchFamily="34" charset="-128"/>
                <a:cs typeface="ＭＳ Ｐゴシック" charset="0"/>
              </a:defRPr>
            </a:lvl2pPr>
            <a:lvl3pPr marL="1143000" indent="-228600" algn="ctr" defTabSz="457200" rtl="0" eaLnBrk="0" fontAlgn="base" hangingPunct="0">
              <a:spcBef>
                <a:spcPct val="20000"/>
              </a:spcBef>
              <a:spcAft>
                <a:spcPct val="0"/>
              </a:spcAft>
              <a:buFont typeface="Arial" panose="020B0604020202020204" pitchFamily="34" charset="0"/>
              <a:buChar char="•"/>
              <a:defRPr sz="2400">
                <a:solidFill>
                  <a:schemeClr val="tx1"/>
                </a:solidFill>
                <a:latin typeface="Arial" panose="020B0604020202020204" pitchFamily="34" charset="0"/>
                <a:ea typeface="MS PGothic" panose="020B0600070205080204" pitchFamily="34" charset="-128"/>
                <a:cs typeface="ＭＳ Ｐゴシック" charset="0"/>
              </a:defRPr>
            </a:lvl3pPr>
            <a:lvl4pPr marL="1600200" indent="-228600" algn="ctr" defTabSz="457200" rtl="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MS PGothic" panose="020B0600070205080204" pitchFamily="34" charset="-128"/>
                <a:cs typeface="ＭＳ Ｐゴシック" charset="0"/>
              </a:defRPr>
            </a:lvl4pPr>
            <a:lvl5pPr marL="2057400" indent="-228600" algn="ctr" defTabSz="457200" rtl="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MS PGothic" panose="020B0600070205080204" pitchFamily="34" charset="-128"/>
                <a:cs typeface="ＭＳ Ｐゴシック" charset="0"/>
              </a:defRPr>
            </a:lvl5pPr>
            <a:lvl6pPr marL="2514600" indent="-228600" algn="ctr" defTabSz="457200" rtl="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MS PGothic" panose="020B0600070205080204" pitchFamily="34" charset="-128"/>
                <a:cs typeface="ＭＳ Ｐゴシック" charset="0"/>
              </a:defRPr>
            </a:lvl6pPr>
            <a:lvl7pPr marL="2971800" indent="-228600" algn="ctr" defTabSz="457200" rtl="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MS PGothic" panose="020B0600070205080204" pitchFamily="34" charset="-128"/>
                <a:cs typeface="ＭＳ Ｐゴシック" charset="0"/>
              </a:defRPr>
            </a:lvl7pPr>
            <a:lvl8pPr marL="3429000" indent="-228600" algn="ctr" defTabSz="457200" rtl="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MS PGothic" panose="020B0600070205080204" pitchFamily="34" charset="-128"/>
                <a:cs typeface="ＭＳ Ｐゴシック" charset="0"/>
              </a:defRPr>
            </a:lvl8pPr>
            <a:lvl9pPr marL="3886200" indent="-228600" algn="ctr" defTabSz="457200" rtl="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MS PGothic" panose="020B0600070205080204" pitchFamily="34" charset="-128"/>
                <a:cs typeface="ＭＳ Ｐゴシック" charset="0"/>
              </a:defRPr>
            </a:lvl9pPr>
          </a:lstStyle>
          <a:p>
            <a:pPr defTabSz="914400" eaLnBrk="1" hangingPunct="1">
              <a:spcBef>
                <a:spcPct val="0"/>
              </a:spcBef>
              <a:buFontTx/>
              <a:buNone/>
              <a:defRPr/>
            </a:pPr>
            <a:r>
              <a:rPr lang="en-US" altLang="en-US" sz="4400" b="1">
                <a:solidFill>
                  <a:srgbClr val="0061AF"/>
                </a:solidFill>
                <a:latin typeface="Calibri" panose="020F0502020204030204" pitchFamily="34" charset="0"/>
                <a:cs typeface="+mn-cs"/>
              </a:rPr>
              <a:t>School Leadership for Students With Disabilities</a:t>
            </a:r>
            <a:endParaRPr lang="en-US" altLang="en-US" sz="1100" b="1" dirty="0">
              <a:solidFill>
                <a:srgbClr val="0061AF"/>
              </a:solidFill>
              <a:latin typeface="Calibri" panose="020F0502020204030204" pitchFamily="34" charset="0"/>
              <a:cs typeface="+mn-cs"/>
            </a:endParaRPr>
          </a:p>
        </p:txBody>
      </p:sp>
      <p:sp>
        <p:nvSpPr>
          <p:cNvPr id="28678" name="TextBox 1">
            <a:extLst>
              <a:ext uri="{FF2B5EF4-FFF2-40B4-BE49-F238E27FC236}">
                <a16:creationId xmlns:a16="http://schemas.microsoft.com/office/drawing/2014/main" id="{A8993A6D-939E-4A77-863B-F6BBAC433599}"/>
              </a:ext>
            </a:extLst>
          </p:cNvPr>
          <p:cNvSpPr txBox="1">
            <a:spLocks noChangeArrowheads="1"/>
          </p:cNvSpPr>
          <p:nvPr/>
        </p:nvSpPr>
        <p:spPr bwMode="auto">
          <a:xfrm>
            <a:off x="755650" y="5078413"/>
            <a:ext cx="778033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MS PGothic" panose="020B0600070205080204" pitchFamily="34" charset="-128"/>
              </a:defRPr>
            </a:lvl9pPr>
          </a:lstStyle>
          <a:p>
            <a:pPr algn="ctr" defTabSz="914400" eaLnBrk="1" hangingPunct="1">
              <a:spcBef>
                <a:spcPct val="0"/>
              </a:spcBef>
              <a:buFontTx/>
              <a:buNone/>
            </a:pPr>
            <a:r>
              <a:rPr lang="en-US" altLang="en-US" sz="1800" b="1">
                <a:solidFill>
                  <a:srgbClr val="FFFFFF"/>
                </a:solidFill>
                <a:latin typeface="Calibri" panose="020F0502020204030204" pitchFamily="34" charset="0"/>
              </a:rPr>
              <a:t>Course Enhancement Module Anchor Presentation #1</a:t>
            </a:r>
          </a:p>
        </p:txBody>
      </p:sp>
      <p:sp>
        <p:nvSpPr>
          <p:cNvPr id="28676" name="TextBox 1">
            <a:extLst>
              <a:ext uri="{FF2B5EF4-FFF2-40B4-BE49-F238E27FC236}">
                <a16:creationId xmlns:a16="http://schemas.microsoft.com/office/drawing/2014/main" id="{CC2DE469-D4D1-152B-B4C1-91D9CB1D4225}"/>
              </a:ext>
            </a:extLst>
          </p:cNvPr>
          <p:cNvSpPr txBox="1">
            <a:spLocks noChangeArrowheads="1"/>
          </p:cNvSpPr>
          <p:nvPr/>
        </p:nvSpPr>
        <p:spPr bwMode="auto">
          <a:xfrm>
            <a:off x="2895600" y="6248400"/>
            <a:ext cx="338455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MS PGothic" panose="020B0600070205080204" pitchFamily="34" charset="-128"/>
              </a:defRPr>
            </a:lvl9pPr>
          </a:lstStyle>
          <a:p>
            <a:pPr algn="ctr" defTabSz="914400" eaLnBrk="1" hangingPunct="1">
              <a:spcBef>
                <a:spcPct val="0"/>
              </a:spcBef>
              <a:buFontTx/>
              <a:buNone/>
            </a:pPr>
            <a:r>
              <a:rPr lang="en-US" altLang="en-US" sz="1200">
                <a:solidFill>
                  <a:srgbClr val="FFFFFF"/>
                </a:solidFill>
                <a:latin typeface="Calibri" panose="020F0502020204030204" pitchFamily="34" charset="0"/>
              </a:rPr>
              <a:t>Project #H325A120003</a:t>
            </a:r>
          </a:p>
        </p:txBody>
      </p:sp>
    </p:spTree>
  </p:cSld>
  <p:clrMapOvr>
    <a:masterClrMapping/>
  </p:clrMapOvr>
  <p:transition spd="slow"/>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Title 1">
            <a:extLst>
              <a:ext uri="{FF2B5EF4-FFF2-40B4-BE49-F238E27FC236}">
                <a16:creationId xmlns:a16="http://schemas.microsoft.com/office/drawing/2014/main" id="{100F6711-F135-5BAA-B9FB-AC46B52191BA}"/>
              </a:ext>
            </a:extLst>
          </p:cNvPr>
          <p:cNvSpPr>
            <a:spLocks noGrp="1"/>
          </p:cNvSpPr>
          <p:nvPr>
            <p:ph type="title"/>
          </p:nvPr>
        </p:nvSpPr>
        <p:spPr>
          <a:xfrm>
            <a:off x="1682750" y="274638"/>
            <a:ext cx="7004050" cy="1143000"/>
          </a:xfrm>
        </p:spPr>
        <p:txBody>
          <a:bodyPr/>
          <a:lstStyle/>
          <a:p>
            <a:pPr eaLnBrk="1" hangingPunct="1"/>
            <a:r>
              <a:rPr lang="en-US" altLang="en-US" sz="4800" b="1" dirty="0">
                <a:solidFill>
                  <a:srgbClr val="0061AF"/>
                </a:solidFill>
                <a:latin typeface="Calibri" panose="020F0502020204030204" pitchFamily="34" charset="0"/>
              </a:rPr>
              <a:t>Equitable Outcomes</a:t>
            </a:r>
          </a:p>
        </p:txBody>
      </p:sp>
      <p:sp>
        <p:nvSpPr>
          <p:cNvPr id="6" name="Content Placeholder 2">
            <a:extLst>
              <a:ext uri="{FF2B5EF4-FFF2-40B4-BE49-F238E27FC236}">
                <a16:creationId xmlns:a16="http://schemas.microsoft.com/office/drawing/2014/main" id="{AA9C8DC5-E357-E23A-7E4A-B2489AC0F108}"/>
              </a:ext>
            </a:extLst>
          </p:cNvPr>
          <p:cNvSpPr>
            <a:spLocks noGrp="1"/>
          </p:cNvSpPr>
          <p:nvPr>
            <p:ph idx="1"/>
          </p:nvPr>
        </p:nvSpPr>
        <p:spPr>
          <a:xfrm>
            <a:off x="1708150" y="1547813"/>
            <a:ext cx="7156450" cy="5137150"/>
          </a:xfrm>
        </p:spPr>
        <p:txBody>
          <a:bodyPr rtlCol="0">
            <a:noAutofit/>
          </a:bodyPr>
          <a:lstStyle/>
          <a:p>
            <a:pPr marL="0" indent="0" eaLnBrk="1" fontAlgn="auto" hangingPunct="1">
              <a:lnSpc>
                <a:spcPct val="120000"/>
              </a:lnSpc>
              <a:spcAft>
                <a:spcPts val="0"/>
              </a:spcAft>
              <a:buFont typeface="Arial" charset="0"/>
              <a:buNone/>
              <a:defRPr/>
            </a:pPr>
            <a:r>
              <a:rPr lang="en-US" sz="2000" dirty="0">
                <a:solidFill>
                  <a:srgbClr val="0061AF"/>
                </a:solidFill>
                <a:latin typeface="Calibri"/>
                <a:ea typeface="+mn-ea"/>
                <a:cs typeface="Calibri"/>
              </a:rPr>
              <a:t>Equity = meaningful opportunity for educational attainment and positive life outcomes:</a:t>
            </a:r>
          </a:p>
          <a:p>
            <a:pPr eaLnBrk="1" fontAlgn="auto" hangingPunct="1">
              <a:lnSpc>
                <a:spcPct val="120000"/>
              </a:lnSpc>
              <a:spcAft>
                <a:spcPts val="0"/>
              </a:spcAft>
              <a:buFont typeface="Arial"/>
              <a:buChar char="•"/>
              <a:defRPr/>
            </a:pPr>
            <a:r>
              <a:rPr lang="en-US" sz="2000" dirty="0">
                <a:solidFill>
                  <a:srgbClr val="0061AF"/>
                </a:solidFill>
                <a:latin typeface="Calibri"/>
                <a:ea typeface="+mn-ea"/>
                <a:cs typeface="Calibri"/>
              </a:rPr>
              <a:t>Improve academic achievement, social competence, and self-sufficiency.</a:t>
            </a:r>
          </a:p>
          <a:p>
            <a:pPr eaLnBrk="1" fontAlgn="auto" hangingPunct="1">
              <a:lnSpc>
                <a:spcPct val="120000"/>
              </a:lnSpc>
              <a:spcAft>
                <a:spcPts val="0"/>
              </a:spcAft>
              <a:buFont typeface="Arial"/>
              <a:buChar char="•"/>
              <a:defRPr/>
            </a:pPr>
            <a:r>
              <a:rPr lang="en-US" sz="2000" dirty="0">
                <a:solidFill>
                  <a:srgbClr val="0061AF"/>
                </a:solidFill>
                <a:latin typeface="Calibri"/>
                <a:ea typeface="+mn-ea"/>
                <a:cs typeface="Calibri"/>
              </a:rPr>
              <a:t>Promote access to productive adulthood through education, career readiness, employment, and independent-living opportunities.</a:t>
            </a:r>
          </a:p>
          <a:p>
            <a:pPr eaLnBrk="1" fontAlgn="auto" hangingPunct="1">
              <a:lnSpc>
                <a:spcPct val="120000"/>
              </a:lnSpc>
              <a:spcAft>
                <a:spcPts val="0"/>
              </a:spcAft>
              <a:buFont typeface="Arial"/>
              <a:buChar char="•"/>
              <a:defRPr/>
            </a:pPr>
            <a:r>
              <a:rPr lang="en-US" sz="2000" dirty="0">
                <a:solidFill>
                  <a:srgbClr val="0061AF"/>
                </a:solidFill>
                <a:latin typeface="Calibri"/>
                <a:ea typeface="+mn-ea"/>
                <a:cs typeface="Calibri"/>
              </a:rPr>
              <a:t>Indicators of progress:</a:t>
            </a:r>
          </a:p>
          <a:p>
            <a:pPr lvl="1" eaLnBrk="1" fontAlgn="auto" hangingPunct="1">
              <a:lnSpc>
                <a:spcPct val="120000"/>
              </a:lnSpc>
              <a:spcAft>
                <a:spcPts val="0"/>
              </a:spcAft>
              <a:buFont typeface="Courier New"/>
              <a:buChar char="o"/>
              <a:defRPr/>
            </a:pPr>
            <a:r>
              <a:rPr lang="en-US" sz="2000" dirty="0">
                <a:solidFill>
                  <a:srgbClr val="0061AF"/>
                </a:solidFill>
                <a:latin typeface="Calibri"/>
                <a:ea typeface="+mn-ea"/>
                <a:cs typeface="Calibri"/>
              </a:rPr>
              <a:t>Improved scores.</a:t>
            </a:r>
          </a:p>
          <a:p>
            <a:pPr lvl="1" eaLnBrk="1" fontAlgn="auto" hangingPunct="1">
              <a:lnSpc>
                <a:spcPct val="120000"/>
              </a:lnSpc>
              <a:spcAft>
                <a:spcPts val="0"/>
              </a:spcAft>
              <a:buFont typeface="Courier New"/>
              <a:buChar char="o"/>
              <a:defRPr/>
            </a:pPr>
            <a:r>
              <a:rPr lang="en-US" sz="2000" dirty="0">
                <a:solidFill>
                  <a:srgbClr val="0061AF"/>
                </a:solidFill>
                <a:latin typeface="Calibri"/>
                <a:ea typeface="+mn-ea"/>
                <a:cs typeface="Calibri"/>
              </a:rPr>
              <a:t>Higher graduation rates.</a:t>
            </a:r>
          </a:p>
          <a:p>
            <a:pPr lvl="1" eaLnBrk="1" fontAlgn="auto" hangingPunct="1">
              <a:lnSpc>
                <a:spcPct val="120000"/>
              </a:lnSpc>
              <a:spcAft>
                <a:spcPts val="0"/>
              </a:spcAft>
              <a:buFont typeface="Courier New"/>
              <a:buChar char="o"/>
              <a:defRPr/>
            </a:pPr>
            <a:r>
              <a:rPr lang="en-US" sz="2000" dirty="0">
                <a:solidFill>
                  <a:srgbClr val="0061AF"/>
                </a:solidFill>
                <a:latin typeface="Calibri"/>
                <a:ea typeface="+mn-ea"/>
                <a:cs typeface="Calibri"/>
              </a:rPr>
              <a:t>Better post-secondary opportunities. </a:t>
            </a:r>
          </a:p>
          <a:p>
            <a:pPr eaLnBrk="1" fontAlgn="auto" hangingPunct="1">
              <a:lnSpc>
                <a:spcPct val="120000"/>
              </a:lnSpc>
              <a:spcAft>
                <a:spcPts val="0"/>
              </a:spcAft>
              <a:buFont typeface="Arial"/>
              <a:buNone/>
              <a:defRPr/>
            </a:pPr>
            <a:r>
              <a:rPr lang="en-US" sz="2000" dirty="0">
                <a:solidFill>
                  <a:srgbClr val="0061AF"/>
                </a:solidFill>
                <a:latin typeface="Calibri"/>
                <a:ea typeface="+mn-ea"/>
                <a:cs typeface="Calibri"/>
              </a:rPr>
              <a:t>McLaughlin, Kremien, Zablocki, &amp; Micelli, 2007</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Title 1">
            <a:extLst>
              <a:ext uri="{FF2B5EF4-FFF2-40B4-BE49-F238E27FC236}">
                <a16:creationId xmlns:a16="http://schemas.microsoft.com/office/drawing/2014/main" id="{FFF29652-8A59-F9E1-A746-532788663D25}"/>
              </a:ext>
            </a:extLst>
          </p:cNvPr>
          <p:cNvSpPr>
            <a:spLocks noGrp="1"/>
          </p:cNvSpPr>
          <p:nvPr>
            <p:ph type="title"/>
          </p:nvPr>
        </p:nvSpPr>
        <p:spPr>
          <a:xfrm>
            <a:off x="1690688" y="282575"/>
            <a:ext cx="6996112" cy="1143000"/>
          </a:xfrm>
        </p:spPr>
        <p:txBody>
          <a:bodyPr/>
          <a:lstStyle/>
          <a:p>
            <a:pPr eaLnBrk="1" hangingPunct="1"/>
            <a:r>
              <a:rPr lang="en-US" altLang="en-US" sz="4000" b="1" dirty="0">
                <a:solidFill>
                  <a:srgbClr val="0061AF"/>
                </a:solidFill>
                <a:latin typeface="Calibri" panose="020F0502020204030204" pitchFamily="34" charset="0"/>
              </a:rPr>
              <a:t>Accountability Context &amp; Students With Disabilities</a:t>
            </a:r>
          </a:p>
        </p:txBody>
      </p:sp>
      <p:sp>
        <p:nvSpPr>
          <p:cNvPr id="6" name="Content Placeholder 2">
            <a:extLst>
              <a:ext uri="{FF2B5EF4-FFF2-40B4-BE49-F238E27FC236}">
                <a16:creationId xmlns:a16="http://schemas.microsoft.com/office/drawing/2014/main" id="{1EE00F4F-63D5-214B-C46F-80E19A12B699}"/>
              </a:ext>
            </a:extLst>
          </p:cNvPr>
          <p:cNvSpPr>
            <a:spLocks noGrp="1"/>
          </p:cNvSpPr>
          <p:nvPr>
            <p:ph idx="1"/>
          </p:nvPr>
        </p:nvSpPr>
        <p:spPr>
          <a:xfrm>
            <a:off x="1690688" y="1600200"/>
            <a:ext cx="6996112" cy="4548188"/>
          </a:xfrm>
        </p:spPr>
        <p:txBody>
          <a:bodyPr>
            <a:noAutofit/>
          </a:bodyPr>
          <a:lstStyle/>
          <a:p>
            <a:pPr eaLnBrk="1" hangingPunct="1"/>
            <a:r>
              <a:rPr lang="en-US" altLang="en-US" sz="3600" dirty="0">
                <a:solidFill>
                  <a:srgbClr val="0061AF"/>
                </a:solidFill>
                <a:latin typeface="Calibri" panose="020F0502020204030204" pitchFamily="34" charset="0"/>
                <a:cs typeface="Calibri" panose="020F0502020204030204" pitchFamily="34" charset="0"/>
              </a:rPr>
              <a:t>Achieve the same standards. </a:t>
            </a:r>
          </a:p>
          <a:p>
            <a:pPr eaLnBrk="1" hangingPunct="1"/>
            <a:r>
              <a:rPr lang="en-US" altLang="en-US" sz="3600" dirty="0">
                <a:solidFill>
                  <a:srgbClr val="0061AF"/>
                </a:solidFill>
                <a:latin typeface="Calibri" panose="020F0502020204030204" pitchFamily="34" charset="0"/>
                <a:cs typeface="Calibri" panose="020F0502020204030204" pitchFamily="34" charset="0"/>
              </a:rPr>
              <a:t>Participate in same assessment system.</a:t>
            </a:r>
          </a:p>
          <a:p>
            <a:pPr eaLnBrk="1" hangingPunct="1"/>
            <a:r>
              <a:rPr lang="en-US" altLang="en-US" sz="3600" dirty="0">
                <a:solidFill>
                  <a:srgbClr val="0061AF"/>
                </a:solidFill>
                <a:latin typeface="Calibri" panose="020F0502020204030204" pitchFamily="34" charset="0"/>
                <a:cs typeface="Calibri" panose="020F0502020204030204" pitchFamily="34" charset="0"/>
              </a:rPr>
              <a:t>Alternative assessments for small percentage.</a:t>
            </a:r>
          </a:p>
          <a:p>
            <a:pPr eaLnBrk="1" hangingPunct="1"/>
            <a:r>
              <a:rPr lang="en-US" altLang="en-US" sz="3600" dirty="0">
                <a:solidFill>
                  <a:srgbClr val="0061AF"/>
                </a:solidFill>
                <a:latin typeface="Calibri" panose="020F0502020204030204" pitchFamily="34" charset="0"/>
                <a:cs typeface="Calibri" panose="020F0502020204030204" pitchFamily="34" charset="0"/>
              </a:rPr>
              <a:t>Disaggregated data.</a:t>
            </a:r>
          </a:p>
          <a:p>
            <a:pPr eaLnBrk="1" hangingPunct="1">
              <a:buFont typeface="Arial" panose="020B0604020202020204" pitchFamily="34" charset="0"/>
              <a:buNone/>
            </a:pPr>
            <a:endParaRPr lang="en-US" altLang="en-US" sz="3600" dirty="0">
              <a:solidFill>
                <a:srgbClr val="0061AF"/>
              </a:solidFill>
              <a:latin typeface="Calibri" panose="020F0502020204030204" pitchFamily="34" charset="0"/>
              <a:cs typeface="Calibri" panose="020F0502020204030204"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3">
            <a:extLst>
              <a:ext uri="{FF2B5EF4-FFF2-40B4-BE49-F238E27FC236}">
                <a16:creationId xmlns:a16="http://schemas.microsoft.com/office/drawing/2014/main" id="{0B5D8358-C90C-6E4F-CD50-B9FB0BEBF65F}"/>
              </a:ext>
            </a:extLst>
          </p:cNvPr>
          <p:cNvSpPr>
            <a:spLocks noGrp="1"/>
          </p:cNvSpPr>
          <p:nvPr>
            <p:ph type="subTitle" idx="1"/>
          </p:nvPr>
        </p:nvSpPr>
        <p:spPr>
          <a:xfrm>
            <a:off x="1630363" y="217488"/>
            <a:ext cx="7099300" cy="1271587"/>
          </a:xfrm>
          <a:ln>
            <a:noFill/>
          </a:ln>
          <a:extLst>
            <a:ext uri="{91240B29-F687-4F45-9708-019B960494DF}">
              <a14:hiddenLine xmlns:a14="http://schemas.microsoft.com/office/drawing/2010/main" w="9525">
                <a:solidFill>
                  <a:srgbClr val="000000"/>
                </a:solidFill>
                <a:miter lim="800000"/>
                <a:headEnd/>
                <a:tailEnd/>
              </a14:hiddenLine>
            </a:ext>
            <a:ext uri="{91240B29-F687-4f45-9708-019B960494DF}"/>
          </a:extLst>
        </p:spPr>
        <p:style>
          <a:lnRef idx="2">
            <a:schemeClr val="dk1"/>
          </a:lnRef>
          <a:fillRef idx="1">
            <a:schemeClr val="lt1"/>
          </a:fillRef>
          <a:effectRef idx="0">
            <a:schemeClr val="dk1"/>
          </a:effectRef>
          <a:fontRef idx="minor">
            <a:schemeClr val="dk1"/>
          </a:fontRef>
        </p:style>
        <p:txBody>
          <a:bodyPr>
            <a:normAutofit/>
          </a:bodyPr>
          <a:lstStyle/>
          <a:p>
            <a:pPr eaLnBrk="1" hangingPunct="1"/>
            <a:endParaRPr lang="en-US" altLang="en-US">
              <a:solidFill>
                <a:schemeClr val="tx1"/>
              </a:solidFill>
              <a:ea typeface="MS PGothic" panose="020B0600070205080204" pitchFamily="34" charset="-128"/>
            </a:endParaRPr>
          </a:p>
        </p:txBody>
      </p:sp>
      <p:sp>
        <p:nvSpPr>
          <p:cNvPr id="51202" name="Title 3">
            <a:extLst>
              <a:ext uri="{FF2B5EF4-FFF2-40B4-BE49-F238E27FC236}">
                <a16:creationId xmlns:a16="http://schemas.microsoft.com/office/drawing/2014/main" id="{C1DA2989-1351-EB30-C0DE-105B3B7FB40C}"/>
              </a:ext>
            </a:extLst>
          </p:cNvPr>
          <p:cNvSpPr>
            <a:spLocks noGrp="1"/>
          </p:cNvSpPr>
          <p:nvPr>
            <p:ph type="ctrTitle"/>
          </p:nvPr>
        </p:nvSpPr>
        <p:spPr>
          <a:xfrm>
            <a:off x="1630363" y="866775"/>
            <a:ext cx="7099300" cy="5627688"/>
          </a:xfrm>
        </p:spPr>
        <p:txBody>
          <a:bodyPr/>
          <a:lstStyle/>
          <a:p>
            <a:pPr eaLnBrk="1" hangingPunct="1"/>
            <a:r>
              <a:rPr lang="en-US" altLang="en-US" sz="4000">
                <a:solidFill>
                  <a:srgbClr val="0061AF"/>
                </a:solidFill>
                <a:latin typeface="Calibri" panose="020F0502020204030204" pitchFamily="34" charset="0"/>
              </a:rPr>
              <a:t>We need to “clarify how key stakeholders define the word ‘ALL’ in ‘success for all.’ Sometimes these beliefs are not consistent with a truly inclusive system, and that affects all actions and outcomes.” </a:t>
            </a:r>
            <a:br>
              <a:rPr lang="en-US" altLang="en-US" sz="4000">
                <a:solidFill>
                  <a:srgbClr val="0061AF"/>
                </a:solidFill>
                <a:latin typeface="Calibri" panose="020F0502020204030204" pitchFamily="34" charset="0"/>
              </a:rPr>
            </a:br>
            <a:br>
              <a:rPr lang="en-US" altLang="en-US" sz="3600">
                <a:solidFill>
                  <a:srgbClr val="0061AF"/>
                </a:solidFill>
                <a:latin typeface="Calibri" panose="020F0502020204030204" pitchFamily="34" charset="0"/>
              </a:rPr>
            </a:br>
            <a:r>
              <a:rPr lang="en-US" altLang="en-US" sz="2200">
                <a:solidFill>
                  <a:srgbClr val="0061AF"/>
                </a:solidFill>
                <a:latin typeface="Calibri" panose="020F0502020204030204" pitchFamily="34" charset="0"/>
              </a:rPr>
              <a:t>Thurlow. Quenemoem, &amp; Lazarus, 2012, p. 11</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ECCF16A9-D7D7-D1C7-96CA-FAC0D72B56C4}"/>
              </a:ext>
              <a:ext uri="{C183D7F6-B498-43B3-948B-1728B52AA6E4}">
                <adec:decorative xmlns:adec="http://schemas.microsoft.com/office/drawing/2017/decorative" val="1"/>
              </a:ext>
            </a:extLst>
          </p:cNvPr>
          <p:cNvSpPr/>
          <p:nvPr/>
        </p:nvSpPr>
        <p:spPr>
          <a:xfrm>
            <a:off x="1581150" y="227013"/>
            <a:ext cx="7199313" cy="1287462"/>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dirty="0">
              <a:solidFill>
                <a:srgbClr val="0061AF"/>
              </a:solidFill>
              <a:latin typeface="+mj-lt"/>
            </a:endParaRPr>
          </a:p>
        </p:txBody>
      </p:sp>
      <p:sp>
        <p:nvSpPr>
          <p:cNvPr id="53250" name="Title 3">
            <a:extLst>
              <a:ext uri="{FF2B5EF4-FFF2-40B4-BE49-F238E27FC236}">
                <a16:creationId xmlns:a16="http://schemas.microsoft.com/office/drawing/2014/main" id="{4BAF2C72-A53C-0AAF-AAD2-57252FB1844B}"/>
              </a:ext>
            </a:extLst>
          </p:cNvPr>
          <p:cNvSpPr>
            <a:spLocks noGrp="1"/>
          </p:cNvSpPr>
          <p:nvPr>
            <p:ph type="ctrTitle"/>
          </p:nvPr>
        </p:nvSpPr>
        <p:spPr>
          <a:xfrm>
            <a:off x="1581150" y="2605088"/>
            <a:ext cx="7265988" cy="1470025"/>
          </a:xfrm>
        </p:spPr>
        <p:txBody>
          <a:bodyPr/>
          <a:lstStyle/>
          <a:p>
            <a:pPr eaLnBrk="1" hangingPunct="1"/>
            <a:r>
              <a:rPr lang="en-US" altLang="en-US" sz="2800">
                <a:solidFill>
                  <a:srgbClr val="0061AF"/>
                </a:solidFill>
                <a:latin typeface="Calibri" panose="020F0502020204030204" pitchFamily="34" charset="0"/>
              </a:rPr>
              <a:t>As you watch this video, identify key activities </a:t>
            </a:r>
            <a:br>
              <a:rPr lang="en-US" altLang="en-US" sz="2800">
                <a:solidFill>
                  <a:srgbClr val="0061AF"/>
                </a:solidFill>
                <a:latin typeface="Calibri" panose="020F0502020204030204" pitchFamily="34" charset="0"/>
              </a:rPr>
            </a:br>
            <a:r>
              <a:rPr lang="en-US" altLang="en-US" sz="2800">
                <a:solidFill>
                  <a:srgbClr val="0061AF"/>
                </a:solidFill>
                <a:latin typeface="Calibri" panose="020F0502020204030204" pitchFamily="34" charset="0"/>
              </a:rPr>
              <a:t>of principals in supporting the learning of students with disabilities.</a:t>
            </a:r>
          </a:p>
        </p:txBody>
      </p:sp>
      <p:sp>
        <p:nvSpPr>
          <p:cNvPr id="53251" name="Subtitle 4">
            <a:extLst>
              <a:ext uri="{FF2B5EF4-FFF2-40B4-BE49-F238E27FC236}">
                <a16:creationId xmlns:a16="http://schemas.microsoft.com/office/drawing/2014/main" id="{DBF6CAA7-A772-E169-C074-C8A6F24A1B7C}"/>
              </a:ext>
            </a:extLst>
          </p:cNvPr>
          <p:cNvSpPr>
            <a:spLocks noGrp="1"/>
          </p:cNvSpPr>
          <p:nvPr>
            <p:ph type="subTitle" idx="1"/>
          </p:nvPr>
        </p:nvSpPr>
        <p:spPr>
          <a:xfrm>
            <a:off x="1993900" y="4281488"/>
            <a:ext cx="6400800" cy="1752600"/>
          </a:xfrm>
        </p:spPr>
        <p:txBody>
          <a:bodyPr/>
          <a:lstStyle/>
          <a:p>
            <a:pPr eaLnBrk="1" hangingPunct="1">
              <a:lnSpc>
                <a:spcPct val="80000"/>
              </a:lnSpc>
            </a:pPr>
            <a:r>
              <a:rPr lang="en-US" altLang="en-US" sz="3000" u="sng">
                <a:solidFill>
                  <a:srgbClr val="0061AF"/>
                </a:solidFill>
                <a:latin typeface="Calibri" panose="020F0502020204030204" pitchFamily="34" charset="0"/>
                <a:hlinkClick r:id="rId3"/>
              </a:rPr>
              <a:t>http://www.youtube.com/watch?v=0TJRg1_vEAc</a:t>
            </a:r>
            <a:r>
              <a:rPr lang="en-US" altLang="en-US" sz="3000">
                <a:solidFill>
                  <a:srgbClr val="0061AF"/>
                </a:solidFill>
                <a:latin typeface="Calibri" panose="020F0502020204030204" pitchFamily="34" charset="0"/>
              </a:rPr>
              <a:t> </a:t>
            </a:r>
          </a:p>
          <a:p>
            <a:pPr eaLnBrk="1" hangingPunct="1">
              <a:lnSpc>
                <a:spcPct val="80000"/>
              </a:lnSpc>
            </a:pPr>
            <a:br>
              <a:rPr lang="en-US" altLang="en-US" sz="3000">
                <a:solidFill>
                  <a:srgbClr val="0061AF"/>
                </a:solidFill>
                <a:latin typeface="Calibri" panose="020F0502020204030204" pitchFamily="34" charset="0"/>
              </a:rPr>
            </a:br>
            <a:endParaRPr lang="en-US" altLang="en-US" sz="3000">
              <a:solidFill>
                <a:srgbClr val="0061AF"/>
              </a:solidFill>
              <a:latin typeface="Calibri" panose="020F0502020204030204" pitchFamily="34" charset="0"/>
            </a:endParaRPr>
          </a:p>
          <a:p>
            <a:pPr eaLnBrk="1" hangingPunct="1">
              <a:lnSpc>
                <a:spcPct val="80000"/>
              </a:lnSpc>
            </a:pPr>
            <a:endParaRPr lang="en-US" altLang="en-US" sz="3000">
              <a:solidFill>
                <a:srgbClr val="0061AF"/>
              </a:solidFill>
              <a:latin typeface="Calibri" panose="020F0502020204030204" pitchFamily="34" charset="0"/>
            </a:endParaRPr>
          </a:p>
        </p:txBody>
      </p:sp>
      <p:sp>
        <p:nvSpPr>
          <p:cNvPr id="53252" name="TextBox 5">
            <a:extLst>
              <a:ext uri="{FF2B5EF4-FFF2-40B4-BE49-F238E27FC236}">
                <a16:creationId xmlns:a16="http://schemas.microsoft.com/office/drawing/2014/main" id="{A4CDBAE1-592D-972B-F7A9-B82F3E7001FB}"/>
              </a:ext>
            </a:extLst>
          </p:cNvPr>
          <p:cNvSpPr txBox="1">
            <a:spLocks noChangeArrowheads="1"/>
          </p:cNvSpPr>
          <p:nvPr/>
        </p:nvSpPr>
        <p:spPr bwMode="auto">
          <a:xfrm>
            <a:off x="2136775" y="369888"/>
            <a:ext cx="6257925" cy="2122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FontTx/>
              <a:buNone/>
            </a:pPr>
            <a:r>
              <a:rPr lang="en-US" altLang="en-US" sz="4400">
                <a:solidFill>
                  <a:srgbClr val="0061AF"/>
                </a:solidFill>
                <a:latin typeface="Calibri" panose="020F0502020204030204" pitchFamily="34" charset="0"/>
              </a:rPr>
              <a:t>Video: </a:t>
            </a:r>
          </a:p>
          <a:p>
            <a:pPr algn="ctr" eaLnBrk="1" hangingPunct="1">
              <a:spcBef>
                <a:spcPct val="0"/>
              </a:spcBef>
              <a:buFontTx/>
              <a:buNone/>
            </a:pPr>
            <a:r>
              <a:rPr lang="en-US" altLang="en-US" sz="4400">
                <a:solidFill>
                  <a:srgbClr val="0061AF"/>
                </a:solidFill>
                <a:latin typeface="Calibri" panose="020F0502020204030204" pitchFamily="34" charset="0"/>
              </a:rPr>
              <a:t>Principals Leading for All Students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Title 3">
            <a:extLst>
              <a:ext uri="{FF2B5EF4-FFF2-40B4-BE49-F238E27FC236}">
                <a16:creationId xmlns:a16="http://schemas.microsoft.com/office/drawing/2014/main" id="{63277D4F-C113-5223-338A-3BC6520B4A85}"/>
              </a:ext>
            </a:extLst>
          </p:cNvPr>
          <p:cNvSpPr>
            <a:spLocks noGrp="1"/>
          </p:cNvSpPr>
          <p:nvPr>
            <p:ph type="ctrTitle"/>
          </p:nvPr>
        </p:nvSpPr>
        <p:spPr>
          <a:xfrm>
            <a:off x="1706563" y="1184275"/>
            <a:ext cx="7073900" cy="1470025"/>
          </a:xfrm>
        </p:spPr>
        <p:txBody>
          <a:bodyPr/>
          <a:lstStyle/>
          <a:p>
            <a:pPr eaLnBrk="1" hangingPunct="1"/>
            <a:r>
              <a:rPr lang="en-US" altLang="en-US" sz="3600" b="1" dirty="0">
                <a:solidFill>
                  <a:srgbClr val="0061AF"/>
                </a:solidFill>
                <a:latin typeface="Calibri" panose="020F0502020204030204" pitchFamily="34" charset="0"/>
              </a:rPr>
              <a:t>Leadership for </a:t>
            </a:r>
            <a:br>
              <a:rPr lang="en-US" altLang="en-US" sz="3600" b="1" dirty="0">
                <a:solidFill>
                  <a:srgbClr val="0061AF"/>
                </a:solidFill>
                <a:latin typeface="Calibri" panose="020F0502020204030204" pitchFamily="34" charset="0"/>
              </a:rPr>
            </a:br>
            <a:r>
              <a:rPr lang="en-US" altLang="en-US" sz="3600" b="1" dirty="0">
                <a:solidFill>
                  <a:srgbClr val="0061AF"/>
                </a:solidFill>
                <a:latin typeface="Calibri" panose="020F0502020204030204" pitchFamily="34" charset="0"/>
              </a:rPr>
              <a:t>Students With Disabilities</a:t>
            </a:r>
          </a:p>
        </p:txBody>
      </p:sp>
      <p:sp>
        <p:nvSpPr>
          <p:cNvPr id="4" name="Rectangle 3">
            <a:extLst>
              <a:ext uri="{FF2B5EF4-FFF2-40B4-BE49-F238E27FC236}">
                <a16:creationId xmlns:a16="http://schemas.microsoft.com/office/drawing/2014/main" id="{4212C2DB-BA06-A2C8-2D9E-F723FED0AF4F}"/>
              </a:ext>
              <a:ext uri="{C183D7F6-B498-43B3-948B-1728B52AA6E4}">
                <adec:decorative xmlns:adec="http://schemas.microsoft.com/office/drawing/2017/decorative" val="1"/>
              </a:ext>
            </a:extLst>
          </p:cNvPr>
          <p:cNvSpPr/>
          <p:nvPr/>
        </p:nvSpPr>
        <p:spPr>
          <a:xfrm>
            <a:off x="1581150" y="227013"/>
            <a:ext cx="7199313" cy="1287462"/>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dirty="0">
              <a:solidFill>
                <a:srgbClr val="0061AF"/>
              </a:solidFill>
              <a:latin typeface="+mj-lt"/>
            </a:endParaRPr>
          </a:p>
        </p:txBody>
      </p:sp>
      <p:sp>
        <p:nvSpPr>
          <p:cNvPr id="7" name="Subtitle 4">
            <a:extLst>
              <a:ext uri="{FF2B5EF4-FFF2-40B4-BE49-F238E27FC236}">
                <a16:creationId xmlns:a16="http://schemas.microsoft.com/office/drawing/2014/main" id="{0252A434-BA00-8AA8-BEC8-8CCFDE52EC9F}"/>
              </a:ext>
            </a:extLst>
          </p:cNvPr>
          <p:cNvSpPr>
            <a:spLocks noGrp="1"/>
          </p:cNvSpPr>
          <p:nvPr>
            <p:ph type="subTitle" idx="1"/>
          </p:nvPr>
        </p:nvSpPr>
        <p:spPr>
          <a:xfrm>
            <a:off x="2001838" y="3009900"/>
            <a:ext cx="6400800" cy="1752600"/>
          </a:xfrm>
        </p:spPr>
        <p:txBody>
          <a:bodyPr>
            <a:normAutofit/>
          </a:bodyPr>
          <a:lstStyle/>
          <a:p>
            <a:pPr eaLnBrk="1" hangingPunct="1"/>
            <a:r>
              <a:rPr lang="en-US" altLang="en-US" sz="2700" dirty="0">
                <a:solidFill>
                  <a:srgbClr val="0061AF"/>
                </a:solidFill>
                <a:latin typeface="Calibri" panose="020F0502020204030204" pitchFamily="34" charset="0"/>
                <a:cs typeface="Calibri" panose="020F0502020204030204" pitchFamily="34" charset="0"/>
              </a:rPr>
              <a:t>Key responsibility for leadership: Creating inclusive schools where all students are included and have equitable educational opportunities.</a:t>
            </a:r>
          </a:p>
          <a:p>
            <a:pPr eaLnBrk="1" hangingPunct="1">
              <a:lnSpc>
                <a:spcPct val="90000"/>
              </a:lnSpc>
            </a:pPr>
            <a:endParaRPr lang="en-US" altLang="en-US" sz="900" dirty="0">
              <a:solidFill>
                <a:srgbClr val="0061AF"/>
              </a:solidFill>
              <a:latin typeface="Calibri" panose="020F0502020204030204" pitchFamily="34" charset="0"/>
              <a:cs typeface="Calibri" panose="020F0502020204030204" pitchFamily="34" charset="0"/>
            </a:endParaRPr>
          </a:p>
          <a:p>
            <a:pPr eaLnBrk="1" hangingPunct="1">
              <a:lnSpc>
                <a:spcPct val="90000"/>
              </a:lnSpc>
              <a:buFont typeface="Wingdings" panose="05000000000000000000" pitchFamily="2" charset="2"/>
              <a:buChar char="u"/>
            </a:pPr>
            <a:endParaRPr lang="en-US" altLang="en-US" sz="2700" dirty="0">
              <a:solidFill>
                <a:srgbClr val="0061AF"/>
              </a:solidFill>
              <a:latin typeface="Calibri" panose="020F0502020204030204" pitchFamily="34" charset="0"/>
              <a:cs typeface="Calibri" panose="020F0502020204030204"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Title 2">
            <a:extLst>
              <a:ext uri="{FF2B5EF4-FFF2-40B4-BE49-F238E27FC236}">
                <a16:creationId xmlns:a16="http://schemas.microsoft.com/office/drawing/2014/main" id="{79365A01-C659-6852-72C1-E33C245CE1DF}"/>
              </a:ext>
            </a:extLst>
          </p:cNvPr>
          <p:cNvSpPr>
            <a:spLocks noGrp="1"/>
          </p:cNvSpPr>
          <p:nvPr>
            <p:ph type="title"/>
          </p:nvPr>
        </p:nvSpPr>
        <p:spPr>
          <a:xfrm>
            <a:off x="1665288" y="274638"/>
            <a:ext cx="7021512" cy="1143000"/>
          </a:xfrm>
        </p:spPr>
        <p:txBody>
          <a:bodyPr/>
          <a:lstStyle/>
          <a:p>
            <a:pPr eaLnBrk="1" hangingPunct="1"/>
            <a:r>
              <a:rPr lang="en-US" altLang="en-US" sz="2800" b="1">
                <a:solidFill>
                  <a:srgbClr val="0061AF"/>
                </a:solidFill>
                <a:latin typeface="Calibri" panose="020F0502020204030204" pitchFamily="34" charset="0"/>
              </a:rPr>
              <a:t>Promoting Collective Responsibility </a:t>
            </a:r>
            <a:br>
              <a:rPr lang="en-US" altLang="en-US" sz="2800" b="1">
                <a:solidFill>
                  <a:srgbClr val="0061AF"/>
                </a:solidFill>
                <a:latin typeface="Calibri" panose="020F0502020204030204" pitchFamily="34" charset="0"/>
              </a:rPr>
            </a:br>
            <a:r>
              <a:rPr lang="en-US" altLang="en-US" sz="2800" b="1">
                <a:solidFill>
                  <a:srgbClr val="0061AF"/>
                </a:solidFill>
                <a:latin typeface="Calibri" panose="020F0502020204030204" pitchFamily="34" charset="0"/>
              </a:rPr>
              <a:t>for Student Learning</a:t>
            </a:r>
          </a:p>
        </p:txBody>
      </p:sp>
      <p:graphicFrame>
        <p:nvGraphicFramePr>
          <p:cNvPr id="5" name="Content Placeholder 4" descr="Flowchart shaped like a right‑pointing arrow. Inside the arrow are four sequential boxes labeled “Facilitates Inclusive Culture (2 parts),” “Provides Instructional Leadership,” “Facilitates Collaboration,” and “Involves Parents &amp; Community.” At the arrow tip is a vertical box labeled “Academic &amp; Life Outcomes,” indicating these components collectively lead to improved outcomes.">
            <a:extLst>
              <a:ext uri="{FF2B5EF4-FFF2-40B4-BE49-F238E27FC236}">
                <a16:creationId xmlns:a16="http://schemas.microsoft.com/office/drawing/2014/main" id="{5C089108-ACA5-A379-D157-41B632BA02EE}"/>
              </a:ext>
            </a:extLst>
          </p:cNvPr>
          <p:cNvGraphicFramePr>
            <a:graphicFrameLocks noGrp="1"/>
          </p:cNvGraphicFramePr>
          <p:nvPr>
            <p:ph idx="1"/>
            <p:extLst>
              <p:ext uri="{D42A27DB-BD31-4B8C-83A1-F6EECF244321}">
                <p14:modId xmlns:p14="http://schemas.microsoft.com/office/powerpoint/2010/main" val="1441621174"/>
              </p:ext>
            </p:extLst>
          </p:nvPr>
        </p:nvGraphicFramePr>
        <p:xfrm>
          <a:off x="1589530" y="2218755"/>
          <a:ext cx="7251758" cy="31547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7347" name="TextBox 6">
            <a:extLst>
              <a:ext uri="{FF2B5EF4-FFF2-40B4-BE49-F238E27FC236}">
                <a16:creationId xmlns:a16="http://schemas.microsoft.com/office/drawing/2014/main" id="{38AC288D-A25D-467B-E747-4FAC844A7534}"/>
              </a:ext>
            </a:extLst>
          </p:cNvPr>
          <p:cNvSpPr txBox="1">
            <a:spLocks noChangeArrowheads="1"/>
          </p:cNvSpPr>
          <p:nvPr/>
        </p:nvSpPr>
        <p:spPr bwMode="auto">
          <a:xfrm>
            <a:off x="1739900" y="1782763"/>
            <a:ext cx="3429000" cy="738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MS PGothic" panose="020B0600070205080204" pitchFamily="34" charset="-128"/>
              </a:defRPr>
            </a:lvl9pPr>
          </a:lstStyle>
          <a:p>
            <a:pPr eaLnBrk="1" hangingPunct="1">
              <a:spcBef>
                <a:spcPct val="0"/>
              </a:spcBef>
              <a:buFontTx/>
              <a:buNone/>
            </a:pPr>
            <a:r>
              <a:rPr lang="en-US" altLang="en-US" sz="2400" b="1">
                <a:solidFill>
                  <a:srgbClr val="FF0000"/>
                </a:solidFill>
                <a:latin typeface="Calibri" panose="020F0502020204030204" pitchFamily="34" charset="0"/>
              </a:rPr>
              <a:t>School Leadership</a:t>
            </a:r>
          </a:p>
          <a:p>
            <a:pPr eaLnBrk="1" hangingPunct="1">
              <a:spcBef>
                <a:spcPct val="0"/>
              </a:spcBef>
              <a:buFontTx/>
              <a:buNone/>
            </a:pPr>
            <a:endParaRPr lang="en-US" altLang="en-US" sz="1800">
              <a:latin typeface="Calibri" panose="020F0502020204030204" pitchFamily="34" charset="0"/>
            </a:endParaRPr>
          </a:p>
        </p:txBody>
      </p:sp>
      <p:sp>
        <p:nvSpPr>
          <p:cNvPr id="57348" name="TextBox 1">
            <a:extLst>
              <a:ext uri="{FF2B5EF4-FFF2-40B4-BE49-F238E27FC236}">
                <a16:creationId xmlns:a16="http://schemas.microsoft.com/office/drawing/2014/main" id="{5845CCB8-A52A-32DC-C407-6B5878B8CE96}"/>
              </a:ext>
            </a:extLst>
          </p:cNvPr>
          <p:cNvSpPr txBox="1">
            <a:spLocks noChangeArrowheads="1"/>
          </p:cNvSpPr>
          <p:nvPr/>
        </p:nvSpPr>
        <p:spPr bwMode="auto">
          <a:xfrm>
            <a:off x="4775200" y="5680075"/>
            <a:ext cx="256857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ea typeface="MS PGothic" panose="020B0600070205080204" pitchFamily="34" charset="-128"/>
              </a:defRPr>
            </a:lvl5pPr>
            <a:lvl6pPr marL="25146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MS PGothic" panose="020B0600070205080204" pitchFamily="34" charset="-128"/>
              </a:defRPr>
            </a:lvl6pPr>
            <a:lvl7pPr marL="29718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MS PGothic" panose="020B0600070205080204" pitchFamily="34" charset="-128"/>
              </a:defRPr>
            </a:lvl7pPr>
            <a:lvl8pPr marL="34290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MS PGothic" panose="020B0600070205080204" pitchFamily="34" charset="-128"/>
              </a:defRPr>
            </a:lvl8pPr>
            <a:lvl9pPr marL="3886200" indent="-228600" defTabSz="4572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MS PGothic" panose="020B0600070205080204" pitchFamily="34" charset="-128"/>
              </a:defRPr>
            </a:lvl9pPr>
          </a:lstStyle>
          <a:p>
            <a:pPr eaLnBrk="1" hangingPunct="1">
              <a:spcBef>
                <a:spcPct val="0"/>
              </a:spcBef>
              <a:buFontTx/>
              <a:buNone/>
            </a:pPr>
            <a:r>
              <a:rPr lang="en-US" altLang="en-US" sz="2400" b="1">
                <a:solidFill>
                  <a:srgbClr val="FF0000"/>
                </a:solidFill>
                <a:latin typeface="Calibri" panose="020F0502020204030204" pitchFamily="34" charset="0"/>
              </a:rPr>
              <a:t>District Leadership</a:t>
            </a:r>
          </a:p>
        </p:txBody>
      </p:sp>
    </p:spTree>
  </p:cSld>
  <p:clrMapOvr>
    <a:masterClrMapping/>
  </p:clrMapOvr>
  <p:transition spd="slow"/>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Title 1">
            <a:extLst>
              <a:ext uri="{FF2B5EF4-FFF2-40B4-BE49-F238E27FC236}">
                <a16:creationId xmlns:a16="http://schemas.microsoft.com/office/drawing/2014/main" id="{796D0268-A692-64E0-8AA4-18134DE8666B}"/>
              </a:ext>
            </a:extLst>
          </p:cNvPr>
          <p:cNvSpPr>
            <a:spLocks noGrp="1"/>
          </p:cNvSpPr>
          <p:nvPr>
            <p:ph type="title"/>
          </p:nvPr>
        </p:nvSpPr>
        <p:spPr>
          <a:xfrm>
            <a:off x="1690688" y="260350"/>
            <a:ext cx="7008812" cy="1144588"/>
          </a:xfrm>
        </p:spPr>
        <p:txBody>
          <a:bodyPr/>
          <a:lstStyle/>
          <a:p>
            <a:pPr eaLnBrk="1" hangingPunct="1"/>
            <a:r>
              <a:rPr lang="en-US" altLang="en-US" sz="3400" b="1" dirty="0">
                <a:solidFill>
                  <a:srgbClr val="0061AF"/>
                </a:solidFill>
                <a:latin typeface="Calibri" panose="020F0502020204030204" pitchFamily="34" charset="0"/>
              </a:rPr>
              <a:t>1. Facilitates an Inclusive Culture</a:t>
            </a:r>
          </a:p>
        </p:txBody>
      </p:sp>
      <p:sp>
        <p:nvSpPr>
          <p:cNvPr id="5" name="Content Placeholder 2">
            <a:extLst>
              <a:ext uri="{FF2B5EF4-FFF2-40B4-BE49-F238E27FC236}">
                <a16:creationId xmlns:a16="http://schemas.microsoft.com/office/drawing/2014/main" id="{81C2EF3F-C85D-2DE6-8025-2D9E52843BAF}"/>
              </a:ext>
            </a:extLst>
          </p:cNvPr>
          <p:cNvSpPr>
            <a:spLocks noGrp="1"/>
          </p:cNvSpPr>
          <p:nvPr>
            <p:ph idx="1"/>
          </p:nvPr>
        </p:nvSpPr>
        <p:spPr>
          <a:xfrm>
            <a:off x="1690688" y="1504950"/>
            <a:ext cx="6996112" cy="5353050"/>
          </a:xfrm>
        </p:spPr>
        <p:txBody>
          <a:bodyPr rtlCol="0">
            <a:normAutofit fontScale="85000" lnSpcReduction="20000"/>
          </a:bodyPr>
          <a:lstStyle/>
          <a:p>
            <a:pPr marL="0" indent="0" eaLnBrk="1" fontAlgn="auto" hangingPunct="1">
              <a:lnSpc>
                <a:spcPct val="120000"/>
              </a:lnSpc>
              <a:spcAft>
                <a:spcPts val="0"/>
              </a:spcAft>
              <a:buFont typeface="Arial" charset="0"/>
              <a:buNone/>
              <a:defRPr/>
            </a:pPr>
            <a:endParaRPr lang="en-US" sz="1100" dirty="0">
              <a:solidFill>
                <a:srgbClr val="0061AF"/>
              </a:solidFill>
              <a:latin typeface="Calibri"/>
              <a:ea typeface="MS PGothic" charset="0"/>
              <a:cs typeface="Calibri"/>
            </a:endParaRPr>
          </a:p>
          <a:p>
            <a:pPr eaLnBrk="1" fontAlgn="auto" hangingPunct="1">
              <a:lnSpc>
                <a:spcPct val="120000"/>
              </a:lnSpc>
              <a:spcAft>
                <a:spcPts val="0"/>
              </a:spcAft>
              <a:buFont typeface="Arial"/>
              <a:buChar char="•"/>
              <a:defRPr/>
            </a:pPr>
            <a:r>
              <a:rPr lang="en-US" b="1" dirty="0">
                <a:solidFill>
                  <a:srgbClr val="0061AF"/>
                </a:solidFill>
                <a:latin typeface="Calibri"/>
                <a:ea typeface="MS PGothic" charset="0"/>
                <a:cs typeface="Calibri"/>
              </a:rPr>
              <a:t>All educators foster a culture </a:t>
            </a:r>
            <a:r>
              <a:rPr lang="en-US" dirty="0">
                <a:solidFill>
                  <a:srgbClr val="0061AF"/>
                </a:solidFill>
                <a:latin typeface="Calibri"/>
                <a:ea typeface="MS PGothic" charset="0"/>
                <a:cs typeface="Calibri"/>
              </a:rPr>
              <a:t>in which all students are welcomed and experience a sense of belonging in the school.</a:t>
            </a:r>
          </a:p>
          <a:p>
            <a:pPr eaLnBrk="1" fontAlgn="auto" hangingPunct="1">
              <a:lnSpc>
                <a:spcPct val="120000"/>
              </a:lnSpc>
              <a:spcAft>
                <a:spcPts val="0"/>
              </a:spcAft>
              <a:buFont typeface="Arial"/>
              <a:buChar char="•"/>
              <a:defRPr/>
            </a:pPr>
            <a:r>
              <a:rPr lang="en-US" b="1" dirty="0">
                <a:solidFill>
                  <a:srgbClr val="0061AF"/>
                </a:solidFill>
                <a:latin typeface="Calibri"/>
                <a:ea typeface="MS PGothic" charset="0"/>
                <a:cs typeface="Calibri"/>
              </a:rPr>
              <a:t>All educators actively support the participation of students with disabilities </a:t>
            </a:r>
            <a:r>
              <a:rPr lang="en-US" dirty="0">
                <a:solidFill>
                  <a:srgbClr val="0061AF"/>
                </a:solidFill>
                <a:latin typeface="Calibri"/>
                <a:ea typeface="MS PGothic" charset="0"/>
                <a:cs typeface="Calibri"/>
              </a:rPr>
              <a:t>in the academic and social communities of the school.</a:t>
            </a:r>
          </a:p>
          <a:p>
            <a:pPr eaLnBrk="1" fontAlgn="auto" hangingPunct="1">
              <a:lnSpc>
                <a:spcPct val="120000"/>
              </a:lnSpc>
              <a:spcAft>
                <a:spcPts val="0"/>
              </a:spcAft>
              <a:buFont typeface="Arial"/>
              <a:buChar char="•"/>
              <a:defRPr/>
            </a:pPr>
            <a:r>
              <a:rPr lang="en-US" dirty="0">
                <a:solidFill>
                  <a:srgbClr val="0061AF"/>
                </a:solidFill>
                <a:latin typeface="Calibri"/>
                <a:ea typeface="MS PGothic" charset="0"/>
                <a:cs typeface="Calibri"/>
              </a:rPr>
              <a:t>All educators create </a:t>
            </a:r>
            <a:r>
              <a:rPr lang="en-US" b="1" dirty="0">
                <a:solidFill>
                  <a:srgbClr val="0061AF"/>
                </a:solidFill>
                <a:latin typeface="Calibri"/>
                <a:ea typeface="MS PGothic" charset="0"/>
                <a:cs typeface="Calibri"/>
              </a:rPr>
              <a:t>supports </a:t>
            </a:r>
            <a:r>
              <a:rPr lang="en-US" dirty="0">
                <a:solidFill>
                  <a:srgbClr val="0061AF"/>
                </a:solidFill>
                <a:latin typeface="Calibri"/>
                <a:ea typeface="MS PGothic" charset="0"/>
                <a:cs typeface="Calibri"/>
              </a:rPr>
              <a:t>that give students with disabilities an opportunity to achieve (McLeskey, Rosenberg, &amp; Westling, 2013).</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Title 1">
            <a:extLst>
              <a:ext uri="{FF2B5EF4-FFF2-40B4-BE49-F238E27FC236}">
                <a16:creationId xmlns:a16="http://schemas.microsoft.com/office/drawing/2014/main" id="{08A27E00-CAD6-D0E5-F0CC-47375CDE66B8}"/>
              </a:ext>
            </a:extLst>
          </p:cNvPr>
          <p:cNvSpPr>
            <a:spLocks noGrp="1"/>
          </p:cNvSpPr>
          <p:nvPr>
            <p:ph type="title"/>
          </p:nvPr>
        </p:nvSpPr>
        <p:spPr>
          <a:xfrm>
            <a:off x="1682750" y="274638"/>
            <a:ext cx="7004050" cy="1143000"/>
          </a:xfrm>
        </p:spPr>
        <p:txBody>
          <a:bodyPr/>
          <a:lstStyle/>
          <a:p>
            <a:pPr eaLnBrk="1" hangingPunct="1"/>
            <a:r>
              <a:rPr lang="en-US" altLang="en-US" b="1" dirty="0">
                <a:solidFill>
                  <a:srgbClr val="0061AF"/>
                </a:solidFill>
                <a:latin typeface="Calibri" panose="020F0502020204030204" pitchFamily="34" charset="0"/>
              </a:rPr>
              <a:t>Example</a:t>
            </a:r>
          </a:p>
        </p:txBody>
      </p:sp>
      <p:sp>
        <p:nvSpPr>
          <p:cNvPr id="5" name="Content Placeholder 2">
            <a:extLst>
              <a:ext uri="{FF2B5EF4-FFF2-40B4-BE49-F238E27FC236}">
                <a16:creationId xmlns:a16="http://schemas.microsoft.com/office/drawing/2014/main" id="{7CB2ECCF-866F-0503-34C7-A7AFABD23DB6}"/>
              </a:ext>
            </a:extLst>
          </p:cNvPr>
          <p:cNvSpPr>
            <a:spLocks noGrp="1"/>
          </p:cNvSpPr>
          <p:nvPr>
            <p:ph idx="1"/>
          </p:nvPr>
        </p:nvSpPr>
        <p:spPr>
          <a:xfrm>
            <a:off x="1682750" y="1600200"/>
            <a:ext cx="7215188" cy="5257800"/>
          </a:xfrm>
        </p:spPr>
        <p:txBody>
          <a:bodyPr/>
          <a:lstStyle/>
          <a:p>
            <a:pPr marL="0" indent="0" eaLnBrk="1" hangingPunct="1">
              <a:lnSpc>
                <a:spcPct val="110000"/>
              </a:lnSpc>
              <a:buFont typeface="Arial" panose="020B0604020202020204" pitchFamily="34" charset="0"/>
              <a:buNone/>
            </a:pPr>
            <a:r>
              <a:rPr lang="en-US" altLang="en-US" sz="2800" dirty="0">
                <a:solidFill>
                  <a:srgbClr val="0061AF"/>
                </a:solidFill>
                <a:latin typeface="Calibri" panose="020F0502020204030204" pitchFamily="34" charset="0"/>
              </a:rPr>
              <a:t>. . . “If staff members in a building know that the site administrator supports inclusive education and expects teachers to collaborate with special educators and to teach special education students, then resistance to inclusivity is diminished. The opposite also was felt to be true. Any suggestion or inclination that inclusivity was optional permission, of sorts, for marginal support of inclusive education efforts”</a:t>
            </a:r>
            <a:r>
              <a:rPr lang="en-US" altLang="ja-JP" sz="2800" dirty="0">
                <a:solidFill>
                  <a:srgbClr val="0061AF"/>
                </a:solidFill>
                <a:latin typeface="Calibri" panose="020F0502020204030204" pitchFamily="34" charset="0"/>
              </a:rPr>
              <a:t> (York-Barr, </a:t>
            </a:r>
            <a:r>
              <a:rPr lang="en-US" altLang="ja-JP" sz="2800" dirty="0" err="1">
                <a:solidFill>
                  <a:srgbClr val="0061AF"/>
                </a:solidFill>
                <a:latin typeface="Calibri" panose="020F0502020204030204" pitchFamily="34" charset="0"/>
              </a:rPr>
              <a:t>Sommerness</a:t>
            </a:r>
            <a:r>
              <a:rPr lang="en-US" altLang="ja-JP" sz="2800" dirty="0">
                <a:solidFill>
                  <a:srgbClr val="0061AF"/>
                </a:solidFill>
                <a:latin typeface="Calibri" panose="020F0502020204030204" pitchFamily="34" charset="0"/>
              </a:rPr>
              <a:t>, Duke, &amp; Ghere, 2005, p. 208).</a:t>
            </a:r>
          </a:p>
          <a:p>
            <a:pPr marL="0" indent="0" eaLnBrk="1" hangingPunct="1">
              <a:lnSpc>
                <a:spcPct val="90000"/>
              </a:lnSpc>
            </a:pPr>
            <a:endParaRPr lang="en-US" altLang="en-US" dirty="0">
              <a:solidFill>
                <a:srgbClr val="0061AF"/>
              </a:solidFill>
              <a:latin typeface="Calibri" panose="020F0502020204030204"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Title 1">
            <a:extLst>
              <a:ext uri="{FF2B5EF4-FFF2-40B4-BE49-F238E27FC236}">
                <a16:creationId xmlns:a16="http://schemas.microsoft.com/office/drawing/2014/main" id="{B00A82A0-C2BB-34DC-4539-87B502EA1B30}"/>
              </a:ext>
            </a:extLst>
          </p:cNvPr>
          <p:cNvSpPr>
            <a:spLocks noGrp="1"/>
          </p:cNvSpPr>
          <p:nvPr>
            <p:ph type="title"/>
          </p:nvPr>
        </p:nvSpPr>
        <p:spPr>
          <a:xfrm>
            <a:off x="1682750" y="274638"/>
            <a:ext cx="7004050" cy="1143000"/>
          </a:xfrm>
        </p:spPr>
        <p:txBody>
          <a:bodyPr>
            <a:normAutofit fontScale="90000"/>
          </a:bodyPr>
          <a:lstStyle/>
          <a:p>
            <a:pPr eaLnBrk="1" hangingPunct="1">
              <a:defRPr/>
            </a:pPr>
            <a:br>
              <a:rPr lang="en-US" altLang="x-none" sz="3200" b="1" dirty="0">
                <a:solidFill>
                  <a:srgbClr val="0061AF"/>
                </a:solidFill>
                <a:latin typeface="Calibri" charset="0"/>
                <a:ea typeface="MS PGothic" charset="-128"/>
              </a:rPr>
            </a:br>
            <a:r>
              <a:rPr lang="en-US" altLang="x-none" sz="3600" b="1" dirty="0">
                <a:solidFill>
                  <a:srgbClr val="0061AF"/>
                </a:solidFill>
                <a:latin typeface="Calibri" charset="0"/>
                <a:ea typeface="MS PGothic" charset="-128"/>
              </a:rPr>
              <a:t>2. Provides Instructional Leadership </a:t>
            </a:r>
            <a:br>
              <a:rPr lang="en-US" altLang="x-none" sz="3200" b="1" dirty="0">
                <a:solidFill>
                  <a:srgbClr val="0061AF"/>
                </a:solidFill>
                <a:latin typeface="Calibri" charset="0"/>
                <a:ea typeface="MS PGothic" charset="-128"/>
              </a:rPr>
            </a:br>
            <a:endParaRPr lang="en-US" altLang="x-none" sz="3200" b="1" dirty="0">
              <a:solidFill>
                <a:srgbClr val="0061AF"/>
              </a:solidFill>
              <a:latin typeface="Calibri" charset="0"/>
              <a:ea typeface="MS PGothic" charset="-128"/>
            </a:endParaRPr>
          </a:p>
        </p:txBody>
      </p:sp>
      <p:sp>
        <p:nvSpPr>
          <p:cNvPr id="6" name="Content Placeholder 2">
            <a:extLst>
              <a:ext uri="{FF2B5EF4-FFF2-40B4-BE49-F238E27FC236}">
                <a16:creationId xmlns:a16="http://schemas.microsoft.com/office/drawing/2014/main" id="{0BF162BD-D929-C95E-2B6C-773BDE9D7836}"/>
              </a:ext>
            </a:extLst>
          </p:cNvPr>
          <p:cNvSpPr>
            <a:spLocks noGrp="1"/>
          </p:cNvSpPr>
          <p:nvPr>
            <p:ph idx="1"/>
          </p:nvPr>
        </p:nvSpPr>
        <p:spPr>
          <a:xfrm>
            <a:off x="1682750" y="1593850"/>
            <a:ext cx="7004050" cy="4932363"/>
          </a:xfrm>
        </p:spPr>
        <p:txBody>
          <a:bodyPr>
            <a:normAutofit/>
          </a:bodyPr>
          <a:lstStyle/>
          <a:p>
            <a:pPr eaLnBrk="1" hangingPunct="1"/>
            <a:r>
              <a:rPr lang="en-US" altLang="en-US" sz="3300" dirty="0">
                <a:solidFill>
                  <a:srgbClr val="0061AF"/>
                </a:solidFill>
                <a:latin typeface="Calibri" panose="020F0502020204030204" pitchFamily="34" charset="0"/>
                <a:cs typeface="Calibri" panose="020F0502020204030204" pitchFamily="34" charset="0"/>
              </a:rPr>
              <a:t>Facilitates safe and orderly schools.</a:t>
            </a:r>
          </a:p>
          <a:p>
            <a:pPr eaLnBrk="1" hangingPunct="1"/>
            <a:r>
              <a:rPr lang="en-US" altLang="en-US" sz="3300" dirty="0">
                <a:solidFill>
                  <a:srgbClr val="0061AF"/>
                </a:solidFill>
                <a:latin typeface="Calibri" panose="020F0502020204030204" pitchFamily="34" charset="0"/>
                <a:cs typeface="Calibri" panose="020F0502020204030204" pitchFamily="34" charset="0"/>
              </a:rPr>
              <a:t>Ensures academic press.</a:t>
            </a:r>
          </a:p>
          <a:p>
            <a:pPr eaLnBrk="1" hangingPunct="1"/>
            <a:r>
              <a:rPr lang="en-US" altLang="en-US" sz="3300" dirty="0">
                <a:solidFill>
                  <a:srgbClr val="0061AF"/>
                </a:solidFill>
                <a:latin typeface="Calibri" panose="020F0502020204030204" pitchFamily="34" charset="0"/>
                <a:cs typeface="Calibri" panose="020F0502020204030204" pitchFamily="34" charset="0"/>
              </a:rPr>
              <a:t>Supports learning standards for all students.</a:t>
            </a:r>
          </a:p>
          <a:p>
            <a:pPr eaLnBrk="1" hangingPunct="1"/>
            <a:r>
              <a:rPr lang="en-US" altLang="en-US" sz="3300" dirty="0">
                <a:solidFill>
                  <a:srgbClr val="0061AF"/>
                </a:solidFill>
                <a:latin typeface="Calibri" panose="020F0502020204030204" pitchFamily="34" charset="0"/>
                <a:cs typeface="Calibri" panose="020F0502020204030204" pitchFamily="34" charset="0"/>
              </a:rPr>
              <a:t>Supports quality education and use of evidence-based practices (EBPs).</a:t>
            </a:r>
          </a:p>
          <a:p>
            <a:pPr eaLnBrk="1" hangingPunct="1"/>
            <a:r>
              <a:rPr lang="en-US" altLang="en-US" sz="3300" dirty="0">
                <a:solidFill>
                  <a:srgbClr val="0061AF"/>
                </a:solidFill>
                <a:latin typeface="Calibri" panose="020F0502020204030204" pitchFamily="34" charset="0"/>
                <a:cs typeface="Calibri" panose="020F0502020204030204" pitchFamily="34" charset="0"/>
              </a:rPr>
              <a:t>Creates multi-tiered systems of supports (MTSS).</a:t>
            </a:r>
            <a:endParaRPr lang="en-US" altLang="en-US" sz="2500" dirty="0">
              <a:solidFill>
                <a:srgbClr val="0061AF"/>
              </a:solidFill>
              <a:latin typeface="Calibri" panose="020F0502020204030204" pitchFamily="34" charset="0"/>
              <a:cs typeface="Calibri" panose="020F0502020204030204"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Title 1">
            <a:extLst>
              <a:ext uri="{FF2B5EF4-FFF2-40B4-BE49-F238E27FC236}">
                <a16:creationId xmlns:a16="http://schemas.microsoft.com/office/drawing/2014/main" id="{2AD23D10-DE8D-5455-AE96-6B308957A96D}"/>
              </a:ext>
            </a:extLst>
          </p:cNvPr>
          <p:cNvSpPr>
            <a:spLocks noGrp="1"/>
          </p:cNvSpPr>
          <p:nvPr>
            <p:ph type="title"/>
          </p:nvPr>
        </p:nvSpPr>
        <p:spPr>
          <a:xfrm>
            <a:off x="1550839" y="-877888"/>
            <a:ext cx="6996112" cy="1147763"/>
          </a:xfrm>
        </p:spPr>
        <p:txBody>
          <a:bodyPr/>
          <a:lstStyle/>
          <a:p>
            <a:pPr eaLnBrk="1" hangingPunct="1"/>
            <a:r>
              <a:rPr lang="en-US" altLang="en-US" b="1" dirty="0">
                <a:solidFill>
                  <a:srgbClr val="0061AF"/>
                </a:solidFill>
                <a:latin typeface="Calibri" panose="020F0502020204030204" pitchFamily="34" charset="0"/>
              </a:rPr>
              <a:t>Example 2</a:t>
            </a:r>
          </a:p>
        </p:txBody>
      </p:sp>
      <p:sp>
        <p:nvSpPr>
          <p:cNvPr id="2" name="Title 1">
            <a:extLst>
              <a:ext uri="{FF2B5EF4-FFF2-40B4-BE49-F238E27FC236}">
                <a16:creationId xmlns:a16="http://schemas.microsoft.com/office/drawing/2014/main" id="{612F8C3A-74E6-DC25-8E5F-B7CEC510E5CE}"/>
              </a:ext>
            </a:extLst>
          </p:cNvPr>
          <p:cNvSpPr txBox="1">
            <a:spLocks/>
          </p:cNvSpPr>
          <p:nvPr/>
        </p:nvSpPr>
        <p:spPr bwMode="auto">
          <a:xfrm>
            <a:off x="1690688" y="269875"/>
            <a:ext cx="6996112" cy="1147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457200" rtl="0" eaLnBrk="0" fontAlgn="base" hangingPunct="0">
              <a:spcBef>
                <a:spcPct val="0"/>
              </a:spcBef>
              <a:spcAft>
                <a:spcPct val="0"/>
              </a:spcAft>
              <a:defRPr sz="4400" kern="1200">
                <a:solidFill>
                  <a:schemeClr val="tx1"/>
                </a:solidFill>
                <a:latin typeface="+mj-lt"/>
                <a:ea typeface="MS PGothic" panose="020B0600070205080204" pitchFamily="34" charset="-128"/>
                <a:cs typeface="ＭＳ Ｐゴシック" charset="0"/>
              </a:defRPr>
            </a:lvl1pPr>
            <a:lvl2pPr algn="ctr" defTabSz="457200" rtl="0" eaLnBrk="0" fontAlgn="base" hangingPunct="0">
              <a:spcBef>
                <a:spcPct val="0"/>
              </a:spcBef>
              <a:spcAft>
                <a:spcPct val="0"/>
              </a:spcAft>
              <a:defRPr sz="4400">
                <a:solidFill>
                  <a:schemeClr val="tx1"/>
                </a:solidFill>
                <a:latin typeface="Arial" charset="0"/>
                <a:ea typeface="MS PGothic" panose="020B0600070205080204" pitchFamily="34" charset="-128"/>
                <a:cs typeface="ＭＳ Ｐゴシック" charset="0"/>
              </a:defRPr>
            </a:lvl2pPr>
            <a:lvl3pPr algn="ctr" defTabSz="457200" rtl="0" eaLnBrk="0" fontAlgn="base" hangingPunct="0">
              <a:spcBef>
                <a:spcPct val="0"/>
              </a:spcBef>
              <a:spcAft>
                <a:spcPct val="0"/>
              </a:spcAft>
              <a:defRPr sz="4400">
                <a:solidFill>
                  <a:schemeClr val="tx1"/>
                </a:solidFill>
                <a:latin typeface="Arial" charset="0"/>
                <a:ea typeface="MS PGothic" panose="020B0600070205080204" pitchFamily="34" charset="-128"/>
                <a:cs typeface="ＭＳ Ｐゴシック" charset="0"/>
              </a:defRPr>
            </a:lvl3pPr>
            <a:lvl4pPr algn="ctr" defTabSz="457200" rtl="0" eaLnBrk="0" fontAlgn="base" hangingPunct="0">
              <a:spcBef>
                <a:spcPct val="0"/>
              </a:spcBef>
              <a:spcAft>
                <a:spcPct val="0"/>
              </a:spcAft>
              <a:defRPr sz="4400">
                <a:solidFill>
                  <a:schemeClr val="tx1"/>
                </a:solidFill>
                <a:latin typeface="Arial" charset="0"/>
                <a:ea typeface="MS PGothic" panose="020B0600070205080204" pitchFamily="34" charset="-128"/>
                <a:cs typeface="ＭＳ Ｐゴシック" charset="0"/>
              </a:defRPr>
            </a:lvl4pPr>
            <a:lvl5pPr algn="ctr" defTabSz="457200" rtl="0" eaLnBrk="0" fontAlgn="base" hangingPunct="0">
              <a:spcBef>
                <a:spcPct val="0"/>
              </a:spcBef>
              <a:spcAft>
                <a:spcPct val="0"/>
              </a:spcAft>
              <a:defRPr sz="4400">
                <a:solidFill>
                  <a:schemeClr val="tx1"/>
                </a:solidFill>
                <a:latin typeface="Arial" charset="0"/>
                <a:ea typeface="MS PGothic" panose="020B0600070205080204" pitchFamily="34" charset="-128"/>
                <a:cs typeface="ＭＳ Ｐゴシック" charset="0"/>
              </a:defRPr>
            </a:lvl5pPr>
            <a:lvl6pPr marL="457200"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6pPr>
            <a:lvl7pPr marL="914400"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7pPr>
            <a:lvl8pPr marL="1371600"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8pPr>
            <a:lvl9pPr marL="1828800"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9pPr>
          </a:lstStyle>
          <a:p>
            <a:pPr eaLnBrk="1" hangingPunct="1"/>
            <a:r>
              <a:rPr lang="en-US" altLang="en-US" b="1">
                <a:solidFill>
                  <a:srgbClr val="0061AF"/>
                </a:solidFill>
                <a:latin typeface="Calibri" panose="020F0502020204030204" pitchFamily="34" charset="0"/>
              </a:rPr>
              <a:t>Example</a:t>
            </a:r>
            <a:endParaRPr lang="en-US" altLang="en-US" b="1" dirty="0">
              <a:solidFill>
                <a:srgbClr val="0061AF"/>
              </a:solidFill>
              <a:latin typeface="Calibri" panose="020F0502020204030204" pitchFamily="34" charset="0"/>
            </a:endParaRPr>
          </a:p>
        </p:txBody>
      </p:sp>
      <p:sp>
        <p:nvSpPr>
          <p:cNvPr id="6" name="Content Placeholder 2">
            <a:extLst>
              <a:ext uri="{FF2B5EF4-FFF2-40B4-BE49-F238E27FC236}">
                <a16:creationId xmlns:a16="http://schemas.microsoft.com/office/drawing/2014/main" id="{BC589470-8198-74BB-A31E-ABAEFA7FDC76}"/>
              </a:ext>
            </a:extLst>
          </p:cNvPr>
          <p:cNvSpPr>
            <a:spLocks noGrp="1"/>
          </p:cNvSpPr>
          <p:nvPr>
            <p:ph idx="1"/>
          </p:nvPr>
        </p:nvSpPr>
        <p:spPr>
          <a:xfrm>
            <a:off x="1690688" y="1497013"/>
            <a:ext cx="6996112" cy="4870450"/>
          </a:xfrm>
        </p:spPr>
        <p:txBody>
          <a:bodyPr/>
          <a:lstStyle/>
          <a:p>
            <a:pPr marL="0" indent="0" eaLnBrk="1" hangingPunct="1">
              <a:lnSpc>
                <a:spcPct val="120000"/>
              </a:lnSpc>
              <a:buFont typeface="Arial" panose="020B0604020202020204" pitchFamily="34" charset="0"/>
              <a:buNone/>
            </a:pPr>
            <a:r>
              <a:rPr lang="en-US" altLang="en-US" sz="2400" dirty="0">
                <a:solidFill>
                  <a:srgbClr val="0061AF"/>
                </a:solidFill>
                <a:latin typeface="Calibri" panose="020F0502020204030204" pitchFamily="34" charset="0"/>
              </a:rPr>
              <a:t>The principal noted that as the teachers at “Hawk’s Nest Elementary began examining student data in reading and designing interventions based on these data; they also began transforming their teaching practice. Over time, this practice of using data to make instructional decisions has become ‘</a:t>
            </a:r>
            <a:r>
              <a:rPr lang="en-US" altLang="ja-JP" sz="2400" dirty="0">
                <a:solidFill>
                  <a:srgbClr val="0061AF"/>
                </a:solidFill>
                <a:latin typeface="Calibri" panose="020F0502020204030204" pitchFamily="34" charset="0"/>
              </a:rPr>
              <a:t>ingrained in the culture’ at Hawk</a:t>
            </a:r>
            <a:r>
              <a:rPr lang="en-US" altLang="en-US" sz="2400" dirty="0">
                <a:solidFill>
                  <a:srgbClr val="0061AF"/>
                </a:solidFill>
                <a:latin typeface="Calibri" panose="020F0502020204030204" pitchFamily="34" charset="0"/>
              </a:rPr>
              <a:t>’</a:t>
            </a:r>
            <a:r>
              <a:rPr lang="en-US" altLang="ja-JP" sz="2400" dirty="0">
                <a:solidFill>
                  <a:srgbClr val="0061AF"/>
                </a:solidFill>
                <a:latin typeface="Calibri" panose="020F0502020204030204" pitchFamily="34" charset="0"/>
              </a:rPr>
              <a:t>s Nest and is used across curricular areas. This has resulted in more frequent use of evidence-based instructional approaches and the reorganization of the school schedule to allow more time for co-taught classrooms</a:t>
            </a:r>
            <a:r>
              <a:rPr lang="en-US" altLang="en-US" sz="2400" dirty="0">
                <a:solidFill>
                  <a:srgbClr val="0061AF"/>
                </a:solidFill>
                <a:latin typeface="Calibri" panose="020F0502020204030204" pitchFamily="34" charset="0"/>
              </a:rPr>
              <a:t>”</a:t>
            </a:r>
            <a:r>
              <a:rPr lang="en-US" altLang="ja-JP" sz="2400" dirty="0">
                <a:solidFill>
                  <a:srgbClr val="0061AF"/>
                </a:solidFill>
                <a:latin typeface="Calibri" panose="020F0502020204030204" pitchFamily="34" charset="0"/>
              </a:rPr>
              <a:t> (</a:t>
            </a:r>
            <a:r>
              <a:rPr lang="en-US" altLang="ja-JP" sz="2400" dirty="0" err="1">
                <a:solidFill>
                  <a:srgbClr val="0061AF"/>
                </a:solidFill>
                <a:latin typeface="Calibri" panose="020F0502020204030204" pitchFamily="34" charset="0"/>
              </a:rPr>
              <a:t>Hoppey</a:t>
            </a:r>
            <a:r>
              <a:rPr lang="en-US" altLang="ja-JP" sz="2400" dirty="0">
                <a:solidFill>
                  <a:srgbClr val="0061AF"/>
                </a:solidFill>
                <a:latin typeface="Calibri" panose="020F0502020204030204" pitchFamily="34" charset="0"/>
              </a:rPr>
              <a:t> &amp; McLeskey, 2013, p. 7).</a:t>
            </a:r>
            <a:endParaRPr lang="en-US" altLang="en-US" sz="2400" dirty="0">
              <a:solidFill>
                <a:srgbClr val="0061AF"/>
              </a:solidFill>
              <a:latin typeface="Calibri" panose="020F050202020403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a:extLst>
              <a:ext uri="{FF2B5EF4-FFF2-40B4-BE49-F238E27FC236}">
                <a16:creationId xmlns:a16="http://schemas.microsoft.com/office/drawing/2014/main" id="{769FD2B9-CBDF-BE0D-6512-1FF73955A564}"/>
              </a:ext>
            </a:extLst>
          </p:cNvPr>
          <p:cNvSpPr>
            <a:spLocks noGrp="1"/>
          </p:cNvSpPr>
          <p:nvPr>
            <p:ph type="ctrTitle"/>
          </p:nvPr>
        </p:nvSpPr>
        <p:spPr>
          <a:xfrm>
            <a:off x="1438275" y="1801813"/>
            <a:ext cx="7705725" cy="2867025"/>
          </a:xfrm>
        </p:spPr>
        <p:txBody>
          <a:bodyPr/>
          <a:lstStyle/>
          <a:p>
            <a:pPr eaLnBrk="1" hangingPunct="1"/>
            <a:r>
              <a:rPr lang="en-US" altLang="en-US" b="1">
                <a:solidFill>
                  <a:srgbClr val="0061AF"/>
                </a:solidFill>
                <a:latin typeface="Calibri" panose="020F0502020204030204" pitchFamily="34" charset="0"/>
              </a:rPr>
              <a:t>Why School Leadership Matters for Students With Disabilities </a:t>
            </a:r>
          </a:p>
        </p:txBody>
      </p:sp>
      <p:sp>
        <p:nvSpPr>
          <p:cNvPr id="30722" name="Rectangle 4">
            <a:extLst>
              <a:ext uri="{FF2B5EF4-FFF2-40B4-BE49-F238E27FC236}">
                <a16:creationId xmlns:a16="http://schemas.microsoft.com/office/drawing/2014/main" id="{9331DB1D-638C-D636-FD40-676C1EDC4386}"/>
              </a:ext>
            </a:extLst>
          </p:cNvPr>
          <p:cNvSpPr>
            <a:spLocks noChangeArrowheads="1"/>
          </p:cNvSpPr>
          <p:nvPr/>
        </p:nvSpPr>
        <p:spPr bwMode="auto">
          <a:xfrm>
            <a:off x="1697038" y="165100"/>
            <a:ext cx="6978650" cy="1322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ea typeface="MS PGothic"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ea typeface="MS PGothic" panose="020B0600070205080204" pitchFamily="34" charset="-128"/>
              </a:defRPr>
            </a:lvl9pPr>
          </a:lstStyle>
          <a:p>
            <a:pPr algn="ctr" defTabSz="914400" eaLnBrk="1" hangingPunct="1">
              <a:spcBef>
                <a:spcPct val="0"/>
              </a:spcBef>
              <a:buFontTx/>
              <a:buNone/>
            </a:pPr>
            <a:r>
              <a:rPr lang="en-US" altLang="en-US" sz="4000" b="1">
                <a:solidFill>
                  <a:srgbClr val="0061AF"/>
                </a:solidFill>
                <a:latin typeface="Calibri" panose="020F0502020204030204" pitchFamily="34" charset="0"/>
              </a:rPr>
              <a:t>School Leadership for Students With Disabilities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Title 1">
            <a:extLst>
              <a:ext uri="{FF2B5EF4-FFF2-40B4-BE49-F238E27FC236}">
                <a16:creationId xmlns:a16="http://schemas.microsoft.com/office/drawing/2014/main" id="{BE7DED1A-0855-F259-34C1-3B8B445EE206}"/>
              </a:ext>
            </a:extLst>
          </p:cNvPr>
          <p:cNvSpPr>
            <a:spLocks noGrp="1"/>
          </p:cNvSpPr>
          <p:nvPr>
            <p:ph type="title"/>
          </p:nvPr>
        </p:nvSpPr>
        <p:spPr>
          <a:xfrm>
            <a:off x="1698625" y="334963"/>
            <a:ext cx="6988175" cy="1152525"/>
          </a:xfrm>
        </p:spPr>
        <p:txBody>
          <a:bodyPr>
            <a:normAutofit fontScale="90000"/>
          </a:bodyPr>
          <a:lstStyle/>
          <a:p>
            <a:pPr eaLnBrk="1" hangingPunct="1">
              <a:defRPr/>
            </a:pPr>
            <a:br>
              <a:rPr lang="en-US" altLang="x-none" sz="3200" b="1" dirty="0">
                <a:solidFill>
                  <a:srgbClr val="0061AF"/>
                </a:solidFill>
                <a:latin typeface="Calibri" charset="0"/>
                <a:ea typeface="MS PGothic" charset="-128"/>
              </a:rPr>
            </a:br>
            <a:r>
              <a:rPr lang="en-US" altLang="x-none" sz="4000" b="1" dirty="0">
                <a:solidFill>
                  <a:srgbClr val="0061AF"/>
                </a:solidFill>
                <a:latin typeface="Calibri" charset="0"/>
                <a:ea typeface="MS PGothic" charset="-128"/>
              </a:rPr>
              <a:t>3. Supports Teaching Effectiveness</a:t>
            </a:r>
            <a:br>
              <a:rPr lang="en-US" altLang="x-none" sz="3200" b="1" dirty="0">
                <a:solidFill>
                  <a:srgbClr val="0061AF"/>
                </a:solidFill>
                <a:latin typeface="Calibri" charset="0"/>
                <a:ea typeface="MS PGothic" charset="-128"/>
              </a:rPr>
            </a:br>
            <a:endParaRPr lang="en-US" altLang="x-none" sz="3200" b="1" dirty="0">
              <a:solidFill>
                <a:srgbClr val="0061AF"/>
              </a:solidFill>
              <a:latin typeface="Calibri" charset="0"/>
              <a:ea typeface="MS PGothic" charset="-128"/>
            </a:endParaRPr>
          </a:p>
        </p:txBody>
      </p:sp>
      <p:sp>
        <p:nvSpPr>
          <p:cNvPr id="5" name="Content Placeholder 2">
            <a:extLst>
              <a:ext uri="{FF2B5EF4-FFF2-40B4-BE49-F238E27FC236}">
                <a16:creationId xmlns:a16="http://schemas.microsoft.com/office/drawing/2014/main" id="{BEA427D2-98B5-9408-2E38-EF355A2093B4}"/>
              </a:ext>
            </a:extLst>
          </p:cNvPr>
          <p:cNvSpPr>
            <a:spLocks noGrp="1"/>
          </p:cNvSpPr>
          <p:nvPr>
            <p:ph idx="1"/>
          </p:nvPr>
        </p:nvSpPr>
        <p:spPr>
          <a:xfrm>
            <a:off x="1698625" y="1487488"/>
            <a:ext cx="6988175" cy="4870450"/>
          </a:xfrm>
        </p:spPr>
        <p:txBody>
          <a:bodyPr/>
          <a:lstStyle/>
          <a:p>
            <a:pPr eaLnBrk="1" hangingPunct="1"/>
            <a:r>
              <a:rPr lang="en-US" altLang="en-US" sz="2700" dirty="0">
                <a:solidFill>
                  <a:srgbClr val="0061AF"/>
                </a:solidFill>
                <a:latin typeface="Calibri" panose="020F0502020204030204" pitchFamily="34" charset="0"/>
              </a:rPr>
              <a:t>Understanding of special educators’ work.</a:t>
            </a:r>
          </a:p>
          <a:p>
            <a:pPr eaLnBrk="1" hangingPunct="1"/>
            <a:r>
              <a:rPr lang="en-US" altLang="en-US" sz="2700" dirty="0">
                <a:solidFill>
                  <a:srgbClr val="0061AF"/>
                </a:solidFill>
                <a:latin typeface="Calibri" panose="020F0502020204030204" pitchFamily="34" charset="0"/>
              </a:rPr>
              <a:t>Schedules for collaboration and teacher learning.</a:t>
            </a:r>
          </a:p>
          <a:p>
            <a:pPr eaLnBrk="1" hangingPunct="1"/>
            <a:r>
              <a:rPr lang="en-US" altLang="en-US" sz="2700" dirty="0">
                <a:solidFill>
                  <a:srgbClr val="0061AF"/>
                </a:solidFill>
                <a:latin typeface="Calibri" panose="020F0502020204030204" pitchFamily="34" charset="0"/>
              </a:rPr>
              <a:t>Opportunities to teach (e.g., minimal interruptions).</a:t>
            </a:r>
          </a:p>
          <a:p>
            <a:pPr eaLnBrk="1" hangingPunct="1"/>
            <a:r>
              <a:rPr lang="en-US" altLang="en-US" sz="2700" dirty="0">
                <a:solidFill>
                  <a:srgbClr val="0061AF"/>
                </a:solidFill>
                <a:latin typeface="Calibri" panose="020F0502020204030204" pitchFamily="34" charset="0"/>
              </a:rPr>
              <a:t>Curricular supports.</a:t>
            </a:r>
          </a:p>
          <a:p>
            <a:pPr eaLnBrk="1" hangingPunct="1"/>
            <a:r>
              <a:rPr lang="en-US" altLang="en-US" sz="2700" dirty="0">
                <a:solidFill>
                  <a:srgbClr val="0061AF"/>
                </a:solidFill>
                <a:latin typeface="Calibri" panose="020F0502020204030204" pitchFamily="34" charset="0"/>
              </a:rPr>
              <a:t>Appropriate instructional materials, resources, and technology.</a:t>
            </a:r>
          </a:p>
          <a:p>
            <a:pPr eaLnBrk="1" hangingPunct="1"/>
            <a:r>
              <a:rPr lang="en-US" altLang="en-US" sz="2700" dirty="0">
                <a:solidFill>
                  <a:srgbClr val="0061AF"/>
                </a:solidFill>
                <a:latin typeface="Calibri" panose="020F0502020204030204" pitchFamily="34" charset="0"/>
              </a:rPr>
              <a:t>Efficient data systems. </a:t>
            </a:r>
          </a:p>
          <a:p>
            <a:pPr eaLnBrk="1" hangingPunct="1"/>
            <a:r>
              <a:rPr lang="en-US" altLang="en-US" sz="2700" dirty="0">
                <a:solidFill>
                  <a:srgbClr val="0061AF"/>
                </a:solidFill>
                <a:latin typeface="Calibri" panose="020F0502020204030204" pitchFamily="34" charset="0"/>
              </a:rPr>
              <a:t>Opportunities to learn.</a:t>
            </a:r>
          </a:p>
          <a:p>
            <a:pPr eaLnBrk="1" hangingPunct="1">
              <a:lnSpc>
                <a:spcPct val="90000"/>
              </a:lnSpc>
              <a:buFont typeface="Wingdings" panose="05000000000000000000" pitchFamily="2" charset="2"/>
              <a:buChar char="u"/>
            </a:pPr>
            <a:endParaRPr lang="en-US" altLang="en-US" sz="2700" dirty="0">
              <a:solidFill>
                <a:srgbClr val="0061AF"/>
              </a:solidFill>
              <a:latin typeface="Calibri" panose="020F0502020204030204"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Title 1">
            <a:extLst>
              <a:ext uri="{FF2B5EF4-FFF2-40B4-BE49-F238E27FC236}">
                <a16:creationId xmlns:a16="http://schemas.microsoft.com/office/drawing/2014/main" id="{80B65906-0B81-24BD-9932-8FD6D2A5EE27}"/>
              </a:ext>
            </a:extLst>
          </p:cNvPr>
          <p:cNvSpPr>
            <a:spLocks noGrp="1"/>
          </p:cNvSpPr>
          <p:nvPr>
            <p:ph type="title"/>
          </p:nvPr>
        </p:nvSpPr>
        <p:spPr>
          <a:xfrm>
            <a:off x="1682750" y="269875"/>
            <a:ext cx="7004050" cy="1098550"/>
          </a:xfrm>
        </p:spPr>
        <p:txBody>
          <a:bodyPr/>
          <a:lstStyle/>
          <a:p>
            <a:pPr eaLnBrk="1" hangingPunct="1"/>
            <a:r>
              <a:rPr lang="en-US" altLang="en-US" b="1" dirty="0">
                <a:solidFill>
                  <a:srgbClr val="0061AF"/>
                </a:solidFill>
                <a:latin typeface="Calibri" panose="020F0502020204030204" pitchFamily="34" charset="0"/>
              </a:rPr>
              <a:t>Examples</a:t>
            </a:r>
          </a:p>
        </p:txBody>
      </p:sp>
      <p:sp>
        <p:nvSpPr>
          <p:cNvPr id="5" name="Content Placeholder 2">
            <a:extLst>
              <a:ext uri="{FF2B5EF4-FFF2-40B4-BE49-F238E27FC236}">
                <a16:creationId xmlns:a16="http://schemas.microsoft.com/office/drawing/2014/main" id="{EC5FFE66-92CB-D130-A18C-3E06DE080BF2}"/>
              </a:ext>
            </a:extLst>
          </p:cNvPr>
          <p:cNvSpPr>
            <a:spLocks noGrp="1"/>
          </p:cNvSpPr>
          <p:nvPr>
            <p:ph idx="1"/>
          </p:nvPr>
        </p:nvSpPr>
        <p:spPr>
          <a:xfrm>
            <a:off x="1682750" y="1539875"/>
            <a:ext cx="7004050" cy="4960938"/>
          </a:xfrm>
        </p:spPr>
        <p:txBody>
          <a:bodyPr>
            <a:normAutofit/>
          </a:bodyPr>
          <a:lstStyle/>
          <a:p>
            <a:pPr marL="0" indent="0" eaLnBrk="1" hangingPunct="1">
              <a:lnSpc>
                <a:spcPct val="110000"/>
              </a:lnSpc>
              <a:buFont typeface="Arial" panose="020B0604020202020204" pitchFamily="34" charset="0"/>
              <a:buNone/>
            </a:pPr>
            <a:r>
              <a:rPr lang="en-US" altLang="en-US" sz="2700" dirty="0">
                <a:solidFill>
                  <a:srgbClr val="0061AF"/>
                </a:solidFill>
                <a:latin typeface="Calibri" panose="020F0502020204030204" pitchFamily="34" charset="0"/>
                <a:cs typeface="Calibri" panose="020F0502020204030204" pitchFamily="34" charset="0"/>
              </a:rPr>
              <a:t>Many special education teachers struggle with:</a:t>
            </a:r>
          </a:p>
          <a:p>
            <a:pPr marL="0" indent="0" eaLnBrk="1" hangingPunct="1">
              <a:lnSpc>
                <a:spcPct val="110000"/>
              </a:lnSpc>
            </a:pPr>
            <a:r>
              <a:rPr lang="en-US" altLang="en-US" sz="2700" dirty="0">
                <a:solidFill>
                  <a:srgbClr val="0061AF"/>
                </a:solidFill>
                <a:latin typeface="Calibri" panose="020F0502020204030204" pitchFamily="34" charset="0"/>
                <a:cs typeface="Calibri" panose="020F0502020204030204" pitchFamily="34" charset="0"/>
              </a:rPr>
              <a:t>Schedules that do not support collaboration.</a:t>
            </a:r>
          </a:p>
          <a:p>
            <a:pPr marL="0" indent="0" eaLnBrk="1" hangingPunct="1">
              <a:lnSpc>
                <a:spcPct val="110000"/>
              </a:lnSpc>
            </a:pPr>
            <a:r>
              <a:rPr lang="en-US" altLang="en-US" sz="2700" dirty="0">
                <a:solidFill>
                  <a:srgbClr val="0061AF"/>
                </a:solidFill>
                <a:latin typeface="Calibri" panose="020F0502020204030204" pitchFamily="34" charset="0"/>
                <a:cs typeface="Calibri" panose="020F0502020204030204" pitchFamily="34" charset="0"/>
              </a:rPr>
              <a:t>Highly fragmented roles.</a:t>
            </a:r>
          </a:p>
          <a:p>
            <a:pPr marL="0" indent="0" eaLnBrk="1" hangingPunct="1">
              <a:lnSpc>
                <a:spcPct val="110000"/>
              </a:lnSpc>
            </a:pPr>
            <a:r>
              <a:rPr lang="en-US" altLang="en-US" sz="2700" dirty="0">
                <a:solidFill>
                  <a:srgbClr val="0061AF"/>
                </a:solidFill>
                <a:latin typeface="Calibri" panose="020F0502020204030204" pitchFamily="34" charset="0"/>
                <a:cs typeface="Calibri" panose="020F0502020204030204" pitchFamily="34" charset="0"/>
              </a:rPr>
              <a:t>Inadequate time to teach.</a:t>
            </a:r>
          </a:p>
          <a:p>
            <a:pPr marL="0" indent="0" eaLnBrk="1" hangingPunct="1">
              <a:lnSpc>
                <a:spcPct val="110000"/>
              </a:lnSpc>
            </a:pPr>
            <a:r>
              <a:rPr lang="en-US" altLang="en-US" sz="2700" dirty="0">
                <a:solidFill>
                  <a:srgbClr val="0061AF"/>
                </a:solidFill>
                <a:latin typeface="Calibri" panose="020F0502020204030204" pitchFamily="34" charset="0"/>
                <a:cs typeface="Calibri" panose="020F0502020204030204" pitchFamily="34" charset="0"/>
              </a:rPr>
              <a:t>Teaching assignments that span multiple subjects and grades.</a:t>
            </a:r>
          </a:p>
          <a:p>
            <a:pPr marL="0" indent="0" eaLnBrk="1" hangingPunct="1">
              <a:lnSpc>
                <a:spcPct val="110000"/>
              </a:lnSpc>
            </a:pPr>
            <a:r>
              <a:rPr lang="en-US" altLang="en-US" sz="2700" dirty="0">
                <a:solidFill>
                  <a:srgbClr val="0061AF"/>
                </a:solidFill>
                <a:latin typeface="Calibri" panose="020F0502020204030204" pitchFamily="34" charset="0"/>
                <a:cs typeface="Calibri" panose="020F0502020204030204" pitchFamily="34" charset="0"/>
              </a:rPr>
              <a:t>Compliance and paperwork responsibilities that detract from instruction.</a:t>
            </a:r>
          </a:p>
          <a:p>
            <a:pPr marL="0" indent="0" eaLnBrk="1" hangingPunct="1">
              <a:lnSpc>
                <a:spcPct val="90000"/>
              </a:lnSpc>
            </a:pPr>
            <a:endParaRPr lang="en-US" altLang="en-US" sz="2700" dirty="0">
              <a:solidFill>
                <a:srgbClr val="0061AF"/>
              </a:solidFill>
              <a:latin typeface="Calibri" panose="020F0502020204030204" pitchFamily="34" charset="0"/>
              <a:cs typeface="Calibri" panose="020F0502020204030204"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288B7F-63D0-76D5-10D1-7597F64B7803}"/>
              </a:ext>
            </a:extLst>
          </p:cNvPr>
          <p:cNvSpPr>
            <a:spLocks noGrp="1"/>
          </p:cNvSpPr>
          <p:nvPr>
            <p:ph type="title"/>
          </p:nvPr>
        </p:nvSpPr>
        <p:spPr>
          <a:xfrm>
            <a:off x="1698625" y="274638"/>
            <a:ext cx="6988175" cy="1138237"/>
          </a:xfrm>
        </p:spPr>
        <p:txBody>
          <a:bodyPr rtlCol="0">
            <a:normAutofit/>
          </a:bodyPr>
          <a:lstStyle/>
          <a:p>
            <a:pPr eaLnBrk="1" fontAlgn="auto" hangingPunct="1">
              <a:spcAft>
                <a:spcPts val="0"/>
              </a:spcAft>
              <a:defRPr/>
            </a:pPr>
            <a:r>
              <a:rPr lang="en-US" b="1" dirty="0">
                <a:solidFill>
                  <a:srgbClr val="0061AF"/>
                </a:solidFill>
                <a:latin typeface="Calibri"/>
                <a:ea typeface="+mj-ea"/>
                <a:cs typeface="Calibri"/>
              </a:rPr>
              <a:t>4. Facilitates Collaboration</a:t>
            </a:r>
          </a:p>
        </p:txBody>
      </p:sp>
      <p:sp>
        <p:nvSpPr>
          <p:cNvPr id="6" name="Content Placeholder 2">
            <a:extLst>
              <a:ext uri="{FF2B5EF4-FFF2-40B4-BE49-F238E27FC236}">
                <a16:creationId xmlns:a16="http://schemas.microsoft.com/office/drawing/2014/main" id="{9F9D1A05-7009-725F-237D-8CF6398BFEA9}"/>
              </a:ext>
            </a:extLst>
          </p:cNvPr>
          <p:cNvSpPr>
            <a:spLocks noGrp="1"/>
          </p:cNvSpPr>
          <p:nvPr>
            <p:ph idx="1"/>
          </p:nvPr>
        </p:nvSpPr>
        <p:spPr>
          <a:xfrm>
            <a:off x="1698625" y="1495425"/>
            <a:ext cx="6988175" cy="4989513"/>
          </a:xfrm>
        </p:spPr>
        <p:txBody>
          <a:bodyPr/>
          <a:lstStyle/>
          <a:p>
            <a:pPr eaLnBrk="1" hangingPunct="1"/>
            <a:r>
              <a:rPr lang="en-US" altLang="en-US" dirty="0">
                <a:solidFill>
                  <a:srgbClr val="0061AF"/>
                </a:solidFill>
                <a:latin typeface="Calibri" panose="020F0502020204030204" pitchFamily="34" charset="0"/>
              </a:rPr>
              <a:t>Fosters collaboration across all in the school.</a:t>
            </a:r>
          </a:p>
          <a:p>
            <a:pPr eaLnBrk="1" hangingPunct="1"/>
            <a:r>
              <a:rPr lang="en-US" altLang="en-US" dirty="0">
                <a:solidFill>
                  <a:srgbClr val="0061AF"/>
                </a:solidFill>
                <a:latin typeface="Calibri" panose="020F0502020204030204" pitchFamily="34" charset="0"/>
              </a:rPr>
              <a:t>Supports special and general educator collaboration:</a:t>
            </a:r>
          </a:p>
          <a:p>
            <a:pPr lvl="1" eaLnBrk="1" hangingPunct="1">
              <a:buFont typeface="Courier New" panose="02070309020205020404" pitchFamily="49" charset="0"/>
              <a:buChar char="o"/>
            </a:pPr>
            <a:r>
              <a:rPr lang="en-US" altLang="en-US" dirty="0">
                <a:solidFill>
                  <a:srgbClr val="0061AF"/>
                </a:solidFill>
                <a:latin typeface="Calibri" panose="020F0502020204030204" pitchFamily="34" charset="0"/>
              </a:rPr>
              <a:t>Structures time, schedules, resources for planning and co-teaching.</a:t>
            </a:r>
          </a:p>
          <a:p>
            <a:pPr eaLnBrk="1" hangingPunct="1"/>
            <a:r>
              <a:rPr lang="en-US" altLang="en-US" dirty="0">
                <a:solidFill>
                  <a:srgbClr val="0061AF"/>
                </a:solidFill>
                <a:latin typeface="Calibri" panose="020F0502020204030204" pitchFamily="34" charset="0"/>
              </a:rPr>
              <a:t>Recognizes that collaborative cultures focused on student learning is part of professional development (PD).</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Title 1">
            <a:extLst>
              <a:ext uri="{FF2B5EF4-FFF2-40B4-BE49-F238E27FC236}">
                <a16:creationId xmlns:a16="http://schemas.microsoft.com/office/drawing/2014/main" id="{E8C5E264-5D52-21A9-EDB5-25D9E8453149}"/>
              </a:ext>
            </a:extLst>
          </p:cNvPr>
          <p:cNvSpPr>
            <a:spLocks noGrp="1"/>
          </p:cNvSpPr>
          <p:nvPr>
            <p:ph type="title"/>
          </p:nvPr>
        </p:nvSpPr>
        <p:spPr>
          <a:xfrm>
            <a:off x="1458072" y="-1135063"/>
            <a:ext cx="7013575" cy="1135063"/>
          </a:xfrm>
        </p:spPr>
        <p:txBody>
          <a:bodyPr/>
          <a:lstStyle/>
          <a:p>
            <a:pPr eaLnBrk="1" hangingPunct="1"/>
            <a:r>
              <a:rPr lang="en-US" altLang="en-US" b="1" dirty="0">
                <a:solidFill>
                  <a:srgbClr val="0061AF"/>
                </a:solidFill>
                <a:latin typeface="Calibri" panose="020F0502020204030204" pitchFamily="34" charset="0"/>
              </a:rPr>
              <a:t>Example 3</a:t>
            </a:r>
          </a:p>
        </p:txBody>
      </p:sp>
      <p:sp>
        <p:nvSpPr>
          <p:cNvPr id="2" name="Title 1">
            <a:extLst>
              <a:ext uri="{FF2B5EF4-FFF2-40B4-BE49-F238E27FC236}">
                <a16:creationId xmlns:a16="http://schemas.microsoft.com/office/drawing/2014/main" id="{9E58BAB9-E41F-FC70-878E-CEFCAB124840}"/>
              </a:ext>
            </a:extLst>
          </p:cNvPr>
          <p:cNvSpPr txBox="1">
            <a:spLocks/>
          </p:cNvSpPr>
          <p:nvPr/>
        </p:nvSpPr>
        <p:spPr bwMode="auto">
          <a:xfrm>
            <a:off x="1690688" y="269875"/>
            <a:ext cx="6996112" cy="1147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457200" rtl="0" eaLnBrk="0" fontAlgn="base" hangingPunct="0">
              <a:spcBef>
                <a:spcPct val="0"/>
              </a:spcBef>
              <a:spcAft>
                <a:spcPct val="0"/>
              </a:spcAft>
              <a:defRPr sz="4400" kern="1200">
                <a:solidFill>
                  <a:schemeClr val="tx1"/>
                </a:solidFill>
                <a:latin typeface="+mj-lt"/>
                <a:ea typeface="MS PGothic" panose="020B0600070205080204" pitchFamily="34" charset="-128"/>
                <a:cs typeface="ＭＳ Ｐゴシック" charset="0"/>
              </a:defRPr>
            </a:lvl1pPr>
            <a:lvl2pPr algn="ctr" defTabSz="457200" rtl="0" eaLnBrk="0" fontAlgn="base" hangingPunct="0">
              <a:spcBef>
                <a:spcPct val="0"/>
              </a:spcBef>
              <a:spcAft>
                <a:spcPct val="0"/>
              </a:spcAft>
              <a:defRPr sz="4400">
                <a:solidFill>
                  <a:schemeClr val="tx1"/>
                </a:solidFill>
                <a:latin typeface="Arial" charset="0"/>
                <a:ea typeface="MS PGothic" panose="020B0600070205080204" pitchFamily="34" charset="-128"/>
                <a:cs typeface="ＭＳ Ｐゴシック" charset="0"/>
              </a:defRPr>
            </a:lvl2pPr>
            <a:lvl3pPr algn="ctr" defTabSz="457200" rtl="0" eaLnBrk="0" fontAlgn="base" hangingPunct="0">
              <a:spcBef>
                <a:spcPct val="0"/>
              </a:spcBef>
              <a:spcAft>
                <a:spcPct val="0"/>
              </a:spcAft>
              <a:defRPr sz="4400">
                <a:solidFill>
                  <a:schemeClr val="tx1"/>
                </a:solidFill>
                <a:latin typeface="Arial" charset="0"/>
                <a:ea typeface="MS PGothic" panose="020B0600070205080204" pitchFamily="34" charset="-128"/>
                <a:cs typeface="ＭＳ Ｐゴシック" charset="0"/>
              </a:defRPr>
            </a:lvl3pPr>
            <a:lvl4pPr algn="ctr" defTabSz="457200" rtl="0" eaLnBrk="0" fontAlgn="base" hangingPunct="0">
              <a:spcBef>
                <a:spcPct val="0"/>
              </a:spcBef>
              <a:spcAft>
                <a:spcPct val="0"/>
              </a:spcAft>
              <a:defRPr sz="4400">
                <a:solidFill>
                  <a:schemeClr val="tx1"/>
                </a:solidFill>
                <a:latin typeface="Arial" charset="0"/>
                <a:ea typeface="MS PGothic" panose="020B0600070205080204" pitchFamily="34" charset="-128"/>
                <a:cs typeface="ＭＳ Ｐゴシック" charset="0"/>
              </a:defRPr>
            </a:lvl4pPr>
            <a:lvl5pPr algn="ctr" defTabSz="457200" rtl="0" eaLnBrk="0" fontAlgn="base" hangingPunct="0">
              <a:spcBef>
                <a:spcPct val="0"/>
              </a:spcBef>
              <a:spcAft>
                <a:spcPct val="0"/>
              </a:spcAft>
              <a:defRPr sz="4400">
                <a:solidFill>
                  <a:schemeClr val="tx1"/>
                </a:solidFill>
                <a:latin typeface="Arial" charset="0"/>
                <a:ea typeface="MS PGothic" panose="020B0600070205080204" pitchFamily="34" charset="-128"/>
                <a:cs typeface="ＭＳ Ｐゴシック" charset="0"/>
              </a:defRPr>
            </a:lvl5pPr>
            <a:lvl6pPr marL="457200"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6pPr>
            <a:lvl7pPr marL="914400"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7pPr>
            <a:lvl8pPr marL="1371600"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8pPr>
            <a:lvl9pPr marL="1828800"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9pPr>
          </a:lstStyle>
          <a:p>
            <a:pPr eaLnBrk="1" hangingPunct="1"/>
            <a:r>
              <a:rPr lang="en-US" altLang="en-US" b="1">
                <a:solidFill>
                  <a:srgbClr val="0061AF"/>
                </a:solidFill>
                <a:latin typeface="Calibri" panose="020F0502020204030204" pitchFamily="34" charset="0"/>
              </a:rPr>
              <a:t>Example</a:t>
            </a:r>
            <a:endParaRPr lang="en-US" altLang="en-US" b="1" dirty="0">
              <a:solidFill>
                <a:srgbClr val="0061AF"/>
              </a:solidFill>
              <a:latin typeface="Calibri" panose="020F0502020204030204" pitchFamily="34" charset="0"/>
            </a:endParaRPr>
          </a:p>
        </p:txBody>
      </p:sp>
      <p:sp>
        <p:nvSpPr>
          <p:cNvPr id="6" name="Content Placeholder 2">
            <a:extLst>
              <a:ext uri="{FF2B5EF4-FFF2-40B4-BE49-F238E27FC236}">
                <a16:creationId xmlns:a16="http://schemas.microsoft.com/office/drawing/2014/main" id="{0E054A9F-6FC6-2367-B85E-5A91630C82A9}"/>
              </a:ext>
            </a:extLst>
          </p:cNvPr>
          <p:cNvSpPr>
            <a:spLocks noGrp="1"/>
          </p:cNvSpPr>
          <p:nvPr>
            <p:ph idx="1"/>
          </p:nvPr>
        </p:nvSpPr>
        <p:spPr>
          <a:xfrm>
            <a:off x="1673225" y="1504950"/>
            <a:ext cx="7013575" cy="4786313"/>
          </a:xfrm>
        </p:spPr>
        <p:txBody>
          <a:bodyPr/>
          <a:lstStyle/>
          <a:p>
            <a:pPr marL="0" indent="0" eaLnBrk="1" hangingPunct="1">
              <a:buFont typeface="Arial" panose="020B0604020202020204" pitchFamily="34" charset="0"/>
              <a:buNone/>
            </a:pPr>
            <a:r>
              <a:rPr lang="en-US" altLang="en-US" sz="2400" dirty="0">
                <a:solidFill>
                  <a:srgbClr val="0061AF"/>
                </a:solidFill>
                <a:latin typeface="Calibri" panose="020F0502020204030204" pitchFamily="34" charset="0"/>
              </a:rPr>
              <a:t>“As a special education teacher, I think it’s very important that a principal or any administrator be behind you to support you in giving you opportunities to plan with the general education teacher . . . . Also he has worked with the teachers to listen to them about what their needs are. We have brainstormed ideas of ways we can improve in collaboration. Many times we’ve tried to look ahead for the coming year. We try to cluster our students in ways in the general classroom so that we can best meet their needs. That’s very helpful for the special educator especially if we’re trying to do inclusion” (The IRIS Center, 2015,, p. 3).</a:t>
            </a:r>
          </a:p>
          <a:p>
            <a:pPr marL="0" indent="0" eaLnBrk="1" hangingPunct="1">
              <a:lnSpc>
                <a:spcPct val="80000"/>
              </a:lnSpc>
              <a:buFont typeface="Arial" panose="020B0604020202020204" pitchFamily="34" charset="0"/>
              <a:buNone/>
            </a:pPr>
            <a:endParaRPr lang="en-US" altLang="en-US" sz="2000" dirty="0">
              <a:solidFill>
                <a:srgbClr val="0061AF"/>
              </a:solidFill>
              <a:latin typeface="Calibri" panose="020F0502020204030204"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Title 1">
            <a:extLst>
              <a:ext uri="{FF2B5EF4-FFF2-40B4-BE49-F238E27FC236}">
                <a16:creationId xmlns:a16="http://schemas.microsoft.com/office/drawing/2014/main" id="{B1D29768-CE52-EF38-01D8-3F51309CC422}"/>
              </a:ext>
            </a:extLst>
          </p:cNvPr>
          <p:cNvSpPr>
            <a:spLocks noGrp="1"/>
          </p:cNvSpPr>
          <p:nvPr>
            <p:ph type="title"/>
          </p:nvPr>
        </p:nvSpPr>
        <p:spPr>
          <a:xfrm>
            <a:off x="1682750" y="-868362"/>
            <a:ext cx="7004050" cy="1143000"/>
          </a:xfrm>
        </p:spPr>
        <p:txBody>
          <a:bodyPr/>
          <a:lstStyle/>
          <a:p>
            <a:pPr eaLnBrk="1" hangingPunct="1"/>
            <a:r>
              <a:rPr lang="en-US" altLang="en-US" b="1" dirty="0">
                <a:solidFill>
                  <a:srgbClr val="0061AF"/>
                </a:solidFill>
                <a:latin typeface="Calibri" panose="020F0502020204030204" pitchFamily="34" charset="0"/>
              </a:rPr>
              <a:t>Examples continued</a:t>
            </a:r>
          </a:p>
        </p:txBody>
      </p:sp>
      <p:sp>
        <p:nvSpPr>
          <p:cNvPr id="2" name="Title 1">
            <a:extLst>
              <a:ext uri="{FF2B5EF4-FFF2-40B4-BE49-F238E27FC236}">
                <a16:creationId xmlns:a16="http://schemas.microsoft.com/office/drawing/2014/main" id="{8CDB1F59-C5D6-C119-629C-42C5EA5B83D1}"/>
              </a:ext>
            </a:extLst>
          </p:cNvPr>
          <p:cNvSpPr txBox="1">
            <a:spLocks/>
          </p:cNvSpPr>
          <p:nvPr/>
        </p:nvSpPr>
        <p:spPr bwMode="auto">
          <a:xfrm>
            <a:off x="1682750" y="274638"/>
            <a:ext cx="700405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457200" rtl="0" eaLnBrk="0" fontAlgn="base" hangingPunct="0">
              <a:spcBef>
                <a:spcPct val="0"/>
              </a:spcBef>
              <a:spcAft>
                <a:spcPct val="0"/>
              </a:spcAft>
              <a:defRPr sz="4400" kern="1200">
                <a:solidFill>
                  <a:schemeClr val="tx1"/>
                </a:solidFill>
                <a:latin typeface="+mj-lt"/>
                <a:ea typeface="MS PGothic" panose="020B0600070205080204" pitchFamily="34" charset="-128"/>
                <a:cs typeface="ＭＳ Ｐゴシック" charset="0"/>
              </a:defRPr>
            </a:lvl1pPr>
            <a:lvl2pPr algn="ctr" defTabSz="457200" rtl="0" eaLnBrk="0" fontAlgn="base" hangingPunct="0">
              <a:spcBef>
                <a:spcPct val="0"/>
              </a:spcBef>
              <a:spcAft>
                <a:spcPct val="0"/>
              </a:spcAft>
              <a:defRPr sz="4400">
                <a:solidFill>
                  <a:schemeClr val="tx1"/>
                </a:solidFill>
                <a:latin typeface="Arial" charset="0"/>
                <a:ea typeface="MS PGothic" panose="020B0600070205080204" pitchFamily="34" charset="-128"/>
                <a:cs typeface="ＭＳ Ｐゴシック" charset="0"/>
              </a:defRPr>
            </a:lvl2pPr>
            <a:lvl3pPr algn="ctr" defTabSz="457200" rtl="0" eaLnBrk="0" fontAlgn="base" hangingPunct="0">
              <a:spcBef>
                <a:spcPct val="0"/>
              </a:spcBef>
              <a:spcAft>
                <a:spcPct val="0"/>
              </a:spcAft>
              <a:defRPr sz="4400">
                <a:solidFill>
                  <a:schemeClr val="tx1"/>
                </a:solidFill>
                <a:latin typeface="Arial" charset="0"/>
                <a:ea typeface="MS PGothic" panose="020B0600070205080204" pitchFamily="34" charset="-128"/>
                <a:cs typeface="ＭＳ Ｐゴシック" charset="0"/>
              </a:defRPr>
            </a:lvl3pPr>
            <a:lvl4pPr algn="ctr" defTabSz="457200" rtl="0" eaLnBrk="0" fontAlgn="base" hangingPunct="0">
              <a:spcBef>
                <a:spcPct val="0"/>
              </a:spcBef>
              <a:spcAft>
                <a:spcPct val="0"/>
              </a:spcAft>
              <a:defRPr sz="4400">
                <a:solidFill>
                  <a:schemeClr val="tx1"/>
                </a:solidFill>
                <a:latin typeface="Arial" charset="0"/>
                <a:ea typeface="MS PGothic" panose="020B0600070205080204" pitchFamily="34" charset="-128"/>
                <a:cs typeface="ＭＳ Ｐゴシック" charset="0"/>
              </a:defRPr>
            </a:lvl4pPr>
            <a:lvl5pPr algn="ctr" defTabSz="457200" rtl="0" eaLnBrk="0" fontAlgn="base" hangingPunct="0">
              <a:spcBef>
                <a:spcPct val="0"/>
              </a:spcBef>
              <a:spcAft>
                <a:spcPct val="0"/>
              </a:spcAft>
              <a:defRPr sz="4400">
                <a:solidFill>
                  <a:schemeClr val="tx1"/>
                </a:solidFill>
                <a:latin typeface="Arial" charset="0"/>
                <a:ea typeface="MS PGothic" panose="020B0600070205080204" pitchFamily="34" charset="-128"/>
                <a:cs typeface="ＭＳ Ｐゴシック" charset="0"/>
              </a:defRPr>
            </a:lvl5pPr>
            <a:lvl6pPr marL="457200"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6pPr>
            <a:lvl7pPr marL="914400"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7pPr>
            <a:lvl8pPr marL="1371600"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8pPr>
            <a:lvl9pPr marL="1828800"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9pPr>
          </a:lstStyle>
          <a:p>
            <a:pPr eaLnBrk="1" hangingPunct="1"/>
            <a:r>
              <a:rPr lang="en-US" altLang="en-US" b="1">
                <a:solidFill>
                  <a:srgbClr val="0061AF"/>
                </a:solidFill>
                <a:latin typeface="Calibri" panose="020F0502020204030204" pitchFamily="34" charset="0"/>
              </a:rPr>
              <a:t>Examples</a:t>
            </a:r>
            <a:endParaRPr lang="en-US" altLang="en-US" b="1" dirty="0">
              <a:solidFill>
                <a:srgbClr val="0061AF"/>
              </a:solidFill>
              <a:latin typeface="Calibri" panose="020F0502020204030204" pitchFamily="34" charset="0"/>
            </a:endParaRPr>
          </a:p>
        </p:txBody>
      </p:sp>
      <p:sp>
        <p:nvSpPr>
          <p:cNvPr id="6" name="Content Placeholder 2">
            <a:extLst>
              <a:ext uri="{FF2B5EF4-FFF2-40B4-BE49-F238E27FC236}">
                <a16:creationId xmlns:a16="http://schemas.microsoft.com/office/drawing/2014/main" id="{1658A833-E9CD-38A2-D3DF-549FBC870F15}"/>
              </a:ext>
            </a:extLst>
          </p:cNvPr>
          <p:cNvSpPr>
            <a:spLocks noGrp="1"/>
          </p:cNvSpPr>
          <p:nvPr>
            <p:ph idx="1"/>
          </p:nvPr>
        </p:nvSpPr>
        <p:spPr>
          <a:xfrm>
            <a:off x="1682750" y="1522413"/>
            <a:ext cx="7004050" cy="5127625"/>
          </a:xfrm>
        </p:spPr>
        <p:txBody>
          <a:bodyPr/>
          <a:lstStyle/>
          <a:p>
            <a:pPr eaLnBrk="1" hangingPunct="1"/>
            <a:r>
              <a:rPr lang="en-US" altLang="en-US" sz="1900" b="1" dirty="0">
                <a:solidFill>
                  <a:srgbClr val="0061AF"/>
                </a:solidFill>
                <a:latin typeface="Calibri" panose="020F0502020204030204" pitchFamily="34" charset="0"/>
              </a:rPr>
              <a:t>In class</a:t>
            </a:r>
            <a:r>
              <a:rPr lang="en-US" altLang="en-US" sz="1900" dirty="0">
                <a:solidFill>
                  <a:srgbClr val="0061AF"/>
                </a:solidFill>
                <a:latin typeface="Calibri" panose="020F0502020204030204" pitchFamily="34" charset="0"/>
              </a:rPr>
              <a:t>: General education teachers may receive in-class direct support from a co-teacher or paraeducator. Page High School in Franklin, Tennessee, a Beacons of Excellence school, has some classrooms with shared teachers who provide strategies and modifications while general educators teach content.</a:t>
            </a:r>
          </a:p>
          <a:p>
            <a:pPr eaLnBrk="1" hangingPunct="1"/>
            <a:r>
              <a:rPr lang="en-US" altLang="en-US" sz="1900" b="1" dirty="0">
                <a:solidFill>
                  <a:srgbClr val="0061AF"/>
                </a:solidFill>
                <a:latin typeface="Calibri" panose="020F0502020204030204" pitchFamily="34" charset="0"/>
              </a:rPr>
              <a:t>Outside of class</a:t>
            </a:r>
            <a:r>
              <a:rPr lang="en-US" altLang="en-US" sz="1900" dirty="0">
                <a:solidFill>
                  <a:srgbClr val="0061AF"/>
                </a:solidFill>
                <a:latin typeface="Calibri" panose="020F0502020204030204" pitchFamily="34" charset="0"/>
              </a:rPr>
              <a:t>: Special education and general education teachers can regularly communicate as peer coaches or mentors, with special education teachers providing: </a:t>
            </a:r>
          </a:p>
          <a:p>
            <a:pPr lvl="1" eaLnBrk="1" hangingPunct="1">
              <a:buFont typeface="Courier New" panose="02070309020205020404" pitchFamily="49" charset="0"/>
              <a:buChar char="o"/>
            </a:pPr>
            <a:r>
              <a:rPr lang="en-US" altLang="en-US" sz="1900" dirty="0">
                <a:solidFill>
                  <a:srgbClr val="0061AF"/>
                </a:solidFill>
                <a:latin typeface="Calibri" panose="020F0502020204030204" pitchFamily="34" charset="0"/>
              </a:rPr>
              <a:t>Teaching strategies.</a:t>
            </a:r>
          </a:p>
          <a:p>
            <a:pPr lvl="1" eaLnBrk="1" hangingPunct="1">
              <a:buFont typeface="Courier New" panose="02070309020205020404" pitchFamily="49" charset="0"/>
              <a:buChar char="o"/>
            </a:pPr>
            <a:r>
              <a:rPr lang="en-US" altLang="en-US" sz="1900" dirty="0">
                <a:solidFill>
                  <a:srgbClr val="0061AF"/>
                </a:solidFill>
                <a:latin typeface="Calibri" panose="020F0502020204030204" pitchFamily="34" charset="0"/>
              </a:rPr>
              <a:t>Advice on curriculum modifications.</a:t>
            </a:r>
          </a:p>
          <a:p>
            <a:pPr lvl="1" eaLnBrk="1" hangingPunct="1">
              <a:buFont typeface="Courier New" panose="02070309020205020404" pitchFamily="49" charset="0"/>
              <a:buChar char="o"/>
            </a:pPr>
            <a:r>
              <a:rPr lang="en-US" altLang="en-US" sz="1900" dirty="0">
                <a:solidFill>
                  <a:srgbClr val="0061AF"/>
                </a:solidFill>
                <a:latin typeface="Calibri" panose="020F0502020204030204" pitchFamily="34" charset="0"/>
              </a:rPr>
              <a:t>Behavior management strategies.</a:t>
            </a:r>
          </a:p>
          <a:p>
            <a:pPr lvl="1" eaLnBrk="1" hangingPunct="1">
              <a:buFont typeface="Courier New" panose="02070309020205020404" pitchFamily="49" charset="0"/>
              <a:buChar char="o"/>
            </a:pPr>
            <a:r>
              <a:rPr lang="en-US" altLang="en-US" sz="1900" dirty="0">
                <a:solidFill>
                  <a:srgbClr val="0061AF"/>
                </a:solidFill>
                <a:latin typeface="Calibri" panose="020F0502020204030204" pitchFamily="34" charset="0"/>
              </a:rPr>
              <a:t>Assessment strategies.</a:t>
            </a:r>
          </a:p>
          <a:p>
            <a:pPr lvl="1" eaLnBrk="1" hangingPunct="1">
              <a:buFont typeface="Courier New" panose="02070309020205020404" pitchFamily="49" charset="0"/>
              <a:buChar char="o"/>
            </a:pPr>
            <a:r>
              <a:rPr lang="en-US" altLang="en-US" sz="1900" dirty="0">
                <a:solidFill>
                  <a:srgbClr val="0061AF"/>
                </a:solidFill>
                <a:latin typeface="Calibri" panose="020F0502020204030204" pitchFamily="34" charset="0"/>
              </a:rPr>
              <a:t>Moral support.</a:t>
            </a:r>
          </a:p>
          <a:p>
            <a:pPr lvl="1" eaLnBrk="1" hangingPunct="1">
              <a:buFont typeface="Arial" panose="020B0604020202020204" pitchFamily="34" charset="0"/>
              <a:buNone/>
            </a:pPr>
            <a:endParaRPr lang="en-US" altLang="en-US" sz="1900" dirty="0">
              <a:solidFill>
                <a:srgbClr val="0061AF"/>
              </a:solidFill>
              <a:latin typeface="Calibri" panose="020F0502020204030204" pitchFamily="34" charset="0"/>
            </a:endParaRPr>
          </a:p>
          <a:p>
            <a:pPr lvl="1" eaLnBrk="1" hangingPunct="1">
              <a:buFont typeface="Arial" panose="020B0604020202020204" pitchFamily="34" charset="0"/>
              <a:buNone/>
            </a:pPr>
            <a:r>
              <a:rPr lang="en-US" altLang="en-US" sz="1900" dirty="0">
                <a:solidFill>
                  <a:srgbClr val="0061AF"/>
                </a:solidFill>
                <a:latin typeface="Calibri" panose="020F0502020204030204" pitchFamily="34" charset="0"/>
              </a:rPr>
              <a:t>The IRIS Center, 2015, p. 3</a:t>
            </a:r>
          </a:p>
          <a:p>
            <a:pPr lvl="1" eaLnBrk="1" hangingPunct="1">
              <a:lnSpc>
                <a:spcPct val="80000"/>
              </a:lnSpc>
              <a:buFont typeface="Arial" panose="020B0604020202020204" pitchFamily="34" charset="0"/>
              <a:buNone/>
            </a:pPr>
            <a:endParaRPr lang="en-US" altLang="en-US" sz="1900" dirty="0">
              <a:solidFill>
                <a:srgbClr val="0061AF"/>
              </a:solidFill>
              <a:latin typeface="Calibri" panose="020F0502020204030204" pitchFamily="3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Title 1">
            <a:extLst>
              <a:ext uri="{FF2B5EF4-FFF2-40B4-BE49-F238E27FC236}">
                <a16:creationId xmlns:a16="http://schemas.microsoft.com/office/drawing/2014/main" id="{74381D0B-AC93-2797-48AB-A395C7BAD856}"/>
              </a:ext>
            </a:extLst>
          </p:cNvPr>
          <p:cNvSpPr>
            <a:spLocks noGrp="1"/>
          </p:cNvSpPr>
          <p:nvPr>
            <p:ph type="title"/>
          </p:nvPr>
        </p:nvSpPr>
        <p:spPr>
          <a:xfrm>
            <a:off x="1682750" y="285750"/>
            <a:ext cx="7004050" cy="1109663"/>
          </a:xfrm>
        </p:spPr>
        <p:txBody>
          <a:bodyPr/>
          <a:lstStyle/>
          <a:p>
            <a:pPr eaLnBrk="1" hangingPunct="1"/>
            <a:r>
              <a:rPr lang="en-US" altLang="en-US" sz="3400" b="1" dirty="0">
                <a:solidFill>
                  <a:srgbClr val="0061AF"/>
                </a:solidFill>
                <a:latin typeface="Calibri" panose="020F0502020204030204" pitchFamily="34" charset="0"/>
              </a:rPr>
              <a:t>5. Involves Parents &amp; Community</a:t>
            </a:r>
          </a:p>
        </p:txBody>
      </p:sp>
      <p:sp>
        <p:nvSpPr>
          <p:cNvPr id="5" name="Content Placeholder 2">
            <a:extLst>
              <a:ext uri="{FF2B5EF4-FFF2-40B4-BE49-F238E27FC236}">
                <a16:creationId xmlns:a16="http://schemas.microsoft.com/office/drawing/2014/main" id="{A3C4977D-0BB1-EA3C-0455-B067A3B05CC6}"/>
              </a:ext>
            </a:extLst>
          </p:cNvPr>
          <p:cNvSpPr>
            <a:spLocks noGrp="1"/>
          </p:cNvSpPr>
          <p:nvPr>
            <p:ph idx="1"/>
          </p:nvPr>
        </p:nvSpPr>
        <p:spPr>
          <a:xfrm>
            <a:off x="1682750" y="1522413"/>
            <a:ext cx="7004050" cy="5018087"/>
          </a:xfrm>
        </p:spPr>
        <p:txBody>
          <a:bodyPr/>
          <a:lstStyle/>
          <a:p>
            <a:pPr eaLnBrk="1" hangingPunct="1"/>
            <a:r>
              <a:rPr lang="en-US" altLang="en-US" dirty="0">
                <a:solidFill>
                  <a:srgbClr val="0061AF"/>
                </a:solidFill>
                <a:latin typeface="Calibri" panose="020F0502020204030204" pitchFamily="34" charset="0"/>
              </a:rPr>
              <a:t>Welcome parents, learn about child, and listen.</a:t>
            </a:r>
          </a:p>
          <a:p>
            <a:pPr eaLnBrk="1" hangingPunct="1"/>
            <a:r>
              <a:rPr lang="en-US" altLang="en-US" dirty="0">
                <a:solidFill>
                  <a:srgbClr val="0061AF"/>
                </a:solidFill>
                <a:latin typeface="Calibri" panose="020F0502020204030204" pitchFamily="34" charset="0"/>
                <a:sym typeface="Calibri" panose="020F0502020204030204" pitchFamily="34" charset="0"/>
              </a:rPr>
              <a:t>Incorporate family cultures into schools.</a:t>
            </a:r>
          </a:p>
          <a:p>
            <a:pPr eaLnBrk="1" hangingPunct="1"/>
            <a:r>
              <a:rPr lang="en-US" altLang="en-US" dirty="0">
                <a:solidFill>
                  <a:srgbClr val="0061AF"/>
                </a:solidFill>
                <a:latin typeface="Calibri" panose="020F0502020204030204" pitchFamily="34" charset="0"/>
              </a:rPr>
              <a:t>Know about parents’ rights to be informed and participate in decisions. </a:t>
            </a:r>
          </a:p>
          <a:p>
            <a:pPr eaLnBrk="1" hangingPunct="1"/>
            <a:r>
              <a:rPr lang="en-US" altLang="en-US" dirty="0">
                <a:solidFill>
                  <a:srgbClr val="0061AF"/>
                </a:solidFill>
                <a:latin typeface="Calibri" panose="020F0502020204030204" pitchFamily="34" charset="0"/>
              </a:rPr>
              <a:t>Encourage parents to support their child’s learning.</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Title 1">
            <a:extLst>
              <a:ext uri="{FF2B5EF4-FFF2-40B4-BE49-F238E27FC236}">
                <a16:creationId xmlns:a16="http://schemas.microsoft.com/office/drawing/2014/main" id="{9148BC86-DDA6-9B9E-6305-96EC20121DAD}"/>
              </a:ext>
            </a:extLst>
          </p:cNvPr>
          <p:cNvSpPr>
            <a:spLocks noGrp="1"/>
          </p:cNvSpPr>
          <p:nvPr>
            <p:ph type="title"/>
          </p:nvPr>
        </p:nvSpPr>
        <p:spPr>
          <a:xfrm>
            <a:off x="1507808" y="-882649"/>
            <a:ext cx="7005637" cy="1160462"/>
          </a:xfrm>
        </p:spPr>
        <p:txBody>
          <a:bodyPr/>
          <a:lstStyle/>
          <a:p>
            <a:pPr eaLnBrk="1" hangingPunct="1"/>
            <a:r>
              <a:rPr lang="en-US" altLang="en-US" b="1" dirty="0">
                <a:solidFill>
                  <a:srgbClr val="0061AF"/>
                </a:solidFill>
                <a:latin typeface="Calibri" panose="020F0502020204030204" pitchFamily="34" charset="0"/>
              </a:rPr>
              <a:t>Example 4</a:t>
            </a:r>
          </a:p>
        </p:txBody>
      </p:sp>
      <p:sp>
        <p:nvSpPr>
          <p:cNvPr id="2" name="Title 1">
            <a:extLst>
              <a:ext uri="{FF2B5EF4-FFF2-40B4-BE49-F238E27FC236}">
                <a16:creationId xmlns:a16="http://schemas.microsoft.com/office/drawing/2014/main" id="{C3400290-5BDA-DBC8-3FF4-247468422673}"/>
              </a:ext>
            </a:extLst>
          </p:cNvPr>
          <p:cNvSpPr txBox="1">
            <a:spLocks/>
          </p:cNvSpPr>
          <p:nvPr/>
        </p:nvSpPr>
        <p:spPr bwMode="auto">
          <a:xfrm>
            <a:off x="1690688" y="277813"/>
            <a:ext cx="7005637" cy="1160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457200" rtl="0" eaLnBrk="0" fontAlgn="base" hangingPunct="0">
              <a:spcBef>
                <a:spcPct val="0"/>
              </a:spcBef>
              <a:spcAft>
                <a:spcPct val="0"/>
              </a:spcAft>
              <a:defRPr sz="4400" kern="1200">
                <a:solidFill>
                  <a:schemeClr val="tx1"/>
                </a:solidFill>
                <a:latin typeface="+mj-lt"/>
                <a:ea typeface="MS PGothic" panose="020B0600070205080204" pitchFamily="34" charset="-128"/>
                <a:cs typeface="ＭＳ Ｐゴシック" charset="0"/>
              </a:defRPr>
            </a:lvl1pPr>
            <a:lvl2pPr algn="ctr" defTabSz="457200" rtl="0" eaLnBrk="0" fontAlgn="base" hangingPunct="0">
              <a:spcBef>
                <a:spcPct val="0"/>
              </a:spcBef>
              <a:spcAft>
                <a:spcPct val="0"/>
              </a:spcAft>
              <a:defRPr sz="4400">
                <a:solidFill>
                  <a:schemeClr val="tx1"/>
                </a:solidFill>
                <a:latin typeface="Arial" charset="0"/>
                <a:ea typeface="MS PGothic" panose="020B0600070205080204" pitchFamily="34" charset="-128"/>
                <a:cs typeface="ＭＳ Ｐゴシック" charset="0"/>
              </a:defRPr>
            </a:lvl2pPr>
            <a:lvl3pPr algn="ctr" defTabSz="457200" rtl="0" eaLnBrk="0" fontAlgn="base" hangingPunct="0">
              <a:spcBef>
                <a:spcPct val="0"/>
              </a:spcBef>
              <a:spcAft>
                <a:spcPct val="0"/>
              </a:spcAft>
              <a:defRPr sz="4400">
                <a:solidFill>
                  <a:schemeClr val="tx1"/>
                </a:solidFill>
                <a:latin typeface="Arial" charset="0"/>
                <a:ea typeface="MS PGothic" panose="020B0600070205080204" pitchFamily="34" charset="-128"/>
                <a:cs typeface="ＭＳ Ｐゴシック" charset="0"/>
              </a:defRPr>
            </a:lvl3pPr>
            <a:lvl4pPr algn="ctr" defTabSz="457200" rtl="0" eaLnBrk="0" fontAlgn="base" hangingPunct="0">
              <a:spcBef>
                <a:spcPct val="0"/>
              </a:spcBef>
              <a:spcAft>
                <a:spcPct val="0"/>
              </a:spcAft>
              <a:defRPr sz="4400">
                <a:solidFill>
                  <a:schemeClr val="tx1"/>
                </a:solidFill>
                <a:latin typeface="Arial" charset="0"/>
                <a:ea typeface="MS PGothic" panose="020B0600070205080204" pitchFamily="34" charset="-128"/>
                <a:cs typeface="ＭＳ Ｐゴシック" charset="0"/>
              </a:defRPr>
            </a:lvl4pPr>
            <a:lvl5pPr algn="ctr" defTabSz="457200" rtl="0" eaLnBrk="0" fontAlgn="base" hangingPunct="0">
              <a:spcBef>
                <a:spcPct val="0"/>
              </a:spcBef>
              <a:spcAft>
                <a:spcPct val="0"/>
              </a:spcAft>
              <a:defRPr sz="4400">
                <a:solidFill>
                  <a:schemeClr val="tx1"/>
                </a:solidFill>
                <a:latin typeface="Arial" charset="0"/>
                <a:ea typeface="MS PGothic" panose="020B0600070205080204" pitchFamily="34" charset="-128"/>
                <a:cs typeface="ＭＳ Ｐゴシック" charset="0"/>
              </a:defRPr>
            </a:lvl5pPr>
            <a:lvl6pPr marL="457200"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6pPr>
            <a:lvl7pPr marL="914400"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7pPr>
            <a:lvl8pPr marL="1371600"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8pPr>
            <a:lvl9pPr marL="1828800"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9pPr>
          </a:lstStyle>
          <a:p>
            <a:pPr eaLnBrk="1" hangingPunct="1"/>
            <a:r>
              <a:rPr lang="en-US" altLang="en-US" b="1">
                <a:solidFill>
                  <a:srgbClr val="0061AF"/>
                </a:solidFill>
                <a:latin typeface="Calibri" panose="020F0502020204030204" pitchFamily="34" charset="0"/>
              </a:rPr>
              <a:t>Example</a:t>
            </a:r>
            <a:endParaRPr lang="en-US" altLang="en-US" b="1" dirty="0">
              <a:solidFill>
                <a:srgbClr val="0061AF"/>
              </a:solidFill>
              <a:latin typeface="Calibri" panose="020F0502020204030204" pitchFamily="34" charset="0"/>
            </a:endParaRPr>
          </a:p>
        </p:txBody>
      </p:sp>
      <p:sp>
        <p:nvSpPr>
          <p:cNvPr id="6" name="Content Placeholder 2">
            <a:extLst>
              <a:ext uri="{FF2B5EF4-FFF2-40B4-BE49-F238E27FC236}">
                <a16:creationId xmlns:a16="http://schemas.microsoft.com/office/drawing/2014/main" id="{5B2F4640-0754-1901-FC40-6AB44979D6F8}"/>
              </a:ext>
            </a:extLst>
          </p:cNvPr>
          <p:cNvSpPr>
            <a:spLocks noGrp="1"/>
          </p:cNvSpPr>
          <p:nvPr>
            <p:ph idx="1"/>
          </p:nvPr>
        </p:nvSpPr>
        <p:spPr>
          <a:xfrm>
            <a:off x="1690688" y="1504950"/>
            <a:ext cx="7005637" cy="5013325"/>
          </a:xfrm>
        </p:spPr>
        <p:txBody>
          <a:bodyPr/>
          <a:lstStyle/>
          <a:p>
            <a:pPr marL="0" indent="0" eaLnBrk="1" hangingPunct="1">
              <a:buFont typeface="Arial" panose="020B0604020202020204" pitchFamily="34" charset="0"/>
              <a:buNone/>
            </a:pPr>
            <a:r>
              <a:rPr lang="en-US" altLang="ja-JP" sz="2800" dirty="0">
                <a:solidFill>
                  <a:srgbClr val="0061AF"/>
                </a:solidFill>
                <a:latin typeface="Calibri" panose="020F0502020204030204" pitchFamily="34" charset="0"/>
              </a:rPr>
              <a:t>Parent of a child with a disability:</a:t>
            </a:r>
          </a:p>
          <a:p>
            <a:pPr marL="0" indent="0" eaLnBrk="1" hangingPunct="1">
              <a:buFont typeface="Arial" panose="020B0604020202020204" pitchFamily="34" charset="0"/>
              <a:buNone/>
            </a:pPr>
            <a:r>
              <a:rPr lang="en-US" altLang="en-US" sz="2800" dirty="0">
                <a:solidFill>
                  <a:srgbClr val="0061AF"/>
                </a:solidFill>
                <a:latin typeface="Calibri" panose="020F0502020204030204" pitchFamily="34" charset="0"/>
              </a:rPr>
              <a:t>“</a:t>
            </a:r>
            <a:r>
              <a:rPr lang="en-US" altLang="ja-JP" sz="2800" dirty="0">
                <a:solidFill>
                  <a:srgbClr val="0061AF"/>
                </a:solidFill>
                <a:latin typeface="Calibri" panose="020F0502020204030204" pitchFamily="34" charset="0"/>
              </a:rPr>
              <a:t>The first thing is to listen to us . . . because we know our kids better than anybody . . . . I think some of these people have preconceived notions about everything . . . . So if I tried to say, to tell them [professionals something], it</a:t>
            </a:r>
            <a:r>
              <a:rPr lang="en-US" altLang="en-US" sz="2800" dirty="0">
                <a:solidFill>
                  <a:srgbClr val="0061AF"/>
                </a:solidFill>
                <a:latin typeface="Calibri" panose="020F0502020204030204" pitchFamily="34" charset="0"/>
              </a:rPr>
              <a:t>’</a:t>
            </a:r>
            <a:r>
              <a:rPr lang="en-US" altLang="ja-JP" sz="2800" dirty="0">
                <a:solidFill>
                  <a:srgbClr val="0061AF"/>
                </a:solidFill>
                <a:latin typeface="Calibri" panose="020F0502020204030204" pitchFamily="34" charset="0"/>
              </a:rPr>
              <a:t>d be LISTEN TO ME</a:t>
            </a:r>
            <a:r>
              <a:rPr lang="en-US" altLang="en-US" sz="2800" dirty="0">
                <a:solidFill>
                  <a:srgbClr val="0061AF"/>
                </a:solidFill>
                <a:latin typeface="Calibri" panose="020F0502020204030204" pitchFamily="34" charset="0"/>
              </a:rPr>
              <a:t>”</a:t>
            </a:r>
            <a:endParaRPr lang="en-US" altLang="ja-JP" sz="2800" dirty="0">
              <a:solidFill>
                <a:srgbClr val="0061AF"/>
              </a:solidFill>
              <a:latin typeface="Calibri" panose="020F0502020204030204" pitchFamily="34" charset="0"/>
            </a:endParaRPr>
          </a:p>
          <a:p>
            <a:pPr marL="0" indent="0" eaLnBrk="1" hangingPunct="1">
              <a:buFont typeface="Arial" panose="020B0604020202020204" pitchFamily="34" charset="0"/>
              <a:buNone/>
            </a:pPr>
            <a:endParaRPr lang="en-US" altLang="en-US" sz="2800" dirty="0">
              <a:solidFill>
                <a:srgbClr val="0061AF"/>
              </a:solidFill>
              <a:latin typeface="Calibri" panose="020F0502020204030204" pitchFamily="34" charset="0"/>
            </a:endParaRPr>
          </a:p>
          <a:p>
            <a:pPr marL="0" indent="0" eaLnBrk="1" hangingPunct="1">
              <a:buFont typeface="Arial" panose="020B0604020202020204" pitchFamily="34" charset="0"/>
              <a:buNone/>
            </a:pPr>
            <a:r>
              <a:rPr lang="en-US" altLang="en-US" sz="2000" dirty="0">
                <a:solidFill>
                  <a:srgbClr val="0061AF"/>
                </a:solidFill>
                <a:latin typeface="Calibri" panose="020F0502020204030204" pitchFamily="34" charset="0"/>
              </a:rPr>
              <a:t>Blue-Banning, Summers, Frankland, Nelson, &amp; Beegle, 2004</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Title 1">
            <a:extLst>
              <a:ext uri="{FF2B5EF4-FFF2-40B4-BE49-F238E27FC236}">
                <a16:creationId xmlns:a16="http://schemas.microsoft.com/office/drawing/2014/main" id="{9B915907-7306-59D3-A740-E5ABDF27A339}"/>
              </a:ext>
            </a:extLst>
          </p:cNvPr>
          <p:cNvSpPr>
            <a:spLocks noGrp="1"/>
          </p:cNvSpPr>
          <p:nvPr>
            <p:ph type="title"/>
          </p:nvPr>
        </p:nvSpPr>
        <p:spPr>
          <a:xfrm>
            <a:off x="1690688" y="285750"/>
            <a:ext cx="6997700" cy="1135063"/>
          </a:xfrm>
        </p:spPr>
        <p:txBody>
          <a:bodyPr/>
          <a:lstStyle/>
          <a:p>
            <a:pPr eaLnBrk="1" hangingPunct="1"/>
            <a:r>
              <a:rPr lang="en-US" altLang="en-US" b="1" dirty="0">
                <a:solidFill>
                  <a:srgbClr val="0061AF"/>
                </a:solidFill>
                <a:latin typeface="Calibri" panose="020F0502020204030204" pitchFamily="34" charset="0"/>
              </a:rPr>
              <a:t>PSEL (2015) Standards</a:t>
            </a:r>
          </a:p>
        </p:txBody>
      </p:sp>
      <p:sp>
        <p:nvSpPr>
          <p:cNvPr id="5" name="Content Placeholder 2">
            <a:extLst>
              <a:ext uri="{FF2B5EF4-FFF2-40B4-BE49-F238E27FC236}">
                <a16:creationId xmlns:a16="http://schemas.microsoft.com/office/drawing/2014/main" id="{3F792105-64E3-1C49-8EDF-43CF3FE991D6}"/>
              </a:ext>
            </a:extLst>
          </p:cNvPr>
          <p:cNvSpPr>
            <a:spLocks noGrp="1"/>
          </p:cNvSpPr>
          <p:nvPr>
            <p:ph idx="1"/>
          </p:nvPr>
        </p:nvSpPr>
        <p:spPr>
          <a:xfrm>
            <a:off x="1690688" y="1420813"/>
            <a:ext cx="6997700" cy="5075237"/>
          </a:xfrm>
        </p:spPr>
        <p:txBody>
          <a:bodyPr/>
          <a:lstStyle/>
          <a:p>
            <a:pPr eaLnBrk="1" hangingPunct="1"/>
            <a:r>
              <a:rPr lang="en-US" altLang="en-US" dirty="0">
                <a:solidFill>
                  <a:srgbClr val="0061AF"/>
                </a:solidFill>
                <a:latin typeface="Calibri" panose="020F0502020204030204" pitchFamily="34" charset="0"/>
              </a:rPr>
              <a:t>Ten professional Standards for Educational Leaders</a:t>
            </a:r>
          </a:p>
          <a:p>
            <a:pPr eaLnBrk="1" hangingPunct="1"/>
            <a:r>
              <a:rPr lang="en-US" altLang="en-US" dirty="0">
                <a:solidFill>
                  <a:srgbClr val="0061AF"/>
                </a:solidFill>
                <a:latin typeface="Calibri" panose="020F0502020204030204" pitchFamily="34" charset="0"/>
              </a:rPr>
              <a:t>Approved by the National Policy Board for Educational Administration</a:t>
            </a:r>
          </a:p>
          <a:p>
            <a:pPr eaLnBrk="1" hangingPunct="1"/>
            <a:r>
              <a:rPr lang="en-US" altLang="en-US" dirty="0">
                <a:solidFill>
                  <a:srgbClr val="0061AF"/>
                </a:solidFill>
                <a:latin typeface="Calibri" panose="020F0502020204030204" pitchFamily="34" charset="0"/>
              </a:rPr>
              <a:t>Reflect interdependent domains, qualities and values</a:t>
            </a:r>
          </a:p>
          <a:p>
            <a:pPr eaLnBrk="1" hangingPunct="1"/>
            <a:r>
              <a:rPr lang="en-US" altLang="en-US" dirty="0">
                <a:solidFill>
                  <a:srgbClr val="0061AF"/>
                </a:solidFill>
                <a:latin typeface="Calibri" panose="020F0502020204030204" pitchFamily="34" charset="0"/>
              </a:rPr>
              <a:t>Although relevant to all leadership levels, cast more toward school leadership</a:t>
            </a:r>
          </a:p>
          <a:p>
            <a:pPr eaLnBrk="1" hangingPunct="1">
              <a:buFont typeface="Wingdings" panose="05000000000000000000" pitchFamily="2" charset="2"/>
              <a:buChar char="u"/>
            </a:pPr>
            <a:endParaRPr lang="en-US" altLang="en-US" sz="2400" dirty="0">
              <a:solidFill>
                <a:srgbClr val="0061AF"/>
              </a:solidFill>
              <a:latin typeface="Calibri" panose="020F0502020204030204" pitchFamily="34" charset="0"/>
            </a:endParaRPr>
          </a:p>
          <a:p>
            <a:pPr eaLnBrk="1" hangingPunct="1">
              <a:buFont typeface="Arial" panose="020B0604020202020204" pitchFamily="34" charset="0"/>
              <a:buNone/>
            </a:pPr>
            <a:endParaRPr lang="en-US" altLang="en-US" sz="2400" dirty="0">
              <a:solidFill>
                <a:srgbClr val="0061AF"/>
              </a:solidFill>
              <a:latin typeface="Calibri" panose="020F0502020204030204" pitchFamily="34" charset="0"/>
            </a:endParaRPr>
          </a:p>
          <a:p>
            <a:pPr eaLnBrk="1" hangingPunct="1"/>
            <a:endParaRPr lang="en-US" altLang="en-US" sz="2400" dirty="0">
              <a:solidFill>
                <a:srgbClr val="0061AF"/>
              </a:solidFill>
              <a:latin typeface="Calibri" panose="020F0502020204030204" pitchFamily="34"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Title 1">
            <a:extLst>
              <a:ext uri="{FF2B5EF4-FFF2-40B4-BE49-F238E27FC236}">
                <a16:creationId xmlns:a16="http://schemas.microsoft.com/office/drawing/2014/main" id="{FCD93330-6601-DBE1-4B5E-65D9F3039E95}"/>
              </a:ext>
            </a:extLst>
          </p:cNvPr>
          <p:cNvSpPr>
            <a:spLocks noGrp="1"/>
          </p:cNvSpPr>
          <p:nvPr>
            <p:ph type="title"/>
          </p:nvPr>
        </p:nvSpPr>
        <p:spPr>
          <a:xfrm>
            <a:off x="1562100" y="274638"/>
            <a:ext cx="7124700" cy="1143000"/>
          </a:xfrm>
        </p:spPr>
        <p:txBody>
          <a:bodyPr/>
          <a:lstStyle/>
          <a:p>
            <a:r>
              <a:rPr lang="en-US" altLang="en-US" sz="3600" b="1" dirty="0">
                <a:solidFill>
                  <a:schemeClr val="accent1"/>
                </a:solidFill>
              </a:rPr>
              <a:t>PSEL 2015 Guidance Document</a:t>
            </a:r>
          </a:p>
        </p:txBody>
      </p:sp>
      <p:sp>
        <p:nvSpPr>
          <p:cNvPr id="5" name="Content Placeholder 2">
            <a:extLst>
              <a:ext uri="{FF2B5EF4-FFF2-40B4-BE49-F238E27FC236}">
                <a16:creationId xmlns:a16="http://schemas.microsoft.com/office/drawing/2014/main" id="{C2B0430B-2D69-9A8B-8E02-077CBB496F15}"/>
              </a:ext>
            </a:extLst>
          </p:cNvPr>
          <p:cNvSpPr>
            <a:spLocks noGrp="1"/>
          </p:cNvSpPr>
          <p:nvPr>
            <p:ph idx="1"/>
          </p:nvPr>
        </p:nvSpPr>
        <p:spPr>
          <a:xfrm>
            <a:off x="1562100" y="1600200"/>
            <a:ext cx="7124700" cy="4525963"/>
          </a:xfrm>
        </p:spPr>
        <p:txBody>
          <a:bodyPr/>
          <a:lstStyle/>
          <a:p>
            <a:pPr eaLnBrk="1" hangingPunct="1"/>
            <a:r>
              <a:rPr lang="en-US" altLang="en-US" dirty="0">
                <a:solidFill>
                  <a:srgbClr val="0061AF"/>
                </a:solidFill>
                <a:latin typeface="Calibri" panose="020F0502020204030204" pitchFamily="34" charset="0"/>
              </a:rPr>
              <a:t>Guidance document that relates PSEL standards to principal leadership</a:t>
            </a:r>
          </a:p>
          <a:p>
            <a:pPr eaLnBrk="1" hangingPunct="1"/>
            <a:r>
              <a:rPr lang="en-US" altLang="en-US" dirty="0">
                <a:solidFill>
                  <a:srgbClr val="0061AF"/>
                </a:solidFill>
                <a:latin typeface="Calibri" panose="020F0502020204030204" pitchFamily="34" charset="0"/>
              </a:rPr>
              <a:t>Developed by the CCSSO, CEEDAR center and stakeholders</a:t>
            </a:r>
          </a:p>
          <a:p>
            <a:pPr eaLnBrk="1" hangingPunct="1"/>
            <a:r>
              <a:rPr lang="en-US" altLang="en-US" dirty="0">
                <a:solidFill>
                  <a:srgbClr val="0061AF"/>
                </a:solidFill>
                <a:latin typeface="Calibri" panose="020F0502020204030204" pitchFamily="34" charset="0"/>
              </a:rPr>
              <a:t>Interprets what each of the ten standards mean for principals as they lead schools for the success of students with disabilities</a:t>
            </a:r>
          </a:p>
          <a:p>
            <a:pPr eaLnBrk="1" hangingPunct="1"/>
            <a:endParaRPr lang="en-US" altLang="en-US" dirty="0">
              <a:solidFill>
                <a:srgbClr val="0061AF"/>
              </a:solidFill>
              <a:latin typeface="Calibri" panose="020F0502020204030204" pitchFamily="34"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Title 1">
            <a:extLst>
              <a:ext uri="{FF2B5EF4-FFF2-40B4-BE49-F238E27FC236}">
                <a16:creationId xmlns:a16="http://schemas.microsoft.com/office/drawing/2014/main" id="{EA0E53EB-985F-1CDE-B80F-6D7463D9AFAF}"/>
              </a:ext>
            </a:extLst>
          </p:cNvPr>
          <p:cNvSpPr>
            <a:spLocks noGrp="1"/>
          </p:cNvSpPr>
          <p:nvPr>
            <p:ph type="title"/>
          </p:nvPr>
        </p:nvSpPr>
        <p:spPr/>
        <p:txBody>
          <a:bodyPr/>
          <a:lstStyle/>
          <a:p>
            <a:r>
              <a:rPr lang="en-US" altLang="en-US" dirty="0"/>
              <a:t>      </a:t>
            </a:r>
            <a:r>
              <a:rPr lang="en-US" altLang="en-US" sz="4000" b="1" dirty="0">
                <a:solidFill>
                  <a:schemeClr val="accent1"/>
                </a:solidFill>
              </a:rPr>
              <a:t>Crosswalk Partner Activity</a:t>
            </a:r>
          </a:p>
        </p:txBody>
      </p:sp>
      <p:sp>
        <p:nvSpPr>
          <p:cNvPr id="5" name="Content Placeholder 2">
            <a:extLst>
              <a:ext uri="{FF2B5EF4-FFF2-40B4-BE49-F238E27FC236}">
                <a16:creationId xmlns:a16="http://schemas.microsoft.com/office/drawing/2014/main" id="{C41D63F5-7FF8-FC20-6792-9CD49604571A}"/>
              </a:ext>
            </a:extLst>
          </p:cNvPr>
          <p:cNvSpPr>
            <a:spLocks noGrp="1"/>
          </p:cNvSpPr>
          <p:nvPr>
            <p:ph idx="1"/>
          </p:nvPr>
        </p:nvSpPr>
        <p:spPr>
          <a:xfrm>
            <a:off x="1662113" y="1600200"/>
            <a:ext cx="7315200" cy="5016500"/>
          </a:xfrm>
        </p:spPr>
        <p:txBody>
          <a:bodyPr/>
          <a:lstStyle/>
          <a:p>
            <a:r>
              <a:rPr lang="en-US" altLang="en-US" sz="2600" dirty="0">
                <a:solidFill>
                  <a:schemeClr val="accent1"/>
                </a:solidFill>
              </a:rPr>
              <a:t>Partner activity: Review the chart showing the relationship of your assigned PSEL-15 standard and the guidance document</a:t>
            </a:r>
          </a:p>
          <a:p>
            <a:r>
              <a:rPr lang="en-US" altLang="en-US" sz="2600" dirty="0">
                <a:solidFill>
                  <a:schemeClr val="accent1"/>
                </a:solidFill>
              </a:rPr>
              <a:t>Review both of the original documents, looking at the supporting documents related to your standard (15 minutes to prepare)</a:t>
            </a:r>
          </a:p>
          <a:p>
            <a:r>
              <a:rPr lang="en-US" altLang="en-US" sz="2600" dirty="0">
                <a:solidFill>
                  <a:schemeClr val="accent1"/>
                </a:solidFill>
              </a:rPr>
              <a:t>Report: Make specific observations about your assigned standard and principals’ responsibilities as they lead for the success of students with disabilities (2 minutes to share)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a:extLst>
              <a:ext uri="{FF2B5EF4-FFF2-40B4-BE49-F238E27FC236}">
                <a16:creationId xmlns:a16="http://schemas.microsoft.com/office/drawing/2014/main" id="{43167ED4-F421-CBD4-457D-DFCE446D357A}"/>
              </a:ext>
            </a:extLst>
          </p:cNvPr>
          <p:cNvSpPr>
            <a:spLocks noGrp="1"/>
          </p:cNvSpPr>
          <p:nvPr>
            <p:ph type="title"/>
          </p:nvPr>
        </p:nvSpPr>
        <p:spPr>
          <a:xfrm>
            <a:off x="1681163" y="246063"/>
            <a:ext cx="6997700" cy="1184275"/>
          </a:xfrm>
        </p:spPr>
        <p:txBody>
          <a:bodyPr/>
          <a:lstStyle/>
          <a:p>
            <a:pPr eaLnBrk="1" hangingPunct="1"/>
            <a:r>
              <a:rPr lang="en-US" altLang="en-US" sz="5400" b="1" dirty="0">
                <a:solidFill>
                  <a:srgbClr val="0061AF"/>
                </a:solidFill>
                <a:latin typeface="Calibri" panose="020F0502020204030204" pitchFamily="34" charset="0"/>
              </a:rPr>
              <a:t>Goals</a:t>
            </a:r>
            <a:endParaRPr lang="en-US" altLang="en-US" sz="4800" b="1" dirty="0">
              <a:solidFill>
                <a:srgbClr val="0061AF"/>
              </a:solidFill>
              <a:latin typeface="Calibri" panose="020F0502020204030204" pitchFamily="34" charset="0"/>
            </a:endParaRPr>
          </a:p>
        </p:txBody>
      </p:sp>
      <p:sp>
        <p:nvSpPr>
          <p:cNvPr id="5" name="Content Placeholder 2">
            <a:extLst>
              <a:ext uri="{FF2B5EF4-FFF2-40B4-BE49-F238E27FC236}">
                <a16:creationId xmlns:a16="http://schemas.microsoft.com/office/drawing/2014/main" id="{09607199-9D97-CC71-8759-086EB136FCD2}"/>
              </a:ext>
            </a:extLst>
          </p:cNvPr>
          <p:cNvSpPr>
            <a:spLocks noGrp="1"/>
          </p:cNvSpPr>
          <p:nvPr>
            <p:ph idx="1"/>
          </p:nvPr>
        </p:nvSpPr>
        <p:spPr>
          <a:xfrm>
            <a:off x="1681163" y="1430338"/>
            <a:ext cx="6997700" cy="5427662"/>
          </a:xfrm>
        </p:spPr>
        <p:txBody>
          <a:bodyPr/>
          <a:lstStyle/>
          <a:p>
            <a:pPr eaLnBrk="1" hangingPunct="1"/>
            <a:r>
              <a:rPr lang="en-US" altLang="en-US" sz="2400" dirty="0">
                <a:solidFill>
                  <a:srgbClr val="0061AF"/>
                </a:solidFill>
                <a:latin typeface="Calibri" panose="020F0502020204030204" pitchFamily="34" charset="0"/>
              </a:rPr>
              <a:t>Review what is meant by disability and special education.</a:t>
            </a:r>
          </a:p>
          <a:p>
            <a:pPr eaLnBrk="1" hangingPunct="1"/>
            <a:r>
              <a:rPr lang="en-US" altLang="en-US" sz="2400" dirty="0">
                <a:solidFill>
                  <a:srgbClr val="0061AF"/>
                </a:solidFill>
                <a:latin typeface="Calibri" panose="020F0502020204030204" pitchFamily="34" charset="0"/>
              </a:rPr>
              <a:t>Consider school and life goals for individuals with disabilities.</a:t>
            </a:r>
          </a:p>
          <a:p>
            <a:pPr eaLnBrk="1" hangingPunct="1"/>
            <a:r>
              <a:rPr lang="en-US" altLang="en-US" sz="2400" dirty="0">
                <a:solidFill>
                  <a:srgbClr val="0061AF"/>
                </a:solidFill>
                <a:latin typeface="Calibri" panose="020F0502020204030204" pitchFamily="34" charset="0"/>
              </a:rPr>
              <a:t>Understand achievement goals for students with disabilities.</a:t>
            </a:r>
          </a:p>
          <a:p>
            <a:pPr eaLnBrk="1" hangingPunct="1"/>
            <a:r>
              <a:rPr lang="en-US" altLang="en-US" sz="2400" dirty="0">
                <a:solidFill>
                  <a:srgbClr val="0061AF"/>
                </a:solidFill>
                <a:latin typeface="Calibri" panose="020F0502020204030204" pitchFamily="34" charset="0"/>
              </a:rPr>
              <a:t>Consider leadership standards and ethics as they apply to disability, including the PSEL-15 standards.</a:t>
            </a:r>
          </a:p>
          <a:p>
            <a:pPr eaLnBrk="1" hangingPunct="1"/>
            <a:r>
              <a:rPr lang="en-US" altLang="en-US" sz="2400" dirty="0">
                <a:solidFill>
                  <a:srgbClr val="0061AF"/>
                </a:solidFill>
                <a:latin typeface="Calibri" panose="020F0502020204030204" pitchFamily="34" charset="0"/>
              </a:rPr>
              <a:t>Identify challenges faced by principals.</a:t>
            </a:r>
          </a:p>
          <a:p>
            <a:pPr eaLnBrk="1" hangingPunct="1"/>
            <a:r>
              <a:rPr lang="en-US" altLang="en-US" sz="2400" dirty="0">
                <a:solidFill>
                  <a:srgbClr val="0061AF"/>
                </a:solidFill>
                <a:latin typeface="Calibri" panose="020F0502020204030204" pitchFamily="34" charset="0"/>
              </a:rPr>
              <a:t>Introduce dimensions of leadership and importance to students with disabilities.</a:t>
            </a:r>
          </a:p>
          <a:p>
            <a:pPr eaLnBrk="1" hangingPunct="1"/>
            <a:r>
              <a:rPr lang="en-US" altLang="en-US" sz="2400" dirty="0">
                <a:solidFill>
                  <a:srgbClr val="0061AF"/>
                </a:solidFill>
                <a:latin typeface="Calibri" panose="020F0502020204030204" pitchFamily="34" charset="0"/>
              </a:rPr>
              <a:t>Provide overview of the next six parts in this CEM.</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24B8788-689D-873D-C89A-786C2DABBB2D}"/>
              </a:ext>
              <a:ext uri="{C183D7F6-B498-43B3-948B-1728B52AA6E4}">
                <adec:decorative xmlns:adec="http://schemas.microsoft.com/office/drawing/2017/decorative" val="1"/>
              </a:ext>
            </a:extLst>
          </p:cNvPr>
          <p:cNvSpPr/>
          <p:nvPr/>
        </p:nvSpPr>
        <p:spPr>
          <a:xfrm>
            <a:off x="1581150" y="211138"/>
            <a:ext cx="7199313" cy="1287462"/>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dirty="0">
              <a:solidFill>
                <a:srgbClr val="0061AF"/>
              </a:solidFill>
              <a:latin typeface="+mj-lt"/>
            </a:endParaRPr>
          </a:p>
        </p:txBody>
      </p:sp>
      <p:sp>
        <p:nvSpPr>
          <p:cNvPr id="87043" name="Subtitle 4">
            <a:extLst>
              <a:ext uri="{FF2B5EF4-FFF2-40B4-BE49-F238E27FC236}">
                <a16:creationId xmlns:a16="http://schemas.microsoft.com/office/drawing/2014/main" id="{57691FBA-2079-3577-E009-D2E1D821D7A1}"/>
              </a:ext>
            </a:extLst>
          </p:cNvPr>
          <p:cNvSpPr>
            <a:spLocks noGrp="1"/>
          </p:cNvSpPr>
          <p:nvPr>
            <p:ph type="title" idx="4294967295"/>
          </p:nvPr>
        </p:nvSpPr>
        <p:spPr bwMode="auto">
          <a:xfrm>
            <a:off x="1581150" y="1514475"/>
            <a:ext cx="7199313" cy="1752600"/>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457200" rtl="0" eaLnBrk="1" fontAlgn="base" latinLnBrk="0" hangingPunct="1">
              <a:lnSpc>
                <a:spcPct val="100000"/>
              </a:lnSpc>
              <a:spcBef>
                <a:spcPct val="20000"/>
              </a:spcBef>
              <a:spcAft>
                <a:spcPct val="0"/>
              </a:spcAft>
              <a:buClrTx/>
              <a:buSzTx/>
              <a:buFont typeface="Arial" panose="020B0604020202020204" pitchFamily="34" charset="0"/>
              <a:buNone/>
              <a:tabLst/>
              <a:defRPr/>
            </a:pPr>
            <a:r>
              <a:rPr kumimoji="0" lang="en-US" altLang="en-US" sz="3200" b="1" i="0" u="none" strike="noStrike" kern="1200" cap="none" spc="0" normalizeH="0" baseline="0" noProof="0" dirty="0">
                <a:ln>
                  <a:noFill/>
                </a:ln>
                <a:solidFill>
                  <a:srgbClr val="0061AF"/>
                </a:solidFill>
                <a:effectLst/>
                <a:uLnTx/>
                <a:uFillTx/>
                <a:latin typeface="Calibri" panose="020F0502020204030204" pitchFamily="34" charset="0"/>
                <a:ea typeface="MS PGothic" panose="020B0600070205080204" pitchFamily="34" charset="-128"/>
                <a:cs typeface="ＭＳ Ｐゴシック" charset="0"/>
              </a:rPr>
              <a:t>Which of the five dimensions of leadership do you see included in this video?</a:t>
            </a:r>
          </a:p>
        </p:txBody>
      </p:sp>
      <p:sp>
        <p:nvSpPr>
          <p:cNvPr id="3" name="Title 3">
            <a:extLst>
              <a:ext uri="{FF2B5EF4-FFF2-40B4-BE49-F238E27FC236}">
                <a16:creationId xmlns:a16="http://schemas.microsoft.com/office/drawing/2014/main" id="{2096B172-C8F6-01B0-1AE7-F03F9733558B}"/>
              </a:ext>
            </a:extLst>
          </p:cNvPr>
          <p:cNvSpPr>
            <a:spLocks/>
          </p:cNvSpPr>
          <p:nvPr/>
        </p:nvSpPr>
        <p:spPr bwMode="auto">
          <a:xfrm>
            <a:off x="2557463" y="3355975"/>
            <a:ext cx="5272087" cy="925513"/>
          </a:xfrm>
          <a:prstGeom prst="rect">
            <a:avLst/>
          </a:prstGeom>
          <a:noFill/>
          <a:ln>
            <a:noFill/>
            <a:prstDash/>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US" altLang="en-US" sz="2800" b="0" i="0" u="sng" strike="noStrike" kern="1200" cap="none" spc="0" normalizeH="0" baseline="0" noProof="0">
                <a:ln>
                  <a:noFill/>
                </a:ln>
                <a:solidFill>
                  <a:srgbClr val="0061AF"/>
                </a:solidFill>
                <a:effectLst/>
                <a:uLnTx/>
                <a:uFillTx/>
                <a:latin typeface="Calibri" panose="020F0502020204030204" pitchFamily="34" charset="0"/>
                <a:ea typeface="MS PGothic" panose="020B0600070205080204" pitchFamily="34" charset="-128"/>
                <a:cs typeface="ＭＳ Ｐゴシック" charset="0"/>
                <a:hlinkClick r:id="rId3"/>
              </a:rPr>
              <a:t>https://www.youtube.com/watch?v=TBZjS7UXVb4</a:t>
            </a:r>
            <a:r>
              <a:rPr kumimoji="0" lang="en-US" altLang="en-US" sz="2800" b="0" i="0" u="none" strike="noStrike" kern="1200" cap="none" spc="0" normalizeH="0" baseline="0" noProof="0">
                <a:ln>
                  <a:noFill/>
                </a:ln>
                <a:solidFill>
                  <a:srgbClr val="0061AF"/>
                </a:solidFill>
                <a:effectLst/>
                <a:uLnTx/>
                <a:uFillTx/>
                <a:latin typeface="Calibri" panose="020F0502020204030204" pitchFamily="34" charset="0"/>
                <a:ea typeface="MS PGothic" panose="020B0600070205080204" pitchFamily="34" charset="-128"/>
                <a:cs typeface="ＭＳ Ｐゴシック" charset="0"/>
              </a:rPr>
              <a:t> </a:t>
            </a:r>
            <a:endParaRPr kumimoji="0" lang="en-US" altLang="en-US" sz="2800" b="0" i="0" u="none" strike="noStrike" kern="1200" cap="none" spc="0" normalizeH="0" baseline="0" noProof="0" dirty="0">
              <a:ln>
                <a:noFill/>
              </a:ln>
              <a:solidFill>
                <a:srgbClr val="0061AF"/>
              </a:solidFill>
              <a:effectLst/>
              <a:uLnTx/>
              <a:uFillTx/>
              <a:latin typeface="Calibri" panose="020F0502020204030204" pitchFamily="34" charset="0"/>
              <a:ea typeface="MS PGothic" panose="020B0600070205080204" pitchFamily="34" charset="-128"/>
              <a:cs typeface="ＭＳ Ｐゴシック"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89" name="Title 1">
            <a:extLst>
              <a:ext uri="{FF2B5EF4-FFF2-40B4-BE49-F238E27FC236}">
                <a16:creationId xmlns:a16="http://schemas.microsoft.com/office/drawing/2014/main" id="{48324F7C-399A-0E09-06E5-04412B0D5BB1}"/>
              </a:ext>
            </a:extLst>
          </p:cNvPr>
          <p:cNvSpPr>
            <a:spLocks noGrp="1"/>
          </p:cNvSpPr>
          <p:nvPr>
            <p:ph type="title"/>
          </p:nvPr>
        </p:nvSpPr>
        <p:spPr>
          <a:xfrm>
            <a:off x="1581150" y="227013"/>
            <a:ext cx="7199313" cy="1287462"/>
          </a:xfrm>
        </p:spPr>
        <p:txBody>
          <a:bodyPr/>
          <a:lstStyle/>
          <a:p>
            <a:pPr eaLnBrk="1" hangingPunct="1"/>
            <a:r>
              <a:rPr lang="en-US" altLang="en-US" b="1" dirty="0">
                <a:solidFill>
                  <a:srgbClr val="0061AF"/>
                </a:solidFill>
                <a:latin typeface="Calibri" panose="020F0502020204030204" pitchFamily="34" charset="0"/>
              </a:rPr>
              <a:t>References</a:t>
            </a:r>
          </a:p>
        </p:txBody>
      </p:sp>
      <p:sp>
        <p:nvSpPr>
          <p:cNvPr id="3" name="Content Placeholder 2">
            <a:extLst>
              <a:ext uri="{FF2B5EF4-FFF2-40B4-BE49-F238E27FC236}">
                <a16:creationId xmlns:a16="http://schemas.microsoft.com/office/drawing/2014/main" id="{B1D5486D-B8BF-95E3-C57F-C91DDC063A95}"/>
              </a:ext>
            </a:extLst>
          </p:cNvPr>
          <p:cNvSpPr>
            <a:spLocks noGrp="1"/>
          </p:cNvSpPr>
          <p:nvPr>
            <p:ph idx="1"/>
          </p:nvPr>
        </p:nvSpPr>
        <p:spPr>
          <a:xfrm>
            <a:off x="1673225" y="1514475"/>
            <a:ext cx="7010400" cy="4886325"/>
          </a:xfrm>
        </p:spPr>
        <p:txBody>
          <a:bodyPr/>
          <a:lstStyle/>
          <a:p>
            <a:pPr marL="0" indent="0">
              <a:spcBef>
                <a:spcPct val="0"/>
              </a:spcBef>
              <a:buFont typeface="Arial" panose="020B0604020202020204" pitchFamily="34" charset="0"/>
              <a:buNone/>
            </a:pPr>
            <a:r>
              <a:rPr lang="en-US" altLang="en-US" sz="1500" dirty="0">
                <a:solidFill>
                  <a:srgbClr val="1F497D"/>
                </a:solidFill>
                <a:latin typeface="Calibri" panose="020F0502020204030204" pitchFamily="34" charset="0"/>
              </a:rPr>
              <a:t>Billingsley, B., McLeskey, J., &amp; Crockett, J. B. (2014). </a:t>
            </a:r>
            <a:r>
              <a:rPr lang="en-US" altLang="en-US" sz="1500" i="1" dirty="0">
                <a:solidFill>
                  <a:srgbClr val="1F497D"/>
                </a:solidFill>
                <a:latin typeface="Calibri" panose="020F0502020204030204" pitchFamily="34" charset="0"/>
              </a:rPr>
              <a:t>Principal leadership: Moving toward inclusive and high-achieving schools for students with disabilities</a:t>
            </a:r>
            <a:r>
              <a:rPr lang="en-US" altLang="en-US" sz="1500" dirty="0">
                <a:solidFill>
                  <a:srgbClr val="1F497D"/>
                </a:solidFill>
                <a:latin typeface="Calibri" panose="020F0502020204030204" pitchFamily="34" charset="0"/>
              </a:rPr>
              <a:t> (Document No. IC-8). Retrieved from University of Florida, Collaboration for Effective Educator, Development, Accountability, and Reform Center </a:t>
            </a:r>
            <a:r>
              <a:rPr lang="en-US" altLang="en-US" sz="1500" dirty="0" err="1">
                <a:solidFill>
                  <a:srgbClr val="1F497D"/>
                </a:solidFill>
                <a:latin typeface="Calibri" panose="020F0502020204030204" pitchFamily="34" charset="0"/>
              </a:rPr>
              <a:t>website:</a:t>
            </a:r>
            <a:r>
              <a:rPr lang="en-US" altLang="en-US" sz="1500" dirty="0" err="1">
                <a:solidFill>
                  <a:srgbClr val="1F497D"/>
                </a:solidFill>
                <a:latin typeface="Calibri" panose="020F0502020204030204" pitchFamily="34" charset="0"/>
                <a:hlinkClick r:id="rId3"/>
              </a:rPr>
              <a:t>http</a:t>
            </a:r>
            <a:r>
              <a:rPr lang="en-US" altLang="en-US" sz="1500" dirty="0">
                <a:solidFill>
                  <a:srgbClr val="1F497D"/>
                </a:solidFill>
                <a:latin typeface="Calibri" panose="020F0502020204030204" pitchFamily="34" charset="0"/>
                <a:hlinkClick r:id="rId3"/>
              </a:rPr>
              <a:t>://ceedar.education.ufl.edu/tools/innovation-configurations/</a:t>
            </a:r>
            <a:endParaRPr lang="en-US" altLang="en-US" sz="1500" dirty="0">
              <a:solidFill>
                <a:srgbClr val="1F497D"/>
              </a:solidFill>
              <a:latin typeface="Calibri" panose="020F0502020204030204" pitchFamily="34" charset="0"/>
            </a:endParaRPr>
          </a:p>
          <a:p>
            <a:pPr marL="0" indent="0">
              <a:spcBef>
                <a:spcPct val="0"/>
              </a:spcBef>
              <a:buFont typeface="Arial" panose="020B0604020202020204" pitchFamily="34" charset="0"/>
              <a:buNone/>
            </a:pPr>
            <a:r>
              <a:rPr lang="en-US" altLang="en-US" sz="1500" dirty="0">
                <a:solidFill>
                  <a:srgbClr val="1F497D"/>
                </a:solidFill>
                <a:latin typeface="Calibri" panose="020F0502020204030204" pitchFamily="34" charset="0"/>
              </a:rPr>
              <a:t> </a:t>
            </a:r>
          </a:p>
          <a:p>
            <a:pPr marL="0" indent="0">
              <a:spcBef>
                <a:spcPct val="0"/>
              </a:spcBef>
              <a:buFont typeface="Arial" panose="020B0604020202020204" pitchFamily="34" charset="0"/>
              <a:buNone/>
            </a:pPr>
            <a:r>
              <a:rPr lang="en-US" altLang="en-US" sz="1500" dirty="0">
                <a:solidFill>
                  <a:srgbClr val="1F497D"/>
                </a:solidFill>
                <a:latin typeface="Calibri" panose="020F0502020204030204" pitchFamily="34" charset="0"/>
              </a:rPr>
              <a:t>Blue-Banning, M., Summers, J. A., Frankland, H. C., Nelson, L. L., &amp; Beegle, G. (2004). Dimensions of family and professional partnerships: Constructive guidelines for collaboration. </a:t>
            </a:r>
            <a:r>
              <a:rPr lang="en-US" altLang="en-US" sz="1500" i="1" dirty="0">
                <a:solidFill>
                  <a:srgbClr val="1F497D"/>
                </a:solidFill>
                <a:latin typeface="Calibri" panose="020F0502020204030204" pitchFamily="34" charset="0"/>
              </a:rPr>
              <a:t>Exceptional Children</a:t>
            </a:r>
            <a:r>
              <a:rPr lang="en-US" altLang="en-US" sz="1500" dirty="0">
                <a:solidFill>
                  <a:srgbClr val="1F497D"/>
                </a:solidFill>
                <a:latin typeface="Calibri" panose="020F0502020204030204" pitchFamily="34" charset="0"/>
              </a:rPr>
              <a:t>, </a:t>
            </a:r>
            <a:r>
              <a:rPr lang="en-US" altLang="en-US" sz="1500" i="1" dirty="0">
                <a:solidFill>
                  <a:srgbClr val="1F497D"/>
                </a:solidFill>
                <a:latin typeface="Calibri" panose="020F0502020204030204" pitchFamily="34" charset="0"/>
              </a:rPr>
              <a:t>70</a:t>
            </a:r>
            <a:r>
              <a:rPr lang="en-US" altLang="en-US" sz="1500" dirty="0">
                <a:solidFill>
                  <a:srgbClr val="1F497D"/>
                </a:solidFill>
                <a:latin typeface="Calibri" panose="020F0502020204030204" pitchFamily="34" charset="0"/>
              </a:rPr>
              <a:t>(2), 167-184. </a:t>
            </a:r>
          </a:p>
          <a:p>
            <a:pPr marL="0" indent="0">
              <a:spcBef>
                <a:spcPct val="0"/>
              </a:spcBef>
              <a:buFont typeface="Arial" panose="020B0604020202020204" pitchFamily="34" charset="0"/>
              <a:buNone/>
            </a:pPr>
            <a:r>
              <a:rPr lang="en-US" altLang="en-US" sz="1500" dirty="0">
                <a:solidFill>
                  <a:srgbClr val="1F497D"/>
                </a:solidFill>
                <a:latin typeface="Calibri" panose="020F0502020204030204" pitchFamily="34" charset="0"/>
              </a:rPr>
              <a:t> </a:t>
            </a:r>
          </a:p>
          <a:p>
            <a:pPr marL="0" indent="0">
              <a:spcBef>
                <a:spcPct val="0"/>
              </a:spcBef>
              <a:buFont typeface="Arial" panose="020B0604020202020204" pitchFamily="34" charset="0"/>
              <a:buNone/>
            </a:pPr>
            <a:r>
              <a:rPr lang="en-US" altLang="en-US" sz="1500" dirty="0">
                <a:solidFill>
                  <a:srgbClr val="1F497D"/>
                </a:solidFill>
                <a:latin typeface="Calibri" panose="020F0502020204030204" pitchFamily="34" charset="0"/>
              </a:rPr>
              <a:t>Boscardin, M. L., &amp; Lashley, C. (2012). Expanding the leadership framework: An alternate view of professional standards. In J. B. Crockett, B. S. Billingsley, &amp; M. L. Boscardin (Eds.), </a:t>
            </a:r>
            <a:r>
              <a:rPr lang="en-US" altLang="en-US" sz="1500" i="1" dirty="0">
                <a:solidFill>
                  <a:srgbClr val="1F497D"/>
                </a:solidFill>
                <a:latin typeface="Calibri" panose="020F0502020204030204" pitchFamily="34" charset="0"/>
              </a:rPr>
              <a:t>Handbook of leadership &amp; administration for special education </a:t>
            </a:r>
            <a:r>
              <a:rPr lang="en-US" altLang="en-US" sz="1500" dirty="0">
                <a:solidFill>
                  <a:srgbClr val="1F497D"/>
                </a:solidFill>
                <a:latin typeface="Calibri" panose="020F0502020204030204" pitchFamily="34" charset="0"/>
              </a:rPr>
              <a:t>(pp. 37-51). New York, NY: Taylor &amp; Francis.  </a:t>
            </a:r>
          </a:p>
          <a:p>
            <a:pPr marL="0" indent="0">
              <a:spcBef>
                <a:spcPct val="0"/>
              </a:spcBef>
              <a:buFont typeface="Arial" panose="020B0604020202020204" pitchFamily="34" charset="0"/>
              <a:buNone/>
            </a:pPr>
            <a:r>
              <a:rPr lang="en-US" altLang="en-US" sz="1500" dirty="0">
                <a:solidFill>
                  <a:srgbClr val="1F497D"/>
                </a:solidFill>
                <a:latin typeface="Calibri" panose="020F0502020204030204" pitchFamily="34" charset="0"/>
              </a:rPr>
              <a:t> </a:t>
            </a:r>
          </a:p>
          <a:p>
            <a:pPr marL="0" indent="0">
              <a:spcBef>
                <a:spcPct val="0"/>
              </a:spcBef>
              <a:buFont typeface="Arial" panose="020B0604020202020204" pitchFamily="34" charset="0"/>
              <a:buNone/>
            </a:pPr>
            <a:r>
              <a:rPr lang="en-US" altLang="en-US" sz="1500" dirty="0">
                <a:solidFill>
                  <a:srgbClr val="1F497D"/>
                </a:solidFill>
                <a:latin typeface="Calibri" panose="020F0502020204030204" pitchFamily="34" charset="0"/>
              </a:rPr>
              <a:t>Council of Chief State School Officers. (2008). Educational leadership policy standards: Interstate School Leadership Licensure Consortium (ISLLC 2008). Retrieved from </a:t>
            </a:r>
            <a:r>
              <a:rPr lang="en-US" altLang="en-US" sz="1500" dirty="0">
                <a:solidFill>
                  <a:srgbClr val="1F497D"/>
                </a:solidFill>
                <a:latin typeface="Calibri" panose="020F0502020204030204" pitchFamily="34" charset="0"/>
                <a:hlinkClick r:id="rId4"/>
              </a:rPr>
              <a:t>http://www.npbea.org/projects.php</a:t>
            </a:r>
            <a:r>
              <a:rPr lang="en-US" altLang="en-US" sz="1500" dirty="0">
                <a:solidFill>
                  <a:srgbClr val="1F497D"/>
                </a:solidFill>
                <a:latin typeface="Calibri" panose="020F0502020204030204" pitchFamily="34" charset="0"/>
              </a:rPr>
              <a:t>  </a:t>
            </a:r>
          </a:p>
          <a:p>
            <a:pPr marL="0" indent="0">
              <a:buFont typeface="Arial" panose="020B0604020202020204" pitchFamily="34" charset="0"/>
              <a:buNone/>
            </a:pPr>
            <a:r>
              <a:rPr lang="en-US" altLang="en-US" sz="1400" dirty="0">
                <a:latin typeface="Calibri" panose="020F0502020204030204" pitchFamily="34" charset="0"/>
              </a:rPr>
              <a:t> </a:t>
            </a:r>
          </a:p>
          <a:p>
            <a:pPr marL="0" indent="0" eaLnBrk="1" hangingPunct="1">
              <a:lnSpc>
                <a:spcPct val="80000"/>
              </a:lnSpc>
              <a:buFont typeface="Arial" panose="020B0604020202020204" pitchFamily="34" charset="0"/>
              <a:buNone/>
            </a:pPr>
            <a:endParaRPr lang="en-US" altLang="en-US" sz="900" dirty="0">
              <a:latin typeface="Calibri" panose="020F0502020204030204" pitchFamily="34"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7" name="Title 1">
            <a:extLst>
              <a:ext uri="{FF2B5EF4-FFF2-40B4-BE49-F238E27FC236}">
                <a16:creationId xmlns:a16="http://schemas.microsoft.com/office/drawing/2014/main" id="{280D6374-EA08-C6A0-A192-47E322F5F5F6}"/>
              </a:ext>
            </a:extLst>
          </p:cNvPr>
          <p:cNvSpPr>
            <a:spLocks noGrp="1"/>
          </p:cNvSpPr>
          <p:nvPr>
            <p:ph type="title"/>
          </p:nvPr>
        </p:nvSpPr>
        <p:spPr>
          <a:xfrm>
            <a:off x="1484312" y="-956328"/>
            <a:ext cx="7199313" cy="1287462"/>
          </a:xfrm>
        </p:spPr>
        <p:txBody>
          <a:bodyPr/>
          <a:lstStyle/>
          <a:p>
            <a:pPr eaLnBrk="1" hangingPunct="1"/>
            <a:r>
              <a:rPr lang="en-US" altLang="en-US" b="1" dirty="0">
                <a:solidFill>
                  <a:srgbClr val="0061AF"/>
                </a:solidFill>
                <a:latin typeface="Calibri" panose="020F0502020204030204" pitchFamily="34" charset="0"/>
              </a:rPr>
              <a:t>References 2</a:t>
            </a:r>
          </a:p>
        </p:txBody>
      </p:sp>
      <p:sp>
        <p:nvSpPr>
          <p:cNvPr id="2" name="Title 1">
            <a:extLst>
              <a:ext uri="{FF2B5EF4-FFF2-40B4-BE49-F238E27FC236}">
                <a16:creationId xmlns:a16="http://schemas.microsoft.com/office/drawing/2014/main" id="{B31BD214-0439-1E64-474B-C9320234BF9C}"/>
              </a:ext>
            </a:extLst>
          </p:cNvPr>
          <p:cNvSpPr txBox="1">
            <a:spLocks/>
          </p:cNvSpPr>
          <p:nvPr/>
        </p:nvSpPr>
        <p:spPr bwMode="auto">
          <a:xfrm>
            <a:off x="1581150" y="227013"/>
            <a:ext cx="7199313" cy="1287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457200" rtl="0" eaLnBrk="0" fontAlgn="base" hangingPunct="0">
              <a:spcBef>
                <a:spcPct val="0"/>
              </a:spcBef>
              <a:spcAft>
                <a:spcPct val="0"/>
              </a:spcAft>
              <a:defRPr sz="4400" kern="1200">
                <a:solidFill>
                  <a:schemeClr val="tx1"/>
                </a:solidFill>
                <a:latin typeface="+mj-lt"/>
                <a:ea typeface="MS PGothic" panose="020B0600070205080204" pitchFamily="34" charset="-128"/>
                <a:cs typeface="ＭＳ Ｐゴシック" charset="0"/>
              </a:defRPr>
            </a:lvl1pPr>
            <a:lvl2pPr algn="ctr" defTabSz="457200" rtl="0" eaLnBrk="0" fontAlgn="base" hangingPunct="0">
              <a:spcBef>
                <a:spcPct val="0"/>
              </a:spcBef>
              <a:spcAft>
                <a:spcPct val="0"/>
              </a:spcAft>
              <a:defRPr sz="4400">
                <a:solidFill>
                  <a:schemeClr val="tx1"/>
                </a:solidFill>
                <a:latin typeface="Arial" charset="0"/>
                <a:ea typeface="MS PGothic" panose="020B0600070205080204" pitchFamily="34" charset="-128"/>
                <a:cs typeface="ＭＳ Ｐゴシック" charset="0"/>
              </a:defRPr>
            </a:lvl2pPr>
            <a:lvl3pPr algn="ctr" defTabSz="457200" rtl="0" eaLnBrk="0" fontAlgn="base" hangingPunct="0">
              <a:spcBef>
                <a:spcPct val="0"/>
              </a:spcBef>
              <a:spcAft>
                <a:spcPct val="0"/>
              </a:spcAft>
              <a:defRPr sz="4400">
                <a:solidFill>
                  <a:schemeClr val="tx1"/>
                </a:solidFill>
                <a:latin typeface="Arial" charset="0"/>
                <a:ea typeface="MS PGothic" panose="020B0600070205080204" pitchFamily="34" charset="-128"/>
                <a:cs typeface="ＭＳ Ｐゴシック" charset="0"/>
              </a:defRPr>
            </a:lvl3pPr>
            <a:lvl4pPr algn="ctr" defTabSz="457200" rtl="0" eaLnBrk="0" fontAlgn="base" hangingPunct="0">
              <a:spcBef>
                <a:spcPct val="0"/>
              </a:spcBef>
              <a:spcAft>
                <a:spcPct val="0"/>
              </a:spcAft>
              <a:defRPr sz="4400">
                <a:solidFill>
                  <a:schemeClr val="tx1"/>
                </a:solidFill>
                <a:latin typeface="Arial" charset="0"/>
                <a:ea typeface="MS PGothic" panose="020B0600070205080204" pitchFamily="34" charset="-128"/>
                <a:cs typeface="ＭＳ Ｐゴシック" charset="0"/>
              </a:defRPr>
            </a:lvl4pPr>
            <a:lvl5pPr algn="ctr" defTabSz="457200" rtl="0" eaLnBrk="0" fontAlgn="base" hangingPunct="0">
              <a:spcBef>
                <a:spcPct val="0"/>
              </a:spcBef>
              <a:spcAft>
                <a:spcPct val="0"/>
              </a:spcAft>
              <a:defRPr sz="4400">
                <a:solidFill>
                  <a:schemeClr val="tx1"/>
                </a:solidFill>
                <a:latin typeface="Arial" charset="0"/>
                <a:ea typeface="MS PGothic" panose="020B0600070205080204" pitchFamily="34" charset="-128"/>
                <a:cs typeface="ＭＳ Ｐゴシック" charset="0"/>
              </a:defRPr>
            </a:lvl5pPr>
            <a:lvl6pPr marL="457200"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6pPr>
            <a:lvl7pPr marL="914400"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7pPr>
            <a:lvl8pPr marL="1371600"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8pPr>
            <a:lvl9pPr marL="1828800"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9pPr>
          </a:lstStyle>
          <a:p>
            <a:pPr eaLnBrk="1" hangingPunct="1"/>
            <a:r>
              <a:rPr lang="en-US" altLang="en-US" b="1">
                <a:solidFill>
                  <a:srgbClr val="0061AF"/>
                </a:solidFill>
                <a:latin typeface="Calibri" panose="020F0502020204030204" pitchFamily="34" charset="0"/>
              </a:rPr>
              <a:t>References</a:t>
            </a:r>
            <a:endParaRPr lang="en-US" altLang="en-US" b="1" dirty="0">
              <a:solidFill>
                <a:srgbClr val="0061AF"/>
              </a:solidFill>
              <a:latin typeface="Calibri" panose="020F0502020204030204" pitchFamily="34" charset="0"/>
            </a:endParaRPr>
          </a:p>
        </p:txBody>
      </p:sp>
      <p:sp>
        <p:nvSpPr>
          <p:cNvPr id="4" name="Content Placeholder 2">
            <a:extLst>
              <a:ext uri="{FF2B5EF4-FFF2-40B4-BE49-F238E27FC236}">
                <a16:creationId xmlns:a16="http://schemas.microsoft.com/office/drawing/2014/main" id="{D0DA4525-4505-5117-E828-7D3C90AA7D41}"/>
              </a:ext>
            </a:extLst>
          </p:cNvPr>
          <p:cNvSpPr>
            <a:spLocks noGrp="1"/>
          </p:cNvSpPr>
          <p:nvPr>
            <p:ph idx="1"/>
          </p:nvPr>
        </p:nvSpPr>
        <p:spPr>
          <a:xfrm>
            <a:off x="1673225" y="1438275"/>
            <a:ext cx="7010400" cy="5241925"/>
          </a:xfrm>
        </p:spPr>
        <p:txBody>
          <a:bodyPr/>
          <a:lstStyle/>
          <a:p>
            <a:pPr marL="0" indent="0">
              <a:spcBef>
                <a:spcPct val="0"/>
              </a:spcBef>
              <a:buFont typeface="Arial" panose="020B0604020202020204" pitchFamily="34" charset="0"/>
              <a:buNone/>
            </a:pPr>
            <a:r>
              <a:rPr lang="en-US" altLang="en-US" sz="1300" dirty="0">
                <a:solidFill>
                  <a:srgbClr val="1F497D"/>
                </a:solidFill>
                <a:latin typeface="Calibri" panose="020F0502020204030204" pitchFamily="34" charset="0"/>
              </a:rPr>
              <a:t>Friend, M., &amp; Shamberger, C.  (2011). Inclusion. In T. L. Good (Ed.), </a:t>
            </a:r>
            <a:r>
              <a:rPr lang="en-US" altLang="en-US" sz="1300" i="1" dirty="0">
                <a:solidFill>
                  <a:srgbClr val="1F497D"/>
                </a:solidFill>
                <a:latin typeface="Calibri" panose="020F0502020204030204" pitchFamily="34" charset="0"/>
              </a:rPr>
              <a:t>Twenty-first century education: A reference handbook </a:t>
            </a:r>
            <a:r>
              <a:rPr lang="en-US" altLang="en-US" sz="1300" dirty="0">
                <a:solidFill>
                  <a:srgbClr val="1F497D"/>
                </a:solidFill>
                <a:latin typeface="Calibri" panose="020F0502020204030204" pitchFamily="34" charset="0"/>
              </a:rPr>
              <a:t>(Vol. II, Part XI, Ch. 64; p. 124-131). Thousand Oaks, CA: Sage. </a:t>
            </a:r>
          </a:p>
          <a:p>
            <a:pPr marL="0" indent="0">
              <a:spcBef>
                <a:spcPct val="0"/>
              </a:spcBef>
              <a:buFont typeface="Arial" panose="020B0604020202020204" pitchFamily="34" charset="0"/>
              <a:buNone/>
            </a:pPr>
            <a:endParaRPr lang="en-US" altLang="en-US" sz="1300" dirty="0">
              <a:solidFill>
                <a:srgbClr val="1F497D"/>
              </a:solidFill>
              <a:latin typeface="Calibri" panose="020F0502020204030204" pitchFamily="34" charset="0"/>
            </a:endParaRPr>
          </a:p>
          <a:p>
            <a:pPr marL="0" indent="0">
              <a:spcBef>
                <a:spcPct val="0"/>
              </a:spcBef>
              <a:buFont typeface="Arial" panose="020B0604020202020204" pitchFamily="34" charset="0"/>
              <a:buNone/>
            </a:pPr>
            <a:r>
              <a:rPr lang="en-US" altLang="en-US" sz="1400" dirty="0">
                <a:solidFill>
                  <a:schemeClr val="accent1"/>
                </a:solidFill>
                <a:latin typeface="Calibri" panose="020F0502020204030204" pitchFamily="34" charset="0"/>
              </a:rPr>
              <a:t>Hitt, D.H. &amp; Tucker, P.D. (2016). Systematic review of key leader practices found to influence student achievement: A unified framework. </a:t>
            </a:r>
            <a:r>
              <a:rPr lang="en-US" altLang="en-US" sz="1400" i="1" dirty="0">
                <a:solidFill>
                  <a:schemeClr val="accent1"/>
                </a:solidFill>
                <a:latin typeface="Calibri" panose="020F0502020204030204" pitchFamily="34" charset="0"/>
              </a:rPr>
              <a:t>Review of Educational Research, 88</a:t>
            </a:r>
            <a:r>
              <a:rPr lang="en-US" altLang="en-US" sz="1400" dirty="0">
                <a:solidFill>
                  <a:schemeClr val="accent1"/>
                </a:solidFill>
                <a:latin typeface="Calibri" panose="020F0502020204030204" pitchFamily="34" charset="0"/>
              </a:rPr>
              <a:t>(2), 531-569.</a:t>
            </a:r>
            <a:endParaRPr lang="en-US" altLang="en-US" sz="1300" dirty="0">
              <a:solidFill>
                <a:schemeClr val="accent1"/>
              </a:solidFill>
              <a:latin typeface="Calibri" panose="020F0502020204030204" pitchFamily="34" charset="0"/>
            </a:endParaRPr>
          </a:p>
          <a:p>
            <a:pPr marL="0" indent="0">
              <a:spcBef>
                <a:spcPct val="0"/>
              </a:spcBef>
              <a:buFont typeface="Arial" panose="020B0604020202020204" pitchFamily="34" charset="0"/>
              <a:buNone/>
            </a:pPr>
            <a:r>
              <a:rPr lang="en-US" altLang="en-US" sz="1300" dirty="0">
                <a:solidFill>
                  <a:srgbClr val="1F497D"/>
                </a:solidFill>
                <a:latin typeface="Calibri" panose="020F0502020204030204" pitchFamily="34" charset="0"/>
              </a:rPr>
              <a:t> </a:t>
            </a:r>
          </a:p>
          <a:p>
            <a:pPr marL="0" indent="0">
              <a:spcBef>
                <a:spcPct val="0"/>
              </a:spcBef>
              <a:buFont typeface="Arial" panose="020B0604020202020204" pitchFamily="34" charset="0"/>
              <a:buNone/>
            </a:pPr>
            <a:r>
              <a:rPr lang="en-US" altLang="en-US" sz="1300" dirty="0" err="1">
                <a:solidFill>
                  <a:srgbClr val="1F497D"/>
                </a:solidFill>
                <a:latin typeface="Calibri" panose="020F0502020204030204" pitchFamily="34" charset="0"/>
              </a:rPr>
              <a:t>Hoppey</a:t>
            </a:r>
            <a:r>
              <a:rPr lang="en-US" altLang="en-US" sz="1300" dirty="0">
                <a:solidFill>
                  <a:srgbClr val="1F497D"/>
                </a:solidFill>
                <a:latin typeface="Calibri" panose="020F0502020204030204" pitchFamily="34" charset="0"/>
              </a:rPr>
              <a:t>, D., &amp; McLeskey, J. (2013). A case study of principal leadership in an effective inclusive school. </a:t>
            </a:r>
            <a:r>
              <a:rPr lang="en-US" altLang="en-US" sz="1300" i="1" dirty="0">
                <a:solidFill>
                  <a:srgbClr val="1F497D"/>
                </a:solidFill>
                <a:latin typeface="Calibri" panose="020F0502020204030204" pitchFamily="34" charset="0"/>
              </a:rPr>
              <a:t>The Journal of Special Education</a:t>
            </a:r>
            <a:r>
              <a:rPr lang="en-US" altLang="en-US" sz="1300" dirty="0">
                <a:solidFill>
                  <a:srgbClr val="1F497D"/>
                </a:solidFill>
                <a:latin typeface="Calibri" panose="020F0502020204030204" pitchFamily="34" charset="0"/>
              </a:rPr>
              <a:t>, </a:t>
            </a:r>
            <a:r>
              <a:rPr lang="en-US" altLang="en-US" sz="1300" i="1" dirty="0">
                <a:solidFill>
                  <a:srgbClr val="1F497D"/>
                </a:solidFill>
                <a:latin typeface="Calibri" panose="020F0502020204030204" pitchFamily="34" charset="0"/>
              </a:rPr>
              <a:t>46</a:t>
            </a:r>
            <a:r>
              <a:rPr lang="en-US" altLang="en-US" sz="1300" dirty="0">
                <a:solidFill>
                  <a:srgbClr val="1F497D"/>
                </a:solidFill>
                <a:latin typeface="Calibri" panose="020F0502020204030204" pitchFamily="34" charset="0"/>
              </a:rPr>
              <a:t>(4), 245-256.</a:t>
            </a:r>
          </a:p>
          <a:p>
            <a:pPr marL="0" indent="0">
              <a:spcBef>
                <a:spcPct val="0"/>
              </a:spcBef>
              <a:buFont typeface="Arial" panose="020B0604020202020204" pitchFamily="34" charset="0"/>
              <a:buNone/>
            </a:pPr>
            <a:r>
              <a:rPr lang="en-US" altLang="en-US" sz="1300" dirty="0">
                <a:solidFill>
                  <a:srgbClr val="1F497D"/>
                </a:solidFill>
                <a:latin typeface="Calibri" panose="020F0502020204030204" pitchFamily="34" charset="0"/>
              </a:rPr>
              <a:t> </a:t>
            </a:r>
          </a:p>
          <a:p>
            <a:pPr marL="0" indent="0">
              <a:spcBef>
                <a:spcPct val="0"/>
              </a:spcBef>
              <a:buFont typeface="Arial" panose="020B0604020202020204" pitchFamily="34" charset="0"/>
              <a:buNone/>
            </a:pPr>
            <a:r>
              <a:rPr lang="en-US" altLang="en-US" sz="1300" dirty="0">
                <a:solidFill>
                  <a:srgbClr val="1F497D"/>
                </a:solidFill>
                <a:latin typeface="Calibri" panose="020F0502020204030204" pitchFamily="34" charset="0"/>
              </a:rPr>
              <a:t>Individuals With Disabilities Education Act, 20 U.S.C. § 1400 (2004). </a:t>
            </a:r>
          </a:p>
          <a:p>
            <a:pPr marL="0" indent="0">
              <a:spcBef>
                <a:spcPct val="0"/>
              </a:spcBef>
              <a:buFont typeface="Arial" panose="020B0604020202020204" pitchFamily="34" charset="0"/>
              <a:buNone/>
            </a:pPr>
            <a:endParaRPr lang="en-US" altLang="en-US" sz="1300" dirty="0">
              <a:solidFill>
                <a:srgbClr val="1F497D"/>
              </a:solidFill>
              <a:latin typeface="Calibri" panose="020F0502020204030204" pitchFamily="34" charset="0"/>
            </a:endParaRPr>
          </a:p>
          <a:p>
            <a:pPr marL="0" indent="0">
              <a:spcBef>
                <a:spcPct val="0"/>
              </a:spcBef>
              <a:buFont typeface="Arial" panose="020B0604020202020204" pitchFamily="34" charset="0"/>
              <a:buNone/>
            </a:pPr>
            <a:r>
              <a:rPr lang="en-US" altLang="en-US" sz="1300" dirty="0">
                <a:solidFill>
                  <a:srgbClr val="1F497D"/>
                </a:solidFill>
                <a:latin typeface="Calibri" panose="020F0502020204030204" pitchFamily="34" charset="0"/>
              </a:rPr>
              <a:t>The Iris Center. (2015). </a:t>
            </a:r>
            <a:r>
              <a:rPr lang="en-US" altLang="en-US" sz="1300" i="1" dirty="0">
                <a:solidFill>
                  <a:srgbClr val="1F497D"/>
                </a:solidFill>
                <a:latin typeface="Calibri" panose="020F0502020204030204" pitchFamily="34" charset="0"/>
              </a:rPr>
              <a:t>Effective school practices: Promoting collaboration and monitoring students’ academic achievement</a:t>
            </a:r>
            <a:r>
              <a:rPr lang="en-US" altLang="en-US" sz="1300" dirty="0">
                <a:solidFill>
                  <a:srgbClr val="1F497D"/>
                </a:solidFill>
                <a:latin typeface="Calibri" panose="020F0502020204030204" pitchFamily="34" charset="0"/>
              </a:rPr>
              <a:t>. Retrieved from </a:t>
            </a:r>
            <a:r>
              <a:rPr lang="en-US" altLang="en-US" sz="1300" dirty="0">
                <a:solidFill>
                  <a:srgbClr val="1F497D"/>
                </a:solidFill>
                <a:latin typeface="Calibri" panose="020F0502020204030204" pitchFamily="34" charset="0"/>
                <a:hlinkClick r:id="rId3"/>
              </a:rPr>
              <a:t>http://iris.peabody.vanderbilt.edu/module/esp/</a:t>
            </a:r>
            <a:endParaRPr lang="en-US" altLang="en-US" sz="1300" dirty="0">
              <a:solidFill>
                <a:srgbClr val="1F497D"/>
              </a:solidFill>
              <a:latin typeface="Calibri" panose="020F0502020204030204" pitchFamily="34" charset="0"/>
            </a:endParaRPr>
          </a:p>
          <a:p>
            <a:pPr marL="0" indent="0">
              <a:spcBef>
                <a:spcPct val="0"/>
              </a:spcBef>
              <a:buFont typeface="Arial" panose="020B0604020202020204" pitchFamily="34" charset="0"/>
              <a:buNone/>
            </a:pPr>
            <a:endParaRPr lang="en-US" altLang="en-US" sz="1300" dirty="0">
              <a:solidFill>
                <a:srgbClr val="1F497D"/>
              </a:solidFill>
              <a:latin typeface="Calibri" panose="020F0502020204030204" pitchFamily="34" charset="0"/>
            </a:endParaRPr>
          </a:p>
          <a:p>
            <a:pPr marL="0" indent="0">
              <a:lnSpc>
                <a:spcPct val="120000"/>
              </a:lnSpc>
              <a:spcBef>
                <a:spcPct val="0"/>
              </a:spcBef>
              <a:buFont typeface="Arial" panose="020B0604020202020204" pitchFamily="34" charset="0"/>
              <a:buNone/>
            </a:pPr>
            <a:r>
              <a:rPr lang="en-US" altLang="en-US" sz="1300" dirty="0">
                <a:solidFill>
                  <a:srgbClr val="1F497D"/>
                </a:solidFill>
                <a:latin typeface="Calibri" panose="020F0502020204030204" pitchFamily="34" charset="0"/>
              </a:rPr>
              <a:t>Louis, K., </a:t>
            </a:r>
            <a:r>
              <a:rPr lang="en-US" altLang="en-US" sz="1300" dirty="0" err="1">
                <a:solidFill>
                  <a:srgbClr val="1F497D"/>
                </a:solidFill>
                <a:latin typeface="Calibri" panose="020F0502020204030204" pitchFamily="34" charset="0"/>
              </a:rPr>
              <a:t>Leithwood</a:t>
            </a:r>
            <a:r>
              <a:rPr lang="en-US" altLang="en-US" sz="1300" dirty="0">
                <a:solidFill>
                  <a:srgbClr val="1F497D"/>
                </a:solidFill>
                <a:latin typeface="Calibri" panose="020F0502020204030204" pitchFamily="34" charset="0"/>
              </a:rPr>
              <a:t>, K., Wahlstrom, K., &amp; Anderson, S. (2010). </a:t>
            </a:r>
            <a:r>
              <a:rPr lang="en-US" altLang="en-US" sz="1300" i="1" dirty="0">
                <a:solidFill>
                  <a:srgbClr val="1F497D"/>
                </a:solidFill>
                <a:latin typeface="Calibri" panose="020F0502020204030204" pitchFamily="34" charset="0"/>
              </a:rPr>
              <a:t>Investigating the links to improved student learning: Final report of research findings. </a:t>
            </a:r>
            <a:r>
              <a:rPr lang="en-US" altLang="en-US" sz="1300" dirty="0">
                <a:solidFill>
                  <a:srgbClr val="1F497D"/>
                </a:solidFill>
                <a:latin typeface="Calibri" panose="020F0502020204030204" pitchFamily="34" charset="0"/>
              </a:rPr>
              <a:t>Minneapolis: University of Minnesota.</a:t>
            </a:r>
          </a:p>
          <a:p>
            <a:pPr marL="0" indent="0">
              <a:lnSpc>
                <a:spcPct val="120000"/>
              </a:lnSpc>
              <a:spcBef>
                <a:spcPct val="0"/>
              </a:spcBef>
              <a:buFont typeface="Arial" panose="020B0604020202020204" pitchFamily="34" charset="0"/>
              <a:buNone/>
            </a:pPr>
            <a:r>
              <a:rPr lang="en-US" altLang="en-US" sz="1300" dirty="0">
                <a:solidFill>
                  <a:srgbClr val="1F497D"/>
                </a:solidFill>
                <a:latin typeface="Calibri" panose="020F0502020204030204" pitchFamily="34" charset="0"/>
              </a:rPr>
              <a:t> </a:t>
            </a:r>
          </a:p>
          <a:p>
            <a:pPr marL="0" indent="0">
              <a:lnSpc>
                <a:spcPct val="120000"/>
              </a:lnSpc>
              <a:spcBef>
                <a:spcPct val="0"/>
              </a:spcBef>
              <a:buFont typeface="Arial" panose="020B0604020202020204" pitchFamily="34" charset="0"/>
              <a:buNone/>
            </a:pPr>
            <a:r>
              <a:rPr lang="en-US" altLang="en-US" sz="1300" dirty="0">
                <a:solidFill>
                  <a:srgbClr val="1F497D"/>
                </a:solidFill>
                <a:latin typeface="Calibri" panose="020F0502020204030204" pitchFamily="34" charset="0"/>
              </a:rPr>
              <a:t>McLaughlin, M. J., </a:t>
            </a:r>
            <a:r>
              <a:rPr lang="en-US" altLang="en-US" sz="1300" dirty="0" err="1">
                <a:solidFill>
                  <a:srgbClr val="1F497D"/>
                </a:solidFill>
                <a:latin typeface="Calibri" panose="020F0502020204030204" pitchFamily="34" charset="0"/>
              </a:rPr>
              <a:t>Krezmien</a:t>
            </a:r>
            <a:r>
              <a:rPr lang="en-US" altLang="en-US" sz="1300" dirty="0">
                <a:solidFill>
                  <a:srgbClr val="1F497D"/>
                </a:solidFill>
                <a:latin typeface="Calibri" panose="020F0502020204030204" pitchFamily="34" charset="0"/>
              </a:rPr>
              <a:t>, M., Zablocki, M., &amp; Miceli, M. (2007). </a:t>
            </a:r>
            <a:r>
              <a:rPr lang="en-US" altLang="en-US" sz="1300" i="1" dirty="0">
                <a:solidFill>
                  <a:srgbClr val="1F497D"/>
                </a:solidFill>
                <a:latin typeface="Calibri" panose="020F0502020204030204" pitchFamily="34" charset="0"/>
              </a:rPr>
              <a:t>The education of children with disabilities and interpretations of equity: A review of policy and research</a:t>
            </a:r>
            <a:r>
              <a:rPr lang="en-US" altLang="en-US" sz="1300" dirty="0">
                <a:solidFill>
                  <a:srgbClr val="1F497D"/>
                </a:solidFill>
                <a:latin typeface="Calibri" panose="020F0502020204030204" pitchFamily="34" charset="0"/>
              </a:rPr>
              <a:t>. Paper developed for The Campaign for Educational Equity, Teachers College, Columbia University: New York, NY. </a:t>
            </a:r>
          </a:p>
          <a:p>
            <a:pPr marL="0" indent="0">
              <a:lnSpc>
                <a:spcPct val="120000"/>
              </a:lnSpc>
              <a:spcBef>
                <a:spcPct val="0"/>
              </a:spcBef>
              <a:buFont typeface="Arial" panose="020B0604020202020204" pitchFamily="34" charset="0"/>
              <a:buNone/>
            </a:pPr>
            <a:r>
              <a:rPr lang="en-US" altLang="en-US" sz="1300" dirty="0">
                <a:solidFill>
                  <a:srgbClr val="1F497D"/>
                </a:solidFill>
                <a:latin typeface="Calibri" panose="020F0502020204030204" pitchFamily="34" charset="0"/>
              </a:rPr>
              <a:t> </a:t>
            </a:r>
          </a:p>
          <a:p>
            <a:pPr marL="0" indent="0">
              <a:lnSpc>
                <a:spcPct val="120000"/>
              </a:lnSpc>
              <a:spcBef>
                <a:spcPct val="0"/>
              </a:spcBef>
              <a:buFont typeface="Arial" panose="020B0604020202020204" pitchFamily="34" charset="0"/>
              <a:buNone/>
            </a:pPr>
            <a:r>
              <a:rPr lang="en-US" altLang="en-US" sz="1300" dirty="0">
                <a:solidFill>
                  <a:srgbClr val="1F497D"/>
                </a:solidFill>
                <a:latin typeface="Calibri" panose="020F0502020204030204" pitchFamily="34" charset="0"/>
              </a:rPr>
              <a:t>McLeskey, J., Landers, E., Williamson, P., &amp; </a:t>
            </a:r>
            <a:r>
              <a:rPr lang="en-US" altLang="en-US" sz="1300" dirty="0" err="1">
                <a:solidFill>
                  <a:srgbClr val="1F497D"/>
                </a:solidFill>
                <a:latin typeface="Calibri" panose="020F0502020204030204" pitchFamily="34" charset="0"/>
              </a:rPr>
              <a:t>Hoppey</a:t>
            </a:r>
            <a:r>
              <a:rPr lang="en-US" altLang="en-US" sz="1300" dirty="0">
                <a:solidFill>
                  <a:srgbClr val="1F497D"/>
                </a:solidFill>
                <a:latin typeface="Calibri" panose="020F0502020204030204" pitchFamily="34" charset="0"/>
              </a:rPr>
              <a:t>, D. (2012). Are we moving toward educating students with disabilities in less restrictive settings? </a:t>
            </a:r>
            <a:r>
              <a:rPr lang="en-US" altLang="en-US" sz="1300" i="1" dirty="0">
                <a:solidFill>
                  <a:srgbClr val="1F497D"/>
                </a:solidFill>
                <a:latin typeface="Calibri" panose="020F0502020204030204" pitchFamily="34" charset="0"/>
              </a:rPr>
              <a:t>Journal of Special Education</a:t>
            </a:r>
            <a:r>
              <a:rPr lang="en-US" altLang="en-US" sz="1300" dirty="0">
                <a:solidFill>
                  <a:srgbClr val="1F497D"/>
                </a:solidFill>
                <a:latin typeface="Calibri" panose="020F0502020204030204" pitchFamily="34" charset="0"/>
              </a:rPr>
              <a:t>,</a:t>
            </a:r>
            <a:r>
              <a:rPr lang="en-US" altLang="en-US" sz="1300" i="1" dirty="0">
                <a:solidFill>
                  <a:srgbClr val="1F497D"/>
                </a:solidFill>
                <a:latin typeface="Calibri" panose="020F0502020204030204" pitchFamily="34" charset="0"/>
              </a:rPr>
              <a:t> 46(3), </a:t>
            </a:r>
            <a:r>
              <a:rPr lang="en-US" altLang="en-US" sz="1300" dirty="0">
                <a:solidFill>
                  <a:srgbClr val="1F497D"/>
                </a:solidFill>
                <a:latin typeface="Calibri" panose="020F0502020204030204" pitchFamily="34" charset="0"/>
              </a:rPr>
              <a:t>131-140. doi:10.1177/0022466910376670 </a:t>
            </a:r>
          </a:p>
          <a:p>
            <a:pPr marL="0" indent="0">
              <a:spcBef>
                <a:spcPct val="0"/>
              </a:spcBef>
              <a:buFont typeface="Arial" panose="020B0604020202020204" pitchFamily="34" charset="0"/>
              <a:buNone/>
            </a:pPr>
            <a:endParaRPr lang="en-US" altLang="en-US" sz="1400" dirty="0">
              <a:latin typeface="Calibri" panose="020F0502020204030204" pitchFamily="34" charset="0"/>
            </a:endParaRPr>
          </a:p>
          <a:p>
            <a:pPr marL="0" indent="0" eaLnBrk="1" hangingPunct="1">
              <a:lnSpc>
                <a:spcPct val="90000"/>
              </a:lnSpc>
              <a:spcBef>
                <a:spcPct val="0"/>
              </a:spcBef>
              <a:buFont typeface="Arial" panose="020B0604020202020204" pitchFamily="34" charset="0"/>
              <a:buNone/>
            </a:pPr>
            <a:endParaRPr lang="en-US" altLang="en-US" sz="1400" dirty="0">
              <a:solidFill>
                <a:srgbClr val="0061AF"/>
              </a:solidFill>
              <a:latin typeface="Calibri" panose="020F0502020204030204" pitchFamily="34"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5" name="Title 1">
            <a:extLst>
              <a:ext uri="{FF2B5EF4-FFF2-40B4-BE49-F238E27FC236}">
                <a16:creationId xmlns:a16="http://schemas.microsoft.com/office/drawing/2014/main" id="{26CC388B-D122-39AB-F4D7-F4075CEC9A51}"/>
              </a:ext>
            </a:extLst>
          </p:cNvPr>
          <p:cNvSpPr>
            <a:spLocks noGrp="1"/>
          </p:cNvSpPr>
          <p:nvPr>
            <p:ph type="title"/>
          </p:nvPr>
        </p:nvSpPr>
        <p:spPr>
          <a:xfrm>
            <a:off x="1497293" y="-934813"/>
            <a:ext cx="7199313" cy="1287462"/>
          </a:xfrm>
        </p:spPr>
        <p:txBody>
          <a:bodyPr/>
          <a:lstStyle/>
          <a:p>
            <a:pPr eaLnBrk="1" hangingPunct="1"/>
            <a:r>
              <a:rPr lang="en-US" altLang="en-US" b="1" dirty="0">
                <a:solidFill>
                  <a:srgbClr val="0061AF"/>
                </a:solidFill>
                <a:latin typeface="Calibri" panose="020F0502020204030204" pitchFamily="34" charset="0"/>
              </a:rPr>
              <a:t>References 3</a:t>
            </a:r>
          </a:p>
        </p:txBody>
      </p:sp>
      <p:sp>
        <p:nvSpPr>
          <p:cNvPr id="2" name="Title 1">
            <a:extLst>
              <a:ext uri="{FF2B5EF4-FFF2-40B4-BE49-F238E27FC236}">
                <a16:creationId xmlns:a16="http://schemas.microsoft.com/office/drawing/2014/main" id="{4C9DA0EF-6318-9B82-CE0A-C34741C95910}"/>
              </a:ext>
            </a:extLst>
          </p:cNvPr>
          <p:cNvSpPr txBox="1">
            <a:spLocks/>
          </p:cNvSpPr>
          <p:nvPr/>
        </p:nvSpPr>
        <p:spPr bwMode="auto">
          <a:xfrm>
            <a:off x="1581150" y="227013"/>
            <a:ext cx="7199313" cy="1287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457200" rtl="0" eaLnBrk="0" fontAlgn="base" hangingPunct="0">
              <a:spcBef>
                <a:spcPct val="0"/>
              </a:spcBef>
              <a:spcAft>
                <a:spcPct val="0"/>
              </a:spcAft>
              <a:defRPr sz="4400" kern="1200">
                <a:solidFill>
                  <a:schemeClr val="tx1"/>
                </a:solidFill>
                <a:latin typeface="+mj-lt"/>
                <a:ea typeface="MS PGothic" panose="020B0600070205080204" pitchFamily="34" charset="-128"/>
                <a:cs typeface="ＭＳ Ｐゴシック" charset="0"/>
              </a:defRPr>
            </a:lvl1pPr>
            <a:lvl2pPr algn="ctr" defTabSz="457200" rtl="0" eaLnBrk="0" fontAlgn="base" hangingPunct="0">
              <a:spcBef>
                <a:spcPct val="0"/>
              </a:spcBef>
              <a:spcAft>
                <a:spcPct val="0"/>
              </a:spcAft>
              <a:defRPr sz="4400">
                <a:solidFill>
                  <a:schemeClr val="tx1"/>
                </a:solidFill>
                <a:latin typeface="Arial" charset="0"/>
                <a:ea typeface="MS PGothic" panose="020B0600070205080204" pitchFamily="34" charset="-128"/>
                <a:cs typeface="ＭＳ Ｐゴシック" charset="0"/>
              </a:defRPr>
            </a:lvl2pPr>
            <a:lvl3pPr algn="ctr" defTabSz="457200" rtl="0" eaLnBrk="0" fontAlgn="base" hangingPunct="0">
              <a:spcBef>
                <a:spcPct val="0"/>
              </a:spcBef>
              <a:spcAft>
                <a:spcPct val="0"/>
              </a:spcAft>
              <a:defRPr sz="4400">
                <a:solidFill>
                  <a:schemeClr val="tx1"/>
                </a:solidFill>
                <a:latin typeface="Arial" charset="0"/>
                <a:ea typeface="MS PGothic" panose="020B0600070205080204" pitchFamily="34" charset="-128"/>
                <a:cs typeface="ＭＳ Ｐゴシック" charset="0"/>
              </a:defRPr>
            </a:lvl3pPr>
            <a:lvl4pPr algn="ctr" defTabSz="457200" rtl="0" eaLnBrk="0" fontAlgn="base" hangingPunct="0">
              <a:spcBef>
                <a:spcPct val="0"/>
              </a:spcBef>
              <a:spcAft>
                <a:spcPct val="0"/>
              </a:spcAft>
              <a:defRPr sz="4400">
                <a:solidFill>
                  <a:schemeClr val="tx1"/>
                </a:solidFill>
                <a:latin typeface="Arial" charset="0"/>
                <a:ea typeface="MS PGothic" panose="020B0600070205080204" pitchFamily="34" charset="-128"/>
                <a:cs typeface="ＭＳ Ｐゴシック" charset="0"/>
              </a:defRPr>
            </a:lvl4pPr>
            <a:lvl5pPr algn="ctr" defTabSz="457200" rtl="0" eaLnBrk="0" fontAlgn="base" hangingPunct="0">
              <a:spcBef>
                <a:spcPct val="0"/>
              </a:spcBef>
              <a:spcAft>
                <a:spcPct val="0"/>
              </a:spcAft>
              <a:defRPr sz="4400">
                <a:solidFill>
                  <a:schemeClr val="tx1"/>
                </a:solidFill>
                <a:latin typeface="Arial" charset="0"/>
                <a:ea typeface="MS PGothic" panose="020B0600070205080204" pitchFamily="34" charset="-128"/>
                <a:cs typeface="ＭＳ Ｐゴシック" charset="0"/>
              </a:defRPr>
            </a:lvl5pPr>
            <a:lvl6pPr marL="457200"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6pPr>
            <a:lvl7pPr marL="914400"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7pPr>
            <a:lvl8pPr marL="1371600"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8pPr>
            <a:lvl9pPr marL="1828800" algn="ctr" defTabSz="457200" rtl="0" fontAlgn="base">
              <a:spcBef>
                <a:spcPct val="0"/>
              </a:spcBef>
              <a:spcAft>
                <a:spcPct val="0"/>
              </a:spcAft>
              <a:defRPr sz="4400">
                <a:solidFill>
                  <a:schemeClr val="tx1"/>
                </a:solidFill>
                <a:latin typeface="Arial" charset="0"/>
                <a:ea typeface="ＭＳ Ｐゴシック" charset="0"/>
                <a:cs typeface="ＭＳ Ｐゴシック" charset="0"/>
              </a:defRPr>
            </a:lvl9pPr>
          </a:lstStyle>
          <a:p>
            <a:pPr eaLnBrk="1" hangingPunct="1"/>
            <a:r>
              <a:rPr lang="en-US" altLang="en-US" b="1">
                <a:solidFill>
                  <a:srgbClr val="0061AF"/>
                </a:solidFill>
                <a:latin typeface="Calibri" panose="020F0502020204030204" pitchFamily="34" charset="0"/>
              </a:rPr>
              <a:t>References</a:t>
            </a:r>
            <a:endParaRPr lang="en-US" altLang="en-US" b="1" dirty="0">
              <a:solidFill>
                <a:srgbClr val="0061AF"/>
              </a:solidFill>
              <a:latin typeface="Calibri" panose="020F0502020204030204" pitchFamily="34" charset="0"/>
            </a:endParaRPr>
          </a:p>
        </p:txBody>
      </p:sp>
      <p:sp>
        <p:nvSpPr>
          <p:cNvPr id="6" name="Content Placeholder 2">
            <a:extLst>
              <a:ext uri="{FF2B5EF4-FFF2-40B4-BE49-F238E27FC236}">
                <a16:creationId xmlns:a16="http://schemas.microsoft.com/office/drawing/2014/main" id="{6C4C5141-3723-A1C6-F8B9-D6BC4BF30FF6}"/>
              </a:ext>
            </a:extLst>
          </p:cNvPr>
          <p:cNvSpPr>
            <a:spLocks noGrp="1"/>
          </p:cNvSpPr>
          <p:nvPr>
            <p:ph idx="1"/>
          </p:nvPr>
        </p:nvSpPr>
        <p:spPr>
          <a:xfrm>
            <a:off x="1673225" y="1425575"/>
            <a:ext cx="7010400" cy="5432425"/>
          </a:xfrm>
        </p:spPr>
        <p:txBody>
          <a:bodyPr/>
          <a:lstStyle/>
          <a:p>
            <a:pPr marL="0" indent="0">
              <a:buFont typeface="Arial" panose="020B0604020202020204" pitchFamily="34" charset="0"/>
              <a:buNone/>
            </a:pPr>
            <a:r>
              <a:rPr lang="en-US" altLang="en-US" sz="1200" dirty="0">
                <a:solidFill>
                  <a:srgbClr val="1F497D"/>
                </a:solidFill>
                <a:latin typeface="Calibri" panose="020F0502020204030204" pitchFamily="34" charset="0"/>
              </a:rPr>
              <a:t>McLeskey, J., Rosenberg, M., &amp; Westling, D. (2013). </a:t>
            </a:r>
            <a:r>
              <a:rPr lang="en-US" altLang="en-US" sz="1200" i="1" dirty="0">
                <a:solidFill>
                  <a:srgbClr val="1F497D"/>
                </a:solidFill>
                <a:latin typeface="Calibri" panose="020F0502020204030204" pitchFamily="34" charset="0"/>
              </a:rPr>
              <a:t>Inclusion: Effective practices for all students. </a:t>
            </a:r>
            <a:r>
              <a:rPr lang="en-US" altLang="en-US" sz="1200" dirty="0">
                <a:solidFill>
                  <a:srgbClr val="1F497D"/>
                </a:solidFill>
                <a:latin typeface="Calibri" panose="020F0502020204030204" pitchFamily="34" charset="0"/>
              </a:rPr>
              <a:t>Boston, MA: Pearson. </a:t>
            </a:r>
          </a:p>
          <a:p>
            <a:pPr marL="0" indent="0">
              <a:buFont typeface="Arial" panose="020B0604020202020204" pitchFamily="34" charset="0"/>
              <a:buNone/>
            </a:pPr>
            <a:r>
              <a:rPr lang="en-US" altLang="en-US" sz="1200" dirty="0">
                <a:solidFill>
                  <a:srgbClr val="1F497D"/>
                </a:solidFill>
                <a:latin typeface="Calibri" panose="020F0502020204030204" pitchFamily="34" charset="0"/>
              </a:rPr>
              <a:t> </a:t>
            </a:r>
          </a:p>
          <a:p>
            <a:pPr marL="0" indent="0">
              <a:buFont typeface="Arial" panose="020B0604020202020204" pitchFamily="34" charset="0"/>
              <a:buNone/>
            </a:pPr>
            <a:r>
              <a:rPr lang="en-US" altLang="en-US" sz="1200" dirty="0">
                <a:solidFill>
                  <a:srgbClr val="1F497D"/>
                </a:solidFill>
                <a:latin typeface="Calibri" panose="020F0502020204030204" pitchFamily="34" charset="0"/>
              </a:rPr>
              <a:t>National Center on Educational Outcomes. (2013). Alternate assessments for students with disabilities</a:t>
            </a:r>
            <a:r>
              <a:rPr lang="en-US" altLang="en-US" sz="1200" i="1" dirty="0">
                <a:solidFill>
                  <a:srgbClr val="1F497D"/>
                </a:solidFill>
                <a:latin typeface="Calibri" panose="020F0502020204030204" pitchFamily="34" charset="0"/>
              </a:rPr>
              <a:t>. </a:t>
            </a:r>
            <a:r>
              <a:rPr lang="en-US" altLang="en-US" sz="1200" dirty="0">
                <a:solidFill>
                  <a:srgbClr val="1F497D"/>
                </a:solidFill>
                <a:latin typeface="Calibri" panose="020F0502020204030204" pitchFamily="34" charset="0"/>
              </a:rPr>
              <a:t>Retrieved from </a:t>
            </a:r>
            <a:r>
              <a:rPr lang="en-US" altLang="en-US" sz="1200" dirty="0">
                <a:solidFill>
                  <a:srgbClr val="1F497D"/>
                </a:solidFill>
                <a:latin typeface="Calibri" panose="020F0502020204030204" pitchFamily="34" charset="0"/>
                <a:hlinkClick r:id="rId3"/>
              </a:rPr>
              <a:t>http://www.cehd.umn.edu/nceo/topicareas/alternateassessments/altassesstopic.htm</a:t>
            </a:r>
            <a:endParaRPr lang="en-US" altLang="en-US" sz="1200" dirty="0">
              <a:solidFill>
                <a:srgbClr val="1F497D"/>
              </a:solidFill>
              <a:latin typeface="Calibri" panose="020F0502020204030204" pitchFamily="34" charset="0"/>
            </a:endParaRPr>
          </a:p>
          <a:p>
            <a:pPr marL="0" indent="0">
              <a:buFont typeface="Arial" panose="020B0604020202020204" pitchFamily="34" charset="0"/>
              <a:buNone/>
            </a:pPr>
            <a:r>
              <a:rPr lang="en-US" altLang="en-US" sz="1200" dirty="0">
                <a:solidFill>
                  <a:srgbClr val="1F497D"/>
                </a:solidFill>
                <a:latin typeface="Calibri" panose="020F0502020204030204" pitchFamily="34" charset="0"/>
              </a:rPr>
              <a:t> </a:t>
            </a:r>
          </a:p>
          <a:p>
            <a:pPr marL="0" indent="0">
              <a:buFont typeface="Arial" panose="020B0604020202020204" pitchFamily="34" charset="0"/>
              <a:buNone/>
            </a:pPr>
            <a:r>
              <a:rPr lang="en-US" altLang="en-US" sz="1200" dirty="0">
                <a:solidFill>
                  <a:srgbClr val="1F497D"/>
                </a:solidFill>
                <a:latin typeface="Calibri" panose="020F0502020204030204" pitchFamily="34" charset="0"/>
              </a:rPr>
              <a:t>Sanford, C., Newman, L., Wagner, M., </a:t>
            </a:r>
            <a:r>
              <a:rPr lang="en-US" altLang="en-US" sz="1200" dirty="0" err="1">
                <a:solidFill>
                  <a:srgbClr val="1F497D"/>
                </a:solidFill>
                <a:latin typeface="Calibri" panose="020F0502020204030204" pitchFamily="34" charset="0"/>
              </a:rPr>
              <a:t>Cameto</a:t>
            </a:r>
            <a:r>
              <a:rPr lang="en-US" altLang="en-US" sz="1200" dirty="0">
                <a:solidFill>
                  <a:srgbClr val="1F497D"/>
                </a:solidFill>
                <a:latin typeface="Calibri" panose="020F0502020204030204" pitchFamily="34" charset="0"/>
              </a:rPr>
              <a:t>, R., </a:t>
            </a:r>
            <a:r>
              <a:rPr lang="en-US" altLang="en-US" sz="1200" dirty="0" err="1">
                <a:solidFill>
                  <a:srgbClr val="1F497D"/>
                </a:solidFill>
                <a:latin typeface="Calibri" panose="020F0502020204030204" pitchFamily="34" charset="0"/>
              </a:rPr>
              <a:t>Knokey</a:t>
            </a:r>
            <a:r>
              <a:rPr lang="en-US" altLang="en-US" sz="1200" dirty="0">
                <a:solidFill>
                  <a:srgbClr val="1F497D"/>
                </a:solidFill>
                <a:latin typeface="Calibri" panose="020F0502020204030204" pitchFamily="34" charset="0"/>
              </a:rPr>
              <a:t>, A. M., &amp; Shaver, D. (2011). </a:t>
            </a:r>
            <a:r>
              <a:rPr lang="en-US" altLang="en-US" sz="1200" i="1" dirty="0">
                <a:solidFill>
                  <a:srgbClr val="1F497D"/>
                </a:solidFill>
                <a:latin typeface="Calibri" panose="020F0502020204030204" pitchFamily="34" charset="0"/>
              </a:rPr>
              <a:t>The post-high school outcomes of young adults with disabilities up to 6 years after high school. Key findings from the National Longitudinal Transition Study-2 (NLTS2) </a:t>
            </a:r>
            <a:r>
              <a:rPr lang="en-US" altLang="en-US" sz="1200" dirty="0">
                <a:solidFill>
                  <a:srgbClr val="1F497D"/>
                </a:solidFill>
                <a:latin typeface="Calibri" panose="020F0502020204030204" pitchFamily="34" charset="0"/>
              </a:rPr>
              <a:t>(NCSER 2011-3004). Menlo Park, CA: SRI International. </a:t>
            </a:r>
          </a:p>
          <a:p>
            <a:pPr marL="0" indent="0">
              <a:buFont typeface="Arial" panose="020B0604020202020204" pitchFamily="34" charset="0"/>
              <a:buNone/>
            </a:pPr>
            <a:r>
              <a:rPr lang="en-US" altLang="en-US" sz="1200" dirty="0">
                <a:solidFill>
                  <a:srgbClr val="1F497D"/>
                </a:solidFill>
                <a:latin typeface="Calibri" panose="020F0502020204030204" pitchFamily="34" charset="0"/>
              </a:rPr>
              <a:t> </a:t>
            </a:r>
          </a:p>
          <a:p>
            <a:pPr marL="0" indent="0">
              <a:buFont typeface="Arial" panose="020B0604020202020204" pitchFamily="34" charset="0"/>
              <a:buNone/>
            </a:pPr>
            <a:r>
              <a:rPr lang="en-US" altLang="en-US" sz="1200" dirty="0">
                <a:solidFill>
                  <a:srgbClr val="1F497D"/>
                </a:solidFill>
                <a:latin typeface="Calibri" panose="020F0502020204030204" pitchFamily="34" charset="0"/>
              </a:rPr>
              <a:t>Silverstein, R. (2000). Emerging disability policy framework: A guidepost for analyzing public policy. </a:t>
            </a:r>
            <a:r>
              <a:rPr lang="en-US" altLang="en-US" sz="1200" i="1" dirty="0">
                <a:solidFill>
                  <a:srgbClr val="1F497D"/>
                </a:solidFill>
                <a:latin typeface="Calibri" panose="020F0502020204030204" pitchFamily="34" charset="0"/>
              </a:rPr>
              <a:t>Iowa Law Review</a:t>
            </a:r>
            <a:r>
              <a:rPr lang="en-US" altLang="en-US" sz="1200" dirty="0">
                <a:solidFill>
                  <a:srgbClr val="1F497D"/>
                </a:solidFill>
                <a:latin typeface="Calibri" panose="020F0502020204030204" pitchFamily="34" charset="0"/>
              </a:rPr>
              <a:t>, </a:t>
            </a:r>
            <a:r>
              <a:rPr lang="en-US" altLang="en-US" sz="1200" i="1" dirty="0">
                <a:solidFill>
                  <a:srgbClr val="1F497D"/>
                </a:solidFill>
                <a:latin typeface="Calibri" panose="020F0502020204030204" pitchFamily="34" charset="0"/>
              </a:rPr>
              <a:t>55</a:t>
            </a:r>
            <a:r>
              <a:rPr lang="en-US" altLang="en-US" sz="1200" dirty="0">
                <a:solidFill>
                  <a:srgbClr val="1F497D"/>
                </a:solidFill>
                <a:latin typeface="Calibri" panose="020F0502020204030204" pitchFamily="34" charset="0"/>
              </a:rPr>
              <a:t>(5), 1757-1784.</a:t>
            </a:r>
          </a:p>
          <a:p>
            <a:pPr marL="0" indent="0">
              <a:buFont typeface="Arial" panose="020B0604020202020204" pitchFamily="34" charset="0"/>
              <a:buNone/>
            </a:pPr>
            <a:endParaRPr lang="en-US" altLang="en-US" sz="1200" dirty="0">
              <a:solidFill>
                <a:srgbClr val="1F497D"/>
              </a:solidFill>
              <a:latin typeface="Calibri" panose="020F0502020204030204" pitchFamily="34" charset="0"/>
            </a:endParaRPr>
          </a:p>
          <a:p>
            <a:pPr marL="0" indent="0">
              <a:buFont typeface="Arial" panose="020B0604020202020204" pitchFamily="34" charset="0"/>
              <a:buNone/>
            </a:pPr>
            <a:r>
              <a:rPr lang="en-US" altLang="en-US" sz="1200" dirty="0">
                <a:solidFill>
                  <a:srgbClr val="1F497D"/>
                </a:solidFill>
                <a:latin typeface="Calibri" panose="020F0502020204030204" pitchFamily="34" charset="0"/>
              </a:rPr>
              <a:t>Thurlow, M. L., &amp; Johnson, D. R. (2011). </a:t>
            </a:r>
            <a:r>
              <a:rPr lang="en-US" altLang="en-US" sz="1200" i="1" dirty="0">
                <a:solidFill>
                  <a:srgbClr val="1F497D"/>
                </a:solidFill>
                <a:latin typeface="Calibri" panose="020F0502020204030204" pitchFamily="34" charset="0"/>
              </a:rPr>
              <a:t>The high school dropout dilemma and special education students</a:t>
            </a:r>
            <a:r>
              <a:rPr lang="en-US" altLang="en-US" sz="1200" dirty="0">
                <a:solidFill>
                  <a:srgbClr val="1F497D"/>
                </a:solidFill>
                <a:latin typeface="Calibri" panose="020F0502020204030204" pitchFamily="34" charset="0"/>
              </a:rPr>
              <a:t>. Santa Barbara, CA: UC Santa Barbara, California Dropout Research Project. Retrieved from </a:t>
            </a:r>
            <a:r>
              <a:rPr lang="en-US" altLang="en-US" sz="1200" u="sng" dirty="0">
                <a:solidFill>
                  <a:srgbClr val="1F497D"/>
                </a:solidFill>
                <a:latin typeface="Calibri" panose="020F0502020204030204" pitchFamily="34" charset="0"/>
                <a:hlinkClick r:id="rId4"/>
              </a:rPr>
              <a:t>http://www.cdrp.ucsb.edu/pubs_reports.htm</a:t>
            </a:r>
            <a:r>
              <a:rPr lang="en-US" altLang="en-US" sz="1200" dirty="0">
                <a:solidFill>
                  <a:srgbClr val="1F497D"/>
                </a:solidFill>
                <a:latin typeface="Calibri" panose="020F0502020204030204" pitchFamily="34" charset="0"/>
              </a:rPr>
              <a:t> </a:t>
            </a:r>
          </a:p>
          <a:p>
            <a:pPr marL="0" indent="0">
              <a:buFont typeface="Arial" panose="020B0604020202020204" pitchFamily="34" charset="0"/>
              <a:buNone/>
            </a:pPr>
            <a:r>
              <a:rPr lang="en-US" altLang="en-US" sz="1200" dirty="0">
                <a:solidFill>
                  <a:srgbClr val="1F497D"/>
                </a:solidFill>
                <a:latin typeface="Calibri" panose="020F0502020204030204" pitchFamily="34" charset="0"/>
              </a:rPr>
              <a:t> </a:t>
            </a:r>
          </a:p>
          <a:p>
            <a:pPr marL="0" indent="0">
              <a:buFont typeface="Arial" panose="020B0604020202020204" pitchFamily="34" charset="0"/>
              <a:buNone/>
            </a:pPr>
            <a:r>
              <a:rPr lang="en-US" altLang="en-US" sz="1200" dirty="0">
                <a:solidFill>
                  <a:srgbClr val="1F497D"/>
                </a:solidFill>
                <a:latin typeface="Calibri" panose="020F0502020204030204" pitchFamily="34" charset="0"/>
              </a:rPr>
              <a:t>Thurlow, M. L., </a:t>
            </a:r>
            <a:r>
              <a:rPr lang="en-US" altLang="en-US" sz="1200" dirty="0" err="1">
                <a:solidFill>
                  <a:srgbClr val="1F497D"/>
                </a:solidFill>
                <a:latin typeface="Calibri" panose="020F0502020204030204" pitchFamily="34" charset="0"/>
              </a:rPr>
              <a:t>Quenemoem</a:t>
            </a:r>
            <a:r>
              <a:rPr lang="en-US" altLang="en-US" sz="1200" dirty="0">
                <a:solidFill>
                  <a:srgbClr val="1F497D"/>
                </a:solidFill>
                <a:latin typeface="Calibri" panose="020F0502020204030204" pitchFamily="34" charset="0"/>
              </a:rPr>
              <a:t>, R. F., &amp; Lazarus, S. S. (2012). Leadership for student performance in an era of accountability. In J. B. Crockett, B. S. Billingsley, &amp; M. L. Boscardin (Eds.), </a:t>
            </a:r>
            <a:r>
              <a:rPr lang="en-US" altLang="en-US" sz="1200" i="1" dirty="0">
                <a:solidFill>
                  <a:srgbClr val="1F497D"/>
                </a:solidFill>
                <a:latin typeface="Calibri" panose="020F0502020204030204" pitchFamily="34" charset="0"/>
              </a:rPr>
              <a:t>Handbook of leadership &amp; administration for special education</a:t>
            </a:r>
            <a:r>
              <a:rPr lang="en-US" altLang="en-US" sz="1200" dirty="0">
                <a:solidFill>
                  <a:srgbClr val="1F497D"/>
                </a:solidFill>
                <a:latin typeface="Calibri" panose="020F0502020204030204" pitchFamily="34" charset="0"/>
              </a:rPr>
              <a:t> (pp. 3-16). New York, NY: Taylor &amp; Francis.</a:t>
            </a:r>
          </a:p>
          <a:p>
            <a:pPr marL="0" indent="0">
              <a:buFont typeface="Arial" panose="020B0604020202020204" pitchFamily="34" charset="0"/>
              <a:buNone/>
            </a:pPr>
            <a:r>
              <a:rPr lang="en-US" altLang="en-US" sz="1200" dirty="0">
                <a:latin typeface="Calibri" panose="020F0502020204030204" pitchFamily="34" charset="0"/>
              </a:rPr>
              <a:t> </a:t>
            </a:r>
          </a:p>
          <a:p>
            <a:pPr marL="0" indent="0">
              <a:lnSpc>
                <a:spcPct val="110000"/>
              </a:lnSpc>
              <a:buFont typeface="Arial" panose="020B0604020202020204" pitchFamily="34" charset="0"/>
              <a:buNone/>
            </a:pPr>
            <a:endParaRPr lang="en-US" altLang="en-US" sz="1200" dirty="0">
              <a:latin typeface="Calibri" panose="020F0502020204030204" pitchFamily="34" charset="0"/>
            </a:endParaRPr>
          </a:p>
          <a:p>
            <a:pPr marL="0" indent="0" eaLnBrk="1" hangingPunct="1">
              <a:buFont typeface="Arial" panose="020B0604020202020204" pitchFamily="34" charset="0"/>
              <a:buNone/>
            </a:pPr>
            <a:endParaRPr lang="en-US" altLang="en-US" sz="1200" dirty="0">
              <a:latin typeface="Calibri" panose="020F050202020403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tle 1">
            <a:extLst>
              <a:ext uri="{FF2B5EF4-FFF2-40B4-BE49-F238E27FC236}">
                <a16:creationId xmlns:a16="http://schemas.microsoft.com/office/drawing/2014/main" id="{BEEF4163-47F2-BE57-3637-D73745B1E3E1}"/>
              </a:ext>
            </a:extLst>
          </p:cNvPr>
          <p:cNvSpPr>
            <a:spLocks noGrp="1"/>
          </p:cNvSpPr>
          <p:nvPr>
            <p:ph type="title"/>
          </p:nvPr>
        </p:nvSpPr>
        <p:spPr>
          <a:xfrm>
            <a:off x="1682750" y="269875"/>
            <a:ext cx="6996113" cy="1150938"/>
          </a:xfrm>
        </p:spPr>
        <p:txBody>
          <a:bodyPr/>
          <a:lstStyle/>
          <a:p>
            <a:pPr eaLnBrk="1" hangingPunct="1"/>
            <a:r>
              <a:rPr lang="en-US" altLang="en-US" sz="4000" b="1" dirty="0">
                <a:solidFill>
                  <a:srgbClr val="0061AF"/>
                </a:solidFill>
                <a:latin typeface="Calibri" panose="020F0502020204030204" pitchFamily="34" charset="0"/>
              </a:rPr>
              <a:t>Students With Disabilities</a:t>
            </a:r>
          </a:p>
        </p:txBody>
      </p:sp>
      <p:sp>
        <p:nvSpPr>
          <p:cNvPr id="6" name="Content Placeholder 2">
            <a:extLst>
              <a:ext uri="{FF2B5EF4-FFF2-40B4-BE49-F238E27FC236}">
                <a16:creationId xmlns:a16="http://schemas.microsoft.com/office/drawing/2014/main" id="{E876027E-CB98-3F54-2319-D1F7230D7ABC}"/>
              </a:ext>
            </a:extLst>
          </p:cNvPr>
          <p:cNvSpPr>
            <a:spLocks noGrp="1"/>
          </p:cNvSpPr>
          <p:nvPr>
            <p:ph idx="1"/>
          </p:nvPr>
        </p:nvSpPr>
        <p:spPr>
          <a:xfrm>
            <a:off x="1682750" y="1504950"/>
            <a:ext cx="6996113" cy="5207000"/>
          </a:xfrm>
        </p:spPr>
        <p:txBody>
          <a:bodyPr>
            <a:noAutofit/>
          </a:bodyPr>
          <a:lstStyle/>
          <a:p>
            <a:pPr eaLnBrk="1" hangingPunct="1"/>
            <a:r>
              <a:rPr lang="en-US" altLang="en-US" dirty="0">
                <a:solidFill>
                  <a:srgbClr val="0061AF"/>
                </a:solidFill>
                <a:latin typeface="Calibri" panose="020F0502020204030204" pitchFamily="34" charset="0"/>
                <a:cs typeface="Calibri" panose="020F0502020204030204" pitchFamily="34" charset="0"/>
              </a:rPr>
              <a:t>Guaranteed free public school education (FAPE) by IDEA (2004).</a:t>
            </a:r>
          </a:p>
          <a:p>
            <a:pPr eaLnBrk="1" hangingPunct="1"/>
            <a:endParaRPr lang="en-US" altLang="en-US" sz="800" dirty="0">
              <a:solidFill>
                <a:srgbClr val="0061AF"/>
              </a:solidFill>
              <a:latin typeface="Calibri" panose="020F0502020204030204" pitchFamily="34" charset="0"/>
              <a:cs typeface="Calibri" panose="020F0502020204030204" pitchFamily="34" charset="0"/>
            </a:endParaRPr>
          </a:p>
          <a:p>
            <a:pPr eaLnBrk="1" hangingPunct="1"/>
            <a:r>
              <a:rPr lang="en-US" altLang="en-US" dirty="0">
                <a:solidFill>
                  <a:srgbClr val="0061AF"/>
                </a:solidFill>
                <a:latin typeface="Calibri" panose="020F0502020204030204" pitchFamily="34" charset="0"/>
                <a:cs typeface="Calibri" panose="020F0502020204030204" pitchFamily="34" charset="0"/>
              </a:rPr>
              <a:t>Heterogeneous student population defined by IDEA:</a:t>
            </a:r>
            <a:endParaRPr lang="en-US" altLang="en-US" sz="800" dirty="0">
              <a:solidFill>
                <a:srgbClr val="0061AF"/>
              </a:solidFill>
              <a:latin typeface="Calibri" panose="020F0502020204030204" pitchFamily="34" charset="0"/>
              <a:cs typeface="Calibri" panose="020F0502020204030204" pitchFamily="34" charset="0"/>
            </a:endParaRPr>
          </a:p>
          <a:p>
            <a:pPr lvl="1" eaLnBrk="1" hangingPunct="1">
              <a:buFont typeface="Courier New" panose="02070309020205020404" pitchFamily="49" charset="0"/>
              <a:buChar char="o"/>
            </a:pPr>
            <a:r>
              <a:rPr lang="en-US" altLang="en-US" sz="3200" dirty="0">
                <a:solidFill>
                  <a:srgbClr val="0061AF"/>
                </a:solidFill>
                <a:latin typeface="Calibri" panose="020F0502020204030204" pitchFamily="34" charset="0"/>
                <a:cs typeface="Calibri" panose="020F0502020204030204" pitchFamily="34" charset="0"/>
              </a:rPr>
              <a:t>13 areas of disability comprise about 13% of all students in schools.</a:t>
            </a:r>
          </a:p>
          <a:p>
            <a:pPr lvl="1" eaLnBrk="1" hangingPunct="1">
              <a:buFont typeface="Courier New" panose="02070309020205020404" pitchFamily="49" charset="0"/>
              <a:buChar char="o"/>
            </a:pPr>
            <a:r>
              <a:rPr lang="en-US" altLang="en-US" sz="3200" dirty="0">
                <a:solidFill>
                  <a:srgbClr val="0061AF"/>
                </a:solidFill>
                <a:latin typeface="Calibri" panose="020F0502020204030204" pitchFamily="34" charset="0"/>
                <a:cs typeface="Calibri" panose="020F0502020204030204" pitchFamily="34" charset="0"/>
              </a:rPr>
              <a:t>Multiple areas of disability under some areas (e.g., other health impairment).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6865" name="AutoShape 2">
            <a:extLst>
              <a:ext uri="{FF2B5EF4-FFF2-40B4-BE49-F238E27FC236}">
                <a16:creationId xmlns:a16="http://schemas.microsoft.com/office/drawing/2014/main" id="{2D6A5537-860A-A421-23B9-8D62EB40C3EB}"/>
              </a:ext>
            </a:extLst>
          </p:cNvPr>
          <p:cNvSpPr>
            <a:spLocks noGrp="1" noChangeArrowheads="1"/>
          </p:cNvSpPr>
          <p:nvPr>
            <p:ph type="title"/>
          </p:nvPr>
        </p:nvSpPr>
        <p:spPr>
          <a:xfrm>
            <a:off x="1690688" y="274638"/>
            <a:ext cx="6996112" cy="1143000"/>
          </a:xfrm>
        </p:spPr>
        <p:txBody>
          <a:bodyPr/>
          <a:lstStyle/>
          <a:p>
            <a:pPr eaLnBrk="1" hangingPunct="1"/>
            <a:r>
              <a:rPr lang="en-US" altLang="en-US" sz="3200" b="1" dirty="0">
                <a:solidFill>
                  <a:srgbClr val="0061AF"/>
                </a:solidFill>
                <a:latin typeface="Calibri" panose="020F0502020204030204" pitchFamily="34" charset="0"/>
              </a:rPr>
              <a:t>Not All Students With Disabilities Receive Special Education</a:t>
            </a:r>
          </a:p>
        </p:txBody>
      </p:sp>
      <p:sp>
        <p:nvSpPr>
          <p:cNvPr id="7" name="Rectangle 3">
            <a:extLst>
              <a:ext uri="{FF2B5EF4-FFF2-40B4-BE49-F238E27FC236}">
                <a16:creationId xmlns:a16="http://schemas.microsoft.com/office/drawing/2014/main" id="{8AAA55E5-6E1F-C97F-1D85-9730F46484B5}"/>
              </a:ext>
            </a:extLst>
          </p:cNvPr>
          <p:cNvSpPr>
            <a:spLocks noGrp="1" noChangeArrowheads="1"/>
          </p:cNvSpPr>
          <p:nvPr>
            <p:ph sz="half" idx="1"/>
          </p:nvPr>
        </p:nvSpPr>
        <p:spPr>
          <a:xfrm>
            <a:off x="1690688" y="1635125"/>
            <a:ext cx="3498850" cy="4525963"/>
          </a:xfrm>
        </p:spPr>
        <p:txBody>
          <a:bodyPr>
            <a:normAutofit/>
          </a:bodyPr>
          <a:lstStyle/>
          <a:p>
            <a:pPr eaLnBrk="1" hangingPunct="1"/>
            <a:r>
              <a:rPr lang="en-US" altLang="en-US" b="1" dirty="0">
                <a:solidFill>
                  <a:srgbClr val="0061AF"/>
                </a:solidFill>
                <a:latin typeface="Calibri" panose="020F0502020204030204" pitchFamily="34" charset="0"/>
                <a:cs typeface="Calibri" panose="020F0502020204030204" pitchFamily="34" charset="0"/>
              </a:rPr>
              <a:t>IDEA</a:t>
            </a:r>
            <a:r>
              <a:rPr lang="en-US" altLang="en-US" dirty="0">
                <a:solidFill>
                  <a:srgbClr val="0061AF"/>
                </a:solidFill>
                <a:latin typeface="Calibri" panose="020F0502020204030204" pitchFamily="34" charset="0"/>
                <a:cs typeface="Calibri" panose="020F0502020204030204" pitchFamily="34" charset="0"/>
              </a:rPr>
              <a:t> provides </a:t>
            </a:r>
            <a:r>
              <a:rPr lang="en-US" altLang="en-US" b="1" i="1" dirty="0">
                <a:solidFill>
                  <a:srgbClr val="0061AF"/>
                </a:solidFill>
                <a:latin typeface="Calibri" panose="020F0502020204030204" pitchFamily="34" charset="0"/>
                <a:cs typeface="Calibri" panose="020F0502020204030204" pitchFamily="34" charset="0"/>
              </a:rPr>
              <a:t>special education and related services</a:t>
            </a:r>
            <a:r>
              <a:rPr lang="en-US" altLang="en-US" dirty="0">
                <a:solidFill>
                  <a:srgbClr val="0061AF"/>
                </a:solidFill>
                <a:latin typeface="Calibri" panose="020F0502020204030204" pitchFamily="34" charset="0"/>
                <a:cs typeface="Calibri" panose="020F0502020204030204" pitchFamily="34" charset="0"/>
              </a:rPr>
              <a:t> to eligible children with disabilities who require </a:t>
            </a:r>
            <a:r>
              <a:rPr lang="en-US" altLang="en-US" b="1" i="1" dirty="0">
                <a:solidFill>
                  <a:srgbClr val="0061AF"/>
                </a:solidFill>
                <a:latin typeface="Calibri" panose="020F0502020204030204" pitchFamily="34" charset="0"/>
                <a:cs typeface="Calibri" panose="020F0502020204030204" pitchFamily="34" charset="0"/>
              </a:rPr>
              <a:t>individualized, specialized instruction</a:t>
            </a:r>
            <a:r>
              <a:rPr lang="en-US" altLang="en-US" dirty="0">
                <a:solidFill>
                  <a:srgbClr val="0061AF"/>
                </a:solidFill>
                <a:latin typeface="Calibri" panose="020F0502020204030204" pitchFamily="34" charset="0"/>
                <a:cs typeface="Calibri" panose="020F0502020204030204" pitchFamily="34" charset="0"/>
              </a:rPr>
              <a:t>.</a:t>
            </a:r>
          </a:p>
          <a:p>
            <a:pPr eaLnBrk="1" hangingPunct="1">
              <a:buFont typeface="Arial" panose="020B0604020202020204" pitchFamily="34" charset="0"/>
              <a:buNone/>
            </a:pPr>
            <a:endParaRPr lang="en-US" altLang="en-US" b="1" i="1" dirty="0">
              <a:solidFill>
                <a:srgbClr val="0061AF"/>
              </a:solidFill>
              <a:latin typeface="Calibri" panose="020F0502020204030204" pitchFamily="34" charset="0"/>
              <a:cs typeface="Calibri" panose="020F0502020204030204" pitchFamily="34" charset="0"/>
            </a:endParaRPr>
          </a:p>
        </p:txBody>
      </p:sp>
      <p:sp>
        <p:nvSpPr>
          <p:cNvPr id="9" name="Rectangle 4">
            <a:extLst>
              <a:ext uri="{FF2B5EF4-FFF2-40B4-BE49-F238E27FC236}">
                <a16:creationId xmlns:a16="http://schemas.microsoft.com/office/drawing/2014/main" id="{D688AD1E-6BE8-79D6-D807-5F78251271CA}"/>
              </a:ext>
            </a:extLst>
          </p:cNvPr>
          <p:cNvSpPr>
            <a:spLocks noGrp="1" noChangeArrowheads="1"/>
          </p:cNvSpPr>
          <p:nvPr>
            <p:ph sz="half" idx="2"/>
          </p:nvPr>
        </p:nvSpPr>
        <p:spPr>
          <a:xfrm>
            <a:off x="5189538" y="1635125"/>
            <a:ext cx="3497262" cy="4084638"/>
          </a:xfrm>
        </p:spPr>
        <p:txBody>
          <a:bodyPr/>
          <a:lstStyle/>
          <a:p>
            <a:pPr eaLnBrk="1" hangingPunct="1"/>
            <a:r>
              <a:rPr lang="en-US" altLang="en-US" b="1" dirty="0">
                <a:solidFill>
                  <a:srgbClr val="0061AF"/>
                </a:solidFill>
                <a:latin typeface="Calibri" panose="020F0502020204030204" pitchFamily="34" charset="0"/>
              </a:rPr>
              <a:t>Section 504</a:t>
            </a:r>
            <a:r>
              <a:rPr lang="en-US" altLang="en-US" dirty="0">
                <a:solidFill>
                  <a:srgbClr val="0061AF"/>
                </a:solidFill>
                <a:latin typeface="Calibri" panose="020F0502020204030204" pitchFamily="34" charset="0"/>
              </a:rPr>
              <a:t> does </a:t>
            </a:r>
            <a:r>
              <a:rPr lang="en-US" altLang="en-US" b="1" i="1" dirty="0">
                <a:solidFill>
                  <a:srgbClr val="0061AF"/>
                </a:solidFill>
                <a:latin typeface="Calibri" panose="020F0502020204030204" pitchFamily="34" charset="0"/>
              </a:rPr>
              <a:t>not</a:t>
            </a:r>
            <a:r>
              <a:rPr lang="en-US" altLang="en-US" dirty="0">
                <a:solidFill>
                  <a:srgbClr val="0061AF"/>
                </a:solidFill>
                <a:latin typeface="Calibri" panose="020F0502020204030204" pitchFamily="34" charset="0"/>
              </a:rPr>
              <a:t> usually provide special education or related services.</a:t>
            </a:r>
          </a:p>
          <a:p>
            <a:pPr eaLnBrk="1" hangingPunct="1"/>
            <a:r>
              <a:rPr lang="en-US" altLang="en-US" b="1" dirty="0">
                <a:solidFill>
                  <a:srgbClr val="0061AF"/>
                </a:solidFill>
                <a:latin typeface="Calibri" panose="020F0502020204030204" pitchFamily="34" charset="0"/>
              </a:rPr>
              <a:t>Section 504</a:t>
            </a:r>
            <a:r>
              <a:rPr lang="en-US" altLang="en-US" dirty="0">
                <a:solidFill>
                  <a:srgbClr val="0061AF"/>
                </a:solidFill>
                <a:latin typeface="Calibri" panose="020F0502020204030204" pitchFamily="34" charset="0"/>
              </a:rPr>
              <a:t> provides </a:t>
            </a:r>
            <a:r>
              <a:rPr lang="en-US" altLang="en-US" b="1" i="1" dirty="0">
                <a:solidFill>
                  <a:srgbClr val="0061AF"/>
                </a:solidFill>
                <a:latin typeface="Calibri" panose="020F0502020204030204" pitchFamily="34" charset="0"/>
              </a:rPr>
              <a:t>accommodations</a:t>
            </a:r>
            <a:r>
              <a:rPr lang="en-US" altLang="en-US" dirty="0">
                <a:solidFill>
                  <a:srgbClr val="0061AF"/>
                </a:solidFill>
                <a:latin typeface="Calibri" panose="020F0502020204030204" pitchFamily="34" charset="0"/>
              </a:rPr>
              <a:t> for students with disabilities that allow them </a:t>
            </a:r>
            <a:r>
              <a:rPr lang="en-US" altLang="en-US" b="1" i="1" dirty="0">
                <a:solidFill>
                  <a:srgbClr val="0061AF"/>
                </a:solidFill>
                <a:latin typeface="Calibri" panose="020F0502020204030204" pitchFamily="34" charset="0"/>
              </a:rPr>
              <a:t>to access learning.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9">
                                            <p:txEl>
                                              <p:pRg st="0" end="0"/>
                                            </p:txEl>
                                          </p:spTgt>
                                        </p:tgtEl>
                                        <p:attrNameLst>
                                          <p:attrName>style.visibility</p:attrName>
                                        </p:attrNameLst>
                                      </p:cBhvr>
                                      <p:to>
                                        <p:strVal val="visible"/>
                                      </p:to>
                                    </p:set>
                                    <p:anim calcmode="lin" valueType="num">
                                      <p:cBhvr additive="base">
                                        <p:cTn id="13" dur="500" fill="hold"/>
                                        <p:tgtEl>
                                          <p:spTgt spid="9">
                                            <p:txEl>
                                              <p:pRg st="0" end="0"/>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9">
                                            <p:txEl>
                                              <p:pRg st="1" end="1"/>
                                            </p:txEl>
                                          </p:spTgt>
                                        </p:tgtEl>
                                        <p:attrNameLst>
                                          <p:attrName>style.visibility</p:attrName>
                                        </p:attrNameLst>
                                      </p:cBhvr>
                                      <p:to>
                                        <p:strVal val="visible"/>
                                      </p:to>
                                    </p:set>
                                    <p:anim calcmode="lin" valueType="num">
                                      <p:cBhvr additive="base">
                                        <p:cTn id="19" dur="500" fill="hold"/>
                                        <p:tgtEl>
                                          <p:spTgt spid="9">
                                            <p:txEl>
                                              <p:pRg st="1" end="1"/>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9">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autoUpdateAnimBg="0"/>
      <p:bldP spid="9"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Title 1">
            <a:extLst>
              <a:ext uri="{FF2B5EF4-FFF2-40B4-BE49-F238E27FC236}">
                <a16:creationId xmlns:a16="http://schemas.microsoft.com/office/drawing/2014/main" id="{866016B8-1F19-3A2F-92EA-A8B3431670CE}"/>
              </a:ext>
            </a:extLst>
          </p:cNvPr>
          <p:cNvSpPr>
            <a:spLocks noGrp="1"/>
          </p:cNvSpPr>
          <p:nvPr>
            <p:ph type="title"/>
          </p:nvPr>
        </p:nvSpPr>
        <p:spPr>
          <a:xfrm>
            <a:off x="1706563" y="285750"/>
            <a:ext cx="6980237" cy="1143000"/>
          </a:xfrm>
        </p:spPr>
        <p:txBody>
          <a:bodyPr/>
          <a:lstStyle/>
          <a:p>
            <a:pPr eaLnBrk="1" hangingPunct="1"/>
            <a:r>
              <a:rPr lang="en-US" altLang="en-US" sz="3600" b="1" dirty="0">
                <a:solidFill>
                  <a:srgbClr val="0061AF"/>
                </a:solidFill>
                <a:latin typeface="Calibri" panose="020F0502020204030204" pitchFamily="34" charset="0"/>
              </a:rPr>
              <a:t>Special Education Basics</a:t>
            </a:r>
            <a:br>
              <a:rPr lang="en-US" altLang="en-US" sz="3600" b="1" dirty="0">
                <a:solidFill>
                  <a:srgbClr val="0061AF"/>
                </a:solidFill>
                <a:latin typeface="Calibri" panose="020F0502020204030204" pitchFamily="34" charset="0"/>
              </a:rPr>
            </a:br>
            <a:r>
              <a:rPr lang="en-US" altLang="en-US" sz="3600" b="1" dirty="0">
                <a:solidFill>
                  <a:srgbClr val="0061AF"/>
                </a:solidFill>
                <a:latin typeface="Calibri" panose="020F0502020204030204" pitchFamily="34" charset="0"/>
              </a:rPr>
              <a:t>(From IDEA 2004)</a:t>
            </a:r>
          </a:p>
        </p:txBody>
      </p:sp>
      <p:sp>
        <p:nvSpPr>
          <p:cNvPr id="6" name="Content Placeholder 2">
            <a:extLst>
              <a:ext uri="{FF2B5EF4-FFF2-40B4-BE49-F238E27FC236}">
                <a16:creationId xmlns:a16="http://schemas.microsoft.com/office/drawing/2014/main" id="{20AA98A1-5201-5098-839B-88C5FF425652}"/>
              </a:ext>
            </a:extLst>
          </p:cNvPr>
          <p:cNvSpPr>
            <a:spLocks noGrp="1"/>
          </p:cNvSpPr>
          <p:nvPr>
            <p:ph idx="1"/>
          </p:nvPr>
        </p:nvSpPr>
        <p:spPr>
          <a:xfrm>
            <a:off x="1635125" y="1428750"/>
            <a:ext cx="7051675" cy="5191125"/>
          </a:xfrm>
        </p:spPr>
        <p:txBody>
          <a:bodyPr>
            <a:noAutofit/>
          </a:bodyPr>
          <a:lstStyle/>
          <a:p>
            <a:pPr eaLnBrk="1" hangingPunct="1"/>
            <a:r>
              <a:rPr lang="en-US" altLang="en-US" sz="2400" i="1" dirty="0">
                <a:solidFill>
                  <a:srgbClr val="0061AF"/>
                </a:solidFill>
                <a:latin typeface="Calibri" panose="020F0502020204030204" pitchFamily="34" charset="0"/>
                <a:cs typeface="Calibri" panose="020F0502020204030204" pitchFamily="34" charset="0"/>
              </a:rPr>
              <a:t>Special education </a:t>
            </a:r>
            <a:r>
              <a:rPr lang="en-US" altLang="en-US" sz="2400" dirty="0">
                <a:solidFill>
                  <a:srgbClr val="0061AF"/>
                </a:solidFill>
                <a:latin typeface="Calibri" panose="020F0502020204030204" pitchFamily="34" charset="0"/>
                <a:cs typeface="Calibri" panose="020F0502020204030204" pitchFamily="34" charset="0"/>
              </a:rPr>
              <a:t>means specially designed instruction and is appropriate to the needs of an eligible child:</a:t>
            </a:r>
            <a:endParaRPr lang="en-US" altLang="en-US" sz="900" dirty="0">
              <a:solidFill>
                <a:srgbClr val="0061AF"/>
              </a:solidFill>
              <a:latin typeface="Calibri" panose="020F0502020204030204" pitchFamily="34" charset="0"/>
              <a:cs typeface="Calibri" panose="020F0502020204030204" pitchFamily="34" charset="0"/>
            </a:endParaRPr>
          </a:p>
          <a:p>
            <a:pPr lvl="1" eaLnBrk="1" hangingPunct="1">
              <a:buFont typeface="Courier New" panose="02070309020205020404" pitchFamily="49" charset="0"/>
              <a:buChar char="o"/>
            </a:pPr>
            <a:r>
              <a:rPr lang="en-US" altLang="en-US" sz="2000" dirty="0">
                <a:solidFill>
                  <a:srgbClr val="0061AF"/>
                </a:solidFill>
                <a:latin typeface="Calibri" panose="020F0502020204030204" pitchFamily="34" charset="0"/>
                <a:cs typeface="Calibri" panose="020F0502020204030204" pitchFamily="34" charset="0"/>
              </a:rPr>
              <a:t>Adapting the content, methodology, or delivery of instruction.</a:t>
            </a:r>
          </a:p>
          <a:p>
            <a:pPr lvl="1" eaLnBrk="1" hangingPunct="1">
              <a:buFont typeface="Courier New" panose="02070309020205020404" pitchFamily="49" charset="0"/>
              <a:buChar char="o"/>
            </a:pPr>
            <a:r>
              <a:rPr lang="en-US" altLang="en-US" sz="2000" dirty="0">
                <a:solidFill>
                  <a:srgbClr val="0061AF"/>
                </a:solidFill>
                <a:latin typeface="Calibri" panose="020F0502020204030204" pitchFamily="34" charset="0"/>
                <a:cs typeface="Calibri" panose="020F0502020204030204" pitchFamily="34" charset="0"/>
              </a:rPr>
              <a:t>Access to the general curriculum so that the child can meet educational standards of the public agency that apply to all children.</a:t>
            </a:r>
          </a:p>
          <a:p>
            <a:pPr lvl="1" eaLnBrk="1" hangingPunct="1">
              <a:buFont typeface="Courier New" panose="02070309020205020404" pitchFamily="49" charset="0"/>
              <a:buChar char="o"/>
            </a:pPr>
            <a:r>
              <a:rPr lang="en-US" altLang="en-US" sz="2000" dirty="0">
                <a:solidFill>
                  <a:srgbClr val="0061AF"/>
                </a:solidFill>
                <a:latin typeface="Calibri" panose="020F0502020204030204" pitchFamily="34" charset="0"/>
                <a:cs typeface="Calibri" panose="020F0502020204030204" pitchFamily="34" charset="0"/>
              </a:rPr>
              <a:t>Physical education.</a:t>
            </a:r>
            <a:endParaRPr lang="en-US" altLang="en-US" sz="900" dirty="0">
              <a:solidFill>
                <a:srgbClr val="0061AF"/>
              </a:solidFill>
              <a:latin typeface="Calibri" panose="020F0502020204030204" pitchFamily="34" charset="0"/>
              <a:cs typeface="Calibri" panose="020F0502020204030204" pitchFamily="34" charset="0"/>
            </a:endParaRPr>
          </a:p>
          <a:p>
            <a:pPr eaLnBrk="1" hangingPunct="1"/>
            <a:r>
              <a:rPr lang="en-US" altLang="en-US" sz="2400" dirty="0">
                <a:solidFill>
                  <a:srgbClr val="0061AF"/>
                </a:solidFill>
                <a:latin typeface="Calibri" panose="020F0502020204030204" pitchFamily="34" charset="0"/>
                <a:cs typeface="Calibri" panose="020F0502020204030204" pitchFamily="34" charset="0"/>
              </a:rPr>
              <a:t>Special education may include the following:</a:t>
            </a:r>
            <a:endParaRPr lang="en-US" altLang="en-US" sz="900" dirty="0">
              <a:solidFill>
                <a:srgbClr val="0061AF"/>
              </a:solidFill>
              <a:latin typeface="Calibri" panose="020F0502020204030204" pitchFamily="34" charset="0"/>
              <a:cs typeface="Calibri" panose="020F0502020204030204" pitchFamily="34" charset="0"/>
            </a:endParaRPr>
          </a:p>
          <a:p>
            <a:pPr lvl="1" eaLnBrk="1" hangingPunct="1">
              <a:buFont typeface="Courier New" panose="02070309020205020404" pitchFamily="49" charset="0"/>
              <a:buChar char="o"/>
            </a:pPr>
            <a:r>
              <a:rPr lang="en-US" altLang="en-US" sz="2000" dirty="0">
                <a:solidFill>
                  <a:srgbClr val="0061AF"/>
                </a:solidFill>
                <a:latin typeface="Calibri" panose="020F0502020204030204" pitchFamily="34" charset="0"/>
                <a:cs typeface="Calibri" panose="020F0502020204030204" pitchFamily="34" charset="0"/>
              </a:rPr>
              <a:t>Supplementary services.</a:t>
            </a:r>
          </a:p>
          <a:p>
            <a:pPr lvl="1" eaLnBrk="1" hangingPunct="1">
              <a:buFont typeface="Courier New" panose="02070309020205020404" pitchFamily="49" charset="0"/>
              <a:buChar char="o"/>
            </a:pPr>
            <a:r>
              <a:rPr lang="en-US" altLang="en-US" sz="2000" dirty="0">
                <a:solidFill>
                  <a:srgbClr val="0061AF"/>
                </a:solidFill>
                <a:latin typeface="Calibri" panose="020F0502020204030204" pitchFamily="34" charset="0"/>
                <a:cs typeface="Calibri" panose="020F0502020204030204" pitchFamily="34" charset="0"/>
              </a:rPr>
              <a:t>Related services.</a:t>
            </a:r>
          </a:p>
          <a:p>
            <a:pPr lvl="1" eaLnBrk="1" hangingPunct="1">
              <a:buFont typeface="Courier New" panose="02070309020205020404" pitchFamily="49" charset="0"/>
              <a:buChar char="o"/>
            </a:pPr>
            <a:r>
              <a:rPr lang="en-US" altLang="en-US" sz="2000" dirty="0">
                <a:solidFill>
                  <a:srgbClr val="0061AF"/>
                </a:solidFill>
                <a:latin typeface="Calibri" panose="020F0502020204030204" pitchFamily="34" charset="0"/>
                <a:cs typeface="Calibri" panose="020F0502020204030204" pitchFamily="34" charset="0"/>
              </a:rPr>
              <a:t>Transition services (transition plan required at age 16).</a:t>
            </a:r>
          </a:p>
          <a:p>
            <a:pPr lvl="1" eaLnBrk="1" hangingPunct="1">
              <a:buFont typeface="Arial" panose="020B0604020202020204" pitchFamily="34" charset="0"/>
              <a:buNone/>
            </a:pPr>
            <a:endParaRPr lang="en-US" altLang="en-US" sz="900" dirty="0">
              <a:solidFill>
                <a:srgbClr val="0061AF"/>
              </a:solidFill>
              <a:latin typeface="Calibri" panose="020F0502020204030204" pitchFamily="34" charset="0"/>
              <a:cs typeface="Calibri" panose="020F0502020204030204"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Title 1">
            <a:extLst>
              <a:ext uri="{FF2B5EF4-FFF2-40B4-BE49-F238E27FC236}">
                <a16:creationId xmlns:a16="http://schemas.microsoft.com/office/drawing/2014/main" id="{AE878D65-3879-82C6-3571-C43F350FED89}"/>
              </a:ext>
            </a:extLst>
          </p:cNvPr>
          <p:cNvSpPr>
            <a:spLocks noGrp="1"/>
          </p:cNvSpPr>
          <p:nvPr>
            <p:ph type="title"/>
          </p:nvPr>
        </p:nvSpPr>
        <p:spPr>
          <a:xfrm>
            <a:off x="1682750" y="274638"/>
            <a:ext cx="7004050" cy="1143000"/>
          </a:xfrm>
        </p:spPr>
        <p:txBody>
          <a:bodyPr/>
          <a:lstStyle/>
          <a:p>
            <a:pPr eaLnBrk="1" hangingPunct="1"/>
            <a:r>
              <a:rPr lang="en-US" altLang="en-US" sz="3600" b="1" dirty="0">
                <a:solidFill>
                  <a:srgbClr val="0061AF"/>
                </a:solidFill>
                <a:latin typeface="Calibri" panose="020F0502020204030204" pitchFamily="34" charset="0"/>
              </a:rPr>
              <a:t>Special Education Basics (continued)</a:t>
            </a:r>
          </a:p>
        </p:txBody>
      </p:sp>
      <p:sp>
        <p:nvSpPr>
          <p:cNvPr id="6" name="Content Placeholder 2">
            <a:extLst>
              <a:ext uri="{FF2B5EF4-FFF2-40B4-BE49-F238E27FC236}">
                <a16:creationId xmlns:a16="http://schemas.microsoft.com/office/drawing/2014/main" id="{0F155D19-55D3-E877-2A87-2A237F609B8D}"/>
              </a:ext>
            </a:extLst>
          </p:cNvPr>
          <p:cNvSpPr>
            <a:spLocks noGrp="1"/>
          </p:cNvSpPr>
          <p:nvPr>
            <p:ph idx="1"/>
          </p:nvPr>
        </p:nvSpPr>
        <p:spPr>
          <a:xfrm>
            <a:off x="1682750" y="1600200"/>
            <a:ext cx="7004050" cy="4525963"/>
          </a:xfrm>
        </p:spPr>
        <p:txBody>
          <a:bodyPr>
            <a:normAutofit/>
          </a:bodyPr>
          <a:lstStyle/>
          <a:p>
            <a:pPr eaLnBrk="1" hangingPunct="1"/>
            <a:r>
              <a:rPr lang="en-US" altLang="en-US" sz="2800" dirty="0">
                <a:solidFill>
                  <a:srgbClr val="0061AF"/>
                </a:solidFill>
                <a:latin typeface="Calibri" panose="020F0502020204030204" pitchFamily="34" charset="0"/>
                <a:cs typeface="Calibri" panose="020F0502020204030204" pitchFamily="34" charset="0"/>
              </a:rPr>
              <a:t>Must be provided in the least restrictive environment (LRE), usually in public schools and general education classrooms.</a:t>
            </a:r>
          </a:p>
          <a:p>
            <a:pPr eaLnBrk="1" hangingPunct="1"/>
            <a:endParaRPr lang="en-US" altLang="en-US" sz="1000" dirty="0">
              <a:solidFill>
                <a:srgbClr val="0061AF"/>
              </a:solidFill>
              <a:latin typeface="Calibri" panose="020F0502020204030204" pitchFamily="34" charset="0"/>
              <a:cs typeface="Calibri" panose="020F0502020204030204" pitchFamily="34" charset="0"/>
            </a:endParaRPr>
          </a:p>
          <a:p>
            <a:pPr eaLnBrk="1" hangingPunct="1"/>
            <a:endParaRPr lang="en-US" altLang="en-US" sz="1000" dirty="0">
              <a:solidFill>
                <a:srgbClr val="0061AF"/>
              </a:solidFill>
              <a:latin typeface="Calibri" panose="020F0502020204030204" pitchFamily="34" charset="0"/>
              <a:cs typeface="Calibri" panose="020F0502020204030204" pitchFamily="34" charset="0"/>
            </a:endParaRPr>
          </a:p>
          <a:p>
            <a:pPr eaLnBrk="1" hangingPunct="1"/>
            <a:r>
              <a:rPr lang="en-US" altLang="en-US" sz="2800" dirty="0">
                <a:solidFill>
                  <a:srgbClr val="0061AF"/>
                </a:solidFill>
                <a:latin typeface="Calibri" panose="020F0502020204030204" pitchFamily="34" charset="0"/>
                <a:cs typeface="Calibri" panose="020F0502020204030204" pitchFamily="34" charset="0"/>
              </a:rPr>
              <a:t>Each child identified with a disability has an individualized education program (IEP).</a:t>
            </a:r>
          </a:p>
          <a:p>
            <a:pPr lvl="1" eaLnBrk="1" hangingPunct="1">
              <a:buFont typeface="Arial" panose="020B0604020202020204" pitchFamily="34" charset="0"/>
              <a:buChar char="•"/>
            </a:pPr>
            <a:endParaRPr lang="en-US" altLang="en-US" sz="1000" dirty="0">
              <a:solidFill>
                <a:srgbClr val="0061AF"/>
              </a:solidFill>
              <a:latin typeface="Calibri" panose="020F0502020204030204" pitchFamily="34" charset="0"/>
              <a:cs typeface="Calibri" panose="020F0502020204030204" pitchFamily="34" charset="0"/>
            </a:endParaRPr>
          </a:p>
          <a:p>
            <a:pPr eaLnBrk="1" hangingPunct="1"/>
            <a:r>
              <a:rPr lang="en-US" altLang="en-US" sz="2800" dirty="0">
                <a:solidFill>
                  <a:srgbClr val="0061AF"/>
                </a:solidFill>
                <a:latin typeface="Calibri" panose="020F0502020204030204" pitchFamily="34" charset="0"/>
                <a:cs typeface="Calibri" panose="020F0502020204030204" pitchFamily="34" charset="0"/>
              </a:rPr>
              <a:t>The IEP outlines goals for the student and the education and services the student is to receive.</a:t>
            </a:r>
          </a:p>
          <a:p>
            <a:pPr eaLnBrk="1" hangingPunct="1"/>
            <a:endParaRPr lang="en-US" altLang="en-US" sz="1800" dirty="0">
              <a:solidFill>
                <a:srgbClr val="0061AF"/>
              </a:solidFill>
              <a:latin typeface="Calibri" panose="020F0502020204030204" pitchFamily="34" charset="0"/>
              <a:cs typeface="Calibri" panose="020F0502020204030204" pitchFamily="34" charset="0"/>
            </a:endParaRPr>
          </a:p>
          <a:p>
            <a:pPr lvl="1" eaLnBrk="1" hangingPunct="1">
              <a:buFont typeface="Arial" panose="020B0604020202020204" pitchFamily="34" charset="0"/>
              <a:buChar char="•"/>
            </a:pPr>
            <a:endParaRPr lang="en-US" altLang="en-US" sz="700" dirty="0">
              <a:solidFill>
                <a:srgbClr val="0061AF"/>
              </a:solidFill>
              <a:latin typeface="Calibri" panose="020F0502020204030204" pitchFamily="34" charset="0"/>
              <a:cs typeface="Calibri" panose="020F0502020204030204" pitchFamily="34" charset="0"/>
            </a:endParaRPr>
          </a:p>
          <a:p>
            <a:pPr lvl="1" eaLnBrk="1" hangingPunct="1">
              <a:buFont typeface="Arial" panose="020B0604020202020204" pitchFamily="34" charset="0"/>
              <a:buChar char="•"/>
            </a:pPr>
            <a:endParaRPr lang="en-US" altLang="en-US" sz="700" dirty="0">
              <a:solidFill>
                <a:srgbClr val="0061AF"/>
              </a:solidFill>
              <a:latin typeface="Calibri" panose="020F0502020204030204" pitchFamily="34" charset="0"/>
              <a:cs typeface="Calibri" panose="020F0502020204030204" pitchFamily="34" charset="0"/>
            </a:endParaRPr>
          </a:p>
          <a:p>
            <a:pPr eaLnBrk="1" hangingPunct="1"/>
            <a:endParaRPr lang="en-US" altLang="en-US" sz="800" dirty="0">
              <a:solidFill>
                <a:srgbClr val="0061AF"/>
              </a:solidFill>
              <a:latin typeface="Calibri" panose="020F0502020204030204" pitchFamily="34" charset="0"/>
              <a:cs typeface="Calibri" panose="020F0502020204030204"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le 1">
            <a:extLst>
              <a:ext uri="{FF2B5EF4-FFF2-40B4-BE49-F238E27FC236}">
                <a16:creationId xmlns:a16="http://schemas.microsoft.com/office/drawing/2014/main" id="{97079DF3-2AD0-4A41-CEE9-DF2A6016F04A}"/>
              </a:ext>
            </a:extLst>
          </p:cNvPr>
          <p:cNvSpPr>
            <a:spLocks noGrp="1"/>
          </p:cNvSpPr>
          <p:nvPr>
            <p:ph type="title"/>
          </p:nvPr>
        </p:nvSpPr>
        <p:spPr>
          <a:xfrm>
            <a:off x="1690688" y="209550"/>
            <a:ext cx="7005637" cy="1109663"/>
          </a:xfrm>
        </p:spPr>
        <p:txBody>
          <a:bodyPr/>
          <a:lstStyle/>
          <a:p>
            <a:pPr marL="342900" indent="-342900" eaLnBrk="1" hangingPunct="1"/>
            <a:r>
              <a:rPr lang="en-US" altLang="en-US" sz="3200" b="1" dirty="0">
                <a:solidFill>
                  <a:srgbClr val="0061AF"/>
                </a:solidFill>
                <a:latin typeface="Calibri" panose="020F0502020204030204" pitchFamily="34" charset="0"/>
              </a:rPr>
              <a:t>Outcomes for Students With Disabilities</a:t>
            </a:r>
            <a:br>
              <a:rPr lang="en-US" altLang="en-US" sz="3200" b="1" dirty="0">
                <a:solidFill>
                  <a:srgbClr val="0061AF"/>
                </a:solidFill>
                <a:latin typeface="Calibri" panose="020F0502020204030204" pitchFamily="34" charset="0"/>
              </a:rPr>
            </a:br>
            <a:r>
              <a:rPr lang="en-US" altLang="en-US" sz="2000" b="1" dirty="0">
                <a:solidFill>
                  <a:srgbClr val="0061AF"/>
                </a:solidFill>
                <a:latin typeface="Calibri" panose="020F0502020204030204" pitchFamily="34" charset="0"/>
              </a:rPr>
              <a:t>(Thurlow &amp; Johnson, 2011)</a:t>
            </a:r>
          </a:p>
        </p:txBody>
      </p:sp>
      <p:sp>
        <p:nvSpPr>
          <p:cNvPr id="6" name="Content Placeholder 2">
            <a:extLst>
              <a:ext uri="{FF2B5EF4-FFF2-40B4-BE49-F238E27FC236}">
                <a16:creationId xmlns:a16="http://schemas.microsoft.com/office/drawing/2014/main" id="{CB00FD36-425E-F4DB-6682-7F81EBE97102}"/>
              </a:ext>
            </a:extLst>
          </p:cNvPr>
          <p:cNvSpPr>
            <a:spLocks noGrp="1"/>
          </p:cNvSpPr>
          <p:nvPr>
            <p:ph idx="1"/>
          </p:nvPr>
        </p:nvSpPr>
        <p:spPr>
          <a:xfrm>
            <a:off x="1690688" y="1547813"/>
            <a:ext cx="7005637" cy="4894262"/>
          </a:xfrm>
        </p:spPr>
        <p:txBody>
          <a:bodyPr>
            <a:normAutofit/>
          </a:bodyPr>
          <a:lstStyle/>
          <a:p>
            <a:pPr eaLnBrk="1" hangingPunct="1">
              <a:lnSpc>
                <a:spcPct val="90000"/>
              </a:lnSpc>
            </a:pPr>
            <a:r>
              <a:rPr lang="en-US" altLang="en-US" sz="3700" dirty="0">
                <a:solidFill>
                  <a:srgbClr val="0061AF"/>
                </a:solidFill>
                <a:latin typeface="Calibri" panose="020F0502020204030204" pitchFamily="34" charset="0"/>
                <a:cs typeface="Calibri" panose="020F0502020204030204" pitchFamily="34" charset="0"/>
              </a:rPr>
              <a:t>Higher drop-out rates.</a:t>
            </a:r>
          </a:p>
          <a:p>
            <a:pPr eaLnBrk="1" hangingPunct="1">
              <a:lnSpc>
                <a:spcPct val="90000"/>
              </a:lnSpc>
            </a:pPr>
            <a:r>
              <a:rPr lang="en-US" altLang="en-US" sz="3700" dirty="0">
                <a:solidFill>
                  <a:srgbClr val="0061AF"/>
                </a:solidFill>
                <a:latin typeface="Calibri" panose="020F0502020204030204" pitchFamily="34" charset="0"/>
                <a:cs typeface="Calibri" panose="020F0502020204030204" pitchFamily="34" charset="0"/>
              </a:rPr>
              <a:t>Problematic post-school outcomes:</a:t>
            </a:r>
          </a:p>
          <a:p>
            <a:pPr lvl="1" eaLnBrk="1" hangingPunct="1">
              <a:lnSpc>
                <a:spcPct val="90000"/>
              </a:lnSpc>
              <a:buFont typeface="Courier New" panose="02070309020205020404" pitchFamily="49" charset="0"/>
              <a:buChar char="o"/>
            </a:pPr>
            <a:r>
              <a:rPr lang="en-US" altLang="en-US" sz="3200" dirty="0">
                <a:solidFill>
                  <a:srgbClr val="0061AF"/>
                </a:solidFill>
                <a:latin typeface="Calibri" panose="020F0502020204030204" pitchFamily="34" charset="0"/>
                <a:cs typeface="Calibri" panose="020F0502020204030204" pitchFamily="34" charset="0"/>
              </a:rPr>
              <a:t>Post-secondary education.</a:t>
            </a:r>
          </a:p>
          <a:p>
            <a:pPr lvl="1" eaLnBrk="1" hangingPunct="1">
              <a:lnSpc>
                <a:spcPct val="90000"/>
              </a:lnSpc>
              <a:buFont typeface="Courier New" panose="02070309020205020404" pitchFamily="49" charset="0"/>
              <a:buChar char="o"/>
            </a:pPr>
            <a:r>
              <a:rPr lang="en-US" altLang="en-US" sz="3200" dirty="0">
                <a:solidFill>
                  <a:srgbClr val="0061AF"/>
                </a:solidFill>
                <a:latin typeface="Calibri" panose="020F0502020204030204" pitchFamily="34" charset="0"/>
                <a:cs typeface="Calibri" panose="020F0502020204030204" pitchFamily="34" charset="0"/>
              </a:rPr>
              <a:t>Employment.</a:t>
            </a:r>
          </a:p>
          <a:p>
            <a:pPr lvl="1" eaLnBrk="1" hangingPunct="1">
              <a:lnSpc>
                <a:spcPct val="90000"/>
              </a:lnSpc>
              <a:buFont typeface="Courier New" panose="02070309020205020404" pitchFamily="49" charset="0"/>
              <a:buChar char="o"/>
            </a:pPr>
            <a:r>
              <a:rPr lang="en-US" altLang="en-US" sz="3200" dirty="0">
                <a:solidFill>
                  <a:srgbClr val="0061AF"/>
                </a:solidFill>
                <a:latin typeface="Calibri" panose="020F0502020204030204" pitchFamily="34" charset="0"/>
                <a:cs typeface="Calibri" panose="020F0502020204030204" pitchFamily="34" charset="0"/>
              </a:rPr>
              <a:t>Social integration.</a:t>
            </a:r>
          </a:p>
          <a:p>
            <a:pPr lvl="1" eaLnBrk="1" hangingPunct="1">
              <a:lnSpc>
                <a:spcPct val="90000"/>
              </a:lnSpc>
              <a:buFont typeface="Arial" panose="020B0604020202020204" pitchFamily="34" charset="0"/>
              <a:buNone/>
            </a:pPr>
            <a:endParaRPr lang="en-US" altLang="en-US" sz="800" dirty="0">
              <a:solidFill>
                <a:srgbClr val="0061AF"/>
              </a:solidFill>
              <a:latin typeface="Calibri" panose="020F0502020204030204" pitchFamily="34" charset="0"/>
              <a:cs typeface="Calibri" panose="020F0502020204030204" pitchFamily="34" charset="0"/>
            </a:endParaRPr>
          </a:p>
          <a:p>
            <a:pPr eaLnBrk="1" hangingPunct="1">
              <a:lnSpc>
                <a:spcPct val="90000"/>
              </a:lnSpc>
              <a:buFont typeface="Arial" panose="020B0604020202020204" pitchFamily="34" charset="0"/>
              <a:buNone/>
            </a:pPr>
            <a:r>
              <a:rPr lang="en-US" altLang="en-US" sz="2800" dirty="0">
                <a:solidFill>
                  <a:srgbClr val="0061AF"/>
                </a:solidFill>
                <a:latin typeface="Calibri" panose="020F0502020204030204" pitchFamily="34" charset="0"/>
                <a:cs typeface="Calibri" panose="020F0502020204030204" pitchFamily="34" charset="0"/>
              </a:rPr>
              <a:t>Achievement of students with disabilities are still low but are improving (Thurlow, </a:t>
            </a:r>
            <a:r>
              <a:rPr lang="en-US" altLang="en-US" sz="2800" dirty="0" err="1">
                <a:solidFill>
                  <a:srgbClr val="0061AF"/>
                </a:solidFill>
                <a:latin typeface="Calibri" panose="020F0502020204030204" pitchFamily="34" charset="0"/>
                <a:cs typeface="Calibri" panose="020F0502020204030204" pitchFamily="34" charset="0"/>
              </a:rPr>
              <a:t>Quenemon</a:t>
            </a:r>
            <a:r>
              <a:rPr lang="en-US" altLang="en-US" sz="2800" dirty="0">
                <a:solidFill>
                  <a:srgbClr val="0061AF"/>
                </a:solidFill>
                <a:latin typeface="Calibri" panose="020F0502020204030204" pitchFamily="34" charset="0"/>
                <a:cs typeface="Calibri" panose="020F0502020204030204" pitchFamily="34" charset="0"/>
              </a:rPr>
              <a:t>, &amp; Lazarus, 2012)</a:t>
            </a:r>
          </a:p>
          <a:p>
            <a:pPr lvl="1" eaLnBrk="1" hangingPunct="1">
              <a:lnSpc>
                <a:spcPct val="90000"/>
              </a:lnSpc>
              <a:buFont typeface="Wingdings" panose="05000000000000000000" pitchFamily="2" charset="2"/>
              <a:buChar char="u"/>
            </a:pPr>
            <a:endParaRPr lang="en-US" altLang="en-US" sz="3700" dirty="0">
              <a:solidFill>
                <a:srgbClr val="0061AF"/>
              </a:solidFill>
              <a:latin typeface="Calibri" panose="020F0502020204030204" pitchFamily="34" charset="0"/>
              <a:cs typeface="Calibri" panose="020F0502020204030204" pitchFamily="34" charset="0"/>
            </a:endParaRPr>
          </a:p>
          <a:p>
            <a:pPr lvl="1" eaLnBrk="1" hangingPunct="1">
              <a:lnSpc>
                <a:spcPct val="90000"/>
              </a:lnSpc>
            </a:pPr>
            <a:endParaRPr lang="en-US" altLang="en-US" sz="3000" dirty="0">
              <a:solidFill>
                <a:srgbClr val="0061AF"/>
              </a:solidFill>
              <a:latin typeface="Calibri" panose="020F0502020204030204" pitchFamily="34" charset="0"/>
              <a:cs typeface="Calibri" panose="020F0502020204030204" pitchFamily="34" charset="0"/>
            </a:endParaRPr>
          </a:p>
          <a:p>
            <a:pPr eaLnBrk="1" hangingPunct="1">
              <a:lnSpc>
                <a:spcPct val="90000"/>
              </a:lnSpc>
            </a:pPr>
            <a:endParaRPr lang="en-US" altLang="en-US" sz="3000" dirty="0">
              <a:solidFill>
                <a:srgbClr val="0061AF"/>
              </a:solidFill>
              <a:latin typeface="Calibri" panose="020F0502020204030204" pitchFamily="34" charset="0"/>
              <a:cs typeface="Calibri" panose="020F0502020204030204" pitchFamily="34" charset="0"/>
            </a:endParaRPr>
          </a:p>
          <a:p>
            <a:pPr eaLnBrk="1" hangingPunct="1">
              <a:lnSpc>
                <a:spcPct val="90000"/>
              </a:lnSpc>
            </a:pPr>
            <a:endParaRPr lang="en-US" altLang="en-US" sz="3000" dirty="0">
              <a:solidFill>
                <a:srgbClr val="0061AF"/>
              </a:solidFill>
              <a:latin typeface="Calibri" panose="020F0502020204030204" pitchFamily="34" charset="0"/>
              <a:cs typeface="Calibri" panose="020F0502020204030204"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5057" name="Rectangle 2">
            <a:extLst>
              <a:ext uri="{FF2B5EF4-FFF2-40B4-BE49-F238E27FC236}">
                <a16:creationId xmlns:a16="http://schemas.microsoft.com/office/drawing/2014/main" id="{42279113-B09E-55BC-1B43-061BA08B2BAB}"/>
              </a:ext>
            </a:extLst>
          </p:cNvPr>
          <p:cNvSpPr>
            <a:spLocks noGrp="1" noChangeArrowheads="1"/>
          </p:cNvSpPr>
          <p:nvPr>
            <p:ph type="title"/>
          </p:nvPr>
        </p:nvSpPr>
        <p:spPr>
          <a:xfrm>
            <a:off x="1690688" y="274638"/>
            <a:ext cx="6996112" cy="1155700"/>
          </a:xfrm>
        </p:spPr>
        <p:txBody>
          <a:bodyPr/>
          <a:lstStyle/>
          <a:p>
            <a:pPr eaLnBrk="1" hangingPunct="1"/>
            <a:r>
              <a:rPr lang="en-US" altLang="en-US" sz="4000" b="1" dirty="0">
                <a:solidFill>
                  <a:srgbClr val="0061AF"/>
                </a:solidFill>
                <a:latin typeface="Calibri" panose="020F0502020204030204" pitchFamily="34" charset="0"/>
              </a:rPr>
              <a:t>Where We Want to Be</a:t>
            </a:r>
            <a:br>
              <a:rPr lang="en-US" altLang="en-US" sz="4000" b="1" dirty="0">
                <a:solidFill>
                  <a:srgbClr val="0061AF"/>
                </a:solidFill>
                <a:latin typeface="Calibri" panose="020F0502020204030204" pitchFamily="34" charset="0"/>
              </a:rPr>
            </a:br>
            <a:r>
              <a:rPr lang="en-US" altLang="en-US" sz="2800" b="1" dirty="0">
                <a:solidFill>
                  <a:srgbClr val="0061AF"/>
                </a:solidFill>
                <a:latin typeface="Calibri" panose="020F0502020204030204" pitchFamily="34" charset="0"/>
              </a:rPr>
              <a:t>(Silverstein, 2000)</a:t>
            </a:r>
          </a:p>
        </p:txBody>
      </p:sp>
      <p:sp>
        <p:nvSpPr>
          <p:cNvPr id="5" name="Rectangle 3">
            <a:extLst>
              <a:ext uri="{FF2B5EF4-FFF2-40B4-BE49-F238E27FC236}">
                <a16:creationId xmlns:a16="http://schemas.microsoft.com/office/drawing/2014/main" id="{1AD39AB8-2F4B-81D7-C1CF-E9E40DD2778F}"/>
              </a:ext>
            </a:extLst>
          </p:cNvPr>
          <p:cNvSpPr>
            <a:spLocks noGrp="1" noChangeArrowheads="1"/>
          </p:cNvSpPr>
          <p:nvPr>
            <p:ph idx="1"/>
          </p:nvPr>
        </p:nvSpPr>
        <p:spPr>
          <a:xfrm>
            <a:off x="1690688" y="1600200"/>
            <a:ext cx="6996112" cy="4968875"/>
          </a:xfrm>
        </p:spPr>
        <p:txBody>
          <a:bodyPr rtlCol="0">
            <a:normAutofit lnSpcReduction="10000"/>
          </a:bodyPr>
          <a:lstStyle/>
          <a:p>
            <a:pPr eaLnBrk="1" fontAlgn="auto" hangingPunct="1">
              <a:spcBef>
                <a:spcPct val="0"/>
              </a:spcBef>
              <a:spcAft>
                <a:spcPts val="0"/>
              </a:spcAft>
              <a:buFont typeface="Arial"/>
              <a:buChar char="•"/>
              <a:defRPr/>
            </a:pPr>
            <a:r>
              <a:rPr lang="en-US" sz="3600" dirty="0">
                <a:solidFill>
                  <a:srgbClr val="0061AF"/>
                </a:solidFill>
                <a:latin typeface="Calibri"/>
                <a:ea typeface="MS PGothic" charset="0"/>
                <a:cs typeface="Calibri"/>
              </a:rPr>
              <a:t>Equality of opportunity.</a:t>
            </a:r>
          </a:p>
          <a:p>
            <a:pPr eaLnBrk="1" fontAlgn="auto" hangingPunct="1">
              <a:spcBef>
                <a:spcPct val="0"/>
              </a:spcBef>
              <a:spcAft>
                <a:spcPts val="0"/>
              </a:spcAft>
              <a:buFont typeface="Arial"/>
              <a:buChar char="•"/>
              <a:defRPr/>
            </a:pPr>
            <a:endParaRPr lang="en-US" sz="3600" dirty="0">
              <a:solidFill>
                <a:srgbClr val="0061AF"/>
              </a:solidFill>
              <a:latin typeface="Calibri"/>
              <a:ea typeface="MS PGothic" charset="0"/>
              <a:cs typeface="Calibri"/>
            </a:endParaRPr>
          </a:p>
          <a:p>
            <a:pPr eaLnBrk="1" fontAlgn="auto" hangingPunct="1">
              <a:spcBef>
                <a:spcPct val="0"/>
              </a:spcBef>
              <a:spcAft>
                <a:spcPts val="0"/>
              </a:spcAft>
              <a:buFont typeface="Arial"/>
              <a:buChar char="•"/>
              <a:defRPr/>
            </a:pPr>
            <a:r>
              <a:rPr lang="en-US" sz="3600" dirty="0">
                <a:solidFill>
                  <a:srgbClr val="0061AF"/>
                </a:solidFill>
                <a:latin typeface="Calibri"/>
                <a:ea typeface="MS PGothic" charset="0"/>
                <a:cs typeface="Calibri"/>
              </a:rPr>
              <a:t>Full participation (empowerment).</a:t>
            </a:r>
          </a:p>
          <a:p>
            <a:pPr eaLnBrk="1" fontAlgn="auto" hangingPunct="1">
              <a:spcBef>
                <a:spcPct val="0"/>
              </a:spcBef>
              <a:spcAft>
                <a:spcPts val="0"/>
              </a:spcAft>
              <a:buFont typeface="Arial"/>
              <a:buChar char="•"/>
              <a:defRPr/>
            </a:pPr>
            <a:endParaRPr lang="en-US" sz="3600" dirty="0">
              <a:solidFill>
                <a:srgbClr val="0061AF"/>
              </a:solidFill>
              <a:latin typeface="Calibri"/>
              <a:ea typeface="MS PGothic" charset="0"/>
              <a:cs typeface="Calibri"/>
            </a:endParaRPr>
          </a:p>
          <a:p>
            <a:pPr eaLnBrk="1" fontAlgn="auto" hangingPunct="1">
              <a:spcBef>
                <a:spcPct val="0"/>
              </a:spcBef>
              <a:spcAft>
                <a:spcPts val="0"/>
              </a:spcAft>
              <a:buFont typeface="Arial"/>
              <a:buChar char="•"/>
              <a:defRPr/>
            </a:pPr>
            <a:r>
              <a:rPr lang="en-US" sz="3600" dirty="0">
                <a:solidFill>
                  <a:srgbClr val="0061AF"/>
                </a:solidFill>
                <a:latin typeface="Calibri"/>
                <a:ea typeface="MS PGothic" charset="0"/>
                <a:cs typeface="Calibri"/>
              </a:rPr>
              <a:t>Independent living.</a:t>
            </a:r>
          </a:p>
          <a:p>
            <a:pPr eaLnBrk="1" fontAlgn="auto" hangingPunct="1">
              <a:spcBef>
                <a:spcPct val="0"/>
              </a:spcBef>
              <a:spcAft>
                <a:spcPts val="0"/>
              </a:spcAft>
              <a:buFont typeface="Arial"/>
              <a:buChar char="•"/>
              <a:defRPr/>
            </a:pPr>
            <a:endParaRPr lang="en-US" sz="3600" dirty="0">
              <a:solidFill>
                <a:srgbClr val="0061AF"/>
              </a:solidFill>
              <a:latin typeface="Calibri"/>
              <a:ea typeface="MS PGothic" charset="0"/>
              <a:cs typeface="Calibri"/>
            </a:endParaRPr>
          </a:p>
          <a:p>
            <a:pPr eaLnBrk="1" fontAlgn="auto" hangingPunct="1">
              <a:spcBef>
                <a:spcPct val="0"/>
              </a:spcBef>
              <a:spcAft>
                <a:spcPts val="0"/>
              </a:spcAft>
              <a:buFont typeface="Arial"/>
              <a:buChar char="•"/>
              <a:defRPr/>
            </a:pPr>
            <a:r>
              <a:rPr lang="en-US" sz="3600" dirty="0">
                <a:solidFill>
                  <a:srgbClr val="0061AF"/>
                </a:solidFill>
                <a:latin typeface="Calibri"/>
                <a:ea typeface="MS PGothic" charset="0"/>
                <a:cs typeface="Calibri"/>
              </a:rPr>
              <a:t>Economic self-sufficiency.</a:t>
            </a:r>
          </a:p>
          <a:p>
            <a:pPr marL="0" indent="0" eaLnBrk="1" fontAlgn="auto" hangingPunct="1">
              <a:lnSpc>
                <a:spcPct val="90000"/>
              </a:lnSpc>
              <a:spcBef>
                <a:spcPct val="0"/>
              </a:spcBef>
              <a:spcAft>
                <a:spcPts val="0"/>
              </a:spcAft>
              <a:buFont typeface="Arial"/>
              <a:buNone/>
              <a:defRPr/>
            </a:pPr>
            <a:endParaRPr lang="en-US" sz="4000" dirty="0">
              <a:solidFill>
                <a:srgbClr val="0061AF"/>
              </a:solidFill>
              <a:latin typeface="Calibri"/>
              <a:ea typeface="MS PGothic" charset="0"/>
              <a:cs typeface="Calibri"/>
            </a:endParaRPr>
          </a:p>
          <a:p>
            <a:pPr eaLnBrk="1" fontAlgn="auto" hangingPunct="1">
              <a:lnSpc>
                <a:spcPct val="90000"/>
              </a:lnSpc>
              <a:spcBef>
                <a:spcPct val="0"/>
              </a:spcBef>
              <a:spcAft>
                <a:spcPts val="0"/>
              </a:spcAft>
              <a:buFont typeface="Arial" charset="0"/>
              <a:buNone/>
              <a:defRPr/>
            </a:pPr>
            <a:r>
              <a:rPr lang="en-US" altLang="ja-JP" sz="3600" i="1" dirty="0">
                <a:solidFill>
                  <a:srgbClr val="0061AF"/>
                </a:solidFill>
                <a:latin typeface="Calibri"/>
                <a:ea typeface="MS PGothic" charset="0"/>
                <a:cs typeface="Calibri"/>
              </a:rPr>
              <a:t>Enviable Lives</a:t>
            </a:r>
            <a:r>
              <a:rPr lang="en-US" altLang="ja-JP" sz="3600" dirty="0">
                <a:solidFill>
                  <a:srgbClr val="0061AF"/>
                </a:solidFill>
                <a:latin typeface="Calibri"/>
                <a:ea typeface="MS PGothic" charset="0"/>
                <a:cs typeface="Calibri"/>
              </a:rPr>
              <a:t> (Ann Turnbull)</a:t>
            </a:r>
          </a:p>
        </p:txBody>
      </p:sp>
    </p:spTree>
  </p:cSld>
  <p:clrMapOvr>
    <a:masterClrMapping/>
  </p:clrMapOvr>
</p:sld>
</file>

<file path=ppt/theme/theme1.xml><?xml version="1.0" encoding="utf-8"?>
<a:theme xmlns:a="http://schemas.openxmlformats.org/drawingml/2006/main" name="CEEDA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CEEDA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CEEDAR.thmx</Template>
  <TotalTime>1583561</TotalTime>
  <Words>2576</Words>
  <Application>Microsoft Office PowerPoint</Application>
  <PresentationFormat>On-screen Show (4:3)</PresentationFormat>
  <Paragraphs>244</Paragraphs>
  <Slides>33</Slides>
  <Notes>32</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33</vt:i4>
      </vt:variant>
    </vt:vector>
  </HeadingPairs>
  <TitlesOfParts>
    <vt:vector size="41" baseType="lpstr">
      <vt:lpstr>Calibri</vt:lpstr>
      <vt:lpstr>MS PGothic</vt:lpstr>
      <vt:lpstr>Arial</vt:lpstr>
      <vt:lpstr>MS PGothic</vt:lpstr>
      <vt:lpstr>Courier New</vt:lpstr>
      <vt:lpstr>Wingdings</vt:lpstr>
      <vt:lpstr>CEEDAR</vt:lpstr>
      <vt:lpstr>1_CEEDAR</vt:lpstr>
      <vt:lpstr>School Leadership for Students With Disabilities</vt:lpstr>
      <vt:lpstr>Why School Leadership Matters for Students With Disabilities </vt:lpstr>
      <vt:lpstr>Goals</vt:lpstr>
      <vt:lpstr>Students With Disabilities</vt:lpstr>
      <vt:lpstr>Not All Students With Disabilities Receive Special Education</vt:lpstr>
      <vt:lpstr>Special Education Basics (From IDEA 2004)</vt:lpstr>
      <vt:lpstr>Special Education Basics (continued)</vt:lpstr>
      <vt:lpstr>Outcomes for Students With Disabilities (Thurlow &amp; Johnson, 2011)</vt:lpstr>
      <vt:lpstr>Where We Want to Be (Silverstein, 2000)</vt:lpstr>
      <vt:lpstr>Equitable Outcomes</vt:lpstr>
      <vt:lpstr>Accountability Context &amp; Students With Disabilities</vt:lpstr>
      <vt:lpstr>We need to “clarify how key stakeholders define the word ‘ALL’ in ‘success for all.’ Sometimes these beliefs are not consistent with a truly inclusive system, and that affects all actions and outcomes.”   Thurlow. Quenemoem, &amp; Lazarus, 2012, p. 11</vt:lpstr>
      <vt:lpstr>As you watch this video, identify key activities  of principals in supporting the learning of students with disabilities.</vt:lpstr>
      <vt:lpstr>Leadership for  Students With Disabilities</vt:lpstr>
      <vt:lpstr>Promoting Collective Responsibility  for Student Learning</vt:lpstr>
      <vt:lpstr>1. Facilitates an Inclusive Culture</vt:lpstr>
      <vt:lpstr>Example</vt:lpstr>
      <vt:lpstr> 2. Provides Instructional Leadership  </vt:lpstr>
      <vt:lpstr>Example 2</vt:lpstr>
      <vt:lpstr> 3. Supports Teaching Effectiveness </vt:lpstr>
      <vt:lpstr>Examples</vt:lpstr>
      <vt:lpstr>4. Facilitates Collaboration</vt:lpstr>
      <vt:lpstr>Example 3</vt:lpstr>
      <vt:lpstr>Examples continued</vt:lpstr>
      <vt:lpstr>5. Involves Parents &amp; Community</vt:lpstr>
      <vt:lpstr>Example 4</vt:lpstr>
      <vt:lpstr>PSEL (2015) Standards</vt:lpstr>
      <vt:lpstr>PSEL 2015 Guidance Document</vt:lpstr>
      <vt:lpstr>      Crosswalk Partner Activity</vt:lpstr>
      <vt:lpstr>Which of the five dimensions of leadership do you see included in this video?</vt:lpstr>
      <vt:lpstr>References</vt:lpstr>
      <vt:lpstr>References 2</vt:lpstr>
      <vt:lpstr>References 3</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Ren Harman</dc:creator>
  <cp:lastModifiedBy>Wuthrich, Mathilde</cp:lastModifiedBy>
  <cp:revision>431</cp:revision>
  <cp:lastPrinted>2015-06-03T21:07:19Z</cp:lastPrinted>
  <dcterms:created xsi:type="dcterms:W3CDTF">2014-11-12T18:39:45Z</dcterms:created>
  <dcterms:modified xsi:type="dcterms:W3CDTF">2026-04-13T17:25:16Z</dcterms:modified>
</cp:coreProperties>
</file>