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4.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58" r:id="rId1"/>
  </p:sldMasterIdLst>
  <p:notesMasterIdLst>
    <p:notesMasterId r:id="rId28"/>
  </p:notesMasterIdLst>
  <p:handoutMasterIdLst>
    <p:handoutMasterId r:id="rId29"/>
  </p:handoutMasterIdLst>
  <p:sldIdLst>
    <p:sldId id="479" r:id="rId2"/>
    <p:sldId id="480" r:id="rId3"/>
    <p:sldId id="482" r:id="rId4"/>
    <p:sldId id="481" r:id="rId5"/>
    <p:sldId id="396" r:id="rId6"/>
    <p:sldId id="465" r:id="rId7"/>
    <p:sldId id="466" r:id="rId8"/>
    <p:sldId id="496" r:id="rId9"/>
    <p:sldId id="502" r:id="rId10"/>
    <p:sldId id="484" r:id="rId11"/>
    <p:sldId id="485" r:id="rId12"/>
    <p:sldId id="500" r:id="rId13"/>
    <p:sldId id="486" r:id="rId14"/>
    <p:sldId id="487" r:id="rId15"/>
    <p:sldId id="447" r:id="rId16"/>
    <p:sldId id="488" r:id="rId17"/>
    <p:sldId id="490" r:id="rId18"/>
    <p:sldId id="491" r:id="rId19"/>
    <p:sldId id="492" r:id="rId20"/>
    <p:sldId id="497" r:id="rId21"/>
    <p:sldId id="498" r:id="rId22"/>
    <p:sldId id="499" r:id="rId23"/>
    <p:sldId id="501" r:id="rId24"/>
    <p:sldId id="475" r:id="rId25"/>
    <p:sldId id="503" r:id="rId26"/>
    <p:sldId id="506" r:id="rId27"/>
  </p:sldIdLst>
  <p:sldSz cx="9144000" cy="6858000" type="screen4x3"/>
  <p:notesSz cx="6858000" cy="9220200"/>
  <p:defaultTextStyle>
    <a:defPPr>
      <a:defRPr lang="es-E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4785">
          <p15:clr>
            <a:srgbClr val="A4A3A4"/>
          </p15:clr>
        </p15:guide>
      </p15:sldGuideLst>
    </p:ext>
    <p:ext uri="{2D200454-40CA-4A62-9FC3-DE9A4176ACB9}">
      <p15:notesGuideLst xmlns:p15="http://schemas.microsoft.com/office/powerpoint/2012/main">
        <p15:guide id="1" orient="horz" pos="2904">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246"/>
    <p:restoredTop sz="86518" autoAdjust="0"/>
  </p:normalViewPr>
  <p:slideViewPr>
    <p:cSldViewPr>
      <p:cViewPr varScale="1">
        <p:scale>
          <a:sx n="60" d="100"/>
          <a:sy n="60" d="100"/>
        </p:scale>
        <p:origin x="176" y="648"/>
      </p:cViewPr>
      <p:guideLst>
        <p:guide orient="horz" pos="2160"/>
        <p:guide pos="4785"/>
      </p:guideLst>
    </p:cSldViewPr>
  </p:slideViewPr>
  <p:outlineViewPr>
    <p:cViewPr>
      <p:scale>
        <a:sx n="33" d="100"/>
        <a:sy n="33" d="100"/>
      </p:scale>
      <p:origin x="0" y="-19312"/>
    </p:cViewPr>
  </p:outlineViewPr>
  <p:notesTextViewPr>
    <p:cViewPr>
      <p:scale>
        <a:sx n="100" d="100"/>
        <a:sy n="100" d="100"/>
      </p:scale>
      <p:origin x="0" y="0"/>
    </p:cViewPr>
  </p:notesTextViewPr>
  <p:sorterViewPr>
    <p:cViewPr>
      <p:scale>
        <a:sx n="100" d="100"/>
        <a:sy n="100" d="100"/>
      </p:scale>
      <p:origin x="0" y="9728"/>
    </p:cViewPr>
  </p:sorterViewPr>
  <p:notesViewPr>
    <p:cSldViewPr>
      <p:cViewPr varScale="1">
        <p:scale>
          <a:sx n="65" d="100"/>
          <a:sy n="65" d="100"/>
        </p:scale>
        <p:origin x="-1632" y="-108"/>
      </p:cViewPr>
      <p:guideLst>
        <p:guide orient="horz" pos="2904"/>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simmonsr\My%20Documents\Grants\Winter%20Institure%202010\Innovation%20Configuration%20Tools\325T%20Pilot%20Data%2007022010.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Documents%20and%20Settings\simmonsr\My%20Documents\Grants\Winter%20Institure%202010\Innovation%20Configuration%20Tools\325T%20Pilot%20Data%2007022010.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9"/>
    </mc:Choice>
    <mc:Fallback>
      <c:style val="9"/>
    </mc:Fallback>
  </mc:AlternateContent>
  <c:clrMapOvr bg1="dk1" tx1="lt1" bg2="dk2" tx2="lt2" accent1="accent1" accent2="accent2" accent3="accent3" accent4="accent4" accent5="accent5" accent6="accent6" hlink="hlink" folHlink="folHlink"/>
  <c:chart>
    <c:title>
      <c:tx>
        <c:rich>
          <a:bodyPr/>
          <a:lstStyle/>
          <a:p>
            <a:pPr>
              <a:defRPr/>
            </a:pPr>
            <a:r>
              <a:rPr lang="en-US" dirty="0">
                <a:solidFill>
                  <a:srgbClr val="000099"/>
                </a:solidFill>
                <a:latin typeface="Times New Roman" panose="02020603050405020304" pitchFamily="18" charset="0"/>
                <a:cs typeface="Times New Roman" panose="02020603050405020304" pitchFamily="18" charset="0"/>
              </a:rPr>
              <a:t>Inclusive Services </a:t>
            </a:r>
          </a:p>
          <a:p>
            <a:pPr>
              <a:defRPr/>
            </a:pPr>
            <a:r>
              <a:rPr lang="en-US" dirty="0">
                <a:solidFill>
                  <a:srgbClr val="000099"/>
                </a:solidFill>
                <a:latin typeface="Times New Roman" panose="02020603050405020304" pitchFamily="18" charset="0"/>
                <a:cs typeface="Times New Roman" panose="02020603050405020304" pitchFamily="18" charset="0"/>
              </a:rPr>
              <a:t>Adapted Innovation Configuration  </a:t>
            </a:r>
          </a:p>
          <a:p>
            <a:pPr>
              <a:defRPr/>
            </a:pPr>
            <a:r>
              <a:rPr lang="en-US" dirty="0">
                <a:solidFill>
                  <a:srgbClr val="000099"/>
                </a:solidFill>
                <a:latin typeface="Times New Roman" panose="02020603050405020304" pitchFamily="18" charset="0"/>
                <a:cs typeface="Times New Roman" panose="02020603050405020304" pitchFamily="18" charset="0"/>
              </a:rPr>
              <a:t>Syllabi Review - Pilot Data </a:t>
            </a:r>
          </a:p>
          <a:p>
            <a:pPr>
              <a:defRPr/>
            </a:pPr>
            <a:r>
              <a:rPr lang="en-US" dirty="0">
                <a:solidFill>
                  <a:srgbClr val="000099"/>
                </a:solidFill>
                <a:latin typeface="Times New Roman" panose="02020603050405020304" pitchFamily="18" charset="0"/>
                <a:cs typeface="Times New Roman" panose="02020603050405020304" pitchFamily="18" charset="0"/>
              </a:rPr>
              <a:t>(N=10 Courses)</a:t>
            </a:r>
          </a:p>
          <a:p>
            <a:pPr>
              <a:defRPr/>
            </a:pPr>
            <a:endParaRPr lang="en-US" dirty="0">
              <a:solidFill>
                <a:srgbClr val="000099"/>
              </a:solidFill>
              <a:latin typeface="Times New Roman" panose="02020603050405020304" pitchFamily="18" charset="0"/>
              <a:cs typeface="Times New Roman" panose="02020603050405020304" pitchFamily="18" charset="0"/>
            </a:endParaRPr>
          </a:p>
          <a:p>
            <a:pPr>
              <a:defRPr/>
            </a:pPr>
            <a:endParaRPr lang="en-US" dirty="0">
              <a:latin typeface="Times New Roman" panose="02020603050405020304" pitchFamily="18" charset="0"/>
              <a:cs typeface="Times New Roman" panose="02020603050405020304" pitchFamily="18" charset="0"/>
            </a:endParaRPr>
          </a:p>
          <a:p>
            <a:pPr>
              <a:defRPr/>
            </a:pPr>
            <a:r>
              <a:rPr lang="en-US" dirty="0">
                <a:solidFill>
                  <a:srgbClr val="000099"/>
                </a:solidFill>
                <a:latin typeface="Times New Roman" panose="02020603050405020304" pitchFamily="18" charset="0"/>
                <a:cs typeface="Times New Roman" panose="02020603050405020304" pitchFamily="18" charset="0"/>
              </a:rPr>
              <a:t>Inclusion Foundations</a:t>
            </a:r>
          </a:p>
          <a:p>
            <a:pPr>
              <a:defRPr/>
            </a:pPr>
            <a:endParaRPr lang="en-US" dirty="0"/>
          </a:p>
        </c:rich>
      </c:tx>
      <c:layout>
        <c:manualLayout>
          <c:xMode val="edge"/>
          <c:yMode val="edge"/>
          <c:x val="0.17075256460845917"/>
          <c:y val="1.6598987837475303E-3"/>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0.11556598303119112"/>
          <c:y val="0.45710568405511776"/>
          <c:w val="0.78049609351156701"/>
          <c:h val="0.5402901492782145"/>
        </c:manualLayout>
      </c:layout>
      <c:pie3DChart>
        <c:varyColors val="1"/>
        <c:ser>
          <c:idx val="0"/>
          <c:order val="0"/>
          <c:tx>
            <c:strRef>
              <c:f>Sheet2!$A$2</c:f>
              <c:strCache>
                <c:ptCount val="1"/>
                <c:pt idx="0">
                  <c:v>Inclusive Foundations</c:v>
                </c:pt>
              </c:strCache>
            </c:strRef>
          </c:tx>
          <c:dLbls>
            <c:dLbl>
              <c:idx val="0"/>
              <c:layout>
                <c:manualLayout>
                  <c:x val="-9.6798733158625513E-2"/>
                  <c:y val="0.10871873265706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1A63-DD40-B964-949458DCA8D7}"/>
                </c:ext>
              </c:extLst>
            </c:dLbl>
            <c:dLbl>
              <c:idx val="1"/>
              <c:layout>
                <c:manualLayout>
                  <c:x val="0.182207928950742"/>
                  <c:y val="0.46440533552708901"/>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A63-DD40-B964-949458DCA8D7}"/>
                </c:ext>
              </c:extLst>
            </c:dLbl>
            <c:dLbl>
              <c:idx val="2"/>
              <c:layout>
                <c:manualLayout>
                  <c:x val="-0.1203266712914941"/>
                  <c:y val="4.845719404148082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1A63-DD40-B964-949458DCA8D7}"/>
                </c:ext>
              </c:extLst>
            </c:dLbl>
            <c:dLbl>
              <c:idx val="3"/>
              <c:layout>
                <c:manualLayout>
                  <c:x val="-0.22623130684245923"/>
                  <c:y val="-0.1622563976377962"/>
                </c:manualLayout>
              </c:layout>
              <c:tx>
                <c:rich>
                  <a:bodyPr/>
                  <a:lstStyle/>
                  <a:p>
                    <a:r>
                      <a:rPr lang="en-US" sz="1600"/>
                      <a:t>Assignment, </a:t>
                    </a:r>
                  </a:p>
                  <a:p>
                    <a:r>
                      <a:rPr lang="en-US" sz="1600"/>
                      <a:t>Project, or Test
40%</a:t>
                    </a:r>
                  </a:p>
                </c:rich>
              </c:tx>
              <c:dLblPos val="bestFit"/>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A63-DD40-B964-949458DCA8D7}"/>
                </c:ext>
              </c:extLst>
            </c:dLbl>
            <c:dLbl>
              <c:idx val="4"/>
              <c:layout>
                <c:manualLayout>
                  <c:x val="0.21629148447784427"/>
                  <c:y val="5.461379254053316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1A63-DD40-B964-949458DCA8D7}"/>
                </c:ext>
              </c:extLst>
            </c:dLbl>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Sheet2!$B$1:$F$1</c:f>
              <c:strCache>
                <c:ptCount val="5"/>
                <c:pt idx="0">
                  <c:v>No Evidence</c:v>
                </c:pt>
                <c:pt idx="1">
                  <c:v>Mention</c:v>
                </c:pt>
                <c:pt idx="2">
                  <c:v>Readings</c:v>
                </c:pt>
                <c:pt idx="3">
                  <c:v>Assignment, Project, or Test</c:v>
                </c:pt>
                <c:pt idx="4">
                  <c:v>Supervised Practice</c:v>
                </c:pt>
              </c:strCache>
            </c:strRef>
          </c:cat>
          <c:val>
            <c:numRef>
              <c:f>Sheet2!$B$2:$F$2</c:f>
              <c:numCache>
                <c:formatCode>General</c:formatCode>
                <c:ptCount val="5"/>
                <c:pt idx="0">
                  <c:v>10</c:v>
                </c:pt>
                <c:pt idx="1">
                  <c:v>0</c:v>
                </c:pt>
                <c:pt idx="2">
                  <c:v>10</c:v>
                </c:pt>
                <c:pt idx="3">
                  <c:v>40</c:v>
                </c:pt>
                <c:pt idx="4">
                  <c:v>40</c:v>
                </c:pt>
              </c:numCache>
            </c:numRef>
          </c:val>
          <c:extLst>
            <c:ext xmlns:c16="http://schemas.microsoft.com/office/drawing/2014/chart" uri="{C3380CC4-5D6E-409C-BE32-E72D297353CC}">
              <c16:uniqueId val="{00000005-1A63-DD40-B964-949458DCA8D7}"/>
            </c:ext>
          </c:extLst>
        </c:ser>
        <c:ser>
          <c:idx val="1"/>
          <c:order val="1"/>
          <c:tx>
            <c:strRef>
              <c:f>Sheet2!$A$3</c:f>
              <c:strCache>
                <c:ptCount val="1"/>
              </c:strCache>
            </c:strRef>
          </c:tx>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Sheet2!$B$1:$F$1</c:f>
              <c:strCache>
                <c:ptCount val="5"/>
                <c:pt idx="0">
                  <c:v>No Evidence</c:v>
                </c:pt>
                <c:pt idx="1">
                  <c:v>Mention</c:v>
                </c:pt>
                <c:pt idx="2">
                  <c:v>Readings</c:v>
                </c:pt>
                <c:pt idx="3">
                  <c:v>Assignment, Project, or Test</c:v>
                </c:pt>
                <c:pt idx="4">
                  <c:v>Supervised Practice</c:v>
                </c:pt>
              </c:strCache>
            </c:strRef>
          </c:cat>
          <c:val>
            <c:numRef>
              <c:f>Sheet2!$B$3:$F$3</c:f>
              <c:numCache>
                <c:formatCode>General</c:formatCode>
                <c:ptCount val="5"/>
              </c:numCache>
            </c:numRef>
          </c:val>
          <c:extLst>
            <c:ext xmlns:c16="http://schemas.microsoft.com/office/drawing/2014/chart" uri="{C3380CC4-5D6E-409C-BE32-E72D297353CC}">
              <c16:uniqueId val="{00000006-1A63-DD40-B964-949458DCA8D7}"/>
            </c:ext>
          </c:extLst>
        </c:ser>
        <c:ser>
          <c:idx val="2"/>
          <c:order val="2"/>
          <c:tx>
            <c:strRef>
              <c:f>Sheet2!$A$4</c:f>
              <c:strCache>
                <c:ptCount val="1"/>
                <c:pt idx="0">
                  <c:v>Family Involvement</c:v>
                </c:pt>
              </c:strCache>
            </c:strRef>
          </c:tx>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Sheet2!$B$1:$F$1</c:f>
              <c:strCache>
                <c:ptCount val="5"/>
                <c:pt idx="0">
                  <c:v>No Evidence</c:v>
                </c:pt>
                <c:pt idx="1">
                  <c:v>Mention</c:v>
                </c:pt>
                <c:pt idx="2">
                  <c:v>Readings</c:v>
                </c:pt>
                <c:pt idx="3">
                  <c:v>Assignment, Project, or Test</c:v>
                </c:pt>
                <c:pt idx="4">
                  <c:v>Supervised Practice</c:v>
                </c:pt>
              </c:strCache>
            </c:strRef>
          </c:cat>
          <c:val>
            <c:numRef>
              <c:f>Sheet2!$B$4:$F$4</c:f>
              <c:numCache>
                <c:formatCode>General</c:formatCode>
                <c:ptCount val="5"/>
                <c:pt idx="0">
                  <c:v>20</c:v>
                </c:pt>
                <c:pt idx="1">
                  <c:v>30</c:v>
                </c:pt>
                <c:pt idx="2">
                  <c:v>10</c:v>
                </c:pt>
                <c:pt idx="3">
                  <c:v>30</c:v>
                </c:pt>
                <c:pt idx="4">
                  <c:v>10</c:v>
                </c:pt>
              </c:numCache>
            </c:numRef>
          </c:val>
          <c:extLst>
            <c:ext xmlns:c16="http://schemas.microsoft.com/office/drawing/2014/chart" uri="{C3380CC4-5D6E-409C-BE32-E72D297353CC}">
              <c16:uniqueId val="{00000007-1A63-DD40-B964-949458DCA8D7}"/>
            </c:ext>
          </c:extLst>
        </c:ser>
        <c:dLbls>
          <c:showLegendKey val="0"/>
          <c:showVal val="0"/>
          <c:showCatName val="1"/>
          <c:showSerName val="0"/>
          <c:showPercent val="1"/>
          <c:showBubbleSize val="0"/>
          <c:showLeaderLines val="0"/>
        </c:dLbls>
      </c:pie3DChart>
    </c:plotArea>
    <c:plotVisOnly val="1"/>
    <c:dispBlanksAs val="zero"/>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9"/>
    </mc:Choice>
    <mc:Fallback>
      <c:style val="9"/>
    </mc:Fallback>
  </mc:AlternateContent>
  <c:clrMapOvr bg1="dk1" tx1="lt1" bg2="dk2" tx2="lt2" accent1="accent1" accent2="accent2" accent3="accent3" accent4="accent4" accent5="accent5" accent6="accent6" hlink="hlink" folHlink="folHlink"/>
  <c:chart>
    <c:title>
      <c:tx>
        <c:rich>
          <a:bodyPr/>
          <a:lstStyle/>
          <a:p>
            <a:pPr>
              <a:defRPr/>
            </a:pPr>
            <a:r>
              <a:rPr lang="en-US" sz="2160" dirty="0">
                <a:solidFill>
                  <a:srgbClr val="000099"/>
                </a:solidFill>
                <a:latin typeface="Times New Roman" panose="02020603050405020304" pitchFamily="18" charset="0"/>
                <a:cs typeface="Times New Roman" panose="02020603050405020304" pitchFamily="18" charset="0"/>
              </a:rPr>
              <a:t>Inclusive Services </a:t>
            </a:r>
          </a:p>
          <a:p>
            <a:pPr>
              <a:defRPr/>
            </a:pPr>
            <a:r>
              <a:rPr lang="en-US" sz="2160" dirty="0">
                <a:solidFill>
                  <a:srgbClr val="000099"/>
                </a:solidFill>
                <a:latin typeface="Times New Roman" panose="02020603050405020304" pitchFamily="18" charset="0"/>
                <a:cs typeface="Times New Roman" panose="02020603050405020304" pitchFamily="18" charset="0"/>
              </a:rPr>
              <a:t>Adapted Innovation Configuration  </a:t>
            </a:r>
          </a:p>
          <a:p>
            <a:pPr>
              <a:defRPr/>
            </a:pPr>
            <a:r>
              <a:rPr lang="en-US" sz="2160" dirty="0">
                <a:solidFill>
                  <a:srgbClr val="000099"/>
                </a:solidFill>
                <a:latin typeface="Times New Roman" panose="02020603050405020304" pitchFamily="18" charset="0"/>
                <a:cs typeface="Times New Roman" panose="02020603050405020304" pitchFamily="18" charset="0"/>
              </a:rPr>
              <a:t>Syllabi Review - Pilot Data </a:t>
            </a:r>
          </a:p>
          <a:p>
            <a:pPr>
              <a:defRPr/>
            </a:pPr>
            <a:r>
              <a:rPr lang="en-US" sz="2160" dirty="0">
                <a:solidFill>
                  <a:srgbClr val="000099"/>
                </a:solidFill>
                <a:latin typeface="Times New Roman" panose="02020603050405020304" pitchFamily="18" charset="0"/>
                <a:cs typeface="Times New Roman" panose="02020603050405020304" pitchFamily="18" charset="0"/>
              </a:rPr>
              <a:t>(N=10 Courses)</a:t>
            </a:r>
          </a:p>
          <a:p>
            <a:pPr>
              <a:defRPr/>
            </a:pPr>
            <a:endParaRPr lang="en-US" sz="2400" dirty="0">
              <a:solidFill>
                <a:srgbClr val="000099"/>
              </a:solidFill>
              <a:latin typeface="Times New Roman" panose="02020603050405020304" pitchFamily="18" charset="0"/>
              <a:cs typeface="Times New Roman" panose="02020603050405020304" pitchFamily="18" charset="0"/>
            </a:endParaRPr>
          </a:p>
          <a:p>
            <a:pPr>
              <a:defRPr/>
            </a:pPr>
            <a:endParaRPr lang="en-US" sz="2400" dirty="0">
              <a:solidFill>
                <a:srgbClr val="000099"/>
              </a:solidFill>
              <a:latin typeface="Times New Roman" panose="02020603050405020304" pitchFamily="18" charset="0"/>
              <a:cs typeface="Times New Roman" panose="02020603050405020304" pitchFamily="18" charset="0"/>
            </a:endParaRPr>
          </a:p>
          <a:p>
            <a:pPr>
              <a:defRPr/>
            </a:pPr>
            <a:r>
              <a:rPr lang="en-US" sz="2160" dirty="0">
                <a:solidFill>
                  <a:srgbClr val="000099"/>
                </a:solidFill>
                <a:latin typeface="Times New Roman" panose="02020603050405020304" pitchFamily="18" charset="0"/>
                <a:cs typeface="Times New Roman" panose="02020603050405020304" pitchFamily="18" charset="0"/>
              </a:rPr>
              <a:t>Family Involvement</a:t>
            </a:r>
          </a:p>
        </c:rich>
      </c:tx>
      <c:layout>
        <c:manualLayout>
          <c:xMode val="edge"/>
          <c:yMode val="edge"/>
          <c:x val="0.17433702080567101"/>
          <c:y val="1.2743396650706819E-2"/>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9.0277777777777693E-2"/>
          <c:y val="0.43667780399853623"/>
          <c:w val="0.81388888888889044"/>
          <c:h val="0.54581368723568302"/>
        </c:manualLayout>
      </c:layout>
      <c:pie3DChart>
        <c:varyColors val="1"/>
        <c:ser>
          <c:idx val="0"/>
          <c:order val="0"/>
          <c:tx>
            <c:strRef>
              <c:f>Sheet3!$A$2</c:f>
              <c:strCache>
                <c:ptCount val="1"/>
                <c:pt idx="0">
                  <c:v>Family Involvement</c:v>
                </c:pt>
              </c:strCache>
            </c:strRef>
          </c:tx>
          <c:dLbls>
            <c:dLbl>
              <c:idx val="1"/>
              <c:layout>
                <c:manualLayout>
                  <c:x val="-0.20821850393700811"/>
                  <c:y val="-0.162855518431115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8524-7F4B-B879-18DF6512836E}"/>
                </c:ext>
              </c:extLst>
            </c:dLbl>
            <c:dLbl>
              <c:idx val="3"/>
              <c:layout>
                <c:manualLayout>
                  <c:x val="0.21520714973919422"/>
                  <c:y val="-7.6554805649293789E-2"/>
                </c:manualLayout>
              </c:layout>
              <c:tx>
                <c:rich>
                  <a:bodyPr/>
                  <a:lstStyle/>
                  <a:p>
                    <a:r>
                      <a:rPr lang="en-US" sz="1600" b="0"/>
                      <a:t>Assignment, </a:t>
                    </a:r>
                  </a:p>
                  <a:p>
                    <a:r>
                      <a:rPr lang="en-US" sz="1600" b="0"/>
                      <a:t>Project, or Test
30%</a:t>
                    </a:r>
                  </a:p>
                </c:rich>
              </c:tx>
              <c:dLblPos val="bestFit"/>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524-7F4B-B879-18DF6512836E}"/>
                </c:ext>
              </c:extLst>
            </c:dLbl>
            <c:dLbl>
              <c:idx val="4"/>
              <c:layout>
                <c:manualLayout>
                  <c:x val="0.10037642446592908"/>
                  <c:y val="0.155125817606133"/>
                </c:manualLayout>
              </c:layout>
              <c:tx>
                <c:rich>
                  <a:bodyPr/>
                  <a:lstStyle/>
                  <a:p>
                    <a:r>
                      <a:rPr lang="en-US" sz="1600" b="0" dirty="0"/>
                      <a:t>Supervised     Practice
           10%</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2-8524-7F4B-B879-18DF6512836E}"/>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Sheet3!$B$1:$F$1</c:f>
              <c:strCache>
                <c:ptCount val="5"/>
                <c:pt idx="0">
                  <c:v>No Evidence</c:v>
                </c:pt>
                <c:pt idx="1">
                  <c:v>Mention</c:v>
                </c:pt>
                <c:pt idx="2">
                  <c:v>Readings</c:v>
                </c:pt>
                <c:pt idx="3">
                  <c:v>Assignment, Project, or Test</c:v>
                </c:pt>
                <c:pt idx="4">
                  <c:v>Supervised Practice</c:v>
                </c:pt>
              </c:strCache>
            </c:strRef>
          </c:cat>
          <c:val>
            <c:numRef>
              <c:f>Sheet3!$B$2:$F$2</c:f>
              <c:numCache>
                <c:formatCode>General</c:formatCode>
                <c:ptCount val="5"/>
                <c:pt idx="0">
                  <c:v>20</c:v>
                </c:pt>
                <c:pt idx="1">
                  <c:v>30</c:v>
                </c:pt>
                <c:pt idx="2">
                  <c:v>10</c:v>
                </c:pt>
                <c:pt idx="3">
                  <c:v>30</c:v>
                </c:pt>
                <c:pt idx="4">
                  <c:v>10</c:v>
                </c:pt>
              </c:numCache>
            </c:numRef>
          </c:val>
          <c:extLst>
            <c:ext xmlns:c16="http://schemas.microsoft.com/office/drawing/2014/chart" uri="{C3380CC4-5D6E-409C-BE32-E72D297353CC}">
              <c16:uniqueId val="{00000003-8524-7F4B-B879-18DF6512836E}"/>
            </c:ext>
          </c:extLst>
        </c:ser>
        <c:dLbls>
          <c:showLegendKey val="0"/>
          <c:showVal val="0"/>
          <c:showCatName val="1"/>
          <c:showSerName val="0"/>
          <c:showPercent val="1"/>
          <c:showBubbleSize val="0"/>
          <c:showLeaderLines val="1"/>
        </c:dLbls>
      </c:pie3DChart>
    </c:plotArea>
    <c:plotVisOnly val="1"/>
    <c:dispBlanksAs val="zero"/>
    <c:showDLblsOverMax val="0"/>
  </c:chart>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4C85F3-5246-E3D8-BB57-BD8537A50037}"/>
              </a:ext>
            </a:extLst>
          </p:cNvPr>
          <p:cNvSpPr>
            <a:spLocks noGrp="1"/>
          </p:cNvSpPr>
          <p:nvPr>
            <p:ph type="hdr" sz="quarter"/>
          </p:nvPr>
        </p:nvSpPr>
        <p:spPr>
          <a:xfrm>
            <a:off x="0" y="0"/>
            <a:ext cx="2971800" cy="461963"/>
          </a:xfrm>
          <a:prstGeom prst="rect">
            <a:avLst/>
          </a:prstGeom>
        </p:spPr>
        <p:txBody>
          <a:bodyPr vert="horz" lIns="91860" tIns="45930" rIns="91860" bIns="45930" rtlCol="0"/>
          <a:lstStyle>
            <a:lvl1pPr algn="l" eaLnBrk="1" hangingPunct="1">
              <a:defRPr sz="1200">
                <a:latin typeface="Arial" panose="020B0604020202020204" pitchFamily="34" charset="0"/>
                <a:cs typeface="+mn-cs"/>
              </a:defRPr>
            </a:lvl1pPr>
          </a:lstStyle>
          <a:p>
            <a:pPr>
              <a:defRPr/>
            </a:pPr>
            <a:endParaRPr lang="en-US"/>
          </a:p>
        </p:txBody>
      </p:sp>
      <p:sp>
        <p:nvSpPr>
          <p:cNvPr id="3" name="Date Placeholder 2">
            <a:extLst>
              <a:ext uri="{FF2B5EF4-FFF2-40B4-BE49-F238E27FC236}">
                <a16:creationId xmlns:a16="http://schemas.microsoft.com/office/drawing/2014/main" id="{7960D13A-8F1B-1E76-05D5-B967502B019A}"/>
              </a:ext>
            </a:extLst>
          </p:cNvPr>
          <p:cNvSpPr>
            <a:spLocks noGrp="1"/>
          </p:cNvSpPr>
          <p:nvPr>
            <p:ph type="dt" sz="quarter" idx="1"/>
          </p:nvPr>
        </p:nvSpPr>
        <p:spPr>
          <a:xfrm>
            <a:off x="3884613" y="0"/>
            <a:ext cx="2971800" cy="461963"/>
          </a:xfrm>
          <a:prstGeom prst="rect">
            <a:avLst/>
          </a:prstGeom>
        </p:spPr>
        <p:txBody>
          <a:bodyPr vert="horz" lIns="91860" tIns="45930" rIns="91860" bIns="45930" rtlCol="0"/>
          <a:lstStyle>
            <a:lvl1pPr algn="r" eaLnBrk="1" hangingPunct="1">
              <a:defRPr sz="1200">
                <a:latin typeface="Arial" panose="020B0604020202020204" pitchFamily="34" charset="0"/>
                <a:cs typeface="+mn-cs"/>
              </a:defRPr>
            </a:lvl1pPr>
          </a:lstStyle>
          <a:p>
            <a:pPr>
              <a:defRPr/>
            </a:pPr>
            <a:fld id="{68A2D5A8-AB67-5D41-9C67-C3D87A244E99}" type="datetimeFigureOut">
              <a:rPr lang="en-US"/>
              <a:pPr>
                <a:defRPr/>
              </a:pPr>
              <a:t>4/1/26</a:t>
            </a:fld>
            <a:endParaRPr lang="en-US" dirty="0"/>
          </a:p>
        </p:txBody>
      </p:sp>
      <p:sp>
        <p:nvSpPr>
          <p:cNvPr id="4" name="Footer Placeholder 3">
            <a:extLst>
              <a:ext uri="{FF2B5EF4-FFF2-40B4-BE49-F238E27FC236}">
                <a16:creationId xmlns:a16="http://schemas.microsoft.com/office/drawing/2014/main" id="{E47B33B4-9D91-A8F4-3C12-A3EBD087F4BD}"/>
              </a:ext>
            </a:extLst>
          </p:cNvPr>
          <p:cNvSpPr>
            <a:spLocks noGrp="1"/>
          </p:cNvSpPr>
          <p:nvPr>
            <p:ph type="ftr" sz="quarter" idx="2"/>
          </p:nvPr>
        </p:nvSpPr>
        <p:spPr>
          <a:xfrm>
            <a:off x="0" y="8758238"/>
            <a:ext cx="2971800" cy="461962"/>
          </a:xfrm>
          <a:prstGeom prst="rect">
            <a:avLst/>
          </a:prstGeom>
        </p:spPr>
        <p:txBody>
          <a:bodyPr vert="horz" lIns="91860" tIns="45930" rIns="91860" bIns="45930" rtlCol="0" anchor="b"/>
          <a:lstStyle>
            <a:lvl1pPr algn="l" eaLnBrk="1" hangingPunct="1">
              <a:defRPr sz="1200">
                <a:latin typeface="Arial" panose="020B0604020202020204" pitchFamily="34" charset="0"/>
                <a:cs typeface="+mn-cs"/>
              </a:defRPr>
            </a:lvl1pPr>
          </a:lstStyle>
          <a:p>
            <a:pPr>
              <a:defRPr/>
            </a:pPr>
            <a:endParaRPr lang="en-US"/>
          </a:p>
        </p:txBody>
      </p:sp>
      <p:sp>
        <p:nvSpPr>
          <p:cNvPr id="5" name="Slide Number Placeholder 4">
            <a:extLst>
              <a:ext uri="{FF2B5EF4-FFF2-40B4-BE49-F238E27FC236}">
                <a16:creationId xmlns:a16="http://schemas.microsoft.com/office/drawing/2014/main" id="{8F4FE5EF-BC72-DEC2-29AD-1F6A6811F998}"/>
              </a:ext>
            </a:extLst>
          </p:cNvPr>
          <p:cNvSpPr>
            <a:spLocks noGrp="1"/>
          </p:cNvSpPr>
          <p:nvPr>
            <p:ph type="sldNum" sz="quarter" idx="3"/>
          </p:nvPr>
        </p:nvSpPr>
        <p:spPr>
          <a:xfrm>
            <a:off x="3884613" y="8758238"/>
            <a:ext cx="2971800" cy="461962"/>
          </a:xfrm>
          <a:prstGeom prst="rect">
            <a:avLst/>
          </a:prstGeom>
        </p:spPr>
        <p:txBody>
          <a:bodyPr vert="horz" wrap="square" lIns="91860" tIns="45930" rIns="91860" bIns="45930" numCol="1" anchor="b" anchorCtr="0" compatLnSpc="1">
            <a:prstTxWarp prst="textNoShape">
              <a:avLst/>
            </a:prstTxWarp>
          </a:bodyPr>
          <a:lstStyle>
            <a:lvl1pPr algn="r">
              <a:defRPr sz="1200"/>
            </a:lvl1pPr>
          </a:lstStyle>
          <a:p>
            <a:fld id="{79BC2EA3-1949-CE4A-B161-E9515E9513E2}"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02E02A-E5A4-643C-4322-B6B159AA3D81}"/>
              </a:ext>
            </a:extLst>
          </p:cNvPr>
          <p:cNvSpPr>
            <a:spLocks noGrp="1"/>
          </p:cNvSpPr>
          <p:nvPr>
            <p:ph type="hdr" sz="quarter"/>
          </p:nvPr>
        </p:nvSpPr>
        <p:spPr>
          <a:xfrm>
            <a:off x="0" y="0"/>
            <a:ext cx="2971800" cy="460375"/>
          </a:xfrm>
          <a:prstGeom prst="rect">
            <a:avLst/>
          </a:prstGeom>
        </p:spPr>
        <p:txBody>
          <a:bodyPr vert="horz" lIns="91860" tIns="45930" rIns="91860" bIns="45930" rtlCol="0"/>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3AFC9E4F-49D5-980A-8598-C033B9FEAE8A}"/>
              </a:ext>
            </a:extLst>
          </p:cNvPr>
          <p:cNvSpPr>
            <a:spLocks noGrp="1"/>
          </p:cNvSpPr>
          <p:nvPr>
            <p:ph type="dt" idx="1"/>
          </p:nvPr>
        </p:nvSpPr>
        <p:spPr>
          <a:xfrm>
            <a:off x="3884613" y="0"/>
            <a:ext cx="2971800" cy="460375"/>
          </a:xfrm>
          <a:prstGeom prst="rect">
            <a:avLst/>
          </a:prstGeom>
        </p:spPr>
        <p:txBody>
          <a:bodyPr vert="horz" wrap="square" lIns="91860" tIns="45930" rIns="91860" bIns="45930" numCol="1" anchor="t" anchorCtr="0" compatLnSpc="1">
            <a:prstTxWarp prst="textNoShape">
              <a:avLst/>
            </a:prstTxWarp>
          </a:bodyPr>
          <a:lstStyle>
            <a:lvl1pPr algn="r" eaLnBrk="1" hangingPunct="1">
              <a:defRPr sz="1200">
                <a:latin typeface="Arial" pitchFamily="34" charset="0"/>
                <a:cs typeface="+mn-cs"/>
              </a:defRPr>
            </a:lvl1pPr>
          </a:lstStyle>
          <a:p>
            <a:pPr>
              <a:defRPr/>
            </a:pPr>
            <a:fld id="{B7A95A77-7EBB-584F-A7D9-F88DEB20EF71}" type="datetimeFigureOut">
              <a:rPr lang="en-US"/>
              <a:pPr>
                <a:defRPr/>
              </a:pPr>
              <a:t>4/1/26</a:t>
            </a:fld>
            <a:endParaRPr lang="en-US" dirty="0"/>
          </a:p>
        </p:txBody>
      </p:sp>
      <p:sp>
        <p:nvSpPr>
          <p:cNvPr id="4" name="Slide Image Placeholder 3">
            <a:extLst>
              <a:ext uri="{FF2B5EF4-FFF2-40B4-BE49-F238E27FC236}">
                <a16:creationId xmlns:a16="http://schemas.microsoft.com/office/drawing/2014/main" id="{902BF29C-5E8A-AD0D-0AF3-50E86A9BB012}"/>
              </a:ext>
            </a:extLst>
          </p:cNvPr>
          <p:cNvSpPr>
            <a:spLocks noGrp="1" noRot="1" noChangeAspect="1"/>
          </p:cNvSpPr>
          <p:nvPr>
            <p:ph type="sldImg" idx="2"/>
          </p:nvPr>
        </p:nvSpPr>
        <p:spPr>
          <a:xfrm>
            <a:off x="1123950" y="690563"/>
            <a:ext cx="4610100" cy="3459162"/>
          </a:xfrm>
          <a:prstGeom prst="rect">
            <a:avLst/>
          </a:prstGeom>
          <a:noFill/>
          <a:ln w="12700">
            <a:solidFill>
              <a:prstClr val="black"/>
            </a:solidFill>
          </a:ln>
        </p:spPr>
        <p:txBody>
          <a:bodyPr vert="horz" lIns="91860" tIns="45930" rIns="91860" bIns="45930" rtlCol="0" anchor="ctr"/>
          <a:lstStyle/>
          <a:p>
            <a:pPr lvl="0"/>
            <a:endParaRPr lang="en-US" noProof="0" dirty="0"/>
          </a:p>
        </p:txBody>
      </p:sp>
      <p:sp>
        <p:nvSpPr>
          <p:cNvPr id="5" name="Notes Placeholder 4">
            <a:extLst>
              <a:ext uri="{FF2B5EF4-FFF2-40B4-BE49-F238E27FC236}">
                <a16:creationId xmlns:a16="http://schemas.microsoft.com/office/drawing/2014/main" id="{45FBE943-0C47-13F7-BE75-8D51E74CC658}"/>
              </a:ext>
            </a:extLst>
          </p:cNvPr>
          <p:cNvSpPr>
            <a:spLocks noGrp="1"/>
          </p:cNvSpPr>
          <p:nvPr>
            <p:ph type="body" sz="quarter" idx="3"/>
          </p:nvPr>
        </p:nvSpPr>
        <p:spPr>
          <a:xfrm>
            <a:off x="685800" y="4379913"/>
            <a:ext cx="5486400" cy="4149725"/>
          </a:xfrm>
          <a:prstGeom prst="rect">
            <a:avLst/>
          </a:prstGeom>
        </p:spPr>
        <p:txBody>
          <a:bodyPr vert="horz" lIns="91860" tIns="45930" rIns="91860" bIns="4593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C3CA2DD-D842-5495-DB20-2A2457FFD551}"/>
              </a:ext>
            </a:extLst>
          </p:cNvPr>
          <p:cNvSpPr>
            <a:spLocks noGrp="1"/>
          </p:cNvSpPr>
          <p:nvPr>
            <p:ph type="ftr" sz="quarter" idx="4"/>
          </p:nvPr>
        </p:nvSpPr>
        <p:spPr>
          <a:xfrm>
            <a:off x="0" y="8758238"/>
            <a:ext cx="2971800" cy="460375"/>
          </a:xfrm>
          <a:prstGeom prst="rect">
            <a:avLst/>
          </a:prstGeom>
        </p:spPr>
        <p:txBody>
          <a:bodyPr vert="horz" lIns="91860" tIns="45930" rIns="91860" bIns="45930" rtlCol="0" anchor="b"/>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0C5F2582-52CE-E52F-B3EE-3FA9D2D35585}"/>
              </a:ext>
            </a:extLst>
          </p:cNvPr>
          <p:cNvSpPr>
            <a:spLocks noGrp="1"/>
          </p:cNvSpPr>
          <p:nvPr>
            <p:ph type="sldNum" sz="quarter" idx="5"/>
          </p:nvPr>
        </p:nvSpPr>
        <p:spPr>
          <a:xfrm>
            <a:off x="3884613" y="8758238"/>
            <a:ext cx="2971800" cy="460375"/>
          </a:xfrm>
          <a:prstGeom prst="rect">
            <a:avLst/>
          </a:prstGeom>
        </p:spPr>
        <p:txBody>
          <a:bodyPr vert="horz" wrap="square" lIns="91860" tIns="45930" rIns="91860" bIns="45930" numCol="1" anchor="b" anchorCtr="0" compatLnSpc="1">
            <a:prstTxWarp prst="textNoShape">
              <a:avLst/>
            </a:prstTxWarp>
          </a:bodyPr>
          <a:lstStyle>
            <a:lvl1pPr algn="r">
              <a:defRPr sz="1200"/>
            </a:lvl1pPr>
          </a:lstStyle>
          <a:p>
            <a:fld id="{44912372-182C-DF46-B8CF-D1955CE8F1F5}"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7133F1D-BE7B-6635-4E09-27A2725ADD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a:extLst>
              <a:ext uri="{FF2B5EF4-FFF2-40B4-BE49-F238E27FC236}">
                <a16:creationId xmlns:a16="http://schemas.microsoft.com/office/drawing/2014/main" id="{2832B46C-047C-0EF3-8F4F-A66F77C722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B5F180D-025D-92FE-1B6A-FBD5B0E88A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7AEC4BAD-5822-3105-489C-4A7C788971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ＭＳ Ｐゴシック" panose="020B0600070205080204" pitchFamily="34" charset="-128"/>
              </a:rPr>
              <a:t>Now that we have examined the sorts of demands placed on teachers helping students with disabilities achieve common core standards, We must ask ourselves what kinds of supports teachers will need in order to develop such expertise?</a:t>
            </a:r>
          </a:p>
        </p:txBody>
      </p:sp>
      <p:sp>
        <p:nvSpPr>
          <p:cNvPr id="52228" name="Slide Number Placeholder 3">
            <a:extLst>
              <a:ext uri="{FF2B5EF4-FFF2-40B4-BE49-F238E27FC236}">
                <a16:creationId xmlns:a16="http://schemas.microsoft.com/office/drawing/2014/main" id="{DF52E0AC-FED8-42ED-0F00-19D678DC07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CFD8921F-E7C5-8149-A248-4D0EC8CFEB78}" type="slidenum">
              <a:rPr lang="en-US" altLang="en-US"/>
              <a:pPr eaLnBrk="1" hangingPunct="1"/>
              <a:t>15</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1926A4C1-161A-E5BD-4F1D-259140D3CA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585816C9-97BD-47B0-237D-CA0D3ACE55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53252" name="Slide Number Placeholder 3">
            <a:extLst>
              <a:ext uri="{FF2B5EF4-FFF2-40B4-BE49-F238E27FC236}">
                <a16:creationId xmlns:a16="http://schemas.microsoft.com/office/drawing/2014/main" id="{EC0DEB54-C61C-6183-CA91-7C6EA5947E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A3C1EEF8-57F3-0648-896E-8D3F3C9DCC0F}"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69BF0C95-96CA-5B41-ACEF-ACBEE6976F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C77B6B1E-A9D2-0359-4C16-28214E965C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54276" name="Slide Number Placeholder 3">
            <a:extLst>
              <a:ext uri="{FF2B5EF4-FFF2-40B4-BE49-F238E27FC236}">
                <a16:creationId xmlns:a16="http://schemas.microsoft.com/office/drawing/2014/main" id="{1CC1D308-A73F-2976-45C1-4C0F6B7719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CD204CE3-F3CE-7D42-A450-0827DDB5B3D1}"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CD1A5DD0-AF4C-71BF-6B82-7B477FEA62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132DF0EA-9A37-4228-D52A-05C0EEED68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55300" name="Slide Number Placeholder 3">
            <a:extLst>
              <a:ext uri="{FF2B5EF4-FFF2-40B4-BE49-F238E27FC236}">
                <a16:creationId xmlns:a16="http://schemas.microsoft.com/office/drawing/2014/main" id="{896EC613-055A-2D04-C641-FC5EDD1C2C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8554F038-F74B-4145-B9A3-154A32DD0E33}" type="slidenum">
              <a:rPr lang="en-US" altLang="en-US">
                <a:latin typeface="Calibri" panose="020F0502020204030204" pitchFamily="34" charset="0"/>
              </a:rPr>
              <a:pPr eaLnBrk="1" hangingPunct="1"/>
              <a:t>18</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D22EA944-7312-90D4-04D7-94662B63F5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D59E3F5C-8202-8AED-F656-C794EE8E8C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56324" name="Slide Number Placeholder 3">
            <a:extLst>
              <a:ext uri="{FF2B5EF4-FFF2-40B4-BE49-F238E27FC236}">
                <a16:creationId xmlns:a16="http://schemas.microsoft.com/office/drawing/2014/main" id="{2C5F74EC-6745-2577-71DF-201B37B2F8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FC1D875D-93CC-AB4B-8195-A660F463F1A5}" type="slidenum">
              <a:rPr lang="en-US" altLang="en-US">
                <a:latin typeface="Calibri" panose="020F0502020204030204" pitchFamily="34" charset="0"/>
              </a:rPr>
              <a:pPr eaLnBrk="1" hangingPunct="1"/>
              <a:t>19</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E15AF65E-DC42-78A2-58C0-5DC613091C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A111B155-6594-4E74-DC09-1C25E6D8EA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57348" name="Slide Number Placeholder 3">
            <a:extLst>
              <a:ext uri="{FF2B5EF4-FFF2-40B4-BE49-F238E27FC236}">
                <a16:creationId xmlns:a16="http://schemas.microsoft.com/office/drawing/2014/main" id="{705D587D-E759-097C-18D0-23EDBC538C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3713356C-B62D-C943-839B-C43BD64F6FC2}" type="slidenum">
              <a:rPr lang="en-US" altLang="en-US">
                <a:latin typeface="Calibri" panose="020F0502020204030204" pitchFamily="34" charset="0"/>
              </a:rPr>
              <a:pPr eaLnBrk="1" hangingPunct="1"/>
              <a:t>20</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66E55BA-986E-DF37-B7B3-B677D50D1C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85BD294D-5A89-FD60-B0CC-A069BA2E13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58372" name="Slide Number Placeholder 3">
            <a:extLst>
              <a:ext uri="{FF2B5EF4-FFF2-40B4-BE49-F238E27FC236}">
                <a16:creationId xmlns:a16="http://schemas.microsoft.com/office/drawing/2014/main" id="{E3AFC7E8-8886-1AC0-67EF-17D65A0DCA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7FC632D4-360A-B241-9733-5CFB67AC273C}" type="slidenum">
              <a:rPr lang="en-US" altLang="en-US">
                <a:latin typeface="Calibri" panose="020F0502020204030204" pitchFamily="34" charset="0"/>
              </a:rPr>
              <a:pPr eaLnBrk="1" hangingPunct="1"/>
              <a:t>21</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498D7B3E-0E29-010D-2019-C148758133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32FAD37D-CAD4-2497-3870-E17BE934C9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59396" name="Slide Number Placeholder 3">
            <a:extLst>
              <a:ext uri="{FF2B5EF4-FFF2-40B4-BE49-F238E27FC236}">
                <a16:creationId xmlns:a16="http://schemas.microsoft.com/office/drawing/2014/main" id="{C8370CF4-8A2C-3357-8BF4-A29B7DB6E1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884B521E-68A8-5942-AB78-0222A5666809}"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53B30F02-BF7A-E56C-4824-BD408E6082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4D32A909-E8BF-6F88-2975-C07757426A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44036" name="Slide Number Placeholder 3">
            <a:extLst>
              <a:ext uri="{FF2B5EF4-FFF2-40B4-BE49-F238E27FC236}">
                <a16:creationId xmlns:a16="http://schemas.microsoft.com/office/drawing/2014/main" id="{A4757233-F6A0-373E-F591-3E2B2DECF5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522367C2-A460-B840-9D6D-CD7DE5ECB9A9}"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CC8DF23C-13B9-E785-1FBE-E2FCE145CF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CD50415E-E886-B9AD-66CF-A01E5953B2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45060" name="Slide Number Placeholder 3">
            <a:extLst>
              <a:ext uri="{FF2B5EF4-FFF2-40B4-BE49-F238E27FC236}">
                <a16:creationId xmlns:a16="http://schemas.microsoft.com/office/drawing/2014/main" id="{49D11ED2-B0FC-BC53-6B20-0A5DEEDECF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CB6EA473-C75F-6948-BA2F-52773397BB75}"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81C05D72-4C91-849A-528E-8FA44BFEA4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6CCBD231-EF16-394D-B8BE-07E3084E48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46084" name="Slide Number Placeholder 3">
            <a:extLst>
              <a:ext uri="{FF2B5EF4-FFF2-40B4-BE49-F238E27FC236}">
                <a16:creationId xmlns:a16="http://schemas.microsoft.com/office/drawing/2014/main" id="{AAE7FCDE-1CDF-FE05-35C5-3D574C88C4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6B778B20-1CD8-DB4F-9ED2-CC8BFA0EF81B}"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A78FC1A5-06FE-99B7-C4F0-502FC269379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CA37D9D6-2CB9-8F40-B5EB-1388F6708703}" type="slidenum">
              <a:rPr lang="en-US" altLang="en-US"/>
              <a:pPr eaLnBrk="1" hangingPunct="1"/>
              <a:t>6</a:t>
            </a:fld>
            <a:endParaRPr lang="en-US" altLang="en-US"/>
          </a:p>
        </p:txBody>
      </p:sp>
      <p:sp>
        <p:nvSpPr>
          <p:cNvPr id="47107" name="Rectangle 2">
            <a:extLst>
              <a:ext uri="{FF2B5EF4-FFF2-40B4-BE49-F238E27FC236}">
                <a16:creationId xmlns:a16="http://schemas.microsoft.com/office/drawing/2014/main" id="{379C660A-6D1F-4455-959C-3EF5301FECD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a:extLst>
              <a:ext uri="{FF2B5EF4-FFF2-40B4-BE49-F238E27FC236}">
                <a16:creationId xmlns:a16="http://schemas.microsoft.com/office/drawing/2014/main" id="{81E6DD42-5CA1-E0CA-FC10-0343BD0BB7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1499C0F8-3227-8A63-24F7-F1D85CB1E3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Rectangle 3">
            <a:extLst>
              <a:ext uri="{FF2B5EF4-FFF2-40B4-BE49-F238E27FC236}">
                <a16:creationId xmlns:a16="http://schemas.microsoft.com/office/drawing/2014/main" id="{F450E196-3546-F636-3C53-60CE66A00B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B6C2F24E-933C-EF48-4638-AEB8706D94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a:extLst>
              <a:ext uri="{FF2B5EF4-FFF2-40B4-BE49-F238E27FC236}">
                <a16:creationId xmlns:a16="http://schemas.microsoft.com/office/drawing/2014/main" id="{9D3B9FF4-9EDD-A2D1-2BB1-DE674505BF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52CA37ED-9A09-0047-B326-815D2523D8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F23E83C8-BC24-D222-A01D-A24DAD146E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50180" name="Slide Number Placeholder 3">
            <a:extLst>
              <a:ext uri="{FF2B5EF4-FFF2-40B4-BE49-F238E27FC236}">
                <a16:creationId xmlns:a16="http://schemas.microsoft.com/office/drawing/2014/main" id="{0DA62008-5922-47AA-9F73-61D9798438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33163F47-2771-734B-B3B1-07198E712807}"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07C44BA5-09F1-6853-934F-DD4A1599BD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A484F510-169E-F719-BD16-5AD58C6517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51204" name="Slide Number Placeholder 3">
            <a:extLst>
              <a:ext uri="{FF2B5EF4-FFF2-40B4-BE49-F238E27FC236}">
                <a16:creationId xmlns:a16="http://schemas.microsoft.com/office/drawing/2014/main" id="{45F6B077-917B-92F6-1A7D-00CB01A662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defTabSz="91757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defTabSz="917575"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defTabSz="917575"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defTabSz="917575"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C735EDD3-11F5-074F-A1E9-5234FD9F25DC}"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oAutofit/>
          </a:bodyPr>
          <a:lstStyle>
            <a:lvl1pPr>
              <a:defRPr sz="6600"/>
            </a:lvl1pPr>
          </a:lstStyle>
          <a:p>
            <a:r>
              <a:rPr lang="en-US"/>
              <a:t>Click to edit Master title style</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6">
            <a:extLst>
              <a:ext uri="{FF2B5EF4-FFF2-40B4-BE49-F238E27FC236}">
                <a16:creationId xmlns:a16="http://schemas.microsoft.com/office/drawing/2014/main" id="{30DDF2D1-C9BC-7491-6777-0D2620D73B10}"/>
              </a:ext>
            </a:extLst>
          </p:cNvPr>
          <p:cNvSpPr>
            <a:spLocks noGrp="1"/>
          </p:cNvSpPr>
          <p:nvPr>
            <p:ph type="dt" sz="half" idx="10"/>
          </p:nvPr>
        </p:nvSpPr>
        <p:spPr/>
        <p:txBody>
          <a:bodyPr/>
          <a:lstStyle>
            <a:lvl1pPr>
              <a:defRPr/>
            </a:lvl1pPr>
          </a:lstStyle>
          <a:p>
            <a:pPr>
              <a:defRPr/>
            </a:pPr>
            <a:endParaRPr lang="es-ES"/>
          </a:p>
        </p:txBody>
      </p:sp>
      <p:sp>
        <p:nvSpPr>
          <p:cNvPr id="5" name="Slide Number Placeholder 7">
            <a:extLst>
              <a:ext uri="{FF2B5EF4-FFF2-40B4-BE49-F238E27FC236}">
                <a16:creationId xmlns:a16="http://schemas.microsoft.com/office/drawing/2014/main" id="{DDCDB531-7082-637A-B5AA-06278D3213AC}"/>
              </a:ext>
            </a:extLst>
          </p:cNvPr>
          <p:cNvSpPr>
            <a:spLocks noGrp="1"/>
          </p:cNvSpPr>
          <p:nvPr>
            <p:ph type="sldNum" sz="quarter" idx="11"/>
          </p:nvPr>
        </p:nvSpPr>
        <p:spPr/>
        <p:txBody>
          <a:bodyPr/>
          <a:lstStyle>
            <a:lvl1pPr>
              <a:defRPr/>
            </a:lvl1pPr>
          </a:lstStyle>
          <a:p>
            <a:fld id="{727DA865-FBBE-FF42-972B-B51F1C6A3F7A}" type="slidenum">
              <a:rPr lang="en-US" altLang="en-US"/>
              <a:pPr/>
              <a:t>‹#›</a:t>
            </a:fld>
            <a:endParaRPr lang="en-US" altLang="en-US"/>
          </a:p>
        </p:txBody>
      </p:sp>
      <p:sp>
        <p:nvSpPr>
          <p:cNvPr id="6" name="Footer Placeholder 8">
            <a:extLst>
              <a:ext uri="{FF2B5EF4-FFF2-40B4-BE49-F238E27FC236}">
                <a16:creationId xmlns:a16="http://schemas.microsoft.com/office/drawing/2014/main" id="{1FF32364-04B2-99C9-75BE-93486626BBD4}"/>
              </a:ext>
            </a:extLst>
          </p:cNvPr>
          <p:cNvSpPr>
            <a:spLocks noGrp="1"/>
          </p:cNvSpPr>
          <p:nvPr>
            <p:ph type="ftr" sz="quarter" idx="12"/>
          </p:nvPr>
        </p:nvSpPr>
        <p:spPr/>
        <p:txBody>
          <a:bodyPr/>
          <a:lstStyle>
            <a:lvl1pPr>
              <a:defRPr/>
            </a:lvl1pPr>
          </a:lstStyle>
          <a:p>
            <a:pPr>
              <a:defRPr/>
            </a:pPr>
            <a:endParaRPr lang="es-ES"/>
          </a:p>
        </p:txBody>
      </p:sp>
    </p:spTree>
    <p:extLst>
      <p:ext uri="{BB962C8B-B14F-4D97-AF65-F5344CB8AC3E}">
        <p14:creationId xmlns:p14="http://schemas.microsoft.com/office/powerpoint/2010/main" val="3413696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4639BB0-6F38-131E-6AEA-34C6D5EE2F01}"/>
              </a:ext>
            </a:extLst>
          </p:cNvPr>
          <p:cNvSpPr>
            <a:spLocks noGrp="1"/>
          </p:cNvSpPr>
          <p:nvPr>
            <p:ph type="dt" sz="half" idx="10"/>
          </p:nvPr>
        </p:nvSpPr>
        <p:spPr/>
        <p:txBody>
          <a:bodyPr/>
          <a:lstStyle>
            <a:lvl1pPr>
              <a:defRPr/>
            </a:lvl1pPr>
          </a:lstStyle>
          <a:p>
            <a:pPr>
              <a:defRPr/>
            </a:pPr>
            <a:endParaRPr lang="es-ES"/>
          </a:p>
        </p:txBody>
      </p:sp>
      <p:sp>
        <p:nvSpPr>
          <p:cNvPr id="5" name="Footer Placeholder 4">
            <a:extLst>
              <a:ext uri="{FF2B5EF4-FFF2-40B4-BE49-F238E27FC236}">
                <a16:creationId xmlns:a16="http://schemas.microsoft.com/office/drawing/2014/main" id="{CC42EC83-0E8C-CA8A-E80D-FF387D942174}"/>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684C7E43-6DB8-EBE0-99EB-E07D8F398C78}"/>
              </a:ext>
            </a:extLst>
          </p:cNvPr>
          <p:cNvSpPr>
            <a:spLocks noGrp="1"/>
          </p:cNvSpPr>
          <p:nvPr>
            <p:ph type="sldNum" sz="quarter" idx="12"/>
          </p:nvPr>
        </p:nvSpPr>
        <p:spPr/>
        <p:txBody>
          <a:bodyPr/>
          <a:lstStyle>
            <a:lvl1pPr>
              <a:defRPr/>
            </a:lvl1pPr>
          </a:lstStyle>
          <a:p>
            <a:fld id="{89EA754D-5123-C544-9B6E-0BE411D28732}" type="slidenum">
              <a:rPr lang="en-US" altLang="en-US"/>
              <a:pPr/>
              <a:t>‹#›</a:t>
            </a:fld>
            <a:endParaRPr lang="en-US" altLang="en-US"/>
          </a:p>
        </p:txBody>
      </p:sp>
    </p:spTree>
    <p:extLst>
      <p:ext uri="{BB962C8B-B14F-4D97-AF65-F5344CB8AC3E}">
        <p14:creationId xmlns:p14="http://schemas.microsoft.com/office/powerpoint/2010/main" val="2017100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1CC646-1B3F-BF2C-A0F1-B560C838D943}"/>
              </a:ext>
            </a:extLst>
          </p:cNvPr>
          <p:cNvSpPr>
            <a:spLocks noGrp="1"/>
          </p:cNvSpPr>
          <p:nvPr>
            <p:ph type="dt" sz="half" idx="10"/>
          </p:nvPr>
        </p:nvSpPr>
        <p:spPr/>
        <p:txBody>
          <a:bodyPr/>
          <a:lstStyle>
            <a:lvl1pPr>
              <a:defRPr/>
            </a:lvl1pPr>
          </a:lstStyle>
          <a:p>
            <a:pPr>
              <a:defRPr/>
            </a:pPr>
            <a:endParaRPr lang="es-ES"/>
          </a:p>
        </p:txBody>
      </p:sp>
      <p:sp>
        <p:nvSpPr>
          <p:cNvPr id="5" name="Footer Placeholder 4">
            <a:extLst>
              <a:ext uri="{FF2B5EF4-FFF2-40B4-BE49-F238E27FC236}">
                <a16:creationId xmlns:a16="http://schemas.microsoft.com/office/drawing/2014/main" id="{545E80C3-9646-2D3D-B5CB-0F12D888489F}"/>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888293AF-36F5-A9CD-AD65-1F4BFA9E5880}"/>
              </a:ext>
            </a:extLst>
          </p:cNvPr>
          <p:cNvSpPr>
            <a:spLocks noGrp="1"/>
          </p:cNvSpPr>
          <p:nvPr>
            <p:ph type="sldNum" sz="quarter" idx="12"/>
          </p:nvPr>
        </p:nvSpPr>
        <p:spPr/>
        <p:txBody>
          <a:bodyPr/>
          <a:lstStyle>
            <a:lvl1pPr>
              <a:defRPr/>
            </a:lvl1pPr>
          </a:lstStyle>
          <a:p>
            <a:fld id="{14FF897E-7498-D742-B236-F98AA4BC0445}" type="slidenum">
              <a:rPr lang="en-US" altLang="en-US"/>
              <a:pPr/>
              <a:t>‹#›</a:t>
            </a:fld>
            <a:endParaRPr lang="en-US" altLang="en-US"/>
          </a:p>
        </p:txBody>
      </p:sp>
    </p:spTree>
    <p:extLst>
      <p:ext uri="{BB962C8B-B14F-4D97-AF65-F5344CB8AC3E}">
        <p14:creationId xmlns:p14="http://schemas.microsoft.com/office/powerpoint/2010/main" val="4060244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91680" y="332656"/>
            <a:ext cx="7313324" cy="1470025"/>
          </a:xfrm>
        </p:spPr>
        <p:txBody>
          <a:bodyPr/>
          <a:lstStyle/>
          <a:p>
            <a:r>
              <a:rPr lang="en-US" dirty="0"/>
              <a:t>Click to edit Master title style</a:t>
            </a:r>
          </a:p>
        </p:txBody>
      </p:sp>
      <p:sp>
        <p:nvSpPr>
          <p:cNvPr id="7" name="Rectangle 3"/>
          <p:cNvSpPr>
            <a:spLocks noGrp="1" noChangeArrowheads="1"/>
          </p:cNvSpPr>
          <p:nvPr>
            <p:ph idx="13"/>
          </p:nvPr>
        </p:nvSpPr>
        <p:spPr bwMode="auto">
          <a:xfrm>
            <a:off x="1691680" y="2060848"/>
            <a:ext cx="7344816" cy="3629025"/>
          </a:xfrm>
          <a:prstGeom prst="rect">
            <a:avLst/>
          </a:prstGeom>
          <a:noFill/>
          <a:ln>
            <a:noFill/>
          </a:ln>
          <a:effectLst/>
        </p:spPr>
        <p:txBody>
          <a:bodyPr/>
          <a:lstStyle/>
          <a:p>
            <a:pPr lvl="0"/>
            <a:r>
              <a:rPr lang="es-ES" noProof="0" dirty="0"/>
              <a:t>Haga clic para modificar el estilo de texto del patrón</a:t>
            </a:r>
          </a:p>
          <a:p>
            <a:pPr lvl="1"/>
            <a:r>
              <a:rPr lang="es-ES" noProof="0" dirty="0"/>
              <a:t>Segundo nivel</a:t>
            </a:r>
          </a:p>
          <a:p>
            <a:pPr lvl="2"/>
            <a:r>
              <a:rPr lang="es-ES" noProof="0" dirty="0"/>
              <a:t>Tercer nivel</a:t>
            </a:r>
          </a:p>
          <a:p>
            <a:pPr lvl="3"/>
            <a:r>
              <a:rPr lang="es-ES" noProof="0" dirty="0"/>
              <a:t>Cuarto nivel</a:t>
            </a:r>
          </a:p>
          <a:p>
            <a:pPr lvl="4"/>
            <a:r>
              <a:rPr lang="es-ES" noProof="0" dirty="0"/>
              <a:t>Quinto nivel</a:t>
            </a:r>
          </a:p>
        </p:txBody>
      </p:sp>
      <p:sp>
        <p:nvSpPr>
          <p:cNvPr id="3" name="Date Placeholder 3">
            <a:extLst>
              <a:ext uri="{FF2B5EF4-FFF2-40B4-BE49-F238E27FC236}">
                <a16:creationId xmlns:a16="http://schemas.microsoft.com/office/drawing/2014/main" id="{0AED8894-C46E-1F80-7591-BCB4E6E4CDFC}"/>
              </a:ext>
            </a:extLst>
          </p:cNvPr>
          <p:cNvSpPr>
            <a:spLocks noGrp="1"/>
          </p:cNvSpPr>
          <p:nvPr>
            <p:ph type="dt" sz="half" idx="14"/>
          </p:nvPr>
        </p:nvSpPr>
        <p:spPr>
          <a:xfrm>
            <a:off x="28575" y="5373688"/>
            <a:ext cx="1296988" cy="268287"/>
          </a:xfrm>
        </p:spPr>
        <p:txBody>
          <a:bodyPr/>
          <a:lstStyle>
            <a:lvl1pPr eaLnBrk="1" hangingPunct="1">
              <a:defRPr>
                <a:latin typeface="Arial" charset="0"/>
                <a:ea typeface="ＭＳ Ｐゴシック" charset="0"/>
                <a:cs typeface="Arial" charset="0"/>
              </a:defRPr>
            </a:lvl1pPr>
          </a:lstStyle>
          <a:p>
            <a:pPr>
              <a:defRPr/>
            </a:pPr>
            <a:endParaRPr lang="es-ES"/>
          </a:p>
        </p:txBody>
      </p:sp>
      <p:sp>
        <p:nvSpPr>
          <p:cNvPr id="4" name="Footer Placeholder 4">
            <a:extLst>
              <a:ext uri="{FF2B5EF4-FFF2-40B4-BE49-F238E27FC236}">
                <a16:creationId xmlns:a16="http://schemas.microsoft.com/office/drawing/2014/main" id="{0E43D44D-A46D-3C00-036A-896763214976}"/>
              </a:ext>
            </a:extLst>
          </p:cNvPr>
          <p:cNvSpPr>
            <a:spLocks noGrp="1"/>
          </p:cNvSpPr>
          <p:nvPr>
            <p:ph type="ftr" sz="quarter" idx="15"/>
          </p:nvPr>
        </p:nvSpPr>
        <p:spPr>
          <a:xfrm>
            <a:off x="3124200" y="6245225"/>
            <a:ext cx="2895600" cy="476250"/>
          </a:xfrm>
        </p:spPr>
        <p:txBody>
          <a:bodyPr/>
          <a:lstStyle>
            <a:lvl1pPr eaLnBrk="1" hangingPunct="1">
              <a:defRPr>
                <a:latin typeface="Arial" charset="0"/>
                <a:ea typeface="ＭＳ Ｐゴシック" charset="0"/>
                <a:cs typeface="Arial" charset="0"/>
              </a:defRPr>
            </a:lvl1pPr>
          </a:lstStyle>
          <a:p>
            <a:pPr>
              <a:defRPr/>
            </a:pPr>
            <a:endParaRPr lang="es-ES"/>
          </a:p>
        </p:txBody>
      </p:sp>
    </p:spTree>
    <p:extLst>
      <p:ext uri="{BB962C8B-B14F-4D97-AF65-F5344CB8AC3E}">
        <p14:creationId xmlns:p14="http://schemas.microsoft.com/office/powerpoint/2010/main" val="3036916880"/>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15224548"/>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2" name="Date Placeholder 8">
            <a:extLst>
              <a:ext uri="{FF2B5EF4-FFF2-40B4-BE49-F238E27FC236}">
                <a16:creationId xmlns:a16="http://schemas.microsoft.com/office/drawing/2014/main" id="{7087A83C-D1C2-25AD-B724-1A0A917319B2}"/>
              </a:ext>
            </a:extLst>
          </p:cNvPr>
          <p:cNvSpPr>
            <a:spLocks noGrp="1"/>
          </p:cNvSpPr>
          <p:nvPr>
            <p:ph type="dt" sz="half" idx="14"/>
          </p:nvPr>
        </p:nvSpPr>
        <p:spPr/>
        <p:txBody>
          <a:bodyPr/>
          <a:lstStyle>
            <a:lvl1pPr>
              <a:defRPr/>
            </a:lvl1pPr>
          </a:lstStyle>
          <a:p>
            <a:pPr>
              <a:defRPr/>
            </a:pPr>
            <a:endParaRPr lang="es-ES"/>
          </a:p>
        </p:txBody>
      </p:sp>
      <p:sp>
        <p:nvSpPr>
          <p:cNvPr id="3" name="Slide Number Placeholder 9">
            <a:extLst>
              <a:ext uri="{FF2B5EF4-FFF2-40B4-BE49-F238E27FC236}">
                <a16:creationId xmlns:a16="http://schemas.microsoft.com/office/drawing/2014/main" id="{04BA6BCB-83B2-387B-61CC-B7076327BB48}"/>
              </a:ext>
            </a:extLst>
          </p:cNvPr>
          <p:cNvSpPr>
            <a:spLocks noGrp="1"/>
          </p:cNvSpPr>
          <p:nvPr>
            <p:ph type="sldNum" sz="quarter" idx="15"/>
          </p:nvPr>
        </p:nvSpPr>
        <p:spPr/>
        <p:txBody>
          <a:bodyPr/>
          <a:lstStyle>
            <a:lvl1pPr>
              <a:defRPr/>
            </a:lvl1pPr>
          </a:lstStyle>
          <a:p>
            <a:fld id="{A822C5B1-9BFB-3744-BA8A-B36E13113380}" type="slidenum">
              <a:rPr lang="en-US" altLang="en-US"/>
              <a:pPr/>
              <a:t>‹#›</a:t>
            </a:fld>
            <a:endParaRPr lang="en-US" altLang="en-US"/>
          </a:p>
        </p:txBody>
      </p:sp>
      <p:sp>
        <p:nvSpPr>
          <p:cNvPr id="4" name="Footer Placeholder 10">
            <a:extLst>
              <a:ext uri="{FF2B5EF4-FFF2-40B4-BE49-F238E27FC236}">
                <a16:creationId xmlns:a16="http://schemas.microsoft.com/office/drawing/2014/main" id="{FABB4EDD-4D72-73DF-18BE-DD8492501D88}"/>
              </a:ext>
            </a:extLst>
          </p:cNvPr>
          <p:cNvSpPr>
            <a:spLocks noGrp="1"/>
          </p:cNvSpPr>
          <p:nvPr>
            <p:ph type="ftr" sz="quarter" idx="16"/>
          </p:nvPr>
        </p:nvSpPr>
        <p:spPr/>
        <p:txBody>
          <a:bodyPr/>
          <a:lstStyle>
            <a:lvl1pPr>
              <a:defRPr/>
            </a:lvl1pPr>
          </a:lstStyle>
          <a:p>
            <a:pPr>
              <a:defRPr/>
            </a:pPr>
            <a:endParaRPr lang="es-ES"/>
          </a:p>
        </p:txBody>
      </p:sp>
    </p:spTree>
    <p:extLst>
      <p:ext uri="{BB962C8B-B14F-4D97-AF65-F5344CB8AC3E}">
        <p14:creationId xmlns:p14="http://schemas.microsoft.com/office/powerpoint/2010/main" val="3786704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oAutofit/>
          </a:bodyPr>
          <a:lstStyle>
            <a:lvl1pPr algn="l">
              <a:defRPr sz="4800" b="1" cap="all"/>
            </a:lvl1pPr>
          </a:lstStyle>
          <a:p>
            <a:r>
              <a:rPr lang="en-US"/>
              <a:t>Click to edit Master title style</a:t>
            </a:r>
            <a:endParaRPr lang="en-US" dirty="0"/>
          </a:p>
        </p:txBody>
      </p:sp>
      <p:sp>
        <p:nvSpPr>
          <p:cNvPr id="3" name="Text Placeholder 2"/>
          <p:cNvSpPr>
            <a:spLocks noGrp="1"/>
          </p:cNvSpPr>
          <p:nvPr>
            <p:ph type="body" idx="1"/>
          </p:nvPr>
        </p:nvSpPr>
        <p:spPr>
          <a:xfrm>
            <a:off x="1069848" y="3886200"/>
            <a:ext cx="6172200" cy="914400"/>
          </a:xfrm>
        </p:spPr>
        <p:txBody>
          <a:bodyPr>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6">
            <a:extLst>
              <a:ext uri="{FF2B5EF4-FFF2-40B4-BE49-F238E27FC236}">
                <a16:creationId xmlns:a16="http://schemas.microsoft.com/office/drawing/2014/main" id="{05EE63B9-FCD1-34A5-86BD-DC028B66657A}"/>
              </a:ext>
            </a:extLst>
          </p:cNvPr>
          <p:cNvSpPr>
            <a:spLocks noGrp="1"/>
          </p:cNvSpPr>
          <p:nvPr>
            <p:ph type="dt" sz="half" idx="10"/>
          </p:nvPr>
        </p:nvSpPr>
        <p:spPr/>
        <p:txBody>
          <a:bodyPr/>
          <a:lstStyle>
            <a:lvl1pPr>
              <a:defRPr/>
            </a:lvl1pPr>
          </a:lstStyle>
          <a:p>
            <a:pPr>
              <a:defRPr/>
            </a:pPr>
            <a:endParaRPr lang="es-ES"/>
          </a:p>
        </p:txBody>
      </p:sp>
      <p:sp>
        <p:nvSpPr>
          <p:cNvPr id="5" name="Slide Number Placeholder 7">
            <a:extLst>
              <a:ext uri="{FF2B5EF4-FFF2-40B4-BE49-F238E27FC236}">
                <a16:creationId xmlns:a16="http://schemas.microsoft.com/office/drawing/2014/main" id="{67CBE6A3-23CC-C3BB-173F-C4B39FE279E0}"/>
              </a:ext>
            </a:extLst>
          </p:cNvPr>
          <p:cNvSpPr>
            <a:spLocks noGrp="1"/>
          </p:cNvSpPr>
          <p:nvPr>
            <p:ph type="sldNum" sz="quarter" idx="11"/>
          </p:nvPr>
        </p:nvSpPr>
        <p:spPr/>
        <p:txBody>
          <a:bodyPr/>
          <a:lstStyle>
            <a:lvl1pPr>
              <a:defRPr/>
            </a:lvl1pPr>
          </a:lstStyle>
          <a:p>
            <a:fld id="{1CB94612-695D-7C46-8330-B7E0C412D050}" type="slidenum">
              <a:rPr lang="en-US" altLang="en-US"/>
              <a:pPr/>
              <a:t>‹#›</a:t>
            </a:fld>
            <a:endParaRPr lang="en-US" altLang="en-US"/>
          </a:p>
        </p:txBody>
      </p:sp>
      <p:sp>
        <p:nvSpPr>
          <p:cNvPr id="6" name="Footer Placeholder 8">
            <a:extLst>
              <a:ext uri="{FF2B5EF4-FFF2-40B4-BE49-F238E27FC236}">
                <a16:creationId xmlns:a16="http://schemas.microsoft.com/office/drawing/2014/main" id="{E2B76610-FA11-673F-B736-DF04B9F27272}"/>
              </a:ext>
            </a:extLst>
          </p:cNvPr>
          <p:cNvSpPr>
            <a:spLocks noGrp="1"/>
          </p:cNvSpPr>
          <p:nvPr>
            <p:ph type="ftr" sz="quarter" idx="12"/>
          </p:nvPr>
        </p:nvSpPr>
        <p:spPr/>
        <p:txBody>
          <a:bodyPr/>
          <a:lstStyle>
            <a:lvl1pPr>
              <a:defRPr/>
            </a:lvl1pPr>
          </a:lstStyle>
          <a:p>
            <a:pPr>
              <a:defRPr/>
            </a:pPr>
            <a:endParaRPr lang="es-ES"/>
          </a:p>
        </p:txBody>
      </p:sp>
    </p:spTree>
    <p:extLst>
      <p:ext uri="{BB962C8B-B14F-4D97-AF65-F5344CB8AC3E}">
        <p14:creationId xmlns:p14="http://schemas.microsoft.com/office/powerpoint/2010/main" val="2625918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8">
            <a:extLst>
              <a:ext uri="{FF2B5EF4-FFF2-40B4-BE49-F238E27FC236}">
                <a16:creationId xmlns:a16="http://schemas.microsoft.com/office/drawing/2014/main" id="{DB9C8D0F-5B3F-A05B-A602-1196CBB4E3C7}"/>
              </a:ext>
            </a:extLst>
          </p:cNvPr>
          <p:cNvSpPr>
            <a:spLocks noGrp="1"/>
          </p:cNvSpPr>
          <p:nvPr>
            <p:ph type="dt" sz="half" idx="10"/>
          </p:nvPr>
        </p:nvSpPr>
        <p:spPr/>
        <p:txBody>
          <a:bodyPr/>
          <a:lstStyle>
            <a:lvl1pPr>
              <a:defRPr/>
            </a:lvl1pPr>
          </a:lstStyle>
          <a:p>
            <a:pPr>
              <a:defRPr/>
            </a:pPr>
            <a:endParaRPr lang="es-ES"/>
          </a:p>
        </p:txBody>
      </p:sp>
      <p:sp>
        <p:nvSpPr>
          <p:cNvPr id="6" name="Slide Number Placeholder 9">
            <a:extLst>
              <a:ext uri="{FF2B5EF4-FFF2-40B4-BE49-F238E27FC236}">
                <a16:creationId xmlns:a16="http://schemas.microsoft.com/office/drawing/2014/main" id="{54C6A7AD-885F-4072-1C12-2AEF5030084D}"/>
              </a:ext>
            </a:extLst>
          </p:cNvPr>
          <p:cNvSpPr>
            <a:spLocks noGrp="1"/>
          </p:cNvSpPr>
          <p:nvPr>
            <p:ph type="sldNum" sz="quarter" idx="11"/>
          </p:nvPr>
        </p:nvSpPr>
        <p:spPr/>
        <p:txBody>
          <a:bodyPr/>
          <a:lstStyle>
            <a:lvl1pPr>
              <a:defRPr/>
            </a:lvl1pPr>
          </a:lstStyle>
          <a:p>
            <a:fld id="{2CB008D4-C54E-BA4B-A3CE-9C91B4CF4BD4}" type="slidenum">
              <a:rPr lang="en-US" altLang="en-US"/>
              <a:pPr/>
              <a:t>‹#›</a:t>
            </a:fld>
            <a:endParaRPr lang="en-US" altLang="en-US"/>
          </a:p>
        </p:txBody>
      </p:sp>
      <p:sp>
        <p:nvSpPr>
          <p:cNvPr id="7" name="Footer Placeholder 10">
            <a:extLst>
              <a:ext uri="{FF2B5EF4-FFF2-40B4-BE49-F238E27FC236}">
                <a16:creationId xmlns:a16="http://schemas.microsoft.com/office/drawing/2014/main" id="{9F1A255C-9FF5-7411-6E49-D82E7D25DB17}"/>
              </a:ext>
            </a:extLst>
          </p:cNvPr>
          <p:cNvSpPr>
            <a:spLocks noGrp="1"/>
          </p:cNvSpPr>
          <p:nvPr>
            <p:ph type="ftr" sz="quarter" idx="12"/>
          </p:nvPr>
        </p:nvSpPr>
        <p:spPr>
          <a:xfrm>
            <a:off x="493713" y="6356350"/>
            <a:ext cx="5102225" cy="365125"/>
          </a:xfrm>
        </p:spPr>
        <p:txBody>
          <a:bodyPr/>
          <a:lstStyle>
            <a:lvl1pPr>
              <a:defRPr/>
            </a:lvl1pPr>
          </a:lstStyle>
          <a:p>
            <a:pPr>
              <a:defRPr/>
            </a:pPr>
            <a:endParaRPr lang="es-ES"/>
          </a:p>
        </p:txBody>
      </p:sp>
    </p:spTree>
    <p:extLst>
      <p:ext uri="{BB962C8B-B14F-4D97-AF65-F5344CB8AC3E}">
        <p14:creationId xmlns:p14="http://schemas.microsoft.com/office/powerpoint/2010/main" val="204698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95301" y="1916113"/>
            <a:ext cx="3638550" cy="646112"/>
          </a:xfrm>
        </p:spPr>
        <p:txBody>
          <a:bodyPr>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2625" y="1916113"/>
            <a:ext cx="3660775" cy="646112"/>
          </a:xfrm>
        </p:spPr>
        <p:txBody>
          <a:bodyPr>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9">
            <a:extLst>
              <a:ext uri="{FF2B5EF4-FFF2-40B4-BE49-F238E27FC236}">
                <a16:creationId xmlns:a16="http://schemas.microsoft.com/office/drawing/2014/main" id="{2FEA36EF-93EF-EDBB-BC29-AA122FCC73DE}"/>
              </a:ext>
            </a:extLst>
          </p:cNvPr>
          <p:cNvSpPr>
            <a:spLocks noGrp="1"/>
          </p:cNvSpPr>
          <p:nvPr>
            <p:ph type="dt" sz="half" idx="10"/>
          </p:nvPr>
        </p:nvSpPr>
        <p:spPr/>
        <p:txBody>
          <a:bodyPr/>
          <a:lstStyle>
            <a:lvl1pPr>
              <a:defRPr/>
            </a:lvl1pPr>
          </a:lstStyle>
          <a:p>
            <a:pPr>
              <a:defRPr/>
            </a:pPr>
            <a:endParaRPr lang="es-ES"/>
          </a:p>
        </p:txBody>
      </p:sp>
      <p:sp>
        <p:nvSpPr>
          <p:cNvPr id="8" name="Slide Number Placeholder 10">
            <a:extLst>
              <a:ext uri="{FF2B5EF4-FFF2-40B4-BE49-F238E27FC236}">
                <a16:creationId xmlns:a16="http://schemas.microsoft.com/office/drawing/2014/main" id="{58CFE176-197E-0338-9BD7-D3FA5F0CCCC8}"/>
              </a:ext>
            </a:extLst>
          </p:cNvPr>
          <p:cNvSpPr>
            <a:spLocks noGrp="1"/>
          </p:cNvSpPr>
          <p:nvPr>
            <p:ph type="sldNum" sz="quarter" idx="11"/>
          </p:nvPr>
        </p:nvSpPr>
        <p:spPr/>
        <p:txBody>
          <a:bodyPr/>
          <a:lstStyle>
            <a:lvl1pPr>
              <a:defRPr/>
            </a:lvl1pPr>
          </a:lstStyle>
          <a:p>
            <a:fld id="{C97ED1ED-43C0-B345-913C-3679E6978276}" type="slidenum">
              <a:rPr lang="en-US" altLang="en-US"/>
              <a:pPr/>
              <a:t>‹#›</a:t>
            </a:fld>
            <a:endParaRPr lang="en-US" altLang="en-US"/>
          </a:p>
        </p:txBody>
      </p:sp>
      <p:sp>
        <p:nvSpPr>
          <p:cNvPr id="9" name="Footer Placeholder 11">
            <a:extLst>
              <a:ext uri="{FF2B5EF4-FFF2-40B4-BE49-F238E27FC236}">
                <a16:creationId xmlns:a16="http://schemas.microsoft.com/office/drawing/2014/main" id="{F6517808-52E3-56B8-B15E-05DE8BD35111}"/>
              </a:ext>
            </a:extLst>
          </p:cNvPr>
          <p:cNvSpPr>
            <a:spLocks noGrp="1"/>
          </p:cNvSpPr>
          <p:nvPr>
            <p:ph type="ftr" sz="quarter" idx="12"/>
          </p:nvPr>
        </p:nvSpPr>
        <p:spPr>
          <a:xfrm>
            <a:off x="493713" y="6356350"/>
            <a:ext cx="5102225" cy="365125"/>
          </a:xfrm>
        </p:spPr>
        <p:txBody>
          <a:bodyPr/>
          <a:lstStyle>
            <a:lvl1pPr>
              <a:defRPr/>
            </a:lvl1pPr>
          </a:lstStyle>
          <a:p>
            <a:pPr>
              <a:defRPr/>
            </a:pPr>
            <a:endParaRPr lang="es-ES"/>
          </a:p>
        </p:txBody>
      </p:sp>
    </p:spTree>
    <p:extLst>
      <p:ext uri="{BB962C8B-B14F-4D97-AF65-F5344CB8AC3E}">
        <p14:creationId xmlns:p14="http://schemas.microsoft.com/office/powerpoint/2010/main" val="2988960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US" dirty="0"/>
          </a:p>
        </p:txBody>
      </p:sp>
      <p:sp>
        <p:nvSpPr>
          <p:cNvPr id="2" name="Date Placeholder 2">
            <a:extLst>
              <a:ext uri="{FF2B5EF4-FFF2-40B4-BE49-F238E27FC236}">
                <a16:creationId xmlns:a16="http://schemas.microsoft.com/office/drawing/2014/main" id="{59DD661C-07A4-770F-469A-EB4DC2EDEA7B}"/>
              </a:ext>
            </a:extLst>
          </p:cNvPr>
          <p:cNvSpPr>
            <a:spLocks noGrp="1"/>
          </p:cNvSpPr>
          <p:nvPr>
            <p:ph type="dt" sz="half" idx="10"/>
          </p:nvPr>
        </p:nvSpPr>
        <p:spPr>
          <a:xfrm>
            <a:off x="7162800" y="1550988"/>
            <a:ext cx="1828800" cy="365125"/>
          </a:xfrm>
        </p:spPr>
        <p:txBody>
          <a:bodyPr/>
          <a:lstStyle>
            <a:lvl1pPr>
              <a:defRPr/>
            </a:lvl1pPr>
          </a:lstStyle>
          <a:p>
            <a:pPr>
              <a:defRPr/>
            </a:pPr>
            <a:endParaRPr lang="es-ES"/>
          </a:p>
        </p:txBody>
      </p:sp>
      <p:sp>
        <p:nvSpPr>
          <p:cNvPr id="3" name="Slide Number Placeholder 3">
            <a:extLst>
              <a:ext uri="{FF2B5EF4-FFF2-40B4-BE49-F238E27FC236}">
                <a16:creationId xmlns:a16="http://schemas.microsoft.com/office/drawing/2014/main" id="{1D650679-3323-B9D3-ACB9-0F945790962A}"/>
              </a:ext>
            </a:extLst>
          </p:cNvPr>
          <p:cNvSpPr>
            <a:spLocks noGrp="1"/>
          </p:cNvSpPr>
          <p:nvPr>
            <p:ph type="sldNum" sz="quarter" idx="11"/>
          </p:nvPr>
        </p:nvSpPr>
        <p:spPr/>
        <p:txBody>
          <a:bodyPr/>
          <a:lstStyle>
            <a:lvl1pPr>
              <a:defRPr/>
            </a:lvl1pPr>
          </a:lstStyle>
          <a:p>
            <a:fld id="{132319FA-5B21-DF43-8E2D-5864F02D8FEE}" type="slidenum">
              <a:rPr lang="en-US" altLang="en-US"/>
              <a:pPr/>
              <a:t>‹#›</a:t>
            </a:fld>
            <a:endParaRPr lang="en-US" altLang="en-US"/>
          </a:p>
        </p:txBody>
      </p:sp>
      <p:sp>
        <p:nvSpPr>
          <p:cNvPr id="4" name="Footer Placeholder 5">
            <a:extLst>
              <a:ext uri="{FF2B5EF4-FFF2-40B4-BE49-F238E27FC236}">
                <a16:creationId xmlns:a16="http://schemas.microsoft.com/office/drawing/2014/main" id="{E3D79B0F-486E-3AC0-7249-1732143B0472}"/>
              </a:ext>
            </a:extLst>
          </p:cNvPr>
          <p:cNvSpPr>
            <a:spLocks noGrp="1"/>
          </p:cNvSpPr>
          <p:nvPr>
            <p:ph type="ftr" sz="quarter" idx="12"/>
          </p:nvPr>
        </p:nvSpPr>
        <p:spPr/>
        <p:txBody>
          <a:bodyPr/>
          <a:lstStyle>
            <a:lvl1pPr>
              <a:defRPr/>
            </a:lvl1pPr>
          </a:lstStyle>
          <a:p>
            <a:pPr>
              <a:defRPr/>
            </a:pPr>
            <a:endParaRPr lang="es-ES"/>
          </a:p>
        </p:txBody>
      </p:sp>
    </p:spTree>
    <p:extLst>
      <p:ext uri="{BB962C8B-B14F-4D97-AF65-F5344CB8AC3E}">
        <p14:creationId xmlns:p14="http://schemas.microsoft.com/office/powerpoint/2010/main" val="372177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69300E-9A65-28F0-D525-4A1F99C3141B}"/>
              </a:ext>
            </a:extLst>
          </p:cNvPr>
          <p:cNvSpPr>
            <a:spLocks noGrp="1"/>
          </p:cNvSpPr>
          <p:nvPr>
            <p:ph type="dt" sz="half" idx="10"/>
          </p:nvPr>
        </p:nvSpPr>
        <p:spPr/>
        <p:txBody>
          <a:bodyPr/>
          <a:lstStyle>
            <a:lvl1pPr>
              <a:defRPr/>
            </a:lvl1pPr>
          </a:lstStyle>
          <a:p>
            <a:pPr>
              <a:defRPr/>
            </a:pPr>
            <a:endParaRPr lang="es-ES"/>
          </a:p>
        </p:txBody>
      </p:sp>
      <p:sp>
        <p:nvSpPr>
          <p:cNvPr id="3" name="Footer Placeholder 2">
            <a:extLst>
              <a:ext uri="{FF2B5EF4-FFF2-40B4-BE49-F238E27FC236}">
                <a16:creationId xmlns:a16="http://schemas.microsoft.com/office/drawing/2014/main" id="{98972090-CBB0-3B9B-2454-E82A29764FDE}"/>
              </a:ext>
            </a:extLst>
          </p:cNvPr>
          <p:cNvSpPr>
            <a:spLocks noGrp="1"/>
          </p:cNvSpPr>
          <p:nvPr>
            <p:ph type="ftr" sz="quarter" idx="11"/>
          </p:nvPr>
        </p:nvSpPr>
        <p:spPr/>
        <p:txBody>
          <a:bodyPr/>
          <a:lstStyle>
            <a:lvl1pPr>
              <a:defRPr/>
            </a:lvl1pPr>
          </a:lstStyle>
          <a:p>
            <a:pPr>
              <a:defRPr/>
            </a:pPr>
            <a:endParaRPr lang="es-ES"/>
          </a:p>
        </p:txBody>
      </p:sp>
      <p:sp>
        <p:nvSpPr>
          <p:cNvPr id="4" name="Slide Number Placeholder 3">
            <a:extLst>
              <a:ext uri="{FF2B5EF4-FFF2-40B4-BE49-F238E27FC236}">
                <a16:creationId xmlns:a16="http://schemas.microsoft.com/office/drawing/2014/main" id="{737E4503-F181-A428-0114-3CE7C59DAD30}"/>
              </a:ext>
            </a:extLst>
          </p:cNvPr>
          <p:cNvSpPr>
            <a:spLocks noGrp="1"/>
          </p:cNvSpPr>
          <p:nvPr>
            <p:ph type="sldNum" sz="quarter" idx="12"/>
          </p:nvPr>
        </p:nvSpPr>
        <p:spPr/>
        <p:txBody>
          <a:bodyPr/>
          <a:lstStyle>
            <a:lvl1pPr>
              <a:defRPr/>
            </a:lvl1pPr>
          </a:lstStyle>
          <a:p>
            <a:fld id="{46501F5A-E618-3E46-B4FF-DE3F607CCE74}" type="slidenum">
              <a:rPr lang="en-US" altLang="en-US"/>
              <a:pPr/>
              <a:t>‹#›</a:t>
            </a:fld>
            <a:endParaRPr lang="en-US" altLang="en-US"/>
          </a:p>
        </p:txBody>
      </p:sp>
    </p:spTree>
    <p:extLst>
      <p:ext uri="{BB962C8B-B14F-4D97-AF65-F5344CB8AC3E}">
        <p14:creationId xmlns:p14="http://schemas.microsoft.com/office/powerpoint/2010/main" val="2745733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493776" y="606425"/>
            <a:ext cx="3629025" cy="1041400"/>
          </a:xfrm>
        </p:spPr>
        <p:txBody>
          <a:bodyPr/>
          <a:lstStyle>
            <a:lvl1pPr algn="l">
              <a:defRPr sz="1800" b="1"/>
            </a:lvl1pPr>
          </a:lstStyle>
          <a:p>
            <a:r>
              <a:rPr lang="en-US"/>
              <a:t>Click to edit Master title style</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7">
            <a:extLst>
              <a:ext uri="{FF2B5EF4-FFF2-40B4-BE49-F238E27FC236}">
                <a16:creationId xmlns:a16="http://schemas.microsoft.com/office/drawing/2014/main" id="{8FDAD272-CA98-162A-4A3E-4B375CE33F9E}"/>
              </a:ext>
            </a:extLst>
          </p:cNvPr>
          <p:cNvSpPr>
            <a:spLocks noGrp="1"/>
          </p:cNvSpPr>
          <p:nvPr>
            <p:ph type="dt" sz="half" idx="10"/>
          </p:nvPr>
        </p:nvSpPr>
        <p:spPr/>
        <p:txBody>
          <a:bodyPr/>
          <a:lstStyle>
            <a:lvl1pPr>
              <a:defRPr/>
            </a:lvl1pPr>
          </a:lstStyle>
          <a:p>
            <a:pPr>
              <a:defRPr/>
            </a:pPr>
            <a:endParaRPr lang="es-ES"/>
          </a:p>
        </p:txBody>
      </p:sp>
      <p:sp>
        <p:nvSpPr>
          <p:cNvPr id="6" name="Slide Number Placeholder 8">
            <a:extLst>
              <a:ext uri="{FF2B5EF4-FFF2-40B4-BE49-F238E27FC236}">
                <a16:creationId xmlns:a16="http://schemas.microsoft.com/office/drawing/2014/main" id="{ECC0E0E9-AE86-B073-96F1-AC0FA9B42226}"/>
              </a:ext>
            </a:extLst>
          </p:cNvPr>
          <p:cNvSpPr>
            <a:spLocks noGrp="1"/>
          </p:cNvSpPr>
          <p:nvPr>
            <p:ph type="sldNum" sz="quarter" idx="11"/>
          </p:nvPr>
        </p:nvSpPr>
        <p:spPr/>
        <p:txBody>
          <a:bodyPr/>
          <a:lstStyle>
            <a:lvl1pPr>
              <a:defRPr/>
            </a:lvl1pPr>
          </a:lstStyle>
          <a:p>
            <a:fld id="{1F863EB6-674F-CA48-8433-B364409AE283}" type="slidenum">
              <a:rPr lang="en-US" altLang="en-US"/>
              <a:pPr/>
              <a:t>‹#›</a:t>
            </a:fld>
            <a:endParaRPr lang="en-US" altLang="en-US"/>
          </a:p>
        </p:txBody>
      </p:sp>
      <p:sp>
        <p:nvSpPr>
          <p:cNvPr id="7" name="Footer Placeholder 9">
            <a:extLst>
              <a:ext uri="{FF2B5EF4-FFF2-40B4-BE49-F238E27FC236}">
                <a16:creationId xmlns:a16="http://schemas.microsoft.com/office/drawing/2014/main" id="{B5817D12-1045-81C8-2624-AAB59D9FEAE2}"/>
              </a:ext>
            </a:extLst>
          </p:cNvPr>
          <p:cNvSpPr>
            <a:spLocks noGrp="1"/>
          </p:cNvSpPr>
          <p:nvPr>
            <p:ph type="ftr" sz="quarter" idx="12"/>
          </p:nvPr>
        </p:nvSpPr>
        <p:spPr>
          <a:xfrm>
            <a:off x="493713" y="6356350"/>
            <a:ext cx="5102225" cy="365125"/>
          </a:xfrm>
        </p:spPr>
        <p:txBody>
          <a:bodyPr/>
          <a:lstStyle>
            <a:lvl1pPr>
              <a:defRPr/>
            </a:lvl1pPr>
          </a:lstStyle>
          <a:p>
            <a:pPr>
              <a:defRPr/>
            </a:pPr>
            <a:endParaRPr lang="es-ES"/>
          </a:p>
        </p:txBody>
      </p:sp>
    </p:spTree>
    <p:extLst>
      <p:ext uri="{BB962C8B-B14F-4D97-AF65-F5344CB8AC3E}">
        <p14:creationId xmlns:p14="http://schemas.microsoft.com/office/powerpoint/2010/main" val="584019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lstStyle>
            <a:lvl1pPr algn="l">
              <a:defRPr sz="1800" b="0"/>
            </a:lvl1pPr>
          </a:lstStyle>
          <a:p>
            <a:r>
              <a:rPr lang="en-US"/>
              <a:t>Click to edit Master title style</a:t>
            </a:r>
            <a:endParaRPr lang="en-US" dirty="0"/>
          </a:p>
        </p:txBody>
      </p:sp>
      <p:sp>
        <p:nvSpPr>
          <p:cNvPr id="3" name="Picture Placeholder 2"/>
          <p:cNvSpPr>
            <a:spLocks noGrp="1"/>
          </p:cNvSpPr>
          <p:nvPr>
            <p:ph type="pic" idx="1"/>
          </p:nvPr>
        </p:nvSpPr>
        <p:spPr>
          <a:xfrm>
            <a:off x="2963862" y="1650999"/>
            <a:ext cx="5627687" cy="422076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7">
            <a:extLst>
              <a:ext uri="{FF2B5EF4-FFF2-40B4-BE49-F238E27FC236}">
                <a16:creationId xmlns:a16="http://schemas.microsoft.com/office/drawing/2014/main" id="{7D5085A2-3300-544E-EC06-4FEF1349012A}"/>
              </a:ext>
            </a:extLst>
          </p:cNvPr>
          <p:cNvSpPr>
            <a:spLocks noGrp="1"/>
          </p:cNvSpPr>
          <p:nvPr>
            <p:ph type="dt" sz="half" idx="10"/>
          </p:nvPr>
        </p:nvSpPr>
        <p:spPr/>
        <p:txBody>
          <a:bodyPr/>
          <a:lstStyle>
            <a:lvl1pPr>
              <a:defRPr/>
            </a:lvl1pPr>
          </a:lstStyle>
          <a:p>
            <a:pPr>
              <a:defRPr/>
            </a:pPr>
            <a:endParaRPr lang="es-ES"/>
          </a:p>
        </p:txBody>
      </p:sp>
      <p:sp>
        <p:nvSpPr>
          <p:cNvPr id="6" name="Slide Number Placeholder 8">
            <a:extLst>
              <a:ext uri="{FF2B5EF4-FFF2-40B4-BE49-F238E27FC236}">
                <a16:creationId xmlns:a16="http://schemas.microsoft.com/office/drawing/2014/main" id="{A597FB15-46D9-52A3-5B49-B2AD66AAE98E}"/>
              </a:ext>
            </a:extLst>
          </p:cNvPr>
          <p:cNvSpPr>
            <a:spLocks noGrp="1"/>
          </p:cNvSpPr>
          <p:nvPr>
            <p:ph type="sldNum" sz="quarter" idx="11"/>
          </p:nvPr>
        </p:nvSpPr>
        <p:spPr/>
        <p:txBody>
          <a:bodyPr/>
          <a:lstStyle>
            <a:lvl1pPr>
              <a:defRPr/>
            </a:lvl1pPr>
          </a:lstStyle>
          <a:p>
            <a:fld id="{4E99EFCF-2B29-AF44-AF01-F51E8CB41AC7}" type="slidenum">
              <a:rPr lang="en-US" altLang="en-US"/>
              <a:pPr/>
              <a:t>‹#›</a:t>
            </a:fld>
            <a:endParaRPr lang="en-US" altLang="en-US"/>
          </a:p>
        </p:txBody>
      </p:sp>
      <p:sp>
        <p:nvSpPr>
          <p:cNvPr id="7" name="Footer Placeholder 9">
            <a:extLst>
              <a:ext uri="{FF2B5EF4-FFF2-40B4-BE49-F238E27FC236}">
                <a16:creationId xmlns:a16="http://schemas.microsoft.com/office/drawing/2014/main" id="{95C1D0F0-09D6-5F94-A76A-5B6E2995677A}"/>
              </a:ext>
            </a:extLst>
          </p:cNvPr>
          <p:cNvSpPr>
            <a:spLocks noGrp="1"/>
          </p:cNvSpPr>
          <p:nvPr>
            <p:ph type="ftr" sz="quarter" idx="12"/>
          </p:nvPr>
        </p:nvSpPr>
        <p:spPr>
          <a:xfrm>
            <a:off x="493713" y="6356350"/>
            <a:ext cx="5102225" cy="365125"/>
          </a:xfrm>
        </p:spPr>
        <p:txBody>
          <a:bodyPr/>
          <a:lstStyle>
            <a:lvl1pPr>
              <a:defRPr/>
            </a:lvl1pPr>
          </a:lstStyle>
          <a:p>
            <a:pPr>
              <a:defRPr/>
            </a:pPr>
            <a:endParaRPr lang="es-ES"/>
          </a:p>
        </p:txBody>
      </p:sp>
    </p:spTree>
    <p:extLst>
      <p:ext uri="{BB962C8B-B14F-4D97-AF65-F5344CB8AC3E}">
        <p14:creationId xmlns:p14="http://schemas.microsoft.com/office/powerpoint/2010/main" val="387726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8735CA-7CB1-B9B7-5113-74541BB0C7D3}"/>
              </a:ext>
            </a:extLst>
          </p:cNvPr>
          <p:cNvSpPr>
            <a:spLocks noGrp="1"/>
          </p:cNvSpPr>
          <p:nvPr>
            <p:ph type="title"/>
          </p:nvPr>
        </p:nvSpPr>
        <p:spPr>
          <a:xfrm>
            <a:off x="1069975" y="1554163"/>
            <a:ext cx="2073275" cy="197961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27" name="Text Placeholder 2">
            <a:extLst>
              <a:ext uri="{FF2B5EF4-FFF2-40B4-BE49-F238E27FC236}">
                <a16:creationId xmlns:a16="http://schemas.microsoft.com/office/drawing/2014/main" id="{5232E590-1343-D50B-0D58-229843418121}"/>
              </a:ext>
            </a:extLst>
          </p:cNvPr>
          <p:cNvSpPr>
            <a:spLocks noGrp="1"/>
          </p:cNvSpPr>
          <p:nvPr>
            <p:ph type="body" idx="1"/>
          </p:nvPr>
        </p:nvSpPr>
        <p:spPr bwMode="auto">
          <a:xfrm>
            <a:off x="3454400" y="1547813"/>
            <a:ext cx="42227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7565631-7DDD-884B-0E18-1089AE5ACDCB}"/>
              </a:ext>
            </a:extLst>
          </p:cNvPr>
          <p:cNvSpPr>
            <a:spLocks noGrp="1"/>
          </p:cNvSpPr>
          <p:nvPr>
            <p:ph type="dt" sz="half" idx="2"/>
          </p:nvPr>
        </p:nvSpPr>
        <p:spPr>
          <a:xfrm>
            <a:off x="7162800" y="188913"/>
            <a:ext cx="1828800" cy="365125"/>
          </a:xfrm>
          <a:prstGeom prst="rect">
            <a:avLst/>
          </a:prstGeom>
        </p:spPr>
        <p:txBody>
          <a:bodyPr vert="horz" lIns="91440" tIns="45720" rIns="91440" bIns="45720" rtlCol="0" anchor="t"/>
          <a:lstStyle>
            <a:lvl1pPr algn="l" eaLnBrk="0" hangingPunct="0">
              <a:defRPr sz="1200">
                <a:solidFill>
                  <a:schemeClr val="tx1">
                    <a:tint val="75000"/>
                  </a:schemeClr>
                </a:solidFill>
                <a:latin typeface="Arial" charset="0"/>
                <a:cs typeface="+mn-cs"/>
              </a:defRPr>
            </a:lvl1pPr>
          </a:lstStyle>
          <a:p>
            <a:pPr>
              <a:defRPr/>
            </a:pPr>
            <a:fld id="{4CC5BC5F-44F6-254C-B886-FEAB92EE6AFD}" type="datetimeFigureOut">
              <a:rPr lang="en-US"/>
              <a:pPr>
                <a:defRPr/>
              </a:pPr>
              <a:t>4/1/26</a:t>
            </a:fld>
            <a:endParaRPr lang="en-US"/>
          </a:p>
        </p:txBody>
      </p:sp>
      <p:sp>
        <p:nvSpPr>
          <p:cNvPr id="5" name="Footer Placeholder 4">
            <a:extLst>
              <a:ext uri="{FF2B5EF4-FFF2-40B4-BE49-F238E27FC236}">
                <a16:creationId xmlns:a16="http://schemas.microsoft.com/office/drawing/2014/main" id="{5AF8DC4D-437D-44BF-EF58-512E49D3B947}"/>
              </a:ext>
            </a:extLst>
          </p:cNvPr>
          <p:cNvSpPr>
            <a:spLocks noGrp="1"/>
          </p:cNvSpPr>
          <p:nvPr>
            <p:ph type="ftr" sz="quarter" idx="3"/>
          </p:nvPr>
        </p:nvSpPr>
        <p:spPr>
          <a:xfrm>
            <a:off x="1069975" y="6356350"/>
            <a:ext cx="5102225" cy="365125"/>
          </a:xfrm>
          <a:prstGeom prst="rect">
            <a:avLst/>
          </a:prstGeom>
        </p:spPr>
        <p:txBody>
          <a:bodyPr vert="horz" lIns="91440" tIns="45720" rIns="91440" bIns="45720" rtlCol="0" anchor="t"/>
          <a:lstStyle>
            <a:lvl1pPr algn="l" eaLnBrk="0" hangingPunct="0">
              <a:defRPr sz="1200">
                <a:solidFill>
                  <a:schemeClr val="tx1"/>
                </a:solidFill>
                <a:latin typeface="Arial" charset="0"/>
                <a:cs typeface="+mn-cs"/>
              </a:defRPr>
            </a:lvl1pPr>
          </a:lstStyle>
          <a:p>
            <a:pPr>
              <a:defRPr/>
            </a:pPr>
            <a:endParaRPr lang="en-US"/>
          </a:p>
        </p:txBody>
      </p:sp>
      <p:sp>
        <p:nvSpPr>
          <p:cNvPr id="6" name="Slide Number Placeholder 5">
            <a:extLst>
              <a:ext uri="{FF2B5EF4-FFF2-40B4-BE49-F238E27FC236}">
                <a16:creationId xmlns:a16="http://schemas.microsoft.com/office/drawing/2014/main" id="{F0E0B647-31D0-7016-59F4-00674CAA1A0D}"/>
              </a:ext>
            </a:extLst>
          </p:cNvPr>
          <p:cNvSpPr>
            <a:spLocks noGrp="1"/>
          </p:cNvSpPr>
          <p:nvPr>
            <p:ph type="sldNum" sz="quarter" idx="4"/>
          </p:nvPr>
        </p:nvSpPr>
        <p:spPr>
          <a:xfrm>
            <a:off x="7159625" y="6356350"/>
            <a:ext cx="1138238" cy="365125"/>
          </a:xfrm>
          <a:prstGeom prst="rect">
            <a:avLst/>
          </a:prstGeom>
        </p:spPr>
        <p:txBody>
          <a:bodyPr vert="horz" wrap="square" lIns="91440" tIns="45720" rIns="91440" bIns="45720" numCol="1" anchor="t" anchorCtr="0" compatLnSpc="1">
            <a:prstTxWarp prst="textNoShape">
              <a:avLst/>
            </a:prstTxWarp>
          </a:bodyPr>
          <a:lstStyle>
            <a:lvl1pPr eaLnBrk="0" hangingPunct="0">
              <a:defRPr sz="1200">
                <a:solidFill>
                  <a:srgbClr val="FFFFFF"/>
                </a:solidFill>
              </a:defRPr>
            </a:lvl1pPr>
          </a:lstStyle>
          <a:p>
            <a:fld id="{5537C6EF-E421-B443-8EA7-405329B49696}" type="slidenum">
              <a:rPr lang="en-US" altLang="en-US"/>
              <a:pPr/>
              <a:t>‹#›</a:t>
            </a:fld>
            <a:endParaRPr lang="en-US" altLang="en-US"/>
          </a:p>
        </p:txBody>
      </p:sp>
      <p:pic>
        <p:nvPicPr>
          <p:cNvPr id="1031" name="Picture 1" descr="CEEDAR-LogoFinal-simple-white-17.png">
            <a:extLst>
              <a:ext uri="{FF2B5EF4-FFF2-40B4-BE49-F238E27FC236}">
                <a16:creationId xmlns:a16="http://schemas.microsoft.com/office/drawing/2014/main" id="{2F0D4471-B664-93B7-5385-65DDA41E535C}"/>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7950" y="6381750"/>
            <a:ext cx="12588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
            <a:extLst>
              <a:ext uri="{FF2B5EF4-FFF2-40B4-BE49-F238E27FC236}">
                <a16:creationId xmlns:a16="http://schemas.microsoft.com/office/drawing/2014/main" id="{A96C2FB3-0704-FC70-8097-14E43BE2C16C}"/>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223250" y="6092825"/>
            <a:ext cx="90805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1" tx1="lt1" bg2="dk2" tx2="lt2" accent1="accent1" accent2="accent2" accent3="accent3" accent4="accent4" accent5="accent5" accent6="accent6" hlink="hlink" folHlink="folHlink"/>
  <p:sldLayoutIdLst>
    <p:sldLayoutId id="2147484635" r:id="rId1"/>
    <p:sldLayoutId id="2147484636" r:id="rId2"/>
    <p:sldLayoutId id="2147484637" r:id="rId3"/>
    <p:sldLayoutId id="2147484638" r:id="rId4"/>
    <p:sldLayoutId id="2147484639" r:id="rId5"/>
    <p:sldLayoutId id="2147484640" r:id="rId6"/>
    <p:sldLayoutId id="2147484641" r:id="rId7"/>
    <p:sldLayoutId id="2147484642" r:id="rId8"/>
    <p:sldLayoutId id="2147484643" r:id="rId9"/>
    <p:sldLayoutId id="2147484644" r:id="rId10"/>
    <p:sldLayoutId id="2147484645" r:id="rId11"/>
    <p:sldLayoutId id="2147484646" r:id="rId12"/>
    <p:sldLayoutId id="2147484647" r:id="rId13"/>
  </p:sldLayoutIdLst>
  <p:hf hdr="0" ftr="0" dt="0"/>
  <p:txStyles>
    <p:titleStyle>
      <a:lvl1pPr algn="l" rtl="0" eaLnBrk="0" fontAlgn="base" hangingPunct="0">
        <a:spcBef>
          <a:spcPct val="0"/>
        </a:spcBef>
        <a:spcAft>
          <a:spcPct val="0"/>
        </a:spcAft>
        <a:defRPr kern="1200" cap="all">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Arial Black" pitchFamily="34" charset="0"/>
        </a:defRPr>
      </a:lvl2pPr>
      <a:lvl3pPr algn="l" rtl="0" eaLnBrk="0" fontAlgn="base" hangingPunct="0">
        <a:spcBef>
          <a:spcPct val="0"/>
        </a:spcBef>
        <a:spcAft>
          <a:spcPct val="0"/>
        </a:spcAft>
        <a:defRPr>
          <a:solidFill>
            <a:schemeClr val="tx1"/>
          </a:solidFill>
          <a:latin typeface="Arial Black" pitchFamily="34" charset="0"/>
        </a:defRPr>
      </a:lvl3pPr>
      <a:lvl4pPr algn="l" rtl="0" eaLnBrk="0" fontAlgn="base" hangingPunct="0">
        <a:spcBef>
          <a:spcPct val="0"/>
        </a:spcBef>
        <a:spcAft>
          <a:spcPct val="0"/>
        </a:spcAft>
        <a:defRPr>
          <a:solidFill>
            <a:schemeClr val="tx1"/>
          </a:solidFill>
          <a:latin typeface="Arial Black" pitchFamily="34" charset="0"/>
        </a:defRPr>
      </a:lvl4pPr>
      <a:lvl5pPr algn="l" rtl="0" eaLnBrk="0" fontAlgn="base" hangingPunct="0">
        <a:spcBef>
          <a:spcPct val="0"/>
        </a:spcBef>
        <a:spcAft>
          <a:spcPct val="0"/>
        </a:spcAft>
        <a:defRPr>
          <a:solidFill>
            <a:schemeClr val="tx1"/>
          </a:solidFill>
          <a:latin typeface="Arial Black"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Font typeface="Arial" panose="020B0604020202020204" pitchFamily="34" charset="0"/>
        <a:buChar char="•"/>
        <a:defRPr i="1"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i="1"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i="1"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i="1"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fredonia.edu/coe/raiseup.asp" TargetMode="Externa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2BA190BD-FE88-B075-415D-C385AF062785}"/>
              </a:ext>
            </a:extLst>
          </p:cNvPr>
          <p:cNvSpPr>
            <a:spLocks noGrp="1"/>
          </p:cNvSpPr>
          <p:nvPr>
            <p:ph type="ctrTitle"/>
          </p:nvPr>
        </p:nvSpPr>
        <p:spPr>
          <a:xfrm>
            <a:off x="323850" y="476250"/>
            <a:ext cx="8445500" cy="1470025"/>
          </a:xfrm>
        </p:spPr>
        <p:txBody>
          <a:bodyPr/>
          <a:lstStyle/>
          <a:p>
            <a:pPr algn="ctr" eaLnBrk="1" fontAlgn="auto" hangingPunct="1">
              <a:spcAft>
                <a:spcPts val="0"/>
              </a:spcAft>
              <a:defRPr/>
            </a:pPr>
            <a:r>
              <a:rPr sz="2800" b="1" dirty="0">
                <a:solidFill>
                  <a:srgbClr val="000099"/>
                </a:solidFill>
                <a:latin typeface="Times New Roman" panose="02020603050405020304" pitchFamily="18" charset="0"/>
                <a:ea typeface="ＭＳ Ｐゴシック" charset="0"/>
                <a:cs typeface="Times New Roman" panose="02020603050405020304" pitchFamily="18" charset="0"/>
              </a:rPr>
              <a:t>Project </a:t>
            </a:r>
            <a:r>
              <a:rPr sz="2800" b="1" i="1" dirty="0">
                <a:solidFill>
                  <a:srgbClr val="000099"/>
                </a:solidFill>
                <a:latin typeface="Times New Roman" panose="02020603050405020304" pitchFamily="18" charset="0"/>
                <a:ea typeface="ＭＳ Ｐゴシック" charset="0"/>
                <a:cs typeface="Times New Roman" panose="02020603050405020304" pitchFamily="18" charset="0"/>
              </a:rPr>
              <a:t>RAISE-UP</a:t>
            </a:r>
            <a:br>
              <a:rPr sz="2800" b="1" dirty="0">
                <a:solidFill>
                  <a:srgbClr val="000099"/>
                </a:solidFill>
                <a:latin typeface="Times New Roman" panose="02020603050405020304" pitchFamily="18" charset="0"/>
                <a:ea typeface="ＭＳ Ｐゴシック" charset="0"/>
                <a:cs typeface="Times New Roman" panose="02020603050405020304" pitchFamily="18" charset="0"/>
              </a:rPr>
            </a:br>
            <a:r>
              <a:rPr sz="2800" b="1" dirty="0">
                <a:solidFill>
                  <a:srgbClr val="000099"/>
                </a:solidFill>
                <a:latin typeface="Times New Roman" panose="02020603050405020304" pitchFamily="18" charset="0"/>
                <a:ea typeface="ＭＳ Ｐゴシック" charset="0"/>
                <a:cs typeface="Times New Roman" panose="02020603050405020304" pitchFamily="18" charset="0"/>
              </a:rPr>
              <a:t>Raising the Bar through Curriculum Enhancements</a:t>
            </a:r>
          </a:p>
        </p:txBody>
      </p:sp>
      <p:sp>
        <p:nvSpPr>
          <p:cNvPr id="3" name="Subtitle 2">
            <a:extLst>
              <a:ext uri="{FF2B5EF4-FFF2-40B4-BE49-F238E27FC236}">
                <a16:creationId xmlns:a16="http://schemas.microsoft.com/office/drawing/2014/main" id="{E8DE4AFB-83D1-0E31-EA31-12E048479DC4}"/>
              </a:ext>
            </a:extLst>
          </p:cNvPr>
          <p:cNvSpPr>
            <a:spLocks noGrp="1"/>
          </p:cNvSpPr>
          <p:nvPr>
            <p:ph type="subTitle" idx="1"/>
          </p:nvPr>
        </p:nvSpPr>
        <p:spPr>
          <a:xfrm>
            <a:off x="395288" y="2420938"/>
            <a:ext cx="8509000" cy="3716337"/>
          </a:xfrm>
        </p:spPr>
        <p:txBody>
          <a:bodyPr rtlCol="0">
            <a:normAutofit lnSpcReduction="10000"/>
          </a:bodyPr>
          <a:lstStyle/>
          <a:p>
            <a:pPr algn="ctr" eaLnBrk="1" fontAlgn="auto" hangingPunct="1">
              <a:lnSpc>
                <a:spcPct val="80000"/>
              </a:lnSpc>
              <a:spcAft>
                <a:spcPts val="0"/>
              </a:spcAft>
              <a:defRPr/>
            </a:pPr>
            <a:r>
              <a:rPr lang="en-US" sz="2600" b="1" dirty="0">
                <a:solidFill>
                  <a:srgbClr val="000099"/>
                </a:solidFill>
                <a:latin typeface="Times New Roman" panose="02020603050405020304" pitchFamily="18" charset="0"/>
                <a:ea typeface="ＭＳ Ｐゴシック" charset="0"/>
                <a:cs typeface="Times New Roman" panose="02020603050405020304" pitchFamily="18" charset="0"/>
              </a:rPr>
              <a:t>Dr. Kathleen Magiera</a:t>
            </a:r>
          </a:p>
          <a:p>
            <a:pPr algn="ctr" eaLnBrk="1" fontAlgn="auto" hangingPunct="1">
              <a:lnSpc>
                <a:spcPct val="80000"/>
              </a:lnSpc>
              <a:spcAft>
                <a:spcPts val="0"/>
              </a:spcAft>
              <a:defRPr/>
            </a:pPr>
            <a:r>
              <a:rPr lang="en-US" sz="2600" b="1" dirty="0">
                <a:solidFill>
                  <a:srgbClr val="000099"/>
                </a:solidFill>
                <a:latin typeface="Times New Roman" panose="02020603050405020304" pitchFamily="18" charset="0"/>
                <a:ea typeface="ＭＳ Ｐゴシック" charset="0"/>
                <a:cs typeface="Times New Roman" panose="02020603050405020304" pitchFamily="18" charset="0"/>
              </a:rPr>
              <a:t>Dr. Rhea Simmons</a:t>
            </a:r>
          </a:p>
          <a:p>
            <a:pPr algn="ctr" eaLnBrk="1" fontAlgn="auto" hangingPunct="1">
              <a:lnSpc>
                <a:spcPct val="80000"/>
              </a:lnSpc>
              <a:spcAft>
                <a:spcPts val="0"/>
              </a:spcAft>
              <a:defRPr/>
            </a:pPr>
            <a:endParaRPr lang="en-US" sz="2800" b="1" dirty="0">
              <a:solidFill>
                <a:srgbClr val="000099"/>
              </a:solidFill>
              <a:ea typeface="ＭＳ Ｐゴシック" charset="0"/>
              <a:cs typeface="ＭＳ Ｐゴシック" charset="0"/>
            </a:endParaRPr>
          </a:p>
          <a:p>
            <a:pPr algn="ctr" eaLnBrk="1" fontAlgn="auto" hangingPunct="1">
              <a:lnSpc>
                <a:spcPct val="80000"/>
              </a:lnSpc>
              <a:spcAft>
                <a:spcPts val="0"/>
              </a:spcAft>
              <a:defRPr/>
            </a:pPr>
            <a:r>
              <a:rPr lang="en-US" sz="2800" b="1" dirty="0">
                <a:solidFill>
                  <a:srgbClr val="000099"/>
                </a:solidFill>
                <a:latin typeface="Times New Roman" panose="02020603050405020304" pitchFamily="18" charset="0"/>
                <a:ea typeface="ＭＳ Ｐゴシック" charset="0"/>
                <a:cs typeface="Times New Roman" panose="02020603050405020304" pitchFamily="18" charset="0"/>
              </a:rPr>
              <a:t>The State University of New York at Fredonia</a:t>
            </a:r>
          </a:p>
          <a:p>
            <a:pPr algn="ctr" eaLnBrk="1" fontAlgn="auto" hangingPunct="1">
              <a:lnSpc>
                <a:spcPct val="80000"/>
              </a:lnSpc>
              <a:spcAft>
                <a:spcPts val="0"/>
              </a:spcAft>
              <a:defRPr/>
            </a:pPr>
            <a:endParaRPr lang="en-US" sz="2800" b="1" dirty="0">
              <a:solidFill>
                <a:srgbClr val="000099"/>
              </a:solidFill>
              <a:latin typeface="Times New Roman" panose="02020603050405020304" pitchFamily="18" charset="0"/>
              <a:ea typeface="ＭＳ Ｐゴシック" charset="0"/>
              <a:cs typeface="Times New Roman" panose="02020603050405020304" pitchFamily="18" charset="0"/>
            </a:endParaRPr>
          </a:p>
          <a:p>
            <a:pPr algn="ctr" eaLnBrk="1" fontAlgn="auto" hangingPunct="1">
              <a:lnSpc>
                <a:spcPct val="80000"/>
              </a:lnSpc>
              <a:spcAft>
                <a:spcPts val="0"/>
              </a:spcAft>
              <a:defRPr/>
            </a:pPr>
            <a:r>
              <a:rPr lang="en-US" sz="2800" b="1" dirty="0">
                <a:solidFill>
                  <a:srgbClr val="000099"/>
                </a:solidFill>
                <a:latin typeface="Times New Roman" panose="02020603050405020304" pitchFamily="18" charset="0"/>
                <a:ea typeface="ＭＳ Ｐゴシック" charset="0"/>
                <a:cs typeface="Times New Roman" panose="02020603050405020304" pitchFamily="18" charset="0"/>
              </a:rPr>
              <a:t>325T Program Improvement Grant</a:t>
            </a:r>
          </a:p>
          <a:p>
            <a:pPr algn="ctr" eaLnBrk="1" fontAlgn="auto" hangingPunct="1">
              <a:lnSpc>
                <a:spcPct val="80000"/>
              </a:lnSpc>
              <a:spcAft>
                <a:spcPts val="0"/>
              </a:spcAft>
              <a:defRPr/>
            </a:pPr>
            <a:endParaRPr lang="en-US" sz="2800" b="1" dirty="0">
              <a:solidFill>
                <a:srgbClr val="000099"/>
              </a:solidFill>
              <a:latin typeface="Times New Roman" panose="02020603050405020304" pitchFamily="18" charset="0"/>
              <a:ea typeface="ＭＳ Ｐゴシック" charset="0"/>
              <a:cs typeface="Times New Roman" panose="02020603050405020304" pitchFamily="18" charset="0"/>
            </a:endParaRPr>
          </a:p>
          <a:p>
            <a:pPr algn="ctr" eaLnBrk="1" fontAlgn="auto" hangingPunct="1">
              <a:lnSpc>
                <a:spcPct val="80000"/>
              </a:lnSpc>
              <a:spcAft>
                <a:spcPts val="0"/>
              </a:spcAft>
              <a:defRPr/>
            </a:pPr>
            <a:r>
              <a:rPr lang="en-US" sz="2600" b="1" dirty="0">
                <a:solidFill>
                  <a:srgbClr val="000099"/>
                </a:solidFill>
                <a:latin typeface="Times New Roman" panose="02020603050405020304" pitchFamily="18" charset="0"/>
                <a:ea typeface="ＭＳ Ｐゴシック" charset="0"/>
                <a:cs typeface="Times New Roman" panose="02020603050405020304" pitchFamily="18" charset="0"/>
              </a:rPr>
              <a:t>January 28, 2015</a:t>
            </a:r>
          </a:p>
          <a:p>
            <a:pPr algn="r" eaLnBrk="1" fontAlgn="auto" hangingPunct="1">
              <a:lnSpc>
                <a:spcPct val="80000"/>
              </a:lnSpc>
              <a:spcAft>
                <a:spcPts val="0"/>
              </a:spcAft>
              <a:defRPr/>
            </a:pPr>
            <a:endParaRPr lang="en-US" sz="1000" dirty="0">
              <a:effectLst>
                <a:outerShdw blurRad="38100" dist="38100" dir="2700000" algn="tl">
                  <a:srgbClr val="DDDDDD"/>
                </a:outerShdw>
              </a:effectLst>
              <a:ea typeface="ＭＳ Ｐゴシック" charset="0"/>
              <a:cs typeface="ＭＳ Ｐゴシック" charset="0"/>
            </a:endParaRPr>
          </a:p>
          <a:p>
            <a:pPr algn="r" eaLnBrk="1" fontAlgn="auto" hangingPunct="1">
              <a:lnSpc>
                <a:spcPct val="80000"/>
              </a:lnSpc>
              <a:spcAft>
                <a:spcPts val="0"/>
              </a:spcAft>
              <a:defRPr/>
            </a:pPr>
            <a:endParaRPr lang="en-US" sz="1000" dirty="0">
              <a:effectLst>
                <a:outerShdw blurRad="38100" dist="38100" dir="2700000" algn="tl">
                  <a:srgbClr val="DDDDDD"/>
                </a:outerShdw>
              </a:effectLst>
              <a:ea typeface="ＭＳ Ｐゴシック" charset="0"/>
              <a:cs typeface="ＭＳ Ｐゴシック" charset="0"/>
            </a:endParaRPr>
          </a:p>
          <a:p>
            <a:pPr algn="r" eaLnBrk="1" fontAlgn="auto" hangingPunct="1">
              <a:lnSpc>
                <a:spcPct val="80000"/>
              </a:lnSpc>
              <a:spcAft>
                <a:spcPts val="0"/>
              </a:spcAft>
              <a:defRPr/>
            </a:pPr>
            <a:br>
              <a:rPr lang="en-US" sz="1000" dirty="0">
                <a:effectLst>
                  <a:outerShdw blurRad="38100" dist="38100" dir="2700000" algn="tl">
                    <a:srgbClr val="DDDDDD"/>
                  </a:outerShdw>
                </a:effectLst>
                <a:ea typeface="ＭＳ Ｐゴシック" charset="0"/>
                <a:cs typeface="ＭＳ Ｐゴシック" charset="0"/>
              </a:rPr>
            </a:br>
            <a:endParaRPr lang="en-US" sz="1000" dirty="0">
              <a:ea typeface="ＭＳ Ｐゴシック" charset="0"/>
              <a:cs typeface="ＭＳ Ｐゴシック" charset="0"/>
            </a:endParaRPr>
          </a:p>
        </p:txBody>
      </p:sp>
      <p:sp>
        <p:nvSpPr>
          <p:cNvPr id="14339" name="Slide Number Placeholder 4">
            <a:extLst>
              <a:ext uri="{FF2B5EF4-FFF2-40B4-BE49-F238E27FC236}">
                <a16:creationId xmlns:a16="http://schemas.microsoft.com/office/drawing/2014/main" id="{F2A0EF6C-1F84-8A36-31C4-2CB7BF25F055}"/>
              </a:ext>
            </a:extLst>
          </p:cNvPr>
          <p:cNvSpPr>
            <a:spLocks noGrp="1"/>
          </p:cNvSpPr>
          <p:nvPr>
            <p:ph type="sldNum" sz="quarter" idx="11"/>
          </p:nvPr>
        </p:nvSpPr>
        <p:spPr bwMode="auto">
          <a:xfrm>
            <a:off x="146050" y="6210300"/>
            <a:ext cx="457200" cy="457200"/>
          </a:xfrm>
          <a:prstGeom prst="ellipse">
            <a:avLst/>
          </a:prstGeom>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D7D6CD7-9E24-9340-A020-0EBCAE8399D1}" type="slidenum">
              <a:rPr lang="en-US" altLang="en-US">
                <a:solidFill>
                  <a:srgbClr val="FFFFFF"/>
                </a:solidFill>
              </a:rPr>
              <a:pPr/>
              <a:t>1</a:t>
            </a:fld>
            <a:endParaRPr lang="en-US" altLang="en-US">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7F1A9F30-7D23-8505-A357-E3D286D8F814}"/>
              </a:ext>
            </a:extLst>
          </p:cNvPr>
          <p:cNvSpPr>
            <a:spLocks noGrp="1"/>
          </p:cNvSpPr>
          <p:nvPr>
            <p:ph type="title"/>
          </p:nvPr>
        </p:nvSpPr>
        <p:spPr>
          <a:xfrm>
            <a:off x="611188" y="260350"/>
            <a:ext cx="8134350" cy="1168400"/>
          </a:xfrm>
        </p:spPr>
        <p:txBody>
          <a:bodyPr>
            <a:normAutofit fontScale="90000"/>
          </a:bodyPr>
          <a:lstStyle/>
          <a:p>
            <a:pPr algn="ctr" eaLnBrk="1" fontAlgn="auto" hangingPunct="1">
              <a:spcAft>
                <a:spcPts val="0"/>
              </a:spcAft>
              <a:defRPr/>
            </a:pPr>
            <a:r>
              <a:rPr lang="en-US" sz="3600" b="1" dirty="0">
                <a:solidFill>
                  <a:srgbClr val="000099"/>
                </a:solidFill>
                <a:latin typeface="Times New Roman" panose="02020603050405020304" pitchFamily="18" charset="0"/>
                <a:ea typeface="ＭＳ Ｐゴシック" charset="0"/>
                <a:cs typeface="Times New Roman" panose="02020603050405020304" pitchFamily="18" charset="0"/>
              </a:rPr>
              <a:t>Timeline for Major Project Activities</a:t>
            </a:r>
          </a:p>
        </p:txBody>
      </p:sp>
      <p:sp>
        <p:nvSpPr>
          <p:cNvPr id="24579" name="Content Placeholder 4">
            <a:extLst>
              <a:ext uri="{FF2B5EF4-FFF2-40B4-BE49-F238E27FC236}">
                <a16:creationId xmlns:a16="http://schemas.microsoft.com/office/drawing/2014/main" id="{640E2A2E-C605-2556-7EC7-431D6110972A}"/>
              </a:ext>
            </a:extLst>
          </p:cNvPr>
          <p:cNvSpPr>
            <a:spLocks noGrp="1"/>
          </p:cNvSpPr>
          <p:nvPr>
            <p:ph sz="quarter" idx="13"/>
          </p:nvPr>
        </p:nvSpPr>
        <p:spPr>
          <a:xfrm>
            <a:off x="323850" y="1700213"/>
            <a:ext cx="8424863" cy="4681537"/>
          </a:xfrm>
        </p:spPr>
        <p:txBody>
          <a:bodyPr rtlCol="0">
            <a:normAutofit fontScale="92500"/>
          </a:bodyPr>
          <a:lstStyle/>
          <a:p>
            <a:pPr marL="274320" indent="-274320" eaLnBrk="1" fontAlgn="auto" hangingPunct="1">
              <a:spcAft>
                <a:spcPts val="0"/>
              </a:spcAft>
              <a:defRPr/>
            </a:pPr>
            <a:r>
              <a:rPr lang="en-US" sz="2600" dirty="0">
                <a:solidFill>
                  <a:srgbClr val="000099"/>
                </a:solidFill>
                <a:latin typeface="Times New Roman" panose="02020603050405020304" pitchFamily="18" charset="0"/>
                <a:ea typeface="ＭＳ Ｐゴシック" charset="0"/>
                <a:cs typeface="Times New Roman" panose="02020603050405020304" pitchFamily="18" charset="0"/>
              </a:rPr>
              <a:t>Fall 2009 - Adapt Holdheide and Reschly (2008) Innovation Configuration Tools (ICs)</a:t>
            </a:r>
          </a:p>
          <a:p>
            <a:pPr marL="274320" indent="-274320" eaLnBrk="1" fontAlgn="auto" hangingPunct="1">
              <a:spcBef>
                <a:spcPct val="0"/>
              </a:spcBef>
              <a:spcAft>
                <a:spcPts val="0"/>
              </a:spcAft>
              <a:defRPr/>
            </a:pPr>
            <a:endParaRPr lang="en-US" sz="26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spcAft>
                <a:spcPts val="0"/>
              </a:spcAft>
              <a:defRPr/>
            </a:pPr>
            <a:r>
              <a:rPr lang="en-US" sz="2600" dirty="0">
                <a:solidFill>
                  <a:srgbClr val="000099"/>
                </a:solidFill>
                <a:latin typeface="Times New Roman" panose="02020603050405020304" pitchFamily="18" charset="0"/>
                <a:ea typeface="ＭＳ Ｐゴシック" charset="0"/>
                <a:cs typeface="Times New Roman" panose="02020603050405020304" pitchFamily="18" charset="0"/>
              </a:rPr>
              <a:t>Spring 2010 - Pilot of ICs with 10 College of Education syllabi</a:t>
            </a:r>
          </a:p>
          <a:p>
            <a:pPr marL="274320" indent="-274320" eaLnBrk="1" fontAlgn="auto" hangingPunct="1">
              <a:lnSpc>
                <a:spcPct val="60000"/>
              </a:lnSpc>
              <a:spcAft>
                <a:spcPts val="0"/>
              </a:spcAft>
              <a:defRPr/>
            </a:pPr>
            <a:endParaRPr lang="en-US" sz="26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lnSpc>
                <a:spcPct val="60000"/>
              </a:lnSpc>
              <a:spcAft>
                <a:spcPts val="0"/>
              </a:spcAft>
              <a:defRPr/>
            </a:pPr>
            <a:r>
              <a:rPr lang="en-US" sz="2600" dirty="0">
                <a:solidFill>
                  <a:srgbClr val="000099"/>
                </a:solidFill>
                <a:latin typeface="Times New Roman" panose="02020603050405020304" pitchFamily="18" charset="0"/>
                <a:ea typeface="ＭＳ Ｐゴシック" charset="0"/>
                <a:cs typeface="Times New Roman" panose="02020603050405020304" pitchFamily="18" charset="0"/>
              </a:rPr>
              <a:t> Fall 2010 - Analyze all College of Education syllabi</a:t>
            </a:r>
          </a:p>
          <a:p>
            <a:pPr marL="274320" indent="-274320" eaLnBrk="1" fontAlgn="auto" hangingPunct="1">
              <a:lnSpc>
                <a:spcPct val="60000"/>
              </a:lnSpc>
              <a:spcAft>
                <a:spcPts val="0"/>
              </a:spcAft>
              <a:buFont typeface="Wingdings 2" charset="0"/>
              <a:buNone/>
              <a:defRPr/>
            </a:pPr>
            <a:endParaRPr lang="en-US" sz="26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spcAft>
                <a:spcPts val="0"/>
              </a:spcAft>
              <a:defRPr/>
            </a:pPr>
            <a:r>
              <a:rPr lang="en-US" sz="2600" dirty="0">
                <a:solidFill>
                  <a:srgbClr val="000099"/>
                </a:solidFill>
                <a:latin typeface="Times New Roman" panose="02020603050405020304" pitchFamily="18" charset="0"/>
                <a:ea typeface="ＭＳ Ｐゴシック" charset="0"/>
                <a:cs typeface="Times New Roman" panose="02020603050405020304" pitchFamily="18" charset="0"/>
              </a:rPr>
              <a:t>Spring 2011 - Embed IRIS Center materials and evidence-based practices within courses</a:t>
            </a:r>
          </a:p>
          <a:p>
            <a:pPr marL="274320" indent="-274320" eaLnBrk="1" fontAlgn="auto" hangingPunct="1">
              <a:lnSpc>
                <a:spcPct val="60000"/>
              </a:lnSpc>
              <a:spcAft>
                <a:spcPts val="0"/>
              </a:spcAft>
              <a:defRPr/>
            </a:pPr>
            <a:endParaRPr lang="en-US" sz="26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lnSpc>
                <a:spcPct val="60000"/>
              </a:lnSpc>
              <a:spcAft>
                <a:spcPts val="0"/>
              </a:spcAft>
              <a:defRPr/>
            </a:pPr>
            <a:r>
              <a:rPr lang="en-US" sz="2600" dirty="0">
                <a:solidFill>
                  <a:srgbClr val="000099"/>
                </a:solidFill>
                <a:latin typeface="Times New Roman" panose="02020603050405020304" pitchFamily="18" charset="0"/>
                <a:ea typeface="ＭＳ Ｐゴシック" charset="0"/>
                <a:cs typeface="Times New Roman" panose="02020603050405020304" pitchFamily="18" charset="0"/>
              </a:rPr>
              <a:t> May 2011 - Resubmit syllabi to OSEP for analysis</a:t>
            </a:r>
          </a:p>
          <a:p>
            <a:pPr marL="274320" indent="-274320" eaLnBrk="1" fontAlgn="auto" hangingPunct="1">
              <a:lnSpc>
                <a:spcPct val="60000"/>
              </a:lnSpc>
              <a:spcAft>
                <a:spcPts val="0"/>
              </a:spcAft>
              <a:buFont typeface="Wingdings 2" charset="0"/>
              <a:buNone/>
              <a:defRPr/>
            </a:pPr>
            <a:endParaRPr lang="en-US" sz="2600" dirty="0">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lnSpc>
                <a:spcPct val="60000"/>
              </a:lnSpc>
              <a:spcAft>
                <a:spcPts val="0"/>
              </a:spcAft>
              <a:buFont typeface="Wingdings 2" charset="0"/>
              <a:buNone/>
              <a:defRPr/>
            </a:pPr>
            <a:br>
              <a:rPr lang="en-US" sz="2400" dirty="0">
                <a:ea typeface="ＭＳ Ｐゴシック" charset="0"/>
                <a:cs typeface="ＭＳ Ｐゴシック" charset="0"/>
              </a:rPr>
            </a:br>
            <a:r>
              <a:rPr lang="en-US" sz="2400" dirty="0">
                <a:ea typeface="ＭＳ Ｐゴシック" charset="0"/>
                <a:cs typeface="ＭＳ Ｐゴシック"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83432FCB-6145-CF23-17CD-8AEA127DFD23}"/>
              </a:ext>
            </a:extLst>
          </p:cNvPr>
          <p:cNvSpPr>
            <a:spLocks noGrp="1"/>
          </p:cNvSpPr>
          <p:nvPr>
            <p:ph type="title"/>
          </p:nvPr>
        </p:nvSpPr>
        <p:spPr>
          <a:xfrm>
            <a:off x="685800" y="228600"/>
            <a:ext cx="7772400" cy="533400"/>
          </a:xfrm>
        </p:spPr>
        <p:txBody>
          <a:bodyPr/>
          <a:lstStyle/>
          <a:p>
            <a:pPr algn="ctr" eaLnBrk="1" fontAlgn="auto" hangingPunct="1">
              <a:spcAft>
                <a:spcPts val="0"/>
              </a:spcAft>
              <a:defRPr/>
            </a:pPr>
            <a:r>
              <a:rPr lang="en-US" sz="2800" b="1" dirty="0">
                <a:solidFill>
                  <a:srgbClr val="000099"/>
                </a:solidFill>
                <a:latin typeface="Times New Roman" panose="02020603050405020304" pitchFamily="18" charset="0"/>
                <a:cs typeface="Times New Roman" panose="02020603050405020304" pitchFamily="18" charset="0"/>
              </a:rPr>
              <a:t>Year One Project: Faculty Buy in</a:t>
            </a:r>
          </a:p>
        </p:txBody>
      </p:sp>
      <p:sp>
        <p:nvSpPr>
          <p:cNvPr id="26627" name="Content Placeholder 4">
            <a:extLst>
              <a:ext uri="{FF2B5EF4-FFF2-40B4-BE49-F238E27FC236}">
                <a16:creationId xmlns:a16="http://schemas.microsoft.com/office/drawing/2014/main" id="{8814F1B7-34BF-7024-B012-32DB52AF32FD}"/>
              </a:ext>
            </a:extLst>
          </p:cNvPr>
          <p:cNvSpPr>
            <a:spLocks noGrp="1"/>
          </p:cNvSpPr>
          <p:nvPr>
            <p:ph sz="quarter" idx="13"/>
          </p:nvPr>
        </p:nvSpPr>
        <p:spPr>
          <a:xfrm>
            <a:off x="539750" y="1268413"/>
            <a:ext cx="8280400" cy="5184775"/>
          </a:xfrm>
        </p:spPr>
        <p:txBody>
          <a:bodyPr rtlCol="0">
            <a:normAutofit/>
          </a:bodyPr>
          <a:lstStyle/>
          <a:p>
            <a:pPr marL="274320" indent="-274320" eaLnBrk="1" fontAlgn="auto" hangingPunct="1">
              <a:spcAft>
                <a:spcPts val="0"/>
              </a:spcAft>
              <a:defRPr/>
            </a:pP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Fall 2009 – Utilized  OSEP</a:t>
            </a:r>
            <a:r>
              <a:rPr lang="ja-JP" altLang="en-US" sz="2400" dirty="0">
                <a:solidFill>
                  <a:srgbClr val="000099"/>
                </a:solidFill>
                <a:latin typeface="Times New Roman" panose="02020603050405020304" pitchFamily="18" charset="0"/>
                <a:cs typeface="Times New Roman" panose="02020603050405020304" pitchFamily="18" charset="0"/>
              </a:rPr>
              <a:t>’</a:t>
            </a:r>
            <a:r>
              <a:rPr lang="en-US" altLang="ja-JP" sz="2400" dirty="0">
                <a:solidFill>
                  <a:srgbClr val="000099"/>
                </a:solidFill>
                <a:latin typeface="Times New Roman" panose="02020603050405020304" pitchFamily="18" charset="0"/>
                <a:cs typeface="Times New Roman" panose="02020603050405020304" pitchFamily="18" charset="0"/>
              </a:rPr>
              <a:t>s 5 domains to develop overall program improvement roadmap </a:t>
            </a:r>
          </a:p>
          <a:p>
            <a:pPr lvl="1" eaLnBrk="1" fontAlgn="auto" hangingPunct="1">
              <a:spcAft>
                <a:spcPts val="0"/>
              </a:spcAft>
              <a:buFont typeface="Wingdings" charset="0"/>
              <a:buChar char="ü"/>
              <a:defRPr/>
            </a:pPr>
            <a:r>
              <a:rPr lang="en-US" sz="2000" dirty="0">
                <a:solidFill>
                  <a:srgbClr val="000099"/>
                </a:solidFill>
                <a:latin typeface="Times New Roman" panose="02020603050405020304" pitchFamily="18" charset="0"/>
                <a:ea typeface="ＭＳ Ｐゴシック" charset="0"/>
                <a:cs typeface="Times New Roman" panose="02020603050405020304" pitchFamily="18" charset="0"/>
              </a:rPr>
              <a:t>Certification </a:t>
            </a:r>
          </a:p>
          <a:p>
            <a:pPr lvl="1" eaLnBrk="1" fontAlgn="auto" hangingPunct="1">
              <a:spcAft>
                <a:spcPts val="0"/>
              </a:spcAft>
              <a:buFont typeface="Wingdings" charset="0"/>
              <a:buChar char="ü"/>
              <a:defRPr/>
            </a:pPr>
            <a:r>
              <a:rPr lang="en-US" sz="2000" dirty="0">
                <a:solidFill>
                  <a:srgbClr val="000099"/>
                </a:solidFill>
                <a:latin typeface="Times New Roman" panose="02020603050405020304" pitchFamily="18" charset="0"/>
                <a:ea typeface="ＭＳ Ｐゴシック" charset="0"/>
                <a:cs typeface="Times New Roman" panose="02020603050405020304" pitchFamily="18" charset="0"/>
              </a:rPr>
              <a:t>Organizational Structure &amp; Instructional Delivery </a:t>
            </a:r>
          </a:p>
          <a:p>
            <a:pPr lvl="1" eaLnBrk="1" fontAlgn="auto" hangingPunct="1">
              <a:spcAft>
                <a:spcPts val="0"/>
              </a:spcAft>
              <a:buFont typeface="Wingdings" charset="0"/>
              <a:buChar char="ü"/>
              <a:defRPr/>
            </a:pPr>
            <a:r>
              <a:rPr lang="en-US" sz="2000" dirty="0">
                <a:solidFill>
                  <a:srgbClr val="000099"/>
                </a:solidFill>
                <a:latin typeface="Times New Roman" panose="02020603050405020304" pitchFamily="18" charset="0"/>
                <a:ea typeface="ＭＳ Ｐゴシック" charset="0"/>
                <a:cs typeface="Times New Roman" panose="02020603050405020304" pitchFamily="18" charset="0"/>
              </a:rPr>
              <a:t>Curriculum &amp; Course Content </a:t>
            </a:r>
          </a:p>
          <a:p>
            <a:pPr lvl="1" eaLnBrk="1" fontAlgn="auto" hangingPunct="1">
              <a:spcAft>
                <a:spcPts val="0"/>
              </a:spcAft>
              <a:buFont typeface="Wingdings" charset="0"/>
              <a:buChar char="ü"/>
              <a:defRPr/>
            </a:pPr>
            <a:r>
              <a:rPr lang="en-US" sz="2000" dirty="0">
                <a:solidFill>
                  <a:srgbClr val="000099"/>
                </a:solidFill>
                <a:latin typeface="Times New Roman" panose="02020603050405020304" pitchFamily="18" charset="0"/>
                <a:ea typeface="ＭＳ Ｐゴシック" charset="0"/>
                <a:cs typeface="Times New Roman" panose="02020603050405020304" pitchFamily="18" charset="0"/>
              </a:rPr>
              <a:t>Student Support </a:t>
            </a:r>
          </a:p>
          <a:p>
            <a:pPr lvl="1" eaLnBrk="1" fontAlgn="auto" hangingPunct="1">
              <a:spcAft>
                <a:spcPts val="0"/>
              </a:spcAft>
              <a:buFont typeface="Wingdings" charset="0"/>
              <a:buChar char="ü"/>
              <a:defRPr/>
            </a:pPr>
            <a:r>
              <a:rPr lang="en-US" sz="2000" dirty="0">
                <a:solidFill>
                  <a:srgbClr val="000099"/>
                </a:solidFill>
                <a:latin typeface="Times New Roman" panose="02020603050405020304" pitchFamily="18" charset="0"/>
                <a:ea typeface="ＭＳ Ｐゴシック" charset="0"/>
                <a:cs typeface="Times New Roman" panose="02020603050405020304" pitchFamily="18" charset="0"/>
              </a:rPr>
              <a:t>Program Evaluation</a:t>
            </a:r>
          </a:p>
          <a:p>
            <a:pPr marL="457200" lvl="1" indent="0" eaLnBrk="1" fontAlgn="auto" hangingPunct="1">
              <a:spcAft>
                <a:spcPts val="0"/>
              </a:spcAft>
              <a:buFont typeface="Arial" panose="020B0604020202020204" pitchFamily="34" charset="0"/>
              <a:buNone/>
              <a:defRPr/>
            </a:pPr>
            <a:endParaRPr lang="en-US" sz="20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spcAft>
                <a:spcPts val="0"/>
              </a:spcAft>
              <a:defRPr/>
            </a:pP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Fall 2010 -  Adapted Innovation Configurations (ICs) by Grant Planning Group (include faculty from both departments)</a:t>
            </a:r>
          </a:p>
          <a:p>
            <a:pPr marL="0" indent="0" eaLnBrk="1" fontAlgn="auto" hangingPunct="1">
              <a:spcAft>
                <a:spcPts val="0"/>
              </a:spcAft>
              <a:buFont typeface="Arial" panose="020B0604020202020204" pitchFamily="34" charset="0"/>
              <a:buNone/>
              <a:defRPr/>
            </a:pPr>
            <a:endParaRPr lang="en-US" sz="2400" dirty="0">
              <a:solidFill>
                <a:srgbClr val="000099"/>
              </a:solidFill>
              <a:latin typeface="Times New Roman" panose="02020603050405020304" pitchFamily="18" charset="0"/>
              <a:ea typeface="ＭＳ Ｐゴシック"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02117-F24B-D7FE-39BD-A67937A211D3}"/>
              </a:ext>
            </a:extLst>
          </p:cNvPr>
          <p:cNvSpPr>
            <a:spLocks noGrp="1"/>
          </p:cNvSpPr>
          <p:nvPr>
            <p:ph type="ctrTitle"/>
          </p:nvPr>
        </p:nvSpPr>
        <p:spPr>
          <a:xfrm>
            <a:off x="684213" y="260350"/>
            <a:ext cx="8064500" cy="1152525"/>
          </a:xfrm>
        </p:spPr>
        <p:txBody>
          <a:bodyPr/>
          <a:lstStyle/>
          <a:p>
            <a:pPr eaLnBrk="1" fontAlgn="auto" hangingPunct="1">
              <a:spcAft>
                <a:spcPts val="0"/>
              </a:spcAft>
              <a:defRPr/>
            </a:pPr>
            <a:r>
              <a:rPr lang="en-US" sz="2800" b="1" dirty="0">
                <a:solidFill>
                  <a:srgbClr val="000099"/>
                </a:solidFill>
                <a:latin typeface="Times New Roman" panose="02020603050405020304" pitchFamily="18" charset="0"/>
                <a:cs typeface="Times New Roman" panose="02020603050405020304" pitchFamily="18" charset="0"/>
              </a:rPr>
              <a:t>Year One Project: Faculty </a:t>
            </a:r>
            <a:r>
              <a:rPr lang="en-US" sz="2800" b="1">
                <a:solidFill>
                  <a:srgbClr val="000099"/>
                </a:solidFill>
                <a:latin typeface="Times New Roman" panose="02020603050405020304" pitchFamily="18" charset="0"/>
                <a:cs typeface="Times New Roman" panose="02020603050405020304" pitchFamily="18" charset="0"/>
              </a:rPr>
              <a:t>Buy in -</a:t>
            </a:r>
            <a:endParaRPr lang="en-US" sz="2800" dirty="0"/>
          </a:p>
        </p:txBody>
      </p:sp>
      <p:sp>
        <p:nvSpPr>
          <p:cNvPr id="3" name="Content Placeholder 2">
            <a:extLst>
              <a:ext uri="{FF2B5EF4-FFF2-40B4-BE49-F238E27FC236}">
                <a16:creationId xmlns:a16="http://schemas.microsoft.com/office/drawing/2014/main" id="{F68A4551-0F15-B9C8-BA99-ADF978207669}"/>
              </a:ext>
            </a:extLst>
          </p:cNvPr>
          <p:cNvSpPr>
            <a:spLocks noGrp="1"/>
          </p:cNvSpPr>
          <p:nvPr>
            <p:ph idx="13"/>
          </p:nvPr>
        </p:nvSpPr>
        <p:spPr>
          <a:xfrm>
            <a:off x="323850" y="1484313"/>
            <a:ext cx="8424863" cy="4608512"/>
          </a:xfrm>
        </p:spPr>
        <p:txBody>
          <a:bodyPr rtlCol="0">
            <a:normAutofit/>
          </a:bodyPr>
          <a:lstStyle/>
          <a:p>
            <a:pPr marL="274320" indent="-274320" eaLnBrk="1" fontAlgn="auto" hangingPunct="1">
              <a:spcAft>
                <a:spcPts val="0"/>
              </a:spcAft>
              <a:defRPr/>
            </a:pP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January 2010 – Professional development for special and general education faculty via Winter Institute (offered honorariums for participation) – before the semester starts</a:t>
            </a:r>
          </a:p>
          <a:p>
            <a:pPr marL="274320" indent="-274320" eaLnBrk="1" fontAlgn="auto" hangingPunct="1">
              <a:lnSpc>
                <a:spcPct val="60000"/>
              </a:lnSpc>
              <a:spcAft>
                <a:spcPts val="0"/>
              </a:spcAft>
              <a:buFont typeface="Arial" panose="020B0604020202020204" pitchFamily="34" charset="0"/>
              <a:buNone/>
              <a:defRPr/>
            </a:pPr>
            <a:br>
              <a:rPr lang="en-US" sz="2400" dirty="0">
                <a:latin typeface="Times New Roman" panose="02020603050405020304" pitchFamily="18" charset="0"/>
                <a:ea typeface="ＭＳ Ｐゴシック" charset="0"/>
                <a:cs typeface="Times New Roman" panose="02020603050405020304" pitchFamily="18" charset="0"/>
              </a:rPr>
            </a:br>
            <a:endParaRPr lang="en-US" sz="2400" dirty="0">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spcAft>
                <a:spcPts val="0"/>
              </a:spcAft>
              <a:defRPr/>
            </a:pP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Follow-up office visits to invite faculty and see how it went</a:t>
            </a:r>
          </a:p>
          <a:p>
            <a:pPr marL="274320" indent="-274320" eaLnBrk="1" fontAlgn="auto" hangingPunct="1">
              <a:spcAft>
                <a:spcPts val="0"/>
              </a:spcAft>
              <a:defRPr/>
            </a:pPr>
            <a:endParaRPr lang="en-US" sz="24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spcAft>
                <a:spcPts val="0"/>
              </a:spcAft>
              <a:defRPr/>
            </a:pP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Spring 2010 - Pilot of adapted ICs with 10 course syllabi – who would be willing to  try it out??</a:t>
            </a:r>
          </a:p>
          <a:p>
            <a:pPr marL="0" indent="0" eaLnBrk="1" fontAlgn="auto" hangingPunct="1">
              <a:spcAft>
                <a:spcPts val="0"/>
              </a:spcAft>
              <a:buFont typeface="Arial" panose="020B0604020202020204" pitchFamily="34" charset="0"/>
              <a:buNone/>
              <a:defRPr/>
            </a:pPr>
            <a:endParaRPr lang="en-US" sz="24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spcAft>
                <a:spcPts val="0"/>
              </a:spcAft>
              <a:defRPr/>
            </a:pP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Spring 2010 - Initial pilot of IC for field experiences</a:t>
            </a:r>
            <a:endParaRPr lang="en-US" sz="2400" dirty="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A19BC747-2707-3D80-75A2-EF421E3B3260}"/>
              </a:ext>
            </a:extLst>
          </p:cNvPr>
          <p:cNvSpPr>
            <a:spLocks noGrp="1"/>
          </p:cNvSpPr>
          <p:nvPr>
            <p:ph type="title"/>
          </p:nvPr>
        </p:nvSpPr>
        <p:spPr>
          <a:xfrm>
            <a:off x="1524000" y="274638"/>
            <a:ext cx="6400800" cy="944562"/>
          </a:xfrm>
        </p:spPr>
        <p:txBody>
          <a:bodyPr/>
          <a:lstStyle/>
          <a:p>
            <a:pPr algn="ctr" eaLnBrk="1" fontAlgn="auto" hangingPunct="1">
              <a:spcAft>
                <a:spcPts val="0"/>
              </a:spcAft>
              <a:defRPr/>
            </a:pP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IEP for the LRE</a:t>
            </a:r>
          </a:p>
        </p:txBody>
      </p:sp>
      <p:sp>
        <p:nvSpPr>
          <p:cNvPr id="27650" name="Content Placeholder 2">
            <a:extLst>
              <a:ext uri="{FF2B5EF4-FFF2-40B4-BE49-F238E27FC236}">
                <a16:creationId xmlns:a16="http://schemas.microsoft.com/office/drawing/2014/main" id="{B9BA5613-1D2D-EB4D-449C-74EE643810A7}"/>
              </a:ext>
            </a:extLst>
          </p:cNvPr>
          <p:cNvSpPr>
            <a:spLocks noGrp="1"/>
          </p:cNvSpPr>
          <p:nvPr>
            <p:ph sz="quarter" idx="13"/>
          </p:nvPr>
        </p:nvSpPr>
        <p:spPr>
          <a:xfrm>
            <a:off x="250825" y="1557338"/>
            <a:ext cx="8569325" cy="4679950"/>
          </a:xfrm>
        </p:spPr>
        <p:txBody>
          <a:bodyPr/>
          <a:lstStyle/>
          <a:p>
            <a:pPr eaLnBrk="1" hangingPunct="1"/>
            <a:r>
              <a:rPr lang="en-US" altLang="en-US" sz="2800" b="1">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IEP (Inclusion, Evidence-Based Practices, &amp; Partnerships) for the Least Restrictive Environment</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Define inclusive practices using a common vocabulary throughout the teacher preparation curriculum</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Embed evidence-based practices throughout the curriculum</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Partner with rural school districts to locate more quality inclusive field placements</a:t>
            </a:r>
          </a:p>
          <a:p>
            <a:pPr lvl="1" eaLnBrk="1" hangingPunct="1">
              <a:buFont typeface="Symbol" pitchFamily="2" charset="2"/>
              <a:buChar char=""/>
            </a:pPr>
            <a:endParaRPr lang="en-US" altLang="en-US">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ADFB4C95-EA95-39A7-9D5E-A0E599CA76ED}"/>
              </a:ext>
            </a:extLst>
          </p:cNvPr>
          <p:cNvSpPr>
            <a:spLocks noGrp="1"/>
          </p:cNvSpPr>
          <p:nvPr>
            <p:ph type="title"/>
          </p:nvPr>
        </p:nvSpPr>
        <p:spPr>
          <a:xfrm>
            <a:off x="914400" y="274638"/>
            <a:ext cx="7329488" cy="1143000"/>
          </a:xfrm>
        </p:spPr>
        <p:txBody>
          <a:bodyPr>
            <a:normAutofit fontScale="90000"/>
          </a:bodyPr>
          <a:lstStyle/>
          <a:p>
            <a:pPr algn="ctr" eaLnBrk="1" fontAlgn="auto" hangingPunct="1">
              <a:spcAft>
                <a:spcPts val="0"/>
              </a:spcAft>
              <a:defRPr/>
            </a:pPr>
            <a:r>
              <a:rPr lang="en-US" sz="3600" b="1" dirty="0">
                <a:ea typeface="ＭＳ Ｐゴシック" charset="0"/>
                <a:cs typeface="ＭＳ Ｐゴシック" charset="0"/>
              </a:rPr>
              <a:t> </a:t>
            </a:r>
            <a:r>
              <a:rPr lang="en-US" sz="3600" b="1" dirty="0">
                <a:solidFill>
                  <a:srgbClr val="000099"/>
                </a:solidFill>
                <a:latin typeface="Times New Roman" panose="02020603050405020304" pitchFamily="18" charset="0"/>
                <a:ea typeface="ＭＳ Ｐゴシック" charset="0"/>
                <a:cs typeface="Times New Roman" panose="02020603050405020304" pitchFamily="18" charset="0"/>
              </a:rPr>
              <a:t>Selected Courses for Pilot</a:t>
            </a:r>
          </a:p>
        </p:txBody>
      </p:sp>
      <p:sp>
        <p:nvSpPr>
          <p:cNvPr id="28674" name="Content Placeholder 2">
            <a:extLst>
              <a:ext uri="{FF2B5EF4-FFF2-40B4-BE49-F238E27FC236}">
                <a16:creationId xmlns:a16="http://schemas.microsoft.com/office/drawing/2014/main" id="{8961B135-EE97-2077-CAE2-50F182A847FF}"/>
              </a:ext>
            </a:extLst>
          </p:cNvPr>
          <p:cNvSpPr>
            <a:spLocks noGrp="1"/>
          </p:cNvSpPr>
          <p:nvPr>
            <p:ph sz="quarter" idx="13"/>
          </p:nvPr>
        </p:nvSpPr>
        <p:spPr>
          <a:xfrm>
            <a:off x="395288" y="1773238"/>
            <a:ext cx="8424862" cy="3733800"/>
          </a:xfrm>
        </p:spPr>
        <p:txBody>
          <a:bodyPr/>
          <a:lstStyle/>
          <a:p>
            <a:pPr marL="273050" lvl="2" indent="-273050" eaLnBrk="1" hangingPunct="1">
              <a:spcBef>
                <a:spcPts val="575"/>
              </a:spcBef>
              <a:buClr>
                <a:schemeClr val="accent1"/>
              </a:buClr>
            </a:pPr>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Piloted the process with a representative sample of 10 education courses  from three categories: </a:t>
            </a:r>
          </a:p>
          <a:p>
            <a:pPr marL="547688" lvl="3" indent="-273050" eaLnBrk="1" hangingPunct="1">
              <a:spcBef>
                <a:spcPts val="575"/>
              </a:spcBef>
              <a:buClr>
                <a:schemeClr val="accent1"/>
              </a:buClr>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Field-Based  </a:t>
            </a:r>
          </a:p>
          <a:p>
            <a:pPr marL="547688" lvl="3" indent="-273050" eaLnBrk="1" hangingPunct="1">
              <a:spcBef>
                <a:spcPts val="575"/>
              </a:spcBef>
              <a:buClr>
                <a:schemeClr val="accent1"/>
              </a:buClr>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Psychological Foundations</a:t>
            </a:r>
          </a:p>
          <a:p>
            <a:pPr marL="547688" lvl="3" indent="-273050" eaLnBrk="1" hangingPunct="1">
              <a:spcBef>
                <a:spcPts val="575"/>
              </a:spcBef>
              <a:buClr>
                <a:schemeClr val="accent1"/>
              </a:buClr>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Methods</a:t>
            </a:r>
          </a:p>
          <a:p>
            <a:pPr marL="273050" lvl="2" indent="-273050" eaLnBrk="1" hangingPunct="1">
              <a:spcBef>
                <a:spcPts val="575"/>
              </a:spcBef>
              <a:buClr>
                <a:schemeClr val="accent1"/>
              </a:buClr>
              <a:buFont typeface="Wingdings 2" pitchFamily="2" charset="2"/>
              <a:buNone/>
            </a:pPr>
            <a:endParaRPr lang="en-US" altLang="en-US" sz="20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273050" lvl="2" indent="-273050" eaLnBrk="1" hangingPunct="1">
              <a:spcBef>
                <a:spcPts val="575"/>
              </a:spcBef>
              <a:buClr>
                <a:schemeClr val="accent1"/>
              </a:buClr>
            </a:pPr>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Conducted document review of student teaching handbook and evaluation forms</a:t>
            </a:r>
          </a:p>
          <a:p>
            <a:pPr eaLnBrk="1" hangingPunct="1"/>
            <a:endParaRPr lang="en-US" altLang="en-US">
              <a:ea typeface="ＭＳ Ｐゴシック" panose="020B0600070205080204" pitchFamily="34"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7">
            <a:extLst>
              <a:ext uri="{FF2B5EF4-FFF2-40B4-BE49-F238E27FC236}">
                <a16:creationId xmlns:a16="http://schemas.microsoft.com/office/drawing/2014/main" id="{B7EFDCD4-2B84-F546-DECB-FACDB1AB0131}"/>
              </a:ext>
            </a:extLst>
          </p:cNvPr>
          <p:cNvSpPr>
            <a:spLocks noGrp="1"/>
          </p:cNvSpPr>
          <p:nvPr>
            <p:ph sz="quarter" idx="13"/>
          </p:nvPr>
        </p:nvSpPr>
        <p:spPr>
          <a:xfrm>
            <a:off x="3455988" y="1544638"/>
            <a:ext cx="4224337" cy="3886200"/>
          </a:xfrm>
        </p:spPr>
        <p:txBody>
          <a:bodyPr/>
          <a:lstStyle/>
          <a:p>
            <a:pPr eaLnBrk="1" hangingPunct="1"/>
            <a:endParaRPr lang="en-US" altLang="en-US"/>
          </a:p>
        </p:txBody>
      </p:sp>
      <p:sp>
        <p:nvSpPr>
          <p:cNvPr id="43009" name="Title 1">
            <a:extLst>
              <a:ext uri="{FF2B5EF4-FFF2-40B4-BE49-F238E27FC236}">
                <a16:creationId xmlns:a16="http://schemas.microsoft.com/office/drawing/2014/main" id="{97815581-A79B-B9ED-C402-A4B1B1D212E7}"/>
              </a:ext>
            </a:extLst>
          </p:cNvPr>
          <p:cNvSpPr>
            <a:spLocks noGrp="1"/>
          </p:cNvSpPr>
          <p:nvPr>
            <p:ph type="title"/>
          </p:nvPr>
        </p:nvSpPr>
        <p:spPr>
          <a:xfrm>
            <a:off x="1187450" y="1628775"/>
            <a:ext cx="7570788" cy="1858963"/>
          </a:xfrm>
          <a:ln>
            <a:miter lim="800000"/>
            <a:headEnd/>
            <a:tailEnd/>
          </a:ln>
        </p:spPr>
        <p:txBody>
          <a:bodyPr/>
          <a:lstStyle/>
          <a:p>
            <a:pPr algn="ctr" eaLnBrk="1" fontAlgn="auto" hangingPunct="1">
              <a:spcAft>
                <a:spcPts val="0"/>
              </a:spcAft>
              <a:defRPr/>
            </a:pPr>
            <a:r>
              <a:rPr lang="en-US" sz="3600" dirty="0">
                <a:solidFill>
                  <a:srgbClr val="000099"/>
                </a:solidFill>
                <a:latin typeface="Times New Roman" panose="02020603050405020304" pitchFamily="18" charset="0"/>
                <a:ea typeface="ＭＳ Ｐゴシック" charset="0"/>
                <a:cs typeface="Times New Roman" panose="02020603050405020304" pitchFamily="18" charset="0"/>
              </a:rPr>
              <a:t>HOW DO WE MAKE A GOOD Program Better?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3009"/>
                                        </p:tgtEl>
                                        <p:attrNameLst>
                                          <p:attrName>style.visibility</p:attrName>
                                        </p:attrNameLst>
                                      </p:cBhvr>
                                      <p:to>
                                        <p:strVal val="visible"/>
                                      </p:to>
                                    </p:set>
                                    <p:animEffect transition="in" filter="fade">
                                      <p:cBhvr>
                                        <p:cTn id="7" dur="2000"/>
                                        <p:tgtEl>
                                          <p:spTgt spid="43009"/>
                                        </p:tgtEl>
                                      </p:cBhvr>
                                    </p:animEffect>
                                    <p:anim calcmode="lin" valueType="num">
                                      <p:cBhvr>
                                        <p:cTn id="8" dur="2000" fill="hold"/>
                                        <p:tgtEl>
                                          <p:spTgt spid="43009"/>
                                        </p:tgtEl>
                                        <p:attrNameLst>
                                          <p:attrName>ppt_w</p:attrName>
                                        </p:attrNameLst>
                                      </p:cBhvr>
                                      <p:tavLst>
                                        <p:tav tm="0" fmla="#ppt_w*sin(2.5*pi*$)">
                                          <p:val>
                                            <p:fltVal val="0"/>
                                          </p:val>
                                        </p:tav>
                                        <p:tav tm="100000">
                                          <p:val>
                                            <p:fltVal val="1"/>
                                          </p:val>
                                        </p:tav>
                                      </p:tavLst>
                                    </p:anim>
                                    <p:anim calcmode="lin" valueType="num">
                                      <p:cBhvr>
                                        <p:cTn id="9" dur="2000" fill="hold"/>
                                        <p:tgtEl>
                                          <p:spTgt spid="4300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0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17AD7C9C-00AB-9FD2-41D1-CE4B4D0B7A24}"/>
              </a:ext>
            </a:extLst>
          </p:cNvPr>
          <p:cNvSpPr>
            <a:spLocks noGrp="1"/>
          </p:cNvSpPr>
          <p:nvPr>
            <p:ph type="title"/>
          </p:nvPr>
        </p:nvSpPr>
        <p:spPr>
          <a:xfrm>
            <a:off x="914400" y="274638"/>
            <a:ext cx="7772400" cy="944562"/>
          </a:xfrm>
        </p:spPr>
        <p:txBody>
          <a:bodyPr/>
          <a:lstStyle/>
          <a:p>
            <a:pPr algn="ctr" eaLnBrk="1" fontAlgn="auto" hangingPunct="1">
              <a:spcAft>
                <a:spcPts val="0"/>
              </a:spcAft>
              <a:defRPr/>
            </a:pP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Spring 2010 Pilot Data</a:t>
            </a:r>
          </a:p>
        </p:txBody>
      </p:sp>
      <p:sp>
        <p:nvSpPr>
          <p:cNvPr id="30722" name="Content Placeholder 2">
            <a:extLst>
              <a:ext uri="{FF2B5EF4-FFF2-40B4-BE49-F238E27FC236}">
                <a16:creationId xmlns:a16="http://schemas.microsoft.com/office/drawing/2014/main" id="{C7638C71-713A-3D4C-9844-0AB767736AFE}"/>
              </a:ext>
            </a:extLst>
          </p:cNvPr>
          <p:cNvSpPr>
            <a:spLocks noGrp="1"/>
          </p:cNvSpPr>
          <p:nvPr>
            <p:ph sz="quarter" idx="13"/>
          </p:nvPr>
        </p:nvSpPr>
        <p:spPr>
          <a:xfrm>
            <a:off x="395288" y="1628775"/>
            <a:ext cx="8424862" cy="4679950"/>
          </a:xfrm>
        </p:spPr>
        <p:txBody>
          <a:bodyPr/>
          <a:lstStyle/>
          <a:p>
            <a:pPr marL="273050" lvl="2" indent="-273050" eaLnBrk="1" hangingPunct="1">
              <a:spcBef>
                <a:spcPts val="575"/>
              </a:spcBef>
              <a:buClr>
                <a:schemeClr val="accent1"/>
              </a:buClr>
            </a:pPr>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Two data sources :</a:t>
            </a:r>
          </a:p>
          <a:p>
            <a:pPr marL="273050" lvl="2" indent="-273050" eaLnBrk="1" hangingPunct="1">
              <a:spcBef>
                <a:spcPct val="0"/>
              </a:spcBef>
              <a:buClr>
                <a:schemeClr val="accent1"/>
              </a:buClr>
            </a:pPr>
            <a:endParaRPr lang="en-US" altLang="en-US" sz="12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547688" lvl="3" indent="-273050" eaLnBrk="1" hangingPunct="1">
              <a:spcBef>
                <a:spcPts val="575"/>
              </a:spcBef>
              <a:buClr>
                <a:schemeClr val="accent1"/>
              </a:buClr>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Surveyed 10 faculty members (2 faculty members have terminal degrees in special education) about knowledge of inclusion, how to incorporate inclusion in coursework, and how to improve our teacher preparation program</a:t>
            </a:r>
          </a:p>
          <a:p>
            <a:pPr marL="547688" lvl="3" indent="-273050" eaLnBrk="1" hangingPunct="1">
              <a:spcBef>
                <a:spcPts val="575"/>
              </a:spcBef>
              <a:buClr>
                <a:schemeClr val="accent1"/>
              </a:buClr>
              <a:buFont typeface="Wingdings" pitchFamily="2" charset="2"/>
              <a:buChar char="ü"/>
            </a:pPr>
            <a:endParaRPr lang="en-US" altLang="en-US" sz="12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547688" lvl="3" indent="-273050" eaLnBrk="1" hangingPunct="1">
              <a:spcBef>
                <a:spcPts val="575"/>
              </a:spcBef>
              <a:buClr>
                <a:schemeClr val="accent1"/>
              </a:buClr>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Utilized adapted Inclusive Services IC for 9 courses and adapted Classroom Management IC for 1 course (relevant content) to review syllabi</a:t>
            </a:r>
          </a:p>
          <a:p>
            <a:pPr marL="273050" lvl="2" indent="-273050" eaLnBrk="1" hangingPunct="1">
              <a:spcBef>
                <a:spcPts val="575"/>
              </a:spcBef>
              <a:buClr>
                <a:schemeClr val="accent1"/>
              </a:buClr>
              <a:buFont typeface="Wingdings 2" pitchFamily="2" charset="2"/>
              <a:buNone/>
            </a:pPr>
            <a:endParaRPr lang="en-US" altLang="en-US" sz="240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endParaRPr lang="en-US" altLang="en-US">
              <a:ea typeface="ＭＳ Ｐゴシック" panose="020B0600070205080204"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66102B93-76C6-4DCD-6E0F-13DA74EEFF60}"/>
              </a:ext>
            </a:extLst>
          </p:cNvPr>
          <p:cNvSpPr>
            <a:spLocks noGrp="1"/>
          </p:cNvSpPr>
          <p:nvPr>
            <p:ph type="title"/>
          </p:nvPr>
        </p:nvSpPr>
        <p:spPr>
          <a:xfrm>
            <a:off x="684213" y="115888"/>
            <a:ext cx="7848600" cy="1143000"/>
          </a:xfrm>
        </p:spPr>
        <p:txBody>
          <a:bodyPr/>
          <a:lstStyle/>
          <a:p>
            <a:pPr algn="ctr" eaLnBrk="1" fontAlgn="auto" hangingPunct="1">
              <a:spcAft>
                <a:spcPts val="0"/>
              </a:spcAft>
              <a:defRPr/>
            </a:pPr>
            <a:r>
              <a:rPr lang="en-US" sz="2800" b="1" dirty="0">
                <a:solidFill>
                  <a:srgbClr val="000099"/>
                </a:solidFill>
                <a:latin typeface="Times New Roman" panose="02020603050405020304" pitchFamily="18" charset="0"/>
                <a:ea typeface="ＭＳ Ｐゴシック" charset="0"/>
                <a:cs typeface="Times New Roman" panose="02020603050405020304" pitchFamily="18" charset="0"/>
              </a:rPr>
              <a:t>Inclusive Services </a:t>
            </a:r>
            <a:br>
              <a:rPr lang="en-US" sz="2800" b="1" dirty="0">
                <a:solidFill>
                  <a:srgbClr val="000099"/>
                </a:solidFill>
                <a:latin typeface="Times New Roman" panose="02020603050405020304" pitchFamily="18" charset="0"/>
                <a:ea typeface="ＭＳ Ｐゴシック" charset="0"/>
                <a:cs typeface="Times New Roman" panose="02020603050405020304" pitchFamily="18" charset="0"/>
              </a:rPr>
            </a:br>
            <a:r>
              <a:rPr lang="en-US" sz="2800" b="1" dirty="0">
                <a:solidFill>
                  <a:srgbClr val="000099"/>
                </a:solidFill>
                <a:latin typeface="Times New Roman" panose="02020603050405020304" pitchFamily="18" charset="0"/>
                <a:ea typeface="ＭＳ Ｐゴシック" charset="0"/>
                <a:cs typeface="Times New Roman" panose="02020603050405020304" pitchFamily="18" charset="0"/>
              </a:rPr>
              <a:t>Adapted IC Model</a:t>
            </a:r>
          </a:p>
        </p:txBody>
      </p:sp>
      <p:sp>
        <p:nvSpPr>
          <p:cNvPr id="31747" name="Text Placeholder 2">
            <a:extLst>
              <a:ext uri="{FF2B5EF4-FFF2-40B4-BE49-F238E27FC236}">
                <a16:creationId xmlns:a16="http://schemas.microsoft.com/office/drawing/2014/main" id="{DDF85114-9C71-A518-4454-5A07FA259A72}"/>
              </a:ext>
            </a:extLst>
          </p:cNvPr>
          <p:cNvSpPr>
            <a:spLocks noGrp="1"/>
          </p:cNvSpPr>
          <p:nvPr>
            <p:ph type="body" idx="1"/>
          </p:nvPr>
        </p:nvSpPr>
        <p:spPr>
          <a:xfrm>
            <a:off x="468313" y="1196975"/>
            <a:ext cx="3527425" cy="762000"/>
          </a:xfrm>
        </p:spPr>
        <p:txBody>
          <a:bodyPr>
            <a:normAutofit fontScale="92500" lnSpcReduction="10000"/>
          </a:bodyPr>
          <a:lstStyle/>
          <a:p>
            <a:pPr algn="ctr" eaLnBrk="1" hangingPunct="1">
              <a:buFont typeface="Wingdings 2" pitchFamily="2" charset="2"/>
              <a:buNone/>
            </a:pPr>
            <a:r>
              <a:rPr lang="en-US" altLang="en-US" sz="2400">
                <a:solidFill>
                  <a:srgbClr val="000099"/>
                </a:solidFill>
                <a:latin typeface="Times New Roman" panose="02020603050405020304" pitchFamily="18" charset="0"/>
                <a:cs typeface="Times New Roman" panose="02020603050405020304" pitchFamily="18" charset="0"/>
              </a:rPr>
              <a:t>Essential Components </a:t>
            </a:r>
          </a:p>
          <a:p>
            <a:pPr algn="ctr" eaLnBrk="1" hangingPunct="1">
              <a:buFont typeface="Wingdings 2" pitchFamily="2" charset="2"/>
              <a:buNone/>
            </a:pPr>
            <a:r>
              <a:rPr lang="en-US" altLang="en-US" sz="2400">
                <a:solidFill>
                  <a:srgbClr val="000099"/>
                </a:solidFill>
                <a:latin typeface="Times New Roman" panose="02020603050405020304" pitchFamily="18" charset="0"/>
                <a:cs typeface="Times New Roman" panose="02020603050405020304" pitchFamily="18" charset="0"/>
              </a:rPr>
              <a:t>for Syllabi</a:t>
            </a:r>
          </a:p>
        </p:txBody>
      </p:sp>
      <p:sp>
        <p:nvSpPr>
          <p:cNvPr id="31748" name="Content Placeholder 4">
            <a:extLst>
              <a:ext uri="{FF2B5EF4-FFF2-40B4-BE49-F238E27FC236}">
                <a16:creationId xmlns:a16="http://schemas.microsoft.com/office/drawing/2014/main" id="{A86DD32E-D4C6-EA68-1066-EF08E7266500}"/>
              </a:ext>
            </a:extLst>
          </p:cNvPr>
          <p:cNvSpPr>
            <a:spLocks noGrp="1"/>
          </p:cNvSpPr>
          <p:nvPr>
            <p:ph sz="half" idx="2"/>
          </p:nvPr>
        </p:nvSpPr>
        <p:spPr>
          <a:xfrm>
            <a:off x="539750" y="2133600"/>
            <a:ext cx="3733800" cy="4076700"/>
          </a:xfrm>
        </p:spPr>
        <p:txBody>
          <a:bodyPr/>
          <a:lstStyle/>
          <a:p>
            <a:pPr eaLnBrk="1" hangingPunct="1"/>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Inclusion Foundations</a:t>
            </a:r>
          </a:p>
          <a:p>
            <a:pPr eaLnBrk="1" hangingPunct="1"/>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Inclusive Service Models</a:t>
            </a:r>
          </a:p>
          <a:p>
            <a:pPr eaLnBrk="1" hangingPunct="1"/>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Collaboration</a:t>
            </a:r>
          </a:p>
          <a:p>
            <a:pPr eaLnBrk="1" hangingPunct="1"/>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Access to General Education Curriculum</a:t>
            </a:r>
          </a:p>
          <a:p>
            <a:pPr eaLnBrk="1" hangingPunct="1"/>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Learning Strategies</a:t>
            </a:r>
          </a:p>
          <a:p>
            <a:pPr eaLnBrk="1" hangingPunct="1"/>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Family Involvement</a:t>
            </a:r>
          </a:p>
          <a:p>
            <a:pPr eaLnBrk="1" hangingPunct="1"/>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Self-Determination for Students</a:t>
            </a:r>
          </a:p>
          <a:p>
            <a:pPr eaLnBrk="1" hangingPunct="1"/>
            <a:endParaRPr lang="en-US" altLang="en-US">
              <a:ea typeface="ＭＳ Ｐゴシック" panose="020B0600070205080204" pitchFamily="34" charset="-128"/>
              <a:cs typeface="Times New Roman" panose="02020603050405020304" pitchFamily="18" charset="0"/>
            </a:endParaRPr>
          </a:p>
        </p:txBody>
      </p:sp>
      <p:sp>
        <p:nvSpPr>
          <p:cNvPr id="31749" name="Text Placeholder 3">
            <a:extLst>
              <a:ext uri="{FF2B5EF4-FFF2-40B4-BE49-F238E27FC236}">
                <a16:creationId xmlns:a16="http://schemas.microsoft.com/office/drawing/2014/main" id="{1C4BFFAD-6752-3703-7D6B-7BB7DCB5AD64}"/>
              </a:ext>
            </a:extLst>
          </p:cNvPr>
          <p:cNvSpPr>
            <a:spLocks noGrp="1"/>
          </p:cNvSpPr>
          <p:nvPr>
            <p:ph type="body" sz="quarter" idx="3"/>
          </p:nvPr>
        </p:nvSpPr>
        <p:spPr>
          <a:xfrm>
            <a:off x="5003800" y="1196975"/>
            <a:ext cx="3733800" cy="762000"/>
          </a:xfrm>
        </p:spPr>
        <p:txBody>
          <a:bodyPr>
            <a:normAutofit fontScale="92500" lnSpcReduction="10000"/>
          </a:bodyPr>
          <a:lstStyle/>
          <a:p>
            <a:pPr algn="ctr" eaLnBrk="1" hangingPunct="1">
              <a:buFont typeface="Wingdings 2" pitchFamily="2" charset="2"/>
              <a:buNone/>
            </a:pPr>
            <a:r>
              <a:rPr lang="en-US" altLang="en-US" sz="2400">
                <a:solidFill>
                  <a:srgbClr val="000099"/>
                </a:solidFill>
                <a:latin typeface="Times New Roman" panose="02020603050405020304" pitchFamily="18" charset="0"/>
                <a:cs typeface="Times New Roman" panose="02020603050405020304" pitchFamily="18" charset="0"/>
              </a:rPr>
              <a:t>Degree of Implementation </a:t>
            </a:r>
          </a:p>
          <a:p>
            <a:pPr algn="ctr" eaLnBrk="1" hangingPunct="1">
              <a:buFont typeface="Wingdings 2" pitchFamily="2" charset="2"/>
              <a:buNone/>
            </a:pPr>
            <a:r>
              <a:rPr lang="en-US" altLang="en-US" sz="2400">
                <a:solidFill>
                  <a:srgbClr val="000099"/>
                </a:solidFill>
                <a:latin typeface="Times New Roman" panose="02020603050405020304" pitchFamily="18" charset="0"/>
                <a:cs typeface="Times New Roman" panose="02020603050405020304" pitchFamily="18" charset="0"/>
              </a:rPr>
              <a:t>in Syllabi</a:t>
            </a:r>
          </a:p>
        </p:txBody>
      </p:sp>
      <p:sp>
        <p:nvSpPr>
          <p:cNvPr id="36869" name="Content Placeholder 5">
            <a:extLst>
              <a:ext uri="{FF2B5EF4-FFF2-40B4-BE49-F238E27FC236}">
                <a16:creationId xmlns:a16="http://schemas.microsoft.com/office/drawing/2014/main" id="{E057F5FC-01A7-A2E6-2946-D86DFB4D5BA4}"/>
              </a:ext>
            </a:extLst>
          </p:cNvPr>
          <p:cNvSpPr>
            <a:spLocks noGrp="1"/>
          </p:cNvSpPr>
          <p:nvPr>
            <p:ph sz="quarter" idx="4"/>
          </p:nvPr>
        </p:nvSpPr>
        <p:spPr>
          <a:xfrm>
            <a:off x="4859338" y="2205038"/>
            <a:ext cx="3886200" cy="4305300"/>
          </a:xfrm>
        </p:spPr>
        <p:txBody>
          <a:bodyPr rtlCol="0">
            <a:normAutofit lnSpcReduction="10000"/>
          </a:bodyPr>
          <a:lstStyle/>
          <a:p>
            <a:pPr marL="274320" indent="-274320" eaLnBrk="1" fontAlgn="auto" hangingPunct="1">
              <a:spcAft>
                <a:spcPts val="0"/>
              </a:spcAft>
              <a:defRPr/>
            </a:pPr>
            <a:r>
              <a:rPr lang="en-US" sz="2400" b="1" dirty="0">
                <a:solidFill>
                  <a:srgbClr val="000099"/>
                </a:solidFill>
                <a:latin typeface="Times New Roman" panose="02020603050405020304" pitchFamily="18" charset="0"/>
                <a:ea typeface="ＭＳ Ｐゴシック" charset="0"/>
                <a:cs typeface="Times New Roman" panose="02020603050405020304" pitchFamily="18" charset="0"/>
              </a:rPr>
              <a:t>No evidence </a:t>
            </a: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in Syllabi</a:t>
            </a:r>
          </a:p>
          <a:p>
            <a:pPr marL="274320" indent="-274320" eaLnBrk="1" fontAlgn="auto" hangingPunct="1">
              <a:spcAft>
                <a:spcPts val="0"/>
              </a:spcAft>
              <a:defRPr/>
            </a:pPr>
            <a:r>
              <a:rPr lang="en-US" sz="2400" b="1" dirty="0">
                <a:solidFill>
                  <a:srgbClr val="000099"/>
                </a:solidFill>
                <a:latin typeface="Times New Roman" panose="02020603050405020304" pitchFamily="18" charset="0"/>
                <a:ea typeface="ＭＳ Ｐゴシック" charset="0"/>
                <a:cs typeface="Times New Roman" panose="02020603050405020304" pitchFamily="18" charset="0"/>
              </a:rPr>
              <a:t>Mentioned</a:t>
            </a: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 in Syllabi</a:t>
            </a:r>
          </a:p>
          <a:p>
            <a:pPr marL="274320" indent="-274320" eaLnBrk="1" fontAlgn="auto" hangingPunct="1">
              <a:spcAft>
                <a:spcPts val="0"/>
              </a:spcAft>
              <a:defRPr/>
            </a:pP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Required </a:t>
            </a:r>
            <a:r>
              <a:rPr lang="en-US" sz="2400" b="1" dirty="0">
                <a:solidFill>
                  <a:srgbClr val="000099"/>
                </a:solidFill>
                <a:latin typeface="Times New Roman" panose="02020603050405020304" pitchFamily="18" charset="0"/>
                <a:ea typeface="ＭＳ Ｐゴシック" charset="0"/>
                <a:cs typeface="Times New Roman" panose="02020603050405020304" pitchFamily="18" charset="0"/>
              </a:rPr>
              <a:t>Readings</a:t>
            </a: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 on Topic in Syllabi</a:t>
            </a:r>
          </a:p>
          <a:p>
            <a:pPr marL="274320" indent="-274320" eaLnBrk="1" fontAlgn="auto" hangingPunct="1">
              <a:spcAft>
                <a:spcPts val="0"/>
              </a:spcAft>
              <a:defRPr/>
            </a:pP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Required Readings and </a:t>
            </a:r>
            <a:r>
              <a:rPr lang="en-US" sz="2400" b="1" dirty="0">
                <a:solidFill>
                  <a:srgbClr val="000099"/>
                </a:solidFill>
                <a:latin typeface="Times New Roman" panose="02020603050405020304" pitchFamily="18" charset="0"/>
                <a:ea typeface="ＭＳ Ｐゴシック" charset="0"/>
                <a:cs typeface="Times New Roman" panose="02020603050405020304" pitchFamily="18" charset="0"/>
              </a:rPr>
              <a:t>Project or Assignment or Test </a:t>
            </a: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on Topic</a:t>
            </a:r>
          </a:p>
          <a:p>
            <a:pPr marL="274320" indent="-274320" eaLnBrk="1" fontAlgn="auto" hangingPunct="1">
              <a:spcAft>
                <a:spcPts val="0"/>
              </a:spcAft>
              <a:defRPr/>
            </a:pPr>
            <a:r>
              <a:rPr lang="en-US" sz="2400" dirty="0">
                <a:solidFill>
                  <a:srgbClr val="000099"/>
                </a:solidFill>
                <a:latin typeface="Times New Roman" panose="02020603050405020304" pitchFamily="18" charset="0"/>
                <a:ea typeface="ＭＳ Ｐゴシック" charset="0"/>
                <a:cs typeface="Times New Roman" panose="02020603050405020304" pitchFamily="18" charset="0"/>
              </a:rPr>
              <a:t>Required Readings and Project or Assignment or Test on Topic and </a:t>
            </a:r>
            <a:r>
              <a:rPr lang="en-US" sz="2400" b="1" dirty="0">
                <a:solidFill>
                  <a:srgbClr val="000099"/>
                </a:solidFill>
                <a:latin typeface="Times New Roman" panose="02020603050405020304" pitchFamily="18" charset="0"/>
                <a:ea typeface="ＭＳ Ｐゴシック" charset="0"/>
                <a:cs typeface="Times New Roman" panose="02020603050405020304" pitchFamily="18" charset="0"/>
              </a:rPr>
              <a:t>Supervised Practice</a:t>
            </a:r>
          </a:p>
          <a:p>
            <a:pPr marL="274320" indent="-274320" eaLnBrk="1" fontAlgn="auto" hangingPunct="1">
              <a:spcAft>
                <a:spcPts val="0"/>
              </a:spcAft>
              <a:defRPr/>
            </a:pPr>
            <a:endParaRPr lang="en-US" sz="24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spcAft>
                <a:spcPts val="0"/>
              </a:spcAft>
              <a:defRPr/>
            </a:pPr>
            <a:endParaRPr lang="en-US" sz="2000" dirty="0">
              <a:solidFill>
                <a:srgbClr val="000099"/>
              </a:solidFill>
              <a:ea typeface="ＭＳ Ｐゴシック" charset="0"/>
              <a:cs typeface="ＭＳ Ｐゴシック" charset="0"/>
            </a:endParaRPr>
          </a:p>
          <a:p>
            <a:pPr marL="274320" indent="-274320" eaLnBrk="1" fontAlgn="auto" hangingPunct="1">
              <a:spcAft>
                <a:spcPts val="0"/>
              </a:spcAft>
              <a:defRPr/>
            </a:pPr>
            <a:endParaRPr lang="en-US" sz="2000" dirty="0">
              <a:ea typeface="ＭＳ Ｐゴシック" charset="0"/>
              <a:cs typeface="ＭＳ Ｐゴシック" charset="0"/>
            </a:endParaRPr>
          </a:p>
          <a:p>
            <a:pPr marL="274320" indent="-274320" eaLnBrk="1" fontAlgn="auto" hangingPunct="1">
              <a:spcAft>
                <a:spcPts val="0"/>
              </a:spcAft>
              <a:defRPr/>
            </a:pPr>
            <a:endParaRPr lang="en-US" sz="2000" dirty="0">
              <a:ea typeface="ＭＳ Ｐゴシック" charset="0"/>
              <a:cs typeface="ＭＳ Ｐゴシック" charset="0"/>
            </a:endParaRPr>
          </a:p>
        </p:txBody>
      </p:sp>
      <p:sp>
        <p:nvSpPr>
          <p:cNvPr id="36871" name="Slide Number Placeholder 7">
            <a:extLst>
              <a:ext uri="{FF2B5EF4-FFF2-40B4-BE49-F238E27FC236}">
                <a16:creationId xmlns:a16="http://schemas.microsoft.com/office/drawing/2014/main" id="{621B6F65-01A5-9064-BCAF-6380D815923F}"/>
              </a:ext>
            </a:extLst>
          </p:cNvPr>
          <p:cNvSpPr>
            <a:spLocks noGrp="1"/>
          </p:cNvSpPr>
          <p:nvPr>
            <p:ph type="sldNum" sz="quarter" idx="11"/>
          </p:nvPr>
        </p:nvSpPr>
        <p:spPr bwMode="auto">
          <a:xfrm>
            <a:off x="6553200" y="6245225"/>
            <a:ext cx="2133600" cy="476250"/>
          </a:xfrm>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54912C1-A852-DC48-9923-DB859DC812F9}" type="slidenum">
              <a:rPr lang="en-US" altLang="en-US">
                <a:solidFill>
                  <a:srgbClr val="FFFFFF"/>
                </a:solidFill>
              </a:rPr>
              <a:pPr/>
              <a:t>17</a:t>
            </a:fld>
            <a:endParaRPr lang="en-US" altLang="en-US">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56D7C-E8BF-CD7E-0FFE-A80D1148A9FE}"/>
              </a:ext>
            </a:extLst>
          </p:cNvPr>
          <p:cNvSpPr>
            <a:spLocks noGrp="1"/>
          </p:cNvSpPr>
          <p:nvPr>
            <p:ph type="title" idx="4294967295"/>
          </p:nvPr>
        </p:nvSpPr>
        <p:spPr>
          <a:xfrm>
            <a:off x="1069975" y="-1979612"/>
            <a:ext cx="2073275" cy="1979612"/>
          </a:xfrm>
        </p:spPr>
        <p:txBody>
          <a:bodyPr vert="horz" lIns="91440" tIns="45720" rIns="91440" bIns="45720" rtlCol="0" anchor="b">
            <a:normAutofit/>
          </a:bodyPr>
          <a:lstStyle/>
          <a:p>
            <a:r>
              <a:rPr lang="en-US" dirty="0"/>
              <a:t>Inclusive Foundations</a:t>
            </a:r>
          </a:p>
        </p:txBody>
      </p:sp>
      <p:graphicFrame>
        <p:nvGraphicFramePr>
          <p:cNvPr id="4" name="Chart 3" descr="pie chart showing inclusive services adapted innovation configuration syllabi review - pilot data (N-10 courses)&#10;Inclusion foundations&#10;Assignment, project or test 40%&#10;Supervised practice 40%&#10;Reachings 10%&#10;No evidencee 10%">
            <a:extLst>
              <a:ext uri="{FF2B5EF4-FFF2-40B4-BE49-F238E27FC236}">
                <a16:creationId xmlns:a16="http://schemas.microsoft.com/office/drawing/2014/main" id="{DB838262-8005-5012-D5F1-D9E4DF016A73}"/>
              </a:ext>
            </a:extLst>
          </p:cNvPr>
          <p:cNvGraphicFramePr>
            <a:graphicFrameLocks/>
          </p:cNvGraphicFramePr>
          <p:nvPr>
            <p:extLst>
              <p:ext uri="{D42A27DB-BD31-4B8C-83A1-F6EECF244321}">
                <p14:modId xmlns:p14="http://schemas.microsoft.com/office/powerpoint/2010/main" val="1597787236"/>
              </p:ext>
            </p:extLst>
          </p:nvPr>
        </p:nvGraphicFramePr>
        <p:xfrm>
          <a:off x="1187624" y="764704"/>
          <a:ext cx="7156648" cy="569552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8096F-937B-C75A-194A-642FC9083955}"/>
              </a:ext>
            </a:extLst>
          </p:cNvPr>
          <p:cNvSpPr>
            <a:spLocks noGrp="1"/>
          </p:cNvSpPr>
          <p:nvPr>
            <p:ph type="title" idx="4294967295"/>
          </p:nvPr>
        </p:nvSpPr>
        <p:spPr>
          <a:xfrm>
            <a:off x="1069975" y="-1979612"/>
            <a:ext cx="2073275" cy="1979612"/>
          </a:xfrm>
        </p:spPr>
        <p:txBody>
          <a:bodyPr vert="horz" lIns="91440" tIns="45720" rIns="91440" bIns="45720" rtlCol="0" anchor="b">
            <a:normAutofit/>
          </a:bodyPr>
          <a:lstStyle/>
          <a:p>
            <a:r>
              <a:rPr lang="en-US" dirty="0"/>
              <a:t>Family </a:t>
            </a:r>
            <a:r>
              <a:rPr lang="en-US" dirty="0" err="1"/>
              <a:t>Invovlement</a:t>
            </a:r>
            <a:endParaRPr lang="en-US" dirty="0"/>
          </a:p>
        </p:txBody>
      </p:sp>
      <p:graphicFrame>
        <p:nvGraphicFramePr>
          <p:cNvPr id="4" name="Chart 3" descr="Pie chart showing&#10;Inclusive Services&#10;Adpated Innovation Configuration&#10;Syllabi Review - Pilot Data&#10;(N=10 Courses)&#10;&#10;Family Involvement&#10;Mention 30%&#10;Assignment, Project or Test 30%&#10;No Evidence 20%&#10;Readings 10%&#10;Supervised Practice 10%&#10;">
            <a:extLst>
              <a:ext uri="{FF2B5EF4-FFF2-40B4-BE49-F238E27FC236}">
                <a16:creationId xmlns:a16="http://schemas.microsoft.com/office/drawing/2014/main" id="{F9F680F7-D83B-72E6-0F39-7F4CDD104EDB}"/>
              </a:ext>
            </a:extLst>
          </p:cNvPr>
          <p:cNvGraphicFramePr>
            <a:graphicFrameLocks/>
          </p:cNvGraphicFramePr>
          <p:nvPr>
            <p:extLst>
              <p:ext uri="{D42A27DB-BD31-4B8C-83A1-F6EECF244321}">
                <p14:modId xmlns:p14="http://schemas.microsoft.com/office/powerpoint/2010/main" val="4265471385"/>
              </p:ext>
            </p:extLst>
          </p:nvPr>
        </p:nvGraphicFramePr>
        <p:xfrm>
          <a:off x="1043608" y="260648"/>
          <a:ext cx="7416824" cy="597666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28B61CD3-8E15-9DDA-BF68-0D58668C3AE9}"/>
              </a:ext>
            </a:extLst>
          </p:cNvPr>
          <p:cNvSpPr>
            <a:spLocks noGrp="1"/>
          </p:cNvSpPr>
          <p:nvPr>
            <p:ph type="title"/>
          </p:nvPr>
        </p:nvSpPr>
        <p:spPr>
          <a:xfrm>
            <a:off x="533400" y="152400"/>
            <a:ext cx="8229600" cy="1752600"/>
          </a:xfrm>
        </p:spPr>
        <p:txBody>
          <a:bodyPr/>
          <a:lstStyle/>
          <a:p>
            <a:pPr algn="ctr" eaLnBrk="1" fontAlgn="auto" hangingPunct="1">
              <a:spcAft>
                <a:spcPts val="0"/>
              </a:spcAft>
              <a:defRPr/>
            </a:pPr>
            <a:r>
              <a:rPr lang="en-US" sz="2800" b="1" dirty="0">
                <a:solidFill>
                  <a:srgbClr val="000099"/>
                </a:solidFill>
                <a:latin typeface="Times New Roman" panose="02020603050405020304" pitchFamily="18" charset="0"/>
                <a:ea typeface="ＭＳ Ｐゴシック" charset="0"/>
                <a:cs typeface="Times New Roman" panose="02020603050405020304" pitchFamily="18" charset="0"/>
              </a:rPr>
              <a:t>A 325T Grant</a:t>
            </a:r>
            <a:br>
              <a:rPr lang="en-US" sz="3200" b="1" dirty="0">
                <a:solidFill>
                  <a:srgbClr val="000099"/>
                </a:solidFill>
                <a:latin typeface="+mn-lt"/>
                <a:ea typeface="ＭＳ Ｐゴシック" charset="0"/>
                <a:cs typeface="ＭＳ Ｐゴシック" charset="0"/>
              </a:rPr>
            </a:b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Project</a:t>
            </a:r>
            <a:r>
              <a:rPr lang="en-US" sz="3200" b="1" i="1" dirty="0">
                <a:solidFill>
                  <a:srgbClr val="000099"/>
                </a:solidFill>
                <a:latin typeface="Times New Roman" panose="02020603050405020304" pitchFamily="18" charset="0"/>
                <a:ea typeface="ＭＳ Ｐゴシック" charset="0"/>
                <a:cs typeface="Times New Roman" panose="02020603050405020304" pitchFamily="18" charset="0"/>
              </a:rPr>
              <a:t> RAISE-UP</a:t>
            </a:r>
            <a:br>
              <a:rPr lang="en-US" sz="3200" b="1" dirty="0">
                <a:solidFill>
                  <a:srgbClr val="000099"/>
                </a:solidFill>
                <a:latin typeface="+mn-lt"/>
                <a:ea typeface="ＭＳ Ｐゴシック" charset="0"/>
                <a:cs typeface="ＭＳ Ｐゴシック" charset="0"/>
              </a:rPr>
            </a:br>
            <a:r>
              <a:rPr lang="en-US" sz="2400" b="1" dirty="0">
                <a:solidFill>
                  <a:srgbClr val="000099"/>
                </a:solidFill>
                <a:latin typeface="Times New Roman" panose="02020603050405020304" pitchFamily="18" charset="0"/>
                <a:ea typeface="ＭＳ Ｐゴシック" charset="0"/>
                <a:cs typeface="Times New Roman" panose="02020603050405020304" pitchFamily="18" charset="0"/>
              </a:rPr>
              <a:t>Redesigning and Improving Special Education – Undergraduate Program</a:t>
            </a:r>
          </a:p>
        </p:txBody>
      </p:sp>
      <p:sp>
        <p:nvSpPr>
          <p:cNvPr id="16386" name="Content Placeholder 2">
            <a:extLst>
              <a:ext uri="{FF2B5EF4-FFF2-40B4-BE49-F238E27FC236}">
                <a16:creationId xmlns:a16="http://schemas.microsoft.com/office/drawing/2014/main" id="{00F1C32A-BB0B-EC12-86F2-384822FBA672}"/>
              </a:ext>
            </a:extLst>
          </p:cNvPr>
          <p:cNvSpPr>
            <a:spLocks noGrp="1"/>
          </p:cNvSpPr>
          <p:nvPr>
            <p:ph sz="quarter" idx="13"/>
          </p:nvPr>
        </p:nvSpPr>
        <p:spPr>
          <a:xfrm>
            <a:off x="827088" y="2205038"/>
            <a:ext cx="7561262" cy="4103687"/>
          </a:xfrm>
        </p:spPr>
        <p:txBody>
          <a:bodyPr/>
          <a:lstStyle/>
          <a:p>
            <a:pPr eaLnBrk="1" hangingPunct="1"/>
            <a:r>
              <a:rPr lang="en-US" altLang="en-US" sz="3600" b="1">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GOAL: </a:t>
            </a:r>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To redesign and improve Fredonia</a:t>
            </a:r>
            <a:r>
              <a:rPr lang="ja-JP" altLang="en-US" sz="2800">
                <a:solidFill>
                  <a:srgbClr val="000099"/>
                </a:solidFill>
                <a:latin typeface="Times New Roman" panose="02020603050405020304" pitchFamily="18" charset="0"/>
                <a:cs typeface="Times New Roman" panose="02020603050405020304" pitchFamily="18" charset="0"/>
              </a:rPr>
              <a:t>’</a:t>
            </a:r>
            <a:r>
              <a:rPr lang="en-US" altLang="ja-JP" sz="2800">
                <a:solidFill>
                  <a:srgbClr val="000099"/>
                </a:solidFill>
                <a:latin typeface="Times New Roman" panose="02020603050405020304" pitchFamily="18" charset="0"/>
                <a:cs typeface="Times New Roman" panose="02020603050405020304" pitchFamily="18" charset="0"/>
              </a:rPr>
              <a:t>s undergraduate teacher preparation program graduating highly qualified special education teachers</a:t>
            </a:r>
            <a:endPar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lvl="1" eaLnBrk="1" hangingPunct="1">
              <a:buFont typeface="Wingdings" pitchFamily="2" charset="2"/>
              <a:buChar char="ü"/>
            </a:pPr>
            <a:r>
              <a:rPr lang="en-US" altLang="en-US" sz="20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Special education teacher preparation program approved by the New York State Education Department in 2007</a:t>
            </a:r>
          </a:p>
          <a:p>
            <a:pPr lvl="1" eaLnBrk="1" hangingPunct="1">
              <a:buFont typeface="Wingdings" pitchFamily="2" charset="2"/>
              <a:buChar char="ü"/>
            </a:pPr>
            <a:r>
              <a:rPr lang="en-US" altLang="en-US" sz="20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Merged program of general education and special education</a:t>
            </a:r>
          </a:p>
          <a:p>
            <a:pPr lvl="1" eaLnBrk="1" hangingPunct="1">
              <a:buFont typeface="Wingdings" pitchFamily="2" charset="2"/>
              <a:buChar char="ü"/>
            </a:pPr>
            <a:r>
              <a:rPr lang="en-US" altLang="en-US" sz="20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Grant funded July, 2009 (Cohort 3)</a:t>
            </a:r>
          </a:p>
          <a:p>
            <a:pPr lvl="1" eaLnBrk="1" hangingPunct="1">
              <a:buFont typeface="Wingdings" pitchFamily="2" charset="2"/>
              <a:buChar char="ü"/>
            </a:pPr>
            <a:r>
              <a:rPr lang="en-US" altLang="en-US" sz="20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Dr. Christine Givner, College of Education Founding Dean, </a:t>
            </a:r>
          </a:p>
          <a:p>
            <a:pPr lvl="1" eaLnBrk="1" hangingPunct="1">
              <a:buFont typeface="Arial" panose="020B0604020202020204" pitchFamily="34" charset="0"/>
              <a:buNone/>
            </a:pPr>
            <a:r>
              <a:rPr lang="en-US" altLang="en-US" sz="20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	also Co-PI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9BA5A77B-0785-1B80-8B7E-2915AD23BEF6}"/>
              </a:ext>
            </a:extLst>
          </p:cNvPr>
          <p:cNvSpPr>
            <a:spLocks noGrp="1"/>
          </p:cNvSpPr>
          <p:nvPr>
            <p:ph type="title"/>
          </p:nvPr>
        </p:nvSpPr>
        <p:spPr>
          <a:xfrm>
            <a:off x="611188" y="188913"/>
            <a:ext cx="7772400" cy="1008062"/>
          </a:xfrm>
        </p:spPr>
        <p:txBody>
          <a:bodyPr/>
          <a:lstStyle/>
          <a:p>
            <a:pPr algn="ctr" eaLnBrk="1" fontAlgn="auto" hangingPunct="1">
              <a:spcAft>
                <a:spcPts val="0"/>
              </a:spcAft>
              <a:defRPr/>
            </a:pP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Winter &amp; Summer Institutes</a:t>
            </a:r>
            <a:b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br>
            <a:r>
              <a:rPr lang="en-US" sz="2800" b="1" dirty="0">
                <a:solidFill>
                  <a:srgbClr val="000099"/>
                </a:solidFill>
                <a:latin typeface="Times New Roman" panose="02020603050405020304" pitchFamily="18" charset="0"/>
                <a:ea typeface="ＭＳ Ｐゴシック" charset="0"/>
                <a:cs typeface="Times New Roman" panose="02020603050405020304" pitchFamily="18" charset="0"/>
              </a:rPr>
              <a:t>(2011 – 2013)</a:t>
            </a:r>
          </a:p>
        </p:txBody>
      </p:sp>
      <p:sp>
        <p:nvSpPr>
          <p:cNvPr id="20482" name="Content Placeholder 2">
            <a:extLst>
              <a:ext uri="{FF2B5EF4-FFF2-40B4-BE49-F238E27FC236}">
                <a16:creationId xmlns:a16="http://schemas.microsoft.com/office/drawing/2014/main" id="{A533C4E5-1ADD-884F-6140-EC146E347070}"/>
              </a:ext>
            </a:extLst>
          </p:cNvPr>
          <p:cNvSpPr>
            <a:spLocks noGrp="1"/>
          </p:cNvSpPr>
          <p:nvPr>
            <p:ph sz="quarter" idx="13"/>
          </p:nvPr>
        </p:nvSpPr>
        <p:spPr>
          <a:xfrm>
            <a:off x="395288" y="1268413"/>
            <a:ext cx="8137525" cy="5113337"/>
          </a:xfrm>
        </p:spPr>
        <p:txBody>
          <a:bodyPr rtlCol="0">
            <a:normAutofit/>
          </a:bodyPr>
          <a:lstStyle/>
          <a:p>
            <a:pPr marL="274320" indent="-274320" eaLnBrk="1" fontAlgn="auto" hangingPunct="1">
              <a:spcAft>
                <a:spcPts val="0"/>
              </a:spcAft>
              <a:defRPr/>
            </a:pP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Invited faculty to participate in institutes </a:t>
            </a:r>
          </a:p>
          <a:p>
            <a:pPr lvl="1" eaLnBrk="1" fontAlgn="auto" hangingPunct="1">
              <a:spcAft>
                <a:spcPts val="0"/>
              </a:spcAft>
              <a:buFont typeface="Wingdings" charset="0"/>
              <a:buChar char="ü"/>
              <a:defRPr/>
            </a:pPr>
            <a:r>
              <a:rPr lang="en-US" sz="2000" dirty="0">
                <a:solidFill>
                  <a:srgbClr val="000099"/>
                </a:solidFill>
                <a:latin typeface="Times New Roman" panose="02020603050405020304" pitchFamily="18" charset="0"/>
                <a:ea typeface="ＭＳ Ｐゴシック" charset="0"/>
                <a:cs typeface="Times New Roman" panose="02020603050405020304" pitchFamily="18" charset="0"/>
              </a:rPr>
              <a:t>Provided small honorarium for participation (no homework)</a:t>
            </a:r>
          </a:p>
          <a:p>
            <a:pPr marL="274320" indent="-274320" eaLnBrk="1" fontAlgn="auto" hangingPunct="1">
              <a:spcAft>
                <a:spcPts val="0"/>
              </a:spcAft>
              <a:defRPr/>
            </a:pP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Invited rural school partners to join us</a:t>
            </a:r>
          </a:p>
          <a:p>
            <a:pPr marL="274320" indent="-274320" eaLnBrk="1" fontAlgn="auto" hangingPunct="1">
              <a:spcAft>
                <a:spcPts val="0"/>
              </a:spcAft>
              <a:defRPr/>
            </a:pP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Exemplary pairs of special and general </a:t>
            </a:r>
            <a:r>
              <a:rPr lang="en-US" sz="2800" dirty="0" err="1">
                <a:solidFill>
                  <a:srgbClr val="000099"/>
                </a:solidFill>
                <a:latin typeface="Times New Roman" panose="02020603050405020304" pitchFamily="18" charset="0"/>
                <a:ea typeface="ＭＳ Ｐゴシック" charset="0"/>
                <a:cs typeface="Times New Roman" panose="02020603050405020304" pitchFamily="18" charset="0"/>
              </a:rPr>
              <a:t>ed</a:t>
            </a: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 teachers did posters to present to faculty</a:t>
            </a:r>
          </a:p>
          <a:p>
            <a:pPr marL="274320" indent="-274320" eaLnBrk="1" fontAlgn="auto" hangingPunct="1">
              <a:spcAft>
                <a:spcPts val="0"/>
              </a:spcAft>
              <a:defRPr/>
            </a:pP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Highlighted exemplary pairs of special and general education teachers via posters sessions</a:t>
            </a:r>
          </a:p>
          <a:p>
            <a:pPr lvl="1" eaLnBrk="1" fontAlgn="auto" hangingPunct="1">
              <a:spcAft>
                <a:spcPts val="0"/>
              </a:spcAft>
              <a:buFont typeface="Wingdings" charset="0"/>
              <a:buChar char="ü"/>
              <a:defRPr/>
            </a:pPr>
            <a:r>
              <a:rPr lang="en-US" sz="2000" dirty="0">
                <a:solidFill>
                  <a:srgbClr val="000099"/>
                </a:solidFill>
                <a:latin typeface="Times New Roman" panose="02020603050405020304" pitchFamily="18" charset="0"/>
                <a:ea typeface="ＭＳ Ｐゴシック" charset="0"/>
                <a:cs typeface="Times New Roman" panose="02020603050405020304" pitchFamily="18" charset="0"/>
              </a:rPr>
              <a:t>Faculty and school partners</a:t>
            </a:r>
          </a:p>
          <a:p>
            <a:pPr lvl="1" eaLnBrk="1" fontAlgn="auto" hangingPunct="1">
              <a:spcAft>
                <a:spcPts val="0"/>
              </a:spcAft>
              <a:buFont typeface="Wingdings" charset="0"/>
              <a:buChar char="ü"/>
              <a:defRPr/>
            </a:pPr>
            <a:r>
              <a:rPr lang="en-US" sz="2000" dirty="0">
                <a:solidFill>
                  <a:srgbClr val="000099"/>
                </a:solidFill>
                <a:latin typeface="Times New Roman" panose="02020603050405020304" pitchFamily="18" charset="0"/>
                <a:ea typeface="ＭＳ Ｐゴシック" charset="0"/>
                <a:cs typeface="Times New Roman" panose="02020603050405020304" pitchFamily="18" charset="0"/>
              </a:rPr>
              <a:t>Shared with schools and placed on College of Education website </a:t>
            </a:r>
          </a:p>
          <a:p>
            <a:pPr marL="274320" indent="-274320" eaLnBrk="1" fontAlgn="auto" hangingPunct="1">
              <a:spcAft>
                <a:spcPts val="0"/>
              </a:spcAft>
              <a:defRPr/>
            </a:pP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Invited outside experts to stimulate discussion</a:t>
            </a:r>
          </a:p>
          <a:p>
            <a:pPr marL="457200" lvl="1" indent="0" eaLnBrk="1" fontAlgn="auto" hangingPunct="1">
              <a:spcAft>
                <a:spcPts val="0"/>
              </a:spcAft>
              <a:buFont typeface="Arial" panose="020B0604020202020204" pitchFamily="34" charset="0"/>
              <a:buNone/>
              <a:defRPr/>
            </a:pPr>
            <a:endParaRPr lang="en-US" sz="28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457200" lvl="1" indent="0" eaLnBrk="1" fontAlgn="auto" hangingPunct="1">
              <a:spcAft>
                <a:spcPts val="0"/>
              </a:spcAft>
              <a:buFont typeface="Arial" panose="020B0604020202020204" pitchFamily="34" charset="0"/>
              <a:buNone/>
              <a:defRPr/>
            </a:pPr>
            <a:endParaRPr lang="en-US" sz="20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457200" lvl="1" indent="0" eaLnBrk="1" fontAlgn="auto" hangingPunct="1">
              <a:spcAft>
                <a:spcPts val="0"/>
              </a:spcAft>
              <a:buFont typeface="Arial" panose="020B0604020202020204" pitchFamily="34" charset="0"/>
              <a:buNone/>
              <a:defRPr/>
            </a:pPr>
            <a:endParaRPr lang="en-US" sz="2000" dirty="0">
              <a:solidFill>
                <a:srgbClr val="000099"/>
              </a:solidFill>
              <a:latin typeface="Times New Roman" panose="02020603050405020304" pitchFamily="18" charset="0"/>
              <a:ea typeface="ＭＳ Ｐゴシック"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a:extLst>
              <a:ext uri="{FF2B5EF4-FFF2-40B4-BE49-F238E27FC236}">
                <a16:creationId xmlns:a16="http://schemas.microsoft.com/office/drawing/2014/main" id="{453F6C0D-5A0C-61D9-C869-870E730888AB}"/>
              </a:ext>
            </a:extLst>
          </p:cNvPr>
          <p:cNvSpPr>
            <a:spLocks noGrp="1"/>
          </p:cNvSpPr>
          <p:nvPr>
            <p:ph sz="quarter" idx="13"/>
          </p:nvPr>
        </p:nvSpPr>
        <p:spPr>
          <a:xfrm>
            <a:off x="395288" y="1125538"/>
            <a:ext cx="8137525" cy="5183187"/>
          </a:xfrm>
          <a:ln>
            <a:solidFill>
              <a:schemeClr val="accent1"/>
            </a:solidFill>
            <a:miter lim="800000"/>
            <a:headEnd/>
            <a:tailEnd/>
          </a:ln>
        </p:spPr>
        <p:txBody>
          <a:bodyPr/>
          <a:lstStyle/>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Always started out positively with faculty about syllabi</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Met one-on-one with faculty to discuss syllabi</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Invited faculty to embed evidenced-based practices in syllabi </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Faculty-to-Faculty mentoring on selecting EBPs </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Resubmitted syllabi to OSEP</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Worked on field-based courses the following year</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Faculty used adapted ICs</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Analyzed student teaching syllabi</a:t>
            </a:r>
          </a:p>
        </p:txBody>
      </p:sp>
      <p:sp>
        <p:nvSpPr>
          <p:cNvPr id="20481" name="Title 1">
            <a:extLst>
              <a:ext uri="{FF2B5EF4-FFF2-40B4-BE49-F238E27FC236}">
                <a16:creationId xmlns:a16="http://schemas.microsoft.com/office/drawing/2014/main" id="{80B6DD45-C5CB-B39A-B51F-FF445E00C5B3}"/>
              </a:ext>
            </a:extLst>
          </p:cNvPr>
          <p:cNvSpPr>
            <a:spLocks noGrp="1"/>
          </p:cNvSpPr>
          <p:nvPr>
            <p:ph type="title"/>
          </p:nvPr>
        </p:nvSpPr>
        <p:spPr>
          <a:xfrm>
            <a:off x="971550" y="188913"/>
            <a:ext cx="7772400" cy="1625600"/>
          </a:xfrm>
        </p:spPr>
        <p:txBody>
          <a:bodyPr/>
          <a:lstStyle/>
          <a:p>
            <a:pPr algn="ctr" eaLnBrk="1" fontAlgn="auto" hangingPunct="1">
              <a:spcAft>
                <a:spcPts val="0"/>
              </a:spcAft>
              <a:defRPr/>
            </a:pP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Faculty Sabbaticals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14BF8E1F-5782-DF83-C70F-5362F0D393BE}"/>
              </a:ext>
            </a:extLst>
          </p:cNvPr>
          <p:cNvSpPr>
            <a:spLocks noGrp="1"/>
          </p:cNvSpPr>
          <p:nvPr>
            <p:ph type="title"/>
          </p:nvPr>
        </p:nvSpPr>
        <p:spPr>
          <a:xfrm>
            <a:off x="684213" y="188913"/>
            <a:ext cx="7772400" cy="863600"/>
          </a:xfrm>
        </p:spPr>
        <p:txBody>
          <a:bodyPr/>
          <a:lstStyle/>
          <a:p>
            <a:pPr algn="ctr" eaLnBrk="1" fontAlgn="auto" hangingPunct="1">
              <a:spcAft>
                <a:spcPts val="0"/>
              </a:spcAft>
              <a:defRPr/>
            </a:pP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Ongoing Discussions</a:t>
            </a:r>
          </a:p>
        </p:txBody>
      </p:sp>
      <p:sp>
        <p:nvSpPr>
          <p:cNvPr id="36866" name="Content Placeholder 2">
            <a:extLst>
              <a:ext uri="{FF2B5EF4-FFF2-40B4-BE49-F238E27FC236}">
                <a16:creationId xmlns:a16="http://schemas.microsoft.com/office/drawing/2014/main" id="{44089CA0-876E-D176-7E01-038D935C2FA8}"/>
              </a:ext>
            </a:extLst>
          </p:cNvPr>
          <p:cNvSpPr>
            <a:spLocks noGrp="1"/>
          </p:cNvSpPr>
          <p:nvPr>
            <p:ph sz="quarter" idx="13"/>
          </p:nvPr>
        </p:nvSpPr>
        <p:spPr>
          <a:xfrm>
            <a:off x="395288" y="1341438"/>
            <a:ext cx="8137525" cy="4895850"/>
          </a:xfrm>
          <a:ln>
            <a:solidFill>
              <a:schemeClr val="accent1"/>
            </a:solidFill>
            <a:miter lim="800000"/>
            <a:headEnd/>
            <a:tailEnd/>
          </a:ln>
        </p:spPr>
        <p:txBody>
          <a:bodyPr/>
          <a:lstStyle/>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College of Education Retreats</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Faculty Meetings</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College-As-A-Whole Meetings</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Round table meetings with faculty and local teachers</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Paid the teachers with “smart pens”</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Outside evaluator met with faculty in small groups</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Student teaching seminars</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Annual Professional Performance Review (APPR)</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Common Core Learning Standards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4B3F3-EC05-5D2E-D367-83125C4404E2}"/>
              </a:ext>
            </a:extLst>
          </p:cNvPr>
          <p:cNvSpPr>
            <a:spLocks noGrp="1"/>
          </p:cNvSpPr>
          <p:nvPr>
            <p:ph type="ctrTitle"/>
          </p:nvPr>
        </p:nvSpPr>
        <p:spPr>
          <a:xfrm>
            <a:off x="539750" y="404813"/>
            <a:ext cx="8064500" cy="1470025"/>
          </a:xfrm>
        </p:spPr>
        <p:txBody>
          <a:bodyPr/>
          <a:lstStyle/>
          <a:p>
            <a:pPr algn="ctr" eaLnBrk="1" fontAlgn="auto" hangingPunct="1">
              <a:spcAft>
                <a:spcPts val="0"/>
              </a:spcAft>
              <a:defRPr/>
            </a:pP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Ongoing Dissemination </a:t>
            </a:r>
            <a:b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b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OF 325T GRANT WORK</a:t>
            </a:r>
            <a:endParaRPr lang="en-US" sz="3200" dirty="0"/>
          </a:p>
        </p:txBody>
      </p:sp>
      <p:sp>
        <p:nvSpPr>
          <p:cNvPr id="3" name="Content Placeholder 2">
            <a:extLst>
              <a:ext uri="{FF2B5EF4-FFF2-40B4-BE49-F238E27FC236}">
                <a16:creationId xmlns:a16="http://schemas.microsoft.com/office/drawing/2014/main" id="{4CF844CA-334E-C97D-D5DA-12B4A4154B56}"/>
              </a:ext>
            </a:extLst>
          </p:cNvPr>
          <p:cNvSpPr>
            <a:spLocks noGrp="1"/>
          </p:cNvSpPr>
          <p:nvPr>
            <p:ph idx="13"/>
          </p:nvPr>
        </p:nvSpPr>
        <p:spPr>
          <a:xfrm>
            <a:off x="468313" y="2205038"/>
            <a:ext cx="8280400" cy="3629025"/>
          </a:xfrm>
        </p:spPr>
        <p:txBody>
          <a:bodyPr rtlCol="0">
            <a:normAutofit/>
          </a:bodyPr>
          <a:lstStyle/>
          <a:p>
            <a:pPr marL="274320" indent="-274320" eaLnBrk="1" fontAlgn="auto" hangingPunct="1">
              <a:spcAft>
                <a:spcPts val="0"/>
              </a:spcAft>
              <a:defRPr/>
            </a:pP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Joint </a:t>
            </a:r>
            <a:r>
              <a:rPr lang="en-US" sz="2800">
                <a:solidFill>
                  <a:srgbClr val="000099"/>
                </a:solidFill>
                <a:latin typeface="Times New Roman" panose="02020603050405020304" pitchFamily="18" charset="0"/>
                <a:ea typeface="ＭＳ Ｐゴシック" charset="0"/>
                <a:cs typeface="Times New Roman" panose="02020603050405020304" pitchFamily="18" charset="0"/>
              </a:rPr>
              <a:t>publication with </a:t>
            </a: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SUNY New Paltz</a:t>
            </a:r>
          </a:p>
          <a:p>
            <a:pPr marL="274320" indent="-274320" eaLnBrk="1" fontAlgn="auto" hangingPunct="1">
              <a:spcAft>
                <a:spcPts val="0"/>
              </a:spcAft>
              <a:defRPr/>
            </a:pPr>
            <a:endParaRPr lang="en-US" sz="28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spcAft>
                <a:spcPts val="0"/>
              </a:spcAft>
              <a:defRPr/>
            </a:pP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Co-Editors for special topic edition of Rural Special Education Quarterly Journal</a:t>
            </a:r>
          </a:p>
          <a:p>
            <a:pPr marL="274320" indent="-274320" eaLnBrk="1" fontAlgn="auto" hangingPunct="1">
              <a:spcAft>
                <a:spcPts val="0"/>
              </a:spcAft>
              <a:defRPr/>
            </a:pPr>
            <a:endParaRPr lang="en-US" sz="2800" dirty="0">
              <a:solidFill>
                <a:srgbClr val="000099"/>
              </a:solidFill>
              <a:latin typeface="Times New Roman" panose="02020603050405020304" pitchFamily="18" charset="0"/>
              <a:ea typeface="ＭＳ Ｐゴシック" charset="0"/>
              <a:cs typeface="Times New Roman" panose="02020603050405020304" pitchFamily="18" charset="0"/>
            </a:endParaRPr>
          </a:p>
          <a:p>
            <a:pPr marL="274320" indent="-274320" eaLnBrk="1" fontAlgn="auto" hangingPunct="1">
              <a:spcAft>
                <a:spcPts val="0"/>
              </a:spcAft>
              <a:defRPr/>
            </a:pPr>
            <a:r>
              <a:rPr lang="en-US" sz="2800" dirty="0">
                <a:solidFill>
                  <a:srgbClr val="000099"/>
                </a:solidFill>
                <a:latin typeface="Times New Roman" panose="02020603050405020304" pitchFamily="18" charset="0"/>
                <a:ea typeface="ＭＳ Ｐゴシック" charset="0"/>
                <a:cs typeface="Times New Roman" panose="02020603050405020304" pitchFamily="18" charset="0"/>
              </a:rPr>
              <a:t>College of Education Website</a:t>
            </a:r>
          </a:p>
          <a:p>
            <a:pPr marL="0" indent="0" eaLnBrk="1" fontAlgn="auto" hangingPunct="1">
              <a:spcAft>
                <a:spcPts val="0"/>
              </a:spcAft>
              <a:buFont typeface="Arial" panose="020B0604020202020204" pitchFamily="34" charset="0"/>
              <a:buNone/>
              <a:defRPr/>
            </a:pPr>
            <a:r>
              <a:rPr lang="en-US" sz="2800" dirty="0">
                <a:hlinkClick r:id="rId2"/>
              </a:rPr>
              <a:t>http://www.fredonia.edu/coe/raiseup.asp</a:t>
            </a:r>
            <a:endParaRPr lang="en-US" sz="2800" dirty="0"/>
          </a:p>
          <a:p>
            <a:pPr marL="274320" indent="-274320" eaLnBrk="1" fontAlgn="auto" hangingPunct="1">
              <a:spcAft>
                <a:spcPts val="0"/>
              </a:spcAft>
              <a:defRPr/>
            </a:pPr>
            <a:endParaRPr lang="en-US" sz="2800" dirty="0"/>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814A8-6735-4D37-16D2-E57F3480509C}"/>
              </a:ext>
            </a:extLst>
          </p:cNvPr>
          <p:cNvSpPr>
            <a:spLocks noGrp="1"/>
          </p:cNvSpPr>
          <p:nvPr>
            <p:ph type="title"/>
          </p:nvPr>
        </p:nvSpPr>
        <p:spPr>
          <a:xfrm>
            <a:off x="1069975" y="-1979612"/>
            <a:ext cx="2073275" cy="1979612"/>
          </a:xfrm>
        </p:spPr>
        <p:txBody>
          <a:bodyPr vert="horz" lIns="91440" tIns="45720" rIns="91440" bIns="45720" rtlCol="0" anchor="b">
            <a:normAutofit/>
          </a:bodyPr>
          <a:lstStyle/>
          <a:p>
            <a:r>
              <a:rPr lang="en-US" dirty="0"/>
              <a:t>Questions</a:t>
            </a:r>
          </a:p>
        </p:txBody>
      </p:sp>
      <p:pic>
        <p:nvPicPr>
          <p:cNvPr id="38914" name="Content Placeholder 4">
            <a:extLst>
              <a:ext uri="{FF2B5EF4-FFF2-40B4-BE49-F238E27FC236}">
                <a16:creationId xmlns:a16="http://schemas.microsoft.com/office/drawing/2014/main" id="{9E7FA202-8867-C82B-EA31-D3789F231190}"/>
              </a:ext>
              <a:ext uri="{C183D7F6-B498-43B3-948B-1728B52AA6E4}">
                <adec:decorative xmlns:adec="http://schemas.microsoft.com/office/drawing/2017/decorative" val="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a:xfrm>
            <a:off x="2484438" y="1196975"/>
            <a:ext cx="4248150" cy="4248150"/>
          </a:xfrm>
        </p:spPr>
      </p:pic>
      <p:sp>
        <p:nvSpPr>
          <p:cNvPr id="4" name="Slide Number Placeholder 3">
            <a:extLst>
              <a:ext uri="{FF2B5EF4-FFF2-40B4-BE49-F238E27FC236}">
                <a16:creationId xmlns:a16="http://schemas.microsoft.com/office/drawing/2014/main" id="{6F8031DD-0870-EFED-9E4D-FADFB37EDF2B}"/>
              </a:ext>
            </a:extLst>
          </p:cNvPr>
          <p:cNvSpPr>
            <a:spLocks noGrp="1"/>
          </p:cNvSpPr>
          <p:nvPr>
            <p:ph type="sldNum" sz="quarter" idx="15"/>
          </p:nvPr>
        </p:nvSpPr>
        <p:spPr>
          <a:xfrm>
            <a:off x="6553200" y="6245225"/>
            <a:ext cx="2133600" cy="476250"/>
          </a:xfrm>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2B8A1EB-CCD0-4645-8490-BFBB3F7F1E6F}" type="slidenum">
              <a:rPr lang="es-ES" altLang="en-US">
                <a:solidFill>
                  <a:srgbClr val="FFFFFF"/>
                </a:solidFill>
              </a:rPr>
              <a:pPr/>
              <a:t>24</a:t>
            </a:fld>
            <a:endParaRPr lang="es-ES" altLang="en-US">
              <a:solidFill>
                <a:srgbClr val="FFFFFF"/>
              </a:solidFill>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CC3D3-3395-ABB2-CA08-DC128AC07AD5}"/>
              </a:ext>
            </a:extLst>
          </p:cNvPr>
          <p:cNvSpPr>
            <a:spLocks noGrp="1"/>
          </p:cNvSpPr>
          <p:nvPr>
            <p:ph type="ctrTitle"/>
          </p:nvPr>
        </p:nvSpPr>
        <p:spPr>
          <a:xfrm>
            <a:off x="1042988" y="908050"/>
            <a:ext cx="7961312" cy="895350"/>
          </a:xfrm>
        </p:spPr>
        <p:txBody>
          <a:bodyPr/>
          <a:lstStyle/>
          <a:p>
            <a:pPr algn="ctr" eaLnBrk="1" fontAlgn="auto" hangingPunct="1">
              <a:spcAft>
                <a:spcPts val="0"/>
              </a:spcAft>
              <a:defRPr/>
            </a:pPr>
            <a:r>
              <a:rPr lang="en-US" sz="4000" b="1" dirty="0">
                <a:solidFill>
                  <a:srgbClr val="025198"/>
                </a:solidFill>
                <a:latin typeface="Times New Roman" panose="02020603050405020304" pitchFamily="18" charset="0"/>
                <a:cs typeface="Times New Roman" panose="02020603050405020304" pitchFamily="18" charset="0"/>
              </a:rPr>
              <a:t>Need more Information?</a:t>
            </a:r>
          </a:p>
        </p:txBody>
      </p:sp>
      <p:sp>
        <p:nvSpPr>
          <p:cNvPr id="39939" name="Content Placeholder 2">
            <a:extLst>
              <a:ext uri="{FF2B5EF4-FFF2-40B4-BE49-F238E27FC236}">
                <a16:creationId xmlns:a16="http://schemas.microsoft.com/office/drawing/2014/main" id="{BB867EA5-9773-C7AC-8C29-BFC4B04B2B38}"/>
              </a:ext>
            </a:extLst>
          </p:cNvPr>
          <p:cNvSpPr>
            <a:spLocks noGrp="1"/>
          </p:cNvSpPr>
          <p:nvPr>
            <p:ph idx="13"/>
          </p:nvPr>
        </p:nvSpPr>
        <p:spPr>
          <a:xfrm>
            <a:off x="971550" y="2565400"/>
            <a:ext cx="7488238" cy="3124200"/>
          </a:xfrm>
        </p:spPr>
        <p:txBody>
          <a:bodyPr/>
          <a:lstStyle/>
          <a:p>
            <a:pPr marL="0" indent="0" algn="ctr" eaLnBrk="1" hangingPunct="1">
              <a:buFont typeface="Arial" panose="020B0604020202020204" pitchFamily="34" charset="0"/>
              <a:buNone/>
            </a:pPr>
            <a:r>
              <a:rPr lang="en-US" altLang="en-US" sz="3200" b="1">
                <a:solidFill>
                  <a:srgbClr val="025198"/>
                </a:solidFill>
                <a:latin typeface="Times New Roman" panose="02020603050405020304" pitchFamily="18" charset="0"/>
                <a:cs typeface="Times New Roman" panose="02020603050405020304" pitchFamily="18" charset="0"/>
              </a:rPr>
              <a:t>Contact Dr. Kathleen Magiera</a:t>
            </a:r>
          </a:p>
          <a:p>
            <a:pPr marL="0" indent="0" algn="ctr" eaLnBrk="1" hangingPunct="1">
              <a:buFont typeface="Arial" panose="020B0604020202020204" pitchFamily="34" charset="0"/>
              <a:buNone/>
            </a:pPr>
            <a:r>
              <a:rPr lang="en-US" altLang="en-US" sz="3200" b="1">
                <a:solidFill>
                  <a:srgbClr val="025198"/>
                </a:solidFill>
                <a:latin typeface="Times New Roman" panose="02020603050405020304" pitchFamily="18" charset="0"/>
                <a:cs typeface="Times New Roman" panose="02020603050405020304" pitchFamily="18" charset="0"/>
              </a:rPr>
              <a:t>Kathleen.Magiera@Fredonia.edu</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A98E7531-1508-B446-1336-EDAE90310AA6}"/>
              </a:ext>
            </a:extLst>
          </p:cNvPr>
          <p:cNvSpPr>
            <a:spLocks noGrp="1" noChangeArrowheads="1"/>
          </p:cNvSpPr>
          <p:nvPr>
            <p:ph type="title" idx="4294967295"/>
          </p:nvPr>
        </p:nvSpPr>
        <p:spPr bwMode="auto">
          <a:xfrm>
            <a:off x="1979613" y="2205038"/>
            <a:ext cx="5400675" cy="2030412"/>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spcBef>
                <a:spcPct val="20000"/>
              </a:spcBef>
              <a:buFont typeface="Arial" panose="020B0604020202020204" pitchFamily="34" charset="0"/>
              <a:buChar char="•"/>
              <a:defRPr i="1">
                <a:solidFill>
                  <a:schemeClr val="tx1"/>
                </a:solidFill>
                <a:latin typeface="Candara" panose="020E0502030303020204" pitchFamily="34" charset="0"/>
              </a:defRPr>
            </a:lvl1pPr>
            <a:lvl2pPr marL="742950" indent="-285750" eaLnBrk="0" hangingPunct="0">
              <a:spcBef>
                <a:spcPct val="20000"/>
              </a:spcBef>
              <a:buFont typeface="Arial" panose="020B0604020202020204" pitchFamily="34" charset="0"/>
              <a:buChar char="–"/>
              <a:defRPr i="1">
                <a:solidFill>
                  <a:schemeClr val="tx1"/>
                </a:solidFill>
                <a:latin typeface="Candara" panose="020E0502030303020204" pitchFamily="34" charset="0"/>
              </a:defRPr>
            </a:lvl2pPr>
            <a:lvl3pPr marL="1143000" indent="-228600" eaLnBrk="0" hangingPunct="0">
              <a:spcBef>
                <a:spcPct val="20000"/>
              </a:spcBef>
              <a:buFont typeface="Arial" panose="020B0604020202020204" pitchFamily="34" charset="0"/>
              <a:buChar char="•"/>
              <a:defRPr i="1">
                <a:solidFill>
                  <a:schemeClr val="tx1"/>
                </a:solidFill>
                <a:latin typeface="Candara" panose="020E0502030303020204" pitchFamily="34" charset="0"/>
              </a:defRPr>
            </a:lvl3pPr>
            <a:lvl4pPr marL="1600200" indent="-228600" eaLnBrk="0" hangingPunct="0">
              <a:spcBef>
                <a:spcPct val="20000"/>
              </a:spcBef>
              <a:buFont typeface="Arial" panose="020B0604020202020204" pitchFamily="34" charset="0"/>
              <a:buChar char="–"/>
              <a:defRPr i="1">
                <a:solidFill>
                  <a:schemeClr val="tx1"/>
                </a:solidFill>
                <a:latin typeface="Candara" panose="020E0502030303020204" pitchFamily="34" charset="0"/>
              </a:defRPr>
            </a:lvl4pPr>
            <a:lvl5pPr marL="2057400" indent="-228600" eaLnBrk="0" hangingPunct="0">
              <a:spcBef>
                <a:spcPct val="20000"/>
              </a:spcBef>
              <a:buFont typeface="Arial" panose="020B0604020202020204" pitchFamily="34" charset="0"/>
              <a:buChar char="»"/>
              <a:defRPr i="1">
                <a:solidFill>
                  <a:schemeClr val="tx1"/>
                </a:solidFill>
                <a:latin typeface="Candara" panose="020E0502030303020204" pitchFamily="34" charset="0"/>
              </a:defRPr>
            </a:lvl5pPr>
            <a:lvl6pPr marL="2514600" indent="-228600" eaLnBrk="0" fontAlgn="base" hangingPunct="0">
              <a:spcBef>
                <a:spcPct val="20000"/>
              </a:spcBef>
              <a:spcAft>
                <a:spcPct val="0"/>
              </a:spcAft>
              <a:buFont typeface="Arial" panose="020B0604020202020204" pitchFamily="34" charset="0"/>
              <a:buChar char="»"/>
              <a:defRPr i="1">
                <a:solidFill>
                  <a:schemeClr val="tx1"/>
                </a:solidFill>
                <a:latin typeface="Candara" panose="020E0502030303020204" pitchFamily="34" charset="0"/>
              </a:defRPr>
            </a:lvl6pPr>
            <a:lvl7pPr marL="2971800" indent="-228600" eaLnBrk="0" fontAlgn="base" hangingPunct="0">
              <a:spcBef>
                <a:spcPct val="20000"/>
              </a:spcBef>
              <a:spcAft>
                <a:spcPct val="0"/>
              </a:spcAft>
              <a:buFont typeface="Arial" panose="020B0604020202020204" pitchFamily="34" charset="0"/>
              <a:buChar char="»"/>
              <a:defRPr i="1">
                <a:solidFill>
                  <a:schemeClr val="tx1"/>
                </a:solidFill>
                <a:latin typeface="Candara" panose="020E0502030303020204" pitchFamily="34" charset="0"/>
              </a:defRPr>
            </a:lvl7pPr>
            <a:lvl8pPr marL="3429000" indent="-228600" eaLnBrk="0" fontAlgn="base" hangingPunct="0">
              <a:spcBef>
                <a:spcPct val="20000"/>
              </a:spcBef>
              <a:spcAft>
                <a:spcPct val="0"/>
              </a:spcAft>
              <a:buFont typeface="Arial" panose="020B0604020202020204" pitchFamily="34" charset="0"/>
              <a:buChar char="»"/>
              <a:defRPr i="1">
                <a:solidFill>
                  <a:schemeClr val="tx1"/>
                </a:solidFill>
                <a:latin typeface="Candara" panose="020E0502030303020204" pitchFamily="34" charset="0"/>
              </a:defRPr>
            </a:lvl8pPr>
            <a:lvl9pPr marL="3886200" indent="-228600" eaLnBrk="0" fontAlgn="base" hangingPunct="0">
              <a:spcBef>
                <a:spcPct val="20000"/>
              </a:spcBef>
              <a:spcAft>
                <a:spcPct val="0"/>
              </a:spcAft>
              <a:buFont typeface="Arial" panose="020B0604020202020204" pitchFamily="34" charset="0"/>
              <a:buChar char="»"/>
              <a:defRPr i="1">
                <a:solidFill>
                  <a:schemeClr val="tx1"/>
                </a:solidFill>
                <a:latin typeface="Candara" panose="020E050203030302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Wingdings 2" pitchFamily="2" charset="2"/>
              <a:buNone/>
              <a:tabLst/>
              <a:defRPr/>
            </a:pPr>
            <a:r>
              <a:rPr kumimoji="0" lang="en-US" altLang="en-US" sz="1800" b="0" i="0" u="none" strike="noStrike" kern="1200" cap="none" spc="0" normalizeH="0" baseline="0" noProof="0" dirty="0">
                <a:ln>
                  <a:noFill/>
                </a:ln>
                <a:solidFill>
                  <a:schemeClr val="tx1"/>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The contents of this presentation were developed under a grant from the US Department of Education, Cooperative Agreement #H325T090014.  However, the content does not necessarily represent the policy of the US Department of Education, and you should not assume endorsement by the Federal Government. Project Officer,  Dr. Sarah Allen.</a:t>
            </a:r>
          </a:p>
        </p:txBody>
      </p:sp>
      <p:sp>
        <p:nvSpPr>
          <p:cNvPr id="2" name="Slide Number Placeholder 1">
            <a:extLst>
              <a:ext uri="{FF2B5EF4-FFF2-40B4-BE49-F238E27FC236}">
                <a16:creationId xmlns:a16="http://schemas.microsoft.com/office/drawing/2014/main" id="{65908954-7B77-84A5-1113-5E276B157DB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8020877-A17D-1E41-A75E-A03841C57FED}" type="slidenum">
              <a:rPr lang="en-US" altLang="en-US">
                <a:solidFill>
                  <a:srgbClr val="FFFFFF"/>
                </a:solidFill>
              </a:rPr>
              <a:pPr/>
              <a:t>26</a:t>
            </a:fld>
            <a:endParaRPr lang="en-US" altLang="en-US">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6E8336AB-E29A-BC9C-BD61-AA80EA4E1D7E}"/>
              </a:ext>
            </a:extLst>
          </p:cNvPr>
          <p:cNvSpPr>
            <a:spLocks noGrp="1"/>
          </p:cNvSpPr>
          <p:nvPr>
            <p:ph type="title"/>
          </p:nvPr>
        </p:nvSpPr>
        <p:spPr>
          <a:xfrm>
            <a:off x="323850" y="188913"/>
            <a:ext cx="8569325" cy="1368425"/>
          </a:xfrm>
        </p:spPr>
        <p:txBody>
          <a:bodyPr>
            <a:normAutofit fontScale="90000"/>
          </a:bodyPr>
          <a:lstStyle/>
          <a:p>
            <a:pPr algn="ctr" eaLnBrk="1" fontAlgn="auto" hangingPunct="1">
              <a:spcAft>
                <a:spcPts val="0"/>
              </a:spcAft>
              <a:defRPr/>
            </a:pPr>
            <a:r>
              <a:rPr lang="en-US" sz="3600" b="1" dirty="0">
                <a:solidFill>
                  <a:srgbClr val="000099"/>
                </a:solidFill>
                <a:latin typeface="Times New Roman" panose="02020603050405020304" pitchFamily="18" charset="0"/>
                <a:ea typeface="ＭＳ Ｐゴシック" charset="0"/>
                <a:cs typeface="Times New Roman" panose="02020603050405020304" pitchFamily="18" charset="0"/>
              </a:rPr>
              <a:t>The State University of New York </a:t>
            </a:r>
            <a:br>
              <a:rPr lang="en-US" sz="3600" b="1" dirty="0">
                <a:solidFill>
                  <a:srgbClr val="000099"/>
                </a:solidFill>
                <a:latin typeface="Times New Roman" panose="02020603050405020304" pitchFamily="18" charset="0"/>
                <a:ea typeface="ＭＳ Ｐゴシック" charset="0"/>
                <a:cs typeface="Times New Roman" panose="02020603050405020304" pitchFamily="18" charset="0"/>
              </a:rPr>
            </a:br>
            <a:r>
              <a:rPr lang="en-US" sz="3600" b="1" dirty="0">
                <a:solidFill>
                  <a:srgbClr val="000099"/>
                </a:solidFill>
                <a:latin typeface="Times New Roman" panose="02020603050405020304" pitchFamily="18" charset="0"/>
                <a:ea typeface="ＭＳ Ｐゴシック" charset="0"/>
                <a:cs typeface="Times New Roman" panose="02020603050405020304" pitchFamily="18" charset="0"/>
              </a:rPr>
              <a:t>at Fredonia</a:t>
            </a:r>
          </a:p>
        </p:txBody>
      </p:sp>
      <p:sp>
        <p:nvSpPr>
          <p:cNvPr id="17410" name="Content Placeholder 2">
            <a:extLst>
              <a:ext uri="{FF2B5EF4-FFF2-40B4-BE49-F238E27FC236}">
                <a16:creationId xmlns:a16="http://schemas.microsoft.com/office/drawing/2014/main" id="{96BE57FC-9D1E-E464-CC24-AC989ABA359F}"/>
              </a:ext>
            </a:extLst>
          </p:cNvPr>
          <p:cNvSpPr>
            <a:spLocks noGrp="1"/>
          </p:cNvSpPr>
          <p:nvPr>
            <p:ph sz="quarter" idx="13"/>
          </p:nvPr>
        </p:nvSpPr>
        <p:spPr>
          <a:xfrm>
            <a:off x="395288" y="1773238"/>
            <a:ext cx="8382000" cy="4464050"/>
          </a:xfrm>
        </p:spPr>
        <p:txBody>
          <a:bodyPr/>
          <a:lstStyle/>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Western most comprehensive college in New York State university system </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located in most agricultural county in the state</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Approximately 5,000 students</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20% of student body majors in Education </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24 Faculty members in College of Education</a:t>
            </a: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Two departments in College of Education </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Curriculum &amp; Instruction </a:t>
            </a:r>
          </a:p>
          <a:p>
            <a:pPr lvl="1" eaLnBrk="1" hangingPunct="1">
              <a:buFont typeface="Wingdings" pitchFamily="2" charset="2"/>
              <a:buChar char="ü"/>
            </a:pPr>
            <a:r>
              <a:rPr lang="en-US" altLang="en-US" sz="24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Language, Learning, &amp; Leadership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AF87F131-7416-F8DB-FE81-4E314D4D4705}"/>
              </a:ext>
            </a:extLst>
          </p:cNvPr>
          <p:cNvSpPr>
            <a:spLocks noGrp="1"/>
          </p:cNvSpPr>
          <p:nvPr>
            <p:ph type="title"/>
          </p:nvPr>
        </p:nvSpPr>
        <p:spPr>
          <a:xfrm>
            <a:off x="914400" y="274638"/>
            <a:ext cx="7772400" cy="792162"/>
          </a:xfrm>
        </p:spPr>
        <p:txBody>
          <a:bodyPr/>
          <a:lstStyle/>
          <a:p>
            <a:pPr algn="ctr" eaLnBrk="1" fontAlgn="auto" hangingPunct="1">
              <a:spcAft>
                <a:spcPts val="0"/>
              </a:spcAft>
              <a:defRPr/>
            </a:pP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Purpose of Grant</a:t>
            </a:r>
          </a:p>
        </p:txBody>
      </p:sp>
      <p:sp>
        <p:nvSpPr>
          <p:cNvPr id="18434" name="Content Placeholder 2">
            <a:extLst>
              <a:ext uri="{FF2B5EF4-FFF2-40B4-BE49-F238E27FC236}">
                <a16:creationId xmlns:a16="http://schemas.microsoft.com/office/drawing/2014/main" id="{006DAEC3-D4F4-B6BD-0BBA-AC8F9D5BFC4C}"/>
              </a:ext>
            </a:extLst>
          </p:cNvPr>
          <p:cNvSpPr>
            <a:spLocks noGrp="1"/>
          </p:cNvSpPr>
          <p:nvPr>
            <p:ph sz="quarter" idx="13"/>
          </p:nvPr>
        </p:nvSpPr>
        <p:spPr>
          <a:xfrm>
            <a:off x="539750" y="1412875"/>
            <a:ext cx="8280400" cy="5040313"/>
          </a:xfrm>
        </p:spPr>
        <p:txBody>
          <a:bodyPr/>
          <a:lstStyle/>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To enhance general education teacher preparation curriculum by strategically embedding special education content and knowledge supported by evidence-based practices into course syllabi throughout the curriculum</a:t>
            </a:r>
          </a:p>
          <a:p>
            <a:pPr eaLnBrk="1" hangingPunct="1"/>
            <a:endPar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r>
              <a:rPr lang="en-US" altLang="en-US" sz="2800">
                <a:solidFill>
                  <a:srgbClr val="000099"/>
                </a:solidFill>
                <a:latin typeface="Times New Roman" panose="02020603050405020304" pitchFamily="18" charset="0"/>
                <a:ea typeface="ＭＳ Ｐゴシック" panose="020B0600070205080204" pitchFamily="34" charset="-128"/>
                <a:cs typeface="Times New Roman" panose="02020603050405020304" pitchFamily="18" charset="0"/>
              </a:rPr>
              <a:t>To enhance the collaboration skills of our program graduates to work with families of students with disabilities, educational professionals, and community services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A01E2-9FF8-7333-37C3-DA3B3D826881}"/>
              </a:ext>
            </a:extLst>
          </p:cNvPr>
          <p:cNvSpPr>
            <a:spLocks noGrp="1"/>
          </p:cNvSpPr>
          <p:nvPr>
            <p:ph type="title"/>
          </p:nvPr>
        </p:nvSpPr>
        <p:spPr>
          <a:xfrm>
            <a:off x="1116013" y="549275"/>
            <a:ext cx="7488237" cy="1150938"/>
          </a:xfrm>
        </p:spPr>
        <p:txBody>
          <a:bodyPr/>
          <a:lstStyle/>
          <a:p>
            <a:pPr algn="ctr" eaLnBrk="1" fontAlgn="auto" hangingPunct="1">
              <a:spcAft>
                <a:spcPts val="0"/>
              </a:spcAft>
              <a:defRPr/>
            </a:pPr>
            <a:r>
              <a:rPr lang="en-US" sz="2800" b="1" dirty="0">
                <a:solidFill>
                  <a:srgbClr val="000099"/>
                </a:solidFill>
                <a:latin typeface="Times New Roman" panose="02020603050405020304" pitchFamily="18" charset="0"/>
                <a:cs typeface="Times New Roman" panose="02020603050405020304" pitchFamily="18" charset="0"/>
              </a:rPr>
              <a:t>What were some of the tools ?</a:t>
            </a:r>
          </a:p>
        </p:txBody>
      </p:sp>
      <p:pic>
        <p:nvPicPr>
          <p:cNvPr id="19458" name="Content Placeholder 6" descr="picture of tools">
            <a:extLst>
              <a:ext uri="{FF2B5EF4-FFF2-40B4-BE49-F238E27FC236}">
                <a16:creationId xmlns:a16="http://schemas.microsoft.com/office/drawing/2014/main" id="{ED0B0F47-47AC-E683-67A7-07D4CB14E72D}"/>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a:xfrm>
            <a:off x="2411413" y="2205038"/>
            <a:ext cx="4224337" cy="3546475"/>
          </a:xfrm>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F1B7799-F90B-4888-B6DF-4A14621A0F77}"/>
              </a:ext>
            </a:extLst>
          </p:cNvPr>
          <p:cNvSpPr>
            <a:spLocks noGrp="1" noChangeArrowheads="1"/>
          </p:cNvSpPr>
          <p:nvPr>
            <p:ph type="title"/>
          </p:nvPr>
        </p:nvSpPr>
        <p:spPr>
          <a:xfrm>
            <a:off x="323850" y="333375"/>
            <a:ext cx="8640763" cy="1079500"/>
          </a:xfrm>
          <a:ln>
            <a:miter lim="800000"/>
            <a:headEnd/>
            <a:tailEnd/>
          </a:ln>
        </p:spPr>
        <p:txBody>
          <a:bodyPr/>
          <a:lstStyle/>
          <a:p>
            <a:pPr algn="ctr" eaLnBrk="1" fontAlgn="auto" hangingPunct="1">
              <a:spcAft>
                <a:spcPts val="0"/>
              </a:spcAft>
              <a:defRPr/>
            </a:pPr>
            <a:r>
              <a:rPr lang="en-US" sz="3200" b="1" dirty="0">
                <a:solidFill>
                  <a:srgbClr val="000099"/>
                </a:solidFill>
                <a:latin typeface="Times New Roman" panose="02020603050405020304" pitchFamily="18" charset="0"/>
                <a:ea typeface="ＭＳ Ｐゴシック" charset="0"/>
                <a:cs typeface="Times New Roman" panose="02020603050405020304" pitchFamily="18" charset="0"/>
              </a:rPr>
              <a:t>What is an Innovation Configuration?</a:t>
            </a:r>
          </a:p>
        </p:txBody>
      </p:sp>
      <p:sp>
        <p:nvSpPr>
          <p:cNvPr id="20482" name="Rectangle 3">
            <a:extLst>
              <a:ext uri="{FF2B5EF4-FFF2-40B4-BE49-F238E27FC236}">
                <a16:creationId xmlns:a16="http://schemas.microsoft.com/office/drawing/2014/main" id="{EEDD400A-2F8D-8EE1-941F-5A68F8F01EF3}"/>
              </a:ext>
            </a:extLst>
          </p:cNvPr>
          <p:cNvSpPr>
            <a:spLocks noGrp="1" noChangeArrowheads="1"/>
          </p:cNvSpPr>
          <p:nvPr>
            <p:ph sz="quarter" idx="13"/>
          </p:nvPr>
        </p:nvSpPr>
        <p:spPr>
          <a:xfrm>
            <a:off x="827088" y="1700213"/>
            <a:ext cx="7921625" cy="3960812"/>
          </a:xfrm>
        </p:spPr>
        <p:txBody>
          <a:bodyPr/>
          <a:lstStyle/>
          <a:p>
            <a:pPr eaLnBrk="1" hangingPunct="1"/>
            <a:r>
              <a:rPr lang="en-US" altLang="en-US" sz="2800">
                <a:solidFill>
                  <a:srgbClr val="000099"/>
                </a:solidFill>
                <a:latin typeface="Times New Roman" panose="02020603050405020304" pitchFamily="18" charset="0"/>
                <a:cs typeface="Times New Roman" panose="02020603050405020304" pitchFamily="18" charset="0"/>
              </a:rPr>
              <a:t>Used for more than 30 years in development and implementation of educational innovations and methodologies to: </a:t>
            </a:r>
          </a:p>
          <a:p>
            <a:pPr lvl="1" eaLnBrk="1" hangingPunct="1"/>
            <a:r>
              <a:rPr lang="en-US" altLang="en-US" sz="2400">
                <a:solidFill>
                  <a:srgbClr val="000099"/>
                </a:solidFill>
                <a:latin typeface="Times New Roman" panose="02020603050405020304" pitchFamily="18" charset="0"/>
                <a:cs typeface="Times New Roman" panose="02020603050405020304" pitchFamily="18" charset="0"/>
              </a:rPr>
              <a:t>Evaluate programs</a:t>
            </a:r>
          </a:p>
          <a:p>
            <a:pPr lvl="1" eaLnBrk="1" hangingPunct="1"/>
            <a:r>
              <a:rPr lang="en-US" altLang="en-US" sz="2400">
                <a:solidFill>
                  <a:srgbClr val="000099"/>
                </a:solidFill>
                <a:latin typeface="Times New Roman" panose="02020603050405020304" pitchFamily="18" charset="0"/>
                <a:cs typeface="Times New Roman" panose="02020603050405020304" pitchFamily="18" charset="0"/>
              </a:rPr>
              <a:t>Evaluate fidelity of implementation of educational interventions</a:t>
            </a:r>
          </a:p>
          <a:p>
            <a:pPr lvl="1" eaLnBrk="1" hangingPunct="1"/>
            <a:r>
              <a:rPr lang="en-US" altLang="en-US" sz="2400">
                <a:solidFill>
                  <a:srgbClr val="000099"/>
                </a:solidFill>
                <a:latin typeface="Times New Roman" panose="02020603050405020304" pitchFamily="18" charset="0"/>
                <a:cs typeface="Times New Roman" panose="02020603050405020304" pitchFamily="18" charset="0"/>
              </a:rPr>
              <a:t>Facilitate the change process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0FE8D-2049-1E53-8349-AC675C51A992}"/>
              </a:ext>
            </a:extLst>
          </p:cNvPr>
          <p:cNvSpPr>
            <a:spLocks noGrp="1"/>
          </p:cNvSpPr>
          <p:nvPr>
            <p:ph type="title"/>
          </p:nvPr>
        </p:nvSpPr>
        <p:spPr>
          <a:xfrm>
            <a:off x="1069975" y="-1979612"/>
            <a:ext cx="2073275" cy="1979612"/>
          </a:xfrm>
        </p:spPr>
        <p:txBody>
          <a:bodyPr vert="horz" lIns="91440" tIns="45720" rIns="91440" bIns="45720" rtlCol="0" anchor="b">
            <a:normAutofit/>
          </a:bodyPr>
          <a:lstStyle/>
          <a:p>
            <a:r>
              <a:rPr lang="en-US" dirty="0"/>
              <a:t>Innovation Configurations…</a:t>
            </a:r>
          </a:p>
        </p:txBody>
      </p:sp>
      <p:sp>
        <p:nvSpPr>
          <p:cNvPr id="4" name="Content Placeholder 3">
            <a:extLst>
              <a:ext uri="{FF2B5EF4-FFF2-40B4-BE49-F238E27FC236}">
                <a16:creationId xmlns:a16="http://schemas.microsoft.com/office/drawing/2014/main" id="{C2D1B32D-DDD1-2693-6A17-45AB27235D24}"/>
              </a:ext>
            </a:extLst>
          </p:cNvPr>
          <p:cNvSpPr>
            <a:spLocks noGrp="1"/>
          </p:cNvSpPr>
          <p:nvPr>
            <p:ph sz="quarter" idx="13"/>
          </p:nvPr>
        </p:nvSpPr>
        <p:spPr>
          <a:xfrm>
            <a:off x="250825" y="188913"/>
            <a:ext cx="8629650" cy="5903912"/>
          </a:xfrm>
        </p:spPr>
        <p:txBody>
          <a:bodyPr rtlCol="0">
            <a:normAutofit lnSpcReduction="10000"/>
          </a:bodyPr>
          <a:lstStyle/>
          <a:p>
            <a:pPr marL="0" indent="0" eaLnBrk="1" fontAlgn="auto" hangingPunct="1">
              <a:spcAft>
                <a:spcPts val="0"/>
              </a:spcAft>
              <a:buFont typeface="Arial" panose="020B0604020202020204" pitchFamily="34" charset="0"/>
              <a:buNone/>
              <a:defRPr/>
            </a:pPr>
            <a:r>
              <a:rPr lang="en-US" sz="3200" b="1" dirty="0">
                <a:solidFill>
                  <a:srgbClr val="000099"/>
                </a:solidFill>
                <a:latin typeface="Times New Roman" panose="02020603050405020304" pitchFamily="18" charset="0"/>
                <a:cs typeface="Times New Roman" panose="02020603050405020304" pitchFamily="18" charset="0"/>
              </a:rPr>
              <a:t>Innovation Configurations… </a:t>
            </a:r>
          </a:p>
          <a:p>
            <a:pPr marL="0" indent="0" eaLnBrk="1" fontAlgn="auto" hangingPunct="1">
              <a:spcAft>
                <a:spcPts val="0"/>
              </a:spcAft>
              <a:buFont typeface="Arial" panose="020B0604020202020204" pitchFamily="34" charset="0"/>
              <a:buNone/>
              <a:defRPr/>
            </a:pPr>
            <a:endParaRPr lang="en-US" sz="2800" dirty="0">
              <a:solidFill>
                <a:srgbClr val="000099"/>
              </a:solidFill>
              <a:latin typeface="Times New Roman" panose="02020603050405020304" pitchFamily="18" charset="0"/>
              <a:cs typeface="Times New Roman" panose="02020603050405020304" pitchFamily="18" charset="0"/>
            </a:endParaRPr>
          </a:p>
          <a:p>
            <a:pPr marL="0" indent="0" eaLnBrk="1" fontAlgn="auto" hangingPunct="1">
              <a:spcAft>
                <a:spcPts val="0"/>
              </a:spcAft>
              <a:buFont typeface="Arial" panose="020B0604020202020204" pitchFamily="34" charset="0"/>
              <a:buNone/>
              <a:defRPr/>
            </a:pPr>
            <a:r>
              <a:rPr lang="en-US" sz="3000" dirty="0">
                <a:solidFill>
                  <a:srgbClr val="000099"/>
                </a:solidFill>
                <a:latin typeface="Times New Roman" panose="02020603050405020304" pitchFamily="18" charset="0"/>
                <a:cs typeface="Times New Roman" panose="02020603050405020304" pitchFamily="18" charset="0"/>
              </a:rPr>
              <a:t>Identify strengths and gaps within preparation programs and address:</a:t>
            </a:r>
          </a:p>
          <a:p>
            <a:pPr marL="274320" indent="-274320" eaLnBrk="1" fontAlgn="auto" hangingPunct="1">
              <a:spcAft>
                <a:spcPts val="0"/>
              </a:spcAft>
              <a:defRPr/>
            </a:pPr>
            <a:endParaRPr lang="en-US" sz="2800" dirty="0">
              <a:solidFill>
                <a:srgbClr val="000099"/>
              </a:solidFill>
            </a:endParaRPr>
          </a:p>
          <a:p>
            <a:pPr lvl="1" eaLnBrk="1" fontAlgn="auto" hangingPunct="1">
              <a:spcAft>
                <a:spcPts val="0"/>
              </a:spcAft>
              <a:defRPr/>
            </a:pPr>
            <a:r>
              <a:rPr lang="en-US" sz="2800" dirty="0">
                <a:solidFill>
                  <a:srgbClr val="000099"/>
                </a:solidFill>
                <a:latin typeface="Times New Roman" panose="02020603050405020304" pitchFamily="18" charset="0"/>
                <a:cs typeface="Times New Roman" panose="02020603050405020304" pitchFamily="18" charset="0"/>
              </a:rPr>
              <a:t>What types of instruction and experiences do teacher candidates receive throughout their preparation that promote the use of evidenced-based practices?</a:t>
            </a:r>
          </a:p>
          <a:p>
            <a:pPr lvl="1" eaLnBrk="1" fontAlgn="auto" hangingPunct="1">
              <a:spcAft>
                <a:spcPts val="0"/>
              </a:spcAft>
              <a:defRPr/>
            </a:pPr>
            <a:endParaRPr lang="en-US" sz="2800" dirty="0">
              <a:solidFill>
                <a:srgbClr val="000099"/>
              </a:solidFill>
              <a:latin typeface="Times New Roman" panose="02020603050405020304" pitchFamily="18" charset="0"/>
              <a:cs typeface="Times New Roman" panose="02020603050405020304" pitchFamily="18" charset="0"/>
            </a:endParaRPr>
          </a:p>
          <a:p>
            <a:pPr lvl="1" eaLnBrk="1" fontAlgn="auto" hangingPunct="1">
              <a:spcAft>
                <a:spcPts val="0"/>
              </a:spcAft>
              <a:defRPr/>
            </a:pPr>
            <a:r>
              <a:rPr lang="en-US" sz="2800" dirty="0">
                <a:solidFill>
                  <a:srgbClr val="000099"/>
                </a:solidFill>
                <a:latin typeface="Times New Roman" panose="02020603050405020304" pitchFamily="18" charset="0"/>
                <a:cs typeface="Times New Roman" panose="02020603050405020304" pitchFamily="18" charset="0"/>
              </a:rPr>
              <a:t>To what extent are teacher candidates provided an opportunity to apply these evidenced-based practices with explicit feedback and sustained implementation and support to ensure fidelity?</a:t>
            </a:r>
          </a:p>
          <a:p>
            <a:pPr marL="274320" indent="-274320" eaLnBrk="1" fontAlgn="auto" hangingPunct="1">
              <a:spcAft>
                <a:spcPts val="0"/>
              </a:spcAft>
              <a:defRPr/>
            </a:pPr>
            <a:endParaRPr lang="en-US" sz="2800" dirty="0">
              <a:solidFill>
                <a:srgbClr val="000099"/>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2759C7-0C24-3D74-C678-AF661F20869C}"/>
              </a:ext>
            </a:extLst>
          </p:cNvPr>
          <p:cNvSpPr>
            <a:spLocks noGrp="1"/>
          </p:cNvSpPr>
          <p:nvPr>
            <p:ph type="title"/>
          </p:nvPr>
        </p:nvSpPr>
        <p:spPr>
          <a:xfrm>
            <a:off x="468313" y="1554163"/>
            <a:ext cx="2674937" cy="1979612"/>
          </a:xfrm>
        </p:spPr>
        <p:txBody>
          <a:bodyPr/>
          <a:lstStyle/>
          <a:p>
            <a:pPr algn="ctr" eaLnBrk="1" fontAlgn="auto" hangingPunct="1">
              <a:spcAft>
                <a:spcPts val="0"/>
              </a:spcAft>
              <a:defRPr/>
            </a:pPr>
            <a:r>
              <a:rPr lang="en-US" dirty="0">
                <a:solidFill>
                  <a:srgbClr val="000099"/>
                </a:solidFill>
              </a:rPr>
              <a:t>How are we doing??</a:t>
            </a:r>
            <a:br>
              <a:rPr lang="en-US" dirty="0">
                <a:solidFill>
                  <a:srgbClr val="000099"/>
                </a:solidFill>
              </a:rPr>
            </a:br>
            <a:br>
              <a:rPr lang="en-US" dirty="0">
                <a:solidFill>
                  <a:srgbClr val="000099"/>
                </a:solidFill>
              </a:rPr>
            </a:br>
            <a:r>
              <a:rPr lang="en-US" dirty="0">
                <a:solidFill>
                  <a:srgbClr val="000099"/>
                </a:solidFill>
              </a:rPr>
              <a:t>Looking at Program </a:t>
            </a:r>
            <a:br>
              <a:rPr lang="en-US" dirty="0">
                <a:solidFill>
                  <a:srgbClr val="000099"/>
                </a:solidFill>
              </a:rPr>
            </a:br>
            <a:r>
              <a:rPr lang="en-US" dirty="0">
                <a:solidFill>
                  <a:srgbClr val="000099"/>
                </a:solidFill>
              </a:rPr>
              <a:t>Improvement</a:t>
            </a:r>
          </a:p>
        </p:txBody>
      </p:sp>
      <p:pic>
        <p:nvPicPr>
          <p:cNvPr id="22532" name="Picture 2">
            <a:extLst>
              <a:ext uri="{FF2B5EF4-FFF2-40B4-BE49-F238E27FC236}">
                <a16:creationId xmlns:a16="http://schemas.microsoft.com/office/drawing/2014/main" id="{90990EAF-7D42-141B-3D97-40D0DFCBFEB6}"/>
              </a:ext>
              <a:ext uri="{C183D7F6-B498-43B3-948B-1728B52AA6E4}">
                <adec:decorative xmlns:adec="http://schemas.microsoft.com/office/drawing/2017/decorative" val="1"/>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a:xfrm>
            <a:off x="3563938" y="981075"/>
            <a:ext cx="4248150" cy="4392613"/>
          </a:xfrm>
        </p:spPr>
      </p:pic>
      <p:sp>
        <p:nvSpPr>
          <p:cNvPr id="3" name="Slide Number Placeholder 2">
            <a:extLst>
              <a:ext uri="{FF2B5EF4-FFF2-40B4-BE49-F238E27FC236}">
                <a16:creationId xmlns:a16="http://schemas.microsoft.com/office/drawing/2014/main" id="{F9531B0B-1DE5-4157-AB5F-550B5D78FE21}"/>
              </a:ext>
            </a:extLst>
          </p:cNvPr>
          <p:cNvSpPr>
            <a:spLocks noGrp="1"/>
          </p:cNvSpPr>
          <p:nvPr>
            <p:ph type="sldNum" sz="quarter" idx="15"/>
          </p:nvPr>
        </p:nvSpPr>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7A7BC56-8A12-1049-AF8A-FDD2096830A3}" type="slidenum">
              <a:rPr lang="en-US" altLang="en-US">
                <a:solidFill>
                  <a:srgbClr val="FFFFFF"/>
                </a:solidFill>
              </a:rPr>
              <a:pPr/>
              <a:t>8</a:t>
            </a:fld>
            <a:endParaRPr lang="en-US" altLang="en-US">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CAE78-E33E-9596-07FF-551078C77851}"/>
              </a:ext>
            </a:extLst>
          </p:cNvPr>
          <p:cNvSpPr>
            <a:spLocks noGrp="1"/>
          </p:cNvSpPr>
          <p:nvPr>
            <p:ph type="ctrTitle"/>
          </p:nvPr>
        </p:nvSpPr>
        <p:spPr>
          <a:xfrm>
            <a:off x="755650" y="908050"/>
            <a:ext cx="8248650" cy="895350"/>
          </a:xfrm>
        </p:spPr>
        <p:txBody>
          <a:bodyPr/>
          <a:lstStyle/>
          <a:p>
            <a:pPr algn="ctr" eaLnBrk="1" fontAlgn="auto" hangingPunct="1">
              <a:spcAft>
                <a:spcPts val="0"/>
              </a:spcAft>
              <a:defRPr/>
            </a:pPr>
            <a:r>
              <a:rPr lang="en-US" sz="3200" b="1" dirty="0">
                <a:solidFill>
                  <a:srgbClr val="025198"/>
                </a:solidFill>
                <a:latin typeface="Times New Roman" panose="02020603050405020304" pitchFamily="18" charset="0"/>
                <a:cs typeface="Times New Roman" panose="02020603050405020304" pitchFamily="18" charset="0"/>
              </a:rPr>
              <a:t>Always start out Positively!</a:t>
            </a:r>
          </a:p>
        </p:txBody>
      </p:sp>
      <p:sp>
        <p:nvSpPr>
          <p:cNvPr id="23555" name="Content Placeholder 2">
            <a:extLst>
              <a:ext uri="{FF2B5EF4-FFF2-40B4-BE49-F238E27FC236}">
                <a16:creationId xmlns:a16="http://schemas.microsoft.com/office/drawing/2014/main" id="{44DA17D9-7689-E3A5-3A7D-41DF1C8A4E6F}"/>
              </a:ext>
            </a:extLst>
          </p:cNvPr>
          <p:cNvSpPr>
            <a:spLocks noGrp="1"/>
          </p:cNvSpPr>
          <p:nvPr>
            <p:ph idx="13"/>
          </p:nvPr>
        </p:nvSpPr>
        <p:spPr>
          <a:xfrm>
            <a:off x="1116013" y="2060575"/>
            <a:ext cx="7920037" cy="3629025"/>
          </a:xfrm>
        </p:spPr>
        <p:txBody>
          <a:bodyPr/>
          <a:lstStyle/>
          <a:p>
            <a:pPr eaLnBrk="1" hangingPunct="1"/>
            <a:r>
              <a:rPr lang="en-US" altLang="en-US" sz="2800">
                <a:solidFill>
                  <a:srgbClr val="025198"/>
                </a:solidFill>
                <a:latin typeface="Times New Roman" panose="02020603050405020304" pitchFamily="18" charset="0"/>
                <a:cs typeface="Times New Roman" panose="02020603050405020304" pitchFamily="18" charset="0"/>
              </a:rPr>
              <a:t>Celebrate what university faculty are doing well!</a:t>
            </a:r>
          </a:p>
          <a:p>
            <a:pPr eaLnBrk="1" hangingPunct="1"/>
            <a:r>
              <a:rPr lang="en-US" altLang="en-US" sz="2800">
                <a:solidFill>
                  <a:srgbClr val="025198"/>
                </a:solidFill>
                <a:latin typeface="Times New Roman" panose="02020603050405020304" pitchFamily="18" charset="0"/>
                <a:cs typeface="Times New Roman" panose="02020603050405020304" pitchFamily="18" charset="0"/>
              </a:rPr>
              <a:t>Solicit an outside evaluator to assist with reflection</a:t>
            </a:r>
          </a:p>
          <a:p>
            <a:pPr eaLnBrk="1" hangingPunct="1"/>
            <a:r>
              <a:rPr lang="en-US" altLang="en-US" sz="2800">
                <a:solidFill>
                  <a:srgbClr val="025198"/>
                </a:solidFill>
                <a:latin typeface="Times New Roman" panose="02020603050405020304" pitchFamily="18" charset="0"/>
                <a:cs typeface="Times New Roman" panose="02020603050405020304" pitchFamily="18" charset="0"/>
              </a:rPr>
              <a:t>Invite faculty to be part of the discussion</a:t>
            </a:r>
          </a:p>
          <a:p>
            <a:pPr eaLnBrk="1" hangingPunct="1"/>
            <a:r>
              <a:rPr lang="en-US" altLang="en-US" sz="2800">
                <a:solidFill>
                  <a:srgbClr val="025198"/>
                </a:solidFill>
                <a:latin typeface="Times New Roman" panose="02020603050405020304" pitchFamily="18" charset="0"/>
                <a:cs typeface="Times New Roman" panose="02020603050405020304" pitchFamily="18" charset="0"/>
              </a:rPr>
              <a:t>Build systems that will carry on the work after the grant is over</a:t>
            </a:r>
          </a:p>
          <a:p>
            <a:pPr eaLnBrk="1" hangingPunct="1"/>
            <a:r>
              <a:rPr lang="en-US" altLang="en-US" sz="2800">
                <a:solidFill>
                  <a:srgbClr val="025198"/>
                </a:solidFill>
                <a:latin typeface="Times New Roman" panose="02020603050405020304" pitchFamily="18" charset="0"/>
                <a:cs typeface="Times New Roman" panose="02020603050405020304" pitchFamily="18" charset="0"/>
              </a:rPr>
              <a:t>Provide incentives</a:t>
            </a:r>
          </a:p>
        </p:txBody>
      </p:sp>
    </p:spTree>
  </p:cSld>
  <p:clrMapOvr>
    <a:masterClrMapping/>
  </p:clrMapOvr>
  <p:transition spd="slow"/>
</p:sld>
</file>

<file path=ppt/theme/theme1.xml><?xml version="1.0" encoding="utf-8"?>
<a:theme xmlns:a="http://schemas.openxmlformats.org/drawingml/2006/main" name="Tradeshow">
  <a:themeElements>
    <a:clrScheme name="Tradeshow">
      <a:dk1>
        <a:srgbClr val="3F3F3F"/>
      </a:dk1>
      <a:lt1>
        <a:srgbClr val="FFFFFF"/>
      </a:lt1>
      <a:dk2>
        <a:srgbClr val="7DAFC3"/>
      </a:dk2>
      <a:lt2>
        <a:srgbClr val="E5E4DF"/>
      </a:lt2>
      <a:accent1>
        <a:srgbClr val="7C959A"/>
      </a:accent1>
      <a:accent2>
        <a:srgbClr val="DB8631"/>
      </a:accent2>
      <a:accent3>
        <a:srgbClr val="E3CC5A"/>
      </a:accent3>
      <a:accent4>
        <a:srgbClr val="ACADA8"/>
      </a:accent4>
      <a:accent5>
        <a:srgbClr val="927C61"/>
      </a:accent5>
      <a:accent6>
        <a:srgbClr val="B3B435"/>
      </a:accent6>
      <a:hlink>
        <a:srgbClr val="0079A4"/>
      </a:hlink>
      <a:folHlink>
        <a:srgbClr val="595959"/>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radeshow">
    <a:dk1>
      <a:srgbClr val="3F3F3F"/>
    </a:dk1>
    <a:lt1>
      <a:srgbClr val="FFFFFF"/>
    </a:lt1>
    <a:dk2>
      <a:srgbClr val="7DAFC3"/>
    </a:dk2>
    <a:lt2>
      <a:srgbClr val="E5E4DF"/>
    </a:lt2>
    <a:accent1>
      <a:srgbClr val="7C959A"/>
    </a:accent1>
    <a:accent2>
      <a:srgbClr val="DB8631"/>
    </a:accent2>
    <a:accent3>
      <a:srgbClr val="E3CC5A"/>
    </a:accent3>
    <a:accent4>
      <a:srgbClr val="ACADA8"/>
    </a:accent4>
    <a:accent5>
      <a:srgbClr val="927C61"/>
    </a:accent5>
    <a:accent6>
      <a:srgbClr val="B3B435"/>
    </a:accent6>
    <a:hlink>
      <a:srgbClr val="0079A4"/>
    </a:hlink>
    <a:folHlink>
      <a:srgbClr val="595959"/>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Override>
</file>

<file path=ppt/theme/themeOverride2.xml><?xml version="1.0" encoding="utf-8"?>
<a:themeOverride xmlns:a="http://schemas.openxmlformats.org/drawingml/2006/main">
  <a:clrScheme name="Tradeshow">
    <a:dk1>
      <a:srgbClr val="3F3F3F"/>
    </a:dk1>
    <a:lt1>
      <a:srgbClr val="FFFFFF"/>
    </a:lt1>
    <a:dk2>
      <a:srgbClr val="7DAFC3"/>
    </a:dk2>
    <a:lt2>
      <a:srgbClr val="E5E4DF"/>
    </a:lt2>
    <a:accent1>
      <a:srgbClr val="7C959A"/>
    </a:accent1>
    <a:accent2>
      <a:srgbClr val="DB8631"/>
    </a:accent2>
    <a:accent3>
      <a:srgbClr val="E3CC5A"/>
    </a:accent3>
    <a:accent4>
      <a:srgbClr val="ACADA8"/>
    </a:accent4>
    <a:accent5>
      <a:srgbClr val="927C61"/>
    </a:accent5>
    <a:accent6>
      <a:srgbClr val="B3B435"/>
    </a:accent6>
    <a:hlink>
      <a:srgbClr val="0079A4"/>
    </a:hlink>
    <a:folHlink>
      <a:srgbClr val="595959"/>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Override>
</file>

<file path=docProps/app.xml><?xml version="1.0" encoding="utf-8"?>
<Properties xmlns="http://schemas.openxmlformats.org/officeDocument/2006/extended-properties" xmlns:vt="http://schemas.openxmlformats.org/officeDocument/2006/docPropsVTypes">
  <Template>TC101859861[[fn=Tradeshow]]</Template>
  <TotalTime>17162</TotalTime>
  <Words>1242</Words>
  <Application>Microsoft Macintosh PowerPoint</Application>
  <PresentationFormat>On-screen Show (4:3)</PresentationFormat>
  <Paragraphs>207</Paragraphs>
  <Slides>26</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ＭＳ Ｐゴシック</vt:lpstr>
      <vt:lpstr>Arial</vt:lpstr>
      <vt:lpstr>Arial Black</vt:lpstr>
      <vt:lpstr>Calibri</vt:lpstr>
      <vt:lpstr>Candara</vt:lpstr>
      <vt:lpstr>Symbol</vt:lpstr>
      <vt:lpstr>Times New Roman</vt:lpstr>
      <vt:lpstr>Wingdings</vt:lpstr>
      <vt:lpstr>Wingdings 2</vt:lpstr>
      <vt:lpstr>Tradeshow</vt:lpstr>
      <vt:lpstr>Project RAISE-UP Raising the Bar through Curriculum Enhancements</vt:lpstr>
      <vt:lpstr>A 325T Grant Project RAISE-UP Redesigning and Improving Special Education – Undergraduate Program</vt:lpstr>
      <vt:lpstr>The State University of New York  at Fredonia</vt:lpstr>
      <vt:lpstr>Purpose of Grant</vt:lpstr>
      <vt:lpstr>What were some of the tools ?</vt:lpstr>
      <vt:lpstr>What is an Innovation Configuration?</vt:lpstr>
      <vt:lpstr>Innovation Configurations…</vt:lpstr>
      <vt:lpstr>How are we doing??  Looking at Program  Improvement</vt:lpstr>
      <vt:lpstr>Always start out Positively!</vt:lpstr>
      <vt:lpstr>Timeline for Major Project Activities</vt:lpstr>
      <vt:lpstr>Year One Project: Faculty Buy in</vt:lpstr>
      <vt:lpstr>Year One Project: Faculty Buy in -</vt:lpstr>
      <vt:lpstr>IEP for the LRE</vt:lpstr>
      <vt:lpstr> Selected Courses for Pilot</vt:lpstr>
      <vt:lpstr>HOW DO WE MAKE A GOOD Program Better?</vt:lpstr>
      <vt:lpstr>Spring 2010 Pilot Data</vt:lpstr>
      <vt:lpstr>Inclusive Services  Adapted IC Model</vt:lpstr>
      <vt:lpstr>Inclusive Foundations</vt:lpstr>
      <vt:lpstr>Family Invovlement</vt:lpstr>
      <vt:lpstr>Winter &amp; Summer Institutes (2011 – 2013)</vt:lpstr>
      <vt:lpstr>Faculty Sabbaticals</vt:lpstr>
      <vt:lpstr>Ongoing Discussions</vt:lpstr>
      <vt:lpstr>Ongoing Dissemination  OF 325T GRANT WORK</vt:lpstr>
      <vt:lpstr>Questions</vt:lpstr>
      <vt:lpstr>Need more Information?</vt:lpstr>
      <vt:lpstr>The contents of this presentation were developed under a grant from the US Department of Education, Cooperative Agreement #H325T090014.  However, the content does not necessarily represent the policy of the US Department of Education, and you should not assume endorsement by the Federal Government. Project Officer,  Dr. Sarah Allen.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Kinder,Micayla R</cp:lastModifiedBy>
  <cp:revision>1112</cp:revision>
  <cp:lastPrinted>2014-10-28T15:21:38Z</cp:lastPrinted>
  <dcterms:created xsi:type="dcterms:W3CDTF">2010-05-23T14:28:12Z</dcterms:created>
  <dcterms:modified xsi:type="dcterms:W3CDTF">2026-04-01T16:46:48Z</dcterms:modified>
</cp:coreProperties>
</file>