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7"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embeddedFontLst>
    <p:embeddedFont>
      <p:font typeface="Candara" panose="020E0502030303020204" pitchFamily="34" charset="0"/>
      <p:regular r:id="rId19"/>
      <p:bold r:id="rId20"/>
      <p:italic r:id="rId21"/>
      <p:boldItalic r:id="rId22"/>
    </p:embeddedFont>
    <p:embeddedFont>
      <p:font typeface="Instrument Sans" panose="020B0604020202020204" charset="0"/>
      <p:regular r:id="rId23"/>
      <p:bold r:id="rId24"/>
      <p:italic r:id="rId25"/>
      <p:boldItalic r:id="rId26"/>
    </p:embeddedFont>
    <p:embeddedFont>
      <p:font typeface="Open Sans" panose="020B0606030504020204" pitchFamily="34" charset="0"/>
      <p:regular r:id="rId27"/>
      <p:bold r:id="rId28"/>
      <p:italic r:id="rId29"/>
      <p:boldItalic r:id="rId30"/>
    </p:embeddedFont>
    <p:embeddedFont>
      <p:font typeface="Poppins" panose="00000500000000000000" pitchFamily="2"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F1A21E2-6952-4A5C-9263-E126F6A66256}">
  <a:tblStyle styleId="{1F1A21E2-6952-4A5C-9263-E126F6A66256}"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DA432FEA-ED1E-4EA8-9868-7AC9D06D3B22}"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10" autoAdjust="0"/>
    <p:restoredTop sz="86405" autoAdjust="0"/>
  </p:normalViewPr>
  <p:slideViewPr>
    <p:cSldViewPr snapToGrid="0">
      <p:cViewPr varScale="1">
        <p:scale>
          <a:sx n="59" d="100"/>
          <a:sy n="59" d="100"/>
        </p:scale>
        <p:origin x="86" y="32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21" Type="http://schemas.openxmlformats.org/officeDocument/2006/relationships/font" Target="fonts/font3.fntdata"/><Relationship Id="rId34" Type="http://schemas.openxmlformats.org/officeDocument/2006/relationships/font" Target="fonts/font1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docs.google.com/forms/d/e/1FAIpQLSdMFYUHSfGdE-ED6YvObvUCKy4rZjfvibQGjo-rR9JrvAWI8w/viewform"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docs.google.com/spreadsheets/d/1M85glqovKfYqqT8lh4Wci5iqV5N9eIWynt_l-rHxHWw/edit?usp=sharing"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Abby: Make everyone co-hosts</a:t>
            </a:r>
            <a:endParaRPr/>
          </a:p>
          <a:p>
            <a:pPr marL="0" lvl="0" indent="0" algn="l" rtl="0">
              <a:lnSpc>
                <a:spcPct val="100000"/>
              </a:lnSpc>
              <a:spcBef>
                <a:spcPts val="0"/>
              </a:spcBef>
              <a:spcAft>
                <a:spcPts val="0"/>
              </a:spcAft>
              <a:buSzPts val="1400"/>
              <a:buNone/>
            </a:pPr>
            <a:r>
              <a:rPr lang="en-US"/>
              <a:t>Speaker: Abby</a:t>
            </a:r>
            <a:endParaRPr/>
          </a:p>
          <a:p>
            <a:pPr marL="0" lvl="0" indent="0" algn="l" rtl="0">
              <a:lnSpc>
                <a:spcPct val="100000"/>
              </a:lnSpc>
              <a:spcBef>
                <a:spcPts val="0"/>
              </a:spcBef>
              <a:spcAft>
                <a:spcPts val="0"/>
              </a:spcAft>
              <a:buSzPts val="1400"/>
              <a:buNone/>
            </a:pPr>
            <a:r>
              <a:rPr lang="en-US"/>
              <a:t>3:00-01</a:t>
            </a:r>
            <a:endParaRPr/>
          </a:p>
          <a:p>
            <a:pPr marL="0" lvl="0" indent="0" algn="l" rtl="0">
              <a:lnSpc>
                <a:spcPct val="100000"/>
              </a:lnSpc>
              <a:spcBef>
                <a:spcPts val="0"/>
              </a:spcBef>
              <a:spcAft>
                <a:spcPts val="0"/>
              </a:spcAft>
              <a:buSzPts val="1400"/>
              <a:buNone/>
            </a:pPr>
            <a:endParaRPr/>
          </a:p>
        </p:txBody>
      </p:sp>
      <p:sp>
        <p:nvSpPr>
          <p:cNvPr id="139" name="Google Shape;13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Font typeface="Arial"/>
              <a:buNone/>
            </a:pPr>
            <a:r>
              <a:rPr lang="en-US"/>
              <a:t>Speaker: Abby</a:t>
            </a:r>
            <a:endParaRPr/>
          </a:p>
          <a:p>
            <a:pPr marL="0" lvl="0" indent="0" algn="l" rtl="0">
              <a:spcBef>
                <a:spcPts val="0"/>
              </a:spcBef>
              <a:spcAft>
                <a:spcPts val="0"/>
              </a:spcAft>
              <a:buClr>
                <a:schemeClr val="dk1"/>
              </a:buClr>
              <a:buSzPts val="1100"/>
              <a:buFont typeface="Arial"/>
              <a:buNone/>
            </a:pPr>
            <a:r>
              <a:rPr lang="en-US"/>
              <a:t>3:02-10</a:t>
            </a:r>
            <a:endParaRPr/>
          </a:p>
          <a:p>
            <a:pPr marL="0" lvl="0" indent="0" algn="l" rtl="0">
              <a:lnSpc>
                <a:spcPct val="90000"/>
              </a:lnSpc>
              <a:spcBef>
                <a:spcPts val="0"/>
              </a:spcBef>
              <a:spcAft>
                <a:spcPts val="0"/>
              </a:spcAft>
              <a:buNone/>
            </a:pPr>
            <a:endParaRPr/>
          </a:p>
          <a:p>
            <a:pPr marL="457200" lvl="0" indent="0" algn="l" rtl="0">
              <a:lnSpc>
                <a:spcPct val="90000"/>
              </a:lnSpc>
              <a:spcBef>
                <a:spcPts val="0"/>
              </a:spcBef>
              <a:spcAft>
                <a:spcPts val="0"/>
              </a:spcAft>
              <a:buSzPts val="1400"/>
              <a:buNone/>
            </a:pPr>
            <a:endParaRPr/>
          </a:p>
          <a:p>
            <a:pPr marL="0" lvl="0" indent="0" algn="l" rtl="0">
              <a:lnSpc>
                <a:spcPct val="90000"/>
              </a:lnSpc>
              <a:spcBef>
                <a:spcPts val="1000"/>
              </a:spcBef>
              <a:spcAft>
                <a:spcPts val="0"/>
              </a:spcAft>
              <a:buClr>
                <a:schemeClr val="dk1"/>
              </a:buClr>
              <a:buSzPts val="2800"/>
              <a:buFont typeface="Arial"/>
              <a:buNone/>
            </a:pPr>
            <a:endParaRPr/>
          </a:p>
        </p:txBody>
      </p:sp>
      <p:sp>
        <p:nvSpPr>
          <p:cNvPr id="219" name="Google Shape;21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3ad22e41c38_0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3ad22e41c38_0_8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Speaker: Chris</a:t>
            </a:r>
            <a:endParaRPr/>
          </a:p>
          <a:p>
            <a:pPr marL="0" lvl="0" indent="0" algn="l" rtl="0">
              <a:spcBef>
                <a:spcPts val="0"/>
              </a:spcBef>
              <a:spcAft>
                <a:spcPts val="0"/>
              </a:spcAft>
              <a:buNone/>
            </a:pPr>
            <a:r>
              <a:rPr lang="en-US"/>
              <a:t>3:10-15</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dd24c8702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3dd24c87028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Speaker: Chris</a:t>
            </a:r>
            <a:endParaRPr/>
          </a:p>
          <a:p>
            <a:pPr marL="0" lvl="0" indent="0" algn="l" rtl="0">
              <a:spcBef>
                <a:spcPts val="0"/>
              </a:spcBef>
              <a:spcAft>
                <a:spcPts val="0"/>
              </a:spcAft>
              <a:buClr>
                <a:schemeClr val="dk1"/>
              </a:buClr>
              <a:buSzPts val="1100"/>
              <a:buFont typeface="Arial"/>
              <a:buNone/>
            </a:pPr>
            <a:r>
              <a:rPr lang="en-US"/>
              <a:t>3:10-15</a:t>
            </a:r>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a1c37bb068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g3a1c37bb068_0_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Speaker: Abby</a:t>
            </a:r>
            <a:endParaRPr/>
          </a:p>
          <a:p>
            <a:pPr marL="0" lvl="0" indent="0" algn="l" rtl="0">
              <a:lnSpc>
                <a:spcPct val="100000"/>
              </a:lnSpc>
              <a:spcBef>
                <a:spcPts val="0"/>
              </a:spcBef>
              <a:spcAft>
                <a:spcPts val="0"/>
              </a:spcAft>
              <a:buSzPts val="1400"/>
              <a:buNone/>
            </a:pPr>
            <a:r>
              <a:rPr lang="en-US"/>
              <a:t>3:15-16</a:t>
            </a:r>
            <a:endParaRPr sz="1000">
              <a:solidFill>
                <a:srgbClr val="1A1924"/>
              </a:solidFill>
              <a:latin typeface="Arial"/>
              <a:ea typeface="Arial"/>
              <a:cs typeface="Arial"/>
              <a:sym typeface="Arial"/>
            </a:endParaRPr>
          </a:p>
          <a:p>
            <a:pPr marL="0" lvl="0" indent="0" algn="l" rtl="0">
              <a:lnSpc>
                <a:spcPct val="100000"/>
              </a:lnSpc>
              <a:spcBef>
                <a:spcPts val="0"/>
              </a:spcBef>
              <a:spcAft>
                <a:spcPts val="0"/>
              </a:spcAft>
              <a:buSzPts val="1400"/>
              <a:buNone/>
            </a:pPr>
            <a:r>
              <a:rPr lang="en-US" u="sng">
                <a:solidFill>
                  <a:schemeClr val="hlink"/>
                </a:solidFill>
                <a:hlinkClick r:id="rId3"/>
              </a:rPr>
              <a:t>IC Training Sign-Up</a:t>
            </a:r>
            <a:endParaRPr/>
          </a:p>
        </p:txBody>
      </p:sp>
      <p:sp>
        <p:nvSpPr>
          <p:cNvPr id="238" name="Google Shape;238;g3a1c37bb068_0_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3dd6d26f064_4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 name="Google Shape;244;g3dd6d26f064_4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Speaker: Abby</a:t>
            </a:r>
            <a:endParaRPr/>
          </a:p>
          <a:p>
            <a:pPr marL="0" lvl="0" indent="0" algn="l" rtl="0">
              <a:lnSpc>
                <a:spcPct val="100000"/>
              </a:lnSpc>
              <a:spcBef>
                <a:spcPts val="0"/>
              </a:spcBef>
              <a:spcAft>
                <a:spcPts val="0"/>
              </a:spcAft>
              <a:buSzPts val="1400"/>
              <a:buNone/>
            </a:pPr>
            <a:r>
              <a:rPr lang="en-US"/>
              <a:t>3:16-22</a:t>
            </a:r>
            <a:endParaRPr sz="1000">
              <a:solidFill>
                <a:srgbClr val="1A1924"/>
              </a:solidFill>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245" name="Google Shape;245;g3dd6d26f064_4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3ad22e41c38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2" name="Google Shape;252;g3ad22e41c38_0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Speaker: Abby</a:t>
            </a:r>
            <a:endParaRPr/>
          </a:p>
          <a:p>
            <a:pPr marL="0" lvl="0" indent="0" algn="l" rtl="0">
              <a:spcBef>
                <a:spcPts val="0"/>
              </a:spcBef>
              <a:spcAft>
                <a:spcPts val="0"/>
              </a:spcAft>
              <a:buClr>
                <a:schemeClr val="dk1"/>
              </a:buClr>
              <a:buSzPts val="1100"/>
              <a:buFont typeface="Arial"/>
              <a:buNone/>
            </a:pPr>
            <a:r>
              <a:rPr lang="en-US"/>
              <a:t>3:22-23</a:t>
            </a:r>
            <a:endParaRPr/>
          </a:p>
          <a:p>
            <a:pPr marL="0" lvl="0" indent="0" algn="l" rtl="0">
              <a:spcBef>
                <a:spcPts val="0"/>
              </a:spcBef>
              <a:spcAft>
                <a:spcPts val="0"/>
              </a:spcAft>
              <a:buClr>
                <a:schemeClr val="dk1"/>
              </a:buClr>
              <a:buSzPts val="1100"/>
              <a:buFont typeface="Arial"/>
              <a:buNone/>
            </a:pPr>
            <a:r>
              <a:rPr lang="en-US" u="sng">
                <a:solidFill>
                  <a:schemeClr val="hlink"/>
                </a:solidFill>
                <a:hlinkClick r:id="rId3"/>
              </a:rPr>
              <a:t>CEEDAR TAG Workgroup Roster</a:t>
            </a:r>
            <a:r>
              <a:rPr lang="en-US"/>
              <a:t> </a:t>
            </a:r>
            <a:endParaRPr/>
          </a:p>
        </p:txBody>
      </p:sp>
      <p:sp>
        <p:nvSpPr>
          <p:cNvPr id="253" name="Google Shape;253;g3ad22e41c38_0_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3b4fc7902f7_0_1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3b4fc7902f7_0_14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Speaker: Abby</a:t>
            </a:r>
            <a:endParaRPr/>
          </a:p>
          <a:p>
            <a:pPr marL="0" lvl="0" indent="0" algn="l" rtl="0">
              <a:spcBef>
                <a:spcPts val="0"/>
              </a:spcBef>
              <a:spcAft>
                <a:spcPts val="0"/>
              </a:spcAft>
              <a:buNone/>
            </a:pPr>
            <a:r>
              <a:rPr lang="en-US"/>
              <a:t>3:23-4:00</a:t>
            </a:r>
            <a:endParaRPr/>
          </a:p>
        </p:txBody>
      </p:sp>
      <p:sp>
        <p:nvSpPr>
          <p:cNvPr id="260" name="Google Shape;260;g3b4fc7902f7_0_14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16</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39897729612_2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39897729612_2_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Speaker: Abby</a:t>
            </a:r>
            <a:endParaRPr/>
          </a:p>
          <a:p>
            <a:pPr marL="0" lvl="0" indent="0" algn="l" rtl="0">
              <a:spcBef>
                <a:spcPts val="0"/>
              </a:spcBef>
              <a:spcAft>
                <a:spcPts val="0"/>
              </a:spcAft>
              <a:buNone/>
            </a:pPr>
            <a:r>
              <a:rPr lang="en-US"/>
              <a:t>3:00-02</a:t>
            </a:r>
            <a:endParaRPr/>
          </a:p>
        </p:txBody>
      </p:sp>
      <p:sp>
        <p:nvSpPr>
          <p:cNvPr id="148" name="Google Shape;148;g39897729612_2_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3601e5e179f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g3601e5e179f_0_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Abby</a:t>
            </a:r>
            <a:endParaRPr/>
          </a:p>
          <a:p>
            <a:pPr marL="0" lvl="0" indent="0" algn="l" rtl="0">
              <a:lnSpc>
                <a:spcPct val="100000"/>
              </a:lnSpc>
              <a:spcBef>
                <a:spcPts val="0"/>
              </a:spcBef>
              <a:spcAft>
                <a:spcPts val="0"/>
              </a:spcAft>
              <a:buSzPts val="1400"/>
              <a:buNone/>
            </a:pPr>
            <a:r>
              <a:rPr lang="en-US"/>
              <a:t>3:02-3:10</a:t>
            </a:r>
            <a:endParaRPr/>
          </a:p>
        </p:txBody>
      </p:sp>
      <p:sp>
        <p:nvSpPr>
          <p:cNvPr id="156" name="Google Shape;156;g3601e5e179f_0_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3d4d84820b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g3d4d84820b0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Abby</a:t>
            </a:r>
            <a:endParaRPr/>
          </a:p>
          <a:p>
            <a:pPr marL="0" lvl="0" indent="0" algn="l" rtl="0">
              <a:spcBef>
                <a:spcPts val="0"/>
              </a:spcBef>
              <a:spcAft>
                <a:spcPts val="0"/>
              </a:spcAft>
              <a:buClr>
                <a:schemeClr val="dk1"/>
              </a:buClr>
              <a:buSzPts val="1400"/>
              <a:buFont typeface="Arial"/>
              <a:buNone/>
            </a:pPr>
            <a:r>
              <a:rPr lang="en-US"/>
              <a:t>3:02-3:10</a:t>
            </a:r>
            <a:endParaRPr/>
          </a:p>
          <a:p>
            <a:pPr marL="0" lvl="0" indent="0" algn="l" rtl="0">
              <a:lnSpc>
                <a:spcPct val="100000"/>
              </a:lnSpc>
              <a:spcBef>
                <a:spcPts val="0"/>
              </a:spcBef>
              <a:spcAft>
                <a:spcPts val="0"/>
              </a:spcAft>
              <a:buSzPts val="1400"/>
              <a:buNone/>
            </a:pPr>
            <a:endParaRPr/>
          </a:p>
        </p:txBody>
      </p:sp>
      <p:sp>
        <p:nvSpPr>
          <p:cNvPr id="163" name="Google Shape;163;g3d4d84820b0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b4fc7902f7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g3b4fc7902f7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Abby</a:t>
            </a:r>
            <a:endParaRPr/>
          </a:p>
          <a:p>
            <a:pPr marL="0" lvl="0" indent="0" algn="l" rtl="0">
              <a:spcBef>
                <a:spcPts val="0"/>
              </a:spcBef>
              <a:spcAft>
                <a:spcPts val="0"/>
              </a:spcAft>
              <a:buClr>
                <a:schemeClr val="dk1"/>
              </a:buClr>
              <a:buSzPts val="1400"/>
              <a:buFont typeface="Arial"/>
              <a:buNone/>
            </a:pPr>
            <a:r>
              <a:rPr lang="en-US"/>
              <a:t>3:02-3:10</a:t>
            </a:r>
            <a:endParaRPr/>
          </a:p>
          <a:p>
            <a:pPr marL="0" lvl="0" indent="0" algn="l" rtl="0">
              <a:lnSpc>
                <a:spcPct val="100000"/>
              </a:lnSpc>
              <a:spcBef>
                <a:spcPts val="0"/>
              </a:spcBef>
              <a:spcAft>
                <a:spcPts val="0"/>
              </a:spcAft>
              <a:buSzPts val="1400"/>
              <a:buNone/>
            </a:pPr>
            <a:endParaRPr/>
          </a:p>
        </p:txBody>
      </p:sp>
      <p:sp>
        <p:nvSpPr>
          <p:cNvPr id="175" name="Google Shape;175;g3b4fc7902f7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302140f0954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 name="Google Shape;188;g302140f0954_0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400"/>
              <a:buNone/>
            </a:pPr>
            <a:r>
              <a:rPr lang="en-US"/>
              <a:t>Speaker: Abby</a:t>
            </a:r>
            <a:endParaRPr/>
          </a:p>
          <a:p>
            <a:pPr marL="0" lvl="0" indent="0" algn="l" rtl="0">
              <a:lnSpc>
                <a:spcPct val="100000"/>
              </a:lnSpc>
              <a:spcBef>
                <a:spcPts val="0"/>
              </a:spcBef>
              <a:spcAft>
                <a:spcPts val="0"/>
              </a:spcAft>
              <a:buSzPts val="1400"/>
              <a:buNone/>
            </a:pPr>
            <a:r>
              <a:rPr lang="en-US"/>
              <a:t>A warm thank you to our partners. Our partners are our liaisons and will share resources and can provide additional perspectives. </a:t>
            </a:r>
            <a:endParaRPr/>
          </a:p>
          <a:p>
            <a:pPr marL="0" lvl="0" indent="0" algn="l" rtl="0">
              <a:spcBef>
                <a:spcPts val="0"/>
              </a:spcBef>
              <a:spcAft>
                <a:spcPts val="0"/>
              </a:spcAft>
              <a:buClr>
                <a:schemeClr val="dk1"/>
              </a:buClr>
              <a:buSzPts val="1100"/>
              <a:buFont typeface="Arial"/>
              <a:buNone/>
            </a:pPr>
            <a:r>
              <a:rPr lang="en-US"/>
              <a:t>3:02-10</a:t>
            </a: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endParaRPr/>
          </a:p>
        </p:txBody>
      </p:sp>
      <p:sp>
        <p:nvSpPr>
          <p:cNvPr id="189" name="Google Shape;189;g302140f0954_0_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3ad22e41c38_0_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a:t>Speaker: Abby</a:t>
            </a:r>
            <a:endParaRPr/>
          </a:p>
          <a:p>
            <a:pPr marL="0" lvl="0" indent="0" algn="l" rtl="0">
              <a:spcBef>
                <a:spcPts val="0"/>
              </a:spcBef>
              <a:spcAft>
                <a:spcPts val="0"/>
              </a:spcAft>
              <a:buClr>
                <a:schemeClr val="dk1"/>
              </a:buClr>
              <a:buSzPts val="1100"/>
              <a:buFont typeface="Arial"/>
              <a:buNone/>
            </a:pPr>
            <a:r>
              <a:rPr lang="en-US"/>
              <a:t>3:02-10</a:t>
            </a:r>
            <a:endParaRPr/>
          </a:p>
          <a:p>
            <a:pPr marL="0" lvl="0" indent="0" algn="l" rtl="0">
              <a:spcBef>
                <a:spcPts val="0"/>
              </a:spcBef>
              <a:spcAft>
                <a:spcPts val="0"/>
              </a:spcAft>
              <a:buClr>
                <a:schemeClr val="dk1"/>
              </a:buClr>
              <a:buSzPts val="1400"/>
              <a:buFont typeface="Arial"/>
              <a:buNone/>
            </a:pPr>
            <a:endParaRPr/>
          </a:p>
        </p:txBody>
      </p:sp>
      <p:sp>
        <p:nvSpPr>
          <p:cNvPr id="199" name="Google Shape;199;g3ad22e41c38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ccf0a20bae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Speaker: Abby</a:t>
            </a:r>
            <a:endParaRPr/>
          </a:p>
          <a:p>
            <a:pPr marL="0" lvl="0" indent="0" algn="l" rtl="0">
              <a:spcBef>
                <a:spcPts val="0"/>
              </a:spcBef>
              <a:spcAft>
                <a:spcPts val="0"/>
              </a:spcAft>
              <a:buClr>
                <a:schemeClr val="dk1"/>
              </a:buClr>
              <a:buSzPts val="1100"/>
              <a:buFont typeface="Arial"/>
              <a:buNone/>
            </a:pPr>
            <a:r>
              <a:rPr lang="en-US"/>
              <a:t>3:02-10</a:t>
            </a:r>
            <a:endParaRPr/>
          </a:p>
          <a:p>
            <a:pPr marL="0" lvl="0" indent="0" algn="l" rtl="0">
              <a:spcBef>
                <a:spcPts val="0"/>
              </a:spcBef>
              <a:spcAft>
                <a:spcPts val="0"/>
              </a:spcAft>
              <a:buNone/>
            </a:pPr>
            <a:endParaRPr/>
          </a:p>
        </p:txBody>
      </p:sp>
      <p:sp>
        <p:nvSpPr>
          <p:cNvPr id="205" name="Google Shape;205;g3ccf0a20ba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302e7852b85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g302e7852b85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speaker: Abby</a:t>
            </a:r>
            <a:endParaRPr/>
          </a:p>
          <a:p>
            <a:pPr marL="0" lvl="0" indent="0" algn="l" rtl="0">
              <a:spcBef>
                <a:spcPts val="0"/>
              </a:spcBef>
              <a:spcAft>
                <a:spcPts val="0"/>
              </a:spcAft>
              <a:buClr>
                <a:schemeClr val="dk1"/>
              </a:buClr>
              <a:buSzPts val="1100"/>
              <a:buFont typeface="Arial"/>
              <a:buNone/>
            </a:pPr>
            <a:r>
              <a:rPr lang="en-US"/>
              <a:t>3:02-10</a:t>
            </a:r>
            <a:endParaRPr/>
          </a:p>
          <a:p>
            <a:pPr marL="0" lvl="0" indent="0" algn="l" rtl="0">
              <a:lnSpc>
                <a:spcPct val="100000"/>
              </a:lnSpc>
              <a:spcBef>
                <a:spcPts val="0"/>
              </a:spcBef>
              <a:spcAft>
                <a:spcPts val="0"/>
              </a:spcAft>
              <a:buSzPts val="1400"/>
              <a:buNone/>
            </a:pPr>
            <a:endParaRPr/>
          </a:p>
        </p:txBody>
      </p:sp>
      <p:sp>
        <p:nvSpPr>
          <p:cNvPr id="212" name="Google Shape;212;g302e7852b85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2_Title and Content Gray">
  <p:cSld name="2_Title and Content Gray">
    <p:spTree>
      <p:nvGrpSpPr>
        <p:cNvPr id="1" name="Shape 15"/>
        <p:cNvGrpSpPr/>
        <p:nvPr/>
      </p:nvGrpSpPr>
      <p:grpSpPr>
        <a:xfrm>
          <a:off x="0" y="0"/>
          <a:ext cx="0" cy="0"/>
          <a:chOff x="0" y="0"/>
          <a:chExt cx="0" cy="0"/>
        </a:xfrm>
      </p:grpSpPr>
      <p:pic>
        <p:nvPicPr>
          <p:cNvPr id="16" name="Google Shape;16;p2" descr="A group of people sitting at a table looking at a computer&#10;&#10;Description automatically generated with low confidence"/>
          <p:cNvPicPr preferRelativeResize="0"/>
          <p:nvPr/>
        </p:nvPicPr>
        <p:blipFill rotWithShape="1">
          <a:blip r:embed="rId2">
            <a:alphaModFix/>
          </a:blip>
          <a:srcRect/>
          <a:stretch/>
        </p:blipFill>
        <p:spPr>
          <a:xfrm>
            <a:off x="-389802" y="-147048"/>
            <a:ext cx="12721045" cy="7152095"/>
          </a:xfrm>
          <a:prstGeom prst="rect">
            <a:avLst/>
          </a:prstGeom>
          <a:noFill/>
          <a:ln>
            <a:noFill/>
          </a:ln>
        </p:spPr>
      </p:pic>
      <p:sp>
        <p:nvSpPr>
          <p:cNvPr id="17" name="Google Shape;17;p2"/>
          <p:cNvSpPr txBox="1">
            <a:spLocks noGrp="1"/>
          </p:cNvSpPr>
          <p:nvPr>
            <p:ph type="body" idx="1"/>
          </p:nvPr>
        </p:nvSpPr>
        <p:spPr>
          <a:xfrm>
            <a:off x="3701014" y="3130826"/>
            <a:ext cx="4789971" cy="116287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4400"/>
              <a:buNone/>
              <a:defRPr sz="4400" b="1">
                <a:solidFill>
                  <a:schemeClr val="lt1"/>
                </a:solidFill>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8" name="Google Shape;18;p2" descr="Text&#10;&#10;Description automatically generated with medium confidence"/>
          <p:cNvPicPr preferRelativeResize="0"/>
          <p:nvPr/>
        </p:nvPicPr>
        <p:blipFill rotWithShape="1">
          <a:blip r:embed="rId3">
            <a:alphaModFix/>
          </a:blip>
          <a:srcRect/>
          <a:stretch/>
        </p:blipFill>
        <p:spPr>
          <a:xfrm>
            <a:off x="69573" y="6332785"/>
            <a:ext cx="2269445" cy="47146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9"/>
        <p:cNvGrpSpPr/>
        <p:nvPr/>
      </p:nvGrpSpPr>
      <p:grpSpPr>
        <a:xfrm>
          <a:off x="0" y="0"/>
          <a:ext cx="0" cy="0"/>
          <a:chOff x="0" y="0"/>
          <a:chExt cx="0" cy="0"/>
        </a:xfrm>
      </p:grpSpPr>
      <p:sp>
        <p:nvSpPr>
          <p:cNvPr id="70" name="Google Shape;70;p1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2" name="Google Shape;72;p1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1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4" name="Google Shape;74;p1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1" name="Google Shape;81;p1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2" name="Google Shape;82;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5"/>
        <p:cNvGrpSpPr/>
        <p:nvPr/>
      </p:nvGrpSpPr>
      <p:grpSpPr>
        <a:xfrm>
          <a:off x="0" y="0"/>
          <a:ext cx="0" cy="0"/>
          <a:chOff x="0" y="0"/>
          <a:chExt cx="0" cy="0"/>
        </a:xfrm>
      </p:grpSpPr>
      <p:sp>
        <p:nvSpPr>
          <p:cNvPr id="86" name="Google Shape;86;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13"/>
          <p:cNvSpPr>
            <a:spLocks noGrp="1"/>
          </p:cNvSpPr>
          <p:nvPr>
            <p:ph type="pic" idx="2"/>
          </p:nvPr>
        </p:nvSpPr>
        <p:spPr>
          <a:xfrm>
            <a:off x="5183188" y="987425"/>
            <a:ext cx="6172200" cy="4873625"/>
          </a:xfrm>
          <a:prstGeom prst="rect">
            <a:avLst/>
          </a:prstGeom>
          <a:noFill/>
          <a:ln>
            <a:noFill/>
          </a:ln>
        </p:spPr>
      </p:sp>
      <p:sp>
        <p:nvSpPr>
          <p:cNvPr id="88" name="Google Shape;88;p1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9" name="Google Shape;89;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2"/>
        <p:cNvGrpSpPr/>
        <p:nvPr/>
      </p:nvGrpSpPr>
      <p:grpSpPr>
        <a:xfrm>
          <a:off x="0" y="0"/>
          <a:ext cx="0" cy="0"/>
          <a:chOff x="0" y="0"/>
          <a:chExt cx="0" cy="0"/>
        </a:xfrm>
      </p:grpSpPr>
      <p:sp>
        <p:nvSpPr>
          <p:cNvPr id="93" name="Google Shape;93;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1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 name="Google Shape;95;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8"/>
        <p:cNvGrpSpPr/>
        <p:nvPr/>
      </p:nvGrpSpPr>
      <p:grpSpPr>
        <a:xfrm>
          <a:off x="0" y="0"/>
          <a:ext cx="0" cy="0"/>
          <a:chOff x="0" y="0"/>
          <a:chExt cx="0" cy="0"/>
        </a:xfrm>
      </p:grpSpPr>
      <p:sp>
        <p:nvSpPr>
          <p:cNvPr id="99" name="Google Shape;99;p1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1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1">
  <p:cSld name="TITLE_4">
    <p:spTree>
      <p:nvGrpSpPr>
        <p:cNvPr id="1" name="Shape 104"/>
        <p:cNvGrpSpPr/>
        <p:nvPr/>
      </p:nvGrpSpPr>
      <p:grpSpPr>
        <a:xfrm>
          <a:off x="0" y="0"/>
          <a:ext cx="0" cy="0"/>
          <a:chOff x="0" y="0"/>
          <a:chExt cx="0" cy="0"/>
        </a:xfrm>
      </p:grpSpPr>
      <p:sp>
        <p:nvSpPr>
          <p:cNvPr id="105" name="Google Shape;105;p16"/>
          <p:cNvSpPr txBox="1">
            <a:spLocks noGrp="1"/>
          </p:cNvSpPr>
          <p:nvPr>
            <p:ph type="ctrTitle"/>
          </p:nvPr>
        </p:nvSpPr>
        <p:spPr>
          <a:xfrm>
            <a:off x="415611" y="992767"/>
            <a:ext cx="11360700" cy="27369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SzPts val="6900"/>
              <a:buNone/>
              <a:defRPr sz="6900"/>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a:endParaRPr/>
          </a:p>
        </p:txBody>
      </p:sp>
      <p:sp>
        <p:nvSpPr>
          <p:cNvPr id="106" name="Google Shape;106;p16"/>
          <p:cNvSpPr txBox="1">
            <a:spLocks noGrp="1"/>
          </p:cNvSpPr>
          <p:nvPr>
            <p:ph type="subTitle" idx="1"/>
          </p:nvPr>
        </p:nvSpPr>
        <p:spPr>
          <a:xfrm>
            <a:off x="415600" y="3778833"/>
            <a:ext cx="11360700" cy="1056900"/>
          </a:xfrm>
          <a:prstGeom prst="rect">
            <a:avLst/>
          </a:prstGeom>
          <a:noFill/>
          <a:ln>
            <a:noFill/>
          </a:ln>
        </p:spPr>
        <p:txBody>
          <a:bodyPr spcFirstLastPara="1" wrap="square" lIns="121900" tIns="121900" rIns="121900" bIns="121900" anchor="t" anchorCtr="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107" name="Google Shape;107;p16"/>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08"/>
        <p:cNvGrpSpPr/>
        <p:nvPr/>
      </p:nvGrpSpPr>
      <p:grpSpPr>
        <a:xfrm>
          <a:off x="0" y="0"/>
          <a:ext cx="0" cy="0"/>
          <a:chOff x="0" y="0"/>
          <a:chExt cx="0" cy="0"/>
        </a:xfrm>
      </p:grpSpPr>
      <p:sp>
        <p:nvSpPr>
          <p:cNvPr id="109" name="Google Shape;109;p17"/>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110" name="Google Shape;110;p17"/>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111" name="Google Shape;111;p17"/>
          <p:cNvSpPr txBox="1">
            <a:spLocks noGrp="1"/>
          </p:cNvSpPr>
          <p:nvPr>
            <p:ph type="sldNum" idx="12"/>
          </p:nvPr>
        </p:nvSpPr>
        <p:spPr>
          <a:xfrm>
            <a:off x="11296611" y="6217623"/>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01 - Single Light Blue 1">
  <p:cSld name="TITLE_1_4">
    <p:spTree>
      <p:nvGrpSpPr>
        <p:cNvPr id="1" name="Shape 112"/>
        <p:cNvGrpSpPr/>
        <p:nvPr/>
      </p:nvGrpSpPr>
      <p:grpSpPr>
        <a:xfrm>
          <a:off x="0" y="0"/>
          <a:ext cx="0" cy="0"/>
          <a:chOff x="0" y="0"/>
          <a:chExt cx="0" cy="0"/>
        </a:xfrm>
      </p:grpSpPr>
      <p:sp>
        <p:nvSpPr>
          <p:cNvPr id="113" name="Google Shape;113;p18"/>
          <p:cNvSpPr/>
          <p:nvPr/>
        </p:nvSpPr>
        <p:spPr>
          <a:xfrm rot="10800000" flipH="1">
            <a:off x="-63347" y="-63033"/>
            <a:ext cx="12240900" cy="1139700"/>
          </a:xfrm>
          <a:prstGeom prst="round1Rect">
            <a:avLst>
              <a:gd name="adj" fmla="val 50000"/>
            </a:avLst>
          </a:prstGeom>
          <a:solidFill>
            <a:srgbClr val="0089FF"/>
          </a:solidFill>
          <a:ln w="2857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4" name="Google Shape;114;p18"/>
          <p:cNvSpPr txBox="1">
            <a:spLocks noGrp="1"/>
          </p:cNvSpPr>
          <p:nvPr>
            <p:ph type="sldNum" idx="12"/>
          </p:nvPr>
        </p:nvSpPr>
        <p:spPr>
          <a:xfrm>
            <a:off x="11703000" y="6319233"/>
            <a:ext cx="489300" cy="524700"/>
          </a:xfrm>
          <a:prstGeom prst="rect">
            <a:avLst/>
          </a:prstGeom>
        </p:spPr>
        <p:txBody>
          <a:bodyPr spcFirstLastPara="1" wrap="square" lIns="91425" tIns="45700" rIns="91425" bIns="45700" anchor="ctr" anchorCtr="0">
            <a:noAutofit/>
          </a:bodyPr>
          <a:lstStyle>
            <a:lvl1pPr lvl="0" algn="ctr">
              <a:buNone/>
              <a:defRPr>
                <a:latin typeface="Poppins"/>
                <a:ea typeface="Poppins"/>
                <a:cs typeface="Poppins"/>
                <a:sym typeface="Poppins"/>
              </a:defRPr>
            </a:lvl1pPr>
            <a:lvl2pPr lvl="1" algn="ctr">
              <a:buNone/>
              <a:defRPr>
                <a:latin typeface="Poppins"/>
                <a:ea typeface="Poppins"/>
                <a:cs typeface="Poppins"/>
                <a:sym typeface="Poppins"/>
              </a:defRPr>
            </a:lvl2pPr>
            <a:lvl3pPr lvl="2" algn="ctr">
              <a:buNone/>
              <a:defRPr>
                <a:latin typeface="Poppins"/>
                <a:ea typeface="Poppins"/>
                <a:cs typeface="Poppins"/>
                <a:sym typeface="Poppins"/>
              </a:defRPr>
            </a:lvl3pPr>
            <a:lvl4pPr lvl="3" algn="ctr">
              <a:buNone/>
              <a:defRPr>
                <a:latin typeface="Poppins"/>
                <a:ea typeface="Poppins"/>
                <a:cs typeface="Poppins"/>
                <a:sym typeface="Poppins"/>
              </a:defRPr>
            </a:lvl4pPr>
            <a:lvl5pPr lvl="4" algn="ctr">
              <a:buNone/>
              <a:defRPr>
                <a:latin typeface="Poppins"/>
                <a:ea typeface="Poppins"/>
                <a:cs typeface="Poppins"/>
                <a:sym typeface="Poppins"/>
              </a:defRPr>
            </a:lvl5pPr>
            <a:lvl6pPr lvl="5" algn="ctr">
              <a:buNone/>
              <a:defRPr>
                <a:latin typeface="Poppins"/>
                <a:ea typeface="Poppins"/>
                <a:cs typeface="Poppins"/>
                <a:sym typeface="Poppins"/>
              </a:defRPr>
            </a:lvl6pPr>
            <a:lvl7pPr lvl="6" algn="ctr">
              <a:buNone/>
              <a:defRPr>
                <a:latin typeface="Poppins"/>
                <a:ea typeface="Poppins"/>
                <a:cs typeface="Poppins"/>
                <a:sym typeface="Poppins"/>
              </a:defRPr>
            </a:lvl7pPr>
            <a:lvl8pPr lvl="7" algn="ctr">
              <a:buNone/>
              <a:defRPr>
                <a:latin typeface="Poppins"/>
                <a:ea typeface="Poppins"/>
                <a:cs typeface="Poppins"/>
                <a:sym typeface="Poppins"/>
              </a:defRPr>
            </a:lvl8pPr>
            <a:lvl9pPr lvl="8" algn="ctr">
              <a:buNone/>
              <a:defRPr>
                <a:latin typeface="Poppins"/>
                <a:ea typeface="Poppins"/>
                <a:cs typeface="Poppins"/>
                <a:sym typeface="Poppins"/>
              </a:defRPr>
            </a:lvl9pPr>
          </a:lstStyle>
          <a:p>
            <a:pPr marL="0" lvl="0" indent="0" algn="ctr" rtl="0">
              <a:spcBef>
                <a:spcPts val="0"/>
              </a:spcBef>
              <a:spcAft>
                <a:spcPts val="0"/>
              </a:spcAft>
              <a:buNone/>
            </a:pPr>
            <a:fld id="{00000000-1234-1234-1234-123412341234}" type="slidenum">
              <a:rPr lang="en-US"/>
              <a:t>‹#›</a:t>
            </a:fld>
            <a:endParaRPr/>
          </a:p>
        </p:txBody>
      </p:sp>
      <p:pic>
        <p:nvPicPr>
          <p:cNvPr id="115" name="Google Shape;115;p18"/>
          <p:cNvPicPr preferRelativeResize="0"/>
          <p:nvPr/>
        </p:nvPicPr>
        <p:blipFill rotWithShape="1">
          <a:blip r:embed="rId2">
            <a:alphaModFix/>
          </a:blip>
          <a:srcRect/>
          <a:stretch/>
        </p:blipFill>
        <p:spPr>
          <a:xfrm>
            <a:off x="10382199" y="6340097"/>
            <a:ext cx="1320799" cy="398161"/>
          </a:xfrm>
          <a:prstGeom prst="rect">
            <a:avLst/>
          </a:prstGeom>
          <a:noFill/>
          <a:ln>
            <a:noFill/>
          </a:ln>
        </p:spPr>
      </p:pic>
      <p:sp>
        <p:nvSpPr>
          <p:cNvPr id="116" name="Google Shape;116;p18"/>
          <p:cNvSpPr txBox="1">
            <a:spLocks noGrp="1"/>
          </p:cNvSpPr>
          <p:nvPr>
            <p:ph type="title"/>
          </p:nvPr>
        </p:nvSpPr>
        <p:spPr>
          <a:xfrm>
            <a:off x="55167" y="200"/>
            <a:ext cx="11516400" cy="1031100"/>
          </a:xfrm>
          <a:prstGeom prst="rect">
            <a:avLst/>
          </a:prstGeom>
        </p:spPr>
        <p:txBody>
          <a:bodyPr spcFirstLastPara="1" wrap="square" lIns="91425" tIns="45700" rIns="91425" bIns="45700" anchor="ctr" anchorCtr="0">
            <a:normAutofit/>
          </a:bodyPr>
          <a:lstStyle>
            <a:lvl1pPr lvl="0">
              <a:spcBef>
                <a:spcPts val="0"/>
              </a:spcBef>
              <a:spcAft>
                <a:spcPts val="0"/>
              </a:spcAft>
              <a:buClr>
                <a:srgbClr val="FFFFFF"/>
              </a:buClr>
              <a:buSzPts val="4300"/>
              <a:buFont typeface="Poppins"/>
              <a:buNone/>
              <a:defRPr sz="4300" b="1">
                <a:solidFill>
                  <a:srgbClr val="FFFFFF"/>
                </a:solidFill>
                <a:latin typeface="Poppins"/>
                <a:ea typeface="Poppins"/>
                <a:cs typeface="Poppins"/>
                <a:sym typeface="Poppins"/>
              </a:defRPr>
            </a:lvl1pPr>
            <a:lvl2pPr lvl="1">
              <a:spcBef>
                <a:spcPts val="0"/>
              </a:spcBef>
              <a:spcAft>
                <a:spcPts val="0"/>
              </a:spcAft>
              <a:buClr>
                <a:srgbClr val="FFFFFF"/>
              </a:buClr>
              <a:buSzPts val="4300"/>
              <a:buFont typeface="Poppins"/>
              <a:buNone/>
              <a:defRPr sz="4300" b="1">
                <a:solidFill>
                  <a:srgbClr val="FFFFFF"/>
                </a:solidFill>
                <a:latin typeface="Poppins"/>
                <a:ea typeface="Poppins"/>
                <a:cs typeface="Poppins"/>
                <a:sym typeface="Poppins"/>
              </a:defRPr>
            </a:lvl2pPr>
            <a:lvl3pPr lvl="2">
              <a:spcBef>
                <a:spcPts val="0"/>
              </a:spcBef>
              <a:spcAft>
                <a:spcPts val="0"/>
              </a:spcAft>
              <a:buClr>
                <a:srgbClr val="FFFFFF"/>
              </a:buClr>
              <a:buSzPts val="4300"/>
              <a:buFont typeface="Poppins"/>
              <a:buNone/>
              <a:defRPr sz="4300" b="1">
                <a:solidFill>
                  <a:srgbClr val="FFFFFF"/>
                </a:solidFill>
                <a:latin typeface="Poppins"/>
                <a:ea typeface="Poppins"/>
                <a:cs typeface="Poppins"/>
                <a:sym typeface="Poppins"/>
              </a:defRPr>
            </a:lvl3pPr>
            <a:lvl4pPr lvl="3">
              <a:spcBef>
                <a:spcPts val="0"/>
              </a:spcBef>
              <a:spcAft>
                <a:spcPts val="0"/>
              </a:spcAft>
              <a:buClr>
                <a:srgbClr val="FFFFFF"/>
              </a:buClr>
              <a:buSzPts val="4300"/>
              <a:buFont typeface="Poppins"/>
              <a:buNone/>
              <a:defRPr sz="4300" b="1">
                <a:solidFill>
                  <a:srgbClr val="FFFFFF"/>
                </a:solidFill>
                <a:latin typeface="Poppins"/>
                <a:ea typeface="Poppins"/>
                <a:cs typeface="Poppins"/>
                <a:sym typeface="Poppins"/>
              </a:defRPr>
            </a:lvl4pPr>
            <a:lvl5pPr lvl="4">
              <a:spcBef>
                <a:spcPts val="0"/>
              </a:spcBef>
              <a:spcAft>
                <a:spcPts val="0"/>
              </a:spcAft>
              <a:buClr>
                <a:srgbClr val="FFFFFF"/>
              </a:buClr>
              <a:buSzPts val="4300"/>
              <a:buFont typeface="Poppins"/>
              <a:buNone/>
              <a:defRPr sz="4300" b="1">
                <a:solidFill>
                  <a:srgbClr val="FFFFFF"/>
                </a:solidFill>
                <a:latin typeface="Poppins"/>
                <a:ea typeface="Poppins"/>
                <a:cs typeface="Poppins"/>
                <a:sym typeface="Poppins"/>
              </a:defRPr>
            </a:lvl5pPr>
            <a:lvl6pPr lvl="5">
              <a:spcBef>
                <a:spcPts val="0"/>
              </a:spcBef>
              <a:spcAft>
                <a:spcPts val="0"/>
              </a:spcAft>
              <a:buClr>
                <a:srgbClr val="FFFFFF"/>
              </a:buClr>
              <a:buSzPts val="4300"/>
              <a:buFont typeface="Poppins"/>
              <a:buNone/>
              <a:defRPr sz="4300" b="1">
                <a:solidFill>
                  <a:srgbClr val="FFFFFF"/>
                </a:solidFill>
                <a:latin typeface="Poppins"/>
                <a:ea typeface="Poppins"/>
                <a:cs typeface="Poppins"/>
                <a:sym typeface="Poppins"/>
              </a:defRPr>
            </a:lvl6pPr>
            <a:lvl7pPr lvl="6">
              <a:spcBef>
                <a:spcPts val="0"/>
              </a:spcBef>
              <a:spcAft>
                <a:spcPts val="0"/>
              </a:spcAft>
              <a:buClr>
                <a:srgbClr val="FFFFFF"/>
              </a:buClr>
              <a:buSzPts val="4300"/>
              <a:buFont typeface="Poppins"/>
              <a:buNone/>
              <a:defRPr sz="4300" b="1">
                <a:solidFill>
                  <a:srgbClr val="FFFFFF"/>
                </a:solidFill>
                <a:latin typeface="Poppins"/>
                <a:ea typeface="Poppins"/>
                <a:cs typeface="Poppins"/>
                <a:sym typeface="Poppins"/>
              </a:defRPr>
            </a:lvl7pPr>
            <a:lvl8pPr lvl="7">
              <a:spcBef>
                <a:spcPts val="0"/>
              </a:spcBef>
              <a:spcAft>
                <a:spcPts val="0"/>
              </a:spcAft>
              <a:buClr>
                <a:srgbClr val="FFFFFF"/>
              </a:buClr>
              <a:buSzPts val="4300"/>
              <a:buFont typeface="Poppins"/>
              <a:buNone/>
              <a:defRPr sz="4300" b="1">
                <a:solidFill>
                  <a:srgbClr val="FFFFFF"/>
                </a:solidFill>
                <a:latin typeface="Poppins"/>
                <a:ea typeface="Poppins"/>
                <a:cs typeface="Poppins"/>
                <a:sym typeface="Poppins"/>
              </a:defRPr>
            </a:lvl8pPr>
            <a:lvl9pPr lvl="8">
              <a:spcBef>
                <a:spcPts val="0"/>
              </a:spcBef>
              <a:spcAft>
                <a:spcPts val="0"/>
              </a:spcAft>
              <a:buClr>
                <a:srgbClr val="FFFFFF"/>
              </a:buClr>
              <a:buSzPts val="4300"/>
              <a:buFont typeface="Poppins"/>
              <a:buNone/>
              <a:defRPr sz="4300" b="1">
                <a:solidFill>
                  <a:srgbClr val="FFFFFF"/>
                </a:solidFill>
                <a:latin typeface="Poppins"/>
                <a:ea typeface="Poppins"/>
                <a:cs typeface="Poppins"/>
                <a:sym typeface="Poppins"/>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Title">
  <p:cSld name="Title">
    <p:bg>
      <p:bgPr>
        <a:solidFill>
          <a:schemeClr val="lt1"/>
        </a:solidFill>
        <a:effectLst/>
      </p:bgPr>
    </p:bg>
    <p:spTree>
      <p:nvGrpSpPr>
        <p:cNvPr id="1" name="Shape 117"/>
        <p:cNvGrpSpPr/>
        <p:nvPr/>
      </p:nvGrpSpPr>
      <p:grpSpPr>
        <a:xfrm>
          <a:off x="0" y="0"/>
          <a:ext cx="0" cy="0"/>
          <a:chOff x="0" y="0"/>
          <a:chExt cx="0" cy="0"/>
        </a:xfrm>
      </p:grpSpPr>
      <p:grpSp>
        <p:nvGrpSpPr>
          <p:cNvPr id="118" name="Google Shape;118;p19"/>
          <p:cNvGrpSpPr/>
          <p:nvPr/>
        </p:nvGrpSpPr>
        <p:grpSpPr>
          <a:xfrm>
            <a:off x="8207171" y="-10973"/>
            <a:ext cx="3984945" cy="5443073"/>
            <a:chOff x="8207171" y="-10973"/>
            <a:chExt cx="3984945" cy="5443073"/>
          </a:xfrm>
        </p:grpSpPr>
        <p:sp>
          <p:nvSpPr>
            <p:cNvPr id="119" name="Google Shape;119;p19"/>
            <p:cNvSpPr/>
            <p:nvPr/>
          </p:nvSpPr>
          <p:spPr>
            <a:xfrm>
              <a:off x="8894516" y="0"/>
              <a:ext cx="3297600" cy="5432100"/>
            </a:xfrm>
            <a:prstGeom prst="rect">
              <a:avLst/>
            </a:prstGeom>
            <a:gradFill>
              <a:gsLst>
                <a:gs pos="0">
                  <a:schemeClr val="accent4"/>
                </a:gs>
                <a:gs pos="26000">
                  <a:srgbClr val="007186">
                    <a:alpha val="84705"/>
                  </a:srgbClr>
                </a:gs>
                <a:gs pos="81000">
                  <a:srgbClr val="003843"/>
                </a:gs>
                <a:gs pos="100000">
                  <a:srgbClr val="003843"/>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b="0" i="0" u="none" strike="noStrike" cap="none">
                <a:solidFill>
                  <a:schemeClr val="dk2"/>
                </a:solidFill>
                <a:latin typeface="Open Sans"/>
                <a:ea typeface="Open Sans"/>
                <a:cs typeface="Open Sans"/>
                <a:sym typeface="Open Sans"/>
              </a:endParaRPr>
            </a:p>
          </p:txBody>
        </p:sp>
        <p:sp>
          <p:nvSpPr>
            <p:cNvPr id="120" name="Google Shape;120;p19"/>
            <p:cNvSpPr/>
            <p:nvPr/>
          </p:nvSpPr>
          <p:spPr>
            <a:xfrm>
              <a:off x="8207171" y="-10973"/>
              <a:ext cx="687345" cy="5433619"/>
            </a:xfrm>
            <a:custGeom>
              <a:avLst/>
              <a:gdLst/>
              <a:ahLst/>
              <a:cxnLst/>
              <a:rect l="l" t="t" r="r" b="b"/>
              <a:pathLst>
                <a:path w="687345" h="5460924" extrusionOk="0">
                  <a:moveTo>
                    <a:pt x="687345" y="0"/>
                  </a:moveTo>
                  <a:lnTo>
                    <a:pt x="687345" y="5460924"/>
                  </a:lnTo>
                  <a:lnTo>
                    <a:pt x="568098" y="5228097"/>
                  </a:lnTo>
                  <a:cubicBezTo>
                    <a:pt x="204026" y="4472525"/>
                    <a:pt x="0" y="3625320"/>
                    <a:pt x="0" y="2730462"/>
                  </a:cubicBezTo>
                  <a:cubicBezTo>
                    <a:pt x="0" y="1835604"/>
                    <a:pt x="204026" y="988399"/>
                    <a:pt x="568098" y="232827"/>
                  </a:cubicBezTo>
                  <a:lnTo>
                    <a:pt x="687345" y="0"/>
                  </a:lnTo>
                  <a:close/>
                </a:path>
              </a:pathLst>
            </a:custGeom>
            <a:gradFill>
              <a:gsLst>
                <a:gs pos="0">
                  <a:schemeClr val="accent4"/>
                </a:gs>
                <a:gs pos="26000">
                  <a:srgbClr val="007186">
                    <a:alpha val="84705"/>
                  </a:srgbClr>
                </a:gs>
                <a:gs pos="81000">
                  <a:srgbClr val="003843"/>
                </a:gs>
                <a:gs pos="100000">
                  <a:srgbClr val="003843"/>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b="0" i="0" u="none" strike="noStrike" cap="none">
                <a:solidFill>
                  <a:schemeClr val="dk2"/>
                </a:solidFill>
                <a:latin typeface="Open Sans"/>
                <a:ea typeface="Open Sans"/>
                <a:cs typeface="Open Sans"/>
                <a:sym typeface="Open Sans"/>
              </a:endParaRPr>
            </a:p>
          </p:txBody>
        </p:sp>
      </p:grpSp>
      <p:grpSp>
        <p:nvGrpSpPr>
          <p:cNvPr id="121" name="Google Shape;121;p19"/>
          <p:cNvGrpSpPr/>
          <p:nvPr/>
        </p:nvGrpSpPr>
        <p:grpSpPr>
          <a:xfrm>
            <a:off x="8494529" y="-92252"/>
            <a:ext cx="3832530" cy="5762782"/>
            <a:chOff x="9704153" y="0"/>
            <a:chExt cx="3832530" cy="5762782"/>
          </a:xfrm>
        </p:grpSpPr>
        <p:pic>
          <p:nvPicPr>
            <p:cNvPr id="122" name="Google Shape;122;p19" descr="A white logo with a black background&#10;&#10;Description automatically generated"/>
            <p:cNvPicPr preferRelativeResize="0"/>
            <p:nvPr/>
          </p:nvPicPr>
          <p:blipFill rotWithShape="1">
            <a:blip r:embed="rId2">
              <a:alphaModFix amt="25000"/>
            </a:blip>
            <a:srcRect/>
            <a:stretch/>
          </p:blipFill>
          <p:spPr>
            <a:xfrm>
              <a:off x="9704153" y="0"/>
              <a:ext cx="3832530" cy="5762782"/>
            </a:xfrm>
            <a:prstGeom prst="rect">
              <a:avLst/>
            </a:prstGeom>
            <a:noFill/>
            <a:ln>
              <a:noFill/>
            </a:ln>
          </p:spPr>
        </p:pic>
        <p:sp>
          <p:nvSpPr>
            <p:cNvPr id="123" name="Google Shape;123;p19"/>
            <p:cNvSpPr/>
            <p:nvPr/>
          </p:nvSpPr>
          <p:spPr>
            <a:xfrm>
              <a:off x="11685645" y="2361203"/>
              <a:ext cx="1131393" cy="603306"/>
            </a:xfrm>
            <a:custGeom>
              <a:avLst/>
              <a:gdLst/>
              <a:ahLst/>
              <a:cxnLst/>
              <a:rect l="l" t="t" r="r" b="b"/>
              <a:pathLst>
                <a:path w="623357" h="332400" extrusionOk="0">
                  <a:moveTo>
                    <a:pt x="623357" y="51866"/>
                  </a:moveTo>
                  <a:cubicBezTo>
                    <a:pt x="607374" y="209422"/>
                    <a:pt x="474286" y="332401"/>
                    <a:pt x="312168" y="332401"/>
                  </a:cubicBezTo>
                  <a:cubicBezTo>
                    <a:pt x="150049" y="332401"/>
                    <a:pt x="13374" y="206160"/>
                    <a:pt x="0" y="45342"/>
                  </a:cubicBezTo>
                  <a:cubicBezTo>
                    <a:pt x="94922" y="16310"/>
                    <a:pt x="196369" y="0"/>
                    <a:pt x="301077" y="0"/>
                  </a:cubicBezTo>
                  <a:cubicBezTo>
                    <a:pt x="413614" y="0"/>
                    <a:pt x="521911" y="18267"/>
                    <a:pt x="623031" y="51866"/>
                  </a:cubicBezTo>
                  <a:close/>
                </a:path>
              </a:pathLst>
            </a:custGeom>
            <a:solidFill>
              <a:schemeClr val="lt1">
                <a:alpha val="14900"/>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Open Sans"/>
                <a:ea typeface="Open Sans"/>
                <a:cs typeface="Open Sans"/>
                <a:sym typeface="Open Sans"/>
              </a:endParaRPr>
            </a:p>
          </p:txBody>
        </p:sp>
      </p:grpSp>
      <p:sp>
        <p:nvSpPr>
          <p:cNvPr id="124" name="Google Shape;124;p19"/>
          <p:cNvSpPr txBox="1">
            <a:spLocks noGrp="1"/>
          </p:cNvSpPr>
          <p:nvPr>
            <p:ph type="ctrTitle"/>
          </p:nvPr>
        </p:nvSpPr>
        <p:spPr>
          <a:xfrm>
            <a:off x="396238" y="1251373"/>
            <a:ext cx="7614900" cy="1439400"/>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accent1"/>
              </a:buClr>
              <a:buSzPts val="4400"/>
              <a:buFont typeface="Open Sans"/>
              <a:buNone/>
              <a:defRPr sz="4400">
                <a:solidFill>
                  <a:schemeClr val="accent1"/>
                </a:solidFill>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5" name="Google Shape;125;p19"/>
          <p:cNvSpPr txBox="1">
            <a:spLocks noGrp="1"/>
          </p:cNvSpPr>
          <p:nvPr>
            <p:ph type="subTitle" idx="1"/>
          </p:nvPr>
        </p:nvSpPr>
        <p:spPr>
          <a:xfrm>
            <a:off x="396238" y="2817704"/>
            <a:ext cx="7614900" cy="533400"/>
          </a:xfrm>
          <a:prstGeom prst="rect">
            <a:avLst/>
          </a:prstGeom>
          <a:noFill/>
          <a:ln>
            <a:noFill/>
          </a:ln>
        </p:spPr>
        <p:txBody>
          <a:bodyPr spcFirstLastPara="1" wrap="square" lIns="0" tIns="0" rIns="0" bIns="0" anchor="t" anchorCtr="0">
            <a:normAutofit/>
          </a:bodyPr>
          <a:lstStyle>
            <a:lvl1pPr lvl="0" algn="l">
              <a:lnSpc>
                <a:spcPct val="100000"/>
              </a:lnSpc>
              <a:spcBef>
                <a:spcPts val="1800"/>
              </a:spcBef>
              <a:spcAft>
                <a:spcPts val="0"/>
              </a:spcAft>
              <a:buSzPts val="2800"/>
              <a:buNone/>
              <a:defRPr sz="2800">
                <a:solidFill>
                  <a:schemeClr val="accent2"/>
                </a:solidFill>
                <a:latin typeface="Open Sans"/>
                <a:ea typeface="Open Sans"/>
                <a:cs typeface="Open Sans"/>
                <a:sym typeface="Open Sans"/>
              </a:defRPr>
            </a:lvl1pPr>
            <a:lvl2pPr lvl="1" algn="ctr">
              <a:lnSpc>
                <a:spcPct val="100000"/>
              </a:lnSpc>
              <a:spcBef>
                <a:spcPts val="600"/>
              </a:spcBef>
              <a:spcAft>
                <a:spcPts val="0"/>
              </a:spcAft>
              <a:buSzPts val="2000"/>
              <a:buNone/>
              <a:defRPr sz="2000"/>
            </a:lvl2pPr>
            <a:lvl3pPr lvl="2" algn="ctr">
              <a:lnSpc>
                <a:spcPct val="100000"/>
              </a:lnSpc>
              <a:spcBef>
                <a:spcPts val="600"/>
              </a:spcBef>
              <a:spcAft>
                <a:spcPts val="0"/>
              </a:spcAft>
              <a:buSzPts val="1800"/>
              <a:buNone/>
              <a:defRPr sz="1800"/>
            </a:lvl3pPr>
            <a:lvl4pPr lvl="3" algn="ctr">
              <a:lnSpc>
                <a:spcPct val="100000"/>
              </a:lnSpc>
              <a:spcBef>
                <a:spcPts val="600"/>
              </a:spcBef>
              <a:spcAft>
                <a:spcPts val="0"/>
              </a:spcAft>
              <a:buSzPts val="1760"/>
              <a:buNone/>
              <a:defRPr sz="1600"/>
            </a:lvl4pPr>
            <a:lvl5pPr lvl="4" algn="ctr">
              <a:lnSpc>
                <a:spcPct val="100000"/>
              </a:lnSpc>
              <a:spcBef>
                <a:spcPts val="600"/>
              </a:spcBef>
              <a:spcAft>
                <a:spcPts val="0"/>
              </a:spcAft>
              <a:buSzPts val="1600"/>
              <a:buNone/>
              <a:defRPr sz="1600"/>
            </a:lvl5pPr>
            <a:lvl6pPr lvl="5" algn="ctr">
              <a:lnSpc>
                <a:spcPct val="90000"/>
              </a:lnSpc>
              <a:spcBef>
                <a:spcPts val="375"/>
              </a:spcBef>
              <a:spcAft>
                <a:spcPts val="0"/>
              </a:spcAft>
              <a:buClr>
                <a:schemeClr val="dk1"/>
              </a:buClr>
              <a:buSzPts val="1600"/>
              <a:buNone/>
              <a:defRPr sz="1600"/>
            </a:lvl6pPr>
            <a:lvl7pPr lvl="6" algn="ctr">
              <a:lnSpc>
                <a:spcPct val="90000"/>
              </a:lnSpc>
              <a:spcBef>
                <a:spcPts val="375"/>
              </a:spcBef>
              <a:spcAft>
                <a:spcPts val="0"/>
              </a:spcAft>
              <a:buClr>
                <a:schemeClr val="dk1"/>
              </a:buClr>
              <a:buSzPts val="1600"/>
              <a:buNone/>
              <a:defRPr sz="1600"/>
            </a:lvl7pPr>
            <a:lvl8pPr lvl="7" algn="ctr">
              <a:lnSpc>
                <a:spcPct val="90000"/>
              </a:lnSpc>
              <a:spcBef>
                <a:spcPts val="375"/>
              </a:spcBef>
              <a:spcAft>
                <a:spcPts val="0"/>
              </a:spcAft>
              <a:buClr>
                <a:schemeClr val="dk1"/>
              </a:buClr>
              <a:buSzPts val="1600"/>
              <a:buNone/>
              <a:defRPr sz="1600"/>
            </a:lvl8pPr>
            <a:lvl9pPr lvl="8" algn="ctr">
              <a:lnSpc>
                <a:spcPct val="90000"/>
              </a:lnSpc>
              <a:spcBef>
                <a:spcPts val="375"/>
              </a:spcBef>
              <a:spcAft>
                <a:spcPts val="0"/>
              </a:spcAft>
              <a:buClr>
                <a:schemeClr val="dk1"/>
              </a:buClr>
              <a:buSzPts val="1600"/>
              <a:buNone/>
              <a:defRPr sz="1600"/>
            </a:lvl9pPr>
          </a:lstStyle>
          <a:p>
            <a:endParaRPr/>
          </a:p>
        </p:txBody>
      </p:sp>
      <p:sp>
        <p:nvSpPr>
          <p:cNvPr id="126" name="Google Shape;126;p19"/>
          <p:cNvSpPr txBox="1">
            <a:spLocks noGrp="1"/>
          </p:cNvSpPr>
          <p:nvPr>
            <p:ph type="body" idx="2"/>
          </p:nvPr>
        </p:nvSpPr>
        <p:spPr>
          <a:xfrm>
            <a:off x="396238" y="3706748"/>
            <a:ext cx="7614900" cy="82230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1800"/>
              </a:spcBef>
              <a:spcAft>
                <a:spcPts val="0"/>
              </a:spcAft>
              <a:buSzPts val="1800"/>
              <a:buNone/>
              <a:defRPr sz="1800">
                <a:solidFill>
                  <a:srgbClr val="59565A"/>
                </a:solidFill>
                <a:latin typeface="Open Sans"/>
                <a:ea typeface="Open Sans"/>
                <a:cs typeface="Open Sans"/>
                <a:sym typeface="Open Sans"/>
              </a:defRPr>
            </a:lvl1pPr>
            <a:lvl2pPr marL="914400" lvl="1" indent="-228600" algn="l">
              <a:lnSpc>
                <a:spcPct val="100000"/>
              </a:lnSpc>
              <a:spcBef>
                <a:spcPts val="600"/>
              </a:spcBef>
              <a:spcAft>
                <a:spcPts val="0"/>
              </a:spcAft>
              <a:buSzPts val="2000"/>
              <a:buFont typeface="Arial"/>
              <a:buNone/>
              <a:defRPr sz="2000">
                <a:solidFill>
                  <a:srgbClr val="0088B1"/>
                </a:solidFill>
                <a:latin typeface="Open Sans"/>
                <a:ea typeface="Open Sans"/>
                <a:cs typeface="Open Sans"/>
                <a:sym typeface="Open Sans"/>
              </a:defRPr>
            </a:lvl2pPr>
            <a:lvl3pPr marL="1371600" lvl="2" indent="-228600" algn="l">
              <a:lnSpc>
                <a:spcPct val="100000"/>
              </a:lnSpc>
              <a:spcBef>
                <a:spcPts val="600"/>
              </a:spcBef>
              <a:spcAft>
                <a:spcPts val="0"/>
              </a:spcAft>
              <a:buSzPts val="1800"/>
              <a:buFont typeface="Arial"/>
              <a:buNone/>
              <a:defRPr sz="1800">
                <a:solidFill>
                  <a:srgbClr val="0088B1"/>
                </a:solidFill>
                <a:latin typeface="Open Sans"/>
                <a:ea typeface="Open Sans"/>
                <a:cs typeface="Open Sans"/>
                <a:sym typeface="Open Sans"/>
              </a:defRPr>
            </a:lvl3pPr>
            <a:lvl4pPr marL="1828800" lvl="3" indent="-354330" algn="l">
              <a:lnSpc>
                <a:spcPct val="100000"/>
              </a:lnSpc>
              <a:spcBef>
                <a:spcPts val="600"/>
              </a:spcBef>
              <a:spcAft>
                <a:spcPts val="0"/>
              </a:spcAft>
              <a:buSzPts val="198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27" name="Google Shape;127;p19"/>
          <p:cNvSpPr txBox="1">
            <a:spLocks noGrp="1"/>
          </p:cNvSpPr>
          <p:nvPr>
            <p:ph type="body" idx="3"/>
          </p:nvPr>
        </p:nvSpPr>
        <p:spPr>
          <a:xfrm>
            <a:off x="396237" y="4723852"/>
            <a:ext cx="1446000" cy="276900"/>
          </a:xfrm>
          <a:prstGeom prst="rect">
            <a:avLst/>
          </a:prstGeom>
          <a:noFill/>
          <a:ln>
            <a:noFill/>
          </a:ln>
        </p:spPr>
        <p:txBody>
          <a:bodyPr spcFirstLastPara="1" wrap="square" lIns="0" tIns="0" rIns="0" bIns="0" anchor="t" anchorCtr="0">
            <a:spAutoFit/>
          </a:bodyPr>
          <a:lstStyle>
            <a:lvl1pPr marL="457200" lvl="0" indent="-228600" algn="l">
              <a:lnSpc>
                <a:spcPct val="100000"/>
              </a:lnSpc>
              <a:spcBef>
                <a:spcPts val="1800"/>
              </a:spcBef>
              <a:spcAft>
                <a:spcPts val="0"/>
              </a:spcAft>
              <a:buSzPts val="1800"/>
              <a:buNone/>
              <a:defRPr sz="1800" cap="none">
                <a:solidFill>
                  <a:schemeClr val="dk1"/>
                </a:solidFill>
                <a:latin typeface="Open Sans"/>
                <a:ea typeface="Open Sans"/>
                <a:cs typeface="Open Sans"/>
                <a:sym typeface="Open Sans"/>
              </a:defRPr>
            </a:lvl1pPr>
            <a:lvl2pPr marL="914400" lvl="1" indent="-292100" algn="r">
              <a:lnSpc>
                <a:spcPct val="100000"/>
              </a:lnSpc>
              <a:spcBef>
                <a:spcPts val="600"/>
              </a:spcBef>
              <a:spcAft>
                <a:spcPts val="0"/>
              </a:spcAft>
              <a:buSzPts val="1000"/>
              <a:buChar char="•"/>
              <a:defRPr sz="1000"/>
            </a:lvl2pPr>
            <a:lvl3pPr marL="1371600" lvl="2" indent="-292100" algn="r">
              <a:lnSpc>
                <a:spcPct val="100000"/>
              </a:lnSpc>
              <a:spcBef>
                <a:spcPts val="600"/>
              </a:spcBef>
              <a:spcAft>
                <a:spcPts val="0"/>
              </a:spcAft>
              <a:buSzPts val="1000"/>
              <a:buChar char="•"/>
              <a:defRPr sz="1000"/>
            </a:lvl3pPr>
            <a:lvl4pPr marL="1828800" lvl="3" indent="-298450" algn="r">
              <a:lnSpc>
                <a:spcPct val="100000"/>
              </a:lnSpc>
              <a:spcBef>
                <a:spcPts val="600"/>
              </a:spcBef>
              <a:spcAft>
                <a:spcPts val="0"/>
              </a:spcAft>
              <a:buSzPts val="1100"/>
              <a:buChar char="•"/>
              <a:defRPr sz="1000"/>
            </a:lvl4pPr>
            <a:lvl5pPr marL="2286000" lvl="4" indent="-292100" algn="r">
              <a:lnSpc>
                <a:spcPct val="100000"/>
              </a:lnSpc>
              <a:spcBef>
                <a:spcPts val="600"/>
              </a:spcBef>
              <a:spcAft>
                <a:spcPts val="0"/>
              </a:spcAft>
              <a:buSzPts val="1000"/>
              <a:buChar char="•"/>
              <a:defRPr sz="10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cxnSp>
        <p:nvCxnSpPr>
          <p:cNvPr id="128" name="Google Shape;128;p19"/>
          <p:cNvCxnSpPr/>
          <p:nvPr/>
        </p:nvCxnSpPr>
        <p:spPr>
          <a:xfrm>
            <a:off x="0" y="5432142"/>
            <a:ext cx="12189000" cy="0"/>
          </a:xfrm>
          <a:prstGeom prst="straightConnector1">
            <a:avLst/>
          </a:prstGeom>
          <a:noFill/>
          <a:ln w="38100" cap="flat" cmpd="sng">
            <a:solidFill>
              <a:schemeClr val="accent2"/>
            </a:solidFill>
            <a:prstDash val="solid"/>
            <a:miter lim="800000"/>
            <a:headEnd type="none" w="sm" len="sm"/>
            <a:tailEnd type="none" w="sm" len="sm"/>
          </a:ln>
        </p:spPr>
      </p:cxnSp>
      <p:pic>
        <p:nvPicPr>
          <p:cNvPr id="129" name="Google Shape;129;p19"/>
          <p:cNvPicPr preferRelativeResize="0"/>
          <p:nvPr/>
        </p:nvPicPr>
        <p:blipFill rotWithShape="1">
          <a:blip r:embed="rId3">
            <a:alphaModFix/>
          </a:blip>
          <a:srcRect/>
          <a:stretch/>
        </p:blipFill>
        <p:spPr>
          <a:xfrm>
            <a:off x="301745" y="5487704"/>
            <a:ext cx="2314575" cy="1209675"/>
          </a:xfrm>
          <a:prstGeom prst="rect">
            <a:avLst/>
          </a:prstGeom>
          <a:noFill/>
          <a:ln>
            <a:noFill/>
          </a:ln>
        </p:spPr>
      </p:pic>
      <p:sp>
        <p:nvSpPr>
          <p:cNvPr id="130" name="Google Shape;130;p19"/>
          <p:cNvSpPr txBox="1">
            <a:spLocks noGrp="1"/>
          </p:cNvSpPr>
          <p:nvPr>
            <p:ph type="body" idx="4"/>
          </p:nvPr>
        </p:nvSpPr>
        <p:spPr>
          <a:xfrm>
            <a:off x="3395765" y="5983978"/>
            <a:ext cx="8407500" cy="586500"/>
          </a:xfrm>
          <a:prstGeom prst="rect">
            <a:avLst/>
          </a:prstGeom>
          <a:noFill/>
          <a:ln>
            <a:noFill/>
          </a:ln>
        </p:spPr>
        <p:txBody>
          <a:bodyPr spcFirstLastPara="1" wrap="square" lIns="0" tIns="0" rIns="0" bIns="0" anchor="b" anchorCtr="0">
            <a:normAutofit/>
          </a:bodyPr>
          <a:lstStyle>
            <a:lvl1pPr marL="457200" lvl="0" indent="-228600" algn="r">
              <a:lnSpc>
                <a:spcPct val="100000"/>
              </a:lnSpc>
              <a:spcBef>
                <a:spcPts val="1800"/>
              </a:spcBef>
              <a:spcAft>
                <a:spcPts val="0"/>
              </a:spcAft>
              <a:buSzPts val="900"/>
              <a:buNone/>
              <a:defRPr sz="900"/>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54330" algn="l">
              <a:lnSpc>
                <a:spcPct val="100000"/>
              </a:lnSpc>
              <a:spcBef>
                <a:spcPts val="600"/>
              </a:spcBef>
              <a:spcAft>
                <a:spcPts val="0"/>
              </a:spcAft>
              <a:buSzPts val="198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Content 1">
  <p:cSld name="Title and Content">
    <p:spTree>
      <p:nvGrpSpPr>
        <p:cNvPr id="1" name="Shape 131"/>
        <p:cNvGrpSpPr/>
        <p:nvPr/>
      </p:nvGrpSpPr>
      <p:grpSpPr>
        <a:xfrm>
          <a:off x="0" y="0"/>
          <a:ext cx="0" cy="0"/>
          <a:chOff x="0" y="0"/>
          <a:chExt cx="0" cy="0"/>
        </a:xfrm>
      </p:grpSpPr>
      <p:sp>
        <p:nvSpPr>
          <p:cNvPr id="132" name="Google Shape;132;p20"/>
          <p:cNvSpPr txBox="1">
            <a:spLocks noGrp="1"/>
          </p:cNvSpPr>
          <p:nvPr>
            <p:ph type="title"/>
          </p:nvPr>
        </p:nvSpPr>
        <p:spPr>
          <a:xfrm>
            <a:off x="396240" y="0"/>
            <a:ext cx="11399400" cy="11079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accent2"/>
              </a:buClr>
              <a:buSzPts val="3600"/>
              <a:buFont typeface="Open Sans"/>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3" name="Google Shape;133;p20"/>
          <p:cNvSpPr txBox="1">
            <a:spLocks noGrp="1"/>
          </p:cNvSpPr>
          <p:nvPr>
            <p:ph type="body" idx="1"/>
          </p:nvPr>
        </p:nvSpPr>
        <p:spPr>
          <a:xfrm>
            <a:off x="381000" y="1280160"/>
            <a:ext cx="11414700" cy="4563300"/>
          </a:xfrm>
          <a:prstGeom prst="rect">
            <a:avLst/>
          </a:prstGeom>
          <a:noFill/>
          <a:ln>
            <a:noFill/>
          </a:ln>
        </p:spPr>
        <p:txBody>
          <a:bodyPr spcFirstLastPara="1" wrap="square" lIns="0" tIns="0" rIns="0" bIns="0" anchor="t" anchorCtr="0">
            <a:normAutofit/>
          </a:bodyPr>
          <a:lstStyle>
            <a:lvl1pPr marL="457200" lvl="0" indent="-342900" algn="l">
              <a:lnSpc>
                <a:spcPct val="100000"/>
              </a:lnSpc>
              <a:spcBef>
                <a:spcPts val="18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54330" algn="l">
              <a:lnSpc>
                <a:spcPct val="100000"/>
              </a:lnSpc>
              <a:spcBef>
                <a:spcPts val="600"/>
              </a:spcBef>
              <a:spcAft>
                <a:spcPts val="0"/>
              </a:spcAft>
              <a:buSzPts val="198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34" name="Google Shape;134;p20"/>
          <p:cNvSpPr txBox="1">
            <a:spLocks noGrp="1"/>
          </p:cNvSpPr>
          <p:nvPr>
            <p:ph type="body" idx="2"/>
          </p:nvPr>
        </p:nvSpPr>
        <p:spPr>
          <a:xfrm>
            <a:off x="566057" y="5921828"/>
            <a:ext cx="11229600" cy="322200"/>
          </a:xfrm>
          <a:prstGeom prst="rect">
            <a:avLst/>
          </a:prstGeom>
          <a:noFill/>
          <a:ln>
            <a:noFill/>
          </a:ln>
        </p:spPr>
        <p:txBody>
          <a:bodyPr spcFirstLastPara="1" wrap="square" lIns="0" tIns="0" rIns="0" bIns="0" anchor="b" anchorCtr="0">
            <a:noAutofit/>
          </a:bodyPr>
          <a:lstStyle>
            <a:lvl1pPr marL="457200" lvl="0" indent="-228600" algn="l">
              <a:lnSpc>
                <a:spcPct val="100000"/>
              </a:lnSpc>
              <a:spcBef>
                <a:spcPts val="0"/>
              </a:spcBef>
              <a:spcAft>
                <a:spcPts val="0"/>
              </a:spcAft>
              <a:buSzPts val="900"/>
              <a:buNone/>
              <a:defRPr sz="900"/>
            </a:lvl1pPr>
            <a:lvl2pPr marL="914400" lvl="1" indent="-228600" algn="l">
              <a:lnSpc>
                <a:spcPct val="100000"/>
              </a:lnSpc>
              <a:spcBef>
                <a:spcPts val="0"/>
              </a:spcBef>
              <a:spcAft>
                <a:spcPts val="0"/>
              </a:spcAft>
              <a:buSzPts val="1000"/>
              <a:buNone/>
              <a:defRPr sz="1000"/>
            </a:lvl2pPr>
            <a:lvl3pPr marL="1371600" lvl="2" indent="-228600" algn="l">
              <a:lnSpc>
                <a:spcPct val="100000"/>
              </a:lnSpc>
              <a:spcBef>
                <a:spcPts val="0"/>
              </a:spcBef>
              <a:spcAft>
                <a:spcPts val="0"/>
              </a:spcAft>
              <a:buSzPts val="1000"/>
              <a:buNone/>
              <a:defRPr sz="1000"/>
            </a:lvl3pPr>
            <a:lvl4pPr marL="1828800" lvl="3" indent="-228600" algn="l">
              <a:lnSpc>
                <a:spcPct val="100000"/>
              </a:lnSpc>
              <a:spcBef>
                <a:spcPts val="0"/>
              </a:spcBef>
              <a:spcAft>
                <a:spcPts val="0"/>
              </a:spcAft>
              <a:buSzPts val="1100"/>
              <a:buNone/>
              <a:defRPr sz="1000"/>
            </a:lvl4pPr>
            <a:lvl5pPr marL="2286000" lvl="4" indent="-228600" algn="l">
              <a:lnSpc>
                <a:spcPct val="100000"/>
              </a:lnSpc>
              <a:spcBef>
                <a:spcPts val="0"/>
              </a:spcBef>
              <a:spcAft>
                <a:spcPts val="0"/>
              </a:spcAft>
              <a:buSzPts val="1000"/>
              <a:buNone/>
              <a:defRPr sz="10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35" name="Google Shape;135;p20"/>
          <p:cNvSpPr txBox="1">
            <a:spLocks noGrp="1"/>
          </p:cNvSpPr>
          <p:nvPr>
            <p:ph type="sldNum" idx="12"/>
          </p:nvPr>
        </p:nvSpPr>
        <p:spPr>
          <a:xfrm>
            <a:off x="11643561" y="6585203"/>
            <a:ext cx="153900" cy="184800"/>
          </a:xfrm>
          <a:prstGeom prst="rect">
            <a:avLst/>
          </a:prstGeom>
          <a:noFill/>
          <a:ln>
            <a:noFill/>
          </a:ln>
        </p:spPr>
        <p:txBody>
          <a:bodyPr spcFirstLastPara="1" wrap="square" lIns="0" tIns="0" rIns="0" bIns="0" anchor="b" anchorCtr="0">
            <a:sp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9"/>
        <p:cNvGrpSpPr/>
        <p:nvPr/>
      </p:nvGrpSpPr>
      <p:grpSpPr>
        <a:xfrm>
          <a:off x="0" y="0"/>
          <a:ext cx="0" cy="0"/>
          <a:chOff x="0" y="0"/>
          <a:chExt cx="0" cy="0"/>
        </a:xfrm>
      </p:grpSpPr>
      <p:pic>
        <p:nvPicPr>
          <p:cNvPr id="20" name="Google Shape;20;p3" descr="Icon&#10;&#10;Description automatically generated with low confidence"/>
          <p:cNvPicPr preferRelativeResize="0"/>
          <p:nvPr/>
        </p:nvPicPr>
        <p:blipFill rotWithShape="1">
          <a:blip r:embed="rId2">
            <a:alphaModFix/>
          </a:blip>
          <a:srcRect t="-4477" b="4477"/>
          <a:stretch/>
        </p:blipFill>
        <p:spPr>
          <a:xfrm>
            <a:off x="0" y="-314709"/>
            <a:ext cx="12192000" cy="7179443"/>
          </a:xfrm>
          <a:prstGeom prst="rect">
            <a:avLst/>
          </a:prstGeom>
          <a:noFill/>
          <a:ln>
            <a:noFill/>
          </a:ln>
        </p:spPr>
      </p:pic>
      <p:sp>
        <p:nvSpPr>
          <p:cNvPr id="21" name="Google Shape;21;p3"/>
          <p:cNvSpPr txBox="1">
            <a:spLocks noGrp="1"/>
          </p:cNvSpPr>
          <p:nvPr>
            <p:ph type="body" idx="1"/>
          </p:nvPr>
        </p:nvSpPr>
        <p:spPr>
          <a:xfrm>
            <a:off x="1731351" y="1832073"/>
            <a:ext cx="3471862" cy="101917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2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3"/>
          <p:cNvSpPr txBox="1">
            <a:spLocks noGrp="1"/>
          </p:cNvSpPr>
          <p:nvPr>
            <p:ph type="body" idx="2"/>
          </p:nvPr>
        </p:nvSpPr>
        <p:spPr>
          <a:xfrm>
            <a:off x="4262689" y="3592674"/>
            <a:ext cx="3471862" cy="10191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3"/>
          <p:cNvSpPr txBox="1">
            <a:spLocks noGrp="1"/>
          </p:cNvSpPr>
          <p:nvPr>
            <p:ph type="body" idx="3"/>
          </p:nvPr>
        </p:nvSpPr>
        <p:spPr>
          <a:xfrm>
            <a:off x="4262689" y="3592674"/>
            <a:ext cx="3471862" cy="101917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8000"/>
              <a:buNone/>
              <a:defRPr sz="8000" b="1" i="0">
                <a:solidFill>
                  <a:schemeClr val="lt1"/>
                </a:solidFill>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
          <p:cNvSpPr txBox="1">
            <a:spLocks noGrp="1"/>
          </p:cNvSpPr>
          <p:nvPr>
            <p:ph type="body" idx="4"/>
          </p:nvPr>
        </p:nvSpPr>
        <p:spPr>
          <a:xfrm>
            <a:off x="1731351" y="1832072"/>
            <a:ext cx="3471862" cy="101917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8000"/>
              <a:buNone/>
              <a:defRPr sz="8000" b="1" i="0">
                <a:solidFill>
                  <a:schemeClr val="lt1"/>
                </a:solidFill>
                <a:latin typeface="Arial"/>
                <a:ea typeface="Arial"/>
                <a:cs typeface="Arial"/>
                <a:sym typeface="Aria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Gray">
  <p:cSld name="Title and Content Gray">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433206" y="594159"/>
            <a:ext cx="1121981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800"/>
              <a:buFont typeface="Arial"/>
              <a:buNone/>
              <a:defRPr sz="4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4"/>
          <p:cNvSpPr txBox="1">
            <a:spLocks noGrp="1"/>
          </p:cNvSpPr>
          <p:nvPr>
            <p:ph type="body" idx="1"/>
          </p:nvPr>
        </p:nvSpPr>
        <p:spPr>
          <a:xfrm>
            <a:off x="433388" y="2187574"/>
            <a:ext cx="11219636" cy="3639485"/>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Font typeface="Arial"/>
              <a:buChar char="•"/>
              <a:defRPr>
                <a:latin typeface="Arial"/>
                <a:ea typeface="Arial"/>
                <a:cs typeface="Arial"/>
                <a:sym typeface="Arial"/>
              </a:defRPr>
            </a:lvl1pPr>
            <a:lvl2pPr marL="914400" lvl="1" indent="-381000" algn="l">
              <a:lnSpc>
                <a:spcPct val="90000"/>
              </a:lnSpc>
              <a:spcBef>
                <a:spcPts val="500"/>
              </a:spcBef>
              <a:spcAft>
                <a:spcPts val="0"/>
              </a:spcAft>
              <a:buClr>
                <a:schemeClr val="dk1"/>
              </a:buClr>
              <a:buSzPts val="2400"/>
              <a:buFont typeface="Arial"/>
              <a:buChar char="•"/>
              <a:defRPr>
                <a:latin typeface="Arial"/>
                <a:ea typeface="Arial"/>
                <a:cs typeface="Arial"/>
                <a:sym typeface="Arial"/>
              </a:defRPr>
            </a:lvl2pPr>
            <a:lvl3pPr marL="1371600" lvl="2" indent="-355600" algn="l">
              <a:lnSpc>
                <a:spcPct val="90000"/>
              </a:lnSpc>
              <a:spcBef>
                <a:spcPts val="500"/>
              </a:spcBef>
              <a:spcAft>
                <a:spcPts val="0"/>
              </a:spcAft>
              <a:buClr>
                <a:schemeClr val="dk1"/>
              </a:buClr>
              <a:buSzPts val="2000"/>
              <a:buFont typeface="Arial"/>
              <a:buChar char="•"/>
              <a:defRPr>
                <a:latin typeface="Arial"/>
                <a:ea typeface="Arial"/>
                <a:cs typeface="Arial"/>
                <a:sym typeface="Arial"/>
              </a:defRPr>
            </a:lvl3pPr>
            <a:lvl4pPr marL="1828800" lvl="3" indent="-342900" algn="l">
              <a:lnSpc>
                <a:spcPct val="90000"/>
              </a:lnSpc>
              <a:spcBef>
                <a:spcPts val="500"/>
              </a:spcBef>
              <a:spcAft>
                <a:spcPts val="0"/>
              </a:spcAft>
              <a:buClr>
                <a:schemeClr val="dk1"/>
              </a:buClr>
              <a:buSzPts val="1800"/>
              <a:buChar char="•"/>
              <a:defRPr>
                <a:latin typeface="Arial"/>
                <a:ea typeface="Arial"/>
                <a:cs typeface="Arial"/>
                <a:sym typeface="Arial"/>
              </a:defRPr>
            </a:lvl4pPr>
            <a:lvl5pPr marL="2286000" lvl="4" indent="-342900" algn="l">
              <a:lnSpc>
                <a:spcPct val="90000"/>
              </a:lnSpc>
              <a:spcBef>
                <a:spcPts val="500"/>
              </a:spcBef>
              <a:spcAft>
                <a:spcPts val="0"/>
              </a:spcAft>
              <a:buClr>
                <a:schemeClr val="dk1"/>
              </a:buClr>
              <a:buSzPts val="1800"/>
              <a:buChar char="•"/>
              <a:defRPr>
                <a:latin typeface="Arial"/>
                <a:ea typeface="Arial"/>
                <a:cs typeface="Arial"/>
                <a:sym typeface="Aria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4"/>
          <p:cNvSpPr/>
          <p:nvPr/>
        </p:nvSpPr>
        <p:spPr>
          <a:xfrm>
            <a:off x="-197225" y="6094911"/>
            <a:ext cx="12532659" cy="258417"/>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9" name="Google Shape;29;p4"/>
          <p:cNvSpPr/>
          <p:nvPr/>
        </p:nvSpPr>
        <p:spPr>
          <a:xfrm>
            <a:off x="-197225" y="6291468"/>
            <a:ext cx="12532659" cy="684008"/>
          </a:xfrm>
          <a:prstGeom prst="rect">
            <a:avLst/>
          </a:prstGeom>
          <a:solidFill>
            <a:srgbClr val="1F75B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0" name="Google Shape;30;p4"/>
          <p:cNvSpPr txBox="1"/>
          <p:nvPr/>
        </p:nvSpPr>
        <p:spPr>
          <a:xfrm>
            <a:off x="9852982" y="6374979"/>
            <a:ext cx="2269445" cy="51698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2900"/>
              <a:buFont typeface="Arial"/>
              <a:buNone/>
            </a:pPr>
            <a:r>
              <a:rPr lang="en-US" sz="2900" b="0" i="0" u="none" strike="noStrike" cap="none">
                <a:solidFill>
                  <a:schemeClr val="lt1"/>
                </a:solidFill>
                <a:latin typeface="Arial"/>
                <a:ea typeface="Arial"/>
                <a:cs typeface="Arial"/>
                <a:sym typeface="Arial"/>
              </a:rPr>
              <a:t>ceedar.org</a:t>
            </a:r>
            <a:endParaRPr sz="1400" b="0" i="0" u="none" strike="noStrike" cap="none">
              <a:solidFill>
                <a:srgbClr val="000000"/>
              </a:solidFill>
              <a:latin typeface="Arial"/>
              <a:ea typeface="Arial"/>
              <a:cs typeface="Arial"/>
              <a:sym typeface="Arial"/>
            </a:endParaRPr>
          </a:p>
        </p:txBody>
      </p:sp>
      <p:sp>
        <p:nvSpPr>
          <p:cNvPr id="31" name="Google Shape;31;p4"/>
          <p:cNvSpPr/>
          <p:nvPr/>
        </p:nvSpPr>
        <p:spPr>
          <a:xfrm>
            <a:off x="-232792" y="-75459"/>
            <a:ext cx="12603791" cy="401766"/>
          </a:xfrm>
          <a:prstGeom prst="rect">
            <a:avLst/>
          </a:prstGeom>
          <a:solidFill>
            <a:srgbClr val="2995C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2" name="Google Shape;32;p4" descr="Text&#10;&#10;Description automatically generated with medium confidence"/>
          <p:cNvPicPr preferRelativeResize="0"/>
          <p:nvPr/>
        </p:nvPicPr>
        <p:blipFill rotWithShape="1">
          <a:blip r:embed="rId2">
            <a:alphaModFix/>
          </a:blip>
          <a:srcRect/>
          <a:stretch/>
        </p:blipFill>
        <p:spPr>
          <a:xfrm>
            <a:off x="69573" y="6332785"/>
            <a:ext cx="2269445" cy="471465"/>
          </a:xfrm>
          <a:prstGeom prst="rect">
            <a:avLst/>
          </a:prstGeom>
          <a:noFill/>
          <a:ln>
            <a:noFill/>
          </a:ln>
        </p:spPr>
      </p:pic>
      <p:sp>
        <p:nvSpPr>
          <p:cNvPr id="33" name="Google Shape;33;p4"/>
          <p:cNvSpPr/>
          <p:nvPr/>
        </p:nvSpPr>
        <p:spPr>
          <a:xfrm>
            <a:off x="-232792" y="326307"/>
            <a:ext cx="12603791" cy="5758666"/>
          </a:xfrm>
          <a:prstGeom prst="rect">
            <a:avLst/>
          </a:prstGeom>
          <a:solidFill>
            <a:srgbClr val="E4E4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4"/>
        <p:cNvGrpSpPr/>
        <p:nvPr/>
      </p:nvGrpSpPr>
      <p:grpSpPr>
        <a:xfrm>
          <a:off x="0" y="0"/>
          <a:ext cx="0" cy="0"/>
          <a:chOff x="0" y="0"/>
          <a:chExt cx="0" cy="0"/>
        </a:xfrm>
      </p:grpSpPr>
      <p:sp>
        <p:nvSpPr>
          <p:cNvPr id="35" name="Google Shape;35;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
        <p:cNvGrpSpPr/>
        <p:nvPr/>
      </p:nvGrpSpPr>
      <p:grpSpPr>
        <a:xfrm>
          <a:off x="0" y="0"/>
          <a:ext cx="0" cy="0"/>
          <a:chOff x="0" y="0"/>
          <a:chExt cx="0" cy="0"/>
        </a:xfrm>
      </p:grpSpPr>
      <p:sp>
        <p:nvSpPr>
          <p:cNvPr id="41" name="Google Shape;41;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9"/>
        <p:cNvGrpSpPr/>
        <p:nvPr/>
      </p:nvGrpSpPr>
      <p:grpSpPr>
        <a:xfrm>
          <a:off x="0" y="0"/>
          <a:ext cx="0" cy="0"/>
          <a:chOff x="0" y="0"/>
          <a:chExt cx="0" cy="0"/>
        </a:xfrm>
      </p:grpSpPr>
      <p:sp>
        <p:nvSpPr>
          <p:cNvPr id="50" name="Google Shape;50;p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2" name="Google Shape;5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5"/>
        <p:cNvGrpSpPr/>
        <p:nvPr/>
      </p:nvGrpSpPr>
      <p:grpSpPr>
        <a:xfrm>
          <a:off x="0" y="0"/>
          <a:ext cx="0" cy="0"/>
          <a:chOff x="0" y="0"/>
          <a:chExt cx="0" cy="0"/>
        </a:xfrm>
      </p:grpSpPr>
      <p:sp>
        <p:nvSpPr>
          <p:cNvPr id="56" name="Google Shape;56;p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8" name="Google Shape;5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1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68" name="Google Shape;68;p10" descr="Shape, rectangle&#10;&#10;Description automatically generated"/>
          <p:cNvPicPr preferRelativeResize="0"/>
          <p:nvPr/>
        </p:nvPicPr>
        <p:blipFill rotWithShape="1">
          <a:blip r:embed="rId2">
            <a:alphaModFix/>
          </a:blip>
          <a:srcRect/>
          <a:stretch/>
        </p:blipFill>
        <p:spPr>
          <a:xfrm>
            <a:off x="0" y="8229"/>
            <a:ext cx="12192000" cy="6854653"/>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995CF"/>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docs.google.com/forms/d/e/1FAIpQLSdMFYUHSfGdE-ED6YvObvUCKy4rZjfvibQGjo-rR9JrvAWI8w/viewform"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1"/>
          <p:cNvSpPr txBox="1">
            <a:spLocks noGrp="1"/>
          </p:cNvSpPr>
          <p:nvPr>
            <p:ph type="title" idx="4294967295"/>
          </p:nvPr>
        </p:nvSpPr>
        <p:spPr>
          <a:xfrm>
            <a:off x="3689350" y="785813"/>
            <a:ext cx="4827588" cy="1697037"/>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90000"/>
              </a:lnSpc>
              <a:spcBef>
                <a:spcPts val="0"/>
              </a:spcBef>
              <a:spcAft>
                <a:spcPts val="0"/>
              </a:spcAft>
              <a:buClr>
                <a:schemeClr val="lt1"/>
              </a:buClr>
              <a:buSzPts val="3200"/>
              <a:buFont typeface="Arial"/>
              <a:buNone/>
              <a:tabLst/>
              <a:defRPr/>
            </a:pPr>
            <a:r>
              <a:rPr kumimoji="0" lang="en-US" sz="3200" b="1" i="0" u="none" strike="noStrike" kern="0" cap="none" spc="0" normalizeH="0" baseline="0" noProof="0" dirty="0">
                <a:ln>
                  <a:noFill/>
                </a:ln>
                <a:solidFill>
                  <a:schemeClr val="lt1"/>
                </a:solidFill>
                <a:effectLst/>
                <a:uLnTx/>
                <a:uFillTx/>
                <a:latin typeface="Arial"/>
                <a:ea typeface="Arial"/>
                <a:cs typeface="Arial"/>
                <a:sym typeface="Arial"/>
              </a:rPr>
              <a:t>Welcome to</a:t>
            </a:r>
            <a:endParaRPr kumimoji="0" lang="en-US" sz="4400" b="1" i="0" u="none" strike="noStrike" kern="0" cap="none" spc="0" normalizeH="0" baseline="0" noProof="0" dirty="0">
              <a:ln>
                <a:noFill/>
              </a:ln>
              <a:solidFill>
                <a:schemeClr val="lt1"/>
              </a:solidFill>
              <a:effectLst/>
              <a:uLnTx/>
              <a:uFillTx/>
              <a:latin typeface="Arial"/>
              <a:ea typeface="Arial"/>
              <a:cs typeface="Arial"/>
              <a:sym typeface="Arial"/>
            </a:endParaRPr>
          </a:p>
          <a:p>
            <a:pPr marL="0" marR="0" lvl="0" indent="0" algn="ctr" defTabSz="914400" rtl="0" eaLnBrk="1" fontAlgn="auto" latinLnBrk="0" hangingPunct="1">
              <a:lnSpc>
                <a:spcPct val="90000"/>
              </a:lnSpc>
              <a:spcBef>
                <a:spcPts val="1000"/>
              </a:spcBef>
              <a:spcAft>
                <a:spcPts val="0"/>
              </a:spcAft>
              <a:buClr>
                <a:schemeClr val="lt1"/>
              </a:buClr>
              <a:buSzPts val="3200"/>
              <a:buFont typeface="Arial"/>
              <a:buNone/>
              <a:tabLst/>
              <a:defRPr/>
            </a:pPr>
            <a:r>
              <a:rPr kumimoji="0" lang="en-US" sz="3200" b="1" i="0" u="none" strike="noStrike" kern="0" cap="none" spc="0" normalizeH="0" baseline="0" noProof="0" dirty="0">
                <a:ln>
                  <a:noFill/>
                </a:ln>
                <a:solidFill>
                  <a:schemeClr val="lt1"/>
                </a:solidFill>
                <a:effectLst/>
                <a:uLnTx/>
                <a:uFillTx/>
                <a:latin typeface="Arial"/>
                <a:ea typeface="Arial"/>
                <a:cs typeface="Arial"/>
                <a:sym typeface="Arial"/>
              </a:rPr>
              <a:t>CEEDAR’s Leadership</a:t>
            </a:r>
            <a:endParaRPr kumimoji="0" lang="en-US" sz="4400" b="1" i="0" u="none" strike="noStrike" kern="0" cap="none" spc="0" normalizeH="0" baseline="0" noProof="0" dirty="0">
              <a:ln>
                <a:noFill/>
              </a:ln>
              <a:solidFill>
                <a:schemeClr val="lt1"/>
              </a:solidFill>
              <a:effectLst/>
              <a:uLnTx/>
              <a:uFillTx/>
              <a:latin typeface="Arial"/>
              <a:ea typeface="Arial"/>
              <a:cs typeface="Arial"/>
              <a:sym typeface="Arial"/>
            </a:endParaRPr>
          </a:p>
          <a:p>
            <a:pPr marL="0" marR="0" lvl="0" indent="0" algn="ctr" defTabSz="914400" rtl="0" eaLnBrk="1" fontAlgn="auto" latinLnBrk="0" hangingPunct="1">
              <a:lnSpc>
                <a:spcPct val="90000"/>
              </a:lnSpc>
              <a:spcBef>
                <a:spcPts val="1000"/>
              </a:spcBef>
              <a:spcAft>
                <a:spcPts val="0"/>
              </a:spcAft>
              <a:buClr>
                <a:schemeClr val="lt1"/>
              </a:buClr>
              <a:buSzPts val="3200"/>
              <a:buFont typeface="Arial"/>
              <a:buNone/>
              <a:tabLst/>
              <a:defRPr/>
            </a:pPr>
            <a:r>
              <a:rPr kumimoji="0" lang="en-US" sz="3200" b="1" i="0" u="none" strike="noStrike" kern="0" cap="none" spc="0" normalizeH="0" baseline="0" noProof="0" dirty="0">
                <a:ln>
                  <a:noFill/>
                </a:ln>
                <a:solidFill>
                  <a:schemeClr val="lt1"/>
                </a:solidFill>
                <a:effectLst/>
                <a:uLnTx/>
                <a:uFillTx/>
                <a:latin typeface="Arial"/>
                <a:ea typeface="Arial"/>
                <a:cs typeface="Arial"/>
                <a:sym typeface="Arial"/>
              </a:rPr>
              <a:t>Topical Action Group (TAG)</a:t>
            </a:r>
            <a:endParaRPr kumimoji="0" lang="en-US" sz="4400" b="1" i="0" u="none" strike="noStrike" kern="0" cap="none" spc="0" normalizeH="0" baseline="0" noProof="0" dirty="0">
              <a:ln>
                <a:noFill/>
              </a:ln>
              <a:solidFill>
                <a:schemeClr val="lt1"/>
              </a:solidFill>
              <a:effectLst/>
              <a:uLnTx/>
              <a:uFillTx/>
              <a:latin typeface="Arial"/>
              <a:ea typeface="Arial"/>
              <a:cs typeface="Arial"/>
              <a:sym typeface="Arial"/>
            </a:endParaRPr>
          </a:p>
        </p:txBody>
      </p:sp>
      <p:sp>
        <p:nvSpPr>
          <p:cNvPr id="142" name="Google Shape;142;p21">
            <a:extLst>
              <a:ext uri="{C183D7F6-B498-43B3-948B-1728B52AA6E4}">
                <adec:decorative xmlns:adec="http://schemas.microsoft.com/office/drawing/2017/decorative" val="1"/>
              </a:ext>
            </a:extLst>
          </p:cNvPr>
          <p:cNvSpPr/>
          <p:nvPr/>
        </p:nvSpPr>
        <p:spPr>
          <a:xfrm>
            <a:off x="3048775" y="532475"/>
            <a:ext cx="5981700" cy="3696000"/>
          </a:xfrm>
          <a:prstGeom prst="rect">
            <a:avLst/>
          </a:prstGeom>
          <a:noFill/>
          <a:ln w="920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a:solidFill>
                  <a:schemeClr val="lt1"/>
                </a:solidFill>
              </a:rPr>
              <a:t> </a:t>
            </a:r>
            <a:endParaRPr sz="1800" b="0" i="0" u="none" strike="noStrike" cap="none">
              <a:solidFill>
                <a:schemeClr val="lt1"/>
              </a:solidFill>
              <a:latin typeface="Arial"/>
              <a:ea typeface="Arial"/>
              <a:cs typeface="Arial"/>
              <a:sym typeface="Arial"/>
            </a:endParaRPr>
          </a:p>
        </p:txBody>
      </p:sp>
      <p:sp>
        <p:nvSpPr>
          <p:cNvPr id="143" name="Google Shape;143;p21"/>
          <p:cNvSpPr txBox="1"/>
          <p:nvPr/>
        </p:nvSpPr>
        <p:spPr>
          <a:xfrm>
            <a:off x="4524762" y="3141585"/>
            <a:ext cx="3142500" cy="708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Thursday, </a:t>
            </a:r>
            <a:r>
              <a:rPr lang="en-US" sz="2000" b="1">
                <a:solidFill>
                  <a:schemeClr val="lt1"/>
                </a:solidFill>
                <a:latin typeface="Calibri"/>
                <a:ea typeface="Calibri"/>
                <a:cs typeface="Calibri"/>
                <a:sym typeface="Calibri"/>
              </a:rPr>
              <a:t>April 9th, 2026</a:t>
            </a:r>
            <a:endParaRPr sz="2000" b="1" i="0" u="none" strike="noStrike" cap="none">
              <a:solidFill>
                <a:schemeClr val="lt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Calibri"/>
                <a:ea typeface="Calibri"/>
                <a:cs typeface="Calibri"/>
                <a:sym typeface="Calibri"/>
              </a:rPr>
              <a:t>3:00-4:00 Eastern Time</a:t>
            </a:r>
            <a:endParaRPr sz="2000" b="1" i="0" u="none" strike="noStrike" cap="none">
              <a:solidFill>
                <a:schemeClr val="lt1"/>
              </a:solidFill>
              <a:latin typeface="Calibri"/>
              <a:ea typeface="Calibri"/>
              <a:cs typeface="Calibri"/>
              <a:sym typeface="Calibri"/>
            </a:endParaRPr>
          </a:p>
        </p:txBody>
      </p:sp>
      <p:sp>
        <p:nvSpPr>
          <p:cNvPr id="144" name="Google Shape;144;p21"/>
          <p:cNvSpPr/>
          <p:nvPr/>
        </p:nvSpPr>
        <p:spPr>
          <a:xfrm>
            <a:off x="3201875" y="4380875"/>
            <a:ext cx="5684400" cy="1781700"/>
          </a:xfrm>
          <a:prstGeom prst="rect">
            <a:avLst/>
          </a:prstGeom>
          <a:solidFill>
            <a:srgbClr val="FFFF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Welcome to our TAG! </a:t>
            </a: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Participants</a:t>
            </a:r>
            <a:r>
              <a:rPr lang="en-US" sz="1800" b="0" i="0" u="none" strike="noStrike" cap="none">
                <a:solidFill>
                  <a:srgbClr val="000000"/>
                </a:solidFill>
                <a:latin typeface="Arial"/>
                <a:ea typeface="Arial"/>
                <a:cs typeface="Arial"/>
                <a:sym typeface="Arial"/>
              </a:rPr>
              <a:t>: please change your Zoom name to </a:t>
            </a: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your state and name</a:t>
            </a: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Ex: Florida, Agatha Trunchbull</a:t>
            </a:r>
            <a:endParaRPr sz="18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CEEDAR staff: please change your Zoom name to </a:t>
            </a: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CEEDAR, Your name</a:t>
            </a:r>
            <a:endParaRPr sz="1800" b="1"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2" name="Google Shape;222;p30"/>
          <p:cNvSpPr txBox="1">
            <a:spLocks noGrp="1"/>
          </p:cNvSpPr>
          <p:nvPr>
            <p:ph type="title" idx="4294967295"/>
          </p:nvPr>
        </p:nvSpPr>
        <p:spPr>
          <a:xfrm>
            <a:off x="1943463" y="539841"/>
            <a:ext cx="5707063" cy="1019175"/>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fontScale="90000"/>
          </a:bodyPr>
          <a:lstStyle/>
          <a:p>
            <a:pPr marL="0" marR="0" lvl="0" indent="0" algn="ctr" defTabSz="914400" rtl="0" eaLnBrk="1" fontAlgn="auto" latinLnBrk="0" hangingPunct="1">
              <a:lnSpc>
                <a:spcPct val="90000"/>
              </a:lnSpc>
              <a:spcBef>
                <a:spcPts val="0"/>
              </a:spcBef>
              <a:spcAft>
                <a:spcPts val="0"/>
              </a:spcAft>
              <a:buClr>
                <a:schemeClr val="lt1"/>
              </a:buClr>
              <a:buSzPct val="100000"/>
              <a:buFont typeface="Arial"/>
              <a:buNone/>
              <a:tabLst/>
              <a:defRPr/>
            </a:pPr>
            <a:r>
              <a:rPr kumimoji="0" lang="en-US" sz="8000" b="1" i="0" u="none" strike="noStrike" kern="0" cap="none" spc="0" normalizeH="0" baseline="0" noProof="0" dirty="0">
                <a:ln>
                  <a:noFill/>
                </a:ln>
                <a:solidFill>
                  <a:schemeClr val="lt1"/>
                </a:solidFill>
                <a:effectLst/>
                <a:uLnTx/>
                <a:uFillTx/>
                <a:latin typeface="Arial"/>
                <a:ea typeface="Arial"/>
                <a:cs typeface="Arial"/>
                <a:sym typeface="Arial"/>
              </a:rPr>
              <a:t>Today’s Agenda</a:t>
            </a:r>
          </a:p>
          <a:p>
            <a:pPr marL="0" marR="0" lvl="0" indent="0" algn="ctr" defTabSz="914400" rtl="0" eaLnBrk="1" fontAlgn="auto" latinLnBrk="0" hangingPunct="1">
              <a:lnSpc>
                <a:spcPct val="90000"/>
              </a:lnSpc>
              <a:spcBef>
                <a:spcPts val="1000"/>
              </a:spcBef>
              <a:spcAft>
                <a:spcPts val="0"/>
              </a:spcAft>
              <a:buClr>
                <a:schemeClr val="lt1"/>
              </a:buClr>
              <a:buSzPct val="100000"/>
              <a:buFont typeface="Arial"/>
              <a:buNone/>
              <a:tabLst/>
              <a:defRPr/>
            </a:pPr>
            <a:endParaRPr kumimoji="0" lang="en-US" sz="8000" b="1" i="0" u="none" strike="noStrike" kern="0" cap="none" spc="0" normalizeH="0" baseline="0" noProof="0" dirty="0">
              <a:ln>
                <a:noFill/>
              </a:ln>
              <a:solidFill>
                <a:schemeClr val="lt1"/>
              </a:solidFill>
              <a:effectLst/>
              <a:uLnTx/>
              <a:uFillTx/>
              <a:latin typeface="Arial"/>
              <a:ea typeface="Arial"/>
              <a:cs typeface="Arial"/>
              <a:sym typeface="Arial"/>
            </a:endParaRPr>
          </a:p>
        </p:txBody>
      </p:sp>
      <p:sp>
        <p:nvSpPr>
          <p:cNvPr id="3" name="Google Shape;221;p30"/>
          <p:cNvSpPr txBox="1">
            <a:spLocks noGrp="1"/>
          </p:cNvSpPr>
          <p:nvPr>
            <p:ph type="body" idx="1"/>
          </p:nvPr>
        </p:nvSpPr>
        <p:spPr>
          <a:xfrm>
            <a:off x="808675" y="2459290"/>
            <a:ext cx="8189400" cy="3972300"/>
          </a:xfrm>
          <a:prstGeom prst="rect">
            <a:avLst/>
          </a:prstGeom>
          <a:noFill/>
          <a:ln>
            <a:noFill/>
          </a:ln>
        </p:spPr>
        <p:txBody>
          <a:bodyPr spcFirstLastPara="1" wrap="square" lIns="91425" tIns="45700" rIns="91425" bIns="45700" anchor="t" anchorCtr="0">
            <a:normAutofit/>
          </a:bodyPr>
          <a:lstStyle/>
          <a:p>
            <a:pPr marL="457200" lvl="0" indent="-381000" algn="l" rtl="0">
              <a:lnSpc>
                <a:spcPct val="100000"/>
              </a:lnSpc>
              <a:spcBef>
                <a:spcPts val="0"/>
              </a:spcBef>
              <a:spcAft>
                <a:spcPts val="0"/>
              </a:spcAft>
              <a:buClr>
                <a:srgbClr val="000000"/>
              </a:buClr>
              <a:buSzPts val="2400"/>
              <a:buFont typeface="Instrument Sans"/>
              <a:buChar char="●"/>
            </a:pPr>
            <a:r>
              <a:rPr lang="en-US" sz="2400" dirty="0">
                <a:solidFill>
                  <a:srgbClr val="000000"/>
                </a:solidFill>
                <a:latin typeface="Instrument Sans"/>
                <a:ea typeface="Instrument Sans"/>
                <a:cs typeface="Instrument Sans"/>
                <a:sym typeface="Instrument Sans"/>
              </a:rPr>
              <a:t>Welcome and Introductions</a:t>
            </a:r>
            <a:endParaRPr sz="2400" dirty="0">
              <a:solidFill>
                <a:srgbClr val="000000"/>
              </a:solidFill>
              <a:latin typeface="Instrument Sans"/>
              <a:ea typeface="Instrument Sans"/>
              <a:cs typeface="Instrument Sans"/>
              <a:sym typeface="Instrument Sans"/>
            </a:endParaRPr>
          </a:p>
          <a:p>
            <a:pPr marL="457200" lvl="0" indent="-381000" algn="l" rtl="0">
              <a:lnSpc>
                <a:spcPct val="115000"/>
              </a:lnSpc>
              <a:spcBef>
                <a:spcPts val="0"/>
              </a:spcBef>
              <a:spcAft>
                <a:spcPts val="0"/>
              </a:spcAft>
              <a:buClr>
                <a:srgbClr val="000000"/>
              </a:buClr>
              <a:buSzPts val="2400"/>
              <a:buFont typeface="Instrument Sans"/>
              <a:buChar char="●"/>
            </a:pPr>
            <a:r>
              <a:rPr lang="en-US" sz="2400" dirty="0">
                <a:solidFill>
                  <a:srgbClr val="000000"/>
                </a:solidFill>
                <a:latin typeface="Instrument Sans"/>
                <a:ea typeface="Instrument Sans"/>
                <a:cs typeface="Instrument Sans"/>
                <a:sym typeface="Instrument Sans"/>
              </a:rPr>
              <a:t>Workgroup Goal &amp; Approach</a:t>
            </a:r>
            <a:endParaRPr sz="2400" dirty="0">
              <a:solidFill>
                <a:srgbClr val="000000"/>
              </a:solidFill>
              <a:latin typeface="Instrument Sans"/>
              <a:ea typeface="Instrument Sans"/>
              <a:cs typeface="Instrument Sans"/>
              <a:sym typeface="Instrument Sans"/>
            </a:endParaRPr>
          </a:p>
          <a:p>
            <a:pPr marL="457200" lvl="0" indent="-381000" algn="l" rtl="0">
              <a:lnSpc>
                <a:spcPct val="115000"/>
              </a:lnSpc>
              <a:spcBef>
                <a:spcPts val="0"/>
              </a:spcBef>
              <a:spcAft>
                <a:spcPts val="0"/>
              </a:spcAft>
              <a:buClr>
                <a:srgbClr val="000000"/>
              </a:buClr>
              <a:buSzPts val="2400"/>
              <a:buFont typeface="Instrument Sans"/>
              <a:buChar char="●"/>
            </a:pPr>
            <a:r>
              <a:rPr lang="en-US" sz="2400" dirty="0">
                <a:solidFill>
                  <a:srgbClr val="000000"/>
                </a:solidFill>
                <a:latin typeface="Instrument Sans"/>
                <a:ea typeface="Instrument Sans"/>
                <a:cs typeface="Instrument Sans"/>
                <a:sym typeface="Instrument Sans"/>
              </a:rPr>
              <a:t>Project Timeline</a:t>
            </a:r>
            <a:endParaRPr sz="2400" dirty="0">
              <a:solidFill>
                <a:srgbClr val="000000"/>
              </a:solidFill>
              <a:latin typeface="Instrument Sans"/>
              <a:ea typeface="Instrument Sans"/>
              <a:cs typeface="Instrument Sans"/>
              <a:sym typeface="Instrument Sans"/>
            </a:endParaRPr>
          </a:p>
          <a:p>
            <a:pPr marL="914400" lvl="1" indent="-381000" algn="l" rtl="0">
              <a:spcBef>
                <a:spcPts val="0"/>
              </a:spcBef>
              <a:spcAft>
                <a:spcPts val="0"/>
              </a:spcAft>
              <a:buClr>
                <a:srgbClr val="000000"/>
              </a:buClr>
              <a:buSzPts val="2400"/>
              <a:buFont typeface="Instrument Sans"/>
              <a:buChar char="○"/>
            </a:pPr>
            <a:r>
              <a:rPr lang="en-US" sz="2400" dirty="0">
                <a:solidFill>
                  <a:srgbClr val="000000"/>
                </a:solidFill>
                <a:latin typeface="Instrument Sans"/>
                <a:ea typeface="Instrument Sans"/>
                <a:cs typeface="Instrument Sans"/>
                <a:sym typeface="Instrument Sans"/>
              </a:rPr>
              <a:t>Session </a:t>
            </a:r>
            <a:r>
              <a:rPr lang="en-US" dirty="0">
                <a:solidFill>
                  <a:srgbClr val="000000"/>
                </a:solidFill>
                <a:latin typeface="Instrument Sans"/>
                <a:ea typeface="Instrument Sans"/>
                <a:cs typeface="Instrument Sans"/>
                <a:sym typeface="Instrument Sans"/>
              </a:rPr>
              <a:t>3</a:t>
            </a:r>
            <a:r>
              <a:rPr lang="en-US" sz="2400" dirty="0">
                <a:solidFill>
                  <a:srgbClr val="000000"/>
                </a:solidFill>
                <a:latin typeface="Instrument Sans"/>
                <a:ea typeface="Instrument Sans"/>
                <a:cs typeface="Instrument Sans"/>
                <a:sym typeface="Instrument Sans"/>
              </a:rPr>
              <a:t>: </a:t>
            </a:r>
            <a:r>
              <a:rPr lang="en-US" dirty="0">
                <a:solidFill>
                  <a:srgbClr val="000000"/>
                </a:solidFill>
                <a:latin typeface="Instrument Sans"/>
                <a:ea typeface="Instrument Sans"/>
                <a:cs typeface="Instrument Sans"/>
                <a:sym typeface="Instrument Sans"/>
              </a:rPr>
              <a:t>Review Resources and Plan Product</a:t>
            </a:r>
            <a:endParaRPr sz="2400" dirty="0">
              <a:solidFill>
                <a:srgbClr val="000000"/>
              </a:solidFill>
              <a:latin typeface="Instrument Sans"/>
              <a:ea typeface="Instrument Sans"/>
              <a:cs typeface="Instrument Sans"/>
              <a:sym typeface="Instrument Sans"/>
            </a:endParaRPr>
          </a:p>
          <a:p>
            <a:pPr marL="457200" lvl="0" indent="-381000" algn="l" rtl="0">
              <a:lnSpc>
                <a:spcPct val="100000"/>
              </a:lnSpc>
              <a:spcBef>
                <a:spcPts val="0"/>
              </a:spcBef>
              <a:spcAft>
                <a:spcPts val="0"/>
              </a:spcAft>
              <a:buSzPts val="2400"/>
              <a:buFont typeface="Instrument Sans"/>
              <a:buChar char="●"/>
            </a:pPr>
            <a:r>
              <a:rPr lang="en-US" sz="2400" dirty="0">
                <a:latin typeface="Instrument Sans"/>
                <a:ea typeface="Instrument Sans"/>
                <a:cs typeface="Instrument Sans"/>
                <a:sym typeface="Instrument Sans"/>
              </a:rPr>
              <a:t>Final Thoughts and Action Items</a:t>
            </a:r>
            <a:endParaRPr sz="2400" dirty="0">
              <a:solidFill>
                <a:srgbClr val="000000"/>
              </a:solidFill>
              <a:latin typeface="Instrument Sans"/>
              <a:ea typeface="Instrument Sans"/>
              <a:cs typeface="Instrument Sans"/>
              <a:sym typeface="Instrument Sans"/>
            </a:endParaRPr>
          </a:p>
          <a:p>
            <a:pPr marL="457200" lvl="0" indent="-381000" algn="l" rtl="0">
              <a:lnSpc>
                <a:spcPct val="115000"/>
              </a:lnSpc>
              <a:spcBef>
                <a:spcPts val="0"/>
              </a:spcBef>
              <a:spcAft>
                <a:spcPts val="0"/>
              </a:spcAft>
              <a:buClr>
                <a:srgbClr val="000000"/>
              </a:buClr>
              <a:buSzPts val="2400"/>
              <a:buFont typeface="Instrument Sans"/>
              <a:buChar char="●"/>
            </a:pPr>
            <a:r>
              <a:rPr lang="en-US" sz="2400" dirty="0">
                <a:solidFill>
                  <a:srgbClr val="000000"/>
                </a:solidFill>
                <a:latin typeface="Instrument Sans"/>
                <a:ea typeface="Instrument Sans"/>
                <a:cs typeface="Instrument Sans"/>
                <a:sym typeface="Instrument Sans"/>
              </a:rPr>
              <a:t>Workgroup Meeting Time</a:t>
            </a:r>
            <a:endParaRPr sz="2400" dirty="0">
              <a:solidFill>
                <a:srgbClr val="000000"/>
              </a:solidFill>
              <a:latin typeface="Instrument Sans"/>
              <a:ea typeface="Instrument Sans"/>
              <a:cs typeface="Instrument Sans"/>
              <a:sym typeface="Instrument Sans"/>
            </a:endParaRPr>
          </a:p>
          <a:p>
            <a:pPr marL="0" lvl="0" indent="0" algn="l" rtl="0">
              <a:lnSpc>
                <a:spcPct val="115000"/>
              </a:lnSpc>
              <a:spcBef>
                <a:spcPts val="0"/>
              </a:spcBef>
              <a:spcAft>
                <a:spcPts val="0"/>
              </a:spcAft>
              <a:buNone/>
            </a:pPr>
            <a:endParaRPr sz="2000" dirty="0">
              <a:latin typeface="Instrument Sans"/>
              <a:ea typeface="Instrument Sans"/>
              <a:cs typeface="Instrument Sans"/>
              <a:sym typeface="Instrument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26"/>
        <p:cNvGrpSpPr/>
        <p:nvPr/>
      </p:nvGrpSpPr>
      <p:grpSpPr>
        <a:xfrm>
          <a:off x="0" y="0"/>
          <a:ext cx="0" cy="0"/>
          <a:chOff x="0" y="0"/>
          <a:chExt cx="0" cy="0"/>
        </a:xfrm>
      </p:grpSpPr>
      <p:sp>
        <p:nvSpPr>
          <p:cNvPr id="227" name="Google Shape;227;p31"/>
          <p:cNvSpPr txBox="1">
            <a:spLocks noGrp="1"/>
          </p:cNvSpPr>
          <p:nvPr>
            <p:ph type="title" idx="4294967295"/>
          </p:nvPr>
        </p:nvSpPr>
        <p:spPr>
          <a:xfrm>
            <a:off x="433206" y="12973"/>
            <a:ext cx="11219700" cy="13257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dirty="0">
                <a:latin typeface="Arial"/>
                <a:ea typeface="Arial"/>
                <a:cs typeface="Arial"/>
                <a:sym typeface="Arial"/>
              </a:rPr>
              <a:t>Project Timeline</a:t>
            </a:r>
            <a:endParaRPr dirty="0">
              <a:latin typeface="Arial"/>
              <a:ea typeface="Arial"/>
              <a:cs typeface="Arial"/>
              <a:sym typeface="Arial"/>
            </a:endParaRPr>
          </a:p>
        </p:txBody>
      </p:sp>
      <p:graphicFrame>
        <p:nvGraphicFramePr>
          <p:cNvPr id="228" name="Google Shape;228;p31"/>
          <p:cNvGraphicFramePr/>
          <p:nvPr>
            <p:extLst>
              <p:ext uri="{D42A27DB-BD31-4B8C-83A1-F6EECF244321}">
                <p14:modId xmlns:p14="http://schemas.microsoft.com/office/powerpoint/2010/main" val="2904721425"/>
              </p:ext>
            </p:extLst>
          </p:nvPr>
        </p:nvGraphicFramePr>
        <p:xfrm>
          <a:off x="353482" y="1177668"/>
          <a:ext cx="11407150" cy="5479229"/>
        </p:xfrm>
        <a:graphic>
          <a:graphicData uri="http://schemas.openxmlformats.org/drawingml/2006/table">
            <a:tbl>
              <a:tblPr firstRow="1">
                <a:noFill/>
                <a:tableStyleId>{DA432FEA-ED1E-4EA8-9868-7AC9D06D3B22}</a:tableStyleId>
              </a:tblPr>
              <a:tblGrid>
                <a:gridCol w="1362300">
                  <a:extLst>
                    <a:ext uri="{9D8B030D-6E8A-4147-A177-3AD203B41FA5}">
                      <a16:colId xmlns:a16="http://schemas.microsoft.com/office/drawing/2014/main" val="20000"/>
                    </a:ext>
                  </a:extLst>
                </a:gridCol>
                <a:gridCol w="2567650">
                  <a:extLst>
                    <a:ext uri="{9D8B030D-6E8A-4147-A177-3AD203B41FA5}">
                      <a16:colId xmlns:a16="http://schemas.microsoft.com/office/drawing/2014/main" val="20001"/>
                    </a:ext>
                  </a:extLst>
                </a:gridCol>
                <a:gridCol w="7477200">
                  <a:extLst>
                    <a:ext uri="{9D8B030D-6E8A-4147-A177-3AD203B41FA5}">
                      <a16:colId xmlns:a16="http://schemas.microsoft.com/office/drawing/2014/main" val="20002"/>
                    </a:ext>
                  </a:extLst>
                </a:gridCol>
              </a:tblGrid>
              <a:tr h="424800">
                <a:tc>
                  <a:txBody>
                    <a:bodyPr/>
                    <a:lstStyle/>
                    <a:p>
                      <a:pPr marL="0" lvl="0" indent="0" algn="l" rtl="0">
                        <a:spcBef>
                          <a:spcPts val="0"/>
                        </a:spcBef>
                        <a:spcAft>
                          <a:spcPts val="0"/>
                        </a:spcAft>
                        <a:buNone/>
                      </a:pPr>
                      <a:r>
                        <a:rPr lang="en-US" sz="1200">
                          <a:solidFill>
                            <a:srgbClr val="000000"/>
                          </a:solidFill>
                          <a:latin typeface="Instrument Sans"/>
                          <a:ea typeface="Instrument Sans"/>
                          <a:cs typeface="Instrument Sans"/>
                          <a:sym typeface="Instrument Sans"/>
                        </a:rPr>
                        <a:t>Month</a:t>
                      </a:r>
                      <a:endParaRPr sz="1200">
                        <a:solidFill>
                          <a:srgbClr val="000000"/>
                        </a:solidFill>
                        <a:latin typeface="Instrument Sans"/>
                        <a:ea typeface="Instrument Sans"/>
                        <a:cs typeface="Instrument Sans"/>
                        <a:sym typeface="Instrument Sans"/>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7B7B7"/>
                    </a:solidFill>
                  </a:tcPr>
                </a:tc>
                <a:tc>
                  <a:txBody>
                    <a:bodyPr/>
                    <a:lstStyle/>
                    <a:p>
                      <a:pPr marL="0" lvl="0" indent="0" algn="l" rtl="0">
                        <a:spcBef>
                          <a:spcPts val="0"/>
                        </a:spcBef>
                        <a:spcAft>
                          <a:spcPts val="0"/>
                        </a:spcAft>
                        <a:buNone/>
                      </a:pPr>
                      <a:r>
                        <a:rPr lang="en-US" sz="1200">
                          <a:solidFill>
                            <a:srgbClr val="000000"/>
                          </a:solidFill>
                          <a:latin typeface="Instrument Sans"/>
                          <a:ea typeface="Instrument Sans"/>
                          <a:cs typeface="Instrument Sans"/>
                          <a:sym typeface="Instrument Sans"/>
                        </a:rPr>
                        <a:t>Objective</a:t>
                      </a:r>
                      <a:endParaRPr sz="1200">
                        <a:solidFill>
                          <a:srgbClr val="000000"/>
                        </a:solidFill>
                        <a:latin typeface="Instrument Sans"/>
                        <a:ea typeface="Instrument Sans"/>
                        <a:cs typeface="Instrument Sans"/>
                        <a:sym typeface="Instrument Sans"/>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7B7B7"/>
                    </a:solidFill>
                  </a:tcPr>
                </a:tc>
                <a:tc>
                  <a:txBody>
                    <a:bodyPr/>
                    <a:lstStyle/>
                    <a:p>
                      <a:pPr marL="0" lvl="0" indent="0" algn="l" rtl="0">
                        <a:spcBef>
                          <a:spcPts val="0"/>
                        </a:spcBef>
                        <a:spcAft>
                          <a:spcPts val="0"/>
                        </a:spcAft>
                        <a:buNone/>
                      </a:pPr>
                      <a:r>
                        <a:rPr lang="en-US" sz="1200">
                          <a:latin typeface="Instrument Sans"/>
                          <a:ea typeface="Instrument Sans"/>
                          <a:cs typeface="Instrument Sans"/>
                          <a:sym typeface="Instrument Sans"/>
                        </a:rPr>
                        <a:t>Milestone/Deliverable</a:t>
                      </a:r>
                      <a:endParaRPr sz="1200">
                        <a:solidFill>
                          <a:srgbClr val="000000"/>
                        </a:solidFill>
                        <a:latin typeface="Instrument Sans"/>
                        <a:ea typeface="Instrument Sans"/>
                        <a:cs typeface="Instrument Sans"/>
                        <a:sym typeface="Instrument Sans"/>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7B7B7"/>
                    </a:solidFill>
                  </a:tcPr>
                </a:tc>
                <a:extLst>
                  <a:ext uri="{0D108BD9-81ED-4DB2-BD59-A6C34878D82A}">
                    <a16:rowId xmlns:a16="http://schemas.microsoft.com/office/drawing/2014/main" val="10000"/>
                  </a:ext>
                </a:extLst>
              </a:tr>
              <a:tr h="831200">
                <a:tc>
                  <a:txBody>
                    <a:bodyPr/>
                    <a:lstStyle/>
                    <a:p>
                      <a:pPr marL="0" lvl="0" indent="0" algn="l" rtl="0">
                        <a:spcBef>
                          <a:spcPts val="0"/>
                        </a:spcBef>
                        <a:spcAft>
                          <a:spcPts val="0"/>
                        </a:spcAft>
                        <a:buNone/>
                      </a:pPr>
                      <a:r>
                        <a:rPr lang="en-US" sz="1200">
                          <a:solidFill>
                            <a:srgbClr val="000000"/>
                          </a:solidFill>
                        </a:rPr>
                        <a:t>January 8th</a:t>
                      </a:r>
                      <a:endParaRPr sz="1200">
                        <a:solidFill>
                          <a:srgbClr val="00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A9999"/>
                    </a:solidFill>
                  </a:tcPr>
                </a:tc>
                <a:tc>
                  <a:txBody>
                    <a:bodyPr/>
                    <a:lstStyle/>
                    <a:p>
                      <a:pPr marL="0" lvl="0" indent="0" algn="l" rtl="0">
                        <a:lnSpc>
                          <a:spcPct val="90000"/>
                        </a:lnSpc>
                        <a:spcBef>
                          <a:spcPts val="0"/>
                        </a:spcBef>
                        <a:spcAft>
                          <a:spcPts val="0"/>
                        </a:spcAft>
                        <a:buClr>
                          <a:srgbClr val="FFFFFF"/>
                        </a:buClr>
                        <a:buSzPts val="1800"/>
                        <a:buFont typeface="Arial"/>
                        <a:buNone/>
                      </a:pPr>
                      <a:r>
                        <a:rPr lang="en-US" sz="1200">
                          <a:solidFill>
                            <a:srgbClr val="000000"/>
                          </a:solidFill>
                        </a:rPr>
                        <a:t>Defining Topic and Overview</a:t>
                      </a:r>
                      <a:endParaRPr sz="1200">
                        <a:solidFill>
                          <a:srgbClr val="00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A9999"/>
                    </a:solidFill>
                  </a:tcPr>
                </a:tc>
                <a:tc>
                  <a:txBody>
                    <a:bodyPr/>
                    <a:lstStyle/>
                    <a:p>
                      <a:pPr marL="457200" lvl="0" indent="-304800" algn="l" rtl="0">
                        <a:spcBef>
                          <a:spcPts val="0"/>
                        </a:spcBef>
                        <a:spcAft>
                          <a:spcPts val="0"/>
                        </a:spcAft>
                        <a:buSzPts val="1200"/>
                        <a:buChar char="●"/>
                      </a:pPr>
                      <a:r>
                        <a:rPr lang="en-US" sz="1200"/>
                        <a:t> Identify 2–3 key challenges school leaders face in the selected topic area.</a:t>
                      </a:r>
                      <a:endParaRPr sz="1200"/>
                    </a:p>
                    <a:p>
                      <a:pPr marL="457200" lvl="0" indent="-304800" algn="l" rtl="0">
                        <a:spcBef>
                          <a:spcPts val="0"/>
                        </a:spcBef>
                        <a:spcAft>
                          <a:spcPts val="0"/>
                        </a:spcAft>
                        <a:buSzPts val="1200"/>
                        <a:buChar char="●"/>
                      </a:pPr>
                      <a:r>
                        <a:rPr lang="en-US" sz="1200"/>
                        <a:t>Collect examples of assignments, practice/learning opportunities, or resources you currently use that relate to the topic.</a:t>
                      </a:r>
                      <a:endParaRPr sz="12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A9999"/>
                    </a:solidFill>
                  </a:tcPr>
                </a:tc>
                <a:extLst>
                  <a:ext uri="{0D108BD9-81ED-4DB2-BD59-A6C34878D82A}">
                    <a16:rowId xmlns:a16="http://schemas.microsoft.com/office/drawing/2014/main" val="10001"/>
                  </a:ext>
                </a:extLst>
              </a:tr>
              <a:tr h="1282925">
                <a:tc>
                  <a:txBody>
                    <a:bodyPr/>
                    <a:lstStyle/>
                    <a:p>
                      <a:pPr marL="0" lvl="0" indent="0" algn="l" rtl="0">
                        <a:spcBef>
                          <a:spcPts val="0"/>
                        </a:spcBef>
                        <a:spcAft>
                          <a:spcPts val="0"/>
                        </a:spcAft>
                        <a:buNone/>
                      </a:pPr>
                      <a:r>
                        <a:rPr lang="en-US" sz="1200">
                          <a:solidFill>
                            <a:srgbClr val="000000"/>
                          </a:solidFill>
                        </a:rPr>
                        <a:t>February</a:t>
                      </a:r>
                      <a:endParaRPr sz="1200">
                        <a:solidFill>
                          <a:srgbClr val="00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9CB9C"/>
                    </a:solidFill>
                  </a:tcPr>
                </a:tc>
                <a:tc>
                  <a:txBody>
                    <a:bodyPr/>
                    <a:lstStyle/>
                    <a:p>
                      <a:pPr marL="0" lvl="0" indent="0" algn="l" rtl="0">
                        <a:spcBef>
                          <a:spcPts val="0"/>
                        </a:spcBef>
                        <a:spcAft>
                          <a:spcPts val="0"/>
                        </a:spcAft>
                        <a:buNone/>
                      </a:pPr>
                      <a:r>
                        <a:rPr lang="en-US" sz="1200">
                          <a:solidFill>
                            <a:srgbClr val="000000"/>
                          </a:solidFill>
                        </a:rPr>
                        <a:t>Asynchronous work and Office Hours</a:t>
                      </a:r>
                      <a:endParaRPr sz="1200">
                        <a:solidFill>
                          <a:srgbClr val="00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9CB9C"/>
                    </a:solidFill>
                  </a:tcPr>
                </a:tc>
                <a:tc>
                  <a:txBody>
                    <a:bodyPr/>
                    <a:lstStyle/>
                    <a:p>
                      <a:pPr marL="457200" lvl="0" indent="-304800" algn="l" rtl="0">
                        <a:spcBef>
                          <a:spcPts val="0"/>
                        </a:spcBef>
                        <a:spcAft>
                          <a:spcPts val="0"/>
                        </a:spcAft>
                        <a:buSzPts val="1200"/>
                        <a:buChar char="●"/>
                      </a:pPr>
                      <a:r>
                        <a:rPr lang="en-US" sz="1200"/>
                        <a:t>Meet asynchronously during February to complete the work outline.</a:t>
                      </a:r>
                      <a:endParaRPr sz="1200"/>
                    </a:p>
                    <a:p>
                      <a:pPr marL="457200" lvl="0" indent="-304800" algn="l" rtl="0">
                        <a:spcBef>
                          <a:spcPts val="0"/>
                        </a:spcBef>
                        <a:spcAft>
                          <a:spcPts val="0"/>
                        </a:spcAft>
                        <a:buSzPts val="1200"/>
                        <a:buChar char="●"/>
                      </a:pPr>
                      <a:r>
                        <a:rPr lang="en-US" sz="1200"/>
                        <a:t>Facilitate email check-ins to confirm progress and deadlines.</a:t>
                      </a:r>
                      <a:endParaRPr sz="1200"/>
                    </a:p>
                    <a:p>
                      <a:pPr marL="457200" lvl="0" indent="-304800" algn="l" rtl="0">
                        <a:spcBef>
                          <a:spcPts val="0"/>
                        </a:spcBef>
                        <a:spcAft>
                          <a:spcPts val="0"/>
                        </a:spcAft>
                        <a:buSzPts val="1200"/>
                        <a:buChar char="●"/>
                      </a:pPr>
                      <a:r>
                        <a:rPr lang="en-US" sz="1200"/>
                        <a:t>Attend optional office hours (date TBD) for TAG participants or CEEDAR staff to share updates.</a:t>
                      </a:r>
                      <a:endParaRPr sz="1200"/>
                    </a:p>
                    <a:p>
                      <a:pPr marL="457200" lvl="0" indent="-304800" algn="l" rtl="0">
                        <a:spcBef>
                          <a:spcPts val="0"/>
                        </a:spcBef>
                        <a:spcAft>
                          <a:spcPts val="0"/>
                        </a:spcAft>
                        <a:buSzPts val="1200"/>
                        <a:buChar char="●"/>
                      </a:pPr>
                      <a:r>
                        <a:rPr lang="en-US" sz="1200"/>
                        <a:t>Outline and collect examples of assignments, practice/learning opportunities, or resources, as well as key challenges and upload into shared Google Drive.</a:t>
                      </a:r>
                      <a:endParaRPr sz="12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9CB9C"/>
                    </a:solidFill>
                  </a:tcPr>
                </a:tc>
                <a:extLst>
                  <a:ext uri="{0D108BD9-81ED-4DB2-BD59-A6C34878D82A}">
                    <a16:rowId xmlns:a16="http://schemas.microsoft.com/office/drawing/2014/main" val="10002"/>
                  </a:ext>
                </a:extLst>
              </a:tr>
              <a:tr h="926525">
                <a:tc>
                  <a:txBody>
                    <a:bodyPr/>
                    <a:lstStyle/>
                    <a:p>
                      <a:pPr marL="0" lvl="0" indent="0" algn="l" rtl="0">
                        <a:spcBef>
                          <a:spcPts val="0"/>
                        </a:spcBef>
                        <a:spcAft>
                          <a:spcPts val="0"/>
                        </a:spcAft>
                        <a:buNone/>
                      </a:pPr>
                      <a:r>
                        <a:rPr lang="en-US" sz="1200">
                          <a:solidFill>
                            <a:srgbClr val="000000"/>
                          </a:solidFill>
                        </a:rPr>
                        <a:t>March 12th</a:t>
                      </a:r>
                      <a:endParaRPr sz="1200">
                        <a:solidFill>
                          <a:srgbClr val="00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E599"/>
                    </a:solidFill>
                  </a:tcPr>
                </a:tc>
                <a:tc>
                  <a:txBody>
                    <a:bodyPr/>
                    <a:lstStyle/>
                    <a:p>
                      <a:pPr marL="0" lvl="0" indent="0" algn="l" rtl="0">
                        <a:lnSpc>
                          <a:spcPct val="90000"/>
                        </a:lnSpc>
                        <a:spcBef>
                          <a:spcPts val="0"/>
                        </a:spcBef>
                        <a:spcAft>
                          <a:spcPts val="0"/>
                        </a:spcAft>
                        <a:buClr>
                          <a:srgbClr val="FFFFFF"/>
                        </a:buClr>
                        <a:buSzPts val="1800"/>
                        <a:buFont typeface="Arial"/>
                        <a:buNone/>
                      </a:pPr>
                      <a:r>
                        <a:rPr lang="en-US" sz="1200"/>
                        <a:t>Review Resources</a:t>
                      </a:r>
                      <a:endParaRPr sz="1200">
                        <a:solidFill>
                          <a:srgbClr val="00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E599"/>
                    </a:solidFill>
                  </a:tcPr>
                </a:tc>
                <a:tc>
                  <a:txBody>
                    <a:bodyPr/>
                    <a:lstStyle/>
                    <a:p>
                      <a:pPr marL="457200" lvl="0" indent="-304800" algn="l" rtl="0">
                        <a:spcBef>
                          <a:spcPts val="0"/>
                        </a:spcBef>
                        <a:spcAft>
                          <a:spcPts val="0"/>
                        </a:spcAft>
                        <a:buSzPts val="1200"/>
                        <a:buChar char="●"/>
                      </a:pPr>
                      <a:r>
                        <a:rPr lang="en-US" sz="1200"/>
                        <a:t>Examine resources gathered by team members from January–March.</a:t>
                      </a:r>
                      <a:endParaRPr sz="1200"/>
                    </a:p>
                    <a:p>
                      <a:pPr marL="457200" lvl="0" indent="-304800" algn="l" rtl="0">
                        <a:spcBef>
                          <a:spcPts val="0"/>
                        </a:spcBef>
                        <a:spcAft>
                          <a:spcPts val="0"/>
                        </a:spcAft>
                        <a:buSzPts val="1200"/>
                        <a:buChar char="●"/>
                      </a:pPr>
                      <a:r>
                        <a:rPr lang="en-US" sz="1200"/>
                        <a:t>Determine gaps in the collected assignments, practice/learning opportunities, and resources</a:t>
                      </a:r>
                      <a:endParaRPr sz="1200"/>
                    </a:p>
                    <a:p>
                      <a:pPr marL="0" lvl="0" indent="0" algn="l" rtl="0">
                        <a:spcBef>
                          <a:spcPts val="0"/>
                        </a:spcBef>
                        <a:spcAft>
                          <a:spcPts val="0"/>
                        </a:spcAft>
                        <a:buNone/>
                      </a:pPr>
                      <a:endParaRPr sz="12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E599"/>
                    </a:solidFill>
                  </a:tcPr>
                </a:tc>
                <a:extLst>
                  <a:ext uri="{0D108BD9-81ED-4DB2-BD59-A6C34878D82A}">
                    <a16:rowId xmlns:a16="http://schemas.microsoft.com/office/drawing/2014/main" val="10003"/>
                  </a:ext>
                </a:extLst>
              </a:tr>
              <a:tr h="748325">
                <a:tc>
                  <a:txBody>
                    <a:bodyPr/>
                    <a:lstStyle/>
                    <a:p>
                      <a:pPr marL="0" lvl="0" indent="0" algn="l" rtl="0">
                        <a:spcBef>
                          <a:spcPts val="0"/>
                        </a:spcBef>
                        <a:spcAft>
                          <a:spcPts val="0"/>
                        </a:spcAft>
                        <a:buNone/>
                      </a:pPr>
                      <a:r>
                        <a:rPr lang="en-US" sz="1200">
                          <a:solidFill>
                            <a:srgbClr val="000000"/>
                          </a:solidFill>
                        </a:rPr>
                        <a:t>April 9th</a:t>
                      </a:r>
                      <a:endParaRPr sz="1200">
                        <a:solidFill>
                          <a:srgbClr val="00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E599"/>
                    </a:solidFill>
                  </a:tcPr>
                </a:tc>
                <a:tc>
                  <a:txBody>
                    <a:bodyPr/>
                    <a:lstStyle/>
                    <a:p>
                      <a:pPr marL="0" lvl="0" indent="0" algn="l" rtl="0">
                        <a:lnSpc>
                          <a:spcPct val="90000"/>
                        </a:lnSpc>
                        <a:spcBef>
                          <a:spcPts val="0"/>
                        </a:spcBef>
                        <a:spcAft>
                          <a:spcPts val="0"/>
                        </a:spcAft>
                        <a:buClr>
                          <a:srgbClr val="FFFFFF"/>
                        </a:buClr>
                        <a:buSzPts val="1800"/>
                        <a:buFont typeface="Arial"/>
                        <a:buNone/>
                      </a:pPr>
                      <a:r>
                        <a:rPr lang="en-US" sz="1200"/>
                        <a:t>Plan</a:t>
                      </a:r>
                      <a:endParaRPr sz="1200">
                        <a:solidFill>
                          <a:srgbClr val="00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E599"/>
                    </a:solidFill>
                  </a:tcPr>
                </a:tc>
                <a:tc>
                  <a:txBody>
                    <a:bodyPr/>
                    <a:lstStyle/>
                    <a:p>
                      <a:pPr marL="457200" lvl="0" indent="-304800" algn="l" rtl="0">
                        <a:spcBef>
                          <a:spcPts val="0"/>
                        </a:spcBef>
                        <a:spcAft>
                          <a:spcPts val="0"/>
                        </a:spcAft>
                        <a:buClr>
                          <a:schemeClr val="dk1"/>
                        </a:buClr>
                        <a:buSzPts val="1200"/>
                        <a:buChar char="●"/>
                      </a:pPr>
                      <a:r>
                        <a:rPr lang="en-US" sz="1200">
                          <a:solidFill>
                            <a:schemeClr val="dk1"/>
                          </a:solidFill>
                        </a:rPr>
                        <a:t>Review resources collected January–March</a:t>
                      </a:r>
                      <a:endParaRPr sz="1200">
                        <a:solidFill>
                          <a:schemeClr val="dk1"/>
                        </a:solidFill>
                      </a:endParaRPr>
                    </a:p>
                    <a:p>
                      <a:pPr marL="457200" lvl="0" indent="-304800" algn="l" rtl="0">
                        <a:spcBef>
                          <a:spcPts val="0"/>
                        </a:spcBef>
                        <a:spcAft>
                          <a:spcPts val="0"/>
                        </a:spcAft>
                        <a:buClr>
                          <a:schemeClr val="dk1"/>
                        </a:buClr>
                        <a:buSzPts val="1200"/>
                        <a:buChar char="●"/>
                      </a:pPr>
                      <a:r>
                        <a:rPr lang="en-US" sz="1200">
                          <a:solidFill>
                            <a:schemeClr val="dk1"/>
                          </a:solidFill>
                        </a:rPr>
                        <a:t>Identify gaps in assignments and learning opportunities</a:t>
                      </a:r>
                      <a:endParaRPr sz="1200">
                        <a:solidFill>
                          <a:schemeClr val="dk1"/>
                        </a:solidFill>
                      </a:endParaRPr>
                    </a:p>
                    <a:p>
                      <a:pPr marL="457200" lvl="0" indent="-304800" algn="l" rtl="0">
                        <a:spcBef>
                          <a:spcPts val="0"/>
                        </a:spcBef>
                        <a:spcAft>
                          <a:spcPts val="0"/>
                        </a:spcAft>
                        <a:buClr>
                          <a:schemeClr val="dk1"/>
                        </a:buClr>
                        <a:buSzPts val="1200"/>
                        <a:buChar char="●"/>
                      </a:pPr>
                      <a:r>
                        <a:rPr lang="en-US" sz="1200">
                          <a:solidFill>
                            <a:schemeClr val="dk1"/>
                          </a:solidFill>
                        </a:rPr>
                        <a:t>Align on priorities based on March learnings</a:t>
                      </a:r>
                      <a:endParaRPr sz="1200">
                        <a:solidFill>
                          <a:schemeClr val="dk1"/>
                        </a:solidFill>
                      </a:endParaRPr>
                    </a:p>
                    <a:p>
                      <a:pPr marL="457200" lvl="0" indent="-304800" algn="l" rtl="0">
                        <a:spcBef>
                          <a:spcPts val="0"/>
                        </a:spcBef>
                        <a:spcAft>
                          <a:spcPts val="0"/>
                        </a:spcAft>
                        <a:buClr>
                          <a:schemeClr val="dk1"/>
                        </a:buClr>
                        <a:buSzPts val="1200"/>
                        <a:buChar char="●"/>
                      </a:pPr>
                      <a:r>
                        <a:rPr lang="en-US" sz="1200">
                          <a:solidFill>
                            <a:schemeClr val="dk1"/>
                          </a:solidFill>
                        </a:rPr>
                        <a:t>Decide what to create/revise and assign owners with timelines</a:t>
                      </a:r>
                      <a:endParaRPr sz="12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FFE599"/>
                    </a:solidFill>
                  </a:tcPr>
                </a:tc>
                <a:extLst>
                  <a:ext uri="{0D108BD9-81ED-4DB2-BD59-A6C34878D82A}">
                    <a16:rowId xmlns:a16="http://schemas.microsoft.com/office/drawing/2014/main" val="10004"/>
                  </a:ext>
                </a:extLst>
              </a:tr>
              <a:tr h="587375">
                <a:tc>
                  <a:txBody>
                    <a:bodyPr/>
                    <a:lstStyle/>
                    <a:p>
                      <a:pPr marL="0" lvl="0" indent="0" algn="l" rtl="0">
                        <a:spcBef>
                          <a:spcPts val="0"/>
                        </a:spcBef>
                        <a:spcAft>
                          <a:spcPts val="0"/>
                        </a:spcAft>
                        <a:buNone/>
                      </a:pPr>
                      <a:r>
                        <a:rPr lang="en-US" sz="1200">
                          <a:solidFill>
                            <a:srgbClr val="000000"/>
                          </a:solidFill>
                        </a:rPr>
                        <a:t>May 14th</a:t>
                      </a:r>
                      <a:endParaRPr sz="1200">
                        <a:solidFill>
                          <a:srgbClr val="00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6D7A8"/>
                    </a:solidFill>
                  </a:tcPr>
                </a:tc>
                <a:tc>
                  <a:txBody>
                    <a:bodyPr/>
                    <a:lstStyle/>
                    <a:p>
                      <a:pPr marL="0" lvl="0" indent="0" algn="l" rtl="0">
                        <a:spcBef>
                          <a:spcPts val="0"/>
                        </a:spcBef>
                        <a:spcAft>
                          <a:spcPts val="0"/>
                        </a:spcAft>
                        <a:buNone/>
                      </a:pPr>
                      <a:r>
                        <a:rPr lang="en-US" sz="1200"/>
                        <a:t>Draft</a:t>
                      </a:r>
                      <a:endParaRPr sz="12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6D7A8"/>
                    </a:solidFill>
                  </a:tcPr>
                </a:tc>
                <a:tc>
                  <a:txBody>
                    <a:bodyPr/>
                    <a:lstStyle/>
                    <a:p>
                      <a:pPr marL="457200" lvl="0" indent="-304800" algn="l" rtl="0">
                        <a:spcBef>
                          <a:spcPts val="0"/>
                        </a:spcBef>
                        <a:spcAft>
                          <a:spcPts val="0"/>
                        </a:spcAft>
                        <a:buClr>
                          <a:schemeClr val="dk1"/>
                        </a:buClr>
                        <a:buSzPts val="1200"/>
                        <a:buChar char="●"/>
                      </a:pPr>
                      <a:r>
                        <a:rPr lang="en-US" sz="1200">
                          <a:solidFill>
                            <a:schemeClr val="dk1"/>
                          </a:solidFill>
                        </a:rPr>
                        <a:t>Review progress of creation of resources </a:t>
                      </a:r>
                      <a:endParaRPr sz="1200">
                        <a:solidFill>
                          <a:schemeClr val="dk1"/>
                        </a:solidFill>
                      </a:endParaRPr>
                    </a:p>
                    <a:p>
                      <a:pPr marL="457200" lvl="0" indent="-304800" algn="l" rtl="0">
                        <a:spcBef>
                          <a:spcPts val="0"/>
                        </a:spcBef>
                        <a:spcAft>
                          <a:spcPts val="0"/>
                        </a:spcAft>
                        <a:buClr>
                          <a:schemeClr val="dk1"/>
                        </a:buClr>
                        <a:buSzPts val="1200"/>
                        <a:buChar char="●"/>
                      </a:pPr>
                      <a:r>
                        <a:rPr lang="en-US" sz="1200">
                          <a:solidFill>
                            <a:schemeClr val="dk1"/>
                          </a:solidFill>
                        </a:rPr>
                        <a:t>Prepare to create an outlined draft packet that includes resources for each essential component.</a:t>
                      </a:r>
                      <a:endParaRPr sz="120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B6D7A8"/>
                    </a:solidFill>
                  </a:tcPr>
                </a:tc>
                <a:extLst>
                  <a:ext uri="{0D108BD9-81ED-4DB2-BD59-A6C34878D82A}">
                    <a16:rowId xmlns:a16="http://schemas.microsoft.com/office/drawing/2014/main" val="10005"/>
                  </a:ext>
                </a:extLst>
              </a:tr>
              <a:tr h="424800">
                <a:tc>
                  <a:txBody>
                    <a:bodyPr/>
                    <a:lstStyle/>
                    <a:p>
                      <a:pPr marL="0" lvl="0" indent="0" algn="l" rtl="0">
                        <a:spcBef>
                          <a:spcPts val="0"/>
                        </a:spcBef>
                        <a:spcAft>
                          <a:spcPts val="0"/>
                        </a:spcAft>
                        <a:buNone/>
                      </a:pPr>
                      <a:r>
                        <a:rPr lang="en-US" sz="1200">
                          <a:solidFill>
                            <a:srgbClr val="000000"/>
                          </a:solidFill>
                        </a:rPr>
                        <a:t>June 11th</a:t>
                      </a:r>
                      <a:endParaRPr sz="1200">
                        <a:solidFill>
                          <a:srgbClr val="00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A4C2F4"/>
                    </a:solidFill>
                  </a:tcPr>
                </a:tc>
                <a:tc>
                  <a:txBody>
                    <a:bodyPr/>
                    <a:lstStyle/>
                    <a:p>
                      <a:pPr marL="0" lvl="0" indent="0" algn="l" rtl="0">
                        <a:lnSpc>
                          <a:spcPct val="90000"/>
                        </a:lnSpc>
                        <a:spcBef>
                          <a:spcPts val="0"/>
                        </a:spcBef>
                        <a:spcAft>
                          <a:spcPts val="0"/>
                        </a:spcAft>
                        <a:buClr>
                          <a:srgbClr val="000000"/>
                        </a:buClr>
                        <a:buSzPts val="4400"/>
                        <a:buFont typeface="Play"/>
                        <a:buNone/>
                      </a:pPr>
                      <a:r>
                        <a:rPr lang="en-US" sz="1200">
                          <a:solidFill>
                            <a:srgbClr val="000000"/>
                          </a:solidFill>
                        </a:rPr>
                        <a:t>Feedback</a:t>
                      </a:r>
                      <a:endParaRPr sz="1200">
                        <a:solidFill>
                          <a:srgbClr val="000000"/>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A4C2F4"/>
                    </a:solidFill>
                  </a:tcPr>
                </a:tc>
                <a:tc>
                  <a:txBody>
                    <a:bodyPr/>
                    <a:lstStyle/>
                    <a:p>
                      <a:pPr marL="457200" lvl="0" indent="-304800" algn="l" rtl="0">
                        <a:lnSpc>
                          <a:spcPct val="90000"/>
                        </a:lnSpc>
                        <a:spcBef>
                          <a:spcPts val="500"/>
                        </a:spcBef>
                        <a:spcAft>
                          <a:spcPts val="0"/>
                        </a:spcAft>
                        <a:buSzPts val="1200"/>
                        <a:buChar char="●"/>
                      </a:pPr>
                      <a:r>
                        <a:rPr lang="en-US" sz="1200" dirty="0"/>
                        <a:t>Share drafts with full TAG group for feedback during May meeting</a:t>
                      </a:r>
                      <a:endParaRPr sz="1200" dirty="0"/>
                    </a:p>
                    <a:p>
                      <a:pPr marL="457200" lvl="0" indent="-304800" algn="l" rtl="0">
                        <a:lnSpc>
                          <a:spcPct val="90000"/>
                        </a:lnSpc>
                        <a:spcBef>
                          <a:spcPts val="0"/>
                        </a:spcBef>
                        <a:spcAft>
                          <a:spcPts val="0"/>
                        </a:spcAft>
                        <a:buSzPts val="1200"/>
                        <a:buChar char="●"/>
                      </a:pPr>
                      <a:r>
                        <a:rPr lang="en-US" sz="1200" dirty="0"/>
                        <a:t>Discuss revision based on “Keep/Change/Questions” feedback</a:t>
                      </a:r>
                      <a:endParaRPr sz="1200" dirty="0"/>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A4C2F4"/>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E599"/>
        </a:solidFill>
        <a:effectLst/>
      </p:bgPr>
    </p:bg>
    <p:spTree>
      <p:nvGrpSpPr>
        <p:cNvPr id="1" name="Shape 232"/>
        <p:cNvGrpSpPr/>
        <p:nvPr/>
      </p:nvGrpSpPr>
      <p:grpSpPr>
        <a:xfrm>
          <a:off x="0" y="0"/>
          <a:ext cx="0" cy="0"/>
          <a:chOff x="0" y="0"/>
          <a:chExt cx="0" cy="0"/>
        </a:xfrm>
      </p:grpSpPr>
      <p:sp>
        <p:nvSpPr>
          <p:cNvPr id="233" name="Google Shape;233;p32"/>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dirty="0"/>
              <a:t> Plan: April 9th </a:t>
            </a:r>
            <a:endParaRPr dirty="0"/>
          </a:p>
        </p:txBody>
      </p:sp>
      <p:sp>
        <p:nvSpPr>
          <p:cNvPr id="3" name="Google Shape;234;p32"/>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Autofit/>
          </a:bodyPr>
          <a:lstStyle/>
          <a:p>
            <a:pPr marL="457200" lvl="0" indent="-381000" algn="l" rtl="0">
              <a:lnSpc>
                <a:spcPct val="100000"/>
              </a:lnSpc>
              <a:spcBef>
                <a:spcPts val="0"/>
              </a:spcBef>
              <a:spcAft>
                <a:spcPts val="0"/>
              </a:spcAft>
              <a:buSzPts val="2400"/>
              <a:buChar char="•"/>
            </a:pPr>
            <a:r>
              <a:rPr lang="en-US" sz="2400" b="1" dirty="0"/>
              <a:t>Objective:</a:t>
            </a:r>
            <a:r>
              <a:rPr lang="en-US" sz="2400" dirty="0"/>
              <a:t> </a:t>
            </a:r>
            <a:r>
              <a:rPr lang="en-US" sz="2400" dirty="0">
                <a:solidFill>
                  <a:srgbClr val="000000"/>
                </a:solidFill>
              </a:rPr>
              <a:t> </a:t>
            </a:r>
            <a:r>
              <a:rPr lang="en-US" sz="2400" dirty="0"/>
              <a:t>Review existing resources, identify gaps, and set direction for revising and creating new practical assignments.</a:t>
            </a:r>
            <a:endParaRPr sz="2400" dirty="0">
              <a:solidFill>
                <a:srgbClr val="000000"/>
              </a:solidFill>
            </a:endParaRPr>
          </a:p>
          <a:p>
            <a:pPr marL="457200" lvl="0" indent="-381000" algn="l" rtl="0">
              <a:lnSpc>
                <a:spcPct val="100000"/>
              </a:lnSpc>
              <a:spcBef>
                <a:spcPts val="0"/>
              </a:spcBef>
              <a:spcAft>
                <a:spcPts val="0"/>
              </a:spcAft>
              <a:buSzPts val="2400"/>
              <a:buChar char="•"/>
            </a:pPr>
            <a:r>
              <a:rPr lang="en-US" sz="2400" b="1" dirty="0"/>
              <a:t>In Meeting Tasks:</a:t>
            </a:r>
            <a:endParaRPr sz="2400" b="1" dirty="0"/>
          </a:p>
          <a:p>
            <a:pPr marL="914400" lvl="1" indent="-368300" algn="l" rtl="0">
              <a:lnSpc>
                <a:spcPct val="100000"/>
              </a:lnSpc>
              <a:spcBef>
                <a:spcPts val="0"/>
              </a:spcBef>
              <a:spcAft>
                <a:spcPts val="0"/>
              </a:spcAft>
              <a:buClr>
                <a:srgbClr val="000000"/>
              </a:buClr>
              <a:buSzPts val="2200"/>
              <a:buFont typeface="Calibri"/>
              <a:buChar char="•"/>
            </a:pPr>
            <a:r>
              <a:rPr lang="en-US" sz="2200" dirty="0"/>
              <a:t>Review resources collected January–March</a:t>
            </a:r>
            <a:endParaRPr sz="2200" dirty="0"/>
          </a:p>
          <a:p>
            <a:pPr marL="914400" lvl="1" indent="-368300" algn="l" rtl="0">
              <a:lnSpc>
                <a:spcPct val="100000"/>
              </a:lnSpc>
              <a:spcBef>
                <a:spcPts val="0"/>
              </a:spcBef>
              <a:spcAft>
                <a:spcPts val="0"/>
              </a:spcAft>
              <a:buClr>
                <a:srgbClr val="000000"/>
              </a:buClr>
              <a:buSzPts val="2200"/>
              <a:buFont typeface="Calibri"/>
              <a:buChar char="•"/>
            </a:pPr>
            <a:r>
              <a:rPr lang="en-US" sz="2200" dirty="0"/>
              <a:t>Identify gaps in assignments and learning opportunities</a:t>
            </a:r>
            <a:endParaRPr sz="2200" dirty="0"/>
          </a:p>
          <a:p>
            <a:pPr marL="914400" lvl="1" indent="-368300" algn="l" rtl="0">
              <a:lnSpc>
                <a:spcPct val="100000"/>
              </a:lnSpc>
              <a:spcBef>
                <a:spcPts val="0"/>
              </a:spcBef>
              <a:spcAft>
                <a:spcPts val="0"/>
              </a:spcAft>
              <a:buClr>
                <a:srgbClr val="000000"/>
              </a:buClr>
              <a:buSzPts val="2200"/>
              <a:buFont typeface="Calibri"/>
              <a:buChar char="•"/>
            </a:pPr>
            <a:r>
              <a:rPr lang="en-US" sz="2200" dirty="0"/>
              <a:t>Align on priorities based on March learnings</a:t>
            </a:r>
            <a:endParaRPr sz="2200" dirty="0"/>
          </a:p>
          <a:p>
            <a:pPr marL="914400" lvl="1" indent="-368300" algn="l" rtl="0">
              <a:lnSpc>
                <a:spcPct val="100000"/>
              </a:lnSpc>
              <a:spcBef>
                <a:spcPts val="0"/>
              </a:spcBef>
              <a:spcAft>
                <a:spcPts val="0"/>
              </a:spcAft>
              <a:buClr>
                <a:srgbClr val="000000"/>
              </a:buClr>
              <a:buSzPts val="2200"/>
              <a:buFont typeface="Calibri"/>
              <a:buChar char="•"/>
            </a:pPr>
            <a:r>
              <a:rPr lang="en-US" sz="2200" dirty="0"/>
              <a:t>Decide what to create/revise and assign owners with timelines</a:t>
            </a:r>
            <a:endParaRPr sz="2200" dirty="0">
              <a:solidFill>
                <a:srgbClr val="000000"/>
              </a:solidFill>
            </a:endParaRPr>
          </a:p>
          <a:p>
            <a:pPr marL="457200" lvl="0" indent="-381000" algn="l" rtl="0">
              <a:lnSpc>
                <a:spcPct val="100000"/>
              </a:lnSpc>
              <a:spcBef>
                <a:spcPts val="0"/>
              </a:spcBef>
              <a:spcAft>
                <a:spcPts val="0"/>
              </a:spcAft>
              <a:buSzPts val="2400"/>
              <a:buChar char="•"/>
            </a:pPr>
            <a:r>
              <a:rPr lang="en-US" sz="2400" b="1" dirty="0"/>
              <a:t>Outputs and Deadline: </a:t>
            </a:r>
            <a:r>
              <a:rPr lang="en-US" sz="2400" dirty="0"/>
              <a:t>By May 14, the workgroup should have clear plans detailing who is responsible for each task and when it will be completed, along with intentional resource updates ready to share. These updates should reflect progress and any refinements made since the March meeting.</a:t>
            </a:r>
            <a:endParaRPr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3"/>
          <p:cNvSpPr txBox="1">
            <a:spLocks noGrp="1"/>
          </p:cNvSpPr>
          <p:nvPr>
            <p:ph type="title"/>
          </p:nvPr>
        </p:nvSpPr>
        <p:spPr>
          <a:xfrm>
            <a:off x="433206" y="136959"/>
            <a:ext cx="112197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800"/>
              <a:buNone/>
            </a:pPr>
            <a:r>
              <a:rPr lang="en-US" dirty="0"/>
              <a:t>Invitations and Next Steps</a:t>
            </a:r>
            <a:endParaRPr dirty="0"/>
          </a:p>
        </p:txBody>
      </p:sp>
      <p:sp>
        <p:nvSpPr>
          <p:cNvPr id="3" name="Google Shape;241;p33"/>
          <p:cNvSpPr txBox="1">
            <a:spLocks noGrp="1"/>
          </p:cNvSpPr>
          <p:nvPr>
            <p:ph type="body" idx="1"/>
          </p:nvPr>
        </p:nvSpPr>
        <p:spPr>
          <a:xfrm>
            <a:off x="580500" y="1343026"/>
            <a:ext cx="10925100" cy="5013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US" sz="2500" dirty="0"/>
              <a:t>Next IC training: </a:t>
            </a:r>
            <a:r>
              <a:rPr lang="en-US" sz="2500" dirty="0">
                <a:solidFill>
                  <a:srgbClr val="202124"/>
                </a:solidFill>
              </a:rPr>
              <a:t>May 21st, 12-1:30 pm ET, </a:t>
            </a:r>
            <a:r>
              <a:rPr lang="en-US" sz="2500" dirty="0">
                <a:solidFill>
                  <a:srgbClr val="000000"/>
                </a:solidFill>
              </a:rPr>
              <a:t>sign up </a:t>
            </a:r>
            <a:r>
              <a:rPr lang="en-US" sz="2500" u="sng" dirty="0">
                <a:solidFill>
                  <a:schemeClr val="hlink"/>
                </a:solidFill>
                <a:hlinkClick r:id="rId3"/>
              </a:rPr>
              <a:t>here</a:t>
            </a:r>
            <a:endParaRPr sz="2500" dirty="0"/>
          </a:p>
          <a:p>
            <a:pPr marL="0" lvl="0" indent="0" algn="l" rtl="0">
              <a:lnSpc>
                <a:spcPct val="100000"/>
              </a:lnSpc>
              <a:spcBef>
                <a:spcPts val="0"/>
              </a:spcBef>
              <a:spcAft>
                <a:spcPts val="0"/>
              </a:spcAft>
              <a:buNone/>
            </a:pPr>
            <a:endParaRPr sz="2400" dirty="0"/>
          </a:p>
          <a:p>
            <a:pPr marL="0" lvl="0" indent="0" algn="l" rtl="0">
              <a:lnSpc>
                <a:spcPct val="100000"/>
              </a:lnSpc>
              <a:spcBef>
                <a:spcPts val="0"/>
              </a:spcBef>
              <a:spcAft>
                <a:spcPts val="0"/>
              </a:spcAft>
              <a:buNone/>
            </a:pPr>
            <a:r>
              <a:rPr lang="en-US" sz="2500" dirty="0"/>
              <a:t>Our next TAG Session is Thursday, May 14th, 3-4 EST This meeting will serve as Session 4 for the workgroup model. This session workgroups will:</a:t>
            </a:r>
            <a:endParaRPr sz="2500" dirty="0"/>
          </a:p>
          <a:p>
            <a:pPr marL="457200" lvl="0" indent="-361950" algn="l" rtl="0">
              <a:lnSpc>
                <a:spcPct val="100000"/>
              </a:lnSpc>
              <a:spcBef>
                <a:spcPts val="0"/>
              </a:spcBef>
              <a:spcAft>
                <a:spcPts val="0"/>
              </a:spcAft>
              <a:buClr>
                <a:srgbClr val="000000"/>
              </a:buClr>
              <a:buSzPts val="2100"/>
              <a:buChar char="•"/>
            </a:pPr>
            <a:r>
              <a:rPr lang="en-US" sz="2100" dirty="0">
                <a:solidFill>
                  <a:srgbClr val="000000"/>
                </a:solidFill>
              </a:rPr>
              <a:t>Review progress of creation of resources </a:t>
            </a:r>
            <a:endParaRPr sz="2100" dirty="0">
              <a:solidFill>
                <a:srgbClr val="000000"/>
              </a:solidFill>
            </a:endParaRPr>
          </a:p>
          <a:p>
            <a:pPr marL="457200" lvl="0" indent="-361950" algn="l" rtl="0">
              <a:lnSpc>
                <a:spcPct val="100000"/>
              </a:lnSpc>
              <a:spcBef>
                <a:spcPts val="0"/>
              </a:spcBef>
              <a:spcAft>
                <a:spcPts val="0"/>
              </a:spcAft>
              <a:buClr>
                <a:srgbClr val="000000"/>
              </a:buClr>
              <a:buSzPts val="2100"/>
              <a:buChar char="•"/>
            </a:pPr>
            <a:r>
              <a:rPr lang="en-US" sz="2100" dirty="0">
                <a:solidFill>
                  <a:srgbClr val="000000"/>
                </a:solidFill>
              </a:rPr>
              <a:t>Prepare to create an outlined draft packet that includes resources for each essential component.</a:t>
            </a:r>
            <a:endParaRPr sz="2300" dirty="0">
              <a:solidFill>
                <a:srgbClr val="000000"/>
              </a:solidFill>
            </a:endParaRPr>
          </a:p>
          <a:p>
            <a:pPr marL="0" lvl="0" indent="0" algn="l" rtl="0">
              <a:lnSpc>
                <a:spcPct val="100000"/>
              </a:lnSpc>
              <a:spcBef>
                <a:spcPts val="0"/>
              </a:spcBef>
              <a:spcAft>
                <a:spcPts val="0"/>
              </a:spcAft>
              <a:buNone/>
            </a:pPr>
            <a:endParaRPr sz="2400" b="1" dirty="0"/>
          </a:p>
          <a:p>
            <a:pPr marL="0" lvl="0" indent="0" algn="l" rtl="0">
              <a:lnSpc>
                <a:spcPct val="100000"/>
              </a:lnSpc>
              <a:spcBef>
                <a:spcPts val="0"/>
              </a:spcBef>
              <a:spcAft>
                <a:spcPts val="0"/>
              </a:spcAft>
              <a:buNone/>
            </a:pPr>
            <a:endParaRPr sz="2400" b="1" dirty="0"/>
          </a:p>
          <a:p>
            <a:pPr marL="0" lvl="0" indent="0" algn="l" rtl="0">
              <a:lnSpc>
                <a:spcPct val="100000"/>
              </a:lnSpc>
              <a:spcBef>
                <a:spcPts val="0"/>
              </a:spcBef>
              <a:spcAft>
                <a:spcPts val="0"/>
              </a:spcAft>
              <a:buNone/>
            </a:pPr>
            <a:endParaRPr sz="2400" dirty="0"/>
          </a:p>
          <a:p>
            <a:pPr marL="0" lvl="0" indent="0" algn="l" rtl="0">
              <a:lnSpc>
                <a:spcPct val="100000"/>
              </a:lnSpc>
              <a:spcBef>
                <a:spcPts val="0"/>
              </a:spcBef>
              <a:spcAft>
                <a:spcPts val="0"/>
              </a:spcAft>
              <a:buNone/>
            </a:pPr>
            <a:endParaRPr sz="2300" dirty="0"/>
          </a:p>
          <a:p>
            <a:pPr marL="0" lvl="0" indent="0" algn="l" rtl="0">
              <a:lnSpc>
                <a:spcPct val="100000"/>
              </a:lnSpc>
              <a:spcBef>
                <a:spcPts val="0"/>
              </a:spcBef>
              <a:spcAft>
                <a:spcPts val="0"/>
              </a:spcAft>
              <a:buNone/>
            </a:pPr>
            <a:endParaRPr sz="23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34"/>
          <p:cNvSpPr txBox="1">
            <a:spLocks noGrp="1"/>
          </p:cNvSpPr>
          <p:nvPr>
            <p:ph type="title"/>
          </p:nvPr>
        </p:nvSpPr>
        <p:spPr>
          <a:xfrm>
            <a:off x="433206" y="136959"/>
            <a:ext cx="112197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800"/>
              <a:buNone/>
            </a:pPr>
            <a:r>
              <a:rPr lang="en-US" dirty="0"/>
              <a:t>Leadership TAG Evaluation</a:t>
            </a:r>
            <a:endParaRPr dirty="0"/>
          </a:p>
        </p:txBody>
      </p:sp>
      <p:sp>
        <p:nvSpPr>
          <p:cNvPr id="3" name="Google Shape;248;p34"/>
          <p:cNvSpPr txBox="1">
            <a:spLocks noGrp="1"/>
          </p:cNvSpPr>
          <p:nvPr>
            <p:ph type="body" idx="1"/>
          </p:nvPr>
        </p:nvSpPr>
        <p:spPr>
          <a:xfrm>
            <a:off x="433200" y="1357550"/>
            <a:ext cx="7428300" cy="5013300"/>
          </a:xfrm>
          <a:prstGeom prst="rect">
            <a:avLst/>
          </a:prstGeom>
          <a:noFill/>
          <a:ln>
            <a:noFill/>
          </a:ln>
        </p:spPr>
        <p:txBody>
          <a:bodyPr spcFirstLastPara="1" wrap="square" lIns="91425" tIns="45700" rIns="91425" bIns="45700" anchor="t" anchorCtr="0">
            <a:noAutofit/>
          </a:bodyPr>
          <a:lstStyle/>
          <a:p>
            <a:pPr marL="723900" lvl="0" indent="-336550" algn="l" rtl="0">
              <a:lnSpc>
                <a:spcPct val="115000"/>
              </a:lnSpc>
              <a:spcBef>
                <a:spcPts val="0"/>
              </a:spcBef>
              <a:spcAft>
                <a:spcPts val="0"/>
              </a:spcAft>
              <a:buSzPts val="1700"/>
              <a:buFont typeface="Arial"/>
              <a:buChar char="●"/>
            </a:pPr>
            <a:r>
              <a:rPr lang="en-US" sz="2600" dirty="0"/>
              <a:t>Before today’s TAG session (2:45 PM ET), you should have received an email with a link to an evaluation form for the Topical Action Group.​</a:t>
            </a:r>
            <a:endParaRPr sz="2600" dirty="0"/>
          </a:p>
          <a:p>
            <a:pPr marL="723900" lvl="0" indent="-336550" algn="l" rtl="0">
              <a:lnSpc>
                <a:spcPct val="115000"/>
              </a:lnSpc>
              <a:spcBef>
                <a:spcPts val="0"/>
              </a:spcBef>
              <a:spcAft>
                <a:spcPts val="0"/>
              </a:spcAft>
              <a:buSzPts val="1700"/>
              <a:buFont typeface="Arial"/>
              <a:buChar char="●"/>
            </a:pPr>
            <a:r>
              <a:rPr lang="en-US" sz="2600" dirty="0"/>
              <a:t>Please take a few minutes before we go to breakout groups to complete the evaluation form.​</a:t>
            </a:r>
            <a:endParaRPr sz="2600" dirty="0"/>
          </a:p>
          <a:p>
            <a:pPr marL="723900" lvl="0" indent="-336550" algn="l" rtl="0">
              <a:lnSpc>
                <a:spcPct val="115000"/>
              </a:lnSpc>
              <a:spcBef>
                <a:spcPts val="0"/>
              </a:spcBef>
              <a:spcAft>
                <a:spcPts val="0"/>
              </a:spcAft>
              <a:buSzPts val="1700"/>
              <a:buFont typeface="Arial"/>
              <a:buChar char="●"/>
            </a:pPr>
            <a:r>
              <a:rPr lang="en-US" sz="2600" dirty="0"/>
              <a:t>Your feedback is important to us and helps us improve the quality and relevance of our services!​</a:t>
            </a:r>
            <a:endParaRPr sz="2600" dirty="0"/>
          </a:p>
          <a:p>
            <a:pPr marL="0" lvl="0" indent="0" algn="l" rtl="0">
              <a:lnSpc>
                <a:spcPct val="100000"/>
              </a:lnSpc>
              <a:spcBef>
                <a:spcPts val="0"/>
              </a:spcBef>
              <a:spcAft>
                <a:spcPts val="0"/>
              </a:spcAft>
              <a:buNone/>
            </a:pPr>
            <a:endParaRPr sz="2300" dirty="0"/>
          </a:p>
        </p:txBody>
      </p:sp>
      <p:sp>
        <p:nvSpPr>
          <p:cNvPr id="249" name="Google Shape;249;p34"/>
          <p:cNvSpPr/>
          <p:nvPr/>
        </p:nvSpPr>
        <p:spPr>
          <a:xfrm>
            <a:off x="8356200" y="1836550"/>
            <a:ext cx="3835800" cy="3501600"/>
          </a:xfrm>
          <a:prstGeom prst="rect">
            <a:avLst/>
          </a:prstGeom>
          <a:solidFill>
            <a:srgbClr val="2995C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5000"/>
              </a:lnSpc>
              <a:spcBef>
                <a:spcPts val="0"/>
              </a:spcBef>
              <a:spcAft>
                <a:spcPts val="0"/>
              </a:spcAft>
              <a:buClr>
                <a:schemeClr val="dk1"/>
              </a:buClr>
              <a:buSzPts val="1100"/>
              <a:buFont typeface="Arial"/>
              <a:buNone/>
            </a:pPr>
            <a:r>
              <a:rPr lang="en-US" sz="2300" b="1">
                <a:solidFill>
                  <a:schemeClr val="dk1"/>
                </a:solidFill>
              </a:rPr>
              <a:t>Check your email for a</a:t>
            </a:r>
            <a:endParaRPr sz="2300" b="1">
              <a:solidFill>
                <a:schemeClr val="dk1"/>
              </a:solidFill>
            </a:endParaRPr>
          </a:p>
          <a:p>
            <a:pPr marL="0" lvl="0" indent="0" algn="ctr" rtl="0">
              <a:lnSpc>
                <a:spcPct val="115000"/>
              </a:lnSpc>
              <a:spcBef>
                <a:spcPts val="0"/>
              </a:spcBef>
              <a:spcAft>
                <a:spcPts val="0"/>
              </a:spcAft>
              <a:buClr>
                <a:schemeClr val="dk1"/>
              </a:buClr>
              <a:buSzPts val="1100"/>
              <a:buFont typeface="Arial"/>
              <a:buNone/>
            </a:pPr>
            <a:r>
              <a:rPr lang="en-US" sz="2300" b="1">
                <a:solidFill>
                  <a:schemeClr val="dk1"/>
                </a:solidFill>
              </a:rPr>
              <a:t>link to the CEEDAR Leadership TAG</a:t>
            </a:r>
            <a:endParaRPr sz="2300" b="1">
              <a:solidFill>
                <a:schemeClr val="dk1"/>
              </a:solidFill>
            </a:endParaRPr>
          </a:p>
          <a:p>
            <a:pPr marL="0" lvl="0" indent="0" algn="ctr" rtl="0">
              <a:lnSpc>
                <a:spcPct val="115000"/>
              </a:lnSpc>
              <a:spcBef>
                <a:spcPts val="0"/>
              </a:spcBef>
              <a:spcAft>
                <a:spcPts val="0"/>
              </a:spcAft>
              <a:buClr>
                <a:schemeClr val="dk1"/>
              </a:buClr>
              <a:buSzPts val="1100"/>
              <a:buFont typeface="Arial"/>
              <a:buNone/>
            </a:pPr>
            <a:r>
              <a:rPr lang="en-US" sz="2300" b="1">
                <a:solidFill>
                  <a:schemeClr val="dk1"/>
                </a:solidFill>
              </a:rPr>
              <a:t>evaluation form!</a:t>
            </a:r>
            <a:r>
              <a:rPr lang="en-US" sz="2300">
                <a:solidFill>
                  <a:schemeClr val="dk1"/>
                </a:solidFill>
              </a:rPr>
              <a:t>​</a:t>
            </a:r>
            <a:endParaRPr sz="2300">
              <a:solidFill>
                <a:schemeClr val="dk1"/>
              </a:solidFill>
            </a:endParaRPr>
          </a:p>
          <a:p>
            <a:pPr marL="0" lvl="0" indent="0" algn="ctr" rtl="0">
              <a:lnSpc>
                <a:spcPct val="115000"/>
              </a:lnSpc>
              <a:spcBef>
                <a:spcPts val="0"/>
              </a:spcBef>
              <a:spcAft>
                <a:spcPts val="0"/>
              </a:spcAft>
              <a:buClr>
                <a:schemeClr val="dk1"/>
              </a:buClr>
              <a:buSzPts val="1100"/>
              <a:buFont typeface="Arial"/>
              <a:buNone/>
            </a:pPr>
            <a:r>
              <a:rPr lang="en-US" sz="2300">
                <a:solidFill>
                  <a:schemeClr val="dk1"/>
                </a:solidFill>
              </a:rPr>
              <a:t>​</a:t>
            </a:r>
            <a:endParaRPr sz="2300">
              <a:solidFill>
                <a:schemeClr val="dk1"/>
              </a:solidFill>
            </a:endParaRPr>
          </a:p>
          <a:p>
            <a:pPr marL="0" lvl="0" indent="0" algn="ctr" rtl="0">
              <a:lnSpc>
                <a:spcPct val="115000"/>
              </a:lnSpc>
              <a:spcBef>
                <a:spcPts val="0"/>
              </a:spcBef>
              <a:spcAft>
                <a:spcPts val="0"/>
              </a:spcAft>
              <a:buClr>
                <a:schemeClr val="dk1"/>
              </a:buClr>
              <a:buSzPts val="1100"/>
              <a:buFont typeface="Arial"/>
              <a:buNone/>
            </a:pPr>
            <a:r>
              <a:rPr lang="en-US" sz="2300" b="1">
                <a:solidFill>
                  <a:schemeClr val="dk1"/>
                </a:solidFill>
              </a:rPr>
              <a:t>If you do not see it,</a:t>
            </a:r>
            <a:endParaRPr sz="2300" b="1">
              <a:solidFill>
                <a:schemeClr val="dk1"/>
              </a:solidFill>
            </a:endParaRPr>
          </a:p>
          <a:p>
            <a:pPr marL="0" lvl="0" indent="0" algn="ctr" rtl="0">
              <a:lnSpc>
                <a:spcPct val="115000"/>
              </a:lnSpc>
              <a:spcBef>
                <a:spcPts val="0"/>
              </a:spcBef>
              <a:spcAft>
                <a:spcPts val="0"/>
              </a:spcAft>
              <a:buClr>
                <a:schemeClr val="dk1"/>
              </a:buClr>
              <a:buSzPts val="1100"/>
              <a:buFont typeface="Arial"/>
              <a:buNone/>
            </a:pPr>
            <a:r>
              <a:rPr lang="en-US" sz="2300" b="1">
                <a:solidFill>
                  <a:schemeClr val="dk1"/>
                </a:solidFill>
              </a:rPr>
              <a:t>please check your</a:t>
            </a:r>
            <a:endParaRPr sz="2300" b="1">
              <a:solidFill>
                <a:schemeClr val="dk1"/>
              </a:solidFill>
            </a:endParaRPr>
          </a:p>
          <a:p>
            <a:pPr marL="0" lvl="0" indent="0" algn="ctr" rtl="0">
              <a:lnSpc>
                <a:spcPct val="115000"/>
              </a:lnSpc>
              <a:spcBef>
                <a:spcPts val="0"/>
              </a:spcBef>
              <a:spcAft>
                <a:spcPts val="0"/>
              </a:spcAft>
              <a:buClr>
                <a:schemeClr val="dk1"/>
              </a:buClr>
              <a:buSzPts val="1100"/>
              <a:buFont typeface="Arial"/>
              <a:buNone/>
            </a:pPr>
            <a:r>
              <a:rPr lang="en-US" sz="2300" b="1">
                <a:solidFill>
                  <a:schemeClr val="dk1"/>
                </a:solidFill>
              </a:rPr>
              <a:t>junk/bulk/spam folder.</a:t>
            </a:r>
            <a:r>
              <a:rPr lang="en-US" sz="2300">
                <a:solidFill>
                  <a:schemeClr val="dk1"/>
                </a:solidFill>
              </a:rPr>
              <a:t>​</a:t>
            </a:r>
            <a:endParaRPr sz="2300">
              <a:solidFill>
                <a:schemeClr val="dk1"/>
              </a:solidFill>
            </a:endParaRPr>
          </a:p>
          <a:p>
            <a:pPr marL="0" lvl="0" indent="0" algn="ctr" rtl="0">
              <a:spcBef>
                <a:spcPts val="0"/>
              </a:spcBef>
              <a:spcAft>
                <a:spcPts val="0"/>
              </a:spcAft>
              <a:buNone/>
            </a:pPr>
            <a:endParaRPr sz="9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35"/>
          <p:cNvSpPr txBox="1">
            <a:spLocks noGrp="1"/>
          </p:cNvSpPr>
          <p:nvPr>
            <p:ph type="title"/>
          </p:nvPr>
        </p:nvSpPr>
        <p:spPr>
          <a:xfrm>
            <a:off x="486156" y="322277"/>
            <a:ext cx="112197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320"/>
              <a:buNone/>
            </a:pPr>
            <a:r>
              <a:rPr lang="en-US" dirty="0"/>
              <a:t>Workgroup Roster</a:t>
            </a:r>
            <a:endParaRPr sz="4120" dirty="0"/>
          </a:p>
        </p:txBody>
      </p:sp>
      <p:sp>
        <p:nvSpPr>
          <p:cNvPr id="3" name="Google Shape;256;p35"/>
          <p:cNvSpPr txBox="1">
            <a:spLocks noGrp="1"/>
          </p:cNvSpPr>
          <p:nvPr>
            <p:ph type="body" idx="1"/>
          </p:nvPr>
        </p:nvSpPr>
        <p:spPr>
          <a:xfrm>
            <a:off x="198900" y="1564287"/>
            <a:ext cx="11794200" cy="4496400"/>
          </a:xfrm>
          <a:prstGeom prst="rect">
            <a:avLst/>
          </a:prstGeom>
          <a:noFill/>
          <a:ln>
            <a:noFill/>
          </a:ln>
        </p:spPr>
        <p:txBody>
          <a:bodyPr spcFirstLastPara="1" wrap="square" lIns="91425" tIns="45700" rIns="91425" bIns="45700" anchor="t" anchorCtr="0">
            <a:noAutofit/>
          </a:bodyPr>
          <a:lstStyle/>
          <a:p>
            <a:pPr marL="228600" lvl="0" indent="0" algn="l" rtl="0">
              <a:spcBef>
                <a:spcPts val="1000"/>
              </a:spcBef>
              <a:spcAft>
                <a:spcPts val="0"/>
              </a:spcAft>
              <a:buNone/>
            </a:pPr>
            <a:r>
              <a:rPr lang="en-US" dirty="0"/>
              <a:t>Please open the Workgroup Roster and search for your name to remind you what workgroup you’re in.</a:t>
            </a:r>
            <a:endParaRPr dirty="0"/>
          </a:p>
          <a:p>
            <a:pPr marL="228600" lvl="0" indent="0" algn="l" rtl="0">
              <a:spcBef>
                <a:spcPts val="1000"/>
              </a:spcBef>
              <a:spcAft>
                <a:spcPts val="0"/>
              </a:spcAft>
              <a:buNone/>
            </a:pPr>
            <a:endParaRPr dirty="0"/>
          </a:p>
          <a:p>
            <a:pPr marL="228600" lvl="0" indent="0" algn="l" rtl="0">
              <a:spcBef>
                <a:spcPts val="1000"/>
              </a:spcBef>
              <a:spcAft>
                <a:spcPts val="0"/>
              </a:spcAft>
              <a:buNone/>
            </a:pPr>
            <a:r>
              <a:rPr lang="en-US" dirty="0"/>
              <a:t>Workgroup 1: Curriculum, Instruction, and Assessment (PSEL 4)</a:t>
            </a:r>
            <a:endParaRPr dirty="0"/>
          </a:p>
          <a:p>
            <a:pPr marL="228600" lvl="0" indent="0" algn="l" rtl="0">
              <a:spcBef>
                <a:spcPts val="1000"/>
              </a:spcBef>
              <a:spcAft>
                <a:spcPts val="0"/>
              </a:spcAft>
              <a:buNone/>
            </a:pPr>
            <a:r>
              <a:rPr lang="en-US" dirty="0"/>
              <a:t>Workgroup 2: Operations and Management (PSEL 9)</a:t>
            </a:r>
            <a:endParaRPr dirty="0"/>
          </a:p>
          <a:p>
            <a:pPr marL="0" lvl="0" indent="0" algn="l" rtl="0">
              <a:lnSpc>
                <a:spcPct val="115000"/>
              </a:lnSpc>
              <a:spcBef>
                <a:spcPts val="1000"/>
              </a:spcBef>
              <a:spcAft>
                <a:spcPts val="0"/>
              </a:spcAft>
              <a:buSzPts val="2800"/>
              <a:buNone/>
            </a:pPr>
            <a:endParaRPr sz="2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36"/>
          <p:cNvSpPr txBox="1">
            <a:spLocks noGrp="1"/>
          </p:cNvSpPr>
          <p:nvPr>
            <p:ph type="title"/>
          </p:nvPr>
        </p:nvSpPr>
        <p:spPr>
          <a:xfrm>
            <a:off x="437481" y="376209"/>
            <a:ext cx="11219700" cy="13257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Workgroup Time!</a:t>
            </a:r>
            <a:endParaRPr/>
          </a:p>
        </p:txBody>
      </p:sp>
      <p:sp>
        <p:nvSpPr>
          <p:cNvPr id="263" name="Google Shape;263;p36"/>
          <p:cNvSpPr txBox="1"/>
          <p:nvPr/>
        </p:nvSpPr>
        <p:spPr>
          <a:xfrm>
            <a:off x="845625" y="1429714"/>
            <a:ext cx="10403400" cy="871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500">
                <a:solidFill>
                  <a:schemeClr val="dk1"/>
                </a:solidFill>
                <a:latin typeface="Calibri"/>
                <a:ea typeface="Calibri"/>
                <a:cs typeface="Calibri"/>
                <a:sym typeface="Calibri"/>
              </a:rPr>
              <a:t>In a moment, please select your workgroup breakout room. You will see multiple breakout rooms, but the ones I have </a:t>
            </a:r>
            <a:r>
              <a:rPr lang="en-US" sz="2500">
                <a:solidFill>
                  <a:schemeClr val="dk1"/>
                </a:solidFill>
                <a:highlight>
                  <a:srgbClr val="FFFF00"/>
                </a:highlight>
                <a:latin typeface="Calibri"/>
                <a:ea typeface="Calibri"/>
                <a:cs typeface="Calibri"/>
                <a:sym typeface="Calibri"/>
              </a:rPr>
              <a:t>highlighted </a:t>
            </a:r>
            <a:r>
              <a:rPr lang="en-US" sz="2500">
                <a:solidFill>
                  <a:schemeClr val="dk1"/>
                </a:solidFill>
                <a:latin typeface="Calibri"/>
                <a:ea typeface="Calibri"/>
                <a:cs typeface="Calibri"/>
                <a:sym typeface="Calibri"/>
              </a:rPr>
              <a:t>below is where you should start today’s workgroup time. </a:t>
            </a:r>
            <a:endParaRPr sz="2500">
              <a:solidFill>
                <a:schemeClr val="dk1"/>
              </a:solidFill>
              <a:latin typeface="Calibri"/>
              <a:ea typeface="Calibri"/>
              <a:cs typeface="Calibri"/>
              <a:sym typeface="Calibri"/>
            </a:endParaRPr>
          </a:p>
        </p:txBody>
      </p:sp>
      <p:pic>
        <p:nvPicPr>
          <p:cNvPr id="264" name="Google Shape;264;p36" descr="List of workgroup items displayed as expandable menu options. “Workgroup 1 Main Room” and “Workgroup 2 Main Room” are highlighted. Other items listed are WG1 MTSS, WG1 Inclusive Practices for SWD, WG2 Scheduling, WG2 Budgeting, and WG2 IEP Meetings."/>
          <p:cNvPicPr preferRelativeResize="0"/>
          <p:nvPr/>
        </p:nvPicPr>
        <p:blipFill>
          <a:blip r:embed="rId3">
            <a:alphaModFix/>
          </a:blip>
          <a:stretch>
            <a:fillRect/>
          </a:stretch>
        </p:blipFill>
        <p:spPr>
          <a:xfrm>
            <a:off x="3710150" y="2860700"/>
            <a:ext cx="5184925" cy="31534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2"/>
          <p:cNvSpPr txBox="1">
            <a:spLocks noGrp="1"/>
          </p:cNvSpPr>
          <p:nvPr>
            <p:ph type="title"/>
          </p:nvPr>
        </p:nvSpPr>
        <p:spPr>
          <a:xfrm>
            <a:off x="433206" y="100151"/>
            <a:ext cx="11219700" cy="13257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Check In</a:t>
            </a:r>
            <a:endParaRPr/>
          </a:p>
        </p:txBody>
      </p:sp>
      <p:sp>
        <p:nvSpPr>
          <p:cNvPr id="151" name="Google Shape;151;p22"/>
          <p:cNvSpPr txBox="1"/>
          <p:nvPr/>
        </p:nvSpPr>
        <p:spPr>
          <a:xfrm>
            <a:off x="1588325" y="2337300"/>
            <a:ext cx="4512600" cy="2183400"/>
          </a:xfrm>
          <a:prstGeom prst="rect">
            <a:avLst/>
          </a:prstGeom>
          <a:solidFill>
            <a:schemeClr val="accent5"/>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3100">
                <a:solidFill>
                  <a:schemeClr val="dk1"/>
                </a:solidFill>
                <a:latin typeface="Calibri"/>
                <a:ea typeface="Calibri"/>
                <a:cs typeface="Calibri"/>
                <a:sym typeface="Calibri"/>
              </a:rPr>
              <a:t>Which would you choose, </a:t>
            </a:r>
            <a:r>
              <a:rPr lang="en-US" sz="3100">
                <a:solidFill>
                  <a:srgbClr val="212121"/>
                </a:solidFill>
                <a:latin typeface="Calibri"/>
                <a:ea typeface="Calibri"/>
                <a:cs typeface="Calibri"/>
                <a:sym typeface="Calibri"/>
              </a:rPr>
              <a:t>iced coffee on a snowy day or hot coffee in a heatwave?</a:t>
            </a:r>
            <a:endParaRPr sz="3100">
              <a:solidFill>
                <a:srgbClr val="212121"/>
              </a:solidFill>
              <a:latin typeface="Calibri"/>
              <a:ea typeface="Calibri"/>
              <a:cs typeface="Calibri"/>
              <a:sym typeface="Calibri"/>
            </a:endParaRPr>
          </a:p>
          <a:p>
            <a:pPr marL="0" lvl="0" indent="0" algn="l" rtl="0">
              <a:lnSpc>
                <a:spcPct val="115000"/>
              </a:lnSpc>
              <a:spcBef>
                <a:spcPts val="1200"/>
              </a:spcBef>
              <a:spcAft>
                <a:spcPts val="0"/>
              </a:spcAft>
              <a:buNone/>
            </a:pPr>
            <a:endParaRPr sz="1300">
              <a:solidFill>
                <a:srgbClr val="212121"/>
              </a:solidFill>
              <a:highlight>
                <a:srgbClr val="F7F7F3"/>
              </a:highlight>
            </a:endParaRPr>
          </a:p>
          <a:p>
            <a:pPr marL="0" lvl="0" indent="0" algn="l" rtl="0">
              <a:spcBef>
                <a:spcPts val="1200"/>
              </a:spcBef>
              <a:spcAft>
                <a:spcPts val="0"/>
              </a:spcAft>
              <a:buNone/>
            </a:pPr>
            <a:endParaRPr sz="2800">
              <a:solidFill>
                <a:schemeClr val="dk1"/>
              </a:solidFill>
              <a:latin typeface="Calibri"/>
              <a:ea typeface="Calibri"/>
              <a:cs typeface="Calibri"/>
              <a:sym typeface="Calibri"/>
            </a:endParaRPr>
          </a:p>
        </p:txBody>
      </p:sp>
      <p:pic>
        <p:nvPicPr>
          <p:cNvPr id="152" name="Google Shape;152;p22" descr="a dog wearing a shirt sits at a table with pancakes and blueberries (Provided by Tenor)"/>
          <p:cNvPicPr preferRelativeResize="0"/>
          <p:nvPr/>
        </p:nvPicPr>
        <p:blipFill>
          <a:blip r:embed="rId3">
            <a:alphaModFix/>
          </a:blip>
          <a:stretch>
            <a:fillRect/>
          </a:stretch>
        </p:blipFill>
        <p:spPr>
          <a:xfrm>
            <a:off x="6987575" y="1202850"/>
            <a:ext cx="3295650" cy="47434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3"/>
          <p:cNvSpPr txBox="1">
            <a:spLocks noGrp="1"/>
          </p:cNvSpPr>
          <p:nvPr>
            <p:ph type="title"/>
          </p:nvPr>
        </p:nvSpPr>
        <p:spPr>
          <a:xfrm>
            <a:off x="433206" y="594159"/>
            <a:ext cx="112197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800"/>
              <a:buNone/>
            </a:pPr>
            <a:r>
              <a:rPr lang="en-US" dirty="0"/>
              <a:t>Virtual Meeting Recording Notice</a:t>
            </a:r>
            <a:endParaRPr dirty="0"/>
          </a:p>
        </p:txBody>
      </p:sp>
      <p:sp>
        <p:nvSpPr>
          <p:cNvPr id="3" name="Google Shape;159;p23"/>
          <p:cNvSpPr txBox="1">
            <a:spLocks noGrp="1"/>
          </p:cNvSpPr>
          <p:nvPr>
            <p:ph type="body" idx="1"/>
          </p:nvPr>
        </p:nvSpPr>
        <p:spPr>
          <a:xfrm>
            <a:off x="433388" y="2187574"/>
            <a:ext cx="11219700" cy="3639600"/>
          </a:xfrm>
          <a:prstGeom prst="rect">
            <a:avLst/>
          </a:prstGeom>
          <a:noFill/>
          <a:ln>
            <a:noFill/>
          </a:ln>
        </p:spPr>
        <p:txBody>
          <a:bodyPr spcFirstLastPara="1" wrap="square" lIns="91425" tIns="45700" rIns="91425" bIns="45700" anchor="t" anchorCtr="0">
            <a:noAutofit/>
          </a:bodyPr>
          <a:lstStyle/>
          <a:p>
            <a:pPr marL="0" lvl="0" indent="0" algn="l" rtl="0">
              <a:lnSpc>
                <a:spcPct val="125000"/>
              </a:lnSpc>
              <a:spcBef>
                <a:spcPts val="1400"/>
              </a:spcBef>
              <a:spcAft>
                <a:spcPts val="0"/>
              </a:spcAft>
              <a:buClr>
                <a:schemeClr val="dk1"/>
              </a:buClr>
              <a:buSzPts val="1100"/>
              <a:buFont typeface="Arial"/>
              <a:buNone/>
            </a:pPr>
            <a:r>
              <a:rPr lang="en-US" sz="2200" dirty="0">
                <a:solidFill>
                  <a:srgbClr val="1C252D"/>
                </a:solidFill>
              </a:rPr>
              <a:t>This meeting is scheduled to be recorded by CEEDAR. Your consent to the recording is requested. Participation in the meeting without expressing an objection to recording will be treated as consent. Any participant who prefers to participate via audio only should disable their video camera so only their audio will be captured. External AI bots are prohibited unless specifically authorized.</a:t>
            </a:r>
            <a:endParaRPr sz="2200" dirty="0">
              <a:solidFill>
                <a:srgbClr val="1C252D"/>
              </a:solidFill>
            </a:endParaRPr>
          </a:p>
          <a:p>
            <a:pPr marL="0" lvl="0" indent="0" algn="l" rtl="0">
              <a:lnSpc>
                <a:spcPct val="115000"/>
              </a:lnSpc>
              <a:spcBef>
                <a:spcPts val="0"/>
              </a:spcBef>
              <a:spcAft>
                <a:spcPts val="0"/>
              </a:spcAft>
              <a:buNone/>
            </a:pPr>
            <a:endParaRPr sz="27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4"/>
          <p:cNvSpPr txBox="1">
            <a:spLocks noGrp="1"/>
          </p:cNvSpPr>
          <p:nvPr>
            <p:ph type="title" idx="4294967295"/>
          </p:nvPr>
        </p:nvSpPr>
        <p:spPr>
          <a:xfrm>
            <a:off x="1436688" y="342900"/>
            <a:ext cx="9318625" cy="1019175"/>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70000"/>
              </a:lnSpc>
              <a:spcBef>
                <a:spcPts val="0"/>
              </a:spcBef>
              <a:spcAft>
                <a:spcPts val="0"/>
              </a:spcAft>
              <a:buClr>
                <a:schemeClr val="lt1"/>
              </a:buClr>
              <a:buSzPts val="6200"/>
              <a:buFont typeface="Arial"/>
              <a:buNone/>
              <a:tabLst/>
              <a:defRPr/>
            </a:pPr>
            <a:r>
              <a:rPr kumimoji="0" lang="en-US" sz="5800" b="1" i="0" u="none" strike="noStrike" kern="0" cap="none" spc="0" normalizeH="0" baseline="0" noProof="0" dirty="0">
                <a:ln>
                  <a:noFill/>
                </a:ln>
                <a:solidFill>
                  <a:schemeClr val="lt1"/>
                </a:solidFill>
                <a:effectLst/>
                <a:uLnTx/>
                <a:uFillTx/>
                <a:latin typeface="Arial"/>
                <a:ea typeface="Arial"/>
                <a:cs typeface="Arial"/>
                <a:sym typeface="Arial"/>
              </a:rPr>
              <a:t>Workgroup 1 Leadership</a:t>
            </a:r>
          </a:p>
        </p:txBody>
      </p:sp>
      <p:pic>
        <p:nvPicPr>
          <p:cNvPr id="171" name="Google Shape;171;p24" descr="Dr. Amie Cieminski headshot"/>
          <p:cNvPicPr preferRelativeResize="0"/>
          <p:nvPr/>
        </p:nvPicPr>
        <p:blipFill>
          <a:blip r:embed="rId3">
            <a:alphaModFix/>
          </a:blip>
          <a:stretch>
            <a:fillRect/>
          </a:stretch>
        </p:blipFill>
        <p:spPr>
          <a:xfrm>
            <a:off x="495578" y="1107300"/>
            <a:ext cx="1872024" cy="1872026"/>
          </a:xfrm>
          <a:prstGeom prst="rect">
            <a:avLst/>
          </a:prstGeom>
          <a:noFill/>
          <a:ln>
            <a:noFill/>
          </a:ln>
        </p:spPr>
      </p:pic>
      <p:pic>
        <p:nvPicPr>
          <p:cNvPr id="168" name="Google Shape;168;p24" descr="Dr. David DeMatthews headshot"/>
          <p:cNvPicPr preferRelativeResize="0"/>
          <p:nvPr/>
        </p:nvPicPr>
        <p:blipFill rotWithShape="1">
          <a:blip r:embed="rId4">
            <a:alphaModFix/>
          </a:blip>
          <a:srcRect/>
          <a:stretch/>
        </p:blipFill>
        <p:spPr>
          <a:xfrm>
            <a:off x="6263029" y="2618938"/>
            <a:ext cx="1609575" cy="2011975"/>
          </a:xfrm>
          <a:prstGeom prst="rect">
            <a:avLst/>
          </a:prstGeom>
          <a:noFill/>
          <a:ln>
            <a:noFill/>
          </a:ln>
        </p:spPr>
      </p:pic>
      <p:pic>
        <p:nvPicPr>
          <p:cNvPr id="170" name="Google Shape;170;p24" descr="Dr. Emily Mulvihill headshot"/>
          <p:cNvPicPr preferRelativeResize="0"/>
          <p:nvPr/>
        </p:nvPicPr>
        <p:blipFill rotWithShape="1">
          <a:blip r:embed="rId5">
            <a:alphaModFix/>
          </a:blip>
          <a:srcRect b="12381"/>
          <a:stretch/>
        </p:blipFill>
        <p:spPr>
          <a:xfrm>
            <a:off x="576450" y="4701301"/>
            <a:ext cx="1609575" cy="1872024"/>
          </a:xfrm>
          <a:prstGeom prst="rect">
            <a:avLst/>
          </a:prstGeom>
          <a:noFill/>
          <a:ln>
            <a:noFill/>
          </a:ln>
        </p:spPr>
      </p:pic>
      <p:sp>
        <p:nvSpPr>
          <p:cNvPr id="3" name="Google Shape;166;p24"/>
          <p:cNvSpPr txBox="1">
            <a:spLocks/>
          </p:cNvSpPr>
          <p:nvPr/>
        </p:nvSpPr>
        <p:spPr>
          <a:xfrm>
            <a:off x="2486463" y="1361700"/>
            <a:ext cx="3470400" cy="1291200"/>
          </a:xfrm>
          <a:prstGeom prst="rect">
            <a:avLst/>
          </a:prstGeom>
          <a:solidFill>
            <a:srgbClr val="E4E4E4"/>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SzPts val="2400"/>
            </a:pPr>
            <a:r>
              <a:rPr lang="en-US" sz="1800" b="1">
                <a:latin typeface="Arial"/>
                <a:ea typeface="Arial"/>
                <a:cs typeface="Arial"/>
                <a:sym typeface="Arial"/>
              </a:rPr>
              <a:t>Dr. Amie Cieminski</a:t>
            </a:r>
            <a:endParaRPr lang="en-US" sz="1800">
              <a:latin typeface="Arial"/>
              <a:ea typeface="Arial"/>
              <a:cs typeface="Arial"/>
              <a:sym typeface="Arial"/>
            </a:endParaRPr>
          </a:p>
          <a:p>
            <a:pPr marL="0" indent="0">
              <a:spcBef>
                <a:spcPts val="0"/>
              </a:spcBef>
              <a:buSzPts val="2400"/>
            </a:pPr>
            <a:r>
              <a:rPr lang="en-US" sz="1600">
                <a:latin typeface="Arial"/>
                <a:ea typeface="Arial"/>
                <a:cs typeface="Arial"/>
                <a:sym typeface="Arial"/>
              </a:rPr>
              <a:t>Associate Professor, Leadership, Policy, and Development: Educational Leadership, University of Northern Colorado</a:t>
            </a:r>
          </a:p>
          <a:p>
            <a:pPr marL="0" indent="0"/>
            <a:endParaRPr lang="en-US" sz="2200"/>
          </a:p>
        </p:txBody>
      </p:sp>
      <p:sp>
        <p:nvSpPr>
          <p:cNvPr id="5" name="Google Shape;167;p24"/>
          <p:cNvSpPr txBox="1">
            <a:spLocks/>
          </p:cNvSpPr>
          <p:nvPr/>
        </p:nvSpPr>
        <p:spPr>
          <a:xfrm>
            <a:off x="8018163" y="2979325"/>
            <a:ext cx="3470400" cy="1291200"/>
          </a:xfrm>
          <a:prstGeom prst="rect">
            <a:avLst/>
          </a:prstGeom>
          <a:solidFill>
            <a:srgbClr val="E4E4E4"/>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SzPts val="2400"/>
            </a:pPr>
            <a:r>
              <a:rPr lang="en-US" sz="1800" b="1">
                <a:latin typeface="Arial"/>
                <a:ea typeface="Arial"/>
                <a:cs typeface="Arial"/>
                <a:sym typeface="Arial"/>
              </a:rPr>
              <a:t>Dr. David DeMatthews</a:t>
            </a:r>
            <a:endParaRPr lang="en-US" sz="1800">
              <a:latin typeface="Arial"/>
              <a:ea typeface="Arial"/>
              <a:cs typeface="Arial"/>
              <a:sym typeface="Arial"/>
            </a:endParaRPr>
          </a:p>
          <a:p>
            <a:pPr marL="0" indent="0">
              <a:spcBef>
                <a:spcPts val="0"/>
              </a:spcBef>
              <a:buSzPts val="2400"/>
            </a:pPr>
            <a:r>
              <a:rPr lang="en-US" sz="1600">
                <a:latin typeface="Arial"/>
                <a:ea typeface="Arial"/>
                <a:cs typeface="Arial"/>
                <a:sym typeface="Arial"/>
              </a:rPr>
              <a:t>Professor, Department of Education Leadership and Policy,</a:t>
            </a:r>
          </a:p>
          <a:p>
            <a:pPr marL="0" indent="0">
              <a:spcBef>
                <a:spcPts val="0"/>
              </a:spcBef>
              <a:buSzPts val="2400"/>
            </a:pPr>
            <a:r>
              <a:rPr lang="en-US" sz="1600">
                <a:latin typeface="Arial"/>
                <a:ea typeface="Arial"/>
                <a:cs typeface="Arial"/>
                <a:sym typeface="Arial"/>
              </a:rPr>
              <a:t>The University of Texas at Austin</a:t>
            </a:r>
          </a:p>
          <a:p>
            <a:pPr marL="0" indent="0"/>
            <a:endParaRPr lang="en-US" sz="2200" dirty="0"/>
          </a:p>
        </p:txBody>
      </p:sp>
      <p:sp>
        <p:nvSpPr>
          <p:cNvPr id="7" name="Google Shape;169;p24"/>
          <p:cNvSpPr txBox="1">
            <a:spLocks/>
          </p:cNvSpPr>
          <p:nvPr/>
        </p:nvSpPr>
        <p:spPr>
          <a:xfrm>
            <a:off x="2486475" y="5072500"/>
            <a:ext cx="3470400" cy="1436100"/>
          </a:xfrm>
          <a:prstGeom prst="rect">
            <a:avLst/>
          </a:prstGeom>
          <a:solidFill>
            <a:srgbClr val="E4E4E4"/>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SzPts val="2400"/>
            </a:pPr>
            <a:r>
              <a:rPr lang="en-US" sz="1800" b="1">
                <a:latin typeface="Arial"/>
                <a:ea typeface="Arial"/>
                <a:cs typeface="Arial"/>
                <a:sym typeface="Arial"/>
              </a:rPr>
              <a:t>Dr. Emily Mulvihill</a:t>
            </a:r>
            <a:endParaRPr lang="en-US" sz="1800">
              <a:latin typeface="Arial"/>
              <a:ea typeface="Arial"/>
              <a:cs typeface="Arial"/>
              <a:sym typeface="Arial"/>
            </a:endParaRPr>
          </a:p>
          <a:p>
            <a:pPr marL="0" indent="0">
              <a:spcBef>
                <a:spcPts val="0"/>
              </a:spcBef>
              <a:buSzPts val="2400"/>
            </a:pPr>
            <a:r>
              <a:rPr lang="en-US" sz="1600">
                <a:latin typeface="Arial"/>
                <a:ea typeface="Arial"/>
                <a:cs typeface="Arial"/>
                <a:sym typeface="Arial"/>
              </a:rPr>
              <a:t>Assistant Professor, K-12 Educational Leadership Program, Student Advisor, Ed.D. Program, Colorado State University: Pueblo</a:t>
            </a:r>
            <a:endParaRPr lang="en-US" sz="22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5"/>
          <p:cNvSpPr txBox="1">
            <a:spLocks noGrp="1"/>
          </p:cNvSpPr>
          <p:nvPr>
            <p:ph type="title" idx="4294967295"/>
          </p:nvPr>
        </p:nvSpPr>
        <p:spPr>
          <a:xfrm>
            <a:off x="1436688" y="342900"/>
            <a:ext cx="9318625" cy="1019175"/>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70000"/>
              </a:lnSpc>
              <a:spcBef>
                <a:spcPts val="0"/>
              </a:spcBef>
              <a:spcAft>
                <a:spcPts val="0"/>
              </a:spcAft>
              <a:buClr>
                <a:schemeClr val="lt1"/>
              </a:buClr>
              <a:buSzPts val="6200"/>
              <a:buFont typeface="Arial"/>
              <a:buNone/>
              <a:tabLst/>
              <a:defRPr/>
            </a:pPr>
            <a:r>
              <a:rPr kumimoji="0" lang="en-US" sz="5800" b="1" i="0" u="none" strike="noStrike" kern="0" cap="none" spc="0" normalizeH="0" baseline="0" noProof="0" dirty="0">
                <a:ln>
                  <a:noFill/>
                </a:ln>
                <a:solidFill>
                  <a:schemeClr val="lt1"/>
                </a:solidFill>
                <a:effectLst/>
                <a:uLnTx/>
                <a:uFillTx/>
                <a:latin typeface="Arial"/>
                <a:ea typeface="Arial"/>
                <a:cs typeface="Arial"/>
                <a:sym typeface="Arial"/>
              </a:rPr>
              <a:t>Workgroup 2 Leadership</a:t>
            </a:r>
          </a:p>
        </p:txBody>
      </p:sp>
      <p:pic>
        <p:nvPicPr>
          <p:cNvPr id="183" name="Google Shape;183;p25" descr="Christina Guevara headshot"/>
          <p:cNvPicPr preferRelativeResize="0"/>
          <p:nvPr/>
        </p:nvPicPr>
        <p:blipFill>
          <a:blip r:embed="rId3">
            <a:alphaModFix/>
          </a:blip>
          <a:stretch>
            <a:fillRect/>
          </a:stretch>
        </p:blipFill>
        <p:spPr>
          <a:xfrm>
            <a:off x="353075" y="1067200"/>
            <a:ext cx="1880237" cy="1880237"/>
          </a:xfrm>
          <a:prstGeom prst="rect">
            <a:avLst/>
          </a:prstGeom>
          <a:noFill/>
          <a:ln>
            <a:noFill/>
          </a:ln>
        </p:spPr>
      </p:pic>
      <p:sp>
        <p:nvSpPr>
          <p:cNvPr id="3" name="Google Shape;182;p25"/>
          <p:cNvSpPr txBox="1">
            <a:spLocks/>
          </p:cNvSpPr>
          <p:nvPr/>
        </p:nvSpPr>
        <p:spPr>
          <a:xfrm>
            <a:off x="2378875" y="1361713"/>
            <a:ext cx="3470400" cy="1291200"/>
          </a:xfrm>
          <a:prstGeom prst="rect">
            <a:avLst/>
          </a:prstGeom>
          <a:solidFill>
            <a:srgbClr val="E4E4E4"/>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SzPts val="1100"/>
            </a:pPr>
            <a:r>
              <a:rPr lang="en-US" sz="1800" b="1" dirty="0">
                <a:latin typeface="Arial"/>
                <a:ea typeface="Arial"/>
                <a:cs typeface="Arial"/>
                <a:sym typeface="Arial"/>
              </a:rPr>
              <a:t>Christina Guevara</a:t>
            </a:r>
          </a:p>
          <a:p>
            <a:pPr marL="0" indent="0">
              <a:spcBef>
                <a:spcPts val="0"/>
              </a:spcBef>
              <a:buSzPts val="1100"/>
            </a:pPr>
            <a:r>
              <a:rPr lang="en-US" sz="1600">
                <a:latin typeface="Arial"/>
                <a:ea typeface="Arial"/>
                <a:cs typeface="Arial"/>
                <a:sym typeface="Arial"/>
              </a:rPr>
              <a:t>Paraprofessional Behavior Training Specialist, Utah State Board of Education</a:t>
            </a:r>
          </a:p>
          <a:p>
            <a:pPr marL="0" indent="0">
              <a:spcBef>
                <a:spcPts val="0"/>
              </a:spcBef>
              <a:buSzPts val="1100"/>
            </a:pPr>
            <a:endParaRPr lang="en-US" sz="1800" b="1" dirty="0">
              <a:latin typeface="Arial"/>
              <a:ea typeface="Arial"/>
              <a:cs typeface="Arial"/>
              <a:sym typeface="Arial"/>
            </a:endParaRPr>
          </a:p>
          <a:p>
            <a:pPr marL="0" indent="0">
              <a:spcBef>
                <a:spcPts val="0"/>
              </a:spcBef>
              <a:buSzPts val="1100"/>
            </a:pPr>
            <a:endParaRPr lang="en-US" sz="1800" b="1" dirty="0">
              <a:latin typeface="Arial"/>
              <a:ea typeface="Arial"/>
              <a:cs typeface="Arial"/>
              <a:sym typeface="Arial"/>
            </a:endParaRPr>
          </a:p>
          <a:p>
            <a:pPr marL="0" indent="0">
              <a:spcBef>
                <a:spcPts val="0"/>
              </a:spcBef>
              <a:buSzPts val="2400"/>
            </a:pPr>
            <a:endParaRPr lang="en-US" sz="1600" dirty="0">
              <a:latin typeface="Arial"/>
              <a:ea typeface="Arial"/>
              <a:cs typeface="Arial"/>
              <a:sym typeface="Arial"/>
            </a:endParaRPr>
          </a:p>
        </p:txBody>
      </p:sp>
      <p:pic>
        <p:nvPicPr>
          <p:cNvPr id="184" name="Google Shape;184;p25" descr="Lorell Loosle headshot"/>
          <p:cNvPicPr preferRelativeResize="0"/>
          <p:nvPr/>
        </p:nvPicPr>
        <p:blipFill>
          <a:blip r:embed="rId4">
            <a:alphaModFix/>
          </a:blip>
          <a:stretch>
            <a:fillRect/>
          </a:stretch>
        </p:blipFill>
        <p:spPr>
          <a:xfrm>
            <a:off x="6360602" y="1155500"/>
            <a:ext cx="1492350" cy="1863565"/>
          </a:xfrm>
          <a:prstGeom prst="rect">
            <a:avLst/>
          </a:prstGeom>
          <a:noFill/>
          <a:ln>
            <a:noFill/>
          </a:ln>
        </p:spPr>
      </p:pic>
      <p:sp>
        <p:nvSpPr>
          <p:cNvPr id="5" name="Google Shape;181;p25"/>
          <p:cNvSpPr txBox="1">
            <a:spLocks/>
          </p:cNvSpPr>
          <p:nvPr/>
        </p:nvSpPr>
        <p:spPr>
          <a:xfrm>
            <a:off x="8069800" y="1361700"/>
            <a:ext cx="3470400" cy="1291200"/>
          </a:xfrm>
          <a:prstGeom prst="rect">
            <a:avLst/>
          </a:prstGeom>
          <a:solidFill>
            <a:srgbClr val="E4E4E4"/>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SzPts val="1100"/>
            </a:pPr>
            <a:r>
              <a:rPr lang="en-US" sz="1800" b="1">
                <a:latin typeface="Arial"/>
                <a:ea typeface="Arial"/>
                <a:cs typeface="Arial"/>
                <a:sym typeface="Arial"/>
              </a:rPr>
              <a:t>Lorell Loosle</a:t>
            </a:r>
            <a:endParaRPr lang="en-US" sz="2300">
              <a:latin typeface="Arial"/>
              <a:ea typeface="Arial"/>
              <a:cs typeface="Arial"/>
              <a:sym typeface="Arial"/>
            </a:endParaRPr>
          </a:p>
          <a:p>
            <a:pPr marL="0" indent="0">
              <a:spcBef>
                <a:spcPts val="0"/>
              </a:spcBef>
              <a:buSzPts val="2400"/>
            </a:pPr>
            <a:r>
              <a:rPr lang="en-US" sz="1600">
                <a:latin typeface="Arial"/>
                <a:ea typeface="Arial"/>
                <a:cs typeface="Arial"/>
                <a:sym typeface="Arial"/>
              </a:rPr>
              <a:t>Director of Specialized Instruction, St. George Academy Charter School, Utah</a:t>
            </a:r>
            <a:endParaRPr lang="en-US" sz="1600" dirty="0">
              <a:latin typeface="Arial"/>
              <a:ea typeface="Arial"/>
              <a:cs typeface="Arial"/>
              <a:sym typeface="Arial"/>
            </a:endParaRPr>
          </a:p>
        </p:txBody>
      </p:sp>
      <p:pic>
        <p:nvPicPr>
          <p:cNvPr id="179" name="Google Shape;179;p25" descr="Dr. Chris Redding headshot"/>
          <p:cNvPicPr preferRelativeResize="0"/>
          <p:nvPr/>
        </p:nvPicPr>
        <p:blipFill rotWithShape="1">
          <a:blip r:embed="rId5">
            <a:alphaModFix/>
          </a:blip>
          <a:srcRect b="15290"/>
          <a:stretch/>
        </p:blipFill>
        <p:spPr>
          <a:xfrm>
            <a:off x="669525" y="4546813"/>
            <a:ext cx="1492351" cy="1920625"/>
          </a:xfrm>
          <a:prstGeom prst="rect">
            <a:avLst/>
          </a:prstGeom>
          <a:noFill/>
          <a:ln>
            <a:noFill/>
          </a:ln>
        </p:spPr>
      </p:pic>
      <p:sp>
        <p:nvSpPr>
          <p:cNvPr id="7" name="Google Shape;178;p25"/>
          <p:cNvSpPr txBox="1">
            <a:spLocks/>
          </p:cNvSpPr>
          <p:nvPr/>
        </p:nvSpPr>
        <p:spPr>
          <a:xfrm>
            <a:off x="2441913" y="4728050"/>
            <a:ext cx="3470400" cy="1291200"/>
          </a:xfrm>
          <a:prstGeom prst="rect">
            <a:avLst/>
          </a:prstGeom>
          <a:solidFill>
            <a:srgbClr val="E4E4E4"/>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SzPts val="1100"/>
            </a:pPr>
            <a:r>
              <a:rPr lang="en-US" sz="1800" b="1">
                <a:latin typeface="Arial"/>
                <a:ea typeface="Arial"/>
                <a:cs typeface="Arial"/>
                <a:sym typeface="Arial"/>
              </a:rPr>
              <a:t>Dr. Chris Redding </a:t>
            </a:r>
          </a:p>
          <a:p>
            <a:pPr marL="0" indent="0">
              <a:spcBef>
                <a:spcPts val="0"/>
              </a:spcBef>
              <a:buSzPts val="2400"/>
            </a:pPr>
            <a:r>
              <a:rPr lang="en-US" sz="1600">
                <a:latin typeface="Arial"/>
                <a:ea typeface="Arial"/>
                <a:cs typeface="Arial"/>
                <a:sym typeface="Arial"/>
              </a:rPr>
              <a:t>Associate Professor, Department of Educational Leadership and Policy, University of Florida</a:t>
            </a:r>
            <a:endParaRPr lang="en-US" sz="2300">
              <a:latin typeface="Arial"/>
              <a:ea typeface="Arial"/>
              <a:cs typeface="Arial"/>
              <a:sym typeface="Arial"/>
            </a:endParaRPr>
          </a:p>
        </p:txBody>
      </p:sp>
      <p:pic>
        <p:nvPicPr>
          <p:cNvPr id="185" name="Google Shape;185;p25" descr="Heather Barker headshot"/>
          <p:cNvPicPr preferRelativeResize="0"/>
          <p:nvPr/>
        </p:nvPicPr>
        <p:blipFill>
          <a:blip r:embed="rId6">
            <a:alphaModFix/>
          </a:blip>
          <a:stretch>
            <a:fillRect/>
          </a:stretch>
        </p:blipFill>
        <p:spPr>
          <a:xfrm>
            <a:off x="6192376" y="4459252"/>
            <a:ext cx="1828785" cy="1828785"/>
          </a:xfrm>
          <a:prstGeom prst="rect">
            <a:avLst/>
          </a:prstGeom>
          <a:noFill/>
          <a:ln>
            <a:noFill/>
          </a:ln>
        </p:spPr>
      </p:pic>
      <p:sp>
        <p:nvSpPr>
          <p:cNvPr id="9" name="Google Shape;180;p25"/>
          <p:cNvSpPr txBox="1">
            <a:spLocks/>
          </p:cNvSpPr>
          <p:nvPr/>
        </p:nvSpPr>
        <p:spPr>
          <a:xfrm>
            <a:off x="8183022" y="4728038"/>
            <a:ext cx="3470400" cy="1291200"/>
          </a:xfrm>
          <a:prstGeom prst="rect">
            <a:avLst/>
          </a:prstGeom>
          <a:solidFill>
            <a:srgbClr val="E4E4E4"/>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SzPts val="1100"/>
            </a:pPr>
            <a:r>
              <a:rPr lang="en-US" sz="1800" b="1">
                <a:latin typeface="Arial"/>
                <a:ea typeface="Arial"/>
                <a:cs typeface="Arial"/>
                <a:sym typeface="Arial"/>
              </a:rPr>
              <a:t>Heather Barker</a:t>
            </a:r>
          </a:p>
          <a:p>
            <a:pPr marL="0" indent="0">
              <a:spcBef>
                <a:spcPts val="0"/>
              </a:spcBef>
              <a:buSzPts val="2400"/>
            </a:pPr>
            <a:r>
              <a:rPr lang="en-US" sz="1600">
                <a:latin typeface="Arial"/>
                <a:ea typeface="Arial"/>
                <a:cs typeface="Arial"/>
                <a:sym typeface="Arial"/>
              </a:rPr>
              <a:t>Student Services Director, New Hampshire School Administrators Association</a:t>
            </a:r>
            <a:endParaRPr lang="en-US" sz="2300">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26"/>
          <p:cNvSpPr txBox="1">
            <a:spLocks noGrp="1"/>
          </p:cNvSpPr>
          <p:nvPr>
            <p:ph type="title"/>
          </p:nvPr>
        </p:nvSpPr>
        <p:spPr>
          <a:xfrm>
            <a:off x="433206" y="594159"/>
            <a:ext cx="11219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800"/>
              <a:buNone/>
            </a:pPr>
            <a:r>
              <a:rPr lang="en-US" dirty="0"/>
              <a:t>Our Partners</a:t>
            </a:r>
            <a:endParaRPr dirty="0"/>
          </a:p>
        </p:txBody>
      </p:sp>
      <p:pic>
        <p:nvPicPr>
          <p:cNvPr id="196" name="Google Shape;196;p26" descr="Lead Idea Center logo"/>
          <p:cNvPicPr preferRelativeResize="0"/>
          <p:nvPr/>
        </p:nvPicPr>
        <p:blipFill rotWithShape="1">
          <a:blip r:embed="rId3">
            <a:alphaModFix/>
          </a:blip>
          <a:srcRect/>
          <a:stretch/>
        </p:blipFill>
        <p:spPr>
          <a:xfrm>
            <a:off x="574425" y="1762659"/>
            <a:ext cx="3302962" cy="1724065"/>
          </a:xfrm>
          <a:prstGeom prst="rect">
            <a:avLst/>
          </a:prstGeom>
          <a:noFill/>
          <a:ln>
            <a:noFill/>
          </a:ln>
        </p:spPr>
      </p:pic>
      <p:pic>
        <p:nvPicPr>
          <p:cNvPr id="193" name="Google Shape;193;p26" descr="Council of Chief State School Officers logo"/>
          <p:cNvPicPr preferRelativeResize="0"/>
          <p:nvPr/>
        </p:nvPicPr>
        <p:blipFill rotWithShape="1">
          <a:blip r:embed="rId4">
            <a:alphaModFix/>
          </a:blip>
          <a:srcRect/>
          <a:stretch/>
        </p:blipFill>
        <p:spPr>
          <a:xfrm>
            <a:off x="4507725" y="448725"/>
            <a:ext cx="4407950" cy="2347725"/>
          </a:xfrm>
          <a:prstGeom prst="rect">
            <a:avLst/>
          </a:prstGeom>
          <a:noFill/>
          <a:ln>
            <a:noFill/>
          </a:ln>
        </p:spPr>
      </p:pic>
      <p:pic>
        <p:nvPicPr>
          <p:cNvPr id="195" name="Google Shape;195;p26" descr="UCEA logo"/>
          <p:cNvPicPr preferRelativeResize="0"/>
          <p:nvPr/>
        </p:nvPicPr>
        <p:blipFill rotWithShape="1">
          <a:blip r:embed="rId5">
            <a:alphaModFix/>
          </a:blip>
          <a:srcRect/>
          <a:stretch/>
        </p:blipFill>
        <p:spPr>
          <a:xfrm>
            <a:off x="9739521" y="594159"/>
            <a:ext cx="1982878" cy="2236502"/>
          </a:xfrm>
          <a:prstGeom prst="rect">
            <a:avLst/>
          </a:prstGeom>
          <a:noFill/>
          <a:ln>
            <a:noFill/>
          </a:ln>
        </p:spPr>
      </p:pic>
      <p:pic>
        <p:nvPicPr>
          <p:cNvPr id="192" name="Google Shape;192;p26" descr="National Association of Secondary School Principals logo"/>
          <p:cNvPicPr preferRelativeResize="0"/>
          <p:nvPr/>
        </p:nvPicPr>
        <p:blipFill rotWithShape="1">
          <a:blip r:embed="rId6">
            <a:alphaModFix/>
          </a:blip>
          <a:srcRect/>
          <a:stretch/>
        </p:blipFill>
        <p:spPr>
          <a:xfrm>
            <a:off x="574425" y="3948725"/>
            <a:ext cx="4286250" cy="1619250"/>
          </a:xfrm>
          <a:prstGeom prst="rect">
            <a:avLst/>
          </a:prstGeom>
          <a:noFill/>
          <a:ln>
            <a:noFill/>
          </a:ln>
        </p:spPr>
      </p:pic>
      <p:pic>
        <p:nvPicPr>
          <p:cNvPr id="194" name="Google Shape;194;p26" descr="National Association of Elementary School Principals logo"/>
          <p:cNvPicPr preferRelativeResize="0"/>
          <p:nvPr/>
        </p:nvPicPr>
        <p:blipFill rotWithShape="1">
          <a:blip r:embed="rId7">
            <a:alphaModFix/>
          </a:blip>
          <a:srcRect/>
          <a:stretch/>
        </p:blipFill>
        <p:spPr>
          <a:xfrm>
            <a:off x="6141271" y="3486725"/>
            <a:ext cx="3763051" cy="197480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7"/>
          <p:cNvSpPr txBox="1">
            <a:spLocks noGrp="1"/>
          </p:cNvSpPr>
          <p:nvPr>
            <p:ph type="title"/>
          </p:nvPr>
        </p:nvSpPr>
        <p:spPr>
          <a:xfrm>
            <a:off x="433206" y="594159"/>
            <a:ext cx="112197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Play"/>
              <a:buNone/>
            </a:pPr>
            <a:r>
              <a:rPr lang="en-US" dirty="0"/>
              <a:t>TAG Workgroup Goal</a:t>
            </a:r>
            <a:endParaRPr dirty="0"/>
          </a:p>
        </p:txBody>
      </p:sp>
      <p:sp>
        <p:nvSpPr>
          <p:cNvPr id="3" name="Google Shape;202;p27"/>
          <p:cNvSpPr txBox="1">
            <a:spLocks noGrp="1"/>
          </p:cNvSpPr>
          <p:nvPr>
            <p:ph type="body" idx="1"/>
          </p:nvPr>
        </p:nvSpPr>
        <p:spPr>
          <a:xfrm>
            <a:off x="433388" y="1940570"/>
            <a:ext cx="11219700" cy="3639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100"/>
              </a:spcBef>
              <a:spcAft>
                <a:spcPts val="0"/>
              </a:spcAft>
              <a:buClr>
                <a:schemeClr val="dk1"/>
              </a:buClr>
              <a:buSzPts val="1100"/>
              <a:buFont typeface="Arial"/>
              <a:buNone/>
            </a:pPr>
            <a:r>
              <a:rPr lang="en-US" sz="2500" b="1" dirty="0"/>
              <a:t>The Challenge:</a:t>
            </a:r>
            <a:br>
              <a:rPr lang="en-US" sz="2500" b="1" dirty="0"/>
            </a:br>
            <a:r>
              <a:rPr lang="en-US" sz="2500" dirty="0"/>
              <a:t>Preparing future education leaders to cultivate inclusive schools for students with disabilities is a complex and demanding responsibility for leadership preparation programs.</a:t>
            </a:r>
            <a:endParaRPr sz="2500" dirty="0"/>
          </a:p>
          <a:p>
            <a:pPr marL="0" lvl="0" indent="0" algn="l" rtl="0">
              <a:lnSpc>
                <a:spcPct val="100000"/>
              </a:lnSpc>
              <a:spcBef>
                <a:spcPts val="1100"/>
              </a:spcBef>
              <a:spcAft>
                <a:spcPts val="0"/>
              </a:spcAft>
              <a:buClr>
                <a:schemeClr val="dk1"/>
              </a:buClr>
              <a:buSzPts val="1100"/>
              <a:buFont typeface="Arial"/>
              <a:buNone/>
            </a:pPr>
            <a:r>
              <a:rPr lang="en-US" sz="2500" b="1" dirty="0"/>
              <a:t>Our Approach:</a:t>
            </a:r>
            <a:br>
              <a:rPr lang="en-US" sz="2500" b="1" dirty="0"/>
            </a:br>
            <a:r>
              <a:rPr lang="en-US" sz="2500" dirty="0"/>
              <a:t>We leverage our </a:t>
            </a:r>
            <a:r>
              <a:rPr lang="en-US" sz="2500" b="1" dirty="0"/>
              <a:t>TAG framework</a:t>
            </a:r>
            <a:r>
              <a:rPr lang="en-US" sz="2500" dirty="0"/>
              <a:t> to design robust, practical learning activities that integrate seamlessly into our </a:t>
            </a:r>
            <a:r>
              <a:rPr lang="en-US" sz="2500" b="1" dirty="0"/>
              <a:t>Course Enhancement Modules</a:t>
            </a:r>
            <a:r>
              <a:rPr lang="en-US" sz="2500" dirty="0"/>
              <a:t>, giving you ready-to-use resources for your classes.</a:t>
            </a:r>
            <a:endParaRPr sz="2500" dirty="0"/>
          </a:p>
          <a:p>
            <a:pPr marL="0" lvl="0" indent="0" algn="l" rtl="0">
              <a:lnSpc>
                <a:spcPct val="115000"/>
              </a:lnSpc>
              <a:spcBef>
                <a:spcPts val="1100"/>
              </a:spcBef>
              <a:spcAft>
                <a:spcPts val="0"/>
              </a:spcAft>
              <a:buClr>
                <a:schemeClr val="dk1"/>
              </a:buClr>
              <a:buSzPts val="2800"/>
              <a:buFont typeface="Arial"/>
              <a:buNone/>
            </a:pPr>
            <a:endParaRPr sz="2200" dirty="0"/>
          </a:p>
          <a:p>
            <a:pPr marL="0" lvl="0" indent="0" algn="l" rtl="0">
              <a:lnSpc>
                <a:spcPct val="100000"/>
              </a:lnSpc>
              <a:spcBef>
                <a:spcPts val="0"/>
              </a:spcBef>
              <a:spcAft>
                <a:spcPts val="0"/>
              </a:spcAft>
              <a:buNone/>
            </a:pPr>
            <a:endParaRPr sz="17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28"/>
          <p:cNvSpPr txBox="1">
            <a:spLocks noGrp="1"/>
          </p:cNvSpPr>
          <p:nvPr>
            <p:ph type="title"/>
          </p:nvPr>
        </p:nvSpPr>
        <p:spPr>
          <a:xfrm>
            <a:off x="433206" y="594159"/>
            <a:ext cx="112197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Play"/>
              <a:buNone/>
            </a:pPr>
            <a:r>
              <a:rPr lang="en-US" dirty="0"/>
              <a:t>What we will </a:t>
            </a:r>
            <a:r>
              <a:rPr lang="en-US" b="1" dirty="0"/>
              <a:t>not </a:t>
            </a:r>
            <a:r>
              <a:rPr lang="en-US" dirty="0"/>
              <a:t>focus on:</a:t>
            </a:r>
            <a:endParaRPr dirty="0"/>
          </a:p>
        </p:txBody>
      </p:sp>
      <p:sp>
        <p:nvSpPr>
          <p:cNvPr id="3" name="Google Shape;208;p28"/>
          <p:cNvSpPr txBox="1">
            <a:spLocks noGrp="1"/>
          </p:cNvSpPr>
          <p:nvPr>
            <p:ph type="body" idx="1"/>
          </p:nvPr>
        </p:nvSpPr>
        <p:spPr>
          <a:xfrm>
            <a:off x="433388" y="2187574"/>
            <a:ext cx="11219700" cy="36396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en-US" dirty="0"/>
              <a:t>A focus on any activity that does not prepare a principal to take action to support students with disabilities in their daily practice is not within the scope of our work.</a:t>
            </a:r>
            <a:endParaRPr dirty="0"/>
          </a:p>
          <a:p>
            <a:pPr marL="685800" lvl="1" indent="-228600" algn="l" rtl="0">
              <a:lnSpc>
                <a:spcPct val="100000"/>
              </a:lnSpc>
              <a:spcBef>
                <a:spcPts val="500"/>
              </a:spcBef>
              <a:spcAft>
                <a:spcPts val="0"/>
              </a:spcAft>
              <a:buClr>
                <a:schemeClr val="dk1"/>
              </a:buClr>
              <a:buSzPts val="2400"/>
              <a:buChar char="•"/>
            </a:pPr>
            <a:r>
              <a:rPr lang="en-US" dirty="0"/>
              <a:t>Broad lesson planning</a:t>
            </a:r>
            <a:endParaRPr dirty="0"/>
          </a:p>
          <a:p>
            <a:pPr marL="685800" lvl="1" indent="-228600" algn="l" rtl="0">
              <a:lnSpc>
                <a:spcPct val="100000"/>
              </a:lnSpc>
              <a:spcBef>
                <a:spcPts val="500"/>
              </a:spcBef>
              <a:spcAft>
                <a:spcPts val="0"/>
              </a:spcAft>
              <a:buClr>
                <a:schemeClr val="dk1"/>
              </a:buClr>
              <a:buSzPts val="2400"/>
              <a:buChar char="•"/>
            </a:pPr>
            <a:r>
              <a:rPr lang="en-US" dirty="0"/>
              <a:t>Deep dives into special education law</a:t>
            </a:r>
            <a:endParaRPr dirty="0"/>
          </a:p>
          <a:p>
            <a:pPr marL="685800" lvl="1" indent="-228600" algn="l" rtl="0">
              <a:lnSpc>
                <a:spcPct val="100000"/>
              </a:lnSpc>
              <a:spcBef>
                <a:spcPts val="500"/>
              </a:spcBef>
              <a:spcAft>
                <a:spcPts val="0"/>
              </a:spcAft>
              <a:buClr>
                <a:schemeClr val="dk1"/>
              </a:buClr>
              <a:buSzPts val="2400"/>
              <a:buChar char="•"/>
            </a:pPr>
            <a:r>
              <a:rPr lang="en-US" dirty="0"/>
              <a:t>Curating readings that don’t translate into practical tools</a:t>
            </a:r>
            <a:endParaRPr dirty="0"/>
          </a:p>
          <a:p>
            <a:pPr marL="228600" lvl="0" indent="-50800" algn="l" rtl="0">
              <a:lnSpc>
                <a:spcPct val="90000"/>
              </a:lnSpc>
              <a:spcBef>
                <a:spcPts val="1000"/>
              </a:spcBef>
              <a:spcAft>
                <a:spcPts val="0"/>
              </a:spcAft>
              <a:buClr>
                <a:schemeClr val="dk1"/>
              </a:buClr>
              <a:buSzPts val="2800"/>
              <a:buNone/>
            </a:pPr>
            <a:endParaRPr dirty="0"/>
          </a:p>
          <a:p>
            <a:pPr marL="228600" lvl="0" indent="-50800" algn="l" rtl="0">
              <a:lnSpc>
                <a:spcPct val="90000"/>
              </a:lnSpc>
              <a:spcBef>
                <a:spcPts val="1000"/>
              </a:spcBef>
              <a:spcAft>
                <a:spcPts val="0"/>
              </a:spcAft>
              <a:buClr>
                <a:schemeClr val="dk1"/>
              </a:buClr>
              <a:buSzPts val="2800"/>
              <a:buNone/>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29"/>
          <p:cNvSpPr txBox="1">
            <a:spLocks noGrp="1"/>
          </p:cNvSpPr>
          <p:nvPr>
            <p:ph type="title"/>
          </p:nvPr>
        </p:nvSpPr>
        <p:spPr>
          <a:xfrm>
            <a:off x="357006" y="18461"/>
            <a:ext cx="112197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2060"/>
              </a:buClr>
              <a:buSzPts val="4400"/>
              <a:buFont typeface="Candara"/>
              <a:buNone/>
            </a:pPr>
            <a:r>
              <a:rPr lang="en-US">
                <a:solidFill>
                  <a:srgbClr val="212529"/>
                </a:solidFill>
              </a:rPr>
              <a:t>Leadership TAG</a:t>
            </a:r>
            <a:r>
              <a:rPr lang="en-US" sz="4400">
                <a:solidFill>
                  <a:srgbClr val="212529"/>
                </a:solidFill>
              </a:rPr>
              <a:t> </a:t>
            </a:r>
            <a:r>
              <a:rPr lang="en-US">
                <a:solidFill>
                  <a:srgbClr val="212529"/>
                </a:solidFill>
              </a:rPr>
              <a:t>Topics for Discussion</a:t>
            </a:r>
            <a:endParaRPr>
              <a:solidFill>
                <a:srgbClr val="212529"/>
              </a:solidFill>
            </a:endParaRPr>
          </a:p>
        </p:txBody>
      </p:sp>
      <p:sp>
        <p:nvSpPr>
          <p:cNvPr id="215" name="Google Shape;215;p29" descr="An arrow points to the April 9th meeting."/>
          <p:cNvSpPr/>
          <p:nvPr/>
        </p:nvSpPr>
        <p:spPr>
          <a:xfrm>
            <a:off x="-360687" y="4401317"/>
            <a:ext cx="1206600" cy="723900"/>
          </a:xfrm>
          <a:prstGeom prst="rightArrow">
            <a:avLst>
              <a:gd name="adj1" fmla="val 26415"/>
              <a:gd name="adj2" fmla="val 50000"/>
            </a:avLst>
          </a:prstGeom>
          <a:solidFill>
            <a:schemeClr val="accent2"/>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aphicFrame>
        <p:nvGraphicFramePr>
          <p:cNvPr id="216" name="Google Shape;216;p29"/>
          <p:cNvGraphicFramePr/>
          <p:nvPr/>
        </p:nvGraphicFramePr>
        <p:xfrm>
          <a:off x="845937" y="1081178"/>
          <a:ext cx="11219700" cy="4652620"/>
        </p:xfrm>
        <a:graphic>
          <a:graphicData uri="http://schemas.openxmlformats.org/drawingml/2006/table">
            <a:tbl>
              <a:tblPr firstRow="1" bandRow="1">
                <a:noFill/>
                <a:tableStyleId>{1F1A21E2-6952-4A5C-9263-E126F6A66256}</a:tableStyleId>
              </a:tblPr>
              <a:tblGrid>
                <a:gridCol w="2741300">
                  <a:extLst>
                    <a:ext uri="{9D8B030D-6E8A-4147-A177-3AD203B41FA5}">
                      <a16:colId xmlns:a16="http://schemas.microsoft.com/office/drawing/2014/main" val="20000"/>
                    </a:ext>
                  </a:extLst>
                </a:gridCol>
                <a:gridCol w="8478400">
                  <a:extLst>
                    <a:ext uri="{9D8B030D-6E8A-4147-A177-3AD203B41FA5}">
                      <a16:colId xmlns:a16="http://schemas.microsoft.com/office/drawing/2014/main" val="20001"/>
                    </a:ext>
                  </a:extLst>
                </a:gridCol>
              </a:tblGrid>
              <a:tr h="442400">
                <a:tc>
                  <a:txBody>
                    <a:bodyPr/>
                    <a:lstStyle/>
                    <a:p>
                      <a:pPr marL="0" marR="0" lvl="0" indent="0" algn="ctr" rtl="0">
                        <a:lnSpc>
                          <a:spcPct val="100000"/>
                        </a:lnSpc>
                        <a:spcBef>
                          <a:spcPts val="0"/>
                        </a:spcBef>
                        <a:spcAft>
                          <a:spcPts val="0"/>
                        </a:spcAft>
                        <a:buClr>
                          <a:srgbClr val="000000"/>
                        </a:buClr>
                        <a:buSzPts val="2100"/>
                        <a:buFont typeface="Arial"/>
                        <a:buNone/>
                      </a:pPr>
                      <a:r>
                        <a:rPr lang="en-US" sz="2100" u="none" strike="noStrike" cap="none">
                          <a:solidFill>
                            <a:srgbClr val="000000"/>
                          </a:solidFill>
                        </a:rPr>
                        <a:t>Date</a:t>
                      </a:r>
                      <a:endParaRPr sz="2100" u="none" strike="noStrike" cap="none"/>
                    </a:p>
                  </a:txBody>
                  <a:tcPr marL="68600" marR="68600" marT="34300" marB="34300">
                    <a:lnL w="19050" cap="flat" cmpd="sng">
                      <a:solidFill>
                        <a:srgbClr val="757575"/>
                      </a:solidFill>
                      <a:prstDash val="solid"/>
                      <a:round/>
                      <a:headEnd type="none" w="sm" len="sm"/>
                      <a:tailEnd type="none" w="sm" len="sm"/>
                    </a:lnL>
                    <a:lnR w="19050" cap="flat" cmpd="sng">
                      <a:solidFill>
                        <a:srgbClr val="757575"/>
                      </a:solidFill>
                      <a:prstDash val="solid"/>
                      <a:round/>
                      <a:headEnd type="none" w="sm" len="sm"/>
                      <a:tailEnd type="none" w="sm" len="sm"/>
                    </a:lnR>
                    <a:lnT w="19050" cap="flat" cmpd="sng">
                      <a:solidFill>
                        <a:srgbClr val="757575"/>
                      </a:solidFill>
                      <a:prstDash val="solid"/>
                      <a:round/>
                      <a:headEnd type="none" w="sm" len="sm"/>
                      <a:tailEnd type="none" w="sm" len="sm"/>
                    </a:lnT>
                    <a:lnB w="19050" cap="flat" cmpd="sng">
                      <a:solidFill>
                        <a:srgbClr val="757575"/>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100"/>
                        <a:buFont typeface="Arial"/>
                        <a:buNone/>
                      </a:pPr>
                      <a:r>
                        <a:rPr lang="en-US" sz="2100" u="none" strike="noStrike" cap="none">
                          <a:solidFill>
                            <a:srgbClr val="000000"/>
                          </a:solidFill>
                        </a:rPr>
                        <a:t>Topic</a:t>
                      </a:r>
                      <a:endParaRPr sz="2100" u="none" strike="noStrike" cap="none"/>
                    </a:p>
                  </a:txBody>
                  <a:tcPr marL="68600" marR="68600" marT="34300" marB="34300">
                    <a:lnL w="19050" cap="flat" cmpd="sng">
                      <a:solidFill>
                        <a:srgbClr val="757575"/>
                      </a:solidFill>
                      <a:prstDash val="solid"/>
                      <a:round/>
                      <a:headEnd type="none" w="sm" len="sm"/>
                      <a:tailEnd type="none" w="sm" len="sm"/>
                    </a:lnL>
                    <a:lnR w="19050" cap="flat" cmpd="sng">
                      <a:solidFill>
                        <a:srgbClr val="757575"/>
                      </a:solidFill>
                      <a:prstDash val="solid"/>
                      <a:round/>
                      <a:headEnd type="none" w="sm" len="sm"/>
                      <a:tailEnd type="none" w="sm" len="sm"/>
                    </a:lnR>
                    <a:lnT w="19050" cap="flat" cmpd="sng">
                      <a:solidFill>
                        <a:srgbClr val="757575"/>
                      </a:solidFill>
                      <a:prstDash val="solid"/>
                      <a:round/>
                      <a:headEnd type="none" w="sm" len="sm"/>
                      <a:tailEnd type="none" w="sm" len="sm"/>
                    </a:lnT>
                    <a:lnB w="19050" cap="flat" cmpd="sng">
                      <a:solidFill>
                        <a:srgbClr val="757575"/>
                      </a:solidFill>
                      <a:prstDash val="solid"/>
                      <a:round/>
                      <a:headEnd type="none" w="sm" len="sm"/>
                      <a:tailEnd type="none" w="sm" len="sm"/>
                    </a:lnB>
                  </a:tcPr>
                </a:tc>
                <a:extLst>
                  <a:ext uri="{0D108BD9-81ED-4DB2-BD59-A6C34878D82A}">
                    <a16:rowId xmlns:a16="http://schemas.microsoft.com/office/drawing/2014/main" val="10000"/>
                  </a:ext>
                </a:extLst>
              </a:tr>
              <a:tr h="735300">
                <a:tc>
                  <a:txBody>
                    <a:bodyPr/>
                    <a:lstStyle/>
                    <a:p>
                      <a:pPr marL="0" lvl="0" indent="0" algn="l" rtl="0">
                        <a:lnSpc>
                          <a:spcPct val="115000"/>
                        </a:lnSpc>
                        <a:spcBef>
                          <a:spcPts val="1200"/>
                        </a:spcBef>
                        <a:spcAft>
                          <a:spcPts val="1200"/>
                        </a:spcAft>
                        <a:buClr>
                          <a:schemeClr val="dk1"/>
                        </a:buClr>
                        <a:buSzPts val="1100"/>
                        <a:buFont typeface="Arial"/>
                        <a:buNone/>
                      </a:pPr>
                      <a:r>
                        <a:rPr lang="en-US"/>
                        <a:t>October 9th, 3-4 EST</a:t>
                      </a:r>
                      <a:endParaRPr/>
                    </a:p>
                  </a:txBody>
                  <a:tcPr marL="71450" marR="71450" marT="71450" marB="71450">
                    <a:lnL w="19050" cap="flat" cmpd="sng">
                      <a:solidFill>
                        <a:srgbClr val="757575"/>
                      </a:solidFill>
                      <a:prstDash val="solid"/>
                      <a:round/>
                      <a:headEnd type="none" w="sm" len="sm"/>
                      <a:tailEnd type="none" w="sm" len="sm"/>
                    </a:lnL>
                    <a:lnR w="19050" cap="flat" cmpd="sng">
                      <a:solidFill>
                        <a:srgbClr val="757575"/>
                      </a:solidFill>
                      <a:prstDash val="solid"/>
                      <a:round/>
                      <a:headEnd type="none" w="sm" len="sm"/>
                      <a:tailEnd type="none" w="sm" len="sm"/>
                    </a:lnR>
                    <a:lnT w="19050" cap="flat" cmpd="sng">
                      <a:solidFill>
                        <a:srgbClr val="757575"/>
                      </a:solidFill>
                      <a:prstDash val="solid"/>
                      <a:round/>
                      <a:headEnd type="none" w="sm" len="sm"/>
                      <a:tailEnd type="none" w="sm" len="sm"/>
                    </a:lnT>
                    <a:lnB w="19050" cap="flat" cmpd="sng">
                      <a:solidFill>
                        <a:srgbClr val="757575"/>
                      </a:solidFill>
                      <a:prstDash val="solid"/>
                      <a:round/>
                      <a:headEnd type="none" w="sm" len="sm"/>
                      <a:tailEnd type="none" w="sm" len="sm"/>
                    </a:lnB>
                  </a:tcPr>
                </a:tc>
                <a:tc>
                  <a:txBody>
                    <a:bodyPr/>
                    <a:lstStyle/>
                    <a:p>
                      <a:pPr marL="457200" lvl="0" indent="-336550" algn="l" rtl="0">
                        <a:lnSpc>
                          <a:spcPct val="115000"/>
                        </a:lnSpc>
                        <a:spcBef>
                          <a:spcPts val="1200"/>
                        </a:spcBef>
                        <a:spcAft>
                          <a:spcPts val="0"/>
                        </a:spcAft>
                        <a:buClr>
                          <a:schemeClr val="dk1"/>
                        </a:buClr>
                        <a:buSzPts val="1700"/>
                        <a:buChar char="●"/>
                      </a:pPr>
                      <a:r>
                        <a:rPr lang="en-US" sz="1700">
                          <a:solidFill>
                            <a:schemeClr val="dk1"/>
                          </a:solidFill>
                        </a:rPr>
                        <a:t>Professional Community for Teachers and Staff </a:t>
                      </a:r>
                      <a:endParaRPr sz="1700">
                        <a:solidFill>
                          <a:schemeClr val="dk1"/>
                        </a:solidFill>
                      </a:endParaRPr>
                    </a:p>
                    <a:p>
                      <a:pPr marL="457200" lvl="0" indent="-336550" algn="l" rtl="0">
                        <a:lnSpc>
                          <a:spcPct val="115000"/>
                        </a:lnSpc>
                        <a:spcBef>
                          <a:spcPts val="0"/>
                        </a:spcBef>
                        <a:spcAft>
                          <a:spcPts val="0"/>
                        </a:spcAft>
                        <a:buClr>
                          <a:schemeClr val="dk1"/>
                        </a:buClr>
                        <a:buSzPts val="1700"/>
                        <a:buChar char="●"/>
                      </a:pPr>
                      <a:r>
                        <a:rPr lang="en-US" sz="1700">
                          <a:solidFill>
                            <a:schemeClr val="dk1"/>
                          </a:solidFill>
                        </a:rPr>
                        <a:t>Meaningful Engagement of Families and Community</a:t>
                      </a:r>
                      <a:endParaRPr sz="1700">
                        <a:solidFill>
                          <a:schemeClr val="dk1"/>
                        </a:solidFill>
                      </a:endParaRPr>
                    </a:p>
                  </a:txBody>
                  <a:tcPr marL="71450" marR="71450" marT="71450" marB="71450">
                    <a:lnL w="19050" cap="flat" cmpd="sng">
                      <a:solidFill>
                        <a:srgbClr val="757575"/>
                      </a:solidFill>
                      <a:prstDash val="solid"/>
                      <a:round/>
                      <a:headEnd type="none" w="sm" len="sm"/>
                      <a:tailEnd type="none" w="sm" len="sm"/>
                    </a:lnL>
                    <a:lnR w="19050" cap="flat" cmpd="sng">
                      <a:solidFill>
                        <a:srgbClr val="757575"/>
                      </a:solidFill>
                      <a:prstDash val="solid"/>
                      <a:round/>
                      <a:headEnd type="none" w="sm" len="sm"/>
                      <a:tailEnd type="none" w="sm" len="sm"/>
                    </a:lnR>
                    <a:lnT w="19050" cap="flat" cmpd="sng">
                      <a:solidFill>
                        <a:srgbClr val="757575"/>
                      </a:solidFill>
                      <a:prstDash val="solid"/>
                      <a:round/>
                      <a:headEnd type="none" w="sm" len="sm"/>
                      <a:tailEnd type="none" w="sm" len="sm"/>
                    </a:lnT>
                    <a:lnB w="19050" cap="flat" cmpd="sng">
                      <a:solidFill>
                        <a:srgbClr val="757575"/>
                      </a:solidFill>
                      <a:prstDash val="solid"/>
                      <a:round/>
                      <a:headEnd type="none" w="sm" len="sm"/>
                      <a:tailEnd type="none" w="sm" len="sm"/>
                    </a:lnB>
                  </a:tcPr>
                </a:tc>
                <a:extLst>
                  <a:ext uri="{0D108BD9-81ED-4DB2-BD59-A6C34878D82A}">
                    <a16:rowId xmlns:a16="http://schemas.microsoft.com/office/drawing/2014/main" val="10001"/>
                  </a:ext>
                </a:extLst>
              </a:tr>
              <a:tr h="651150">
                <a:tc>
                  <a:txBody>
                    <a:bodyPr/>
                    <a:lstStyle/>
                    <a:p>
                      <a:pPr marL="0" lvl="0" indent="0" algn="l" rtl="0">
                        <a:lnSpc>
                          <a:spcPct val="115000"/>
                        </a:lnSpc>
                        <a:spcBef>
                          <a:spcPts val="1200"/>
                        </a:spcBef>
                        <a:spcAft>
                          <a:spcPts val="1200"/>
                        </a:spcAft>
                        <a:buClr>
                          <a:schemeClr val="dk1"/>
                        </a:buClr>
                        <a:buSzPts val="1100"/>
                        <a:buFont typeface="Arial"/>
                        <a:buNone/>
                      </a:pPr>
                      <a:r>
                        <a:rPr lang="en-US"/>
                        <a:t>November 13th, 3-4 EST</a:t>
                      </a:r>
                      <a:endParaRPr/>
                    </a:p>
                  </a:txBody>
                  <a:tcPr marL="71450" marR="71450" marT="71450" marB="71450">
                    <a:lnL w="19050" cap="flat" cmpd="sng">
                      <a:solidFill>
                        <a:srgbClr val="757575"/>
                      </a:solidFill>
                      <a:prstDash val="solid"/>
                      <a:round/>
                      <a:headEnd type="none" w="sm" len="sm"/>
                      <a:tailEnd type="none" w="sm" len="sm"/>
                    </a:lnL>
                    <a:lnR w="19050" cap="flat" cmpd="sng">
                      <a:solidFill>
                        <a:srgbClr val="757575"/>
                      </a:solidFill>
                      <a:prstDash val="solid"/>
                      <a:round/>
                      <a:headEnd type="none" w="sm" len="sm"/>
                      <a:tailEnd type="none" w="sm" len="sm"/>
                    </a:lnR>
                    <a:lnT w="19050" cap="flat" cmpd="sng">
                      <a:solidFill>
                        <a:srgbClr val="757575"/>
                      </a:solidFill>
                      <a:prstDash val="solid"/>
                      <a:round/>
                      <a:headEnd type="none" w="sm" len="sm"/>
                      <a:tailEnd type="none" w="sm" len="sm"/>
                    </a:lnT>
                    <a:lnB w="19050" cap="flat" cmpd="sng">
                      <a:solidFill>
                        <a:srgbClr val="757575"/>
                      </a:solidFill>
                      <a:prstDash val="solid"/>
                      <a:round/>
                      <a:headEnd type="none" w="sm" len="sm"/>
                      <a:tailEnd type="none" w="sm" len="sm"/>
                    </a:lnB>
                  </a:tcPr>
                </a:tc>
                <a:tc>
                  <a:txBody>
                    <a:bodyPr/>
                    <a:lstStyle/>
                    <a:p>
                      <a:pPr marL="457200" lvl="0" indent="-336550" algn="l" rtl="0">
                        <a:spcBef>
                          <a:spcPts val="0"/>
                        </a:spcBef>
                        <a:spcAft>
                          <a:spcPts val="0"/>
                        </a:spcAft>
                        <a:buSzPts val="1700"/>
                        <a:buChar char="●"/>
                      </a:pPr>
                      <a:r>
                        <a:rPr lang="en-US" sz="1700"/>
                        <a:t>Operations and Management</a:t>
                      </a:r>
                      <a:endParaRPr sz="1700"/>
                    </a:p>
                    <a:p>
                      <a:pPr marL="457200" lvl="0" indent="-336550" algn="l" rtl="0">
                        <a:spcBef>
                          <a:spcPts val="0"/>
                        </a:spcBef>
                        <a:spcAft>
                          <a:spcPts val="0"/>
                        </a:spcAft>
                        <a:buSzPts val="1700"/>
                        <a:buChar char="●"/>
                      </a:pPr>
                      <a:r>
                        <a:rPr lang="en-US" sz="1700"/>
                        <a:t>School Improvement</a:t>
                      </a:r>
                      <a:endParaRPr sz="1700"/>
                    </a:p>
                  </a:txBody>
                  <a:tcPr marL="71450" marR="71450" marT="71450" marB="71450">
                    <a:lnL w="19050" cap="flat" cmpd="sng">
                      <a:solidFill>
                        <a:srgbClr val="757575"/>
                      </a:solidFill>
                      <a:prstDash val="solid"/>
                      <a:round/>
                      <a:headEnd type="none" w="sm" len="sm"/>
                      <a:tailEnd type="none" w="sm" len="sm"/>
                    </a:lnL>
                    <a:lnR w="19050" cap="flat" cmpd="sng">
                      <a:solidFill>
                        <a:srgbClr val="757575"/>
                      </a:solidFill>
                      <a:prstDash val="solid"/>
                      <a:round/>
                      <a:headEnd type="none" w="sm" len="sm"/>
                      <a:tailEnd type="none" w="sm" len="sm"/>
                    </a:lnR>
                    <a:lnT w="19050" cap="flat" cmpd="sng">
                      <a:solidFill>
                        <a:srgbClr val="757575"/>
                      </a:solidFill>
                      <a:prstDash val="solid"/>
                      <a:round/>
                      <a:headEnd type="none" w="sm" len="sm"/>
                      <a:tailEnd type="none" w="sm" len="sm"/>
                    </a:lnT>
                    <a:lnB w="19050" cap="flat" cmpd="sng">
                      <a:solidFill>
                        <a:srgbClr val="757575"/>
                      </a:solidFill>
                      <a:prstDash val="solid"/>
                      <a:round/>
                      <a:headEnd type="none" w="sm" len="sm"/>
                      <a:tailEnd type="none" w="sm" len="sm"/>
                    </a:lnB>
                  </a:tcPr>
                </a:tc>
                <a:extLst>
                  <a:ext uri="{0D108BD9-81ED-4DB2-BD59-A6C34878D82A}">
                    <a16:rowId xmlns:a16="http://schemas.microsoft.com/office/drawing/2014/main" val="10002"/>
                  </a:ext>
                </a:extLst>
              </a:tr>
              <a:tr h="392850">
                <a:tc>
                  <a:txBody>
                    <a:bodyPr/>
                    <a:lstStyle/>
                    <a:p>
                      <a:pPr marL="0" lvl="0" indent="0" algn="l" rtl="0">
                        <a:lnSpc>
                          <a:spcPct val="115000"/>
                        </a:lnSpc>
                        <a:spcBef>
                          <a:spcPts val="1200"/>
                        </a:spcBef>
                        <a:spcAft>
                          <a:spcPts val="1200"/>
                        </a:spcAft>
                        <a:buClr>
                          <a:schemeClr val="dk1"/>
                        </a:buClr>
                        <a:buSzPts val="1100"/>
                        <a:buFont typeface="Arial"/>
                        <a:buNone/>
                      </a:pPr>
                      <a:r>
                        <a:rPr lang="en-US"/>
                        <a:t>December 11th, 3-4 EST</a:t>
                      </a:r>
                      <a:endParaRPr/>
                    </a:p>
                  </a:txBody>
                  <a:tcPr marL="71450" marR="71450" marT="71450" marB="71450">
                    <a:lnL w="19050" cap="flat" cmpd="sng">
                      <a:solidFill>
                        <a:srgbClr val="757575"/>
                      </a:solidFill>
                      <a:prstDash val="solid"/>
                      <a:round/>
                      <a:headEnd type="none" w="sm" len="sm"/>
                      <a:tailEnd type="none" w="sm" len="sm"/>
                    </a:lnL>
                    <a:lnR w="19050" cap="flat" cmpd="sng">
                      <a:solidFill>
                        <a:srgbClr val="757575"/>
                      </a:solidFill>
                      <a:prstDash val="solid"/>
                      <a:round/>
                      <a:headEnd type="none" w="sm" len="sm"/>
                      <a:tailEnd type="none" w="sm" len="sm"/>
                    </a:lnR>
                    <a:lnT w="19050" cap="flat" cmpd="sng">
                      <a:solidFill>
                        <a:srgbClr val="757575"/>
                      </a:solidFill>
                      <a:prstDash val="solid"/>
                      <a:round/>
                      <a:headEnd type="none" w="sm" len="sm"/>
                      <a:tailEnd type="none" w="sm" len="sm"/>
                    </a:lnT>
                    <a:lnB w="19050" cap="flat" cmpd="sng">
                      <a:solidFill>
                        <a:srgbClr val="757575"/>
                      </a:solidFill>
                      <a:prstDash val="solid"/>
                      <a:round/>
                      <a:headEnd type="none" w="sm" len="sm"/>
                      <a:tailEnd type="none" w="sm" len="sm"/>
                    </a:lnB>
                  </a:tcPr>
                </a:tc>
                <a:tc>
                  <a:txBody>
                    <a:bodyPr/>
                    <a:lstStyle/>
                    <a:p>
                      <a:pPr marL="0" lvl="0" indent="0" algn="l" rtl="0">
                        <a:spcBef>
                          <a:spcPts val="0"/>
                        </a:spcBef>
                        <a:spcAft>
                          <a:spcPts val="0"/>
                        </a:spcAft>
                        <a:buNone/>
                      </a:pPr>
                      <a:r>
                        <a:rPr lang="en-US" sz="1700"/>
                        <a:t>TAG Workgroups Session 0</a:t>
                      </a:r>
                      <a:endParaRPr sz="1700"/>
                    </a:p>
                  </a:txBody>
                  <a:tcPr marL="71450" marR="71450" marT="71450" marB="71450">
                    <a:lnL w="19050" cap="flat" cmpd="sng">
                      <a:solidFill>
                        <a:srgbClr val="757575"/>
                      </a:solidFill>
                      <a:prstDash val="solid"/>
                      <a:round/>
                      <a:headEnd type="none" w="sm" len="sm"/>
                      <a:tailEnd type="none" w="sm" len="sm"/>
                    </a:lnL>
                    <a:lnR w="19050" cap="flat" cmpd="sng">
                      <a:solidFill>
                        <a:srgbClr val="757575"/>
                      </a:solidFill>
                      <a:prstDash val="solid"/>
                      <a:round/>
                      <a:headEnd type="none" w="sm" len="sm"/>
                      <a:tailEnd type="none" w="sm" len="sm"/>
                    </a:lnR>
                    <a:lnT w="19050" cap="flat" cmpd="sng">
                      <a:solidFill>
                        <a:srgbClr val="757575"/>
                      </a:solidFill>
                      <a:prstDash val="solid"/>
                      <a:round/>
                      <a:headEnd type="none" w="sm" len="sm"/>
                      <a:tailEnd type="none" w="sm" len="sm"/>
                    </a:lnT>
                    <a:lnB w="19050" cap="flat" cmpd="sng">
                      <a:solidFill>
                        <a:srgbClr val="757575"/>
                      </a:solidFill>
                      <a:prstDash val="solid"/>
                      <a:round/>
                      <a:headEnd type="none" w="sm" len="sm"/>
                      <a:tailEnd type="none" w="sm" len="sm"/>
                    </a:lnB>
                  </a:tcPr>
                </a:tc>
                <a:extLst>
                  <a:ext uri="{0D108BD9-81ED-4DB2-BD59-A6C34878D82A}">
                    <a16:rowId xmlns:a16="http://schemas.microsoft.com/office/drawing/2014/main" val="10003"/>
                  </a:ext>
                </a:extLst>
              </a:tr>
              <a:tr h="392850">
                <a:tc>
                  <a:txBody>
                    <a:bodyPr/>
                    <a:lstStyle/>
                    <a:p>
                      <a:pPr marL="0" lvl="0" indent="0" algn="l" rtl="0">
                        <a:lnSpc>
                          <a:spcPct val="115000"/>
                        </a:lnSpc>
                        <a:spcBef>
                          <a:spcPts val="1200"/>
                        </a:spcBef>
                        <a:spcAft>
                          <a:spcPts val="1200"/>
                        </a:spcAft>
                        <a:buNone/>
                      </a:pPr>
                      <a:r>
                        <a:rPr lang="en-US"/>
                        <a:t>January 8th, 3-4 EST</a:t>
                      </a:r>
                      <a:endParaRPr/>
                    </a:p>
                  </a:txBody>
                  <a:tcPr marL="71450" marR="71450" marT="71450" marB="71450">
                    <a:lnL w="19050" cap="flat" cmpd="sng">
                      <a:solidFill>
                        <a:srgbClr val="757575"/>
                      </a:solidFill>
                      <a:prstDash val="solid"/>
                      <a:round/>
                      <a:headEnd type="none" w="sm" len="sm"/>
                      <a:tailEnd type="none" w="sm" len="sm"/>
                    </a:lnL>
                    <a:lnR w="19050" cap="flat" cmpd="sng">
                      <a:solidFill>
                        <a:srgbClr val="757575"/>
                      </a:solidFill>
                      <a:prstDash val="solid"/>
                      <a:round/>
                      <a:headEnd type="none" w="sm" len="sm"/>
                      <a:tailEnd type="none" w="sm" len="sm"/>
                    </a:lnR>
                    <a:lnT w="19050" cap="flat" cmpd="sng">
                      <a:solidFill>
                        <a:srgbClr val="757575"/>
                      </a:solidFill>
                      <a:prstDash val="solid"/>
                      <a:round/>
                      <a:headEnd type="none" w="sm" len="sm"/>
                      <a:tailEnd type="none" w="sm" len="sm"/>
                    </a:lnT>
                    <a:lnB w="19050" cap="flat" cmpd="sng">
                      <a:solidFill>
                        <a:srgbClr val="757575"/>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US" sz="1700">
                          <a:solidFill>
                            <a:schemeClr val="dk1"/>
                          </a:solidFill>
                        </a:rPr>
                        <a:t>TAG Workgroups Session 1</a:t>
                      </a:r>
                      <a:endParaRPr sz="1700"/>
                    </a:p>
                  </a:txBody>
                  <a:tcPr marL="71450" marR="71450" marT="71450" marB="71450">
                    <a:lnL w="19050" cap="flat" cmpd="sng">
                      <a:solidFill>
                        <a:srgbClr val="757575"/>
                      </a:solidFill>
                      <a:prstDash val="solid"/>
                      <a:round/>
                      <a:headEnd type="none" w="sm" len="sm"/>
                      <a:tailEnd type="none" w="sm" len="sm"/>
                    </a:lnL>
                    <a:lnR w="19050" cap="flat" cmpd="sng">
                      <a:solidFill>
                        <a:srgbClr val="757575"/>
                      </a:solidFill>
                      <a:prstDash val="solid"/>
                      <a:round/>
                      <a:headEnd type="none" w="sm" len="sm"/>
                      <a:tailEnd type="none" w="sm" len="sm"/>
                    </a:lnR>
                    <a:lnT w="19050" cap="flat" cmpd="sng">
                      <a:solidFill>
                        <a:srgbClr val="757575"/>
                      </a:solidFill>
                      <a:prstDash val="solid"/>
                      <a:round/>
                      <a:headEnd type="none" w="sm" len="sm"/>
                      <a:tailEnd type="none" w="sm" len="sm"/>
                    </a:lnT>
                    <a:lnB w="19050" cap="flat" cmpd="sng">
                      <a:solidFill>
                        <a:srgbClr val="757575"/>
                      </a:solidFill>
                      <a:prstDash val="solid"/>
                      <a:round/>
                      <a:headEnd type="none" w="sm" len="sm"/>
                      <a:tailEnd type="none" w="sm" len="sm"/>
                    </a:lnB>
                  </a:tcPr>
                </a:tc>
                <a:extLst>
                  <a:ext uri="{0D108BD9-81ED-4DB2-BD59-A6C34878D82A}">
                    <a16:rowId xmlns:a16="http://schemas.microsoft.com/office/drawing/2014/main" val="10004"/>
                  </a:ext>
                </a:extLst>
              </a:tr>
              <a:tr h="392850">
                <a:tc>
                  <a:txBody>
                    <a:bodyPr/>
                    <a:lstStyle/>
                    <a:p>
                      <a:pPr marL="0" lvl="0" indent="0" algn="l" rtl="0">
                        <a:lnSpc>
                          <a:spcPct val="115000"/>
                        </a:lnSpc>
                        <a:spcBef>
                          <a:spcPts val="1200"/>
                        </a:spcBef>
                        <a:spcAft>
                          <a:spcPts val="1200"/>
                        </a:spcAft>
                        <a:buNone/>
                      </a:pPr>
                      <a:r>
                        <a:rPr lang="en-US" strike="sngStrike"/>
                        <a:t>February 12th, 3-4 EST</a:t>
                      </a:r>
                      <a:endParaRPr strike="sngStrike"/>
                    </a:p>
                  </a:txBody>
                  <a:tcPr marL="71450" marR="71450" marT="71450" marB="71450">
                    <a:lnL w="19050" cap="flat" cmpd="sng">
                      <a:solidFill>
                        <a:srgbClr val="757575"/>
                      </a:solidFill>
                      <a:prstDash val="solid"/>
                      <a:round/>
                      <a:headEnd type="none" w="sm" len="sm"/>
                      <a:tailEnd type="none" w="sm" len="sm"/>
                    </a:lnL>
                    <a:lnR w="19050" cap="flat" cmpd="sng">
                      <a:solidFill>
                        <a:srgbClr val="757575"/>
                      </a:solidFill>
                      <a:prstDash val="solid"/>
                      <a:round/>
                      <a:headEnd type="none" w="sm" len="sm"/>
                      <a:tailEnd type="none" w="sm" len="sm"/>
                    </a:lnR>
                    <a:lnT w="19050" cap="flat" cmpd="sng">
                      <a:solidFill>
                        <a:srgbClr val="757575"/>
                      </a:solidFill>
                      <a:prstDash val="solid"/>
                      <a:round/>
                      <a:headEnd type="none" w="sm" len="sm"/>
                      <a:tailEnd type="none" w="sm" len="sm"/>
                    </a:lnT>
                    <a:lnB w="19050" cap="flat" cmpd="sng">
                      <a:solidFill>
                        <a:srgbClr val="757575"/>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US" sz="1700">
                          <a:solidFill>
                            <a:schemeClr val="dk1"/>
                          </a:solidFill>
                        </a:rPr>
                        <a:t>No meeting due to CEEDAR Convening</a:t>
                      </a:r>
                      <a:endParaRPr sz="1700"/>
                    </a:p>
                  </a:txBody>
                  <a:tcPr marL="71450" marR="71450" marT="71450" marB="71450">
                    <a:lnL w="19050" cap="flat" cmpd="sng">
                      <a:solidFill>
                        <a:srgbClr val="757575"/>
                      </a:solidFill>
                      <a:prstDash val="solid"/>
                      <a:round/>
                      <a:headEnd type="none" w="sm" len="sm"/>
                      <a:tailEnd type="none" w="sm" len="sm"/>
                    </a:lnL>
                    <a:lnR w="19050" cap="flat" cmpd="sng">
                      <a:solidFill>
                        <a:srgbClr val="757575"/>
                      </a:solidFill>
                      <a:prstDash val="solid"/>
                      <a:round/>
                      <a:headEnd type="none" w="sm" len="sm"/>
                      <a:tailEnd type="none" w="sm" len="sm"/>
                    </a:lnR>
                    <a:lnT w="19050" cap="flat" cmpd="sng">
                      <a:solidFill>
                        <a:srgbClr val="757575"/>
                      </a:solidFill>
                      <a:prstDash val="solid"/>
                      <a:round/>
                      <a:headEnd type="none" w="sm" len="sm"/>
                      <a:tailEnd type="none" w="sm" len="sm"/>
                    </a:lnT>
                    <a:lnB w="19050" cap="flat" cmpd="sng">
                      <a:solidFill>
                        <a:srgbClr val="757575"/>
                      </a:solidFill>
                      <a:prstDash val="solid"/>
                      <a:round/>
                      <a:headEnd type="none" w="sm" len="sm"/>
                      <a:tailEnd type="none" w="sm" len="sm"/>
                    </a:lnB>
                  </a:tcPr>
                </a:tc>
                <a:extLst>
                  <a:ext uri="{0D108BD9-81ED-4DB2-BD59-A6C34878D82A}">
                    <a16:rowId xmlns:a16="http://schemas.microsoft.com/office/drawing/2014/main" val="10005"/>
                  </a:ext>
                </a:extLst>
              </a:tr>
              <a:tr h="392850">
                <a:tc>
                  <a:txBody>
                    <a:bodyPr/>
                    <a:lstStyle/>
                    <a:p>
                      <a:pPr marL="0" lvl="0" indent="0" algn="l" rtl="0">
                        <a:lnSpc>
                          <a:spcPct val="115000"/>
                        </a:lnSpc>
                        <a:spcBef>
                          <a:spcPts val="1200"/>
                        </a:spcBef>
                        <a:spcAft>
                          <a:spcPts val="1200"/>
                        </a:spcAft>
                        <a:buClr>
                          <a:schemeClr val="dk1"/>
                        </a:buClr>
                        <a:buSzPts val="1100"/>
                        <a:buFont typeface="Arial"/>
                        <a:buNone/>
                      </a:pPr>
                      <a:r>
                        <a:rPr lang="en-US"/>
                        <a:t>March 12th 3-4 EST</a:t>
                      </a:r>
                      <a:endParaRPr/>
                    </a:p>
                  </a:txBody>
                  <a:tcPr marL="71450" marR="71450" marT="71450" marB="71450">
                    <a:lnL w="19050" cap="flat" cmpd="sng">
                      <a:solidFill>
                        <a:srgbClr val="757575"/>
                      </a:solidFill>
                      <a:prstDash val="solid"/>
                      <a:round/>
                      <a:headEnd type="none" w="sm" len="sm"/>
                      <a:tailEnd type="none" w="sm" len="sm"/>
                    </a:lnL>
                    <a:lnR w="19050" cap="flat" cmpd="sng">
                      <a:solidFill>
                        <a:srgbClr val="757575"/>
                      </a:solidFill>
                      <a:prstDash val="solid"/>
                      <a:round/>
                      <a:headEnd type="none" w="sm" len="sm"/>
                      <a:tailEnd type="none" w="sm" len="sm"/>
                    </a:lnR>
                    <a:lnT w="19050" cap="flat" cmpd="sng">
                      <a:solidFill>
                        <a:srgbClr val="757575"/>
                      </a:solidFill>
                      <a:prstDash val="solid"/>
                      <a:round/>
                      <a:headEnd type="none" w="sm" len="sm"/>
                      <a:tailEnd type="none" w="sm" len="sm"/>
                    </a:lnT>
                    <a:lnB w="19050" cap="flat" cmpd="sng">
                      <a:solidFill>
                        <a:srgbClr val="757575"/>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US" sz="1700">
                          <a:solidFill>
                            <a:schemeClr val="dk1"/>
                          </a:solidFill>
                        </a:rPr>
                        <a:t>TAG Workgroups Session 2</a:t>
                      </a:r>
                      <a:endParaRPr sz="1700"/>
                    </a:p>
                  </a:txBody>
                  <a:tcPr marL="71450" marR="71450" marT="71450" marB="71450">
                    <a:lnL w="19050" cap="flat" cmpd="sng">
                      <a:solidFill>
                        <a:srgbClr val="757575"/>
                      </a:solidFill>
                      <a:prstDash val="solid"/>
                      <a:round/>
                      <a:headEnd type="none" w="sm" len="sm"/>
                      <a:tailEnd type="none" w="sm" len="sm"/>
                    </a:lnL>
                    <a:lnR w="19050" cap="flat" cmpd="sng">
                      <a:solidFill>
                        <a:srgbClr val="757575"/>
                      </a:solidFill>
                      <a:prstDash val="solid"/>
                      <a:round/>
                      <a:headEnd type="none" w="sm" len="sm"/>
                      <a:tailEnd type="none" w="sm" len="sm"/>
                    </a:lnR>
                    <a:lnT w="19050" cap="flat" cmpd="sng">
                      <a:solidFill>
                        <a:srgbClr val="757575"/>
                      </a:solidFill>
                      <a:prstDash val="solid"/>
                      <a:round/>
                      <a:headEnd type="none" w="sm" len="sm"/>
                      <a:tailEnd type="none" w="sm" len="sm"/>
                    </a:lnT>
                    <a:lnB w="19050" cap="flat" cmpd="sng">
                      <a:solidFill>
                        <a:srgbClr val="757575"/>
                      </a:solidFill>
                      <a:prstDash val="solid"/>
                      <a:round/>
                      <a:headEnd type="none" w="sm" len="sm"/>
                      <a:tailEnd type="none" w="sm" len="sm"/>
                    </a:lnB>
                  </a:tcPr>
                </a:tc>
                <a:extLst>
                  <a:ext uri="{0D108BD9-81ED-4DB2-BD59-A6C34878D82A}">
                    <a16:rowId xmlns:a16="http://schemas.microsoft.com/office/drawing/2014/main" val="10006"/>
                  </a:ext>
                </a:extLst>
              </a:tr>
              <a:tr h="392850">
                <a:tc>
                  <a:txBody>
                    <a:bodyPr/>
                    <a:lstStyle/>
                    <a:p>
                      <a:pPr marL="0" lvl="0" indent="0" algn="l" rtl="0">
                        <a:lnSpc>
                          <a:spcPct val="115000"/>
                        </a:lnSpc>
                        <a:spcBef>
                          <a:spcPts val="1200"/>
                        </a:spcBef>
                        <a:spcAft>
                          <a:spcPts val="1200"/>
                        </a:spcAft>
                        <a:buNone/>
                      </a:pPr>
                      <a:r>
                        <a:rPr lang="en-US"/>
                        <a:t>April 9th, 3-4 EST</a:t>
                      </a:r>
                      <a:endParaRPr/>
                    </a:p>
                  </a:txBody>
                  <a:tcPr marL="71450" marR="71450" marT="71450" marB="71450">
                    <a:lnL w="19050" cap="flat" cmpd="sng">
                      <a:solidFill>
                        <a:srgbClr val="757575"/>
                      </a:solidFill>
                      <a:prstDash val="solid"/>
                      <a:round/>
                      <a:headEnd type="none" w="sm" len="sm"/>
                      <a:tailEnd type="none" w="sm" len="sm"/>
                    </a:lnL>
                    <a:lnR w="19050" cap="flat" cmpd="sng">
                      <a:solidFill>
                        <a:srgbClr val="757575"/>
                      </a:solidFill>
                      <a:prstDash val="solid"/>
                      <a:round/>
                      <a:headEnd type="none" w="sm" len="sm"/>
                      <a:tailEnd type="none" w="sm" len="sm"/>
                    </a:lnR>
                    <a:lnT w="19050" cap="flat" cmpd="sng">
                      <a:solidFill>
                        <a:srgbClr val="757575"/>
                      </a:solidFill>
                      <a:prstDash val="solid"/>
                      <a:round/>
                      <a:headEnd type="none" w="sm" len="sm"/>
                      <a:tailEnd type="none" w="sm" len="sm"/>
                    </a:lnT>
                    <a:lnB w="19050" cap="flat" cmpd="sng">
                      <a:solidFill>
                        <a:srgbClr val="757575"/>
                      </a:solidFill>
                      <a:prstDash val="solid"/>
                      <a:round/>
                      <a:headEnd type="none" w="sm" len="sm"/>
                      <a:tailEnd type="none" w="sm" len="sm"/>
                    </a:lnB>
                  </a:tcPr>
                </a:tc>
                <a:tc>
                  <a:txBody>
                    <a:bodyPr/>
                    <a:lstStyle/>
                    <a:p>
                      <a:pPr marL="0" lvl="0" indent="0" algn="l" rtl="0">
                        <a:spcBef>
                          <a:spcPts val="0"/>
                        </a:spcBef>
                        <a:spcAft>
                          <a:spcPts val="0"/>
                        </a:spcAft>
                        <a:buNone/>
                      </a:pPr>
                      <a:r>
                        <a:rPr lang="en-US" sz="1700">
                          <a:solidFill>
                            <a:schemeClr val="dk1"/>
                          </a:solidFill>
                        </a:rPr>
                        <a:t>TAG Workgroups Session 3</a:t>
                      </a:r>
                      <a:endParaRPr sz="1700"/>
                    </a:p>
                  </a:txBody>
                  <a:tcPr marL="71450" marR="71450" marT="71450" marB="71450">
                    <a:lnL w="19050" cap="flat" cmpd="sng">
                      <a:solidFill>
                        <a:srgbClr val="757575"/>
                      </a:solidFill>
                      <a:prstDash val="solid"/>
                      <a:round/>
                      <a:headEnd type="none" w="sm" len="sm"/>
                      <a:tailEnd type="none" w="sm" len="sm"/>
                    </a:lnL>
                    <a:lnR w="19050" cap="flat" cmpd="sng">
                      <a:solidFill>
                        <a:srgbClr val="757575"/>
                      </a:solidFill>
                      <a:prstDash val="solid"/>
                      <a:round/>
                      <a:headEnd type="none" w="sm" len="sm"/>
                      <a:tailEnd type="none" w="sm" len="sm"/>
                    </a:lnR>
                    <a:lnT w="19050" cap="flat" cmpd="sng">
                      <a:solidFill>
                        <a:srgbClr val="757575"/>
                      </a:solidFill>
                      <a:prstDash val="solid"/>
                      <a:round/>
                      <a:headEnd type="none" w="sm" len="sm"/>
                      <a:tailEnd type="none" w="sm" len="sm"/>
                    </a:lnT>
                    <a:lnB w="19050" cap="flat" cmpd="sng">
                      <a:solidFill>
                        <a:srgbClr val="757575"/>
                      </a:solidFill>
                      <a:prstDash val="solid"/>
                      <a:round/>
                      <a:headEnd type="none" w="sm" len="sm"/>
                      <a:tailEnd type="none" w="sm" len="sm"/>
                    </a:lnB>
                  </a:tcPr>
                </a:tc>
                <a:extLst>
                  <a:ext uri="{0D108BD9-81ED-4DB2-BD59-A6C34878D82A}">
                    <a16:rowId xmlns:a16="http://schemas.microsoft.com/office/drawing/2014/main" val="10007"/>
                  </a:ext>
                </a:extLst>
              </a:tr>
              <a:tr h="392850">
                <a:tc>
                  <a:txBody>
                    <a:bodyPr/>
                    <a:lstStyle/>
                    <a:p>
                      <a:pPr marL="0" lvl="0" indent="0" algn="l" rtl="0">
                        <a:lnSpc>
                          <a:spcPct val="115000"/>
                        </a:lnSpc>
                        <a:spcBef>
                          <a:spcPts val="1200"/>
                        </a:spcBef>
                        <a:spcAft>
                          <a:spcPts val="1200"/>
                        </a:spcAft>
                        <a:buNone/>
                      </a:pPr>
                      <a:r>
                        <a:rPr lang="en-US"/>
                        <a:t>May 14th, 3-4 EST</a:t>
                      </a:r>
                      <a:endParaRPr/>
                    </a:p>
                  </a:txBody>
                  <a:tcPr marL="71450" marR="71450" marT="71450" marB="71450">
                    <a:lnL w="19050" cap="flat" cmpd="sng">
                      <a:solidFill>
                        <a:srgbClr val="757575"/>
                      </a:solidFill>
                      <a:prstDash val="solid"/>
                      <a:round/>
                      <a:headEnd type="none" w="sm" len="sm"/>
                      <a:tailEnd type="none" w="sm" len="sm"/>
                    </a:lnL>
                    <a:lnR w="19050" cap="flat" cmpd="sng">
                      <a:solidFill>
                        <a:srgbClr val="757575"/>
                      </a:solidFill>
                      <a:prstDash val="solid"/>
                      <a:round/>
                      <a:headEnd type="none" w="sm" len="sm"/>
                      <a:tailEnd type="none" w="sm" len="sm"/>
                    </a:lnR>
                    <a:lnT w="19050" cap="flat" cmpd="sng">
                      <a:solidFill>
                        <a:srgbClr val="757575"/>
                      </a:solidFill>
                      <a:prstDash val="solid"/>
                      <a:round/>
                      <a:headEnd type="none" w="sm" len="sm"/>
                      <a:tailEnd type="none" w="sm" len="sm"/>
                    </a:lnT>
                    <a:lnB w="19050" cap="flat" cmpd="sng">
                      <a:solidFill>
                        <a:srgbClr val="757575"/>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US" sz="1700">
                          <a:solidFill>
                            <a:schemeClr val="dk1"/>
                          </a:solidFill>
                        </a:rPr>
                        <a:t>TAG Workgroups Session 4</a:t>
                      </a:r>
                      <a:endParaRPr/>
                    </a:p>
                  </a:txBody>
                  <a:tcPr marL="71450" marR="71450" marT="71450" marB="71450">
                    <a:lnL w="19050" cap="flat" cmpd="sng">
                      <a:solidFill>
                        <a:srgbClr val="757575"/>
                      </a:solidFill>
                      <a:prstDash val="solid"/>
                      <a:round/>
                      <a:headEnd type="none" w="sm" len="sm"/>
                      <a:tailEnd type="none" w="sm" len="sm"/>
                    </a:lnL>
                    <a:lnR w="19050" cap="flat" cmpd="sng">
                      <a:solidFill>
                        <a:srgbClr val="757575"/>
                      </a:solidFill>
                      <a:prstDash val="solid"/>
                      <a:round/>
                      <a:headEnd type="none" w="sm" len="sm"/>
                      <a:tailEnd type="none" w="sm" len="sm"/>
                    </a:lnR>
                    <a:lnT w="19050" cap="flat" cmpd="sng">
                      <a:solidFill>
                        <a:srgbClr val="757575"/>
                      </a:solidFill>
                      <a:prstDash val="solid"/>
                      <a:round/>
                      <a:headEnd type="none" w="sm" len="sm"/>
                      <a:tailEnd type="none" w="sm" len="sm"/>
                    </a:lnT>
                    <a:lnB w="19050" cap="flat" cmpd="sng">
                      <a:solidFill>
                        <a:srgbClr val="757575"/>
                      </a:solidFill>
                      <a:prstDash val="solid"/>
                      <a:round/>
                      <a:headEnd type="none" w="sm" len="sm"/>
                      <a:tailEnd type="none" w="sm" len="sm"/>
                    </a:lnB>
                  </a:tcPr>
                </a:tc>
                <a:extLst>
                  <a:ext uri="{0D108BD9-81ED-4DB2-BD59-A6C34878D82A}">
                    <a16:rowId xmlns:a16="http://schemas.microsoft.com/office/drawing/2014/main" val="10008"/>
                  </a:ext>
                </a:extLst>
              </a:tr>
              <a:tr h="392850">
                <a:tc>
                  <a:txBody>
                    <a:bodyPr/>
                    <a:lstStyle/>
                    <a:p>
                      <a:pPr marL="0" lvl="0" indent="0" algn="l" rtl="0">
                        <a:lnSpc>
                          <a:spcPct val="115000"/>
                        </a:lnSpc>
                        <a:spcBef>
                          <a:spcPts val="1200"/>
                        </a:spcBef>
                        <a:spcAft>
                          <a:spcPts val="1200"/>
                        </a:spcAft>
                        <a:buNone/>
                      </a:pPr>
                      <a:r>
                        <a:rPr lang="en-US"/>
                        <a:t>June 11th, 3-4 EST</a:t>
                      </a:r>
                      <a:endParaRPr/>
                    </a:p>
                  </a:txBody>
                  <a:tcPr marL="71450" marR="71450" marT="71450" marB="71450">
                    <a:lnL w="19050" cap="flat" cmpd="sng">
                      <a:solidFill>
                        <a:srgbClr val="757575"/>
                      </a:solidFill>
                      <a:prstDash val="solid"/>
                      <a:round/>
                      <a:headEnd type="none" w="sm" len="sm"/>
                      <a:tailEnd type="none" w="sm" len="sm"/>
                    </a:lnL>
                    <a:lnR w="19050" cap="flat" cmpd="sng">
                      <a:solidFill>
                        <a:srgbClr val="757575"/>
                      </a:solidFill>
                      <a:prstDash val="solid"/>
                      <a:round/>
                      <a:headEnd type="none" w="sm" len="sm"/>
                      <a:tailEnd type="none" w="sm" len="sm"/>
                    </a:lnR>
                    <a:lnT w="19050" cap="flat" cmpd="sng">
                      <a:solidFill>
                        <a:srgbClr val="757575"/>
                      </a:solidFill>
                      <a:prstDash val="solid"/>
                      <a:round/>
                      <a:headEnd type="none" w="sm" len="sm"/>
                      <a:tailEnd type="none" w="sm" len="sm"/>
                    </a:lnT>
                    <a:lnB w="19050" cap="flat" cmpd="sng">
                      <a:solidFill>
                        <a:srgbClr val="757575"/>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US" sz="1700">
                          <a:solidFill>
                            <a:schemeClr val="dk1"/>
                          </a:solidFill>
                        </a:rPr>
                        <a:t>TAG Workgroups Session 5</a:t>
                      </a:r>
                      <a:endParaRPr/>
                    </a:p>
                  </a:txBody>
                  <a:tcPr marL="71450" marR="71450" marT="71450" marB="71450">
                    <a:lnL w="19050" cap="flat" cmpd="sng">
                      <a:solidFill>
                        <a:srgbClr val="757575"/>
                      </a:solidFill>
                      <a:prstDash val="solid"/>
                      <a:round/>
                      <a:headEnd type="none" w="sm" len="sm"/>
                      <a:tailEnd type="none" w="sm" len="sm"/>
                    </a:lnL>
                    <a:lnR w="19050" cap="flat" cmpd="sng">
                      <a:solidFill>
                        <a:srgbClr val="757575"/>
                      </a:solidFill>
                      <a:prstDash val="solid"/>
                      <a:round/>
                      <a:headEnd type="none" w="sm" len="sm"/>
                      <a:tailEnd type="none" w="sm" len="sm"/>
                    </a:lnR>
                    <a:lnT w="19050" cap="flat" cmpd="sng">
                      <a:solidFill>
                        <a:srgbClr val="757575"/>
                      </a:solidFill>
                      <a:prstDash val="solid"/>
                      <a:round/>
                      <a:headEnd type="none" w="sm" len="sm"/>
                      <a:tailEnd type="none" w="sm" len="sm"/>
                    </a:lnT>
                    <a:lnB w="19050" cap="flat" cmpd="sng">
                      <a:solidFill>
                        <a:srgbClr val="757575"/>
                      </a:solidFill>
                      <a:prstDash val="solid"/>
                      <a:round/>
                      <a:headEnd type="none" w="sm" len="sm"/>
                      <a:tailEnd type="none" w="sm" len="sm"/>
                    </a:lnB>
                  </a:tcPr>
                </a:tc>
                <a:extLst>
                  <a:ext uri="{0D108BD9-81ED-4DB2-BD59-A6C34878D82A}">
                    <a16:rowId xmlns:a16="http://schemas.microsoft.com/office/drawing/2014/main" val="10009"/>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1221</Words>
  <Application>Microsoft Office PowerPoint</Application>
  <PresentationFormat>Widescreen</PresentationFormat>
  <Paragraphs>188</Paragraphs>
  <Slides>16</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Calibri</vt:lpstr>
      <vt:lpstr>Instrument Sans</vt:lpstr>
      <vt:lpstr>Play</vt:lpstr>
      <vt:lpstr>Arial</vt:lpstr>
      <vt:lpstr>Poppins</vt:lpstr>
      <vt:lpstr>Candara</vt:lpstr>
      <vt:lpstr>Open Sans</vt:lpstr>
      <vt:lpstr>Office Theme</vt:lpstr>
      <vt:lpstr>Welcome to CEEDAR’s Leadership Topical Action Group (TAG)</vt:lpstr>
      <vt:lpstr>Check In</vt:lpstr>
      <vt:lpstr>Virtual Meeting Recording Notice</vt:lpstr>
      <vt:lpstr>Workgroup 1 Leadership</vt:lpstr>
      <vt:lpstr>Workgroup 2 Leadership</vt:lpstr>
      <vt:lpstr>Our Partners</vt:lpstr>
      <vt:lpstr>TAG Workgroup Goal</vt:lpstr>
      <vt:lpstr>What we will not focus on:</vt:lpstr>
      <vt:lpstr>Leadership TAG Topics for Discussion</vt:lpstr>
      <vt:lpstr>Today’s Agenda </vt:lpstr>
      <vt:lpstr>Project Timeline</vt:lpstr>
      <vt:lpstr> Plan: April 9th </vt:lpstr>
      <vt:lpstr>Invitations and Next Steps</vt:lpstr>
      <vt:lpstr>Leadership TAG Evaluation</vt:lpstr>
      <vt:lpstr>Workgroup Roster</vt:lpstr>
      <vt:lpstr>Workgroup Time!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Wuthrich, Mathilde</cp:lastModifiedBy>
  <cp:revision>3</cp:revision>
  <dcterms:modified xsi:type="dcterms:W3CDTF">2026-04-15T17:58:23Z</dcterms:modified>
</cp:coreProperties>
</file>