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 id="2147483729" r:id="rId2"/>
    <p:sldMasterId id="2147483745" r:id="rId3"/>
    <p:sldMasterId id="2147483764" r:id="rId4"/>
  </p:sldMasterIdLst>
  <p:notesMasterIdLst>
    <p:notesMasterId r:id="rId39"/>
  </p:notesMasterIdLst>
  <p:sldIdLst>
    <p:sldId id="413" r:id="rId5"/>
    <p:sldId id="419" r:id="rId6"/>
    <p:sldId id="420" r:id="rId7"/>
    <p:sldId id="414" r:id="rId8"/>
    <p:sldId id="421" r:id="rId9"/>
    <p:sldId id="489" r:id="rId10"/>
    <p:sldId id="490" r:id="rId11"/>
    <p:sldId id="476" r:id="rId12"/>
    <p:sldId id="478" r:id="rId13"/>
    <p:sldId id="494" r:id="rId14"/>
    <p:sldId id="272" r:id="rId15"/>
    <p:sldId id="495" r:id="rId16"/>
    <p:sldId id="422" r:id="rId17"/>
    <p:sldId id="256" r:id="rId18"/>
    <p:sldId id="257" r:id="rId19"/>
    <p:sldId id="258" r:id="rId20"/>
    <p:sldId id="260" r:id="rId21"/>
    <p:sldId id="259" r:id="rId22"/>
    <p:sldId id="261" r:id="rId23"/>
    <p:sldId id="262" r:id="rId24"/>
    <p:sldId id="263" r:id="rId25"/>
    <p:sldId id="264" r:id="rId26"/>
    <p:sldId id="265" r:id="rId27"/>
    <p:sldId id="266" r:id="rId28"/>
    <p:sldId id="267" r:id="rId29"/>
    <p:sldId id="268" r:id="rId30"/>
    <p:sldId id="416" r:id="rId31"/>
    <p:sldId id="418" r:id="rId32"/>
    <p:sldId id="409" r:id="rId33"/>
    <p:sldId id="283" r:id="rId34"/>
    <p:sldId id="287" r:id="rId35"/>
    <p:sldId id="296" r:id="rId36"/>
    <p:sldId id="285" r:id="rId37"/>
    <p:sldId id="28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75B3"/>
    <a:srgbClr val="002060"/>
    <a:srgbClr val="2995CF"/>
    <a:srgbClr val="E4E4E4"/>
    <a:srgbClr val="9FC8DD"/>
    <a:srgbClr val="2075BC"/>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60B049-304A-4194-BE4F-E0F07ACD16B1}" v="4" dt="2024-01-22T21:44:55.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74" autoAdjust="0"/>
    <p:restoredTop sz="95033" autoAdjust="0"/>
  </p:normalViewPr>
  <p:slideViewPr>
    <p:cSldViewPr snapToGrid="0">
      <p:cViewPr varScale="1">
        <p:scale>
          <a:sx n="62" d="100"/>
          <a:sy n="62" d="100"/>
        </p:scale>
        <p:origin x="77" y="41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Haynes" clId="Web-{A660B049-304A-4194-BE4F-E0F07ACD16B1}"/>
    <pc:docChg chg="modSld">
      <pc:chgData name="Sarah Haynes" userId="" providerId="" clId="Web-{A660B049-304A-4194-BE4F-E0F07ACD16B1}" dt="2024-01-22T21:44:55.076" v="1" actId="20577"/>
      <pc:docMkLst>
        <pc:docMk/>
      </pc:docMkLst>
      <pc:sldChg chg="modSp">
        <pc:chgData name="Sarah Haynes" userId="" providerId="" clId="Web-{A660B049-304A-4194-BE4F-E0F07ACD16B1}" dt="2024-01-22T21:44:55.076" v="1" actId="20577"/>
        <pc:sldMkLst>
          <pc:docMk/>
          <pc:sldMk cId="806864439" sldId="476"/>
        </pc:sldMkLst>
        <pc:spChg chg="mod">
          <ac:chgData name="Sarah Haynes" userId="" providerId="" clId="Web-{A660B049-304A-4194-BE4F-E0F07ACD16B1}" dt="2024-01-22T21:44:55.076" v="1" actId="20577"/>
          <ac:spMkLst>
            <pc:docMk/>
            <pc:sldMk cId="806864439" sldId="476"/>
            <ac:spMk id="4" creationId="{642C4496-742A-4A5F-9126-0A2F1F124D3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DA2F96-E5E2-4E93-81A6-42E97DB1B18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11E5266-EA7A-475B-8F0C-F09790D8EECC}">
      <dgm:prSet/>
      <dgm:spPr/>
      <dgm:t>
        <a:bodyPr/>
        <a:lstStyle/>
        <a:p>
          <a:r>
            <a:rPr lang="en-US"/>
            <a:t>Background of UNG</a:t>
          </a:r>
        </a:p>
      </dgm:t>
    </dgm:pt>
    <dgm:pt modelId="{8EE62BB0-F456-4EED-BE84-F4E6CC825D69}" type="parTrans" cxnId="{742C0A24-CA67-496D-BE79-E044D6B270BF}">
      <dgm:prSet/>
      <dgm:spPr/>
      <dgm:t>
        <a:bodyPr/>
        <a:lstStyle/>
        <a:p>
          <a:endParaRPr lang="en-US"/>
        </a:p>
      </dgm:t>
    </dgm:pt>
    <dgm:pt modelId="{AE53BF89-2FBF-4041-96D5-F1AB798FB122}" type="sibTrans" cxnId="{742C0A24-CA67-496D-BE79-E044D6B270BF}">
      <dgm:prSet/>
      <dgm:spPr/>
      <dgm:t>
        <a:bodyPr/>
        <a:lstStyle/>
        <a:p>
          <a:endParaRPr lang="en-US"/>
        </a:p>
      </dgm:t>
    </dgm:pt>
    <dgm:pt modelId="{8412BD00-2FD2-4567-90FB-CD4EE059C179}">
      <dgm:prSet/>
      <dgm:spPr/>
      <dgm:t>
        <a:bodyPr/>
        <a:lstStyle/>
        <a:p>
          <a:r>
            <a:rPr lang="en-US"/>
            <a:t>Problem of Practice</a:t>
          </a:r>
        </a:p>
      </dgm:t>
    </dgm:pt>
    <dgm:pt modelId="{9D56A333-D37A-4645-9492-AF26B1E64340}" type="parTrans" cxnId="{43C24C53-755C-425F-BF1C-8BB084BD2F0E}">
      <dgm:prSet/>
      <dgm:spPr/>
      <dgm:t>
        <a:bodyPr/>
        <a:lstStyle/>
        <a:p>
          <a:endParaRPr lang="en-US"/>
        </a:p>
      </dgm:t>
    </dgm:pt>
    <dgm:pt modelId="{72E7B5D5-F02E-45A3-86AC-F4A4F46912CE}" type="sibTrans" cxnId="{43C24C53-755C-425F-BF1C-8BB084BD2F0E}">
      <dgm:prSet/>
      <dgm:spPr/>
      <dgm:t>
        <a:bodyPr/>
        <a:lstStyle/>
        <a:p>
          <a:endParaRPr lang="en-US"/>
        </a:p>
      </dgm:t>
    </dgm:pt>
    <dgm:pt modelId="{ACCDF4DE-BCC6-4B43-9C35-20DC251ED7DF}">
      <dgm:prSet/>
      <dgm:spPr/>
      <dgm:t>
        <a:bodyPr/>
        <a:lstStyle/>
        <a:p>
          <a:r>
            <a:rPr lang="en-US"/>
            <a:t>Solutions </a:t>
          </a:r>
        </a:p>
      </dgm:t>
    </dgm:pt>
    <dgm:pt modelId="{EBE0E041-BE61-43CF-85A8-EC87331FF0B9}" type="parTrans" cxnId="{ED5B1F70-682D-4E7C-936E-07138D111339}">
      <dgm:prSet/>
      <dgm:spPr/>
      <dgm:t>
        <a:bodyPr/>
        <a:lstStyle/>
        <a:p>
          <a:endParaRPr lang="en-US"/>
        </a:p>
      </dgm:t>
    </dgm:pt>
    <dgm:pt modelId="{E0E16BD1-5A55-47CD-ABE5-1889DC0E0D2B}" type="sibTrans" cxnId="{ED5B1F70-682D-4E7C-936E-07138D111339}">
      <dgm:prSet/>
      <dgm:spPr/>
      <dgm:t>
        <a:bodyPr/>
        <a:lstStyle/>
        <a:p>
          <a:endParaRPr lang="en-US"/>
        </a:p>
      </dgm:t>
    </dgm:pt>
    <dgm:pt modelId="{7F2DE2F5-304B-4B50-BBEE-DC4B3BC5429D}">
      <dgm:prSet/>
      <dgm:spPr/>
      <dgm:t>
        <a:bodyPr/>
        <a:lstStyle/>
        <a:p>
          <a:r>
            <a:rPr lang="en-US" dirty="0"/>
            <a:t>Questions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2CF85FB-1EEA-489F-94A2-660A4A079C8B}" type="parTrans" cxnId="{72363CFD-6B24-4FA5-BB09-297E09BC0E9B}">
      <dgm:prSet/>
      <dgm:spPr/>
      <dgm:t>
        <a:bodyPr/>
        <a:lstStyle/>
        <a:p>
          <a:endParaRPr lang="en-US"/>
        </a:p>
      </dgm:t>
    </dgm:pt>
    <dgm:pt modelId="{E080CE2E-AB30-4450-83AA-26C6B84868B6}" type="sibTrans" cxnId="{72363CFD-6B24-4FA5-BB09-297E09BC0E9B}">
      <dgm:prSet/>
      <dgm:spPr/>
      <dgm:t>
        <a:bodyPr/>
        <a:lstStyle/>
        <a:p>
          <a:endParaRPr lang="en-US"/>
        </a:p>
      </dgm:t>
    </dgm:pt>
    <dgm:pt modelId="{A4795DB5-CBA2-F64C-B5AA-32F59F85A44E}" type="pres">
      <dgm:prSet presAssocID="{D6DA2F96-E5E2-4E93-81A6-42E97DB1B18E}" presName="hierChild1" presStyleCnt="0">
        <dgm:presLayoutVars>
          <dgm:chPref val="1"/>
          <dgm:dir/>
          <dgm:animOne val="branch"/>
          <dgm:animLvl val="lvl"/>
          <dgm:resizeHandles/>
        </dgm:presLayoutVars>
      </dgm:prSet>
      <dgm:spPr/>
    </dgm:pt>
    <dgm:pt modelId="{A576A709-6748-834C-838D-F466209BCB7A}" type="pres">
      <dgm:prSet presAssocID="{711E5266-EA7A-475B-8F0C-F09790D8EECC}" presName="hierRoot1" presStyleCnt="0"/>
      <dgm:spPr/>
    </dgm:pt>
    <dgm:pt modelId="{F13C1521-35E2-684A-BC27-93361D46A221}" type="pres">
      <dgm:prSet presAssocID="{711E5266-EA7A-475B-8F0C-F09790D8EECC}" presName="composite" presStyleCnt="0"/>
      <dgm:spPr/>
    </dgm:pt>
    <dgm:pt modelId="{98AD398D-BABD-514A-AC87-5769A59FBB7E}" type="pres">
      <dgm:prSet presAssocID="{711E5266-EA7A-475B-8F0C-F09790D8EECC}" presName="background" presStyleLbl="node0" presStyleIdx="0" presStyleCnt="4"/>
      <dgm:spPr/>
    </dgm:pt>
    <dgm:pt modelId="{4A1FCD5F-6D76-1F41-9836-85E411D7C2C8}" type="pres">
      <dgm:prSet presAssocID="{711E5266-EA7A-475B-8F0C-F09790D8EECC}" presName="text" presStyleLbl="fgAcc0" presStyleIdx="0" presStyleCnt="4">
        <dgm:presLayoutVars>
          <dgm:chPref val="3"/>
        </dgm:presLayoutVars>
      </dgm:prSet>
      <dgm:spPr/>
    </dgm:pt>
    <dgm:pt modelId="{6DCE666A-CE2C-6845-B298-CA26F3EC8D6E}" type="pres">
      <dgm:prSet presAssocID="{711E5266-EA7A-475B-8F0C-F09790D8EECC}" presName="hierChild2" presStyleCnt="0"/>
      <dgm:spPr/>
    </dgm:pt>
    <dgm:pt modelId="{B6AFA4E2-9997-5147-86A1-7005A8B534F8}" type="pres">
      <dgm:prSet presAssocID="{8412BD00-2FD2-4567-90FB-CD4EE059C179}" presName="hierRoot1" presStyleCnt="0"/>
      <dgm:spPr/>
    </dgm:pt>
    <dgm:pt modelId="{4CF5FE95-B1EB-D648-9D10-F3555E93429E}" type="pres">
      <dgm:prSet presAssocID="{8412BD00-2FD2-4567-90FB-CD4EE059C179}" presName="composite" presStyleCnt="0"/>
      <dgm:spPr/>
    </dgm:pt>
    <dgm:pt modelId="{C3E82223-A1A6-6E45-B746-AEB1C8EE1801}" type="pres">
      <dgm:prSet presAssocID="{8412BD00-2FD2-4567-90FB-CD4EE059C179}" presName="background" presStyleLbl="node0" presStyleIdx="1" presStyleCnt="4"/>
      <dgm:spPr/>
    </dgm:pt>
    <dgm:pt modelId="{1CF96691-9753-5E4A-B69A-5836EFDC93BE}" type="pres">
      <dgm:prSet presAssocID="{8412BD00-2FD2-4567-90FB-CD4EE059C179}" presName="text" presStyleLbl="fgAcc0" presStyleIdx="1" presStyleCnt="4">
        <dgm:presLayoutVars>
          <dgm:chPref val="3"/>
        </dgm:presLayoutVars>
      </dgm:prSet>
      <dgm:spPr/>
    </dgm:pt>
    <dgm:pt modelId="{95B278BA-B76E-224F-8E30-7C63AC046648}" type="pres">
      <dgm:prSet presAssocID="{8412BD00-2FD2-4567-90FB-CD4EE059C179}" presName="hierChild2" presStyleCnt="0"/>
      <dgm:spPr/>
    </dgm:pt>
    <dgm:pt modelId="{4C4F2FD5-2EAD-3344-A2AE-1F0CB3E6DC8E}" type="pres">
      <dgm:prSet presAssocID="{ACCDF4DE-BCC6-4B43-9C35-20DC251ED7DF}" presName="hierRoot1" presStyleCnt="0"/>
      <dgm:spPr/>
    </dgm:pt>
    <dgm:pt modelId="{9490C9DA-B640-6D4D-BD09-ED37951F4E97}" type="pres">
      <dgm:prSet presAssocID="{ACCDF4DE-BCC6-4B43-9C35-20DC251ED7DF}" presName="composite" presStyleCnt="0"/>
      <dgm:spPr/>
    </dgm:pt>
    <dgm:pt modelId="{8CDAA466-80B7-2D4A-B7B1-B647146D8FEB}" type="pres">
      <dgm:prSet presAssocID="{ACCDF4DE-BCC6-4B43-9C35-20DC251ED7DF}" presName="background" presStyleLbl="node0" presStyleIdx="2" presStyleCnt="4"/>
      <dgm:spPr/>
    </dgm:pt>
    <dgm:pt modelId="{9DE8D205-96BA-8C4D-B06C-DADCF32FFE2A}" type="pres">
      <dgm:prSet presAssocID="{ACCDF4DE-BCC6-4B43-9C35-20DC251ED7DF}" presName="text" presStyleLbl="fgAcc0" presStyleIdx="2" presStyleCnt="4">
        <dgm:presLayoutVars>
          <dgm:chPref val="3"/>
        </dgm:presLayoutVars>
      </dgm:prSet>
      <dgm:spPr/>
    </dgm:pt>
    <dgm:pt modelId="{A300FF16-73AB-484A-AF26-9E2389AA4A53}" type="pres">
      <dgm:prSet presAssocID="{ACCDF4DE-BCC6-4B43-9C35-20DC251ED7DF}" presName="hierChild2" presStyleCnt="0"/>
      <dgm:spPr/>
    </dgm:pt>
    <dgm:pt modelId="{CE1649C1-45C2-6C4E-B008-DED75B936B3F}" type="pres">
      <dgm:prSet presAssocID="{7F2DE2F5-304B-4B50-BBEE-DC4B3BC5429D}" presName="hierRoot1" presStyleCnt="0"/>
      <dgm:spPr/>
    </dgm:pt>
    <dgm:pt modelId="{48B4AFFB-CE61-0147-8AE2-1C44F3926B7D}" type="pres">
      <dgm:prSet presAssocID="{7F2DE2F5-304B-4B50-BBEE-DC4B3BC5429D}" presName="composite" presStyleCnt="0"/>
      <dgm:spPr/>
    </dgm:pt>
    <dgm:pt modelId="{9C7A2248-C547-0E4A-8265-A9FFD0460C65}" type="pres">
      <dgm:prSet presAssocID="{7F2DE2F5-304B-4B50-BBEE-DC4B3BC5429D}" presName="background" presStyleLbl="node0" presStyleIdx="3" presStyleCnt="4"/>
      <dgm:spPr/>
    </dgm:pt>
    <dgm:pt modelId="{46B7CC5D-F073-BD4F-BA5B-2BEA4200A712}" type="pres">
      <dgm:prSet presAssocID="{7F2DE2F5-304B-4B50-BBEE-DC4B3BC5429D}" presName="text" presStyleLbl="fgAcc0" presStyleIdx="3" presStyleCnt="4">
        <dgm:presLayoutVars>
          <dgm:chPref val="3"/>
        </dgm:presLayoutVars>
      </dgm:prSet>
      <dgm:spPr/>
    </dgm:pt>
    <dgm:pt modelId="{EFA421E4-AF77-AE45-B74C-8E06FFDFDCEF}" type="pres">
      <dgm:prSet presAssocID="{7F2DE2F5-304B-4B50-BBEE-DC4B3BC5429D}" presName="hierChild2" presStyleCnt="0"/>
      <dgm:spPr/>
    </dgm:pt>
  </dgm:ptLst>
  <dgm:cxnLst>
    <dgm:cxn modelId="{742C0A24-CA67-496D-BE79-E044D6B270BF}" srcId="{D6DA2F96-E5E2-4E93-81A6-42E97DB1B18E}" destId="{711E5266-EA7A-475B-8F0C-F09790D8EECC}" srcOrd="0" destOrd="0" parTransId="{8EE62BB0-F456-4EED-BE84-F4E6CC825D69}" sibTransId="{AE53BF89-2FBF-4041-96D5-F1AB798FB122}"/>
    <dgm:cxn modelId="{CC51EA36-816E-9B4F-B8BF-F1D78F4A5FD2}" type="presOf" srcId="{7F2DE2F5-304B-4B50-BBEE-DC4B3BC5429D}" destId="{46B7CC5D-F073-BD4F-BA5B-2BEA4200A712}" srcOrd="0" destOrd="0" presId="urn:microsoft.com/office/officeart/2005/8/layout/hierarchy1"/>
    <dgm:cxn modelId="{6006C14E-16C8-7447-B5D6-4A27C834F389}" type="presOf" srcId="{711E5266-EA7A-475B-8F0C-F09790D8EECC}" destId="{4A1FCD5F-6D76-1F41-9836-85E411D7C2C8}" srcOrd="0" destOrd="0" presId="urn:microsoft.com/office/officeart/2005/8/layout/hierarchy1"/>
    <dgm:cxn modelId="{ED5B1F70-682D-4E7C-936E-07138D111339}" srcId="{D6DA2F96-E5E2-4E93-81A6-42E97DB1B18E}" destId="{ACCDF4DE-BCC6-4B43-9C35-20DC251ED7DF}" srcOrd="2" destOrd="0" parTransId="{EBE0E041-BE61-43CF-85A8-EC87331FF0B9}" sibTransId="{E0E16BD1-5A55-47CD-ABE5-1889DC0E0D2B}"/>
    <dgm:cxn modelId="{43C24C53-755C-425F-BF1C-8BB084BD2F0E}" srcId="{D6DA2F96-E5E2-4E93-81A6-42E97DB1B18E}" destId="{8412BD00-2FD2-4567-90FB-CD4EE059C179}" srcOrd="1" destOrd="0" parTransId="{9D56A333-D37A-4645-9492-AF26B1E64340}" sibTransId="{72E7B5D5-F02E-45A3-86AC-F4A4F46912CE}"/>
    <dgm:cxn modelId="{4F4EB078-3044-4C4D-B45E-8D1D7914C91A}" type="presOf" srcId="{ACCDF4DE-BCC6-4B43-9C35-20DC251ED7DF}" destId="{9DE8D205-96BA-8C4D-B06C-DADCF32FFE2A}" srcOrd="0" destOrd="0" presId="urn:microsoft.com/office/officeart/2005/8/layout/hierarchy1"/>
    <dgm:cxn modelId="{06DF69BC-074C-9D4C-9176-BF6A79ED8EB7}" type="presOf" srcId="{D6DA2F96-E5E2-4E93-81A6-42E97DB1B18E}" destId="{A4795DB5-CBA2-F64C-B5AA-32F59F85A44E}" srcOrd="0" destOrd="0" presId="urn:microsoft.com/office/officeart/2005/8/layout/hierarchy1"/>
    <dgm:cxn modelId="{68D987FA-AF26-C84E-AFF2-5FD1B495DE6D}" type="presOf" srcId="{8412BD00-2FD2-4567-90FB-CD4EE059C179}" destId="{1CF96691-9753-5E4A-B69A-5836EFDC93BE}" srcOrd="0" destOrd="0" presId="urn:microsoft.com/office/officeart/2005/8/layout/hierarchy1"/>
    <dgm:cxn modelId="{72363CFD-6B24-4FA5-BB09-297E09BC0E9B}" srcId="{D6DA2F96-E5E2-4E93-81A6-42E97DB1B18E}" destId="{7F2DE2F5-304B-4B50-BBEE-DC4B3BC5429D}" srcOrd="3" destOrd="0" parTransId="{12CF85FB-1EEA-489F-94A2-660A4A079C8B}" sibTransId="{E080CE2E-AB30-4450-83AA-26C6B84868B6}"/>
    <dgm:cxn modelId="{5F5000ED-261A-5C4E-84EF-E37FEB9323DE}" type="presParOf" srcId="{A4795DB5-CBA2-F64C-B5AA-32F59F85A44E}" destId="{A576A709-6748-834C-838D-F466209BCB7A}" srcOrd="0" destOrd="0" presId="urn:microsoft.com/office/officeart/2005/8/layout/hierarchy1"/>
    <dgm:cxn modelId="{68C7E05F-C311-804C-AA6C-22BBB4086837}" type="presParOf" srcId="{A576A709-6748-834C-838D-F466209BCB7A}" destId="{F13C1521-35E2-684A-BC27-93361D46A221}" srcOrd="0" destOrd="0" presId="urn:microsoft.com/office/officeart/2005/8/layout/hierarchy1"/>
    <dgm:cxn modelId="{5EBC9105-D579-F541-86D4-BA27BBAB5FAA}" type="presParOf" srcId="{F13C1521-35E2-684A-BC27-93361D46A221}" destId="{98AD398D-BABD-514A-AC87-5769A59FBB7E}" srcOrd="0" destOrd="0" presId="urn:microsoft.com/office/officeart/2005/8/layout/hierarchy1"/>
    <dgm:cxn modelId="{07FFEA1A-2C39-4B45-9333-F4B2E4B6445D}" type="presParOf" srcId="{F13C1521-35E2-684A-BC27-93361D46A221}" destId="{4A1FCD5F-6D76-1F41-9836-85E411D7C2C8}" srcOrd="1" destOrd="0" presId="urn:microsoft.com/office/officeart/2005/8/layout/hierarchy1"/>
    <dgm:cxn modelId="{A2690B8E-DAEA-914D-9F02-39C64D7EDAE0}" type="presParOf" srcId="{A576A709-6748-834C-838D-F466209BCB7A}" destId="{6DCE666A-CE2C-6845-B298-CA26F3EC8D6E}" srcOrd="1" destOrd="0" presId="urn:microsoft.com/office/officeart/2005/8/layout/hierarchy1"/>
    <dgm:cxn modelId="{CC1DC31D-2723-0341-B590-A89E931AEAC2}" type="presParOf" srcId="{A4795DB5-CBA2-F64C-B5AA-32F59F85A44E}" destId="{B6AFA4E2-9997-5147-86A1-7005A8B534F8}" srcOrd="1" destOrd="0" presId="urn:microsoft.com/office/officeart/2005/8/layout/hierarchy1"/>
    <dgm:cxn modelId="{B84E949E-56DE-0343-88EC-BAF60C3A1EDF}" type="presParOf" srcId="{B6AFA4E2-9997-5147-86A1-7005A8B534F8}" destId="{4CF5FE95-B1EB-D648-9D10-F3555E93429E}" srcOrd="0" destOrd="0" presId="urn:microsoft.com/office/officeart/2005/8/layout/hierarchy1"/>
    <dgm:cxn modelId="{07498389-AF97-F649-9DBB-98C301BD688B}" type="presParOf" srcId="{4CF5FE95-B1EB-D648-9D10-F3555E93429E}" destId="{C3E82223-A1A6-6E45-B746-AEB1C8EE1801}" srcOrd="0" destOrd="0" presId="urn:microsoft.com/office/officeart/2005/8/layout/hierarchy1"/>
    <dgm:cxn modelId="{CD56112E-8A55-384F-9370-497265EE0D57}" type="presParOf" srcId="{4CF5FE95-B1EB-D648-9D10-F3555E93429E}" destId="{1CF96691-9753-5E4A-B69A-5836EFDC93BE}" srcOrd="1" destOrd="0" presId="urn:microsoft.com/office/officeart/2005/8/layout/hierarchy1"/>
    <dgm:cxn modelId="{2EAC3DBC-DAB1-A443-A348-7210059F5E00}" type="presParOf" srcId="{B6AFA4E2-9997-5147-86A1-7005A8B534F8}" destId="{95B278BA-B76E-224F-8E30-7C63AC046648}" srcOrd="1" destOrd="0" presId="urn:microsoft.com/office/officeart/2005/8/layout/hierarchy1"/>
    <dgm:cxn modelId="{529F0341-77F9-5F48-A2E3-07CA647DD2D2}" type="presParOf" srcId="{A4795DB5-CBA2-F64C-B5AA-32F59F85A44E}" destId="{4C4F2FD5-2EAD-3344-A2AE-1F0CB3E6DC8E}" srcOrd="2" destOrd="0" presId="urn:microsoft.com/office/officeart/2005/8/layout/hierarchy1"/>
    <dgm:cxn modelId="{7CCC53B5-B504-2843-BBED-D3FFBDDE8406}" type="presParOf" srcId="{4C4F2FD5-2EAD-3344-A2AE-1F0CB3E6DC8E}" destId="{9490C9DA-B640-6D4D-BD09-ED37951F4E97}" srcOrd="0" destOrd="0" presId="urn:microsoft.com/office/officeart/2005/8/layout/hierarchy1"/>
    <dgm:cxn modelId="{42215CEB-D172-9841-9037-DCBB828D0C52}" type="presParOf" srcId="{9490C9DA-B640-6D4D-BD09-ED37951F4E97}" destId="{8CDAA466-80B7-2D4A-B7B1-B647146D8FEB}" srcOrd="0" destOrd="0" presId="urn:microsoft.com/office/officeart/2005/8/layout/hierarchy1"/>
    <dgm:cxn modelId="{51425228-8CB2-C64A-93F1-0410310AB6F4}" type="presParOf" srcId="{9490C9DA-B640-6D4D-BD09-ED37951F4E97}" destId="{9DE8D205-96BA-8C4D-B06C-DADCF32FFE2A}" srcOrd="1" destOrd="0" presId="urn:microsoft.com/office/officeart/2005/8/layout/hierarchy1"/>
    <dgm:cxn modelId="{F48A52DF-4F64-5546-BD1A-463D49DD94B9}" type="presParOf" srcId="{4C4F2FD5-2EAD-3344-A2AE-1F0CB3E6DC8E}" destId="{A300FF16-73AB-484A-AF26-9E2389AA4A53}" srcOrd="1" destOrd="0" presId="urn:microsoft.com/office/officeart/2005/8/layout/hierarchy1"/>
    <dgm:cxn modelId="{C581EC15-A34F-2742-8B62-747CC36927D3}" type="presParOf" srcId="{A4795DB5-CBA2-F64C-B5AA-32F59F85A44E}" destId="{CE1649C1-45C2-6C4E-B008-DED75B936B3F}" srcOrd="3" destOrd="0" presId="urn:microsoft.com/office/officeart/2005/8/layout/hierarchy1"/>
    <dgm:cxn modelId="{F458325B-472E-E142-BC06-8BD4AE6236B1}" type="presParOf" srcId="{CE1649C1-45C2-6C4E-B008-DED75B936B3F}" destId="{48B4AFFB-CE61-0147-8AE2-1C44F3926B7D}" srcOrd="0" destOrd="0" presId="urn:microsoft.com/office/officeart/2005/8/layout/hierarchy1"/>
    <dgm:cxn modelId="{9E40AB07-08AD-4B4A-9484-7056AEC6EA95}" type="presParOf" srcId="{48B4AFFB-CE61-0147-8AE2-1C44F3926B7D}" destId="{9C7A2248-C547-0E4A-8265-A9FFD0460C65}" srcOrd="0" destOrd="0" presId="urn:microsoft.com/office/officeart/2005/8/layout/hierarchy1"/>
    <dgm:cxn modelId="{D1005E6D-DDB7-C04A-9F2A-AC82984BBB81}" type="presParOf" srcId="{48B4AFFB-CE61-0147-8AE2-1C44F3926B7D}" destId="{46B7CC5D-F073-BD4F-BA5B-2BEA4200A712}" srcOrd="1" destOrd="0" presId="urn:microsoft.com/office/officeart/2005/8/layout/hierarchy1"/>
    <dgm:cxn modelId="{C5296CE1-0D2D-A243-AC74-8E423612E72B}" type="presParOf" srcId="{CE1649C1-45C2-6C4E-B008-DED75B936B3F}" destId="{EFA421E4-AF77-AE45-B74C-8E06FFDFDCE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49911C-95CD-934A-AD0D-3161125D8E7B}" type="doc">
      <dgm:prSet loTypeId="urn:microsoft.com/office/officeart/2005/8/layout/chevron1" loCatId="" qsTypeId="urn:microsoft.com/office/officeart/2005/8/quickstyle/simple1" qsCatId="simple" csTypeId="urn:microsoft.com/office/officeart/2005/8/colors/accent2_2" csCatId="accent2" phldr="1"/>
      <dgm:spPr/>
    </dgm:pt>
    <dgm:pt modelId="{F9B33925-2D41-2B48-9304-B6FCC1EFA13E}">
      <dgm:prSet phldrT="[Text]"/>
      <dgm:spPr/>
      <dgm:t>
        <a:bodyPr/>
        <a:lstStyle/>
        <a:p>
          <a:r>
            <a:rPr lang="en-US"/>
            <a:t>19/20 - Pandemic - need for virtual observations - GoReact</a:t>
          </a:r>
          <a:endParaRPr lang="en-US" dirty="0"/>
        </a:p>
      </dgm:t>
    </dgm:pt>
    <dgm:pt modelId="{DDD4B13E-31F8-C440-9002-2A333A05FA99}" type="parTrans" cxnId="{2642AAB5-F95B-B24B-B1A1-055D04519DF7}">
      <dgm:prSet/>
      <dgm:spPr/>
      <dgm:t>
        <a:bodyPr/>
        <a:lstStyle/>
        <a:p>
          <a:endParaRPr lang="en-US">
            <a:solidFill>
              <a:schemeClr val="tx1"/>
            </a:solidFill>
          </a:endParaRPr>
        </a:p>
      </dgm:t>
    </dgm:pt>
    <dgm:pt modelId="{362817E3-0B3D-0D45-83A4-CB4EC39EAEEA}" type="sibTrans" cxnId="{2642AAB5-F95B-B24B-B1A1-055D04519DF7}">
      <dgm:prSet/>
      <dgm:spPr/>
      <dgm:t>
        <a:bodyPr/>
        <a:lstStyle/>
        <a:p>
          <a:endParaRPr lang="en-US">
            <a:solidFill>
              <a:schemeClr val="tx1"/>
            </a:solidFill>
          </a:endParaRPr>
        </a:p>
      </dgm:t>
    </dgm:pt>
    <dgm:pt modelId="{A9227029-5ADE-3841-96D6-E8C3C6D61780}">
      <dgm:prSet phldrT="[Text]"/>
      <dgm:spPr/>
      <dgm:t>
        <a:bodyPr/>
        <a:lstStyle/>
        <a:p>
          <a:r>
            <a:rPr lang="en-US"/>
            <a:t>20/21 - Unable to do face to face observations –Online PDC for ELE/SPED – GoReact and online instruction</a:t>
          </a:r>
          <a:endParaRPr lang="en-US" dirty="0"/>
        </a:p>
      </dgm:t>
    </dgm:pt>
    <dgm:pt modelId="{AFA2CD3D-B24B-6841-B84C-BDC73941C5FF}" type="parTrans" cxnId="{59D51E8F-7D86-0A41-BBA5-D61EF888562D}">
      <dgm:prSet/>
      <dgm:spPr/>
      <dgm:t>
        <a:bodyPr/>
        <a:lstStyle/>
        <a:p>
          <a:endParaRPr lang="en-US">
            <a:solidFill>
              <a:schemeClr val="tx1"/>
            </a:solidFill>
          </a:endParaRPr>
        </a:p>
      </dgm:t>
    </dgm:pt>
    <dgm:pt modelId="{A79AA88C-B44E-9940-9C1D-AA00298E3F1F}" type="sibTrans" cxnId="{59D51E8F-7D86-0A41-BBA5-D61EF888562D}">
      <dgm:prSet/>
      <dgm:spPr/>
      <dgm:t>
        <a:bodyPr/>
        <a:lstStyle/>
        <a:p>
          <a:endParaRPr lang="en-US">
            <a:solidFill>
              <a:schemeClr val="tx1"/>
            </a:solidFill>
          </a:endParaRPr>
        </a:p>
      </dgm:t>
    </dgm:pt>
    <dgm:pt modelId="{65008C29-75D2-3A4B-9CDB-AD6D2FBB3FB4}">
      <dgm:prSet phldrT="[Text]"/>
      <dgm:spPr/>
      <dgm:t>
        <a:bodyPr/>
        <a:lstStyle/>
        <a:p>
          <a:r>
            <a:rPr lang="en-US"/>
            <a:t>21/22 - Expand program to outlying districts  - Start TCRP-Supervisors enjoy virtual observations - GoReact - Introduce COACHED</a:t>
          </a:r>
          <a:endParaRPr lang="en-US" dirty="0"/>
        </a:p>
      </dgm:t>
    </dgm:pt>
    <dgm:pt modelId="{2878F1B6-FBE2-DC47-A5E5-BBEADEA248D0}" type="parTrans" cxnId="{BF232EA1-23BD-3547-9691-FAD3C580AD35}">
      <dgm:prSet/>
      <dgm:spPr/>
      <dgm:t>
        <a:bodyPr/>
        <a:lstStyle/>
        <a:p>
          <a:endParaRPr lang="en-US">
            <a:solidFill>
              <a:schemeClr val="tx1"/>
            </a:solidFill>
          </a:endParaRPr>
        </a:p>
      </dgm:t>
    </dgm:pt>
    <dgm:pt modelId="{A3253721-FCDB-6040-ACD2-E324DAD3EE36}" type="sibTrans" cxnId="{BF232EA1-23BD-3547-9691-FAD3C580AD35}">
      <dgm:prSet/>
      <dgm:spPr/>
      <dgm:t>
        <a:bodyPr/>
        <a:lstStyle/>
        <a:p>
          <a:endParaRPr lang="en-US">
            <a:solidFill>
              <a:schemeClr val="tx1"/>
            </a:solidFill>
          </a:endParaRPr>
        </a:p>
      </dgm:t>
    </dgm:pt>
    <dgm:pt modelId="{E623CF5F-7F6B-EC45-8404-04FBC76F0EA3}">
      <dgm:prSet/>
      <dgm:spPr/>
      <dgm:t>
        <a:bodyPr/>
        <a:lstStyle/>
        <a:p>
          <a:r>
            <a:rPr lang="en-US"/>
            <a:t>22/23 - Continued Expansion – Transition all supervisors doing virtual supervision to COACHED</a:t>
          </a:r>
          <a:endParaRPr lang="en-US" dirty="0"/>
        </a:p>
      </dgm:t>
    </dgm:pt>
    <dgm:pt modelId="{4C98E4D0-8DDD-AC4C-94AD-138BEF811940}" type="parTrans" cxnId="{DE2D3D12-9A25-F246-9544-04794E8E8199}">
      <dgm:prSet/>
      <dgm:spPr/>
      <dgm:t>
        <a:bodyPr/>
        <a:lstStyle/>
        <a:p>
          <a:endParaRPr lang="en-US">
            <a:solidFill>
              <a:schemeClr val="tx1"/>
            </a:solidFill>
          </a:endParaRPr>
        </a:p>
      </dgm:t>
    </dgm:pt>
    <dgm:pt modelId="{E5DE60EE-CCF1-A240-A5AA-CAE9CF622E16}" type="sibTrans" cxnId="{DE2D3D12-9A25-F246-9544-04794E8E8199}">
      <dgm:prSet/>
      <dgm:spPr/>
      <dgm:t>
        <a:bodyPr/>
        <a:lstStyle/>
        <a:p>
          <a:endParaRPr lang="en-US">
            <a:solidFill>
              <a:schemeClr val="tx1"/>
            </a:solidFill>
          </a:endParaRPr>
        </a:p>
      </dgm:t>
    </dgm:pt>
    <dgm:pt modelId="{0814AB0D-52AC-B24B-B765-91FD161F183C}">
      <dgm:prSet/>
      <dgm:spPr/>
      <dgm:t>
        <a:bodyPr/>
        <a:lstStyle/>
        <a:p>
          <a:r>
            <a:rPr lang="en-US"/>
            <a:t>23/24 – Transition entire COE to COACHED</a:t>
          </a:r>
          <a:endParaRPr lang="en-US" dirty="0"/>
        </a:p>
      </dgm:t>
    </dgm:pt>
    <dgm:pt modelId="{33EA7F0B-CA50-7345-A4A8-627172DCBAC3}" type="parTrans" cxnId="{AE752EA0-0EFD-1347-A23A-974BBDC5588F}">
      <dgm:prSet/>
      <dgm:spPr/>
      <dgm:t>
        <a:bodyPr/>
        <a:lstStyle/>
        <a:p>
          <a:endParaRPr lang="en-US">
            <a:solidFill>
              <a:schemeClr val="tx1"/>
            </a:solidFill>
          </a:endParaRPr>
        </a:p>
      </dgm:t>
    </dgm:pt>
    <dgm:pt modelId="{411C60B8-7652-2641-9425-666626EF665F}" type="sibTrans" cxnId="{AE752EA0-0EFD-1347-A23A-974BBDC5588F}">
      <dgm:prSet/>
      <dgm:spPr/>
      <dgm:t>
        <a:bodyPr/>
        <a:lstStyle/>
        <a:p>
          <a:endParaRPr lang="en-US">
            <a:solidFill>
              <a:schemeClr val="tx1"/>
            </a:solidFill>
          </a:endParaRPr>
        </a:p>
      </dgm:t>
    </dgm:pt>
    <dgm:pt modelId="{D419599A-1047-DE48-8C53-2BFB7902218C}" type="pres">
      <dgm:prSet presAssocID="{8C49911C-95CD-934A-AD0D-3161125D8E7B}" presName="Name0" presStyleCnt="0">
        <dgm:presLayoutVars>
          <dgm:dir/>
          <dgm:animLvl val="lvl"/>
          <dgm:resizeHandles val="exact"/>
        </dgm:presLayoutVars>
      </dgm:prSet>
      <dgm:spPr/>
    </dgm:pt>
    <dgm:pt modelId="{50094660-3BA5-A942-A080-4C271C918148}" type="pres">
      <dgm:prSet presAssocID="{F9B33925-2D41-2B48-9304-B6FCC1EFA13E}" presName="parTxOnly" presStyleLbl="node1" presStyleIdx="0" presStyleCnt="5">
        <dgm:presLayoutVars>
          <dgm:chMax val="0"/>
          <dgm:chPref val="0"/>
          <dgm:bulletEnabled val="1"/>
        </dgm:presLayoutVars>
      </dgm:prSet>
      <dgm:spPr/>
    </dgm:pt>
    <dgm:pt modelId="{CE884B22-A0CB-0D46-B53A-B9ABAF58C887}" type="pres">
      <dgm:prSet presAssocID="{362817E3-0B3D-0D45-83A4-CB4EC39EAEEA}" presName="parTxOnlySpace" presStyleCnt="0"/>
      <dgm:spPr/>
    </dgm:pt>
    <dgm:pt modelId="{D536B23E-B0B9-F644-A3DF-157E39059ED7}" type="pres">
      <dgm:prSet presAssocID="{A9227029-5ADE-3841-96D6-E8C3C6D61780}" presName="parTxOnly" presStyleLbl="node1" presStyleIdx="1" presStyleCnt="5">
        <dgm:presLayoutVars>
          <dgm:chMax val="0"/>
          <dgm:chPref val="0"/>
          <dgm:bulletEnabled val="1"/>
        </dgm:presLayoutVars>
      </dgm:prSet>
      <dgm:spPr/>
    </dgm:pt>
    <dgm:pt modelId="{F5B12C53-C2B8-C249-8423-8BEECEE60BE3}" type="pres">
      <dgm:prSet presAssocID="{A79AA88C-B44E-9940-9C1D-AA00298E3F1F}" presName="parTxOnlySpace" presStyleCnt="0"/>
      <dgm:spPr/>
    </dgm:pt>
    <dgm:pt modelId="{303C00B8-F651-4040-BE70-BC8FFDF291A3}" type="pres">
      <dgm:prSet presAssocID="{65008C29-75D2-3A4B-9CDB-AD6D2FBB3FB4}" presName="parTxOnly" presStyleLbl="node1" presStyleIdx="2" presStyleCnt="5">
        <dgm:presLayoutVars>
          <dgm:chMax val="0"/>
          <dgm:chPref val="0"/>
          <dgm:bulletEnabled val="1"/>
        </dgm:presLayoutVars>
      </dgm:prSet>
      <dgm:spPr/>
    </dgm:pt>
    <dgm:pt modelId="{82278D1D-6428-0649-B775-39D7101B3260}" type="pres">
      <dgm:prSet presAssocID="{A3253721-FCDB-6040-ACD2-E324DAD3EE36}" presName="parTxOnlySpace" presStyleCnt="0"/>
      <dgm:spPr/>
    </dgm:pt>
    <dgm:pt modelId="{78A12A7E-A23E-0946-82F8-8977FDC8E423}" type="pres">
      <dgm:prSet presAssocID="{E623CF5F-7F6B-EC45-8404-04FBC76F0EA3}" presName="parTxOnly" presStyleLbl="node1" presStyleIdx="3" presStyleCnt="5">
        <dgm:presLayoutVars>
          <dgm:chMax val="0"/>
          <dgm:chPref val="0"/>
          <dgm:bulletEnabled val="1"/>
        </dgm:presLayoutVars>
      </dgm:prSet>
      <dgm:spPr/>
    </dgm:pt>
    <dgm:pt modelId="{F8450A19-9D42-7E4D-81C8-716B4BCF5A94}" type="pres">
      <dgm:prSet presAssocID="{E5DE60EE-CCF1-A240-A5AA-CAE9CF622E16}" presName="parTxOnlySpace" presStyleCnt="0"/>
      <dgm:spPr/>
    </dgm:pt>
    <dgm:pt modelId="{BDA519B2-351A-2F4E-A731-4901B9D22569}" type="pres">
      <dgm:prSet presAssocID="{0814AB0D-52AC-B24B-B765-91FD161F183C}" presName="parTxOnly" presStyleLbl="node1" presStyleIdx="4" presStyleCnt="5">
        <dgm:presLayoutVars>
          <dgm:chMax val="0"/>
          <dgm:chPref val="0"/>
          <dgm:bulletEnabled val="1"/>
        </dgm:presLayoutVars>
      </dgm:prSet>
      <dgm:spPr/>
    </dgm:pt>
  </dgm:ptLst>
  <dgm:cxnLst>
    <dgm:cxn modelId="{DE2D3D12-9A25-F246-9544-04794E8E8199}" srcId="{8C49911C-95CD-934A-AD0D-3161125D8E7B}" destId="{E623CF5F-7F6B-EC45-8404-04FBC76F0EA3}" srcOrd="3" destOrd="0" parTransId="{4C98E4D0-8DDD-AC4C-94AD-138BEF811940}" sibTransId="{E5DE60EE-CCF1-A240-A5AA-CAE9CF622E16}"/>
    <dgm:cxn modelId="{C40B7F5C-7294-5C4D-B36D-67D65FE288A2}" type="presOf" srcId="{65008C29-75D2-3A4B-9CDB-AD6D2FBB3FB4}" destId="{303C00B8-F651-4040-BE70-BC8FFDF291A3}" srcOrd="0" destOrd="0" presId="urn:microsoft.com/office/officeart/2005/8/layout/chevron1"/>
    <dgm:cxn modelId="{CA2DB854-D8D0-4F4B-B193-2C3BE0E63E22}" type="presOf" srcId="{0814AB0D-52AC-B24B-B765-91FD161F183C}" destId="{BDA519B2-351A-2F4E-A731-4901B9D22569}" srcOrd="0" destOrd="0" presId="urn:microsoft.com/office/officeart/2005/8/layout/chevron1"/>
    <dgm:cxn modelId="{59D51E8F-7D86-0A41-BBA5-D61EF888562D}" srcId="{8C49911C-95CD-934A-AD0D-3161125D8E7B}" destId="{A9227029-5ADE-3841-96D6-E8C3C6D61780}" srcOrd="1" destOrd="0" parTransId="{AFA2CD3D-B24B-6841-B84C-BDC73941C5FF}" sibTransId="{A79AA88C-B44E-9940-9C1D-AA00298E3F1F}"/>
    <dgm:cxn modelId="{AE752EA0-0EFD-1347-A23A-974BBDC5588F}" srcId="{8C49911C-95CD-934A-AD0D-3161125D8E7B}" destId="{0814AB0D-52AC-B24B-B765-91FD161F183C}" srcOrd="4" destOrd="0" parTransId="{33EA7F0B-CA50-7345-A4A8-627172DCBAC3}" sibTransId="{411C60B8-7652-2641-9425-666626EF665F}"/>
    <dgm:cxn modelId="{BF232EA1-23BD-3547-9691-FAD3C580AD35}" srcId="{8C49911C-95CD-934A-AD0D-3161125D8E7B}" destId="{65008C29-75D2-3A4B-9CDB-AD6D2FBB3FB4}" srcOrd="2" destOrd="0" parTransId="{2878F1B6-FBE2-DC47-A5E5-BBEADEA248D0}" sibTransId="{A3253721-FCDB-6040-ACD2-E324DAD3EE36}"/>
    <dgm:cxn modelId="{2642AAB5-F95B-B24B-B1A1-055D04519DF7}" srcId="{8C49911C-95CD-934A-AD0D-3161125D8E7B}" destId="{F9B33925-2D41-2B48-9304-B6FCC1EFA13E}" srcOrd="0" destOrd="0" parTransId="{DDD4B13E-31F8-C440-9002-2A333A05FA99}" sibTransId="{362817E3-0B3D-0D45-83A4-CB4EC39EAEEA}"/>
    <dgm:cxn modelId="{35DDAEC2-2742-DB4D-B84A-5E2014C54A04}" type="presOf" srcId="{E623CF5F-7F6B-EC45-8404-04FBC76F0EA3}" destId="{78A12A7E-A23E-0946-82F8-8977FDC8E423}" srcOrd="0" destOrd="0" presId="urn:microsoft.com/office/officeart/2005/8/layout/chevron1"/>
    <dgm:cxn modelId="{61366AC5-EE40-414A-87E9-6FC7556A6205}" type="presOf" srcId="{8C49911C-95CD-934A-AD0D-3161125D8E7B}" destId="{D419599A-1047-DE48-8C53-2BFB7902218C}" srcOrd="0" destOrd="0" presId="urn:microsoft.com/office/officeart/2005/8/layout/chevron1"/>
    <dgm:cxn modelId="{2D7BD5E8-3C67-B843-8BA3-A15A89974F86}" type="presOf" srcId="{F9B33925-2D41-2B48-9304-B6FCC1EFA13E}" destId="{50094660-3BA5-A942-A080-4C271C918148}" srcOrd="0" destOrd="0" presId="urn:microsoft.com/office/officeart/2005/8/layout/chevron1"/>
    <dgm:cxn modelId="{6F2315ED-A1F6-8640-AFA5-B90BBF53B50E}" type="presOf" srcId="{A9227029-5ADE-3841-96D6-E8C3C6D61780}" destId="{D536B23E-B0B9-F644-A3DF-157E39059ED7}" srcOrd="0" destOrd="0" presId="urn:microsoft.com/office/officeart/2005/8/layout/chevron1"/>
    <dgm:cxn modelId="{FF2CE74A-BCF2-6142-94E8-D19D2AC14733}" type="presParOf" srcId="{D419599A-1047-DE48-8C53-2BFB7902218C}" destId="{50094660-3BA5-A942-A080-4C271C918148}" srcOrd="0" destOrd="0" presId="urn:microsoft.com/office/officeart/2005/8/layout/chevron1"/>
    <dgm:cxn modelId="{5B0FF6AC-7487-134B-A1B3-F15EB837A1E3}" type="presParOf" srcId="{D419599A-1047-DE48-8C53-2BFB7902218C}" destId="{CE884B22-A0CB-0D46-B53A-B9ABAF58C887}" srcOrd="1" destOrd="0" presId="urn:microsoft.com/office/officeart/2005/8/layout/chevron1"/>
    <dgm:cxn modelId="{EB72E460-6218-844E-8143-1A67554B1AD4}" type="presParOf" srcId="{D419599A-1047-DE48-8C53-2BFB7902218C}" destId="{D536B23E-B0B9-F644-A3DF-157E39059ED7}" srcOrd="2" destOrd="0" presId="urn:microsoft.com/office/officeart/2005/8/layout/chevron1"/>
    <dgm:cxn modelId="{0098380D-2B18-6A48-969E-A694BD6AFA81}" type="presParOf" srcId="{D419599A-1047-DE48-8C53-2BFB7902218C}" destId="{F5B12C53-C2B8-C249-8423-8BEECEE60BE3}" srcOrd="3" destOrd="0" presId="urn:microsoft.com/office/officeart/2005/8/layout/chevron1"/>
    <dgm:cxn modelId="{8EDB988C-15E5-014E-A501-0F7A013E0CBF}" type="presParOf" srcId="{D419599A-1047-DE48-8C53-2BFB7902218C}" destId="{303C00B8-F651-4040-BE70-BC8FFDF291A3}" srcOrd="4" destOrd="0" presId="urn:microsoft.com/office/officeart/2005/8/layout/chevron1"/>
    <dgm:cxn modelId="{E88C5F25-10DE-E649-BB8C-344EEA393553}" type="presParOf" srcId="{D419599A-1047-DE48-8C53-2BFB7902218C}" destId="{82278D1D-6428-0649-B775-39D7101B3260}" srcOrd="5" destOrd="0" presId="urn:microsoft.com/office/officeart/2005/8/layout/chevron1"/>
    <dgm:cxn modelId="{AEA75EB7-2B0A-A647-BAC5-12591F8DC3A3}" type="presParOf" srcId="{D419599A-1047-DE48-8C53-2BFB7902218C}" destId="{78A12A7E-A23E-0946-82F8-8977FDC8E423}" srcOrd="6" destOrd="0" presId="urn:microsoft.com/office/officeart/2005/8/layout/chevron1"/>
    <dgm:cxn modelId="{60951A6C-EAFF-F940-8A8A-541FB81E2544}" type="presParOf" srcId="{D419599A-1047-DE48-8C53-2BFB7902218C}" destId="{F8450A19-9D42-7E4D-81C8-716B4BCF5A94}" srcOrd="7" destOrd="0" presId="urn:microsoft.com/office/officeart/2005/8/layout/chevron1"/>
    <dgm:cxn modelId="{C4E13216-EE2E-E244-8930-BDC54FCCDD98}" type="presParOf" srcId="{D419599A-1047-DE48-8C53-2BFB7902218C}" destId="{BDA519B2-351A-2F4E-A731-4901B9D2256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D824D5-2341-4A90-846B-A474716B286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AE756FA-CC08-441B-B436-F49E2828234B}">
      <dgm:prSet/>
      <dgm:spPr/>
      <dgm:t>
        <a:bodyPr/>
        <a:lstStyle/>
        <a:p>
          <a:r>
            <a:rPr lang="en-US" dirty="0"/>
            <a:t>Supporting students in multiple counties</a:t>
          </a:r>
        </a:p>
      </dgm:t>
    </dgm:pt>
    <dgm:pt modelId="{3A6B368C-05AB-45DA-8137-101D5A48C8D1}" type="parTrans" cxnId="{20696469-B33B-49C7-9D31-CADF0C0D4033}">
      <dgm:prSet/>
      <dgm:spPr/>
      <dgm:t>
        <a:bodyPr/>
        <a:lstStyle/>
        <a:p>
          <a:endParaRPr lang="en-US"/>
        </a:p>
      </dgm:t>
    </dgm:pt>
    <dgm:pt modelId="{247B4B8E-DF0D-4AAE-9B28-DC2DD91F1DED}" type="sibTrans" cxnId="{20696469-B33B-49C7-9D31-CADF0C0D4033}">
      <dgm:prSet/>
      <dgm:spPr/>
      <dgm:t>
        <a:bodyPr/>
        <a:lstStyle/>
        <a:p>
          <a:endParaRPr lang="en-US"/>
        </a:p>
      </dgm:t>
    </dgm:pt>
    <dgm:pt modelId="{E785F900-C780-FE4F-880E-B6C53B2BD43B}">
      <dgm:prSet/>
      <dgm:spPr/>
      <dgm:t>
        <a:bodyPr/>
        <a:lstStyle/>
        <a:p>
          <a:r>
            <a:rPr lang="en-US" dirty="0"/>
            <a:t>Flip to Online Learning</a:t>
          </a:r>
        </a:p>
      </dgm:t>
    </dgm:pt>
    <dgm:pt modelId="{1A4037E9-1BEC-7140-8765-A82CA9D59FCB}" type="parTrans" cxnId="{C5ED9C56-C6F0-3A46-A359-CCAC0922C8F0}">
      <dgm:prSet/>
      <dgm:spPr/>
      <dgm:t>
        <a:bodyPr/>
        <a:lstStyle/>
        <a:p>
          <a:endParaRPr lang="en-US"/>
        </a:p>
      </dgm:t>
    </dgm:pt>
    <dgm:pt modelId="{465B417A-CA82-C444-BA0E-213DB85EB5C0}" type="sibTrans" cxnId="{C5ED9C56-C6F0-3A46-A359-CCAC0922C8F0}">
      <dgm:prSet/>
      <dgm:spPr/>
      <dgm:t>
        <a:bodyPr/>
        <a:lstStyle/>
        <a:p>
          <a:endParaRPr lang="en-US"/>
        </a:p>
      </dgm:t>
    </dgm:pt>
    <dgm:pt modelId="{415C27BE-3724-B542-BBBE-73FA485AF95A}">
      <dgm:prSet/>
      <dgm:spPr/>
      <dgm:t>
        <a:bodyPr/>
        <a:lstStyle/>
        <a:p>
          <a:r>
            <a:rPr lang="en-US" dirty="0"/>
            <a:t>Introducing new technology to faculty/supervisors/students</a:t>
          </a:r>
        </a:p>
      </dgm:t>
    </dgm:pt>
    <dgm:pt modelId="{6E0D62A8-1456-644D-ADB1-E844642D941E}" type="parTrans" cxnId="{0E54F1AA-A2ED-5C49-B691-E6543E510F20}">
      <dgm:prSet/>
      <dgm:spPr/>
      <dgm:t>
        <a:bodyPr/>
        <a:lstStyle/>
        <a:p>
          <a:endParaRPr lang="en-US"/>
        </a:p>
      </dgm:t>
    </dgm:pt>
    <dgm:pt modelId="{FA575852-5D93-1746-B9B3-1AC93A8CE32C}" type="sibTrans" cxnId="{0E54F1AA-A2ED-5C49-B691-E6543E510F20}">
      <dgm:prSet/>
      <dgm:spPr/>
      <dgm:t>
        <a:bodyPr/>
        <a:lstStyle/>
        <a:p>
          <a:endParaRPr lang="en-US"/>
        </a:p>
      </dgm:t>
    </dgm:pt>
    <dgm:pt modelId="{1C4DB27B-12A8-0E43-B66E-C4419095DED7}">
      <dgm:prSet/>
      <dgm:spPr/>
      <dgm:t>
        <a:bodyPr/>
        <a:lstStyle/>
        <a:p>
          <a:r>
            <a:rPr lang="en-US" dirty="0"/>
            <a:t>Training</a:t>
          </a:r>
        </a:p>
      </dgm:t>
    </dgm:pt>
    <dgm:pt modelId="{624E863D-32A9-044F-A6BB-4B1ED5CAF633}" type="parTrans" cxnId="{FBE97F7B-2914-BC47-AC2F-F037984DA3A0}">
      <dgm:prSet/>
      <dgm:spPr/>
      <dgm:t>
        <a:bodyPr/>
        <a:lstStyle/>
        <a:p>
          <a:endParaRPr lang="en-US"/>
        </a:p>
      </dgm:t>
    </dgm:pt>
    <dgm:pt modelId="{78781573-6024-4A42-AD91-CB5958252B6A}" type="sibTrans" cxnId="{FBE97F7B-2914-BC47-AC2F-F037984DA3A0}">
      <dgm:prSet/>
      <dgm:spPr/>
      <dgm:t>
        <a:bodyPr/>
        <a:lstStyle/>
        <a:p>
          <a:endParaRPr lang="en-US"/>
        </a:p>
      </dgm:t>
    </dgm:pt>
    <dgm:pt modelId="{5C09860D-D7FD-074B-AF58-541DC730293B}" type="pres">
      <dgm:prSet presAssocID="{59D824D5-2341-4A90-846B-A474716B286B}" presName="linear" presStyleCnt="0">
        <dgm:presLayoutVars>
          <dgm:animLvl val="lvl"/>
          <dgm:resizeHandles val="exact"/>
        </dgm:presLayoutVars>
      </dgm:prSet>
      <dgm:spPr/>
    </dgm:pt>
    <dgm:pt modelId="{6E26D7C5-201E-D64D-9E07-BF75FBBE1CB7}" type="pres">
      <dgm:prSet presAssocID="{EAE756FA-CC08-441B-B436-F49E2828234B}" presName="parentText" presStyleLbl="node1" presStyleIdx="0" presStyleCnt="4">
        <dgm:presLayoutVars>
          <dgm:chMax val="0"/>
          <dgm:bulletEnabled val="1"/>
        </dgm:presLayoutVars>
      </dgm:prSet>
      <dgm:spPr/>
    </dgm:pt>
    <dgm:pt modelId="{8225554C-2DE7-BE46-B09D-ACBFA7F9A8F6}" type="pres">
      <dgm:prSet presAssocID="{247B4B8E-DF0D-4AAE-9B28-DC2DD91F1DED}" presName="spacer" presStyleCnt="0"/>
      <dgm:spPr/>
    </dgm:pt>
    <dgm:pt modelId="{3AEDBE10-1813-2E43-87D2-3E1E379685D2}" type="pres">
      <dgm:prSet presAssocID="{E785F900-C780-FE4F-880E-B6C53B2BD43B}" presName="parentText" presStyleLbl="node1" presStyleIdx="1" presStyleCnt="4">
        <dgm:presLayoutVars>
          <dgm:chMax val="0"/>
          <dgm:bulletEnabled val="1"/>
        </dgm:presLayoutVars>
      </dgm:prSet>
      <dgm:spPr/>
    </dgm:pt>
    <dgm:pt modelId="{79C16DFB-6D9A-0341-A254-2863A7559137}" type="pres">
      <dgm:prSet presAssocID="{465B417A-CA82-C444-BA0E-213DB85EB5C0}" presName="spacer" presStyleCnt="0"/>
      <dgm:spPr/>
    </dgm:pt>
    <dgm:pt modelId="{3972EACE-3E82-374F-838D-FE097DFFBFDB}" type="pres">
      <dgm:prSet presAssocID="{415C27BE-3724-B542-BBBE-73FA485AF95A}" presName="parentText" presStyleLbl="node1" presStyleIdx="2" presStyleCnt="4">
        <dgm:presLayoutVars>
          <dgm:chMax val="0"/>
          <dgm:bulletEnabled val="1"/>
        </dgm:presLayoutVars>
      </dgm:prSet>
      <dgm:spPr/>
    </dgm:pt>
    <dgm:pt modelId="{7EA1D281-B280-C245-A1C6-30E8B4B54766}" type="pres">
      <dgm:prSet presAssocID="{FA575852-5D93-1746-B9B3-1AC93A8CE32C}" presName="spacer" presStyleCnt="0"/>
      <dgm:spPr/>
    </dgm:pt>
    <dgm:pt modelId="{3DDD0BC9-DC36-1441-8F50-9093214056BE}" type="pres">
      <dgm:prSet presAssocID="{1C4DB27B-12A8-0E43-B66E-C4419095DED7}" presName="parentText" presStyleLbl="node1" presStyleIdx="3" presStyleCnt="4">
        <dgm:presLayoutVars>
          <dgm:chMax val="0"/>
          <dgm:bulletEnabled val="1"/>
        </dgm:presLayoutVars>
      </dgm:prSet>
      <dgm:spPr/>
    </dgm:pt>
  </dgm:ptLst>
  <dgm:cxnLst>
    <dgm:cxn modelId="{5C59C629-2755-6B40-9E35-27A1F84CC201}" type="presOf" srcId="{1C4DB27B-12A8-0E43-B66E-C4419095DED7}" destId="{3DDD0BC9-DC36-1441-8F50-9093214056BE}" srcOrd="0" destOrd="0" presId="urn:microsoft.com/office/officeart/2005/8/layout/vList2"/>
    <dgm:cxn modelId="{20696469-B33B-49C7-9D31-CADF0C0D4033}" srcId="{59D824D5-2341-4A90-846B-A474716B286B}" destId="{EAE756FA-CC08-441B-B436-F49E2828234B}" srcOrd="0" destOrd="0" parTransId="{3A6B368C-05AB-45DA-8137-101D5A48C8D1}" sibTransId="{247B4B8E-DF0D-4AAE-9B28-DC2DD91F1DED}"/>
    <dgm:cxn modelId="{C5ED9C56-C6F0-3A46-A359-CCAC0922C8F0}" srcId="{59D824D5-2341-4A90-846B-A474716B286B}" destId="{E785F900-C780-FE4F-880E-B6C53B2BD43B}" srcOrd="1" destOrd="0" parTransId="{1A4037E9-1BEC-7140-8765-A82CA9D59FCB}" sibTransId="{465B417A-CA82-C444-BA0E-213DB85EB5C0}"/>
    <dgm:cxn modelId="{FBE97F7B-2914-BC47-AC2F-F037984DA3A0}" srcId="{59D824D5-2341-4A90-846B-A474716B286B}" destId="{1C4DB27B-12A8-0E43-B66E-C4419095DED7}" srcOrd="3" destOrd="0" parTransId="{624E863D-32A9-044F-A6BB-4B1ED5CAF633}" sibTransId="{78781573-6024-4A42-AD91-CB5958252B6A}"/>
    <dgm:cxn modelId="{2358A582-8DAE-CD45-94CE-6BD7E98FD71F}" type="presOf" srcId="{415C27BE-3724-B542-BBBE-73FA485AF95A}" destId="{3972EACE-3E82-374F-838D-FE097DFFBFDB}" srcOrd="0" destOrd="0" presId="urn:microsoft.com/office/officeart/2005/8/layout/vList2"/>
    <dgm:cxn modelId="{0E54F1AA-A2ED-5C49-B691-E6543E510F20}" srcId="{59D824D5-2341-4A90-846B-A474716B286B}" destId="{415C27BE-3724-B542-BBBE-73FA485AF95A}" srcOrd="2" destOrd="0" parTransId="{6E0D62A8-1456-644D-ADB1-E844642D941E}" sibTransId="{FA575852-5D93-1746-B9B3-1AC93A8CE32C}"/>
    <dgm:cxn modelId="{03B268B4-B5E8-AE47-A6E6-27634A0257E1}" type="presOf" srcId="{EAE756FA-CC08-441B-B436-F49E2828234B}" destId="{6E26D7C5-201E-D64D-9E07-BF75FBBE1CB7}" srcOrd="0" destOrd="0" presId="urn:microsoft.com/office/officeart/2005/8/layout/vList2"/>
    <dgm:cxn modelId="{145E36B5-C75D-3743-8498-1E16C0D4B0C9}" type="presOf" srcId="{59D824D5-2341-4A90-846B-A474716B286B}" destId="{5C09860D-D7FD-074B-AF58-541DC730293B}" srcOrd="0" destOrd="0" presId="urn:microsoft.com/office/officeart/2005/8/layout/vList2"/>
    <dgm:cxn modelId="{CDA0D7BA-962F-3341-96BD-988C2A65D6D6}" type="presOf" srcId="{E785F900-C780-FE4F-880E-B6C53B2BD43B}" destId="{3AEDBE10-1813-2E43-87D2-3E1E379685D2}" srcOrd="0" destOrd="0" presId="urn:microsoft.com/office/officeart/2005/8/layout/vList2"/>
    <dgm:cxn modelId="{C363E483-5956-4F47-AA1A-642EA1C9E8B0}" type="presParOf" srcId="{5C09860D-D7FD-074B-AF58-541DC730293B}" destId="{6E26D7C5-201E-D64D-9E07-BF75FBBE1CB7}" srcOrd="0" destOrd="0" presId="urn:microsoft.com/office/officeart/2005/8/layout/vList2"/>
    <dgm:cxn modelId="{52547D51-808D-834E-BDC5-53B5E9EE234B}" type="presParOf" srcId="{5C09860D-D7FD-074B-AF58-541DC730293B}" destId="{8225554C-2DE7-BE46-B09D-ACBFA7F9A8F6}" srcOrd="1" destOrd="0" presId="urn:microsoft.com/office/officeart/2005/8/layout/vList2"/>
    <dgm:cxn modelId="{C5725740-36C3-F648-9B55-101DD50C6604}" type="presParOf" srcId="{5C09860D-D7FD-074B-AF58-541DC730293B}" destId="{3AEDBE10-1813-2E43-87D2-3E1E379685D2}" srcOrd="2" destOrd="0" presId="urn:microsoft.com/office/officeart/2005/8/layout/vList2"/>
    <dgm:cxn modelId="{59891D39-4491-6645-A1D1-551D596888D5}" type="presParOf" srcId="{5C09860D-D7FD-074B-AF58-541DC730293B}" destId="{79C16DFB-6D9A-0341-A254-2863A7559137}" srcOrd="3" destOrd="0" presId="urn:microsoft.com/office/officeart/2005/8/layout/vList2"/>
    <dgm:cxn modelId="{C0F371BF-5206-2B49-861E-D68699C52D5E}" type="presParOf" srcId="{5C09860D-D7FD-074B-AF58-541DC730293B}" destId="{3972EACE-3E82-374F-838D-FE097DFFBFDB}" srcOrd="4" destOrd="0" presId="urn:microsoft.com/office/officeart/2005/8/layout/vList2"/>
    <dgm:cxn modelId="{FA032C38-5AB7-7949-8730-4AB38E42C0C0}" type="presParOf" srcId="{5C09860D-D7FD-074B-AF58-541DC730293B}" destId="{7EA1D281-B280-C245-A1C6-30E8B4B54766}" srcOrd="5" destOrd="0" presId="urn:microsoft.com/office/officeart/2005/8/layout/vList2"/>
    <dgm:cxn modelId="{2CF4FFDE-0D8E-324E-93F0-4A3B69E9A0D9}" type="presParOf" srcId="{5C09860D-D7FD-074B-AF58-541DC730293B}" destId="{3DDD0BC9-DC36-1441-8F50-9093214056B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A28EF9-7FB9-41AB-8091-D4726A44A71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2E184DE-6DF5-4F49-A698-60350BE2A52E}">
      <dgm:prSet/>
      <dgm:spPr/>
      <dgm:t>
        <a:bodyPr/>
        <a:lstStyle/>
        <a:p>
          <a:r>
            <a:rPr lang="en-US"/>
            <a:t>Use of COACHED</a:t>
          </a:r>
        </a:p>
      </dgm:t>
    </dgm:pt>
    <dgm:pt modelId="{0CA99B04-FE0E-465C-9764-B74FCEC49DC5}" type="parTrans" cxnId="{EA932886-1D5E-46F5-8B1D-65B259894E28}">
      <dgm:prSet/>
      <dgm:spPr/>
      <dgm:t>
        <a:bodyPr/>
        <a:lstStyle/>
        <a:p>
          <a:endParaRPr lang="en-US"/>
        </a:p>
      </dgm:t>
    </dgm:pt>
    <dgm:pt modelId="{A704D86A-61DE-4358-84BA-B40057E62AA2}" type="sibTrans" cxnId="{EA932886-1D5E-46F5-8B1D-65B259894E28}">
      <dgm:prSet/>
      <dgm:spPr/>
      <dgm:t>
        <a:bodyPr/>
        <a:lstStyle/>
        <a:p>
          <a:endParaRPr lang="en-US"/>
        </a:p>
      </dgm:t>
    </dgm:pt>
    <dgm:pt modelId="{0509F7BA-769B-4464-A209-B3387826AEDC}">
      <dgm:prSet/>
      <dgm:spPr/>
      <dgm:t>
        <a:bodyPr/>
        <a:lstStyle/>
        <a:p>
          <a:r>
            <a:rPr lang="en-US"/>
            <a:t>Nearpod, Google Notebooks, EdPuzzle</a:t>
          </a:r>
        </a:p>
      </dgm:t>
    </dgm:pt>
    <dgm:pt modelId="{5941390C-5FF0-4CCA-BAC1-9EFE7FCD9953}" type="parTrans" cxnId="{6E9C44F4-19A5-4C35-9FE4-CFA177D3A25B}">
      <dgm:prSet/>
      <dgm:spPr/>
      <dgm:t>
        <a:bodyPr/>
        <a:lstStyle/>
        <a:p>
          <a:endParaRPr lang="en-US"/>
        </a:p>
      </dgm:t>
    </dgm:pt>
    <dgm:pt modelId="{0D3E835B-A98C-4230-B8CD-12C8C33A1B25}" type="sibTrans" cxnId="{6E9C44F4-19A5-4C35-9FE4-CFA177D3A25B}">
      <dgm:prSet/>
      <dgm:spPr/>
      <dgm:t>
        <a:bodyPr/>
        <a:lstStyle/>
        <a:p>
          <a:endParaRPr lang="en-US"/>
        </a:p>
      </dgm:t>
    </dgm:pt>
    <dgm:pt modelId="{C2487410-FF4C-47FF-ADA9-D10EB55C6F1A}">
      <dgm:prSet/>
      <dgm:spPr/>
      <dgm:t>
        <a:bodyPr/>
        <a:lstStyle/>
        <a:p>
          <a:r>
            <a:rPr lang="en-US"/>
            <a:t>Virtual Reality – purchase of VR Goggles</a:t>
          </a:r>
        </a:p>
      </dgm:t>
    </dgm:pt>
    <dgm:pt modelId="{F09B64E9-683B-4236-9668-DAAAA587579E}" type="parTrans" cxnId="{DAC47C8B-BC8E-41AB-B58B-0434A909BF08}">
      <dgm:prSet/>
      <dgm:spPr/>
      <dgm:t>
        <a:bodyPr/>
        <a:lstStyle/>
        <a:p>
          <a:endParaRPr lang="en-US"/>
        </a:p>
      </dgm:t>
    </dgm:pt>
    <dgm:pt modelId="{EAA23CE3-4B19-46A8-A402-A2D7EAA4E3A9}" type="sibTrans" cxnId="{DAC47C8B-BC8E-41AB-B58B-0434A909BF08}">
      <dgm:prSet/>
      <dgm:spPr/>
      <dgm:t>
        <a:bodyPr/>
        <a:lstStyle/>
        <a:p>
          <a:endParaRPr lang="en-US"/>
        </a:p>
      </dgm:t>
    </dgm:pt>
    <dgm:pt modelId="{20AE8CAF-EC69-4D14-83B1-8A012B5A8B15}">
      <dgm:prSet/>
      <dgm:spPr/>
      <dgm:t>
        <a:bodyPr/>
        <a:lstStyle/>
        <a:p>
          <a:r>
            <a:rPr lang="en-US"/>
            <a:t>Mixed Reality - Mursion (UWGLive)</a:t>
          </a:r>
        </a:p>
      </dgm:t>
    </dgm:pt>
    <dgm:pt modelId="{713E7A58-52D6-491E-B07C-CC4770DEA938}" type="parTrans" cxnId="{C30C195C-393E-4BAC-AB94-5543423ED844}">
      <dgm:prSet/>
      <dgm:spPr/>
      <dgm:t>
        <a:bodyPr/>
        <a:lstStyle/>
        <a:p>
          <a:endParaRPr lang="en-US"/>
        </a:p>
      </dgm:t>
    </dgm:pt>
    <dgm:pt modelId="{E704A88B-52F3-4578-B376-17D898F8A66A}" type="sibTrans" cxnId="{C30C195C-393E-4BAC-AB94-5543423ED844}">
      <dgm:prSet/>
      <dgm:spPr/>
      <dgm:t>
        <a:bodyPr/>
        <a:lstStyle/>
        <a:p>
          <a:endParaRPr lang="en-US"/>
        </a:p>
      </dgm:t>
    </dgm:pt>
    <dgm:pt modelId="{3DD89516-9FEA-42AA-8460-C11ED89A8E93}">
      <dgm:prSet/>
      <dgm:spPr/>
      <dgm:t>
        <a:bodyPr/>
        <a:lstStyle/>
        <a:p>
          <a:r>
            <a:rPr lang="en-US"/>
            <a:t>New Role – Technological Professional Development Faculty Coordinator</a:t>
          </a:r>
        </a:p>
      </dgm:t>
    </dgm:pt>
    <dgm:pt modelId="{6B7561A0-47D9-4584-9E0F-94F61D854938}" type="parTrans" cxnId="{ED02304B-0FF1-4E50-BAAE-1F2FA98379A4}">
      <dgm:prSet/>
      <dgm:spPr/>
      <dgm:t>
        <a:bodyPr/>
        <a:lstStyle/>
        <a:p>
          <a:endParaRPr lang="en-US"/>
        </a:p>
      </dgm:t>
    </dgm:pt>
    <dgm:pt modelId="{83979F19-76FD-4047-8FB8-842782776FFD}" type="sibTrans" cxnId="{ED02304B-0FF1-4E50-BAAE-1F2FA98379A4}">
      <dgm:prSet/>
      <dgm:spPr/>
      <dgm:t>
        <a:bodyPr/>
        <a:lstStyle/>
        <a:p>
          <a:endParaRPr lang="en-US"/>
        </a:p>
      </dgm:t>
    </dgm:pt>
    <dgm:pt modelId="{01F3C517-C2C3-F346-AFA2-7D9E1B6488BE}" type="pres">
      <dgm:prSet presAssocID="{3EA28EF9-7FB9-41AB-8091-D4726A44A71B}" presName="linear" presStyleCnt="0">
        <dgm:presLayoutVars>
          <dgm:animLvl val="lvl"/>
          <dgm:resizeHandles val="exact"/>
        </dgm:presLayoutVars>
      </dgm:prSet>
      <dgm:spPr/>
    </dgm:pt>
    <dgm:pt modelId="{DAFF5094-79D5-904A-A37B-7C6AE96A5379}" type="pres">
      <dgm:prSet presAssocID="{A2E184DE-6DF5-4F49-A698-60350BE2A52E}" presName="parentText" presStyleLbl="node1" presStyleIdx="0" presStyleCnt="5">
        <dgm:presLayoutVars>
          <dgm:chMax val="0"/>
          <dgm:bulletEnabled val="1"/>
        </dgm:presLayoutVars>
      </dgm:prSet>
      <dgm:spPr/>
    </dgm:pt>
    <dgm:pt modelId="{F36DE327-5F52-AB45-8A58-94DA284044E3}" type="pres">
      <dgm:prSet presAssocID="{A704D86A-61DE-4358-84BA-B40057E62AA2}" presName="spacer" presStyleCnt="0"/>
      <dgm:spPr/>
    </dgm:pt>
    <dgm:pt modelId="{E71AABC9-69E8-DA41-8960-E114FCE28FE9}" type="pres">
      <dgm:prSet presAssocID="{0509F7BA-769B-4464-A209-B3387826AEDC}" presName="parentText" presStyleLbl="node1" presStyleIdx="1" presStyleCnt="5">
        <dgm:presLayoutVars>
          <dgm:chMax val="0"/>
          <dgm:bulletEnabled val="1"/>
        </dgm:presLayoutVars>
      </dgm:prSet>
      <dgm:spPr/>
    </dgm:pt>
    <dgm:pt modelId="{1DD88FF0-229D-E94D-9CBA-AFDFB714D022}" type="pres">
      <dgm:prSet presAssocID="{0D3E835B-A98C-4230-B8CD-12C8C33A1B25}" presName="spacer" presStyleCnt="0"/>
      <dgm:spPr/>
    </dgm:pt>
    <dgm:pt modelId="{4EFD5BC5-A20C-8A4D-9557-B13645EA62E1}" type="pres">
      <dgm:prSet presAssocID="{C2487410-FF4C-47FF-ADA9-D10EB55C6F1A}" presName="parentText" presStyleLbl="node1" presStyleIdx="2" presStyleCnt="5">
        <dgm:presLayoutVars>
          <dgm:chMax val="0"/>
          <dgm:bulletEnabled val="1"/>
        </dgm:presLayoutVars>
      </dgm:prSet>
      <dgm:spPr/>
    </dgm:pt>
    <dgm:pt modelId="{FF0C904D-CD10-A341-B782-C018696F945E}" type="pres">
      <dgm:prSet presAssocID="{EAA23CE3-4B19-46A8-A402-A2D7EAA4E3A9}" presName="spacer" presStyleCnt="0"/>
      <dgm:spPr/>
    </dgm:pt>
    <dgm:pt modelId="{5A98C551-A521-0F4A-B7A8-C32EB75468B4}" type="pres">
      <dgm:prSet presAssocID="{20AE8CAF-EC69-4D14-83B1-8A012B5A8B15}" presName="parentText" presStyleLbl="node1" presStyleIdx="3" presStyleCnt="5">
        <dgm:presLayoutVars>
          <dgm:chMax val="0"/>
          <dgm:bulletEnabled val="1"/>
        </dgm:presLayoutVars>
      </dgm:prSet>
      <dgm:spPr/>
    </dgm:pt>
    <dgm:pt modelId="{7C516A68-10A4-B94D-9A06-B5A1AABEBDC8}" type="pres">
      <dgm:prSet presAssocID="{E704A88B-52F3-4578-B376-17D898F8A66A}" presName="spacer" presStyleCnt="0"/>
      <dgm:spPr/>
    </dgm:pt>
    <dgm:pt modelId="{8620C5A1-2678-AF47-B833-05E7991762E6}" type="pres">
      <dgm:prSet presAssocID="{3DD89516-9FEA-42AA-8460-C11ED89A8E93}" presName="parentText" presStyleLbl="node1" presStyleIdx="4" presStyleCnt="5">
        <dgm:presLayoutVars>
          <dgm:chMax val="0"/>
          <dgm:bulletEnabled val="1"/>
        </dgm:presLayoutVars>
      </dgm:prSet>
      <dgm:spPr/>
    </dgm:pt>
  </dgm:ptLst>
  <dgm:cxnLst>
    <dgm:cxn modelId="{F5FE9D0C-F506-5248-B491-8659059F85A8}" type="presOf" srcId="{3DD89516-9FEA-42AA-8460-C11ED89A8E93}" destId="{8620C5A1-2678-AF47-B833-05E7991762E6}" srcOrd="0" destOrd="0" presId="urn:microsoft.com/office/officeart/2005/8/layout/vList2"/>
    <dgm:cxn modelId="{10C58F0E-6B8A-A54B-A715-245BF3E87E03}" type="presOf" srcId="{A2E184DE-6DF5-4F49-A698-60350BE2A52E}" destId="{DAFF5094-79D5-904A-A37B-7C6AE96A5379}" srcOrd="0" destOrd="0" presId="urn:microsoft.com/office/officeart/2005/8/layout/vList2"/>
    <dgm:cxn modelId="{6770C137-FBFB-8A49-BFED-00EF2FC2E66F}" type="presOf" srcId="{20AE8CAF-EC69-4D14-83B1-8A012B5A8B15}" destId="{5A98C551-A521-0F4A-B7A8-C32EB75468B4}" srcOrd="0" destOrd="0" presId="urn:microsoft.com/office/officeart/2005/8/layout/vList2"/>
    <dgm:cxn modelId="{53A2FB3C-AA4D-EC43-85C1-575BC825E1A9}" type="presOf" srcId="{3EA28EF9-7FB9-41AB-8091-D4726A44A71B}" destId="{01F3C517-C2C3-F346-AFA2-7D9E1B6488BE}" srcOrd="0" destOrd="0" presId="urn:microsoft.com/office/officeart/2005/8/layout/vList2"/>
    <dgm:cxn modelId="{C30C195C-393E-4BAC-AB94-5543423ED844}" srcId="{3EA28EF9-7FB9-41AB-8091-D4726A44A71B}" destId="{20AE8CAF-EC69-4D14-83B1-8A012B5A8B15}" srcOrd="3" destOrd="0" parTransId="{713E7A58-52D6-491E-B07C-CC4770DEA938}" sibTransId="{E704A88B-52F3-4578-B376-17D898F8A66A}"/>
    <dgm:cxn modelId="{F6050342-60EA-D044-8F5F-EB0DD7E0C285}" type="presOf" srcId="{0509F7BA-769B-4464-A209-B3387826AEDC}" destId="{E71AABC9-69E8-DA41-8960-E114FCE28FE9}" srcOrd="0" destOrd="0" presId="urn:microsoft.com/office/officeart/2005/8/layout/vList2"/>
    <dgm:cxn modelId="{ED02304B-0FF1-4E50-BAAE-1F2FA98379A4}" srcId="{3EA28EF9-7FB9-41AB-8091-D4726A44A71B}" destId="{3DD89516-9FEA-42AA-8460-C11ED89A8E93}" srcOrd="4" destOrd="0" parTransId="{6B7561A0-47D9-4584-9E0F-94F61D854938}" sibTransId="{83979F19-76FD-4047-8FB8-842782776FFD}"/>
    <dgm:cxn modelId="{EA932886-1D5E-46F5-8B1D-65B259894E28}" srcId="{3EA28EF9-7FB9-41AB-8091-D4726A44A71B}" destId="{A2E184DE-6DF5-4F49-A698-60350BE2A52E}" srcOrd="0" destOrd="0" parTransId="{0CA99B04-FE0E-465C-9764-B74FCEC49DC5}" sibTransId="{A704D86A-61DE-4358-84BA-B40057E62AA2}"/>
    <dgm:cxn modelId="{DAC47C8B-BC8E-41AB-B58B-0434A909BF08}" srcId="{3EA28EF9-7FB9-41AB-8091-D4726A44A71B}" destId="{C2487410-FF4C-47FF-ADA9-D10EB55C6F1A}" srcOrd="2" destOrd="0" parTransId="{F09B64E9-683B-4236-9668-DAAAA587579E}" sibTransId="{EAA23CE3-4B19-46A8-A402-A2D7EAA4E3A9}"/>
    <dgm:cxn modelId="{7A0AD9A4-CF28-FE4D-A7B2-068BC4E5C491}" type="presOf" srcId="{C2487410-FF4C-47FF-ADA9-D10EB55C6F1A}" destId="{4EFD5BC5-A20C-8A4D-9557-B13645EA62E1}" srcOrd="0" destOrd="0" presId="urn:microsoft.com/office/officeart/2005/8/layout/vList2"/>
    <dgm:cxn modelId="{6E9C44F4-19A5-4C35-9FE4-CFA177D3A25B}" srcId="{3EA28EF9-7FB9-41AB-8091-D4726A44A71B}" destId="{0509F7BA-769B-4464-A209-B3387826AEDC}" srcOrd="1" destOrd="0" parTransId="{5941390C-5FF0-4CCA-BAC1-9EFE7FCD9953}" sibTransId="{0D3E835B-A98C-4230-B8CD-12C8C33A1B25}"/>
    <dgm:cxn modelId="{565CCA13-603C-F244-A499-1A3966813D06}" type="presParOf" srcId="{01F3C517-C2C3-F346-AFA2-7D9E1B6488BE}" destId="{DAFF5094-79D5-904A-A37B-7C6AE96A5379}" srcOrd="0" destOrd="0" presId="urn:microsoft.com/office/officeart/2005/8/layout/vList2"/>
    <dgm:cxn modelId="{EB94B8D1-E074-3E42-8029-BE7F39D6C3D0}" type="presParOf" srcId="{01F3C517-C2C3-F346-AFA2-7D9E1B6488BE}" destId="{F36DE327-5F52-AB45-8A58-94DA284044E3}" srcOrd="1" destOrd="0" presId="urn:microsoft.com/office/officeart/2005/8/layout/vList2"/>
    <dgm:cxn modelId="{DA912B58-DA5A-DC43-9006-81EEDF1CA638}" type="presParOf" srcId="{01F3C517-C2C3-F346-AFA2-7D9E1B6488BE}" destId="{E71AABC9-69E8-DA41-8960-E114FCE28FE9}" srcOrd="2" destOrd="0" presId="urn:microsoft.com/office/officeart/2005/8/layout/vList2"/>
    <dgm:cxn modelId="{253AD1BD-F908-2A44-8A82-80C3374787D5}" type="presParOf" srcId="{01F3C517-C2C3-F346-AFA2-7D9E1B6488BE}" destId="{1DD88FF0-229D-E94D-9CBA-AFDFB714D022}" srcOrd="3" destOrd="0" presId="urn:microsoft.com/office/officeart/2005/8/layout/vList2"/>
    <dgm:cxn modelId="{6EE1DD19-B89D-E44D-99DF-450E1ACAB862}" type="presParOf" srcId="{01F3C517-C2C3-F346-AFA2-7D9E1B6488BE}" destId="{4EFD5BC5-A20C-8A4D-9557-B13645EA62E1}" srcOrd="4" destOrd="0" presId="urn:microsoft.com/office/officeart/2005/8/layout/vList2"/>
    <dgm:cxn modelId="{29C03772-3D69-0D4F-88D3-23428AB9FE77}" type="presParOf" srcId="{01F3C517-C2C3-F346-AFA2-7D9E1B6488BE}" destId="{FF0C904D-CD10-A341-B782-C018696F945E}" srcOrd="5" destOrd="0" presId="urn:microsoft.com/office/officeart/2005/8/layout/vList2"/>
    <dgm:cxn modelId="{0F0F059E-4B42-DC45-B076-0E6D8BE9EA6A}" type="presParOf" srcId="{01F3C517-C2C3-F346-AFA2-7D9E1B6488BE}" destId="{5A98C551-A521-0F4A-B7A8-C32EB75468B4}" srcOrd="6" destOrd="0" presId="urn:microsoft.com/office/officeart/2005/8/layout/vList2"/>
    <dgm:cxn modelId="{CF876A26-AE6D-E94B-B327-924E70C72963}" type="presParOf" srcId="{01F3C517-C2C3-F346-AFA2-7D9E1B6488BE}" destId="{7C516A68-10A4-B94D-9A06-B5A1AABEBDC8}" srcOrd="7" destOrd="0" presId="urn:microsoft.com/office/officeart/2005/8/layout/vList2"/>
    <dgm:cxn modelId="{45C55A5C-7EB4-2341-9837-FFA314D899AD}" type="presParOf" srcId="{01F3C517-C2C3-F346-AFA2-7D9E1B6488BE}" destId="{8620C5A1-2678-AF47-B833-05E7991762E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97A9CD-BA37-1B4D-B30A-B76B02575D00}" type="doc">
      <dgm:prSet loTypeId="urn:microsoft.com/office/officeart/2005/8/layout/process1" loCatId="" qsTypeId="urn:microsoft.com/office/officeart/2005/8/quickstyle/simple1" qsCatId="simple" csTypeId="urn:microsoft.com/office/officeart/2005/8/colors/accent1_2" csCatId="accent1" phldr="1"/>
      <dgm:spPr/>
    </dgm:pt>
    <dgm:pt modelId="{62FA1CE4-80C1-CA4D-A760-CFA6CAD191E3}">
      <dgm:prSet phldrT="[Text]"/>
      <dgm:spPr/>
      <dgm:t>
        <a:bodyPr/>
        <a:lstStyle/>
        <a:p>
          <a:r>
            <a:rPr lang="en-US" dirty="0"/>
            <a:t>Supervisor Training</a:t>
          </a:r>
        </a:p>
      </dgm:t>
    </dgm:pt>
    <dgm:pt modelId="{3D1ED94C-5A4B-F347-8DFF-DD2100D8B3CD}" type="parTrans" cxnId="{32D251EA-3D99-D04A-B8B9-A2C3FD5C67EB}">
      <dgm:prSet/>
      <dgm:spPr/>
      <dgm:t>
        <a:bodyPr/>
        <a:lstStyle/>
        <a:p>
          <a:endParaRPr lang="en-US"/>
        </a:p>
      </dgm:t>
    </dgm:pt>
    <dgm:pt modelId="{2DA6AF08-3F95-3545-A941-2E5C747DF697}" type="sibTrans" cxnId="{32D251EA-3D99-D04A-B8B9-A2C3FD5C67EB}">
      <dgm:prSet/>
      <dgm:spPr/>
      <dgm:t>
        <a:bodyPr/>
        <a:lstStyle/>
        <a:p>
          <a:endParaRPr lang="en-US"/>
        </a:p>
      </dgm:t>
    </dgm:pt>
    <dgm:pt modelId="{4B2D8F6F-6E14-D74C-B280-9E2220CFD0F7}">
      <dgm:prSet phldrT="[Text]"/>
      <dgm:spPr/>
      <dgm:t>
        <a:bodyPr/>
        <a:lstStyle/>
        <a:p>
          <a:r>
            <a:rPr lang="en-US" dirty="0"/>
            <a:t>Student Training</a:t>
          </a:r>
        </a:p>
      </dgm:t>
    </dgm:pt>
    <dgm:pt modelId="{D72197E2-E5DF-344F-9FE2-EDEAE6983A6A}" type="parTrans" cxnId="{CEB3796C-A5C0-4E49-B69E-912C198F1228}">
      <dgm:prSet/>
      <dgm:spPr/>
      <dgm:t>
        <a:bodyPr/>
        <a:lstStyle/>
        <a:p>
          <a:endParaRPr lang="en-US"/>
        </a:p>
      </dgm:t>
    </dgm:pt>
    <dgm:pt modelId="{5316F00E-FB50-644C-ABB1-E70910AF183D}" type="sibTrans" cxnId="{CEB3796C-A5C0-4E49-B69E-912C198F1228}">
      <dgm:prSet/>
      <dgm:spPr/>
      <dgm:t>
        <a:bodyPr/>
        <a:lstStyle/>
        <a:p>
          <a:endParaRPr lang="en-US"/>
        </a:p>
      </dgm:t>
    </dgm:pt>
    <dgm:pt modelId="{180BBED2-5EC4-104F-AC94-1B77C765B671}">
      <dgm:prSet phldrT="[Text]"/>
      <dgm:spPr/>
      <dgm:t>
        <a:bodyPr/>
        <a:lstStyle/>
        <a:p>
          <a:r>
            <a:rPr lang="en-US" dirty="0"/>
            <a:t>Step by step videos</a:t>
          </a:r>
        </a:p>
      </dgm:t>
    </dgm:pt>
    <dgm:pt modelId="{10BA1775-4119-C846-ABF0-00D3016219FA}" type="parTrans" cxnId="{5776B239-603B-8140-8223-6D5AAE40964D}">
      <dgm:prSet/>
      <dgm:spPr/>
      <dgm:t>
        <a:bodyPr/>
        <a:lstStyle/>
        <a:p>
          <a:endParaRPr lang="en-US"/>
        </a:p>
      </dgm:t>
    </dgm:pt>
    <dgm:pt modelId="{A5A5CF9A-1AAB-1447-867A-F82664AB0DD2}" type="sibTrans" cxnId="{5776B239-603B-8140-8223-6D5AAE40964D}">
      <dgm:prSet/>
      <dgm:spPr/>
      <dgm:t>
        <a:bodyPr/>
        <a:lstStyle/>
        <a:p>
          <a:endParaRPr lang="en-US"/>
        </a:p>
      </dgm:t>
    </dgm:pt>
    <dgm:pt modelId="{45B9EF72-A1C6-9B45-9C1D-AD85C70C0F63}">
      <dgm:prSet phldrT="[Text]"/>
      <dgm:spPr/>
      <dgm:t>
        <a:bodyPr/>
        <a:lstStyle/>
        <a:p>
          <a:r>
            <a:rPr lang="en-US" dirty="0"/>
            <a:t>Fall 2023</a:t>
          </a:r>
        </a:p>
      </dgm:t>
    </dgm:pt>
    <dgm:pt modelId="{D73F2A76-D353-7A4B-B427-8ADC0135C05C}" type="parTrans" cxnId="{45163AE5-B214-3C48-A266-3BD5BDB2CA4D}">
      <dgm:prSet/>
      <dgm:spPr/>
      <dgm:t>
        <a:bodyPr/>
        <a:lstStyle/>
        <a:p>
          <a:endParaRPr lang="en-US"/>
        </a:p>
      </dgm:t>
    </dgm:pt>
    <dgm:pt modelId="{77B71F48-2520-294F-BDA0-00BB494802C9}" type="sibTrans" cxnId="{45163AE5-B214-3C48-A266-3BD5BDB2CA4D}">
      <dgm:prSet/>
      <dgm:spPr/>
      <dgm:t>
        <a:bodyPr/>
        <a:lstStyle/>
        <a:p>
          <a:endParaRPr lang="en-US"/>
        </a:p>
      </dgm:t>
    </dgm:pt>
    <dgm:pt modelId="{0AEDB55B-4298-CC4D-81D4-ABFB8AFF9244}">
      <dgm:prSet phldrT="[Text]"/>
      <dgm:spPr/>
      <dgm:t>
        <a:bodyPr/>
        <a:lstStyle/>
        <a:p>
          <a:r>
            <a:rPr lang="en-US" dirty="0"/>
            <a:t>Face to Face</a:t>
          </a:r>
        </a:p>
      </dgm:t>
    </dgm:pt>
    <dgm:pt modelId="{2AEE4FCB-9CD8-AD48-B02A-C1770245D410}" type="parTrans" cxnId="{ADBA6E4D-5DAC-0044-9CAC-49558C26BD07}">
      <dgm:prSet/>
      <dgm:spPr/>
      <dgm:t>
        <a:bodyPr/>
        <a:lstStyle/>
        <a:p>
          <a:endParaRPr lang="en-US"/>
        </a:p>
      </dgm:t>
    </dgm:pt>
    <dgm:pt modelId="{E0985703-D7B6-6146-852D-B2F481E2BBA7}" type="sibTrans" cxnId="{ADBA6E4D-5DAC-0044-9CAC-49558C26BD07}">
      <dgm:prSet/>
      <dgm:spPr/>
      <dgm:t>
        <a:bodyPr/>
        <a:lstStyle/>
        <a:p>
          <a:endParaRPr lang="en-US"/>
        </a:p>
      </dgm:t>
    </dgm:pt>
    <dgm:pt modelId="{703CC3E9-B2D7-674A-B7BA-A5D9240E80A4}">
      <dgm:prSet phldrT="[Text]"/>
      <dgm:spPr/>
      <dgm:t>
        <a:bodyPr/>
        <a:lstStyle/>
        <a:p>
          <a:r>
            <a:rPr lang="en-US" dirty="0"/>
            <a:t>Virtual</a:t>
          </a:r>
        </a:p>
      </dgm:t>
    </dgm:pt>
    <dgm:pt modelId="{E1B35B98-8182-0045-B7C1-01A11511FB9B}" type="parTrans" cxnId="{D708831C-8901-6B42-8A27-DB10A62BC4B0}">
      <dgm:prSet/>
      <dgm:spPr/>
      <dgm:t>
        <a:bodyPr/>
        <a:lstStyle/>
        <a:p>
          <a:endParaRPr lang="en-US"/>
        </a:p>
      </dgm:t>
    </dgm:pt>
    <dgm:pt modelId="{5CBF2CE1-C986-5842-8699-12B8A4DE359C}" type="sibTrans" cxnId="{D708831C-8901-6B42-8A27-DB10A62BC4B0}">
      <dgm:prSet/>
      <dgm:spPr/>
      <dgm:t>
        <a:bodyPr/>
        <a:lstStyle/>
        <a:p>
          <a:endParaRPr lang="en-US"/>
        </a:p>
      </dgm:t>
    </dgm:pt>
    <dgm:pt modelId="{150F2121-94F2-DB45-A1CD-5573232CA914}">
      <dgm:prSet phldrT="[Text]"/>
      <dgm:spPr/>
      <dgm:t>
        <a:bodyPr/>
        <a:lstStyle/>
        <a:p>
          <a:r>
            <a:rPr lang="en-US" dirty="0"/>
            <a:t>Ongoing support </a:t>
          </a:r>
        </a:p>
      </dgm:t>
    </dgm:pt>
    <dgm:pt modelId="{03FDB233-8A74-AE42-B7EB-39FBC4AF7712}" type="parTrans" cxnId="{0FE553F6-0DCB-0E4E-BDB1-629FD260C2C5}">
      <dgm:prSet/>
      <dgm:spPr/>
      <dgm:t>
        <a:bodyPr/>
        <a:lstStyle/>
        <a:p>
          <a:endParaRPr lang="en-US"/>
        </a:p>
      </dgm:t>
    </dgm:pt>
    <dgm:pt modelId="{9E87DD26-8BAA-4D48-898D-72D0808D0D70}" type="sibTrans" cxnId="{0FE553F6-0DCB-0E4E-BDB1-629FD260C2C5}">
      <dgm:prSet/>
      <dgm:spPr/>
      <dgm:t>
        <a:bodyPr/>
        <a:lstStyle/>
        <a:p>
          <a:endParaRPr lang="en-US"/>
        </a:p>
      </dgm:t>
    </dgm:pt>
    <dgm:pt modelId="{309EED5F-C63D-6E44-A4C1-975D407BBBF3}">
      <dgm:prSet phldrT="[Text]"/>
      <dgm:spPr/>
      <dgm:t>
        <a:bodyPr/>
        <a:lstStyle/>
        <a:p>
          <a:r>
            <a:rPr lang="en-US" dirty="0"/>
            <a:t>Fall 2023</a:t>
          </a:r>
        </a:p>
      </dgm:t>
    </dgm:pt>
    <dgm:pt modelId="{48F36B2D-3E23-6C41-BF32-704DA5924E9F}" type="parTrans" cxnId="{3DB25BDC-C736-0943-8071-514FDDCECDC8}">
      <dgm:prSet/>
      <dgm:spPr/>
      <dgm:t>
        <a:bodyPr/>
        <a:lstStyle/>
        <a:p>
          <a:endParaRPr lang="en-US"/>
        </a:p>
      </dgm:t>
    </dgm:pt>
    <dgm:pt modelId="{7F048964-8309-C545-8F80-D3086674BE78}" type="sibTrans" cxnId="{3DB25BDC-C736-0943-8071-514FDDCECDC8}">
      <dgm:prSet/>
      <dgm:spPr/>
      <dgm:t>
        <a:bodyPr/>
        <a:lstStyle/>
        <a:p>
          <a:endParaRPr lang="en-US"/>
        </a:p>
      </dgm:t>
    </dgm:pt>
    <dgm:pt modelId="{4A560A44-93C4-A047-A0ED-BF64D6BF27B2}">
      <dgm:prSet phldrT="[Text]"/>
      <dgm:spPr/>
      <dgm:t>
        <a:bodyPr/>
        <a:lstStyle/>
        <a:p>
          <a:r>
            <a:rPr lang="en-US" dirty="0"/>
            <a:t>ELE/SPED - during debriefing</a:t>
          </a:r>
        </a:p>
      </dgm:t>
    </dgm:pt>
    <dgm:pt modelId="{0FFBCD50-5B54-1A4B-B438-21678B90AC61}" type="parTrans" cxnId="{03BBFF5A-DAD4-E440-8CEE-85793555B672}">
      <dgm:prSet/>
      <dgm:spPr/>
      <dgm:t>
        <a:bodyPr/>
        <a:lstStyle/>
        <a:p>
          <a:endParaRPr lang="en-US"/>
        </a:p>
      </dgm:t>
    </dgm:pt>
    <dgm:pt modelId="{4EBDFAC6-21CA-4549-9458-8D9CA1AA38E8}" type="sibTrans" cxnId="{03BBFF5A-DAD4-E440-8CEE-85793555B672}">
      <dgm:prSet/>
      <dgm:spPr/>
      <dgm:t>
        <a:bodyPr/>
        <a:lstStyle/>
        <a:p>
          <a:endParaRPr lang="en-US"/>
        </a:p>
      </dgm:t>
    </dgm:pt>
    <dgm:pt modelId="{FDC0DA9E-AEF0-9C42-8546-2E2096AB571A}">
      <dgm:prSet phldrT="[Text]"/>
      <dgm:spPr/>
      <dgm:t>
        <a:bodyPr/>
        <a:lstStyle/>
        <a:p>
          <a:r>
            <a:rPr lang="en-US" dirty="0"/>
            <a:t>MG/SSE - in class</a:t>
          </a:r>
        </a:p>
      </dgm:t>
    </dgm:pt>
    <dgm:pt modelId="{C0664C78-4FBB-7C4A-9F38-20E8521FC279}" type="parTrans" cxnId="{E827E484-F07E-754A-9D11-1B2A68754AB5}">
      <dgm:prSet/>
      <dgm:spPr/>
      <dgm:t>
        <a:bodyPr/>
        <a:lstStyle/>
        <a:p>
          <a:endParaRPr lang="en-US"/>
        </a:p>
      </dgm:t>
    </dgm:pt>
    <dgm:pt modelId="{220F28A5-9DBF-094C-9F3B-980C99FD9BAD}" type="sibTrans" cxnId="{E827E484-F07E-754A-9D11-1B2A68754AB5}">
      <dgm:prSet/>
      <dgm:spPr/>
      <dgm:t>
        <a:bodyPr/>
        <a:lstStyle/>
        <a:p>
          <a:endParaRPr lang="en-US"/>
        </a:p>
      </dgm:t>
    </dgm:pt>
    <dgm:pt modelId="{2F516C21-86E2-FE4E-9D46-8FAA76D1E314}">
      <dgm:prSet phldrT="[Text]"/>
      <dgm:spPr/>
      <dgm:t>
        <a:bodyPr/>
        <a:lstStyle/>
        <a:p>
          <a:r>
            <a:rPr lang="en-US" dirty="0"/>
            <a:t>Virtual</a:t>
          </a:r>
        </a:p>
      </dgm:t>
    </dgm:pt>
    <dgm:pt modelId="{AC052FEE-3213-914D-88C8-948BE2FB8645}" type="parTrans" cxnId="{63227A3B-0DFD-4842-A2CF-372B8FF7EF9B}">
      <dgm:prSet/>
      <dgm:spPr/>
      <dgm:t>
        <a:bodyPr/>
        <a:lstStyle/>
        <a:p>
          <a:endParaRPr lang="en-US"/>
        </a:p>
      </dgm:t>
    </dgm:pt>
    <dgm:pt modelId="{0AF3B7F3-FBEA-4C4B-A5DB-B528C495477A}" type="sibTrans" cxnId="{63227A3B-0DFD-4842-A2CF-372B8FF7EF9B}">
      <dgm:prSet/>
      <dgm:spPr/>
      <dgm:t>
        <a:bodyPr/>
        <a:lstStyle/>
        <a:p>
          <a:endParaRPr lang="en-US"/>
        </a:p>
      </dgm:t>
    </dgm:pt>
    <dgm:pt modelId="{D60F9F22-23C3-2749-A9A3-ADD71D711CE9}">
      <dgm:prSet phldrT="[Text]"/>
      <dgm:spPr/>
      <dgm:t>
        <a:bodyPr/>
        <a:lstStyle/>
        <a:p>
          <a:r>
            <a:rPr lang="en-US" dirty="0"/>
            <a:t>Ongoing Support</a:t>
          </a:r>
        </a:p>
      </dgm:t>
    </dgm:pt>
    <dgm:pt modelId="{A516724D-2FBF-AF45-A3CC-E21A6229F488}" type="parTrans" cxnId="{94C8491B-3DA7-5A4D-BECB-6CF227689858}">
      <dgm:prSet/>
      <dgm:spPr/>
      <dgm:t>
        <a:bodyPr/>
        <a:lstStyle/>
        <a:p>
          <a:endParaRPr lang="en-US"/>
        </a:p>
      </dgm:t>
    </dgm:pt>
    <dgm:pt modelId="{41C81600-DC32-5E4B-8B49-FDF74C1839D8}" type="sibTrans" cxnId="{94C8491B-3DA7-5A4D-BECB-6CF227689858}">
      <dgm:prSet/>
      <dgm:spPr/>
      <dgm:t>
        <a:bodyPr/>
        <a:lstStyle/>
        <a:p>
          <a:endParaRPr lang="en-US"/>
        </a:p>
      </dgm:t>
    </dgm:pt>
    <dgm:pt modelId="{090419FF-A1F6-2C47-960B-F49FD4867725}">
      <dgm:prSet phldrT="[Text]"/>
      <dgm:spPr/>
      <dgm:t>
        <a:bodyPr/>
        <a:lstStyle/>
        <a:p>
          <a:r>
            <a:rPr lang="en-US" dirty="0"/>
            <a:t>Created for supervisors and students</a:t>
          </a:r>
        </a:p>
      </dgm:t>
    </dgm:pt>
    <dgm:pt modelId="{FAA78459-CA5A-7041-B4D0-B1D595E0F73A}" type="parTrans" cxnId="{E560AB22-5D80-5447-A489-0C8817BBBFAE}">
      <dgm:prSet/>
      <dgm:spPr/>
      <dgm:t>
        <a:bodyPr/>
        <a:lstStyle/>
        <a:p>
          <a:endParaRPr lang="en-US"/>
        </a:p>
      </dgm:t>
    </dgm:pt>
    <dgm:pt modelId="{99CBEA45-8844-5148-83F9-D58F5DE59805}" type="sibTrans" cxnId="{E560AB22-5D80-5447-A489-0C8817BBBFAE}">
      <dgm:prSet/>
      <dgm:spPr/>
      <dgm:t>
        <a:bodyPr/>
        <a:lstStyle/>
        <a:p>
          <a:endParaRPr lang="en-US"/>
        </a:p>
      </dgm:t>
    </dgm:pt>
    <dgm:pt modelId="{695F49FC-F7BD-D947-A3F4-0235DDD7DE7A}">
      <dgm:prSet phldrT="[Text]"/>
      <dgm:spPr/>
      <dgm:t>
        <a:bodyPr/>
        <a:lstStyle/>
        <a:p>
          <a:r>
            <a:rPr lang="en-US" dirty="0"/>
            <a:t>YouTube</a:t>
          </a:r>
        </a:p>
      </dgm:t>
    </dgm:pt>
    <dgm:pt modelId="{ABBBA508-7502-C94D-9EBA-107947CF49C0}" type="parTrans" cxnId="{EA2D797A-8AE2-5F45-B3A8-21DCF18F3929}">
      <dgm:prSet/>
      <dgm:spPr/>
      <dgm:t>
        <a:bodyPr/>
        <a:lstStyle/>
        <a:p>
          <a:endParaRPr lang="en-US"/>
        </a:p>
      </dgm:t>
    </dgm:pt>
    <dgm:pt modelId="{CCAB06F9-ACF0-FF4E-9F81-4E6726FBB91C}" type="sibTrans" cxnId="{EA2D797A-8AE2-5F45-B3A8-21DCF18F3929}">
      <dgm:prSet/>
      <dgm:spPr/>
      <dgm:t>
        <a:bodyPr/>
        <a:lstStyle/>
        <a:p>
          <a:endParaRPr lang="en-US"/>
        </a:p>
      </dgm:t>
    </dgm:pt>
    <dgm:pt modelId="{43ED5FCA-50F2-A541-92E6-BE4F94EF3AE0}" type="pres">
      <dgm:prSet presAssocID="{AB97A9CD-BA37-1B4D-B30A-B76B02575D00}" presName="Name0" presStyleCnt="0">
        <dgm:presLayoutVars>
          <dgm:dir/>
          <dgm:resizeHandles val="exact"/>
        </dgm:presLayoutVars>
      </dgm:prSet>
      <dgm:spPr/>
    </dgm:pt>
    <dgm:pt modelId="{A545355E-4834-9D4E-8E2A-95951E4578C0}" type="pres">
      <dgm:prSet presAssocID="{62FA1CE4-80C1-CA4D-A760-CFA6CAD191E3}" presName="node" presStyleLbl="node1" presStyleIdx="0" presStyleCnt="3">
        <dgm:presLayoutVars>
          <dgm:bulletEnabled val="1"/>
        </dgm:presLayoutVars>
      </dgm:prSet>
      <dgm:spPr/>
    </dgm:pt>
    <dgm:pt modelId="{E70CF31F-C638-574F-9704-19392928C8A0}" type="pres">
      <dgm:prSet presAssocID="{2DA6AF08-3F95-3545-A941-2E5C747DF697}" presName="sibTrans" presStyleLbl="sibTrans2D1" presStyleIdx="0" presStyleCnt="2"/>
      <dgm:spPr/>
    </dgm:pt>
    <dgm:pt modelId="{C10F8A73-14E0-3E46-B0A0-6748351CEBF1}" type="pres">
      <dgm:prSet presAssocID="{2DA6AF08-3F95-3545-A941-2E5C747DF697}" presName="connectorText" presStyleLbl="sibTrans2D1" presStyleIdx="0" presStyleCnt="2"/>
      <dgm:spPr/>
    </dgm:pt>
    <dgm:pt modelId="{582C413C-B592-FA4F-BA5B-05B950DE25E3}" type="pres">
      <dgm:prSet presAssocID="{4B2D8F6F-6E14-D74C-B280-9E2220CFD0F7}" presName="node" presStyleLbl="node1" presStyleIdx="1" presStyleCnt="3">
        <dgm:presLayoutVars>
          <dgm:bulletEnabled val="1"/>
        </dgm:presLayoutVars>
      </dgm:prSet>
      <dgm:spPr/>
    </dgm:pt>
    <dgm:pt modelId="{B3858ABA-C5D7-094C-886F-208F7DF050A7}" type="pres">
      <dgm:prSet presAssocID="{5316F00E-FB50-644C-ABB1-E70910AF183D}" presName="sibTrans" presStyleLbl="sibTrans2D1" presStyleIdx="1" presStyleCnt="2"/>
      <dgm:spPr/>
    </dgm:pt>
    <dgm:pt modelId="{83FB325E-DCA8-D148-9986-381C89F1BFCD}" type="pres">
      <dgm:prSet presAssocID="{5316F00E-FB50-644C-ABB1-E70910AF183D}" presName="connectorText" presStyleLbl="sibTrans2D1" presStyleIdx="1" presStyleCnt="2"/>
      <dgm:spPr/>
    </dgm:pt>
    <dgm:pt modelId="{7579328C-6778-3E45-83FE-1C55CE42F5D7}" type="pres">
      <dgm:prSet presAssocID="{180BBED2-5EC4-104F-AC94-1B77C765B671}" presName="node" presStyleLbl="node1" presStyleIdx="2" presStyleCnt="3">
        <dgm:presLayoutVars>
          <dgm:bulletEnabled val="1"/>
        </dgm:presLayoutVars>
      </dgm:prSet>
      <dgm:spPr/>
    </dgm:pt>
  </dgm:ptLst>
  <dgm:cxnLst>
    <dgm:cxn modelId="{697B5804-B7F9-CF41-92D2-72F41A56FE37}" type="presOf" srcId="{090419FF-A1F6-2C47-960B-F49FD4867725}" destId="{7579328C-6778-3E45-83FE-1C55CE42F5D7}" srcOrd="0" destOrd="1" presId="urn:microsoft.com/office/officeart/2005/8/layout/process1"/>
    <dgm:cxn modelId="{94C8491B-3DA7-5A4D-BECB-6CF227689858}" srcId="{4B2D8F6F-6E14-D74C-B280-9E2220CFD0F7}" destId="{D60F9F22-23C3-2749-A9A3-ADD71D711CE9}" srcOrd="4" destOrd="0" parTransId="{A516724D-2FBF-AF45-A3CC-E21A6229F488}" sibTransId="{41C81600-DC32-5E4B-8B49-FDF74C1839D8}"/>
    <dgm:cxn modelId="{D708831C-8901-6B42-8A27-DB10A62BC4B0}" srcId="{62FA1CE4-80C1-CA4D-A760-CFA6CAD191E3}" destId="{703CC3E9-B2D7-674A-B7BA-A5D9240E80A4}" srcOrd="2" destOrd="0" parTransId="{E1B35B98-8182-0045-B7C1-01A11511FB9B}" sibTransId="{5CBF2CE1-C986-5842-8699-12B8A4DE359C}"/>
    <dgm:cxn modelId="{E560AB22-5D80-5447-A489-0C8817BBBFAE}" srcId="{180BBED2-5EC4-104F-AC94-1B77C765B671}" destId="{090419FF-A1F6-2C47-960B-F49FD4867725}" srcOrd="0" destOrd="0" parTransId="{FAA78459-CA5A-7041-B4D0-B1D595E0F73A}" sibTransId="{99CBEA45-8844-5148-83F9-D58F5DE59805}"/>
    <dgm:cxn modelId="{032EF328-1028-3D40-9A3D-71E651C19ABA}" type="presOf" srcId="{180BBED2-5EC4-104F-AC94-1B77C765B671}" destId="{7579328C-6778-3E45-83FE-1C55CE42F5D7}" srcOrd="0" destOrd="0" presId="urn:microsoft.com/office/officeart/2005/8/layout/process1"/>
    <dgm:cxn modelId="{DD0A4F2B-D196-CA41-9D55-6951DEF14F3B}" type="presOf" srcId="{2DA6AF08-3F95-3545-A941-2E5C747DF697}" destId="{C10F8A73-14E0-3E46-B0A0-6748351CEBF1}" srcOrd="1" destOrd="0" presId="urn:microsoft.com/office/officeart/2005/8/layout/process1"/>
    <dgm:cxn modelId="{5776B239-603B-8140-8223-6D5AAE40964D}" srcId="{AB97A9CD-BA37-1B4D-B30A-B76B02575D00}" destId="{180BBED2-5EC4-104F-AC94-1B77C765B671}" srcOrd="2" destOrd="0" parTransId="{10BA1775-4119-C846-ABF0-00D3016219FA}" sibTransId="{A5A5CF9A-1AAB-1447-867A-F82664AB0DD2}"/>
    <dgm:cxn modelId="{63227A3B-0DFD-4842-A2CF-372B8FF7EF9B}" srcId="{4B2D8F6F-6E14-D74C-B280-9E2220CFD0F7}" destId="{2F516C21-86E2-FE4E-9D46-8FAA76D1E314}" srcOrd="3" destOrd="0" parTransId="{AC052FEE-3213-914D-88C8-948BE2FB8645}" sibTransId="{0AF3B7F3-FBEA-4C4B-A5DB-B528C495477A}"/>
    <dgm:cxn modelId="{7DD5A96B-4782-3649-B0A4-6379608C4FF8}" type="presOf" srcId="{150F2121-94F2-DB45-A1CD-5573232CA914}" destId="{A545355E-4834-9D4E-8E2A-95951E4578C0}" srcOrd="0" destOrd="4" presId="urn:microsoft.com/office/officeart/2005/8/layout/process1"/>
    <dgm:cxn modelId="{CEB3796C-A5C0-4E49-B69E-912C198F1228}" srcId="{AB97A9CD-BA37-1B4D-B30A-B76B02575D00}" destId="{4B2D8F6F-6E14-D74C-B280-9E2220CFD0F7}" srcOrd="1" destOrd="0" parTransId="{D72197E2-E5DF-344F-9FE2-EDEAE6983A6A}" sibTransId="{5316F00E-FB50-644C-ABB1-E70910AF183D}"/>
    <dgm:cxn modelId="{ADBA6E4D-5DAC-0044-9CAC-49558C26BD07}" srcId="{62FA1CE4-80C1-CA4D-A760-CFA6CAD191E3}" destId="{0AEDB55B-4298-CC4D-81D4-ABFB8AFF9244}" srcOrd="1" destOrd="0" parTransId="{2AEE4FCB-9CD8-AD48-B02A-C1770245D410}" sibTransId="{E0985703-D7B6-6146-852D-B2F481E2BBA7}"/>
    <dgm:cxn modelId="{054D3C72-3883-6F40-9055-4588B525C79D}" type="presOf" srcId="{4B2D8F6F-6E14-D74C-B280-9E2220CFD0F7}" destId="{582C413C-B592-FA4F-BA5B-05B950DE25E3}" srcOrd="0" destOrd="0" presId="urn:microsoft.com/office/officeart/2005/8/layout/process1"/>
    <dgm:cxn modelId="{CBA56955-EED2-8843-99F7-7E8F4EA5906D}" type="presOf" srcId="{AB97A9CD-BA37-1B4D-B30A-B76B02575D00}" destId="{43ED5FCA-50F2-A541-92E6-BE4F94EF3AE0}" srcOrd="0" destOrd="0" presId="urn:microsoft.com/office/officeart/2005/8/layout/process1"/>
    <dgm:cxn modelId="{EB6ED176-D695-274E-B72B-D2D9615987AD}" type="presOf" srcId="{45B9EF72-A1C6-9B45-9C1D-AD85C70C0F63}" destId="{A545355E-4834-9D4E-8E2A-95951E4578C0}" srcOrd="0" destOrd="1" presId="urn:microsoft.com/office/officeart/2005/8/layout/process1"/>
    <dgm:cxn modelId="{EA2D797A-8AE2-5F45-B3A8-21DCF18F3929}" srcId="{180BBED2-5EC4-104F-AC94-1B77C765B671}" destId="{695F49FC-F7BD-D947-A3F4-0235DDD7DE7A}" srcOrd="1" destOrd="0" parTransId="{ABBBA508-7502-C94D-9EBA-107947CF49C0}" sibTransId="{CCAB06F9-ACF0-FF4E-9F81-4E6726FBB91C}"/>
    <dgm:cxn modelId="{03BBFF5A-DAD4-E440-8CEE-85793555B672}" srcId="{4B2D8F6F-6E14-D74C-B280-9E2220CFD0F7}" destId="{4A560A44-93C4-A047-A0ED-BF64D6BF27B2}" srcOrd="1" destOrd="0" parTransId="{0FFBCD50-5B54-1A4B-B438-21678B90AC61}" sibTransId="{4EBDFAC6-21CA-4549-9458-8D9CA1AA38E8}"/>
    <dgm:cxn modelId="{CDA25581-35BE-C847-AA8D-A2BED37DD17F}" type="presOf" srcId="{703CC3E9-B2D7-674A-B7BA-A5D9240E80A4}" destId="{A545355E-4834-9D4E-8E2A-95951E4578C0}" srcOrd="0" destOrd="3" presId="urn:microsoft.com/office/officeart/2005/8/layout/process1"/>
    <dgm:cxn modelId="{E827E484-F07E-754A-9D11-1B2A68754AB5}" srcId="{4B2D8F6F-6E14-D74C-B280-9E2220CFD0F7}" destId="{FDC0DA9E-AEF0-9C42-8546-2E2096AB571A}" srcOrd="2" destOrd="0" parTransId="{C0664C78-4FBB-7C4A-9F38-20E8521FC279}" sibTransId="{220F28A5-9DBF-094C-9F3B-980C99FD9BAD}"/>
    <dgm:cxn modelId="{9E60D58F-9EFB-6E4F-BDF7-0778FBA4056F}" type="presOf" srcId="{5316F00E-FB50-644C-ABB1-E70910AF183D}" destId="{83FB325E-DCA8-D148-9986-381C89F1BFCD}" srcOrd="1" destOrd="0" presId="urn:microsoft.com/office/officeart/2005/8/layout/process1"/>
    <dgm:cxn modelId="{9D132F98-1EA9-2849-8B39-43828B60A49B}" type="presOf" srcId="{4A560A44-93C4-A047-A0ED-BF64D6BF27B2}" destId="{582C413C-B592-FA4F-BA5B-05B950DE25E3}" srcOrd="0" destOrd="2" presId="urn:microsoft.com/office/officeart/2005/8/layout/process1"/>
    <dgm:cxn modelId="{A59AAF98-D81E-014B-A764-FC97DBDAA456}" type="presOf" srcId="{FDC0DA9E-AEF0-9C42-8546-2E2096AB571A}" destId="{582C413C-B592-FA4F-BA5B-05B950DE25E3}" srcOrd="0" destOrd="3" presId="urn:microsoft.com/office/officeart/2005/8/layout/process1"/>
    <dgm:cxn modelId="{86F342A1-CB23-604A-BB39-441043EA915B}" type="presOf" srcId="{309EED5F-C63D-6E44-A4C1-975D407BBBF3}" destId="{582C413C-B592-FA4F-BA5B-05B950DE25E3}" srcOrd="0" destOrd="1" presId="urn:microsoft.com/office/officeart/2005/8/layout/process1"/>
    <dgm:cxn modelId="{F408BDAF-875E-794E-8EB4-F6CCB8B6B80F}" type="presOf" srcId="{2DA6AF08-3F95-3545-A941-2E5C747DF697}" destId="{E70CF31F-C638-574F-9704-19392928C8A0}" srcOrd="0" destOrd="0" presId="urn:microsoft.com/office/officeart/2005/8/layout/process1"/>
    <dgm:cxn modelId="{9981E9B9-5546-A544-B936-3FF501439949}" type="presOf" srcId="{D60F9F22-23C3-2749-A9A3-ADD71D711CE9}" destId="{582C413C-B592-FA4F-BA5B-05B950DE25E3}" srcOrd="0" destOrd="5" presId="urn:microsoft.com/office/officeart/2005/8/layout/process1"/>
    <dgm:cxn modelId="{43EF05C3-F3D1-654A-B390-B6418908BDBC}" type="presOf" srcId="{5316F00E-FB50-644C-ABB1-E70910AF183D}" destId="{B3858ABA-C5D7-094C-886F-208F7DF050A7}" srcOrd="0" destOrd="0" presId="urn:microsoft.com/office/officeart/2005/8/layout/process1"/>
    <dgm:cxn modelId="{BDD8D4D2-DD91-5A48-B272-0A67862B8E61}" type="presOf" srcId="{2F516C21-86E2-FE4E-9D46-8FAA76D1E314}" destId="{582C413C-B592-FA4F-BA5B-05B950DE25E3}" srcOrd="0" destOrd="4" presId="urn:microsoft.com/office/officeart/2005/8/layout/process1"/>
    <dgm:cxn modelId="{3DB25BDC-C736-0943-8071-514FDDCECDC8}" srcId="{4B2D8F6F-6E14-D74C-B280-9E2220CFD0F7}" destId="{309EED5F-C63D-6E44-A4C1-975D407BBBF3}" srcOrd="0" destOrd="0" parTransId="{48F36B2D-3E23-6C41-BF32-704DA5924E9F}" sibTransId="{7F048964-8309-C545-8F80-D3086674BE78}"/>
    <dgm:cxn modelId="{45163AE5-B214-3C48-A266-3BD5BDB2CA4D}" srcId="{62FA1CE4-80C1-CA4D-A760-CFA6CAD191E3}" destId="{45B9EF72-A1C6-9B45-9C1D-AD85C70C0F63}" srcOrd="0" destOrd="0" parTransId="{D73F2A76-D353-7A4B-B427-8ADC0135C05C}" sibTransId="{77B71F48-2520-294F-BDA0-00BB494802C9}"/>
    <dgm:cxn modelId="{32D251EA-3D99-D04A-B8B9-A2C3FD5C67EB}" srcId="{AB97A9CD-BA37-1B4D-B30A-B76B02575D00}" destId="{62FA1CE4-80C1-CA4D-A760-CFA6CAD191E3}" srcOrd="0" destOrd="0" parTransId="{3D1ED94C-5A4B-F347-8DFF-DD2100D8B3CD}" sibTransId="{2DA6AF08-3F95-3545-A941-2E5C747DF697}"/>
    <dgm:cxn modelId="{2F0A60EF-2385-4745-AFD5-2E84757B7DA6}" type="presOf" srcId="{695F49FC-F7BD-D947-A3F4-0235DDD7DE7A}" destId="{7579328C-6778-3E45-83FE-1C55CE42F5D7}" srcOrd="0" destOrd="2" presId="urn:microsoft.com/office/officeart/2005/8/layout/process1"/>
    <dgm:cxn modelId="{0FE553F6-0DCB-0E4E-BDB1-629FD260C2C5}" srcId="{62FA1CE4-80C1-CA4D-A760-CFA6CAD191E3}" destId="{150F2121-94F2-DB45-A1CD-5573232CA914}" srcOrd="3" destOrd="0" parTransId="{03FDB233-8A74-AE42-B7EB-39FBC4AF7712}" sibTransId="{9E87DD26-8BAA-4D48-898D-72D0808D0D70}"/>
    <dgm:cxn modelId="{77FAAEF7-EEFC-8E43-AC78-5FA321E141A5}" type="presOf" srcId="{62FA1CE4-80C1-CA4D-A760-CFA6CAD191E3}" destId="{A545355E-4834-9D4E-8E2A-95951E4578C0}" srcOrd="0" destOrd="0" presId="urn:microsoft.com/office/officeart/2005/8/layout/process1"/>
    <dgm:cxn modelId="{BFF830F9-1F1E-9045-9CFC-B22E4022C9B7}" type="presOf" srcId="{0AEDB55B-4298-CC4D-81D4-ABFB8AFF9244}" destId="{A545355E-4834-9D4E-8E2A-95951E4578C0}" srcOrd="0" destOrd="2" presId="urn:microsoft.com/office/officeart/2005/8/layout/process1"/>
    <dgm:cxn modelId="{FB7A76C0-D6AC-B545-9CE8-E16C0AE1CBE8}" type="presParOf" srcId="{43ED5FCA-50F2-A541-92E6-BE4F94EF3AE0}" destId="{A545355E-4834-9D4E-8E2A-95951E4578C0}" srcOrd="0" destOrd="0" presId="urn:microsoft.com/office/officeart/2005/8/layout/process1"/>
    <dgm:cxn modelId="{F2C31B60-6EEC-1447-9D17-B98F4F63896E}" type="presParOf" srcId="{43ED5FCA-50F2-A541-92E6-BE4F94EF3AE0}" destId="{E70CF31F-C638-574F-9704-19392928C8A0}" srcOrd="1" destOrd="0" presId="urn:microsoft.com/office/officeart/2005/8/layout/process1"/>
    <dgm:cxn modelId="{06FE9D97-A11C-024A-874E-DDC67389F936}" type="presParOf" srcId="{E70CF31F-C638-574F-9704-19392928C8A0}" destId="{C10F8A73-14E0-3E46-B0A0-6748351CEBF1}" srcOrd="0" destOrd="0" presId="urn:microsoft.com/office/officeart/2005/8/layout/process1"/>
    <dgm:cxn modelId="{A90BEA7F-4E71-0D49-88E9-08AD493095E7}" type="presParOf" srcId="{43ED5FCA-50F2-A541-92E6-BE4F94EF3AE0}" destId="{582C413C-B592-FA4F-BA5B-05B950DE25E3}" srcOrd="2" destOrd="0" presId="urn:microsoft.com/office/officeart/2005/8/layout/process1"/>
    <dgm:cxn modelId="{9D839BBA-0BEB-C64A-B402-524A1B44AD51}" type="presParOf" srcId="{43ED5FCA-50F2-A541-92E6-BE4F94EF3AE0}" destId="{B3858ABA-C5D7-094C-886F-208F7DF050A7}" srcOrd="3" destOrd="0" presId="urn:microsoft.com/office/officeart/2005/8/layout/process1"/>
    <dgm:cxn modelId="{99DD1137-829F-EF49-A9E6-24F3B67DEC97}" type="presParOf" srcId="{B3858ABA-C5D7-094C-886F-208F7DF050A7}" destId="{83FB325E-DCA8-D148-9986-381C89F1BFCD}" srcOrd="0" destOrd="0" presId="urn:microsoft.com/office/officeart/2005/8/layout/process1"/>
    <dgm:cxn modelId="{AE1C3D6F-0249-2B41-9813-9EF72F18C786}" type="presParOf" srcId="{43ED5FCA-50F2-A541-92E6-BE4F94EF3AE0}" destId="{7579328C-6778-3E45-83FE-1C55CE42F5D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888FA2-91E8-4685-9715-B85C9A3FDE0B}"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C72AF1E4-2729-4E98-9FC2-B8DD439CE735}">
      <dgm:prSet/>
      <dgm:spPr/>
      <dgm:t>
        <a:bodyPr/>
        <a:lstStyle/>
        <a:p>
          <a:r>
            <a:rPr lang="en-US" dirty="0"/>
            <a:t>Appx 10 Supervisors using it exclusively</a:t>
          </a:r>
        </a:p>
      </dgm:t>
    </dgm:pt>
    <dgm:pt modelId="{3CA9BB1B-368D-4F64-952E-53FFC31A70DF}" type="parTrans" cxnId="{C1E72CDC-D648-423E-B015-64AB6F333C89}">
      <dgm:prSet/>
      <dgm:spPr/>
      <dgm:t>
        <a:bodyPr/>
        <a:lstStyle/>
        <a:p>
          <a:endParaRPr lang="en-US"/>
        </a:p>
      </dgm:t>
    </dgm:pt>
    <dgm:pt modelId="{73B69F04-260C-4D7D-9562-B7E9AA14973B}" type="sibTrans" cxnId="{C1E72CDC-D648-423E-B015-64AB6F333C89}">
      <dgm:prSet/>
      <dgm:spPr/>
      <dgm:t>
        <a:bodyPr/>
        <a:lstStyle/>
        <a:p>
          <a:endParaRPr lang="en-US"/>
        </a:p>
      </dgm:t>
    </dgm:pt>
    <dgm:pt modelId="{BC076B82-1ED7-460E-9301-2BBA5A11D0B6}">
      <dgm:prSet/>
      <dgm:spPr/>
      <dgm:t>
        <a:bodyPr/>
        <a:lstStyle/>
        <a:p>
          <a:r>
            <a:rPr lang="en-US" dirty="0"/>
            <a:t>Appx 80 Students using it exclusively</a:t>
          </a:r>
        </a:p>
      </dgm:t>
    </dgm:pt>
    <dgm:pt modelId="{734CFBF5-CFD3-45E1-810C-90AFED4407E3}" type="parTrans" cxnId="{9DCB015D-42C7-48F5-AA90-12B1AB465B24}">
      <dgm:prSet/>
      <dgm:spPr/>
      <dgm:t>
        <a:bodyPr/>
        <a:lstStyle/>
        <a:p>
          <a:endParaRPr lang="en-US"/>
        </a:p>
      </dgm:t>
    </dgm:pt>
    <dgm:pt modelId="{7CB0CF76-C405-44DC-94CD-98E788609FAA}" type="sibTrans" cxnId="{9DCB015D-42C7-48F5-AA90-12B1AB465B24}">
      <dgm:prSet/>
      <dgm:spPr/>
      <dgm:t>
        <a:bodyPr/>
        <a:lstStyle/>
        <a:p>
          <a:endParaRPr lang="en-US"/>
        </a:p>
      </dgm:t>
    </dgm:pt>
    <dgm:pt modelId="{7E58117F-2B2F-4564-BCF8-CF0E09DD0575}">
      <dgm:prSet/>
      <dgm:spPr/>
      <dgm:t>
        <a:bodyPr/>
        <a:lstStyle/>
        <a:p>
          <a:r>
            <a:rPr lang="en-US" dirty="0"/>
            <a:t>Primarily virtual</a:t>
          </a:r>
        </a:p>
      </dgm:t>
    </dgm:pt>
    <dgm:pt modelId="{E1B4FB3A-3B1B-437E-8923-4F9872701939}" type="parTrans" cxnId="{B392235B-4A78-41DC-A8FC-465965331692}">
      <dgm:prSet/>
      <dgm:spPr/>
      <dgm:t>
        <a:bodyPr/>
        <a:lstStyle/>
        <a:p>
          <a:endParaRPr lang="en-US"/>
        </a:p>
      </dgm:t>
    </dgm:pt>
    <dgm:pt modelId="{782FF1AA-72DC-4B3E-8AEF-9B178696ED4A}" type="sibTrans" cxnId="{B392235B-4A78-41DC-A8FC-465965331692}">
      <dgm:prSet/>
      <dgm:spPr/>
      <dgm:t>
        <a:bodyPr/>
        <a:lstStyle/>
        <a:p>
          <a:endParaRPr lang="en-US"/>
        </a:p>
      </dgm:t>
    </dgm:pt>
    <dgm:pt modelId="{2D456432-0199-4596-8329-63B73171B2CE}">
      <dgm:prSet/>
      <dgm:spPr/>
      <dgm:t>
        <a:bodyPr/>
        <a:lstStyle/>
        <a:p>
          <a:r>
            <a:rPr lang="en-US" dirty="0"/>
            <a:t>Ongoing support</a:t>
          </a:r>
        </a:p>
      </dgm:t>
    </dgm:pt>
    <dgm:pt modelId="{2B636739-D448-44B9-B549-38EA12B6B4C9}" type="parTrans" cxnId="{6A109103-26F5-4668-9B2E-F5402B179FD6}">
      <dgm:prSet/>
      <dgm:spPr/>
      <dgm:t>
        <a:bodyPr/>
        <a:lstStyle/>
        <a:p>
          <a:endParaRPr lang="en-US"/>
        </a:p>
      </dgm:t>
    </dgm:pt>
    <dgm:pt modelId="{4BC78442-487A-4283-A89F-3CC16964D706}" type="sibTrans" cxnId="{6A109103-26F5-4668-9B2E-F5402B179FD6}">
      <dgm:prSet/>
      <dgm:spPr/>
      <dgm:t>
        <a:bodyPr/>
        <a:lstStyle/>
        <a:p>
          <a:endParaRPr lang="en-US"/>
        </a:p>
      </dgm:t>
    </dgm:pt>
    <dgm:pt modelId="{109EB675-6731-452D-B295-2EFFCDC7C1BC}">
      <dgm:prSet/>
      <dgm:spPr/>
      <dgm:t>
        <a:bodyPr/>
        <a:lstStyle/>
        <a:p>
          <a:r>
            <a:rPr lang="en-US" dirty="0"/>
            <a:t>Students  - Positive Feedback</a:t>
          </a:r>
        </a:p>
      </dgm:t>
    </dgm:pt>
    <dgm:pt modelId="{B0C12CEC-23AD-4038-9763-C14424841E45}" type="parTrans" cxnId="{FD55A9F4-72B1-4CCB-8B69-3306DE1198CE}">
      <dgm:prSet/>
      <dgm:spPr/>
      <dgm:t>
        <a:bodyPr/>
        <a:lstStyle/>
        <a:p>
          <a:endParaRPr lang="en-US"/>
        </a:p>
      </dgm:t>
    </dgm:pt>
    <dgm:pt modelId="{6F4A37A9-E110-4C70-84E7-B61D7226096B}" type="sibTrans" cxnId="{FD55A9F4-72B1-4CCB-8B69-3306DE1198CE}">
      <dgm:prSet/>
      <dgm:spPr/>
      <dgm:t>
        <a:bodyPr/>
        <a:lstStyle/>
        <a:p>
          <a:endParaRPr lang="en-US"/>
        </a:p>
      </dgm:t>
    </dgm:pt>
    <dgm:pt modelId="{0AF04204-4C73-4290-84B1-41EA31800433}">
      <dgm:prSet/>
      <dgm:spPr/>
      <dgm:t>
        <a:bodyPr/>
        <a:lstStyle/>
        <a:p>
          <a:r>
            <a:rPr lang="en-US" dirty="0"/>
            <a:t>Supervisors – Mixed – dependent upon ease of usage and connectivity at times</a:t>
          </a:r>
        </a:p>
      </dgm:t>
    </dgm:pt>
    <dgm:pt modelId="{A9AD8476-4683-433E-B162-F782D9BA0391}" type="parTrans" cxnId="{D102DAFF-F3EC-4869-9CAE-83CD7FB717B1}">
      <dgm:prSet/>
      <dgm:spPr/>
      <dgm:t>
        <a:bodyPr/>
        <a:lstStyle/>
        <a:p>
          <a:endParaRPr lang="en-US"/>
        </a:p>
      </dgm:t>
    </dgm:pt>
    <dgm:pt modelId="{B99AF7F1-C35D-4801-BDDE-0FAE7F02A72F}" type="sibTrans" cxnId="{D102DAFF-F3EC-4869-9CAE-83CD7FB717B1}">
      <dgm:prSet/>
      <dgm:spPr/>
      <dgm:t>
        <a:bodyPr/>
        <a:lstStyle/>
        <a:p>
          <a:endParaRPr lang="en-US"/>
        </a:p>
      </dgm:t>
    </dgm:pt>
    <dgm:pt modelId="{F6803E5F-7F45-DC4B-B6E8-3A66B9E744BE}" type="pres">
      <dgm:prSet presAssocID="{94888FA2-91E8-4685-9715-B85C9A3FDE0B}" presName="vert0" presStyleCnt="0">
        <dgm:presLayoutVars>
          <dgm:dir/>
          <dgm:animOne val="branch"/>
          <dgm:animLvl val="lvl"/>
        </dgm:presLayoutVars>
      </dgm:prSet>
      <dgm:spPr/>
    </dgm:pt>
    <dgm:pt modelId="{A973F02A-7C8C-1E47-BBB9-964C8AD47DD2}" type="pres">
      <dgm:prSet presAssocID="{C72AF1E4-2729-4E98-9FC2-B8DD439CE735}" presName="thickLine" presStyleLbl="alignNode1" presStyleIdx="0" presStyleCnt="6"/>
      <dgm:spPr/>
    </dgm:pt>
    <dgm:pt modelId="{4DFAC2DE-CF25-D44F-B915-9D7E1EF38058}" type="pres">
      <dgm:prSet presAssocID="{C72AF1E4-2729-4E98-9FC2-B8DD439CE735}" presName="horz1" presStyleCnt="0"/>
      <dgm:spPr/>
    </dgm:pt>
    <dgm:pt modelId="{C8491E54-F25D-D749-A7AC-EC659300B7F0}" type="pres">
      <dgm:prSet presAssocID="{C72AF1E4-2729-4E98-9FC2-B8DD439CE735}" presName="tx1" presStyleLbl="revTx" presStyleIdx="0" presStyleCnt="6"/>
      <dgm:spPr/>
    </dgm:pt>
    <dgm:pt modelId="{A1A1347E-D549-1B45-83FC-00AF85A6E89E}" type="pres">
      <dgm:prSet presAssocID="{C72AF1E4-2729-4E98-9FC2-B8DD439CE735}" presName="vert1" presStyleCnt="0"/>
      <dgm:spPr/>
    </dgm:pt>
    <dgm:pt modelId="{8FAC7AE5-C62B-DA49-8BD8-CBB44583A89D}" type="pres">
      <dgm:prSet presAssocID="{BC076B82-1ED7-460E-9301-2BBA5A11D0B6}" presName="thickLine" presStyleLbl="alignNode1" presStyleIdx="1" presStyleCnt="6"/>
      <dgm:spPr/>
    </dgm:pt>
    <dgm:pt modelId="{BA1F24B0-E484-FB4A-BE31-E7C8FDF293AA}" type="pres">
      <dgm:prSet presAssocID="{BC076B82-1ED7-460E-9301-2BBA5A11D0B6}" presName="horz1" presStyleCnt="0"/>
      <dgm:spPr/>
    </dgm:pt>
    <dgm:pt modelId="{4A7E0CA1-1B05-D54D-BDFE-4B6305E555AB}" type="pres">
      <dgm:prSet presAssocID="{BC076B82-1ED7-460E-9301-2BBA5A11D0B6}" presName="tx1" presStyleLbl="revTx" presStyleIdx="1" presStyleCnt="6"/>
      <dgm:spPr/>
    </dgm:pt>
    <dgm:pt modelId="{17D60659-53B9-AB4D-8E48-19EB60969318}" type="pres">
      <dgm:prSet presAssocID="{BC076B82-1ED7-460E-9301-2BBA5A11D0B6}" presName="vert1" presStyleCnt="0"/>
      <dgm:spPr/>
    </dgm:pt>
    <dgm:pt modelId="{0A6CE685-DA92-2549-9C67-7AF8FA5E1F32}" type="pres">
      <dgm:prSet presAssocID="{7E58117F-2B2F-4564-BCF8-CF0E09DD0575}" presName="thickLine" presStyleLbl="alignNode1" presStyleIdx="2" presStyleCnt="6"/>
      <dgm:spPr/>
    </dgm:pt>
    <dgm:pt modelId="{C9BB457B-3F64-9346-B817-F844A9D46181}" type="pres">
      <dgm:prSet presAssocID="{7E58117F-2B2F-4564-BCF8-CF0E09DD0575}" presName="horz1" presStyleCnt="0"/>
      <dgm:spPr/>
    </dgm:pt>
    <dgm:pt modelId="{A8ACFC3A-0971-9443-94A6-71CD9375F218}" type="pres">
      <dgm:prSet presAssocID="{7E58117F-2B2F-4564-BCF8-CF0E09DD0575}" presName="tx1" presStyleLbl="revTx" presStyleIdx="2" presStyleCnt="6"/>
      <dgm:spPr/>
    </dgm:pt>
    <dgm:pt modelId="{64E0115C-65AF-1E4B-A1E1-E1073B1C0F18}" type="pres">
      <dgm:prSet presAssocID="{7E58117F-2B2F-4564-BCF8-CF0E09DD0575}" presName="vert1" presStyleCnt="0"/>
      <dgm:spPr/>
    </dgm:pt>
    <dgm:pt modelId="{ACB42E28-1C69-F446-B770-C85B7216D4F7}" type="pres">
      <dgm:prSet presAssocID="{2D456432-0199-4596-8329-63B73171B2CE}" presName="thickLine" presStyleLbl="alignNode1" presStyleIdx="3" presStyleCnt="6"/>
      <dgm:spPr/>
    </dgm:pt>
    <dgm:pt modelId="{B933E47D-47E3-9443-8908-A5B0FE07BFEB}" type="pres">
      <dgm:prSet presAssocID="{2D456432-0199-4596-8329-63B73171B2CE}" presName="horz1" presStyleCnt="0"/>
      <dgm:spPr/>
    </dgm:pt>
    <dgm:pt modelId="{6852B9BA-23DB-4947-83FB-B6C6646D2441}" type="pres">
      <dgm:prSet presAssocID="{2D456432-0199-4596-8329-63B73171B2CE}" presName="tx1" presStyleLbl="revTx" presStyleIdx="3" presStyleCnt="6"/>
      <dgm:spPr/>
    </dgm:pt>
    <dgm:pt modelId="{BB8D71B7-BE8B-3747-9146-532576002D14}" type="pres">
      <dgm:prSet presAssocID="{2D456432-0199-4596-8329-63B73171B2CE}" presName="vert1" presStyleCnt="0"/>
      <dgm:spPr/>
    </dgm:pt>
    <dgm:pt modelId="{F3AE4E17-1F00-9042-A236-D3F1A6E0ADC8}" type="pres">
      <dgm:prSet presAssocID="{109EB675-6731-452D-B295-2EFFCDC7C1BC}" presName="thickLine" presStyleLbl="alignNode1" presStyleIdx="4" presStyleCnt="6"/>
      <dgm:spPr/>
    </dgm:pt>
    <dgm:pt modelId="{E56911D0-B8BB-964A-8546-032F6AA958A4}" type="pres">
      <dgm:prSet presAssocID="{109EB675-6731-452D-B295-2EFFCDC7C1BC}" presName="horz1" presStyleCnt="0"/>
      <dgm:spPr/>
    </dgm:pt>
    <dgm:pt modelId="{B7DE906D-321B-E44E-A331-901C107B8F2D}" type="pres">
      <dgm:prSet presAssocID="{109EB675-6731-452D-B295-2EFFCDC7C1BC}" presName="tx1" presStyleLbl="revTx" presStyleIdx="4" presStyleCnt="6"/>
      <dgm:spPr/>
    </dgm:pt>
    <dgm:pt modelId="{7B3CF716-0167-AD42-868A-B91BDAC7AE64}" type="pres">
      <dgm:prSet presAssocID="{109EB675-6731-452D-B295-2EFFCDC7C1BC}" presName="vert1" presStyleCnt="0"/>
      <dgm:spPr/>
    </dgm:pt>
    <dgm:pt modelId="{278C34A4-0F79-5948-8B04-168AE513FD3B}" type="pres">
      <dgm:prSet presAssocID="{0AF04204-4C73-4290-84B1-41EA31800433}" presName="thickLine" presStyleLbl="alignNode1" presStyleIdx="5" presStyleCnt="6"/>
      <dgm:spPr/>
    </dgm:pt>
    <dgm:pt modelId="{D403E229-5AF8-F149-84D7-C362F82CBCA3}" type="pres">
      <dgm:prSet presAssocID="{0AF04204-4C73-4290-84B1-41EA31800433}" presName="horz1" presStyleCnt="0"/>
      <dgm:spPr/>
    </dgm:pt>
    <dgm:pt modelId="{9EFC4BA8-7CEF-F64B-8F70-99CA920D270D}" type="pres">
      <dgm:prSet presAssocID="{0AF04204-4C73-4290-84B1-41EA31800433}" presName="tx1" presStyleLbl="revTx" presStyleIdx="5" presStyleCnt="6"/>
      <dgm:spPr/>
    </dgm:pt>
    <dgm:pt modelId="{6411F8CD-C788-CA45-9920-8D4E0DC92031}" type="pres">
      <dgm:prSet presAssocID="{0AF04204-4C73-4290-84B1-41EA31800433}" presName="vert1" presStyleCnt="0"/>
      <dgm:spPr/>
    </dgm:pt>
  </dgm:ptLst>
  <dgm:cxnLst>
    <dgm:cxn modelId="{6A109103-26F5-4668-9B2E-F5402B179FD6}" srcId="{94888FA2-91E8-4685-9715-B85C9A3FDE0B}" destId="{2D456432-0199-4596-8329-63B73171B2CE}" srcOrd="3" destOrd="0" parTransId="{2B636739-D448-44B9-B549-38EA12B6B4C9}" sibTransId="{4BC78442-487A-4283-A89F-3CC16964D706}"/>
    <dgm:cxn modelId="{3524AF0D-FED6-644D-9351-6BBC3C03A322}" type="presOf" srcId="{109EB675-6731-452D-B295-2EFFCDC7C1BC}" destId="{B7DE906D-321B-E44E-A331-901C107B8F2D}" srcOrd="0" destOrd="0" presId="urn:microsoft.com/office/officeart/2008/layout/LinedList"/>
    <dgm:cxn modelId="{E719C818-6465-A245-B3FA-1343E7A65082}" type="presOf" srcId="{C72AF1E4-2729-4E98-9FC2-B8DD439CE735}" destId="{C8491E54-F25D-D749-A7AC-EC659300B7F0}" srcOrd="0" destOrd="0" presId="urn:microsoft.com/office/officeart/2008/layout/LinedList"/>
    <dgm:cxn modelId="{B392235B-4A78-41DC-A8FC-465965331692}" srcId="{94888FA2-91E8-4685-9715-B85C9A3FDE0B}" destId="{7E58117F-2B2F-4564-BCF8-CF0E09DD0575}" srcOrd="2" destOrd="0" parTransId="{E1B4FB3A-3B1B-437E-8923-4F9872701939}" sibTransId="{782FF1AA-72DC-4B3E-8AEF-9B178696ED4A}"/>
    <dgm:cxn modelId="{9DCB015D-42C7-48F5-AA90-12B1AB465B24}" srcId="{94888FA2-91E8-4685-9715-B85C9A3FDE0B}" destId="{BC076B82-1ED7-460E-9301-2BBA5A11D0B6}" srcOrd="1" destOrd="0" parTransId="{734CFBF5-CFD3-45E1-810C-90AFED4407E3}" sibTransId="{7CB0CF76-C405-44DC-94CD-98E788609FAA}"/>
    <dgm:cxn modelId="{87929E6E-DB63-4C4A-8E9A-2667EAC2C4E5}" type="presOf" srcId="{2D456432-0199-4596-8329-63B73171B2CE}" destId="{6852B9BA-23DB-4947-83FB-B6C6646D2441}" srcOrd="0" destOrd="0" presId="urn:microsoft.com/office/officeart/2008/layout/LinedList"/>
    <dgm:cxn modelId="{D08507AA-5D00-FF41-9A5E-ED29ACA91F36}" type="presOf" srcId="{94888FA2-91E8-4685-9715-B85C9A3FDE0B}" destId="{F6803E5F-7F45-DC4B-B6E8-3A66B9E744BE}" srcOrd="0" destOrd="0" presId="urn:microsoft.com/office/officeart/2008/layout/LinedList"/>
    <dgm:cxn modelId="{B2CFA7C0-05E2-2C44-ADDC-705ABF4A196D}" type="presOf" srcId="{BC076B82-1ED7-460E-9301-2BBA5A11D0B6}" destId="{4A7E0CA1-1B05-D54D-BDFE-4B6305E555AB}" srcOrd="0" destOrd="0" presId="urn:microsoft.com/office/officeart/2008/layout/LinedList"/>
    <dgm:cxn modelId="{C1E72CDC-D648-423E-B015-64AB6F333C89}" srcId="{94888FA2-91E8-4685-9715-B85C9A3FDE0B}" destId="{C72AF1E4-2729-4E98-9FC2-B8DD439CE735}" srcOrd="0" destOrd="0" parTransId="{3CA9BB1B-368D-4F64-952E-53FFC31A70DF}" sibTransId="{73B69F04-260C-4D7D-9562-B7E9AA14973B}"/>
    <dgm:cxn modelId="{FD55A9F4-72B1-4CCB-8B69-3306DE1198CE}" srcId="{94888FA2-91E8-4685-9715-B85C9A3FDE0B}" destId="{109EB675-6731-452D-B295-2EFFCDC7C1BC}" srcOrd="4" destOrd="0" parTransId="{B0C12CEC-23AD-4038-9763-C14424841E45}" sibTransId="{6F4A37A9-E110-4C70-84E7-B61D7226096B}"/>
    <dgm:cxn modelId="{85D20CF6-5F60-404F-9800-28CB0A90F44D}" type="presOf" srcId="{0AF04204-4C73-4290-84B1-41EA31800433}" destId="{9EFC4BA8-7CEF-F64B-8F70-99CA920D270D}" srcOrd="0" destOrd="0" presId="urn:microsoft.com/office/officeart/2008/layout/LinedList"/>
    <dgm:cxn modelId="{B10392FB-53D0-EE4A-B9EB-E5BABFCDB3A3}" type="presOf" srcId="{7E58117F-2B2F-4564-BCF8-CF0E09DD0575}" destId="{A8ACFC3A-0971-9443-94A6-71CD9375F218}" srcOrd="0" destOrd="0" presId="urn:microsoft.com/office/officeart/2008/layout/LinedList"/>
    <dgm:cxn modelId="{D102DAFF-F3EC-4869-9CAE-83CD7FB717B1}" srcId="{94888FA2-91E8-4685-9715-B85C9A3FDE0B}" destId="{0AF04204-4C73-4290-84B1-41EA31800433}" srcOrd="5" destOrd="0" parTransId="{A9AD8476-4683-433E-B162-F782D9BA0391}" sibTransId="{B99AF7F1-C35D-4801-BDDE-0FAE7F02A72F}"/>
    <dgm:cxn modelId="{5C3B28CB-28AA-5E48-981D-1BB8606C3904}" type="presParOf" srcId="{F6803E5F-7F45-DC4B-B6E8-3A66B9E744BE}" destId="{A973F02A-7C8C-1E47-BBB9-964C8AD47DD2}" srcOrd="0" destOrd="0" presId="urn:microsoft.com/office/officeart/2008/layout/LinedList"/>
    <dgm:cxn modelId="{C504F559-4897-7247-9EC7-EC7D76393D59}" type="presParOf" srcId="{F6803E5F-7F45-DC4B-B6E8-3A66B9E744BE}" destId="{4DFAC2DE-CF25-D44F-B915-9D7E1EF38058}" srcOrd="1" destOrd="0" presId="urn:microsoft.com/office/officeart/2008/layout/LinedList"/>
    <dgm:cxn modelId="{A3F79580-1E3E-9045-A2F2-E2B4B9B8666F}" type="presParOf" srcId="{4DFAC2DE-CF25-D44F-B915-9D7E1EF38058}" destId="{C8491E54-F25D-D749-A7AC-EC659300B7F0}" srcOrd="0" destOrd="0" presId="urn:microsoft.com/office/officeart/2008/layout/LinedList"/>
    <dgm:cxn modelId="{EEE2E2C7-6954-684D-9B38-FFED60D5925C}" type="presParOf" srcId="{4DFAC2DE-CF25-D44F-B915-9D7E1EF38058}" destId="{A1A1347E-D549-1B45-83FC-00AF85A6E89E}" srcOrd="1" destOrd="0" presId="urn:microsoft.com/office/officeart/2008/layout/LinedList"/>
    <dgm:cxn modelId="{304D5B4D-07F8-4A4D-AAF9-0A5E8FD966C2}" type="presParOf" srcId="{F6803E5F-7F45-DC4B-B6E8-3A66B9E744BE}" destId="{8FAC7AE5-C62B-DA49-8BD8-CBB44583A89D}" srcOrd="2" destOrd="0" presId="urn:microsoft.com/office/officeart/2008/layout/LinedList"/>
    <dgm:cxn modelId="{329DFAB9-5812-034C-9627-2AE757E6B194}" type="presParOf" srcId="{F6803E5F-7F45-DC4B-B6E8-3A66B9E744BE}" destId="{BA1F24B0-E484-FB4A-BE31-E7C8FDF293AA}" srcOrd="3" destOrd="0" presId="urn:microsoft.com/office/officeart/2008/layout/LinedList"/>
    <dgm:cxn modelId="{0990ACAD-803A-8F45-98EF-97F5364FF975}" type="presParOf" srcId="{BA1F24B0-E484-FB4A-BE31-E7C8FDF293AA}" destId="{4A7E0CA1-1B05-D54D-BDFE-4B6305E555AB}" srcOrd="0" destOrd="0" presId="urn:microsoft.com/office/officeart/2008/layout/LinedList"/>
    <dgm:cxn modelId="{06C16E61-5EFE-984C-AE7C-71FBD35ACD36}" type="presParOf" srcId="{BA1F24B0-E484-FB4A-BE31-E7C8FDF293AA}" destId="{17D60659-53B9-AB4D-8E48-19EB60969318}" srcOrd="1" destOrd="0" presId="urn:microsoft.com/office/officeart/2008/layout/LinedList"/>
    <dgm:cxn modelId="{8B23C7F3-3236-564F-85E3-E335585DF3AE}" type="presParOf" srcId="{F6803E5F-7F45-DC4B-B6E8-3A66B9E744BE}" destId="{0A6CE685-DA92-2549-9C67-7AF8FA5E1F32}" srcOrd="4" destOrd="0" presId="urn:microsoft.com/office/officeart/2008/layout/LinedList"/>
    <dgm:cxn modelId="{81DFA893-2582-9541-9B9F-697BADE63770}" type="presParOf" srcId="{F6803E5F-7F45-DC4B-B6E8-3A66B9E744BE}" destId="{C9BB457B-3F64-9346-B817-F844A9D46181}" srcOrd="5" destOrd="0" presId="urn:microsoft.com/office/officeart/2008/layout/LinedList"/>
    <dgm:cxn modelId="{CB6D0057-4BD8-6748-B1E4-3B4B38D11871}" type="presParOf" srcId="{C9BB457B-3F64-9346-B817-F844A9D46181}" destId="{A8ACFC3A-0971-9443-94A6-71CD9375F218}" srcOrd="0" destOrd="0" presId="urn:microsoft.com/office/officeart/2008/layout/LinedList"/>
    <dgm:cxn modelId="{B9E54771-5DC9-924E-A3FF-2EA03BE16670}" type="presParOf" srcId="{C9BB457B-3F64-9346-B817-F844A9D46181}" destId="{64E0115C-65AF-1E4B-A1E1-E1073B1C0F18}" srcOrd="1" destOrd="0" presId="urn:microsoft.com/office/officeart/2008/layout/LinedList"/>
    <dgm:cxn modelId="{AE8E13DB-1FBB-C24B-9C0D-FABC9B4B924D}" type="presParOf" srcId="{F6803E5F-7F45-DC4B-B6E8-3A66B9E744BE}" destId="{ACB42E28-1C69-F446-B770-C85B7216D4F7}" srcOrd="6" destOrd="0" presId="urn:microsoft.com/office/officeart/2008/layout/LinedList"/>
    <dgm:cxn modelId="{A30EAB28-E5DD-F74D-9E6D-3D9757146C8F}" type="presParOf" srcId="{F6803E5F-7F45-DC4B-B6E8-3A66B9E744BE}" destId="{B933E47D-47E3-9443-8908-A5B0FE07BFEB}" srcOrd="7" destOrd="0" presId="urn:microsoft.com/office/officeart/2008/layout/LinedList"/>
    <dgm:cxn modelId="{40F257C8-9AB1-6047-A02A-A40A7A17E918}" type="presParOf" srcId="{B933E47D-47E3-9443-8908-A5B0FE07BFEB}" destId="{6852B9BA-23DB-4947-83FB-B6C6646D2441}" srcOrd="0" destOrd="0" presId="urn:microsoft.com/office/officeart/2008/layout/LinedList"/>
    <dgm:cxn modelId="{C7307FAE-4A69-D34A-B990-7A431E8FCA0A}" type="presParOf" srcId="{B933E47D-47E3-9443-8908-A5B0FE07BFEB}" destId="{BB8D71B7-BE8B-3747-9146-532576002D14}" srcOrd="1" destOrd="0" presId="urn:microsoft.com/office/officeart/2008/layout/LinedList"/>
    <dgm:cxn modelId="{7BC8DEBD-89C7-DE4A-AB05-8149DD6CC157}" type="presParOf" srcId="{F6803E5F-7F45-DC4B-B6E8-3A66B9E744BE}" destId="{F3AE4E17-1F00-9042-A236-D3F1A6E0ADC8}" srcOrd="8" destOrd="0" presId="urn:microsoft.com/office/officeart/2008/layout/LinedList"/>
    <dgm:cxn modelId="{35F706AD-35CE-C14F-89F0-9D4CE0820868}" type="presParOf" srcId="{F6803E5F-7F45-DC4B-B6E8-3A66B9E744BE}" destId="{E56911D0-B8BB-964A-8546-032F6AA958A4}" srcOrd="9" destOrd="0" presId="urn:microsoft.com/office/officeart/2008/layout/LinedList"/>
    <dgm:cxn modelId="{257EEB7C-F16D-124C-9781-B80521497E16}" type="presParOf" srcId="{E56911D0-B8BB-964A-8546-032F6AA958A4}" destId="{B7DE906D-321B-E44E-A331-901C107B8F2D}" srcOrd="0" destOrd="0" presId="urn:microsoft.com/office/officeart/2008/layout/LinedList"/>
    <dgm:cxn modelId="{0FB23904-1766-2942-9723-9EBE72B06552}" type="presParOf" srcId="{E56911D0-B8BB-964A-8546-032F6AA958A4}" destId="{7B3CF716-0167-AD42-868A-B91BDAC7AE64}" srcOrd="1" destOrd="0" presId="urn:microsoft.com/office/officeart/2008/layout/LinedList"/>
    <dgm:cxn modelId="{AA50A717-04BF-734E-9383-AFE7D1C731F4}" type="presParOf" srcId="{F6803E5F-7F45-DC4B-B6E8-3A66B9E744BE}" destId="{278C34A4-0F79-5948-8B04-168AE513FD3B}" srcOrd="10" destOrd="0" presId="urn:microsoft.com/office/officeart/2008/layout/LinedList"/>
    <dgm:cxn modelId="{00117226-BE1B-4A42-8451-67084D478135}" type="presParOf" srcId="{F6803E5F-7F45-DC4B-B6E8-3A66B9E744BE}" destId="{D403E229-5AF8-F149-84D7-C362F82CBCA3}" srcOrd="11" destOrd="0" presId="urn:microsoft.com/office/officeart/2008/layout/LinedList"/>
    <dgm:cxn modelId="{C8BC4F4E-B0DB-6B48-B957-5D2A1A3325DD}" type="presParOf" srcId="{D403E229-5AF8-F149-84D7-C362F82CBCA3}" destId="{9EFC4BA8-7CEF-F64B-8F70-99CA920D270D}" srcOrd="0" destOrd="0" presId="urn:microsoft.com/office/officeart/2008/layout/LinedList"/>
    <dgm:cxn modelId="{C3973B72-6664-F24D-B965-5AED45B9352C}" type="presParOf" srcId="{D403E229-5AF8-F149-84D7-C362F82CBCA3}" destId="{6411F8CD-C788-CA45-9920-8D4E0DC9203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E302C2-9FC4-44AD-887C-2E71EBEA8A6B}"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BDA9E412-4BF7-44F9-A950-0D9837E948A9}">
      <dgm:prSet/>
      <dgm:spPr/>
      <dgm:t>
        <a:bodyPr/>
        <a:lstStyle/>
        <a:p>
          <a:r>
            <a:rPr lang="en-US"/>
            <a:t>Additional PD for Supervisors and Students</a:t>
          </a:r>
        </a:p>
      </dgm:t>
    </dgm:pt>
    <dgm:pt modelId="{50B2E77E-E7ED-4953-9B3E-FF2AE420640D}" type="parTrans" cxnId="{CAE5585A-F166-4A7E-8C46-8177CFEF3B26}">
      <dgm:prSet/>
      <dgm:spPr/>
      <dgm:t>
        <a:bodyPr/>
        <a:lstStyle/>
        <a:p>
          <a:endParaRPr lang="en-US"/>
        </a:p>
      </dgm:t>
    </dgm:pt>
    <dgm:pt modelId="{01C86B8F-BBE3-44A9-AC51-94E3377B047F}" type="sibTrans" cxnId="{CAE5585A-F166-4A7E-8C46-8177CFEF3B26}">
      <dgm:prSet/>
      <dgm:spPr/>
      <dgm:t>
        <a:bodyPr/>
        <a:lstStyle/>
        <a:p>
          <a:endParaRPr lang="en-US"/>
        </a:p>
      </dgm:t>
    </dgm:pt>
    <dgm:pt modelId="{225B4FD0-2FDE-412F-A2FF-8C1A9F94329F}">
      <dgm:prSet/>
      <dgm:spPr/>
      <dgm:t>
        <a:bodyPr/>
        <a:lstStyle/>
        <a:p>
          <a:r>
            <a:rPr lang="en-US"/>
            <a:t>Offer of 1:1 PD</a:t>
          </a:r>
        </a:p>
      </dgm:t>
    </dgm:pt>
    <dgm:pt modelId="{680BFDFC-46D0-4C7C-BC2C-D5489F2EB224}" type="parTrans" cxnId="{848B6528-10BD-4492-8EC7-38D14C462E5E}">
      <dgm:prSet/>
      <dgm:spPr/>
      <dgm:t>
        <a:bodyPr/>
        <a:lstStyle/>
        <a:p>
          <a:endParaRPr lang="en-US"/>
        </a:p>
      </dgm:t>
    </dgm:pt>
    <dgm:pt modelId="{B4256BEF-5618-4D18-AC30-304689F19FA9}" type="sibTrans" cxnId="{848B6528-10BD-4492-8EC7-38D14C462E5E}">
      <dgm:prSet/>
      <dgm:spPr/>
      <dgm:t>
        <a:bodyPr/>
        <a:lstStyle/>
        <a:p>
          <a:endParaRPr lang="en-US"/>
        </a:p>
      </dgm:t>
    </dgm:pt>
    <dgm:pt modelId="{29994A3C-9B9A-41FF-AE4B-54BB15D218CC}">
      <dgm:prSet/>
      <dgm:spPr/>
      <dgm:t>
        <a:bodyPr/>
        <a:lstStyle/>
        <a:p>
          <a:r>
            <a:rPr lang="en-US"/>
            <a:t>Working with departments on common goals </a:t>
          </a:r>
        </a:p>
      </dgm:t>
    </dgm:pt>
    <dgm:pt modelId="{47197476-7642-4948-B008-B9E8E53708F9}" type="parTrans" cxnId="{B72EF4D7-F10A-4496-A353-36FC9248DC4C}">
      <dgm:prSet/>
      <dgm:spPr/>
      <dgm:t>
        <a:bodyPr/>
        <a:lstStyle/>
        <a:p>
          <a:endParaRPr lang="en-US"/>
        </a:p>
      </dgm:t>
    </dgm:pt>
    <dgm:pt modelId="{B2E3BCBB-8752-4C11-B1B4-29705FBA7595}" type="sibTrans" cxnId="{B72EF4D7-F10A-4496-A353-36FC9248DC4C}">
      <dgm:prSet/>
      <dgm:spPr/>
      <dgm:t>
        <a:bodyPr/>
        <a:lstStyle/>
        <a:p>
          <a:endParaRPr lang="en-US"/>
        </a:p>
      </dgm:t>
    </dgm:pt>
    <dgm:pt modelId="{BFC16D6A-5164-8640-861F-C556556FA9D3}" type="pres">
      <dgm:prSet presAssocID="{12E302C2-9FC4-44AD-887C-2E71EBEA8A6B}" presName="hierChild1" presStyleCnt="0">
        <dgm:presLayoutVars>
          <dgm:chPref val="1"/>
          <dgm:dir/>
          <dgm:animOne val="branch"/>
          <dgm:animLvl val="lvl"/>
          <dgm:resizeHandles/>
        </dgm:presLayoutVars>
      </dgm:prSet>
      <dgm:spPr/>
    </dgm:pt>
    <dgm:pt modelId="{DBCCC6F7-89A0-2A45-8316-8955EDA0A4AF}" type="pres">
      <dgm:prSet presAssocID="{BDA9E412-4BF7-44F9-A950-0D9837E948A9}" presName="hierRoot1" presStyleCnt="0"/>
      <dgm:spPr/>
    </dgm:pt>
    <dgm:pt modelId="{8C257FF5-F512-5540-8DDB-6E9638BF4B2A}" type="pres">
      <dgm:prSet presAssocID="{BDA9E412-4BF7-44F9-A950-0D9837E948A9}" presName="composite" presStyleCnt="0"/>
      <dgm:spPr/>
    </dgm:pt>
    <dgm:pt modelId="{DA7DD6B6-8CDF-2C41-B2B8-4778FD53F419}" type="pres">
      <dgm:prSet presAssocID="{BDA9E412-4BF7-44F9-A950-0D9837E948A9}" presName="background" presStyleLbl="node0" presStyleIdx="0" presStyleCnt="3"/>
      <dgm:spPr/>
    </dgm:pt>
    <dgm:pt modelId="{48F94EC2-C2D1-0A49-BB7F-8021241191BC}" type="pres">
      <dgm:prSet presAssocID="{BDA9E412-4BF7-44F9-A950-0D9837E948A9}" presName="text" presStyleLbl="fgAcc0" presStyleIdx="0" presStyleCnt="3">
        <dgm:presLayoutVars>
          <dgm:chPref val="3"/>
        </dgm:presLayoutVars>
      </dgm:prSet>
      <dgm:spPr/>
    </dgm:pt>
    <dgm:pt modelId="{E93FC970-4909-D042-8DB7-9B1706538815}" type="pres">
      <dgm:prSet presAssocID="{BDA9E412-4BF7-44F9-A950-0D9837E948A9}" presName="hierChild2" presStyleCnt="0"/>
      <dgm:spPr/>
    </dgm:pt>
    <dgm:pt modelId="{529990DA-813B-984C-8F19-3B93973968B8}" type="pres">
      <dgm:prSet presAssocID="{225B4FD0-2FDE-412F-A2FF-8C1A9F94329F}" presName="hierRoot1" presStyleCnt="0"/>
      <dgm:spPr/>
    </dgm:pt>
    <dgm:pt modelId="{6AB2007E-5DC1-4A4C-8314-403DB0D93571}" type="pres">
      <dgm:prSet presAssocID="{225B4FD0-2FDE-412F-A2FF-8C1A9F94329F}" presName="composite" presStyleCnt="0"/>
      <dgm:spPr/>
    </dgm:pt>
    <dgm:pt modelId="{DA71EAA7-577D-A540-8C33-5B28FF7069BB}" type="pres">
      <dgm:prSet presAssocID="{225B4FD0-2FDE-412F-A2FF-8C1A9F94329F}" presName="background" presStyleLbl="node0" presStyleIdx="1" presStyleCnt="3"/>
      <dgm:spPr/>
    </dgm:pt>
    <dgm:pt modelId="{1F9CB2FD-45D6-AE45-829D-F0B516CCB8C3}" type="pres">
      <dgm:prSet presAssocID="{225B4FD0-2FDE-412F-A2FF-8C1A9F94329F}" presName="text" presStyleLbl="fgAcc0" presStyleIdx="1" presStyleCnt="3">
        <dgm:presLayoutVars>
          <dgm:chPref val="3"/>
        </dgm:presLayoutVars>
      </dgm:prSet>
      <dgm:spPr/>
    </dgm:pt>
    <dgm:pt modelId="{207E72A6-6BFD-5649-803C-A9B0D534BB68}" type="pres">
      <dgm:prSet presAssocID="{225B4FD0-2FDE-412F-A2FF-8C1A9F94329F}" presName="hierChild2" presStyleCnt="0"/>
      <dgm:spPr/>
    </dgm:pt>
    <dgm:pt modelId="{406EECA0-2B71-504B-A43B-4B4A5F2AEB69}" type="pres">
      <dgm:prSet presAssocID="{29994A3C-9B9A-41FF-AE4B-54BB15D218CC}" presName="hierRoot1" presStyleCnt="0"/>
      <dgm:spPr/>
    </dgm:pt>
    <dgm:pt modelId="{B3177720-DE63-C446-8218-30729D626D37}" type="pres">
      <dgm:prSet presAssocID="{29994A3C-9B9A-41FF-AE4B-54BB15D218CC}" presName="composite" presStyleCnt="0"/>
      <dgm:spPr/>
    </dgm:pt>
    <dgm:pt modelId="{7E89ED64-FE33-1C4D-9D19-909F433BA4F3}" type="pres">
      <dgm:prSet presAssocID="{29994A3C-9B9A-41FF-AE4B-54BB15D218CC}" presName="background" presStyleLbl="node0" presStyleIdx="2" presStyleCnt="3"/>
      <dgm:spPr/>
    </dgm:pt>
    <dgm:pt modelId="{A5F13BD7-9E33-274A-B29E-C91DFE116EF4}" type="pres">
      <dgm:prSet presAssocID="{29994A3C-9B9A-41FF-AE4B-54BB15D218CC}" presName="text" presStyleLbl="fgAcc0" presStyleIdx="2" presStyleCnt="3">
        <dgm:presLayoutVars>
          <dgm:chPref val="3"/>
        </dgm:presLayoutVars>
      </dgm:prSet>
      <dgm:spPr/>
    </dgm:pt>
    <dgm:pt modelId="{A07A4B0E-CB0C-6547-BD59-24713C939FF8}" type="pres">
      <dgm:prSet presAssocID="{29994A3C-9B9A-41FF-AE4B-54BB15D218CC}" presName="hierChild2" presStyleCnt="0"/>
      <dgm:spPr/>
    </dgm:pt>
  </dgm:ptLst>
  <dgm:cxnLst>
    <dgm:cxn modelId="{848B6528-10BD-4492-8EC7-38D14C462E5E}" srcId="{12E302C2-9FC4-44AD-887C-2E71EBEA8A6B}" destId="{225B4FD0-2FDE-412F-A2FF-8C1A9F94329F}" srcOrd="1" destOrd="0" parTransId="{680BFDFC-46D0-4C7C-BC2C-D5489F2EB224}" sibTransId="{B4256BEF-5618-4D18-AC30-304689F19FA9}"/>
    <dgm:cxn modelId="{BE9D0166-F6C4-1B49-86DF-A1AA62DA5A1B}" type="presOf" srcId="{29994A3C-9B9A-41FF-AE4B-54BB15D218CC}" destId="{A5F13BD7-9E33-274A-B29E-C91DFE116EF4}" srcOrd="0" destOrd="0" presId="urn:microsoft.com/office/officeart/2005/8/layout/hierarchy1"/>
    <dgm:cxn modelId="{CAE5585A-F166-4A7E-8C46-8177CFEF3B26}" srcId="{12E302C2-9FC4-44AD-887C-2E71EBEA8A6B}" destId="{BDA9E412-4BF7-44F9-A950-0D9837E948A9}" srcOrd="0" destOrd="0" parTransId="{50B2E77E-E7ED-4953-9B3E-FF2AE420640D}" sibTransId="{01C86B8F-BBE3-44A9-AC51-94E3377B047F}"/>
    <dgm:cxn modelId="{B72EF4D7-F10A-4496-A353-36FC9248DC4C}" srcId="{12E302C2-9FC4-44AD-887C-2E71EBEA8A6B}" destId="{29994A3C-9B9A-41FF-AE4B-54BB15D218CC}" srcOrd="2" destOrd="0" parTransId="{47197476-7642-4948-B008-B9E8E53708F9}" sibTransId="{B2E3BCBB-8752-4C11-B1B4-29705FBA7595}"/>
    <dgm:cxn modelId="{756D47DB-5293-AC4A-AEB1-98B028D5BFD5}" type="presOf" srcId="{225B4FD0-2FDE-412F-A2FF-8C1A9F94329F}" destId="{1F9CB2FD-45D6-AE45-829D-F0B516CCB8C3}" srcOrd="0" destOrd="0" presId="urn:microsoft.com/office/officeart/2005/8/layout/hierarchy1"/>
    <dgm:cxn modelId="{A37A50F7-0AA9-2344-BA9F-083977419F55}" type="presOf" srcId="{BDA9E412-4BF7-44F9-A950-0D9837E948A9}" destId="{48F94EC2-C2D1-0A49-BB7F-8021241191BC}" srcOrd="0" destOrd="0" presId="urn:microsoft.com/office/officeart/2005/8/layout/hierarchy1"/>
    <dgm:cxn modelId="{DC0B8EFC-80F0-B342-819E-9034D1CEE1A4}" type="presOf" srcId="{12E302C2-9FC4-44AD-887C-2E71EBEA8A6B}" destId="{BFC16D6A-5164-8640-861F-C556556FA9D3}" srcOrd="0" destOrd="0" presId="urn:microsoft.com/office/officeart/2005/8/layout/hierarchy1"/>
    <dgm:cxn modelId="{491B5AA1-533C-F24B-8EBE-E2C4306B9707}" type="presParOf" srcId="{BFC16D6A-5164-8640-861F-C556556FA9D3}" destId="{DBCCC6F7-89A0-2A45-8316-8955EDA0A4AF}" srcOrd="0" destOrd="0" presId="urn:microsoft.com/office/officeart/2005/8/layout/hierarchy1"/>
    <dgm:cxn modelId="{DA2C64D7-934E-A94B-910C-6279162F5B42}" type="presParOf" srcId="{DBCCC6F7-89A0-2A45-8316-8955EDA0A4AF}" destId="{8C257FF5-F512-5540-8DDB-6E9638BF4B2A}" srcOrd="0" destOrd="0" presId="urn:microsoft.com/office/officeart/2005/8/layout/hierarchy1"/>
    <dgm:cxn modelId="{DD63FAED-C810-D645-B91D-7A7444A145F7}" type="presParOf" srcId="{8C257FF5-F512-5540-8DDB-6E9638BF4B2A}" destId="{DA7DD6B6-8CDF-2C41-B2B8-4778FD53F419}" srcOrd="0" destOrd="0" presId="urn:microsoft.com/office/officeart/2005/8/layout/hierarchy1"/>
    <dgm:cxn modelId="{1D10D7DD-666A-0A42-9003-D46C601A5A3F}" type="presParOf" srcId="{8C257FF5-F512-5540-8DDB-6E9638BF4B2A}" destId="{48F94EC2-C2D1-0A49-BB7F-8021241191BC}" srcOrd="1" destOrd="0" presId="urn:microsoft.com/office/officeart/2005/8/layout/hierarchy1"/>
    <dgm:cxn modelId="{A7354AEA-A171-9F45-A129-C45D2E065D47}" type="presParOf" srcId="{DBCCC6F7-89A0-2A45-8316-8955EDA0A4AF}" destId="{E93FC970-4909-D042-8DB7-9B1706538815}" srcOrd="1" destOrd="0" presId="urn:microsoft.com/office/officeart/2005/8/layout/hierarchy1"/>
    <dgm:cxn modelId="{04C44232-781C-F24C-9CC5-FD36AA4BAE14}" type="presParOf" srcId="{BFC16D6A-5164-8640-861F-C556556FA9D3}" destId="{529990DA-813B-984C-8F19-3B93973968B8}" srcOrd="1" destOrd="0" presId="urn:microsoft.com/office/officeart/2005/8/layout/hierarchy1"/>
    <dgm:cxn modelId="{284F8F68-AAA3-5A46-B334-C3FCDF25A52D}" type="presParOf" srcId="{529990DA-813B-984C-8F19-3B93973968B8}" destId="{6AB2007E-5DC1-4A4C-8314-403DB0D93571}" srcOrd="0" destOrd="0" presId="urn:microsoft.com/office/officeart/2005/8/layout/hierarchy1"/>
    <dgm:cxn modelId="{90C116EB-22FD-3241-A2BA-7EFEB0C7A171}" type="presParOf" srcId="{6AB2007E-5DC1-4A4C-8314-403DB0D93571}" destId="{DA71EAA7-577D-A540-8C33-5B28FF7069BB}" srcOrd="0" destOrd="0" presId="urn:microsoft.com/office/officeart/2005/8/layout/hierarchy1"/>
    <dgm:cxn modelId="{B381AC07-54A8-2848-BF76-120ED77ABBC7}" type="presParOf" srcId="{6AB2007E-5DC1-4A4C-8314-403DB0D93571}" destId="{1F9CB2FD-45D6-AE45-829D-F0B516CCB8C3}" srcOrd="1" destOrd="0" presId="urn:microsoft.com/office/officeart/2005/8/layout/hierarchy1"/>
    <dgm:cxn modelId="{93CC0CAD-FE37-D841-9D5A-3E310CEE6DA8}" type="presParOf" srcId="{529990DA-813B-984C-8F19-3B93973968B8}" destId="{207E72A6-6BFD-5649-803C-A9B0D534BB68}" srcOrd="1" destOrd="0" presId="urn:microsoft.com/office/officeart/2005/8/layout/hierarchy1"/>
    <dgm:cxn modelId="{3AA4F6CC-5652-6C48-A3CF-F03B3B480826}" type="presParOf" srcId="{BFC16D6A-5164-8640-861F-C556556FA9D3}" destId="{406EECA0-2B71-504B-A43B-4B4A5F2AEB69}" srcOrd="2" destOrd="0" presId="urn:microsoft.com/office/officeart/2005/8/layout/hierarchy1"/>
    <dgm:cxn modelId="{15258907-CAAB-A149-A3BE-1895C6EB28B8}" type="presParOf" srcId="{406EECA0-2B71-504B-A43B-4B4A5F2AEB69}" destId="{B3177720-DE63-C446-8218-30729D626D37}" srcOrd="0" destOrd="0" presId="urn:microsoft.com/office/officeart/2005/8/layout/hierarchy1"/>
    <dgm:cxn modelId="{4CA808CE-87D3-E34F-A12F-0A958C29C3C1}" type="presParOf" srcId="{B3177720-DE63-C446-8218-30729D626D37}" destId="{7E89ED64-FE33-1C4D-9D19-909F433BA4F3}" srcOrd="0" destOrd="0" presId="urn:microsoft.com/office/officeart/2005/8/layout/hierarchy1"/>
    <dgm:cxn modelId="{4858CC24-0F07-FA40-9233-F5010876154E}" type="presParOf" srcId="{B3177720-DE63-C446-8218-30729D626D37}" destId="{A5F13BD7-9E33-274A-B29E-C91DFE116EF4}" srcOrd="1" destOrd="0" presId="urn:microsoft.com/office/officeart/2005/8/layout/hierarchy1"/>
    <dgm:cxn modelId="{9A3AA371-D358-F041-A893-A67F1AB2C83C}" type="presParOf" srcId="{406EECA0-2B71-504B-A43B-4B4A5F2AEB69}" destId="{A07A4B0E-CB0C-6547-BD59-24713C939FF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47267B-6C31-4DA9-8C5C-927D81D33224}" type="doc">
      <dgm:prSet loTypeId="urn:microsoft.com/office/officeart/2005/8/layout/matrix3" loCatId="matrix" qsTypeId="urn:microsoft.com/office/officeart/2005/8/quickstyle/simple1" qsCatId="simple" csTypeId="urn:microsoft.com/office/officeart/2005/8/colors/colorful4" csCatId="colorful" phldr="1"/>
      <dgm:spPr/>
      <dgm:t>
        <a:bodyPr/>
        <a:lstStyle/>
        <a:p>
          <a:endParaRPr lang="en-US"/>
        </a:p>
      </dgm:t>
    </dgm:pt>
    <dgm:pt modelId="{FEB996E2-8BDD-4832-8D09-2000C92C60B9}">
      <dgm:prSet/>
      <dgm:spPr/>
      <dgm:t>
        <a:bodyPr/>
        <a:lstStyle/>
        <a:p>
          <a:r>
            <a:rPr lang="en-US"/>
            <a:t>Virtual Reality in Science Education Courses</a:t>
          </a:r>
        </a:p>
      </dgm:t>
    </dgm:pt>
    <dgm:pt modelId="{8B9F4C4C-A439-4717-8B26-76946DFCC5EB}" type="parTrans" cxnId="{50019999-EBCF-4E6A-9FB0-5AE99E17F87E}">
      <dgm:prSet/>
      <dgm:spPr/>
      <dgm:t>
        <a:bodyPr/>
        <a:lstStyle/>
        <a:p>
          <a:endParaRPr lang="en-US"/>
        </a:p>
      </dgm:t>
    </dgm:pt>
    <dgm:pt modelId="{DDF4D2CA-27B5-4CBD-966C-9D3AD19CF684}" type="sibTrans" cxnId="{50019999-EBCF-4E6A-9FB0-5AE99E17F87E}">
      <dgm:prSet/>
      <dgm:spPr/>
      <dgm:t>
        <a:bodyPr/>
        <a:lstStyle/>
        <a:p>
          <a:endParaRPr lang="en-US"/>
        </a:p>
      </dgm:t>
    </dgm:pt>
    <dgm:pt modelId="{9F7F31A7-979B-42E1-9C1C-BD87C64ABB58}">
      <dgm:prSet/>
      <dgm:spPr/>
      <dgm:t>
        <a:bodyPr/>
        <a:lstStyle/>
        <a:p>
          <a:r>
            <a:rPr lang="en-US" dirty="0"/>
            <a:t>Mixed Reality to teach FBA strategies</a:t>
          </a:r>
        </a:p>
      </dgm:t>
      <dgm:extLst>
        <a:ext uri="{E40237B7-FDA0-4F09-8148-C483321AD2D9}">
          <dgm14:cNvPr xmlns:dgm14="http://schemas.microsoft.com/office/drawing/2010/diagram" id="0" name="" descr="Boxes representing other innovative technology"/>
        </a:ext>
      </dgm:extLst>
    </dgm:pt>
    <dgm:pt modelId="{E0B7ED83-23E5-4645-8183-6F7C8C44E6A5}" type="parTrans" cxnId="{1348323D-A4E7-43DA-B1DA-EDA584EC731A}">
      <dgm:prSet/>
      <dgm:spPr/>
      <dgm:t>
        <a:bodyPr/>
        <a:lstStyle/>
        <a:p>
          <a:endParaRPr lang="en-US"/>
        </a:p>
      </dgm:t>
    </dgm:pt>
    <dgm:pt modelId="{0B3DFC26-6BE6-49D9-9630-A23E1613DB85}" type="sibTrans" cxnId="{1348323D-A4E7-43DA-B1DA-EDA584EC731A}">
      <dgm:prSet/>
      <dgm:spPr/>
      <dgm:t>
        <a:bodyPr/>
        <a:lstStyle/>
        <a:p>
          <a:endParaRPr lang="en-US"/>
        </a:p>
      </dgm:t>
    </dgm:pt>
    <dgm:pt modelId="{4CF44906-01D1-4CCE-9245-7D5D9CBEBBCD}">
      <dgm:prSet/>
      <dgm:spPr/>
      <dgm:t>
        <a:bodyPr/>
        <a:lstStyle/>
        <a:p>
          <a:r>
            <a:rPr lang="en-US"/>
            <a:t>Online FBA and BIP Notebooks</a:t>
          </a:r>
        </a:p>
      </dgm:t>
    </dgm:pt>
    <dgm:pt modelId="{F910F71C-5710-4668-9D67-4C806935D7A1}" type="parTrans" cxnId="{0FACE20D-25E7-4204-8BAC-5D3D8CB6C867}">
      <dgm:prSet/>
      <dgm:spPr/>
      <dgm:t>
        <a:bodyPr/>
        <a:lstStyle/>
        <a:p>
          <a:endParaRPr lang="en-US"/>
        </a:p>
      </dgm:t>
    </dgm:pt>
    <dgm:pt modelId="{3FACDBC1-758C-46C6-9EEB-28135D307728}" type="sibTrans" cxnId="{0FACE20D-25E7-4204-8BAC-5D3D8CB6C867}">
      <dgm:prSet/>
      <dgm:spPr/>
      <dgm:t>
        <a:bodyPr/>
        <a:lstStyle/>
        <a:p>
          <a:endParaRPr lang="en-US"/>
        </a:p>
      </dgm:t>
    </dgm:pt>
    <dgm:pt modelId="{F18259AC-0750-4352-B742-F9A1034780CD}">
      <dgm:prSet/>
      <dgm:spPr/>
      <dgm:t>
        <a:bodyPr/>
        <a:lstStyle/>
        <a:p>
          <a:r>
            <a:rPr lang="en-US"/>
            <a:t>Mixed Reality to practice interviewing skills, parent/teacher conferences, co-teacher relationships</a:t>
          </a:r>
        </a:p>
      </dgm:t>
    </dgm:pt>
    <dgm:pt modelId="{8CFD1AFA-668E-4F11-88FB-7CD90BF2EBF5}" type="parTrans" cxnId="{431E1AA8-0DC2-4DF9-A5E7-4927CAEBAE94}">
      <dgm:prSet/>
      <dgm:spPr/>
      <dgm:t>
        <a:bodyPr/>
        <a:lstStyle/>
        <a:p>
          <a:endParaRPr lang="en-US"/>
        </a:p>
      </dgm:t>
    </dgm:pt>
    <dgm:pt modelId="{F221AFF5-03D6-498E-B444-896A67D6501B}" type="sibTrans" cxnId="{431E1AA8-0DC2-4DF9-A5E7-4927CAEBAE94}">
      <dgm:prSet/>
      <dgm:spPr/>
      <dgm:t>
        <a:bodyPr/>
        <a:lstStyle/>
        <a:p>
          <a:endParaRPr lang="en-US"/>
        </a:p>
      </dgm:t>
    </dgm:pt>
    <dgm:pt modelId="{5A7DDD1B-6880-7846-B544-4697FC1259DE}" type="pres">
      <dgm:prSet presAssocID="{D347267B-6C31-4DA9-8C5C-927D81D33224}" presName="matrix" presStyleCnt="0">
        <dgm:presLayoutVars>
          <dgm:chMax val="1"/>
          <dgm:dir/>
          <dgm:resizeHandles val="exact"/>
        </dgm:presLayoutVars>
      </dgm:prSet>
      <dgm:spPr/>
    </dgm:pt>
    <dgm:pt modelId="{97EDCCEE-2703-2246-9FD9-7B35DF7639D9}" type="pres">
      <dgm:prSet presAssocID="{D347267B-6C31-4DA9-8C5C-927D81D33224}" presName="diamond" presStyleLbl="bgShp" presStyleIdx="0" presStyleCnt="1"/>
      <dgm:spPr/>
    </dgm:pt>
    <dgm:pt modelId="{D30B4FB9-246D-BC44-AD53-AFD78DE9C315}" type="pres">
      <dgm:prSet presAssocID="{D347267B-6C31-4DA9-8C5C-927D81D33224}" presName="quad1" presStyleLbl="node1" presStyleIdx="0" presStyleCnt="4">
        <dgm:presLayoutVars>
          <dgm:chMax val="0"/>
          <dgm:chPref val="0"/>
          <dgm:bulletEnabled val="1"/>
        </dgm:presLayoutVars>
      </dgm:prSet>
      <dgm:spPr/>
    </dgm:pt>
    <dgm:pt modelId="{49493C5F-7501-2A47-83EC-88E17D383B0E}" type="pres">
      <dgm:prSet presAssocID="{D347267B-6C31-4DA9-8C5C-927D81D33224}" presName="quad2" presStyleLbl="node1" presStyleIdx="1" presStyleCnt="4">
        <dgm:presLayoutVars>
          <dgm:chMax val="0"/>
          <dgm:chPref val="0"/>
          <dgm:bulletEnabled val="1"/>
        </dgm:presLayoutVars>
      </dgm:prSet>
      <dgm:spPr/>
    </dgm:pt>
    <dgm:pt modelId="{DA40B1A3-1099-E743-9E13-2CAA224047DB}" type="pres">
      <dgm:prSet presAssocID="{D347267B-6C31-4DA9-8C5C-927D81D33224}" presName="quad3" presStyleLbl="node1" presStyleIdx="2" presStyleCnt="4">
        <dgm:presLayoutVars>
          <dgm:chMax val="0"/>
          <dgm:chPref val="0"/>
          <dgm:bulletEnabled val="1"/>
        </dgm:presLayoutVars>
      </dgm:prSet>
      <dgm:spPr/>
    </dgm:pt>
    <dgm:pt modelId="{E6485EE8-FE77-FD4C-A79A-20D4BA5404B3}" type="pres">
      <dgm:prSet presAssocID="{D347267B-6C31-4DA9-8C5C-927D81D33224}" presName="quad4" presStyleLbl="node1" presStyleIdx="3" presStyleCnt="4">
        <dgm:presLayoutVars>
          <dgm:chMax val="0"/>
          <dgm:chPref val="0"/>
          <dgm:bulletEnabled val="1"/>
        </dgm:presLayoutVars>
      </dgm:prSet>
      <dgm:spPr/>
    </dgm:pt>
  </dgm:ptLst>
  <dgm:cxnLst>
    <dgm:cxn modelId="{0FACE20D-25E7-4204-8BAC-5D3D8CB6C867}" srcId="{D347267B-6C31-4DA9-8C5C-927D81D33224}" destId="{4CF44906-01D1-4CCE-9245-7D5D9CBEBBCD}" srcOrd="2" destOrd="0" parTransId="{F910F71C-5710-4668-9D67-4C806935D7A1}" sibTransId="{3FACDBC1-758C-46C6-9EEB-28135D307728}"/>
    <dgm:cxn modelId="{211D462A-BE1C-564B-A7B5-D8F0C8AC949B}" type="presOf" srcId="{F18259AC-0750-4352-B742-F9A1034780CD}" destId="{E6485EE8-FE77-FD4C-A79A-20D4BA5404B3}" srcOrd="0" destOrd="0" presId="urn:microsoft.com/office/officeart/2005/8/layout/matrix3"/>
    <dgm:cxn modelId="{1348323D-A4E7-43DA-B1DA-EDA584EC731A}" srcId="{D347267B-6C31-4DA9-8C5C-927D81D33224}" destId="{9F7F31A7-979B-42E1-9C1C-BD87C64ABB58}" srcOrd="1" destOrd="0" parTransId="{E0B7ED83-23E5-4645-8183-6F7C8C44E6A5}" sibTransId="{0B3DFC26-6BE6-49D9-9630-A23E1613DB85}"/>
    <dgm:cxn modelId="{148A0043-C8C4-9543-867D-E45D8A4CC443}" type="presOf" srcId="{D347267B-6C31-4DA9-8C5C-927D81D33224}" destId="{5A7DDD1B-6880-7846-B544-4697FC1259DE}" srcOrd="0" destOrd="0" presId="urn:microsoft.com/office/officeart/2005/8/layout/matrix3"/>
    <dgm:cxn modelId="{D9415377-ABF7-854A-91E6-C8CE9D11854D}" type="presOf" srcId="{4CF44906-01D1-4CCE-9245-7D5D9CBEBBCD}" destId="{DA40B1A3-1099-E743-9E13-2CAA224047DB}" srcOrd="0" destOrd="0" presId="urn:microsoft.com/office/officeart/2005/8/layout/matrix3"/>
    <dgm:cxn modelId="{DDBCD27E-D9CA-B949-99FA-C1ADB122B6EA}" type="presOf" srcId="{9F7F31A7-979B-42E1-9C1C-BD87C64ABB58}" destId="{49493C5F-7501-2A47-83EC-88E17D383B0E}" srcOrd="0" destOrd="0" presId="urn:microsoft.com/office/officeart/2005/8/layout/matrix3"/>
    <dgm:cxn modelId="{50019999-EBCF-4E6A-9FB0-5AE99E17F87E}" srcId="{D347267B-6C31-4DA9-8C5C-927D81D33224}" destId="{FEB996E2-8BDD-4832-8D09-2000C92C60B9}" srcOrd="0" destOrd="0" parTransId="{8B9F4C4C-A439-4717-8B26-76946DFCC5EB}" sibTransId="{DDF4D2CA-27B5-4CBD-966C-9D3AD19CF684}"/>
    <dgm:cxn modelId="{431E1AA8-0DC2-4DF9-A5E7-4927CAEBAE94}" srcId="{D347267B-6C31-4DA9-8C5C-927D81D33224}" destId="{F18259AC-0750-4352-B742-F9A1034780CD}" srcOrd="3" destOrd="0" parTransId="{8CFD1AFA-668E-4F11-88FB-7CD90BF2EBF5}" sibTransId="{F221AFF5-03D6-498E-B444-896A67D6501B}"/>
    <dgm:cxn modelId="{1FFCBDCC-5F27-F042-9A12-2EFE9D06EC93}" type="presOf" srcId="{FEB996E2-8BDD-4832-8D09-2000C92C60B9}" destId="{D30B4FB9-246D-BC44-AD53-AFD78DE9C315}" srcOrd="0" destOrd="0" presId="urn:microsoft.com/office/officeart/2005/8/layout/matrix3"/>
    <dgm:cxn modelId="{C3FD7FE4-8480-224B-98DF-A34A91139812}" type="presParOf" srcId="{5A7DDD1B-6880-7846-B544-4697FC1259DE}" destId="{97EDCCEE-2703-2246-9FD9-7B35DF7639D9}" srcOrd="0" destOrd="0" presId="urn:microsoft.com/office/officeart/2005/8/layout/matrix3"/>
    <dgm:cxn modelId="{F6EFDA74-0A60-2E48-9A1B-5605C65DA556}" type="presParOf" srcId="{5A7DDD1B-6880-7846-B544-4697FC1259DE}" destId="{D30B4FB9-246D-BC44-AD53-AFD78DE9C315}" srcOrd="1" destOrd="0" presId="urn:microsoft.com/office/officeart/2005/8/layout/matrix3"/>
    <dgm:cxn modelId="{089CC3FF-C63C-8D43-AA2A-7CD21AF2344B}" type="presParOf" srcId="{5A7DDD1B-6880-7846-B544-4697FC1259DE}" destId="{49493C5F-7501-2A47-83EC-88E17D383B0E}" srcOrd="2" destOrd="0" presId="urn:microsoft.com/office/officeart/2005/8/layout/matrix3"/>
    <dgm:cxn modelId="{9AEF6FC6-9A1A-CF4F-B454-ABF61CB77F54}" type="presParOf" srcId="{5A7DDD1B-6880-7846-B544-4697FC1259DE}" destId="{DA40B1A3-1099-E743-9E13-2CAA224047DB}" srcOrd="3" destOrd="0" presId="urn:microsoft.com/office/officeart/2005/8/layout/matrix3"/>
    <dgm:cxn modelId="{1424908E-6036-C04F-8890-B36F97B7F9C5}" type="presParOf" srcId="{5A7DDD1B-6880-7846-B544-4697FC1259DE}" destId="{E6485EE8-FE77-FD4C-A79A-20D4BA5404B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D398D-BABD-514A-AC87-5769A59FBB7E}">
      <dsp:nvSpPr>
        <dsp:cNvPr id="0" name=""/>
        <dsp:cNvSpPr/>
      </dsp:nvSpPr>
      <dsp:spPr>
        <a:xfrm>
          <a:off x="3249" y="875352"/>
          <a:ext cx="2319860" cy="14731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1FCD5F-6D76-1F41-9836-85E411D7C2C8}">
      <dsp:nvSpPr>
        <dsp:cNvPr id="0" name=""/>
        <dsp:cNvSpPr/>
      </dsp:nvSpPr>
      <dsp:spPr>
        <a:xfrm>
          <a:off x="261011" y="1120226"/>
          <a:ext cx="2319860" cy="147311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Background of UNG</a:t>
          </a:r>
        </a:p>
      </dsp:txBody>
      <dsp:txXfrm>
        <a:off x="304157" y="1163372"/>
        <a:ext cx="2233568" cy="1386819"/>
      </dsp:txXfrm>
    </dsp:sp>
    <dsp:sp modelId="{C3E82223-A1A6-6E45-B746-AEB1C8EE1801}">
      <dsp:nvSpPr>
        <dsp:cNvPr id="0" name=""/>
        <dsp:cNvSpPr/>
      </dsp:nvSpPr>
      <dsp:spPr>
        <a:xfrm>
          <a:off x="2838634" y="875352"/>
          <a:ext cx="2319860" cy="14731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F96691-9753-5E4A-B69A-5836EFDC93BE}">
      <dsp:nvSpPr>
        <dsp:cNvPr id="0" name=""/>
        <dsp:cNvSpPr/>
      </dsp:nvSpPr>
      <dsp:spPr>
        <a:xfrm>
          <a:off x="3096396" y="1120226"/>
          <a:ext cx="2319860" cy="147311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Problem of Practice</a:t>
          </a:r>
        </a:p>
      </dsp:txBody>
      <dsp:txXfrm>
        <a:off x="3139542" y="1163372"/>
        <a:ext cx="2233568" cy="1386819"/>
      </dsp:txXfrm>
    </dsp:sp>
    <dsp:sp modelId="{8CDAA466-80B7-2D4A-B7B1-B647146D8FEB}">
      <dsp:nvSpPr>
        <dsp:cNvPr id="0" name=""/>
        <dsp:cNvSpPr/>
      </dsp:nvSpPr>
      <dsp:spPr>
        <a:xfrm>
          <a:off x="5674019" y="875352"/>
          <a:ext cx="2319860" cy="14731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E8D205-96BA-8C4D-B06C-DADCF32FFE2A}">
      <dsp:nvSpPr>
        <dsp:cNvPr id="0" name=""/>
        <dsp:cNvSpPr/>
      </dsp:nvSpPr>
      <dsp:spPr>
        <a:xfrm>
          <a:off x="5931781" y="1120226"/>
          <a:ext cx="2319860" cy="147311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Solutions </a:t>
          </a:r>
        </a:p>
      </dsp:txBody>
      <dsp:txXfrm>
        <a:off x="5974927" y="1163372"/>
        <a:ext cx="2233568" cy="1386819"/>
      </dsp:txXfrm>
    </dsp:sp>
    <dsp:sp modelId="{9C7A2248-C547-0E4A-8265-A9FFD0460C65}">
      <dsp:nvSpPr>
        <dsp:cNvPr id="0" name=""/>
        <dsp:cNvSpPr/>
      </dsp:nvSpPr>
      <dsp:spPr>
        <a:xfrm>
          <a:off x="8509404" y="875352"/>
          <a:ext cx="2319860" cy="14731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B7CC5D-F073-BD4F-BA5B-2BEA4200A712}">
      <dsp:nvSpPr>
        <dsp:cNvPr id="0" name=""/>
        <dsp:cNvSpPr/>
      </dsp:nvSpPr>
      <dsp:spPr>
        <a:xfrm>
          <a:off x="8767166" y="1120226"/>
          <a:ext cx="2319860" cy="147311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Questions</a:t>
          </a:r>
        </a:p>
      </dsp:txBody>
      <dsp:txXfrm>
        <a:off x="8810312" y="1163372"/>
        <a:ext cx="2233568" cy="1386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94660-3BA5-A942-A080-4C271C918148}">
      <dsp:nvSpPr>
        <dsp:cNvPr id="0" name=""/>
        <dsp:cNvSpPr/>
      </dsp:nvSpPr>
      <dsp:spPr>
        <a:xfrm>
          <a:off x="2707" y="1507980"/>
          <a:ext cx="2409752" cy="963900"/>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a:t>19/20 - Pandemic - need for virtual observations - GoReact</a:t>
          </a:r>
          <a:endParaRPr lang="en-US" sz="1000" kern="1200" dirty="0"/>
        </a:p>
      </dsp:txBody>
      <dsp:txXfrm>
        <a:off x="484657" y="1507980"/>
        <a:ext cx="1445852" cy="963900"/>
      </dsp:txXfrm>
    </dsp:sp>
    <dsp:sp modelId="{D536B23E-B0B9-F644-A3DF-157E39059ED7}">
      <dsp:nvSpPr>
        <dsp:cNvPr id="0" name=""/>
        <dsp:cNvSpPr/>
      </dsp:nvSpPr>
      <dsp:spPr>
        <a:xfrm>
          <a:off x="2171484" y="1507980"/>
          <a:ext cx="2409752" cy="963900"/>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a:t>20/21 - Unable to do face to face observations –Online PDC for ELE/SPED – GoReact and online instruction</a:t>
          </a:r>
          <a:endParaRPr lang="en-US" sz="1000" kern="1200" dirty="0"/>
        </a:p>
      </dsp:txBody>
      <dsp:txXfrm>
        <a:off x="2653434" y="1507980"/>
        <a:ext cx="1445852" cy="963900"/>
      </dsp:txXfrm>
    </dsp:sp>
    <dsp:sp modelId="{303C00B8-F651-4040-BE70-BC8FFDF291A3}">
      <dsp:nvSpPr>
        <dsp:cNvPr id="0" name=""/>
        <dsp:cNvSpPr/>
      </dsp:nvSpPr>
      <dsp:spPr>
        <a:xfrm>
          <a:off x="4340261" y="1507980"/>
          <a:ext cx="2409752" cy="963900"/>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a:t>21/22 - Expand program to outlying districts  - Start TCRP-Supervisors enjoy virtual observations - GoReact - Introduce COACHED</a:t>
          </a:r>
          <a:endParaRPr lang="en-US" sz="1000" kern="1200" dirty="0"/>
        </a:p>
      </dsp:txBody>
      <dsp:txXfrm>
        <a:off x="4822211" y="1507980"/>
        <a:ext cx="1445852" cy="963900"/>
      </dsp:txXfrm>
    </dsp:sp>
    <dsp:sp modelId="{78A12A7E-A23E-0946-82F8-8977FDC8E423}">
      <dsp:nvSpPr>
        <dsp:cNvPr id="0" name=""/>
        <dsp:cNvSpPr/>
      </dsp:nvSpPr>
      <dsp:spPr>
        <a:xfrm>
          <a:off x="6509038" y="1507980"/>
          <a:ext cx="2409752" cy="963900"/>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a:t>22/23 - Continued Expansion – Transition all supervisors doing virtual supervision to COACHED</a:t>
          </a:r>
          <a:endParaRPr lang="en-US" sz="1000" kern="1200" dirty="0"/>
        </a:p>
      </dsp:txBody>
      <dsp:txXfrm>
        <a:off x="6990988" y="1507980"/>
        <a:ext cx="1445852" cy="963900"/>
      </dsp:txXfrm>
    </dsp:sp>
    <dsp:sp modelId="{BDA519B2-351A-2F4E-A731-4901B9D22569}">
      <dsp:nvSpPr>
        <dsp:cNvPr id="0" name=""/>
        <dsp:cNvSpPr/>
      </dsp:nvSpPr>
      <dsp:spPr>
        <a:xfrm>
          <a:off x="8677815" y="1507980"/>
          <a:ext cx="2409752" cy="963900"/>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en-US" sz="1000" kern="1200"/>
            <a:t>23/24 – Transition entire COE to COACHED</a:t>
          </a:r>
          <a:endParaRPr lang="en-US" sz="1000" kern="1200" dirty="0"/>
        </a:p>
      </dsp:txBody>
      <dsp:txXfrm>
        <a:off x="9159765" y="1507980"/>
        <a:ext cx="1445852" cy="9639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6D7C5-201E-D64D-9E07-BF75FBBE1CB7}">
      <dsp:nvSpPr>
        <dsp:cNvPr id="0" name=""/>
        <dsp:cNvSpPr/>
      </dsp:nvSpPr>
      <dsp:spPr>
        <a:xfrm>
          <a:off x="0" y="34464"/>
          <a:ext cx="6373813" cy="13513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Supporting students in multiple counties</a:t>
          </a:r>
        </a:p>
      </dsp:txBody>
      <dsp:txXfrm>
        <a:off x="65967" y="100431"/>
        <a:ext cx="6241879" cy="1219416"/>
      </dsp:txXfrm>
    </dsp:sp>
    <dsp:sp modelId="{3AEDBE10-1813-2E43-87D2-3E1E379685D2}">
      <dsp:nvSpPr>
        <dsp:cNvPr id="0" name=""/>
        <dsp:cNvSpPr/>
      </dsp:nvSpPr>
      <dsp:spPr>
        <a:xfrm>
          <a:off x="0" y="1480854"/>
          <a:ext cx="6373813" cy="1351350"/>
        </a:xfrm>
        <a:prstGeom prst="roundRect">
          <a:avLst/>
        </a:prstGeom>
        <a:solidFill>
          <a:schemeClr val="accent5">
            <a:hueOff val="-494483"/>
            <a:satOff val="-2381"/>
            <a:lumOff val="-15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Flip to Online Learning</a:t>
          </a:r>
        </a:p>
      </dsp:txBody>
      <dsp:txXfrm>
        <a:off x="65967" y="1546821"/>
        <a:ext cx="6241879" cy="1219416"/>
      </dsp:txXfrm>
    </dsp:sp>
    <dsp:sp modelId="{3972EACE-3E82-374F-838D-FE097DFFBFDB}">
      <dsp:nvSpPr>
        <dsp:cNvPr id="0" name=""/>
        <dsp:cNvSpPr/>
      </dsp:nvSpPr>
      <dsp:spPr>
        <a:xfrm>
          <a:off x="0" y="2927244"/>
          <a:ext cx="6373813" cy="1351350"/>
        </a:xfrm>
        <a:prstGeom prst="roundRect">
          <a:avLst/>
        </a:prstGeom>
        <a:solidFill>
          <a:schemeClr val="accent5">
            <a:hueOff val="-988967"/>
            <a:satOff val="-4763"/>
            <a:lumOff val="-30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Introducing new technology to faculty/supervisors/students</a:t>
          </a:r>
        </a:p>
      </dsp:txBody>
      <dsp:txXfrm>
        <a:off x="65967" y="2993211"/>
        <a:ext cx="6241879" cy="1219416"/>
      </dsp:txXfrm>
    </dsp:sp>
    <dsp:sp modelId="{3DDD0BC9-DC36-1441-8F50-9093214056BE}">
      <dsp:nvSpPr>
        <dsp:cNvPr id="0" name=""/>
        <dsp:cNvSpPr/>
      </dsp:nvSpPr>
      <dsp:spPr>
        <a:xfrm>
          <a:off x="0" y="4373635"/>
          <a:ext cx="6373813" cy="1351350"/>
        </a:xfrm>
        <a:prstGeom prst="roundRect">
          <a:avLst/>
        </a:prstGeom>
        <a:solidFill>
          <a:schemeClr val="accent5">
            <a:hueOff val="-1483450"/>
            <a:satOff val="-7144"/>
            <a:lumOff val="-45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Training</a:t>
          </a:r>
        </a:p>
      </dsp:txBody>
      <dsp:txXfrm>
        <a:off x="65967" y="4439602"/>
        <a:ext cx="6241879" cy="12194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F5094-79D5-904A-A37B-7C6AE96A5379}">
      <dsp:nvSpPr>
        <dsp:cNvPr id="0" name=""/>
        <dsp:cNvSpPr/>
      </dsp:nvSpPr>
      <dsp:spPr>
        <a:xfrm>
          <a:off x="0" y="84850"/>
          <a:ext cx="6373813" cy="10580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Use of COACHED</a:t>
          </a:r>
        </a:p>
      </dsp:txBody>
      <dsp:txXfrm>
        <a:off x="51649" y="136499"/>
        <a:ext cx="6270515" cy="954747"/>
      </dsp:txXfrm>
    </dsp:sp>
    <dsp:sp modelId="{E71AABC9-69E8-DA41-8960-E114FCE28FE9}">
      <dsp:nvSpPr>
        <dsp:cNvPr id="0" name=""/>
        <dsp:cNvSpPr/>
      </dsp:nvSpPr>
      <dsp:spPr>
        <a:xfrm>
          <a:off x="0" y="1217776"/>
          <a:ext cx="6373813" cy="1058045"/>
        </a:xfrm>
        <a:prstGeom prst="roundRect">
          <a:avLst/>
        </a:prstGeom>
        <a:solidFill>
          <a:schemeClr val="accent5">
            <a:hueOff val="-370863"/>
            <a:satOff val="-1786"/>
            <a:lumOff val="-11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Nearpod, Google Notebooks, EdPuzzle</a:t>
          </a:r>
        </a:p>
      </dsp:txBody>
      <dsp:txXfrm>
        <a:off x="51649" y="1269425"/>
        <a:ext cx="6270515" cy="954747"/>
      </dsp:txXfrm>
    </dsp:sp>
    <dsp:sp modelId="{4EFD5BC5-A20C-8A4D-9557-B13645EA62E1}">
      <dsp:nvSpPr>
        <dsp:cNvPr id="0" name=""/>
        <dsp:cNvSpPr/>
      </dsp:nvSpPr>
      <dsp:spPr>
        <a:xfrm>
          <a:off x="0" y="2350702"/>
          <a:ext cx="6373813" cy="1058045"/>
        </a:xfrm>
        <a:prstGeom prst="roundRect">
          <a:avLst/>
        </a:prstGeom>
        <a:solidFill>
          <a:schemeClr val="accent5">
            <a:hueOff val="-741725"/>
            <a:satOff val="-3572"/>
            <a:lumOff val="-22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Virtual Reality – purchase of VR Goggles</a:t>
          </a:r>
        </a:p>
      </dsp:txBody>
      <dsp:txXfrm>
        <a:off x="51649" y="2402351"/>
        <a:ext cx="6270515" cy="954747"/>
      </dsp:txXfrm>
    </dsp:sp>
    <dsp:sp modelId="{5A98C551-A521-0F4A-B7A8-C32EB75468B4}">
      <dsp:nvSpPr>
        <dsp:cNvPr id="0" name=""/>
        <dsp:cNvSpPr/>
      </dsp:nvSpPr>
      <dsp:spPr>
        <a:xfrm>
          <a:off x="0" y="3483627"/>
          <a:ext cx="6373813" cy="1058045"/>
        </a:xfrm>
        <a:prstGeom prst="roundRect">
          <a:avLst/>
        </a:prstGeom>
        <a:solidFill>
          <a:schemeClr val="accent5">
            <a:hueOff val="-1112588"/>
            <a:satOff val="-5358"/>
            <a:lumOff val="-33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Mixed Reality - Mursion (UWGLive)</a:t>
          </a:r>
        </a:p>
      </dsp:txBody>
      <dsp:txXfrm>
        <a:off x="51649" y="3535276"/>
        <a:ext cx="6270515" cy="954747"/>
      </dsp:txXfrm>
    </dsp:sp>
    <dsp:sp modelId="{8620C5A1-2678-AF47-B833-05E7991762E6}">
      <dsp:nvSpPr>
        <dsp:cNvPr id="0" name=""/>
        <dsp:cNvSpPr/>
      </dsp:nvSpPr>
      <dsp:spPr>
        <a:xfrm>
          <a:off x="0" y="4616553"/>
          <a:ext cx="6373813" cy="1058045"/>
        </a:xfrm>
        <a:prstGeom prst="roundRect">
          <a:avLst/>
        </a:prstGeom>
        <a:solidFill>
          <a:schemeClr val="accent5">
            <a:hueOff val="-1483450"/>
            <a:satOff val="-7144"/>
            <a:lumOff val="-45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New Role – Technological Professional Development Faculty Coordinator</a:t>
          </a:r>
        </a:p>
      </dsp:txBody>
      <dsp:txXfrm>
        <a:off x="51649" y="4668202"/>
        <a:ext cx="6270515" cy="9547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5355E-4834-9D4E-8E2A-95951E4578C0}">
      <dsp:nvSpPr>
        <dsp:cNvPr id="0" name=""/>
        <dsp:cNvSpPr/>
      </dsp:nvSpPr>
      <dsp:spPr>
        <a:xfrm>
          <a:off x="9747" y="1115922"/>
          <a:ext cx="2913363" cy="17480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Supervisor Training</a:t>
          </a:r>
        </a:p>
        <a:p>
          <a:pPr marL="114300" lvl="1" indent="-114300" algn="l" defTabSz="622300">
            <a:lnSpc>
              <a:spcPct val="90000"/>
            </a:lnSpc>
            <a:spcBef>
              <a:spcPct val="0"/>
            </a:spcBef>
            <a:spcAft>
              <a:spcPct val="15000"/>
            </a:spcAft>
            <a:buChar char="•"/>
          </a:pPr>
          <a:r>
            <a:rPr lang="en-US" sz="1400" kern="1200" dirty="0"/>
            <a:t>Fall 2023</a:t>
          </a:r>
        </a:p>
        <a:p>
          <a:pPr marL="114300" lvl="1" indent="-114300" algn="l" defTabSz="622300">
            <a:lnSpc>
              <a:spcPct val="90000"/>
            </a:lnSpc>
            <a:spcBef>
              <a:spcPct val="0"/>
            </a:spcBef>
            <a:spcAft>
              <a:spcPct val="15000"/>
            </a:spcAft>
            <a:buChar char="•"/>
          </a:pPr>
          <a:r>
            <a:rPr lang="en-US" sz="1400" kern="1200" dirty="0"/>
            <a:t>Face to Face</a:t>
          </a:r>
        </a:p>
        <a:p>
          <a:pPr marL="114300" lvl="1" indent="-114300" algn="l" defTabSz="622300">
            <a:lnSpc>
              <a:spcPct val="90000"/>
            </a:lnSpc>
            <a:spcBef>
              <a:spcPct val="0"/>
            </a:spcBef>
            <a:spcAft>
              <a:spcPct val="15000"/>
            </a:spcAft>
            <a:buChar char="•"/>
          </a:pPr>
          <a:r>
            <a:rPr lang="en-US" sz="1400" kern="1200" dirty="0"/>
            <a:t>Virtual</a:t>
          </a:r>
        </a:p>
        <a:p>
          <a:pPr marL="114300" lvl="1" indent="-114300" algn="l" defTabSz="622300">
            <a:lnSpc>
              <a:spcPct val="90000"/>
            </a:lnSpc>
            <a:spcBef>
              <a:spcPct val="0"/>
            </a:spcBef>
            <a:spcAft>
              <a:spcPct val="15000"/>
            </a:spcAft>
            <a:buChar char="•"/>
          </a:pPr>
          <a:r>
            <a:rPr lang="en-US" sz="1400" kern="1200" dirty="0"/>
            <a:t>Ongoing support </a:t>
          </a:r>
        </a:p>
      </dsp:txBody>
      <dsp:txXfrm>
        <a:off x="60945" y="1167120"/>
        <a:ext cx="2810967" cy="1645621"/>
      </dsp:txXfrm>
    </dsp:sp>
    <dsp:sp modelId="{E70CF31F-C638-574F-9704-19392928C8A0}">
      <dsp:nvSpPr>
        <dsp:cNvPr id="0" name=""/>
        <dsp:cNvSpPr/>
      </dsp:nvSpPr>
      <dsp:spPr>
        <a:xfrm>
          <a:off x="3214446" y="1628673"/>
          <a:ext cx="617633" cy="722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214446" y="1773176"/>
        <a:ext cx="432343" cy="433508"/>
      </dsp:txXfrm>
    </dsp:sp>
    <dsp:sp modelId="{582C413C-B592-FA4F-BA5B-05B950DE25E3}">
      <dsp:nvSpPr>
        <dsp:cNvPr id="0" name=""/>
        <dsp:cNvSpPr/>
      </dsp:nvSpPr>
      <dsp:spPr>
        <a:xfrm>
          <a:off x="4088455" y="1115922"/>
          <a:ext cx="2913363" cy="17480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Student Training</a:t>
          </a:r>
        </a:p>
        <a:p>
          <a:pPr marL="114300" lvl="1" indent="-114300" algn="l" defTabSz="622300">
            <a:lnSpc>
              <a:spcPct val="90000"/>
            </a:lnSpc>
            <a:spcBef>
              <a:spcPct val="0"/>
            </a:spcBef>
            <a:spcAft>
              <a:spcPct val="15000"/>
            </a:spcAft>
            <a:buChar char="•"/>
          </a:pPr>
          <a:r>
            <a:rPr lang="en-US" sz="1400" kern="1200" dirty="0"/>
            <a:t>Fall 2023</a:t>
          </a:r>
        </a:p>
        <a:p>
          <a:pPr marL="114300" lvl="1" indent="-114300" algn="l" defTabSz="622300">
            <a:lnSpc>
              <a:spcPct val="90000"/>
            </a:lnSpc>
            <a:spcBef>
              <a:spcPct val="0"/>
            </a:spcBef>
            <a:spcAft>
              <a:spcPct val="15000"/>
            </a:spcAft>
            <a:buChar char="•"/>
          </a:pPr>
          <a:r>
            <a:rPr lang="en-US" sz="1400" kern="1200" dirty="0"/>
            <a:t>ELE/SPED - during debriefing</a:t>
          </a:r>
        </a:p>
        <a:p>
          <a:pPr marL="114300" lvl="1" indent="-114300" algn="l" defTabSz="622300">
            <a:lnSpc>
              <a:spcPct val="90000"/>
            </a:lnSpc>
            <a:spcBef>
              <a:spcPct val="0"/>
            </a:spcBef>
            <a:spcAft>
              <a:spcPct val="15000"/>
            </a:spcAft>
            <a:buChar char="•"/>
          </a:pPr>
          <a:r>
            <a:rPr lang="en-US" sz="1400" kern="1200" dirty="0"/>
            <a:t>MG/SSE - in class</a:t>
          </a:r>
        </a:p>
        <a:p>
          <a:pPr marL="114300" lvl="1" indent="-114300" algn="l" defTabSz="622300">
            <a:lnSpc>
              <a:spcPct val="90000"/>
            </a:lnSpc>
            <a:spcBef>
              <a:spcPct val="0"/>
            </a:spcBef>
            <a:spcAft>
              <a:spcPct val="15000"/>
            </a:spcAft>
            <a:buChar char="•"/>
          </a:pPr>
          <a:r>
            <a:rPr lang="en-US" sz="1400" kern="1200" dirty="0"/>
            <a:t>Virtual</a:t>
          </a:r>
        </a:p>
        <a:p>
          <a:pPr marL="114300" lvl="1" indent="-114300" algn="l" defTabSz="622300">
            <a:lnSpc>
              <a:spcPct val="90000"/>
            </a:lnSpc>
            <a:spcBef>
              <a:spcPct val="0"/>
            </a:spcBef>
            <a:spcAft>
              <a:spcPct val="15000"/>
            </a:spcAft>
            <a:buChar char="•"/>
          </a:pPr>
          <a:r>
            <a:rPr lang="en-US" sz="1400" kern="1200" dirty="0"/>
            <a:t>Ongoing Support</a:t>
          </a:r>
        </a:p>
      </dsp:txBody>
      <dsp:txXfrm>
        <a:off x="4139653" y="1167120"/>
        <a:ext cx="2810967" cy="1645621"/>
      </dsp:txXfrm>
    </dsp:sp>
    <dsp:sp modelId="{B3858ABA-C5D7-094C-886F-208F7DF050A7}">
      <dsp:nvSpPr>
        <dsp:cNvPr id="0" name=""/>
        <dsp:cNvSpPr/>
      </dsp:nvSpPr>
      <dsp:spPr>
        <a:xfrm>
          <a:off x="7293155" y="1628673"/>
          <a:ext cx="617633" cy="7225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293155" y="1773176"/>
        <a:ext cx="432343" cy="433508"/>
      </dsp:txXfrm>
    </dsp:sp>
    <dsp:sp modelId="{7579328C-6778-3E45-83FE-1C55CE42F5D7}">
      <dsp:nvSpPr>
        <dsp:cNvPr id="0" name=""/>
        <dsp:cNvSpPr/>
      </dsp:nvSpPr>
      <dsp:spPr>
        <a:xfrm>
          <a:off x="8167164" y="1115922"/>
          <a:ext cx="2913363" cy="17480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Step by step videos</a:t>
          </a:r>
        </a:p>
        <a:p>
          <a:pPr marL="114300" lvl="1" indent="-114300" algn="l" defTabSz="622300">
            <a:lnSpc>
              <a:spcPct val="90000"/>
            </a:lnSpc>
            <a:spcBef>
              <a:spcPct val="0"/>
            </a:spcBef>
            <a:spcAft>
              <a:spcPct val="15000"/>
            </a:spcAft>
            <a:buChar char="•"/>
          </a:pPr>
          <a:r>
            <a:rPr lang="en-US" sz="1400" kern="1200" dirty="0"/>
            <a:t>Created for supervisors and students</a:t>
          </a:r>
        </a:p>
        <a:p>
          <a:pPr marL="114300" lvl="1" indent="-114300" algn="l" defTabSz="622300">
            <a:lnSpc>
              <a:spcPct val="90000"/>
            </a:lnSpc>
            <a:spcBef>
              <a:spcPct val="0"/>
            </a:spcBef>
            <a:spcAft>
              <a:spcPct val="15000"/>
            </a:spcAft>
            <a:buChar char="•"/>
          </a:pPr>
          <a:r>
            <a:rPr lang="en-US" sz="1400" kern="1200" dirty="0"/>
            <a:t>YouTube</a:t>
          </a:r>
        </a:p>
      </dsp:txBody>
      <dsp:txXfrm>
        <a:off x="8218362" y="1167120"/>
        <a:ext cx="2810967" cy="16456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3F02A-7C8C-1E47-BBB9-964C8AD47DD2}">
      <dsp:nvSpPr>
        <dsp:cNvPr id="0" name=""/>
        <dsp:cNvSpPr/>
      </dsp:nvSpPr>
      <dsp:spPr>
        <a:xfrm>
          <a:off x="0" y="2812"/>
          <a:ext cx="637381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491E54-F25D-D749-A7AC-EC659300B7F0}">
      <dsp:nvSpPr>
        <dsp:cNvPr id="0" name=""/>
        <dsp:cNvSpPr/>
      </dsp:nvSpPr>
      <dsp:spPr>
        <a:xfrm>
          <a:off x="0" y="2812"/>
          <a:ext cx="6373813" cy="95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Appx 10 Supervisors using it exclusively</a:t>
          </a:r>
        </a:p>
      </dsp:txBody>
      <dsp:txXfrm>
        <a:off x="0" y="2812"/>
        <a:ext cx="6373813" cy="958970"/>
      </dsp:txXfrm>
    </dsp:sp>
    <dsp:sp modelId="{8FAC7AE5-C62B-DA49-8BD8-CBB44583A89D}">
      <dsp:nvSpPr>
        <dsp:cNvPr id="0" name=""/>
        <dsp:cNvSpPr/>
      </dsp:nvSpPr>
      <dsp:spPr>
        <a:xfrm>
          <a:off x="0" y="961783"/>
          <a:ext cx="6373813" cy="0"/>
        </a:xfrm>
        <a:prstGeom prst="line">
          <a:avLst/>
        </a:prstGeom>
        <a:solidFill>
          <a:schemeClr val="accent2">
            <a:hueOff val="-299380"/>
            <a:satOff val="-135"/>
            <a:lumOff val="1411"/>
            <a:alphaOff val="0"/>
          </a:schemeClr>
        </a:solidFill>
        <a:ln w="12700" cap="flat" cmpd="sng" algn="ctr">
          <a:solidFill>
            <a:schemeClr val="accent2">
              <a:hueOff val="-299380"/>
              <a:satOff val="-135"/>
              <a:lumOff val="14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7E0CA1-1B05-D54D-BDFE-4B6305E555AB}">
      <dsp:nvSpPr>
        <dsp:cNvPr id="0" name=""/>
        <dsp:cNvSpPr/>
      </dsp:nvSpPr>
      <dsp:spPr>
        <a:xfrm>
          <a:off x="0" y="961783"/>
          <a:ext cx="6373813" cy="95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Appx 80 Students using it exclusively</a:t>
          </a:r>
        </a:p>
      </dsp:txBody>
      <dsp:txXfrm>
        <a:off x="0" y="961783"/>
        <a:ext cx="6373813" cy="958970"/>
      </dsp:txXfrm>
    </dsp:sp>
    <dsp:sp modelId="{0A6CE685-DA92-2549-9C67-7AF8FA5E1F32}">
      <dsp:nvSpPr>
        <dsp:cNvPr id="0" name=""/>
        <dsp:cNvSpPr/>
      </dsp:nvSpPr>
      <dsp:spPr>
        <a:xfrm>
          <a:off x="0" y="1920754"/>
          <a:ext cx="6373813" cy="0"/>
        </a:xfrm>
        <a:prstGeom prst="line">
          <a:avLst/>
        </a:prstGeom>
        <a:solidFill>
          <a:schemeClr val="accent2">
            <a:hueOff val="-598761"/>
            <a:satOff val="-270"/>
            <a:lumOff val="2823"/>
            <a:alphaOff val="0"/>
          </a:schemeClr>
        </a:solidFill>
        <a:ln w="12700" cap="flat" cmpd="sng" algn="ctr">
          <a:solidFill>
            <a:schemeClr val="accent2">
              <a:hueOff val="-598761"/>
              <a:satOff val="-270"/>
              <a:lumOff val="28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ACFC3A-0971-9443-94A6-71CD9375F218}">
      <dsp:nvSpPr>
        <dsp:cNvPr id="0" name=""/>
        <dsp:cNvSpPr/>
      </dsp:nvSpPr>
      <dsp:spPr>
        <a:xfrm>
          <a:off x="0" y="1920754"/>
          <a:ext cx="6373813" cy="95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Primarily virtual</a:t>
          </a:r>
        </a:p>
      </dsp:txBody>
      <dsp:txXfrm>
        <a:off x="0" y="1920754"/>
        <a:ext cx="6373813" cy="958970"/>
      </dsp:txXfrm>
    </dsp:sp>
    <dsp:sp modelId="{ACB42E28-1C69-F446-B770-C85B7216D4F7}">
      <dsp:nvSpPr>
        <dsp:cNvPr id="0" name=""/>
        <dsp:cNvSpPr/>
      </dsp:nvSpPr>
      <dsp:spPr>
        <a:xfrm>
          <a:off x="0" y="2879725"/>
          <a:ext cx="6373813" cy="0"/>
        </a:xfrm>
        <a:prstGeom prst="line">
          <a:avLst/>
        </a:prstGeom>
        <a:solidFill>
          <a:schemeClr val="accent2">
            <a:hueOff val="-898141"/>
            <a:satOff val="-404"/>
            <a:lumOff val="4234"/>
            <a:alphaOff val="0"/>
          </a:schemeClr>
        </a:solidFill>
        <a:ln w="12700" cap="flat" cmpd="sng" algn="ctr">
          <a:solidFill>
            <a:schemeClr val="accent2">
              <a:hueOff val="-898141"/>
              <a:satOff val="-404"/>
              <a:lumOff val="42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52B9BA-23DB-4947-83FB-B6C6646D2441}">
      <dsp:nvSpPr>
        <dsp:cNvPr id="0" name=""/>
        <dsp:cNvSpPr/>
      </dsp:nvSpPr>
      <dsp:spPr>
        <a:xfrm>
          <a:off x="0" y="2879725"/>
          <a:ext cx="6373813" cy="95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Ongoing support</a:t>
          </a:r>
        </a:p>
      </dsp:txBody>
      <dsp:txXfrm>
        <a:off x="0" y="2879725"/>
        <a:ext cx="6373813" cy="958970"/>
      </dsp:txXfrm>
    </dsp:sp>
    <dsp:sp modelId="{F3AE4E17-1F00-9042-A236-D3F1A6E0ADC8}">
      <dsp:nvSpPr>
        <dsp:cNvPr id="0" name=""/>
        <dsp:cNvSpPr/>
      </dsp:nvSpPr>
      <dsp:spPr>
        <a:xfrm>
          <a:off x="0" y="3838695"/>
          <a:ext cx="6373813" cy="0"/>
        </a:xfrm>
        <a:prstGeom prst="line">
          <a:avLst/>
        </a:prstGeom>
        <a:solidFill>
          <a:schemeClr val="accent2">
            <a:hueOff val="-1197522"/>
            <a:satOff val="-539"/>
            <a:lumOff val="5646"/>
            <a:alphaOff val="0"/>
          </a:schemeClr>
        </a:solidFill>
        <a:ln w="12700" cap="flat" cmpd="sng" algn="ctr">
          <a:solidFill>
            <a:schemeClr val="accent2">
              <a:hueOff val="-1197522"/>
              <a:satOff val="-539"/>
              <a:lumOff val="56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DE906D-321B-E44E-A331-901C107B8F2D}">
      <dsp:nvSpPr>
        <dsp:cNvPr id="0" name=""/>
        <dsp:cNvSpPr/>
      </dsp:nvSpPr>
      <dsp:spPr>
        <a:xfrm>
          <a:off x="0" y="3838695"/>
          <a:ext cx="6373813" cy="95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Students  - Positive Feedback</a:t>
          </a:r>
        </a:p>
      </dsp:txBody>
      <dsp:txXfrm>
        <a:off x="0" y="3838695"/>
        <a:ext cx="6373813" cy="958970"/>
      </dsp:txXfrm>
    </dsp:sp>
    <dsp:sp modelId="{278C34A4-0F79-5948-8B04-168AE513FD3B}">
      <dsp:nvSpPr>
        <dsp:cNvPr id="0" name=""/>
        <dsp:cNvSpPr/>
      </dsp:nvSpPr>
      <dsp:spPr>
        <a:xfrm>
          <a:off x="0" y="4797666"/>
          <a:ext cx="6373813" cy="0"/>
        </a:xfrm>
        <a:prstGeom prst="line">
          <a:avLst/>
        </a:prstGeom>
        <a:solidFill>
          <a:schemeClr val="accent2">
            <a:hueOff val="-1496902"/>
            <a:satOff val="-674"/>
            <a:lumOff val="7057"/>
            <a:alphaOff val="0"/>
          </a:schemeClr>
        </a:solidFill>
        <a:ln w="12700" cap="flat" cmpd="sng" algn="ctr">
          <a:solidFill>
            <a:schemeClr val="accent2">
              <a:hueOff val="-1496902"/>
              <a:satOff val="-674"/>
              <a:lumOff val="70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FC4BA8-7CEF-F64B-8F70-99CA920D270D}">
      <dsp:nvSpPr>
        <dsp:cNvPr id="0" name=""/>
        <dsp:cNvSpPr/>
      </dsp:nvSpPr>
      <dsp:spPr>
        <a:xfrm>
          <a:off x="0" y="4797666"/>
          <a:ext cx="6373813" cy="958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Supervisors – Mixed – dependent upon ease of usage and connectivity at times</a:t>
          </a:r>
        </a:p>
      </dsp:txBody>
      <dsp:txXfrm>
        <a:off x="0" y="4797666"/>
        <a:ext cx="6373813" cy="9589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DD6B6-8CDF-2C41-B2B8-4778FD53F419}">
      <dsp:nvSpPr>
        <dsp:cNvPr id="0" name=""/>
        <dsp:cNvSpPr/>
      </dsp:nvSpPr>
      <dsp:spPr>
        <a:xfrm>
          <a:off x="0" y="579396"/>
          <a:ext cx="3119140" cy="1980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F94EC2-C2D1-0A49-BB7F-8021241191BC}">
      <dsp:nvSpPr>
        <dsp:cNvPr id="0" name=""/>
        <dsp:cNvSpPr/>
      </dsp:nvSpPr>
      <dsp:spPr>
        <a:xfrm>
          <a:off x="346571" y="908639"/>
          <a:ext cx="3119140" cy="1980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Additional PD for Supervisors and Students</a:t>
          </a:r>
        </a:p>
      </dsp:txBody>
      <dsp:txXfrm>
        <a:off x="404582" y="966650"/>
        <a:ext cx="3003118" cy="1864631"/>
      </dsp:txXfrm>
    </dsp:sp>
    <dsp:sp modelId="{DA71EAA7-577D-A540-8C33-5B28FF7069BB}">
      <dsp:nvSpPr>
        <dsp:cNvPr id="0" name=""/>
        <dsp:cNvSpPr/>
      </dsp:nvSpPr>
      <dsp:spPr>
        <a:xfrm>
          <a:off x="3812282" y="579396"/>
          <a:ext cx="3119140" cy="1980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9CB2FD-45D6-AE45-829D-F0B516CCB8C3}">
      <dsp:nvSpPr>
        <dsp:cNvPr id="0" name=""/>
        <dsp:cNvSpPr/>
      </dsp:nvSpPr>
      <dsp:spPr>
        <a:xfrm>
          <a:off x="4158853" y="908639"/>
          <a:ext cx="3119140" cy="1980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Offer of 1:1 PD</a:t>
          </a:r>
        </a:p>
      </dsp:txBody>
      <dsp:txXfrm>
        <a:off x="4216864" y="966650"/>
        <a:ext cx="3003118" cy="1864631"/>
      </dsp:txXfrm>
    </dsp:sp>
    <dsp:sp modelId="{7E89ED64-FE33-1C4D-9D19-909F433BA4F3}">
      <dsp:nvSpPr>
        <dsp:cNvPr id="0" name=""/>
        <dsp:cNvSpPr/>
      </dsp:nvSpPr>
      <dsp:spPr>
        <a:xfrm>
          <a:off x="7624564" y="579396"/>
          <a:ext cx="3119140" cy="1980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F13BD7-9E33-274A-B29E-C91DFE116EF4}">
      <dsp:nvSpPr>
        <dsp:cNvPr id="0" name=""/>
        <dsp:cNvSpPr/>
      </dsp:nvSpPr>
      <dsp:spPr>
        <a:xfrm>
          <a:off x="7971135" y="908639"/>
          <a:ext cx="3119140" cy="1980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Working with departments on common goals </a:t>
          </a:r>
        </a:p>
      </dsp:txBody>
      <dsp:txXfrm>
        <a:off x="8029146" y="966650"/>
        <a:ext cx="3003118" cy="18646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DCCEE-2703-2246-9FD9-7B35DF7639D9}">
      <dsp:nvSpPr>
        <dsp:cNvPr id="0" name=""/>
        <dsp:cNvSpPr/>
      </dsp:nvSpPr>
      <dsp:spPr>
        <a:xfrm>
          <a:off x="0" y="629443"/>
          <a:ext cx="4500563" cy="4500563"/>
        </a:xfrm>
        <a:prstGeom prst="diamond">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0B4FB9-246D-BC44-AD53-AFD78DE9C315}">
      <dsp:nvSpPr>
        <dsp:cNvPr id="0" name=""/>
        <dsp:cNvSpPr/>
      </dsp:nvSpPr>
      <dsp:spPr>
        <a:xfrm>
          <a:off x="427553" y="1056996"/>
          <a:ext cx="1755219" cy="175521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Virtual Reality in Science Education Courses</a:t>
          </a:r>
        </a:p>
      </dsp:txBody>
      <dsp:txXfrm>
        <a:off x="513236" y="1142679"/>
        <a:ext cx="1583853" cy="1583853"/>
      </dsp:txXfrm>
    </dsp:sp>
    <dsp:sp modelId="{49493C5F-7501-2A47-83EC-88E17D383B0E}">
      <dsp:nvSpPr>
        <dsp:cNvPr id="0" name=""/>
        <dsp:cNvSpPr/>
      </dsp:nvSpPr>
      <dsp:spPr>
        <a:xfrm>
          <a:off x="2317789" y="1056996"/>
          <a:ext cx="1755219" cy="1755219"/>
        </a:xfrm>
        <a:prstGeom prst="roundRect">
          <a:avLst/>
        </a:prstGeom>
        <a:solidFill>
          <a:schemeClr val="accent4">
            <a:hueOff val="-505239"/>
            <a:satOff val="-225"/>
            <a:lumOff val="2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Mixed Reality to teach FBA strategies</a:t>
          </a:r>
        </a:p>
      </dsp:txBody>
      <dsp:txXfrm>
        <a:off x="2403472" y="1142679"/>
        <a:ext cx="1583853" cy="1583853"/>
      </dsp:txXfrm>
    </dsp:sp>
    <dsp:sp modelId="{DA40B1A3-1099-E743-9E13-2CAA224047DB}">
      <dsp:nvSpPr>
        <dsp:cNvPr id="0" name=""/>
        <dsp:cNvSpPr/>
      </dsp:nvSpPr>
      <dsp:spPr>
        <a:xfrm>
          <a:off x="427553" y="2947233"/>
          <a:ext cx="1755219" cy="1755219"/>
        </a:xfrm>
        <a:prstGeom prst="roundRect">
          <a:avLst/>
        </a:prstGeom>
        <a:solidFill>
          <a:schemeClr val="accent4">
            <a:hueOff val="-1010479"/>
            <a:satOff val="-449"/>
            <a:lumOff val="4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Online FBA and BIP Notebooks</a:t>
          </a:r>
        </a:p>
      </dsp:txBody>
      <dsp:txXfrm>
        <a:off x="513236" y="3032916"/>
        <a:ext cx="1583853" cy="1583853"/>
      </dsp:txXfrm>
    </dsp:sp>
    <dsp:sp modelId="{E6485EE8-FE77-FD4C-A79A-20D4BA5404B3}">
      <dsp:nvSpPr>
        <dsp:cNvPr id="0" name=""/>
        <dsp:cNvSpPr/>
      </dsp:nvSpPr>
      <dsp:spPr>
        <a:xfrm>
          <a:off x="2317789" y="2947233"/>
          <a:ext cx="1755219" cy="1755219"/>
        </a:xfrm>
        <a:prstGeom prst="roundRect">
          <a:avLst/>
        </a:prstGeom>
        <a:solidFill>
          <a:schemeClr val="accent4">
            <a:hueOff val="-1515718"/>
            <a:satOff val="-674"/>
            <a:lumOff val="70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Mixed Reality to practice interviewing skills, parent/teacher conferences, co-teacher relationships</a:t>
          </a:r>
        </a:p>
      </dsp:txBody>
      <dsp:txXfrm>
        <a:off x="2403472" y="3032916"/>
        <a:ext cx="1583853" cy="158385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B4DF6-B054-AE43-BB3A-943B0EC671C2}"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8818B-C005-C845-A1B2-1FAE362D3034}" type="slidenum">
              <a:rPr lang="en-US" smtClean="0"/>
              <a:t>‹#›</a:t>
            </a:fld>
            <a:endParaRPr lang="en-US"/>
          </a:p>
        </p:txBody>
      </p:sp>
    </p:spTree>
    <p:extLst>
      <p:ext uri="{BB962C8B-B14F-4D97-AF65-F5344CB8AC3E}">
        <p14:creationId xmlns:p14="http://schemas.microsoft.com/office/powerpoint/2010/main" val="367062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adlet.com/shaynes47/clinical-practice-experiences-skfuhmtpxyjsm356"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am10.safelinks.protection.outlook.com/?url=https%3A%2F%2Fforms.gle%2FjYgkHL16e6oeSZBU8&amp;data=05%7C02%7Cshaynes%40air.org%7C225d4a05b60945e0534508dc105e3b25%7C9ea45dbc7b724abfa77cc770a0a8b962%7C0%7C0%7C638403244122919334%7CUnknown%7CTWFpbGZsb3d8eyJWIjoiMC4wLjAwMDAiLCJQIjoiV2luMzIiLCJBTiI6Ik1haWwiLCJXVCI6Mn0%3D%7C3000%7C%7C%7C&amp;sdata=oxGjJLo%2BPnuoyb4ecsjSNyn1k6nR6BRMcMqxwlKwJkk%3D&amp;reserved=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eedar.education.ufl.edu/portfolio/championing-special-educator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 Sarah Start and pass over to </a:t>
            </a:r>
            <a:r>
              <a:rPr lang="en-US" err="1"/>
              <a:t>Weadé</a:t>
            </a:r>
            <a:r>
              <a:rPr lang="en-US" dirty="0"/>
              <a:t> and Brooke</a:t>
            </a:r>
            <a:endParaRPr lang="en-US" dirty="0">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2</a:t>
            </a:fld>
            <a:endParaRPr lang="en-US"/>
          </a:p>
        </p:txBody>
      </p:sp>
    </p:spTree>
    <p:extLst>
      <p:ext uri="{BB962C8B-B14F-4D97-AF65-F5344CB8AC3E}">
        <p14:creationId xmlns:p14="http://schemas.microsoft.com/office/powerpoint/2010/main" val="3156144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37986-705E-A5E5-812B-37A79EBBF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A0B11-21A5-4BAD-47E4-8341FE3E8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9C09C8-3EFF-155B-1682-B5F411507585}"/>
              </a:ext>
            </a:extLst>
          </p:cNvPr>
          <p:cNvSpPr>
            <a:spLocks noGrp="1"/>
          </p:cNvSpPr>
          <p:nvPr>
            <p:ph type="body" idx="1"/>
          </p:nvPr>
        </p:nvSpPr>
        <p:spPr/>
        <p:txBody>
          <a:bodyPr/>
          <a:lstStyle/>
          <a:p>
            <a:r>
              <a:rPr lang="en-US" dirty="0">
                <a:cs typeface="Calibri"/>
              </a:rPr>
              <a:t>Speaker - Brooke will introduce speakers</a:t>
            </a:r>
          </a:p>
          <a:p>
            <a:r>
              <a:rPr lang="en-US" dirty="0">
                <a:cs typeface="Calibri"/>
              </a:rPr>
              <a:t>Note - Sarah will send time reminders to speakers</a:t>
            </a:r>
          </a:p>
          <a:p>
            <a:endParaRPr lang="en-US" dirty="0">
              <a:ea typeface="Calibri" panose="020F0502020204030204"/>
              <a:cs typeface="Calibri"/>
            </a:endParaRPr>
          </a:p>
          <a:p>
            <a:r>
              <a:rPr lang="en-US" dirty="0"/>
              <a:t>Dr. Elena Andrei is an associate professor and TESOL and DREAM Programs Coordinator at Cleveland State University. She teaches pre-service and in-service teachers in both of those programs. Her research is classroom-based, focused on second language literacy, multilingual learners and multiliteracies, teacher education---and multilingual educators like herself. </a:t>
            </a:r>
            <a:endParaRPr lang="en-US" dirty="0">
              <a:cs typeface="Calibri"/>
            </a:endParaRPr>
          </a:p>
          <a:p>
            <a:endParaRPr lang="en-US" dirty="0"/>
          </a:p>
          <a:p>
            <a:r>
              <a:rPr lang="en-US" dirty="0"/>
              <a:t>Dr. Claire E. Hughes is Professor of Special, Gifted, and Twice-Exceptional Education at Cleveland State University.  Winner of the Gifted &amp; ______Award from NAGC in 2022, she is President- Elect of The Association of the Gifted for the Council for Exceptional Children (CEC-TAG).  Her research areas include twice-exceptional children- particularly gifted children with autism; Generational studies; the use of AI in education, and international education.   </a:t>
            </a:r>
          </a:p>
          <a:p>
            <a:endParaRPr lang="en-US" dirty="0">
              <a:ea typeface="Calibri" panose="020F0502020204030204"/>
              <a:cs typeface="Calibri"/>
            </a:endParaRPr>
          </a:p>
          <a:p>
            <a:r>
              <a:rPr lang="en-US" dirty="0">
                <a:ea typeface="Calibri" panose="020F0502020204030204"/>
                <a:cs typeface="Calibri"/>
              </a:rPr>
              <a:t>Program Link:</a:t>
            </a:r>
          </a:p>
          <a:p>
            <a:r>
              <a:rPr lang="en-US" dirty="0">
                <a:ea typeface="Calibri" panose="020F0502020204030204"/>
                <a:cs typeface="Calibri"/>
              </a:rPr>
              <a:t>Speakers Email:</a:t>
            </a:r>
          </a:p>
          <a:p>
            <a:endParaRPr lang="en-US" dirty="0">
              <a:ea typeface="Calibri" panose="020F0502020204030204"/>
              <a:cs typeface="Calibri"/>
            </a:endParaRPr>
          </a:p>
        </p:txBody>
      </p:sp>
      <p:sp>
        <p:nvSpPr>
          <p:cNvPr id="4" name="Slide Number Placeholder 3">
            <a:extLst>
              <a:ext uri="{FF2B5EF4-FFF2-40B4-BE49-F238E27FC236}">
                <a16:creationId xmlns:a16="http://schemas.microsoft.com/office/drawing/2014/main" id="{DE841953-C58B-5C9A-941D-911DA38E8F94}"/>
              </a:ext>
            </a:extLst>
          </p:cNvPr>
          <p:cNvSpPr>
            <a:spLocks noGrp="1"/>
          </p:cNvSpPr>
          <p:nvPr>
            <p:ph type="sldNum" sz="quarter" idx="5"/>
          </p:nvPr>
        </p:nvSpPr>
        <p:spPr/>
        <p:txBody>
          <a:bodyPr/>
          <a:lstStyle/>
          <a:p>
            <a:fld id="{9F18818B-C005-C845-A1B2-1FAE362D3034}" type="slidenum">
              <a:rPr lang="en-US" smtClean="0"/>
              <a:t>13</a:t>
            </a:fld>
            <a:endParaRPr lang="en-US"/>
          </a:p>
        </p:txBody>
      </p:sp>
    </p:spTree>
    <p:extLst>
      <p:ext uri="{BB962C8B-B14F-4D97-AF65-F5344CB8AC3E}">
        <p14:creationId xmlns:p14="http://schemas.microsoft.com/office/powerpoint/2010/main" val="1322659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Padlet Link: </a:t>
            </a:r>
            <a:r>
              <a:rPr lang="en-US" dirty="0">
                <a:hlinkClick r:id="rId3"/>
              </a:rPr>
              <a:t>https://padlet.com/shaynes47/clinical-practice-experiences-skfuhmtpxyjsm356</a:t>
            </a:r>
            <a:endParaRPr lang="en-US">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27</a:t>
            </a:fld>
            <a:endParaRPr lang="en-US"/>
          </a:p>
        </p:txBody>
      </p:sp>
    </p:spTree>
    <p:extLst>
      <p:ext uri="{BB962C8B-B14F-4D97-AF65-F5344CB8AC3E}">
        <p14:creationId xmlns:p14="http://schemas.microsoft.com/office/powerpoint/2010/main" val="3609757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Link for End-of-Session survey: </a:t>
            </a:r>
            <a:r>
              <a:rPr lang="en-US" u="sng" dirty="0">
                <a:hlinkClick r:id="rId3"/>
              </a:rPr>
              <a:t>https://forms.gle/jYgkHL16e6oeSZBU8</a:t>
            </a:r>
          </a:p>
          <a:p>
            <a:endParaRPr lang="en-US" u="sng" dirty="0">
              <a:ea typeface="Calibri"/>
              <a:cs typeface="Calibri"/>
            </a:endParaRPr>
          </a:p>
          <a:p>
            <a:pPr marL="171450" indent="-171450">
              <a:lnSpc>
                <a:spcPct val="90000"/>
              </a:lnSpc>
              <a:spcBef>
                <a:spcPts val="1000"/>
              </a:spcBef>
              <a:buFont typeface="Arial,Sans-Serif"/>
              <a:buChar char="•"/>
            </a:pPr>
            <a:r>
              <a:rPr lang="en-US" dirty="0"/>
              <a:t>Please take our Feedback Survey</a:t>
            </a:r>
          </a:p>
          <a:p>
            <a:pPr marL="171450" indent="-171450">
              <a:lnSpc>
                <a:spcPct val="90000"/>
              </a:lnSpc>
              <a:spcBef>
                <a:spcPts val="1000"/>
              </a:spcBef>
              <a:buFont typeface="Arial,Sans-Serif"/>
              <a:buChar char="•"/>
            </a:pPr>
            <a:r>
              <a:rPr lang="en-US" dirty="0"/>
              <a:t>Next Meeting – March 28th, 3-4pm ET</a:t>
            </a:r>
          </a:p>
          <a:p>
            <a:pPr marL="171450" indent="-171450">
              <a:lnSpc>
                <a:spcPct val="90000"/>
              </a:lnSpc>
              <a:spcBef>
                <a:spcPts val="1000"/>
              </a:spcBef>
              <a:buFont typeface="Arial,Sans-Serif"/>
              <a:buChar char="•"/>
            </a:pPr>
            <a:r>
              <a:rPr lang="en-US" dirty="0"/>
              <a:t>AACTE Conference </a:t>
            </a:r>
          </a:p>
        </p:txBody>
      </p:sp>
      <p:sp>
        <p:nvSpPr>
          <p:cNvPr id="4" name="Slide Number Placeholder 3"/>
          <p:cNvSpPr>
            <a:spLocks noGrp="1"/>
          </p:cNvSpPr>
          <p:nvPr>
            <p:ph type="sldNum" sz="quarter" idx="5"/>
          </p:nvPr>
        </p:nvSpPr>
        <p:spPr/>
        <p:txBody>
          <a:bodyPr/>
          <a:lstStyle/>
          <a:p>
            <a:fld id="{9F18818B-C005-C845-A1B2-1FAE362D3034}" type="slidenum">
              <a:rPr lang="en-US" smtClean="0"/>
              <a:t>28</a:t>
            </a:fld>
            <a:endParaRPr lang="en-US"/>
          </a:p>
        </p:txBody>
      </p:sp>
    </p:spTree>
    <p:extLst>
      <p:ext uri="{BB962C8B-B14F-4D97-AF65-F5344CB8AC3E}">
        <p14:creationId xmlns:p14="http://schemas.microsoft.com/office/powerpoint/2010/main" val="1061132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18818B-C005-C845-A1B2-1FAE362D3034}" type="slidenum">
              <a:rPr lang="en-US" smtClean="0"/>
              <a:t>29</a:t>
            </a:fld>
            <a:endParaRPr lang="en-US"/>
          </a:p>
        </p:txBody>
      </p:sp>
    </p:spTree>
    <p:extLst>
      <p:ext uri="{BB962C8B-B14F-4D97-AF65-F5344CB8AC3E}">
        <p14:creationId xmlns:p14="http://schemas.microsoft.com/office/powerpoint/2010/main" val="614773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18818B-C005-C845-A1B2-1FAE362D3034}" type="slidenum">
              <a:rPr lang="en-US" smtClean="0"/>
              <a:t>33</a:t>
            </a:fld>
            <a:endParaRPr lang="en-US"/>
          </a:p>
        </p:txBody>
      </p:sp>
    </p:spTree>
    <p:extLst>
      <p:ext uri="{BB962C8B-B14F-4D97-AF65-F5344CB8AC3E}">
        <p14:creationId xmlns:p14="http://schemas.microsoft.com/office/powerpoint/2010/main" val="2028819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18818B-C005-C845-A1B2-1FAE362D3034}" type="slidenum">
              <a:rPr lang="en-US" smtClean="0"/>
              <a:t>34</a:t>
            </a:fld>
            <a:endParaRPr lang="en-US"/>
          </a:p>
        </p:txBody>
      </p:sp>
    </p:spTree>
    <p:extLst>
      <p:ext uri="{BB962C8B-B14F-4D97-AF65-F5344CB8AC3E}">
        <p14:creationId xmlns:p14="http://schemas.microsoft.com/office/powerpoint/2010/main" val="3081788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 </a:t>
            </a:r>
            <a:r>
              <a:rPr lang="en-US" err="1"/>
              <a:t>Weadé</a:t>
            </a:r>
            <a:endParaRPr lang="en-US">
              <a:cs typeface="Calibri"/>
            </a:endParaRPr>
          </a:p>
          <a:p>
            <a:endParaRPr lang="en-US" dirty="0">
              <a:cs typeface="Calibri"/>
            </a:endParaRPr>
          </a:p>
          <a:p>
            <a:r>
              <a:rPr lang="en-US" dirty="0">
                <a:cs typeface="Calibri"/>
              </a:rPr>
              <a:t>You can register here: </a:t>
            </a:r>
            <a:r>
              <a:rPr lang="en-US" dirty="0">
                <a:hlinkClick r:id="rId3"/>
              </a:rPr>
              <a:t>Championing Special Educators: Strategies for Recruitment &amp; Retention in Educator Preparation | CEEDAR (ufl.edu)</a:t>
            </a:r>
          </a:p>
          <a:p>
            <a:endParaRPr lang="en-US" dirty="0"/>
          </a:p>
        </p:txBody>
      </p:sp>
      <p:sp>
        <p:nvSpPr>
          <p:cNvPr id="4" name="Slide Number Placeholder 3"/>
          <p:cNvSpPr>
            <a:spLocks noGrp="1"/>
          </p:cNvSpPr>
          <p:nvPr>
            <p:ph type="sldNum" sz="quarter" idx="5"/>
          </p:nvPr>
        </p:nvSpPr>
        <p:spPr/>
        <p:txBody>
          <a:bodyPr/>
          <a:lstStyle/>
          <a:p>
            <a:fld id="{9F18818B-C005-C845-A1B2-1FAE362D3034}" type="slidenum">
              <a:rPr lang="en-US" smtClean="0"/>
              <a:t>3</a:t>
            </a:fld>
            <a:endParaRPr lang="en-US"/>
          </a:p>
        </p:txBody>
      </p:sp>
    </p:spTree>
    <p:extLst>
      <p:ext uri="{BB962C8B-B14F-4D97-AF65-F5344CB8AC3E}">
        <p14:creationId xmlns:p14="http://schemas.microsoft.com/office/powerpoint/2010/main" val="3843195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Please share in the comments what of the follow resources you might take advantage of and how?</a:t>
            </a:r>
          </a:p>
        </p:txBody>
      </p:sp>
      <p:sp>
        <p:nvSpPr>
          <p:cNvPr id="4" name="Slide Number Placeholder 3"/>
          <p:cNvSpPr>
            <a:spLocks noGrp="1"/>
          </p:cNvSpPr>
          <p:nvPr>
            <p:ph type="sldNum" sz="quarter" idx="5"/>
          </p:nvPr>
        </p:nvSpPr>
        <p:spPr/>
        <p:txBody>
          <a:bodyPr/>
          <a:lstStyle/>
          <a:p>
            <a:fld id="{9F18818B-C005-C845-A1B2-1FAE362D3034}" type="slidenum">
              <a:rPr lang="en-US" smtClean="0"/>
              <a:t>4</a:t>
            </a:fld>
            <a:endParaRPr lang="en-US"/>
          </a:p>
        </p:txBody>
      </p:sp>
    </p:spTree>
    <p:extLst>
      <p:ext uri="{BB962C8B-B14F-4D97-AF65-F5344CB8AC3E}">
        <p14:creationId xmlns:p14="http://schemas.microsoft.com/office/powerpoint/2010/main" val="1679182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 Brooke will introduce speakers</a:t>
            </a:r>
          </a:p>
          <a:p>
            <a:r>
              <a:rPr lang="en-US" dirty="0">
                <a:cs typeface="Calibri"/>
              </a:rPr>
              <a:t>Note - Sarah will send time reminders to speakers</a:t>
            </a:r>
          </a:p>
          <a:p>
            <a:endParaRPr lang="en-US" dirty="0">
              <a:ea typeface="Calibri" panose="020F0502020204030204"/>
              <a:cs typeface="Calibri"/>
            </a:endParaRPr>
          </a:p>
          <a:p>
            <a:r>
              <a:rPr lang="en-US" dirty="0"/>
              <a:t>Dr. Elena Andrei is an associate professor and TESOL and DREAM Programs Coordinator at Cleveland State University. She teaches pre-service and in-service teachers in both of those programs. Her research is classroom-based, focused on second language literacy, multilingual learners and multiliteracies, teacher education---and multilingual educators like herself. </a:t>
            </a:r>
            <a:endParaRPr lang="en-US" dirty="0">
              <a:cs typeface="Calibri"/>
            </a:endParaRPr>
          </a:p>
          <a:p>
            <a:endParaRPr lang="en-US" dirty="0"/>
          </a:p>
          <a:p>
            <a:r>
              <a:rPr lang="en-US" dirty="0"/>
              <a:t>Dr. Claire E. Hughes is Professor of Special, Gifted, and Twice-Exceptional Education at Cleveland State University.  Winner of the Gifted &amp; ______Award from NAGC in 2022, she is President- Elect of The Association of the Gifted for the Council for Exceptional Children (CEC-TAG).  Her research areas include twice-exceptional children- particularly gifted children with autism; Generational studies; the use of AI in education, and international education.   </a:t>
            </a:r>
          </a:p>
          <a:p>
            <a:endParaRPr lang="en-US" dirty="0">
              <a:ea typeface="Calibri" panose="020F0502020204030204"/>
              <a:cs typeface="Calibri"/>
            </a:endParaRPr>
          </a:p>
          <a:p>
            <a:r>
              <a:rPr lang="en-US" dirty="0">
                <a:ea typeface="Calibri" panose="020F0502020204030204"/>
                <a:cs typeface="Calibri"/>
              </a:rPr>
              <a:t>Program Link:</a:t>
            </a:r>
          </a:p>
          <a:p>
            <a:r>
              <a:rPr lang="en-US" dirty="0">
                <a:ea typeface="Calibri" panose="020F0502020204030204"/>
                <a:cs typeface="Calibri"/>
              </a:rPr>
              <a:t>Speakers Email:</a:t>
            </a:r>
          </a:p>
          <a:p>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5</a:t>
            </a:fld>
            <a:endParaRPr lang="en-US"/>
          </a:p>
        </p:txBody>
      </p:sp>
    </p:spTree>
    <p:extLst>
      <p:ext uri="{BB962C8B-B14F-4D97-AF65-F5344CB8AC3E}">
        <p14:creationId xmlns:p14="http://schemas.microsoft.com/office/powerpoint/2010/main" val="3738269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thanks for watching.  My name is Michael Kennedy, I am an associate professor in the school of Education and Human Development at the University of Virginia.  I am here today to introduce COACHED or Capturing Observations and Collaboratively Sharing Educational Data.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470D0D-5C01-46D7-AA0F-70AFEDC83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648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COACHED is an online suite of professional development tools for teachers, administrators, coaches, teacher educators, and researchers.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470D0D-5C01-46D7-AA0F-70AFEDC83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160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embeds the Classroom Teaching (CT) Scan, coaching videos, interactive feedback, and other automated features we introduce in this video.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470D0D-5C01-46D7-AA0F-70AFEDC83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973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CT Scan is a low-inference observation tool that an observer can use to document the discrete moves of a teacher during a lesson of any length.  It captures data in real time, and in such a way that various moves being made by a teacher concurrently can be overlaid to present a rich and unbiased picture of how the lesson looked.  The CT Scan is web based, and runs within the COACHED website.  It is possible to use a phone, but we recommend at least a tablet or laptop because some of the buttons and typing can be small on a phone.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470D0D-5C01-46D7-AA0F-70AFEDC837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339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COACHED does not generate a quality score.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616D9-371F-DA42-8F1E-011715FF0A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6928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55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Gray">
    <p:spTree>
      <p:nvGrpSpPr>
        <p:cNvPr id="1" name=""/>
        <p:cNvGrpSpPr/>
        <p:nvPr/>
      </p:nvGrpSpPr>
      <p:grpSpPr>
        <a:xfrm>
          <a:off x="0" y="0"/>
          <a:ext cx="0" cy="0"/>
          <a:chOff x="0" y="0"/>
          <a:chExt cx="0" cy="0"/>
        </a:xfrm>
      </p:grpSpPr>
      <p:pic>
        <p:nvPicPr>
          <p:cNvPr id="13" name="Picture 12" descr="A picture containing sky, outdoor, day&#10;&#10;Description automatically generated">
            <a:extLst>
              <a:ext uri="{FF2B5EF4-FFF2-40B4-BE49-F238E27FC236}">
                <a16:creationId xmlns:a16="http://schemas.microsoft.com/office/drawing/2014/main" id="{AFB39E48-860A-D422-83AF-E830804561FA}"/>
              </a:ext>
            </a:extLst>
          </p:cNvPr>
          <p:cNvPicPr>
            <a:picLocks noChangeAspect="1"/>
          </p:cNvPicPr>
          <p:nvPr userDrawn="1"/>
        </p:nvPicPr>
        <p:blipFill>
          <a:blip r:embed="rId2"/>
          <a:stretch>
            <a:fillRect/>
          </a:stretch>
        </p:blipFill>
        <p:spPr>
          <a:xfrm>
            <a:off x="-252785" y="-140449"/>
            <a:ext cx="12697570" cy="7138897"/>
          </a:xfrm>
          <a:prstGeom prst="rect">
            <a:avLst/>
          </a:prstGeom>
        </p:spPr>
      </p:pic>
      <p:sp>
        <p:nvSpPr>
          <p:cNvPr id="17" name="Title 12">
            <a:extLst>
              <a:ext uri="{FF2B5EF4-FFF2-40B4-BE49-F238E27FC236}">
                <a16:creationId xmlns:a16="http://schemas.microsoft.com/office/drawing/2014/main" id="{7BBB4D7C-6EF8-2E03-282B-81F399E0F5A5}"/>
              </a:ext>
            </a:extLst>
          </p:cNvPr>
          <p:cNvSpPr>
            <a:spLocks noGrp="1"/>
          </p:cNvSpPr>
          <p:nvPr>
            <p:ph type="title" hasCustomPrompt="1"/>
          </p:nvPr>
        </p:nvSpPr>
        <p:spPr>
          <a:xfrm>
            <a:off x="3492971" y="3105615"/>
            <a:ext cx="5153171"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dirty="0">
                <a:latin typeface="Gentona Book" pitchFamily="2" charset="77"/>
                <a:ea typeface="Gotham Bold" charset="0"/>
                <a:cs typeface="Gotham Bold" charset="0"/>
              </a:rPr>
              <a:t>Click to add title</a:t>
            </a:r>
          </a:p>
        </p:txBody>
      </p:sp>
      <p:pic>
        <p:nvPicPr>
          <p:cNvPr id="2" name="Picture 1" descr="Text&#10;&#10;Description automatically generated with medium confidence">
            <a:extLst>
              <a:ext uri="{FF2B5EF4-FFF2-40B4-BE49-F238E27FC236}">
                <a16:creationId xmlns:a16="http://schemas.microsoft.com/office/drawing/2014/main" id="{B780B269-46A7-C6AC-50C9-D5BB5C589A02}"/>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85054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children raising their hands&#10;&#10;Description automatically generated with medium confidence">
            <a:extLst>
              <a:ext uri="{FF2B5EF4-FFF2-40B4-BE49-F238E27FC236}">
                <a16:creationId xmlns:a16="http://schemas.microsoft.com/office/drawing/2014/main" id="{A632F461-3BEE-7A9C-3553-C9A556599B8C}"/>
              </a:ext>
            </a:extLst>
          </p:cNvPr>
          <p:cNvPicPr>
            <a:picLocks noChangeAspect="1"/>
          </p:cNvPicPr>
          <p:nvPr userDrawn="1"/>
        </p:nvPicPr>
        <p:blipFill>
          <a:blip r:embed="rId5"/>
          <a:stretch>
            <a:fillRect/>
          </a:stretch>
        </p:blipFill>
        <p:spPr>
          <a:xfrm>
            <a:off x="-375074" y="-80642"/>
            <a:ext cx="12836378" cy="7216938"/>
          </a:xfrm>
          <a:prstGeom prst="rect">
            <a:avLst/>
          </a:prstGeom>
        </p:spPr>
      </p:pic>
      <p:sp>
        <p:nvSpPr>
          <p:cNvPr id="15" name="TextBox 14">
            <a:extLst>
              <a:ext uri="{FF2B5EF4-FFF2-40B4-BE49-F238E27FC236}">
                <a16:creationId xmlns:a16="http://schemas.microsoft.com/office/drawing/2014/main" id="{69A81C53-06CA-E18A-0322-404AD350C34E}"/>
              </a:ext>
            </a:extLst>
          </p:cNvPr>
          <p:cNvSpPr txBox="1"/>
          <p:nvPr userDrawn="1"/>
        </p:nvSpPr>
        <p:spPr>
          <a:xfrm>
            <a:off x="4561145" y="2986605"/>
            <a:ext cx="3015916" cy="1323439"/>
          </a:xfrm>
          <a:prstGeom prst="rect">
            <a:avLst/>
          </a:prstGeom>
          <a:noFill/>
        </p:spPr>
        <p:txBody>
          <a:bodyPr wrap="square" rtlCol="0">
            <a:spAutoFit/>
          </a:bodyPr>
          <a:lstStyle/>
          <a:p>
            <a:pPr algn="ctr"/>
            <a:r>
              <a:rPr lang="en-US" sz="8000" b="0" i="0" dirty="0">
                <a:solidFill>
                  <a:schemeClr val="bg1"/>
                </a:solidFill>
                <a:latin typeface="Gentona Medium" pitchFamily="2" charset="77"/>
              </a:rPr>
              <a:t>Q &amp; A</a:t>
            </a:r>
          </a:p>
        </p:txBody>
      </p:sp>
      <p:sp>
        <p:nvSpPr>
          <p:cNvPr id="16" name="Rectangle 15">
            <a:extLst>
              <a:ext uri="{FF2B5EF4-FFF2-40B4-BE49-F238E27FC236}">
                <a16:creationId xmlns:a16="http://schemas.microsoft.com/office/drawing/2014/main" id="{7623B0F8-D20F-25E7-E1BE-7BAA0740FF5B}"/>
              </a:ext>
            </a:extLst>
          </p:cNvPr>
          <p:cNvSpPr/>
          <p:nvPr userDrawn="1"/>
        </p:nvSpPr>
        <p:spPr>
          <a:xfrm>
            <a:off x="4444839" y="3051313"/>
            <a:ext cx="3248527" cy="1308229"/>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8640" rIns="640080" rtlCol="0" anchor="ctr"/>
          <a:lstStyle/>
          <a:p>
            <a:pPr algn="ctr"/>
            <a:endParaRPr lang="en-US"/>
          </a:p>
        </p:txBody>
      </p:sp>
      <p:pic>
        <p:nvPicPr>
          <p:cNvPr id="11" name="Picture 10" descr="Text&#10;&#10;Description automatically generated with medium confidence">
            <a:extLst>
              <a:ext uri="{FF2B5EF4-FFF2-40B4-BE49-F238E27FC236}">
                <a16:creationId xmlns:a16="http://schemas.microsoft.com/office/drawing/2014/main" id="{6F5A2358-88B0-590C-480D-A48040F926F7}"/>
              </a:ext>
            </a:extLst>
          </p:cNvPr>
          <p:cNvPicPr>
            <a:picLocks noChangeAspect="1"/>
          </p:cNvPicPr>
          <p:nvPr userDrawn="1"/>
        </p:nvPicPr>
        <p:blipFill>
          <a:blip r:embed="rId4"/>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500841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with Image 3">
    <p:spTree>
      <p:nvGrpSpPr>
        <p:cNvPr id="1" name=""/>
        <p:cNvGrpSpPr/>
        <p:nvPr/>
      </p:nvGrpSpPr>
      <p:grpSpPr>
        <a:xfrm>
          <a:off x="0" y="0"/>
          <a:ext cx="0" cy="0"/>
          <a:chOff x="0" y="0"/>
          <a:chExt cx="0" cy="0"/>
        </a:xfrm>
      </p:grpSpPr>
      <p:pic>
        <p:nvPicPr>
          <p:cNvPr id="4" name="Picture 3" descr="A group of children smiling&#10;&#10;Description automatically generated with low confidence">
            <a:extLst>
              <a:ext uri="{FF2B5EF4-FFF2-40B4-BE49-F238E27FC236}">
                <a16:creationId xmlns:a16="http://schemas.microsoft.com/office/drawing/2014/main" id="{A000DF83-F316-0181-2124-1A5C77055D46}"/>
              </a:ext>
            </a:extLst>
          </p:cNvPr>
          <p:cNvPicPr>
            <a:picLocks noChangeAspect="1"/>
          </p:cNvPicPr>
          <p:nvPr userDrawn="1"/>
        </p:nvPicPr>
        <p:blipFill rotWithShape="1">
          <a:blip r:embed="rId2"/>
          <a:srcRect b="11742"/>
          <a:stretch/>
        </p:blipFill>
        <p:spPr>
          <a:xfrm>
            <a:off x="0" y="1673"/>
            <a:ext cx="12194978" cy="6051257"/>
          </a:xfrm>
          <a:prstGeom prst="rect">
            <a:avLst/>
          </a:prstGeom>
        </p:spPr>
      </p:pic>
      <p:sp>
        <p:nvSpPr>
          <p:cNvPr id="2" name="Rectangle 1">
            <a:extLst>
              <a:ext uri="{FF2B5EF4-FFF2-40B4-BE49-F238E27FC236}">
                <a16:creationId xmlns:a16="http://schemas.microsoft.com/office/drawing/2014/main" id="{951419CD-11C8-4DF1-5D7B-5ADA2255C980}"/>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836EFB-E296-F691-27E1-E70DF37011C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3DB57844-6D15-DE8C-50B3-5E7B2B07B637}"/>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8" name="Rectangle 7">
            <a:extLst>
              <a:ext uri="{FF2B5EF4-FFF2-40B4-BE49-F238E27FC236}">
                <a16:creationId xmlns:a16="http://schemas.microsoft.com/office/drawing/2014/main" id="{F90BB144-00BD-BC2F-87D4-C4687919C386}"/>
              </a:ext>
            </a:extLst>
          </p:cNvPr>
          <p:cNvSpPr/>
          <p:nvPr userDrawn="1"/>
        </p:nvSpPr>
        <p:spPr>
          <a:xfrm>
            <a:off x="598407" y="1692218"/>
            <a:ext cx="10870261" cy="434064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FAF6F358-A670-E1EB-0A49-4510AA7F5878}"/>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10" name="Rectangle 9">
            <a:extLst>
              <a:ext uri="{FF2B5EF4-FFF2-40B4-BE49-F238E27FC236}">
                <a16:creationId xmlns:a16="http://schemas.microsoft.com/office/drawing/2014/main" id="{C7204A37-88DE-78A7-C0DD-69A8DE63AC4A}"/>
              </a:ext>
            </a:extLst>
          </p:cNvPr>
          <p:cNvSpPr/>
          <p:nvPr userDrawn="1"/>
        </p:nvSpPr>
        <p:spPr>
          <a:xfrm>
            <a:off x="0" y="2903838"/>
            <a:ext cx="12192000" cy="312902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34C3204B-ED93-483A-281F-A1046E97BA00}"/>
              </a:ext>
            </a:extLst>
          </p:cNvPr>
          <p:cNvSpPr>
            <a:spLocks noGrp="1"/>
          </p:cNvSpPr>
          <p:nvPr>
            <p:ph type="title" hasCustomPrompt="1"/>
          </p:nvPr>
        </p:nvSpPr>
        <p:spPr>
          <a:xfrm>
            <a:off x="1006947" y="1932630"/>
            <a:ext cx="4371876"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52CF0E6-F5F3-A41E-BCEB-24DC27C80409}"/>
              </a:ext>
            </a:extLst>
          </p:cNvPr>
          <p:cNvSpPr>
            <a:spLocks noGrp="1"/>
          </p:cNvSpPr>
          <p:nvPr>
            <p:ph sz="quarter" idx="10"/>
          </p:nvPr>
        </p:nvSpPr>
        <p:spPr>
          <a:xfrm>
            <a:off x="5691006" y="1932630"/>
            <a:ext cx="5257800" cy="3859817"/>
          </a:xfrm>
          <a:prstGeom prst="rect">
            <a:avLst/>
          </a:prstGeom>
        </p:spPr>
        <p:txBody>
          <a:bodyPr/>
          <a:lstStyle>
            <a:lvl1pPr marL="228600" indent="-228600">
              <a:buFontTx/>
              <a:buBlip>
                <a:blip r:embed="rId4"/>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95685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with Image 1">
    <p:spTree>
      <p:nvGrpSpPr>
        <p:cNvPr id="1" name=""/>
        <p:cNvGrpSpPr/>
        <p:nvPr/>
      </p:nvGrpSpPr>
      <p:grpSpPr>
        <a:xfrm>
          <a:off x="0" y="0"/>
          <a:ext cx="0" cy="0"/>
          <a:chOff x="0" y="0"/>
          <a:chExt cx="0" cy="0"/>
        </a:xfrm>
      </p:grpSpPr>
      <p:sp>
        <p:nvSpPr>
          <p:cNvPr id="5" name="Title 12">
            <a:extLst>
              <a:ext uri="{FF2B5EF4-FFF2-40B4-BE49-F238E27FC236}">
                <a16:creationId xmlns:a16="http://schemas.microsoft.com/office/drawing/2014/main" id="{F517857D-861E-D121-F93E-E5E668C88494}"/>
              </a:ext>
            </a:extLst>
          </p:cNvPr>
          <p:cNvSpPr>
            <a:spLocks noGrp="1"/>
          </p:cNvSpPr>
          <p:nvPr>
            <p:ph type="title" hasCustomPrompt="1"/>
          </p:nvPr>
        </p:nvSpPr>
        <p:spPr>
          <a:xfrm>
            <a:off x="433206" y="701733"/>
            <a:ext cx="5662794"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36A9B913-5775-B7C1-8AA0-0BA62076D80B}"/>
              </a:ext>
            </a:extLst>
          </p:cNvPr>
          <p:cNvSpPr>
            <a:spLocks noGrp="1"/>
          </p:cNvSpPr>
          <p:nvPr>
            <p:ph sz="quarter" idx="10"/>
          </p:nvPr>
        </p:nvSpPr>
        <p:spPr>
          <a:xfrm>
            <a:off x="433388" y="2295149"/>
            <a:ext cx="7670706" cy="4284945"/>
          </a:xfrm>
          <a:prstGeom prst="rect">
            <a:avLst/>
          </a:prstGeom>
        </p:spPr>
        <p:txBody>
          <a:bodyPr/>
          <a:lstStyle>
            <a:lvl1pPr marL="228600" indent="-228600">
              <a:buFontTx/>
              <a:buBlip>
                <a:blip r:embed="rId2"/>
              </a:buBlip>
              <a:defRPr>
                <a:latin typeface="Gentona Book" pitchFamily="2" charset="77"/>
              </a:defRPr>
            </a:lvl1pPr>
            <a:lvl2pPr marL="685800" indent="-228600">
              <a:buFontTx/>
              <a:buBlip>
                <a:blip r:embed="rId2"/>
              </a:buBlip>
              <a:defRPr>
                <a:latin typeface="Gentona Book" pitchFamily="2" charset="77"/>
              </a:defRPr>
            </a:lvl2pPr>
            <a:lvl3pPr marL="1143000" indent="-228600">
              <a:buFontTx/>
              <a:buBlip>
                <a:blip r:embed="rId2"/>
              </a:buBlip>
              <a:defRPr>
                <a:latin typeface="Gentona Book" pitchFamily="2" charset="77"/>
              </a:defRPr>
            </a:lvl3pPr>
            <a:lvl4pPr marL="1600200" indent="-228600">
              <a:buFontTx/>
              <a:buBlip>
                <a:blip r:embed="rId2"/>
              </a:buBlip>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125449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with Im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2"/>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10" name="Title 1">
            <a:extLst>
              <a:ext uri="{FF2B5EF4-FFF2-40B4-BE49-F238E27FC236}">
                <a16:creationId xmlns:a16="http://schemas.microsoft.com/office/drawing/2014/main" id="{72D807D5-11C9-858A-0A15-883E78BE08A5}"/>
              </a:ext>
            </a:extLst>
          </p:cNvPr>
          <p:cNvSpPr txBox="1">
            <a:spLocks/>
          </p:cNvSpPr>
          <p:nvPr userDrawn="1"/>
        </p:nvSpPr>
        <p:spPr>
          <a:xfrm>
            <a:off x="838200" y="103278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Gentona Book" pitchFamily="2" charset="77"/>
                <a:ea typeface="Gotham Bold" charset="0"/>
                <a:cs typeface="Gotham Bold" charset="0"/>
              </a:rPr>
              <a:t>CEEDAR 3.0 Priorities</a:t>
            </a:r>
          </a:p>
        </p:txBody>
      </p:sp>
      <p:sp>
        <p:nvSpPr>
          <p:cNvPr id="11" name="Content Placeholder 2">
            <a:extLst>
              <a:ext uri="{FF2B5EF4-FFF2-40B4-BE49-F238E27FC236}">
                <a16:creationId xmlns:a16="http://schemas.microsoft.com/office/drawing/2014/main" id="{0CACD6B5-9D3A-F23E-A7F9-0A95BC19C8AA}"/>
              </a:ext>
            </a:extLst>
          </p:cNvPr>
          <p:cNvSpPr txBox="1">
            <a:spLocks/>
          </p:cNvSpPr>
          <p:nvPr userDrawn="1"/>
        </p:nvSpPr>
        <p:spPr>
          <a:xfrm>
            <a:off x="838200" y="2358347"/>
            <a:ext cx="10279566" cy="2249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mj-lt"/>
              <a:buAutoNum type="arabicPeriod"/>
              <a:defRPr/>
            </a:pPr>
            <a:r>
              <a:rPr lang="en-US" sz="1800" dirty="0">
                <a:latin typeface="Gentona Book" pitchFamily="2" charset="77"/>
              </a:rPr>
              <a:t>Increased IHE capacity, in collaboration with SEA and LEAs, to off­er high-quality instruction for teacher and leader candidates</a:t>
            </a:r>
          </a:p>
          <a:p>
            <a:pPr marL="342900" indent="-342900">
              <a:lnSpc>
                <a:spcPct val="100000"/>
              </a:lnSpc>
              <a:spcBef>
                <a:spcPts val="0"/>
              </a:spcBef>
              <a:buFont typeface="+mj-lt"/>
              <a:buAutoNum type="arabicPeriod"/>
              <a:defRPr/>
            </a:pPr>
            <a:endParaRPr lang="en-US" sz="1800" dirty="0">
              <a:latin typeface="Gentona Book" pitchFamily="2" charset="77"/>
            </a:endParaRPr>
          </a:p>
          <a:p>
            <a:pPr marL="342900" indent="-342900">
              <a:lnSpc>
                <a:spcPct val="100000"/>
              </a:lnSpc>
              <a:spcBef>
                <a:spcPts val="0"/>
              </a:spcBef>
              <a:buFont typeface="+mj-lt"/>
              <a:buAutoNum type="arabicPeriod"/>
              <a:defRPr/>
            </a:pPr>
            <a:r>
              <a:rPr lang="en-US" sz="1800" dirty="0">
                <a:latin typeface="Gentona Book" pitchFamily="2" charset="77"/>
              </a:rPr>
              <a:t>Improved SEA capacity to track and evaluate the impact of policy on the ability to attract, prepare and sustain teachers and leaders, and change policy when appropriate </a:t>
            </a:r>
          </a:p>
          <a:p>
            <a:pPr marL="342900" indent="-342900">
              <a:lnSpc>
                <a:spcPct val="100000"/>
              </a:lnSpc>
              <a:spcBef>
                <a:spcPts val="0"/>
              </a:spcBef>
              <a:buFont typeface="+mj-lt"/>
              <a:buAutoNum type="arabicPeriod"/>
              <a:defRPr/>
            </a:pPr>
            <a:endParaRPr lang="en-US" sz="1800" dirty="0">
              <a:latin typeface="Gentona Book" pitchFamily="2" charset="77"/>
            </a:endParaRPr>
          </a:p>
          <a:p>
            <a:pPr marL="342900" indent="-342900">
              <a:lnSpc>
                <a:spcPct val="100000"/>
              </a:lnSpc>
              <a:spcBef>
                <a:spcPts val="0"/>
              </a:spcBef>
              <a:buFont typeface="+mj-lt"/>
              <a:buAutoNum type="arabicPeriod"/>
              <a:defRPr/>
            </a:pPr>
            <a:r>
              <a:rPr lang="en-US" sz="1800" dirty="0">
                <a:latin typeface="Gentona Book" pitchFamily="2" charset="77"/>
              </a:rPr>
              <a:t>Increased SEA, IHE, and LEA capacity to identify data systems and use data to monitor impact of eff­orts</a:t>
            </a:r>
          </a:p>
          <a:p>
            <a:pPr marL="342900" indent="-342900">
              <a:lnSpc>
                <a:spcPct val="100000"/>
              </a:lnSpc>
              <a:spcBef>
                <a:spcPts val="0"/>
              </a:spcBef>
              <a:buFont typeface="+mj-lt"/>
              <a:buAutoNum type="arabicPeriod"/>
              <a:defRPr/>
            </a:pPr>
            <a:endParaRPr lang="en-US" sz="1800" dirty="0">
              <a:latin typeface="Gentona Book" pitchFamily="2" charset="77"/>
            </a:endParaRPr>
          </a:p>
          <a:p>
            <a:pPr marL="342900" indent="-342900">
              <a:lnSpc>
                <a:spcPct val="100000"/>
              </a:lnSpc>
              <a:spcBef>
                <a:spcPts val="0"/>
              </a:spcBef>
              <a:buFont typeface="+mj-lt"/>
              <a:buAutoNum type="arabicPeriod"/>
              <a:defRPr/>
            </a:pPr>
            <a:r>
              <a:rPr lang="en-US" sz="1800" dirty="0">
                <a:latin typeface="Gentona Book" pitchFamily="2" charset="77"/>
              </a:rPr>
              <a:t>Increased capacity of SEAs, IHEs, and LEAs, and other state organizations to collaborate and implement plans that sustain and scale up reform efforts</a:t>
            </a:r>
          </a:p>
        </p:txBody>
      </p:sp>
      <p:sp>
        <p:nvSpPr>
          <p:cNvPr id="12" name="Rectangle 11">
            <a:extLst>
              <a:ext uri="{FF2B5EF4-FFF2-40B4-BE49-F238E27FC236}">
                <a16:creationId xmlns:a16="http://schemas.microsoft.com/office/drawing/2014/main" id="{A9754E72-2923-7E84-8364-824E2EA1BC85}"/>
              </a:ext>
            </a:extLst>
          </p:cNvPr>
          <p:cNvSpPr/>
          <p:nvPr userDrawn="1"/>
        </p:nvSpPr>
        <p:spPr>
          <a:xfrm>
            <a:off x="-205896" y="0"/>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848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4 Sections with Imag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2A59C-DC31-C82D-F0C3-8B490A8F43A0}"/>
              </a:ext>
            </a:extLst>
          </p:cNvPr>
          <p:cNvPicPr>
            <a:picLocks noChangeAspect="1"/>
          </p:cNvPicPr>
          <p:nvPr/>
        </p:nvPicPr>
        <p:blipFill rotWithShape="1">
          <a:blip r:embed="rId2"/>
          <a:srcRect t="32794" b="21627"/>
          <a:stretch/>
        </p:blipFill>
        <p:spPr>
          <a:xfrm>
            <a:off x="-199572" y="2230330"/>
            <a:ext cx="12391572" cy="3175388"/>
          </a:xfrm>
          <a:prstGeom prst="rect">
            <a:avLst/>
          </a:prstGeom>
        </p:spPr>
      </p:pic>
      <p:sp>
        <p:nvSpPr>
          <p:cNvPr id="19" name="Title 12">
            <a:extLst>
              <a:ext uri="{FF2B5EF4-FFF2-40B4-BE49-F238E27FC236}">
                <a16:creationId xmlns:a16="http://schemas.microsoft.com/office/drawing/2014/main" id="{D8E8DB18-2724-001E-87F9-F36EC7970D99}"/>
              </a:ext>
            </a:extLst>
          </p:cNvPr>
          <p:cNvSpPr>
            <a:spLocks noGrp="1"/>
          </p:cNvSpPr>
          <p:nvPr>
            <p:ph type="title" hasCustomPrompt="1"/>
          </p:nvPr>
        </p:nvSpPr>
        <p:spPr>
          <a:xfrm>
            <a:off x="782033" y="615854"/>
            <a:ext cx="10515600" cy="1325563"/>
          </a:xfrm>
          <a:prstGeom prst="rect">
            <a:avLst/>
          </a:prstGeom>
        </p:spPr>
        <p:txBody>
          <a:bodyPr>
            <a:normAutofit/>
          </a:bodyPr>
          <a:lstStyle>
            <a:lvl1pPr algn="ctr">
              <a:defRPr sz="4800" b="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21" name="Picture Placeholder 20">
            <a:extLst>
              <a:ext uri="{FF2B5EF4-FFF2-40B4-BE49-F238E27FC236}">
                <a16:creationId xmlns:a16="http://schemas.microsoft.com/office/drawing/2014/main" id="{966E1427-8B07-C4F6-133D-4E601D87F0EA}"/>
              </a:ext>
            </a:extLst>
          </p:cNvPr>
          <p:cNvSpPr>
            <a:spLocks noGrp="1"/>
          </p:cNvSpPr>
          <p:nvPr>
            <p:ph type="pic" sz="quarter" idx="10"/>
          </p:nvPr>
        </p:nvSpPr>
        <p:spPr>
          <a:xfrm>
            <a:off x="782638" y="2654300"/>
            <a:ext cx="2106612" cy="1558925"/>
          </a:xfrm>
          <a:prstGeom prst="rect">
            <a:avLst/>
          </a:prstGeom>
        </p:spPr>
        <p:txBody>
          <a:bodyPr/>
          <a:lstStyle/>
          <a:p>
            <a:r>
              <a:rPr lang="en-US"/>
              <a:t>Click icon to add picture</a:t>
            </a:r>
            <a:endParaRPr lang="en-US" dirty="0"/>
          </a:p>
        </p:txBody>
      </p:sp>
      <p:sp>
        <p:nvSpPr>
          <p:cNvPr id="22" name="Picture Placeholder 20">
            <a:extLst>
              <a:ext uri="{FF2B5EF4-FFF2-40B4-BE49-F238E27FC236}">
                <a16:creationId xmlns:a16="http://schemas.microsoft.com/office/drawing/2014/main" id="{8A6108C0-D180-82A2-93E2-0A286BF44565}"/>
              </a:ext>
            </a:extLst>
          </p:cNvPr>
          <p:cNvSpPr>
            <a:spLocks noGrp="1"/>
          </p:cNvSpPr>
          <p:nvPr>
            <p:ph type="pic" sz="quarter" idx="11"/>
          </p:nvPr>
        </p:nvSpPr>
        <p:spPr>
          <a:xfrm>
            <a:off x="3568765" y="2654300"/>
            <a:ext cx="2106612" cy="1558925"/>
          </a:xfrm>
          <a:prstGeom prst="rect">
            <a:avLst/>
          </a:prstGeo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id="{97B865B6-0ECF-AB30-9287-5503E42FA992}"/>
              </a:ext>
            </a:extLst>
          </p:cNvPr>
          <p:cNvSpPr>
            <a:spLocks noGrp="1"/>
          </p:cNvSpPr>
          <p:nvPr>
            <p:ph type="pic" sz="quarter" idx="12"/>
          </p:nvPr>
        </p:nvSpPr>
        <p:spPr>
          <a:xfrm>
            <a:off x="6354892" y="2649537"/>
            <a:ext cx="2106612" cy="1558925"/>
          </a:xfrm>
          <a:prstGeom prst="rect">
            <a:avLst/>
          </a:prstGeom>
        </p:spPr>
        <p:txBody>
          <a:bodyPr/>
          <a:lstStyle/>
          <a:p>
            <a:r>
              <a:rPr lang="en-US"/>
              <a:t>Click icon to add picture</a:t>
            </a:r>
          </a:p>
        </p:txBody>
      </p:sp>
      <p:sp>
        <p:nvSpPr>
          <p:cNvPr id="24" name="Picture Placeholder 20">
            <a:extLst>
              <a:ext uri="{FF2B5EF4-FFF2-40B4-BE49-F238E27FC236}">
                <a16:creationId xmlns:a16="http://schemas.microsoft.com/office/drawing/2014/main" id="{B429E467-BAA2-5EBC-1A3A-B0BA52FDE71A}"/>
              </a:ext>
            </a:extLst>
          </p:cNvPr>
          <p:cNvSpPr>
            <a:spLocks noGrp="1"/>
          </p:cNvSpPr>
          <p:nvPr>
            <p:ph type="pic" sz="quarter" idx="13"/>
          </p:nvPr>
        </p:nvSpPr>
        <p:spPr>
          <a:xfrm>
            <a:off x="9105161" y="2649536"/>
            <a:ext cx="2106612" cy="1558925"/>
          </a:xfrm>
          <a:prstGeom prst="rect">
            <a:avLst/>
          </a:prstGeom>
        </p:spPr>
        <p:txBody>
          <a:bodyPr/>
          <a:lstStyle/>
          <a:p>
            <a:r>
              <a:rPr lang="en-US"/>
              <a:t>Click icon to add picture</a:t>
            </a:r>
          </a:p>
        </p:txBody>
      </p:sp>
      <p:sp>
        <p:nvSpPr>
          <p:cNvPr id="28" name="Text Placeholder 27">
            <a:extLst>
              <a:ext uri="{FF2B5EF4-FFF2-40B4-BE49-F238E27FC236}">
                <a16:creationId xmlns:a16="http://schemas.microsoft.com/office/drawing/2014/main" id="{DDE7B85C-DC49-BDE4-6D14-BFCAEA8DC145}"/>
              </a:ext>
            </a:extLst>
          </p:cNvPr>
          <p:cNvSpPr>
            <a:spLocks noGrp="1"/>
          </p:cNvSpPr>
          <p:nvPr>
            <p:ph type="body" sz="quarter" idx="14" hasCustomPrompt="1"/>
          </p:nvPr>
        </p:nvSpPr>
        <p:spPr>
          <a:xfrm>
            <a:off x="3567177" y="4406165"/>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picture caption</a:t>
            </a:r>
          </a:p>
        </p:txBody>
      </p:sp>
      <p:sp>
        <p:nvSpPr>
          <p:cNvPr id="29" name="Text Placeholder 27">
            <a:extLst>
              <a:ext uri="{FF2B5EF4-FFF2-40B4-BE49-F238E27FC236}">
                <a16:creationId xmlns:a16="http://schemas.microsoft.com/office/drawing/2014/main" id="{EDFC3808-8FBC-4C23-4694-6A4E8B0563D1}"/>
              </a:ext>
            </a:extLst>
          </p:cNvPr>
          <p:cNvSpPr>
            <a:spLocks noGrp="1"/>
          </p:cNvSpPr>
          <p:nvPr>
            <p:ph type="body" sz="quarter" idx="15" hasCustomPrompt="1"/>
          </p:nvPr>
        </p:nvSpPr>
        <p:spPr>
          <a:xfrm>
            <a:off x="779159" y="4415133"/>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picture caption</a:t>
            </a:r>
          </a:p>
        </p:txBody>
      </p:sp>
      <p:sp>
        <p:nvSpPr>
          <p:cNvPr id="30" name="Text Placeholder 27">
            <a:extLst>
              <a:ext uri="{FF2B5EF4-FFF2-40B4-BE49-F238E27FC236}">
                <a16:creationId xmlns:a16="http://schemas.microsoft.com/office/drawing/2014/main" id="{C06E2040-A5BE-5981-38D3-6C323E276842}"/>
              </a:ext>
            </a:extLst>
          </p:cNvPr>
          <p:cNvSpPr>
            <a:spLocks noGrp="1"/>
          </p:cNvSpPr>
          <p:nvPr>
            <p:ph type="body" sz="quarter" idx="16" hasCustomPrompt="1"/>
          </p:nvPr>
        </p:nvSpPr>
        <p:spPr>
          <a:xfrm>
            <a:off x="6355190" y="4415132"/>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picture caption</a:t>
            </a:r>
          </a:p>
        </p:txBody>
      </p:sp>
      <p:sp>
        <p:nvSpPr>
          <p:cNvPr id="31" name="Text Placeholder 27">
            <a:extLst>
              <a:ext uri="{FF2B5EF4-FFF2-40B4-BE49-F238E27FC236}">
                <a16:creationId xmlns:a16="http://schemas.microsoft.com/office/drawing/2014/main" id="{2869FB13-1A4F-324B-BD17-E4C36B6FE718}"/>
              </a:ext>
            </a:extLst>
          </p:cNvPr>
          <p:cNvSpPr>
            <a:spLocks noGrp="1"/>
          </p:cNvSpPr>
          <p:nvPr>
            <p:ph type="body" sz="quarter" idx="17" hasCustomPrompt="1"/>
          </p:nvPr>
        </p:nvSpPr>
        <p:spPr>
          <a:xfrm>
            <a:off x="9098387" y="4415130"/>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picture caption</a:t>
            </a:r>
          </a:p>
        </p:txBody>
      </p:sp>
      <p:sp>
        <p:nvSpPr>
          <p:cNvPr id="2" name="Rectangle 1">
            <a:extLst>
              <a:ext uri="{FF2B5EF4-FFF2-40B4-BE49-F238E27FC236}">
                <a16:creationId xmlns:a16="http://schemas.microsoft.com/office/drawing/2014/main" id="{7FB7CCE3-613B-2492-CD24-FDA904AEE79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FF2CF5-864D-1C36-6B46-1DD75F0AD05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081404A0-8AA3-F03A-B0E9-90F9D2C292E3}"/>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B68F4C0D-F62D-AFBD-03C6-42BCC92B5C0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E3DE9BC7-A78D-54C1-225D-9078144B3C22}"/>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885228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4 Sections with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88965E-2602-A42B-FB18-61DEEDFD7D1C}"/>
              </a:ext>
            </a:extLst>
          </p:cNvPr>
          <p:cNvPicPr>
            <a:picLocks noChangeAspect="1"/>
          </p:cNvPicPr>
          <p:nvPr/>
        </p:nvPicPr>
        <p:blipFill rotWithShape="1">
          <a:blip r:embed="rId2"/>
          <a:srcRect t="27629" b="27850"/>
          <a:stretch/>
        </p:blipFill>
        <p:spPr>
          <a:xfrm>
            <a:off x="0" y="1896035"/>
            <a:ext cx="12194978" cy="3052483"/>
          </a:xfrm>
          <a:prstGeom prst="rect">
            <a:avLst/>
          </a:prstGeom>
        </p:spPr>
      </p:pic>
      <p:sp>
        <p:nvSpPr>
          <p:cNvPr id="16" name="Title 12">
            <a:extLst>
              <a:ext uri="{FF2B5EF4-FFF2-40B4-BE49-F238E27FC236}">
                <a16:creationId xmlns:a16="http://schemas.microsoft.com/office/drawing/2014/main" id="{E80C173D-A3AA-C55A-54F3-3228174C098D}"/>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b="1">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17" name="Text Placeholder 27">
            <a:extLst>
              <a:ext uri="{FF2B5EF4-FFF2-40B4-BE49-F238E27FC236}">
                <a16:creationId xmlns:a16="http://schemas.microsoft.com/office/drawing/2014/main" id="{2569B890-7400-8FE3-4C6D-C2CAB20B1ECA}"/>
              </a:ext>
            </a:extLst>
          </p:cNvPr>
          <p:cNvSpPr>
            <a:spLocks noGrp="1"/>
          </p:cNvSpPr>
          <p:nvPr>
            <p:ph type="body" sz="quarter" idx="14" hasCustomPrompt="1"/>
          </p:nvPr>
        </p:nvSpPr>
        <p:spPr>
          <a:xfrm>
            <a:off x="3674751" y="2258435"/>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8" name="Text Placeholder 27">
            <a:extLst>
              <a:ext uri="{FF2B5EF4-FFF2-40B4-BE49-F238E27FC236}">
                <a16:creationId xmlns:a16="http://schemas.microsoft.com/office/drawing/2014/main" id="{B1F2333D-231F-7744-E7E2-12DBD589BA87}"/>
              </a:ext>
            </a:extLst>
          </p:cNvPr>
          <p:cNvSpPr>
            <a:spLocks noGrp="1"/>
          </p:cNvSpPr>
          <p:nvPr>
            <p:ph type="body" sz="quarter" idx="15" hasCustomPrompt="1"/>
          </p:nvPr>
        </p:nvSpPr>
        <p:spPr>
          <a:xfrm>
            <a:off x="958449" y="2267403"/>
            <a:ext cx="2108200" cy="2358385"/>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9" name="Text Placeholder 27">
            <a:extLst>
              <a:ext uri="{FF2B5EF4-FFF2-40B4-BE49-F238E27FC236}">
                <a16:creationId xmlns:a16="http://schemas.microsoft.com/office/drawing/2014/main" id="{0F36846D-274A-CA8A-EA9B-A6A52D9C390F}"/>
              </a:ext>
            </a:extLst>
          </p:cNvPr>
          <p:cNvSpPr>
            <a:spLocks noGrp="1"/>
          </p:cNvSpPr>
          <p:nvPr>
            <p:ph type="body" sz="quarter" idx="16" hasCustomPrompt="1"/>
          </p:nvPr>
        </p:nvSpPr>
        <p:spPr>
          <a:xfrm>
            <a:off x="6408977" y="2267402"/>
            <a:ext cx="2108200" cy="2358386"/>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0" name="Text Placeholder 27">
            <a:extLst>
              <a:ext uri="{FF2B5EF4-FFF2-40B4-BE49-F238E27FC236}">
                <a16:creationId xmlns:a16="http://schemas.microsoft.com/office/drawing/2014/main" id="{FF50D949-66D0-693C-B30A-1DA006C6C8EC}"/>
              </a:ext>
            </a:extLst>
          </p:cNvPr>
          <p:cNvSpPr>
            <a:spLocks noGrp="1"/>
          </p:cNvSpPr>
          <p:nvPr>
            <p:ph type="body" sz="quarter" idx="17" hasCustomPrompt="1"/>
          </p:nvPr>
        </p:nvSpPr>
        <p:spPr>
          <a:xfrm>
            <a:off x="9134245" y="2267400"/>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 name="Rectangle 1">
            <a:extLst>
              <a:ext uri="{FF2B5EF4-FFF2-40B4-BE49-F238E27FC236}">
                <a16:creationId xmlns:a16="http://schemas.microsoft.com/office/drawing/2014/main" id="{355AB3C4-2BE1-0CAB-8FB8-9E8E0E243B18}"/>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6E0116-627E-825E-DF6D-CB0999159FD7}"/>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DE895D1A-5917-9CE1-E35D-6C14DFD2587D}"/>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8C091A8D-56B1-BE22-AC02-342788F51300}"/>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3DBD52EA-0196-7624-5316-76D44B92D7C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2742598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3 Sections with Image">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3632F3F5-0B3D-4AEC-A254-6A9FDB895B0C}"/>
              </a:ext>
            </a:extLst>
          </p:cNvPr>
          <p:cNvPicPr>
            <a:picLocks noChangeAspect="1"/>
          </p:cNvPicPr>
          <p:nvPr/>
        </p:nvPicPr>
        <p:blipFill rotWithShape="1">
          <a:blip r:embed="rId2"/>
          <a:srcRect t="32505" b="13196"/>
          <a:stretch/>
        </p:blipFill>
        <p:spPr>
          <a:xfrm>
            <a:off x="0" y="2230330"/>
            <a:ext cx="12194978" cy="3722904"/>
          </a:xfrm>
          <a:prstGeom prst="rect">
            <a:avLst/>
          </a:prstGeom>
        </p:spPr>
      </p:pic>
      <p:pic>
        <p:nvPicPr>
          <p:cNvPr id="12" name="Picture 11" descr="Two people talking&#10;&#10;Description automatically generated with low confidence">
            <a:extLst>
              <a:ext uri="{FF2B5EF4-FFF2-40B4-BE49-F238E27FC236}">
                <a16:creationId xmlns:a16="http://schemas.microsoft.com/office/drawing/2014/main" id="{2DFE88F4-5077-FDD1-9D15-CAF916F249C5}"/>
              </a:ext>
            </a:extLst>
          </p:cNvPr>
          <p:cNvPicPr>
            <a:picLocks noChangeAspect="1"/>
          </p:cNvPicPr>
          <p:nvPr/>
        </p:nvPicPr>
        <p:blipFill rotWithShape="1">
          <a:blip r:embed="rId3"/>
          <a:srcRect l="9874" t="6051" r="37976" b="3452"/>
          <a:stretch/>
        </p:blipFill>
        <p:spPr>
          <a:xfrm>
            <a:off x="4619498" y="2391515"/>
            <a:ext cx="3006598" cy="3429422"/>
          </a:xfrm>
          <a:prstGeom prst="rect">
            <a:avLst/>
          </a:prstGeom>
        </p:spPr>
      </p:pic>
      <p:sp>
        <p:nvSpPr>
          <p:cNvPr id="13" name="Rectangle 12">
            <a:extLst>
              <a:ext uri="{FF2B5EF4-FFF2-40B4-BE49-F238E27FC236}">
                <a16:creationId xmlns:a16="http://schemas.microsoft.com/office/drawing/2014/main" id="{49C86F76-E39B-17DD-C55A-05E2905DC392}"/>
              </a:ext>
            </a:extLst>
          </p:cNvPr>
          <p:cNvSpPr/>
          <p:nvPr userDrawn="1"/>
        </p:nvSpPr>
        <p:spPr>
          <a:xfrm>
            <a:off x="4619498" y="2391515"/>
            <a:ext cx="3006598" cy="3429422"/>
          </a:xfrm>
          <a:prstGeom prst="rect">
            <a:avLst/>
          </a:prstGeom>
          <a:solidFill>
            <a:srgbClr val="1384C6">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2">
            <a:extLst>
              <a:ext uri="{FF2B5EF4-FFF2-40B4-BE49-F238E27FC236}">
                <a16:creationId xmlns:a16="http://schemas.microsoft.com/office/drawing/2014/main" id="{327E1CF4-52E2-899E-9109-EF2441AF61FA}"/>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16" name="Text Placeholder 27">
            <a:extLst>
              <a:ext uri="{FF2B5EF4-FFF2-40B4-BE49-F238E27FC236}">
                <a16:creationId xmlns:a16="http://schemas.microsoft.com/office/drawing/2014/main" id="{939801AF-DC29-C8F9-7852-054C34589DF4}"/>
              </a:ext>
            </a:extLst>
          </p:cNvPr>
          <p:cNvSpPr>
            <a:spLocks noGrp="1"/>
          </p:cNvSpPr>
          <p:nvPr>
            <p:ph type="body" sz="quarter" idx="15" hasCustomPrompt="1"/>
          </p:nvPr>
        </p:nvSpPr>
        <p:spPr>
          <a:xfrm>
            <a:off x="1039906" y="2608060"/>
            <a:ext cx="2510118" cy="2914199"/>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17" name="Text Placeholder 27">
            <a:extLst>
              <a:ext uri="{FF2B5EF4-FFF2-40B4-BE49-F238E27FC236}">
                <a16:creationId xmlns:a16="http://schemas.microsoft.com/office/drawing/2014/main" id="{74026FE3-6A32-D706-D219-2838DAF9B323}"/>
              </a:ext>
            </a:extLst>
          </p:cNvPr>
          <p:cNvSpPr>
            <a:spLocks noGrp="1"/>
          </p:cNvSpPr>
          <p:nvPr>
            <p:ph type="body" sz="quarter" idx="17" hasCustomPrompt="1"/>
          </p:nvPr>
        </p:nvSpPr>
        <p:spPr>
          <a:xfrm>
            <a:off x="8695570" y="2608056"/>
            <a:ext cx="2456524" cy="291420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2" name="Rectangle 1">
            <a:extLst>
              <a:ext uri="{FF2B5EF4-FFF2-40B4-BE49-F238E27FC236}">
                <a16:creationId xmlns:a16="http://schemas.microsoft.com/office/drawing/2014/main" id="{6595FB77-B33F-8180-114B-AC523C652F5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577731E-3BEA-7364-FDDA-9F95393E79C8}"/>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B48C10DF-4F5E-17A1-B10D-0604B19AE37B}"/>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7FB89901-CD42-3F52-6FBF-F8CE8E11601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CFEEFA41-7621-0050-720A-5F93FE8EC88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282728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with Image 4">
    <p:spTree>
      <p:nvGrpSpPr>
        <p:cNvPr id="1" name=""/>
        <p:cNvGrpSpPr/>
        <p:nvPr/>
      </p:nvGrpSpPr>
      <p:grpSpPr>
        <a:xfrm>
          <a:off x="0" y="0"/>
          <a:ext cx="0" cy="0"/>
          <a:chOff x="0" y="0"/>
          <a:chExt cx="0" cy="0"/>
        </a:xfrm>
      </p:grpSpPr>
      <p:pic>
        <p:nvPicPr>
          <p:cNvPr id="4" name="Picture 3" descr="A person writing on a whiteboard&#10;&#10;Description automatically generated with low confidence">
            <a:extLst>
              <a:ext uri="{FF2B5EF4-FFF2-40B4-BE49-F238E27FC236}">
                <a16:creationId xmlns:a16="http://schemas.microsoft.com/office/drawing/2014/main" id="{E133433C-D5B2-274F-4188-FEAD61272C00}"/>
              </a:ext>
            </a:extLst>
          </p:cNvPr>
          <p:cNvPicPr>
            <a:picLocks noChangeAspect="1"/>
          </p:cNvPicPr>
          <p:nvPr/>
        </p:nvPicPr>
        <p:blipFill>
          <a:blip r:embed="rId2"/>
          <a:stretch>
            <a:fillRect/>
          </a:stretch>
        </p:blipFill>
        <p:spPr>
          <a:xfrm>
            <a:off x="-2976" y="1"/>
            <a:ext cx="12197954" cy="6858000"/>
          </a:xfrm>
          <a:prstGeom prst="rect">
            <a:avLst/>
          </a:prstGeom>
        </p:spPr>
      </p:pic>
      <p:sp>
        <p:nvSpPr>
          <p:cNvPr id="2" name="Rectangle 1">
            <a:extLst>
              <a:ext uri="{FF2B5EF4-FFF2-40B4-BE49-F238E27FC236}">
                <a16:creationId xmlns:a16="http://schemas.microsoft.com/office/drawing/2014/main" id="{C1D1555D-CBEF-136E-A3F8-A9E3B069FF8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FC91F8-2CD2-B1B4-E1A3-A6AE144AB2ED}"/>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DDD68F88-00B5-C3B7-2CF9-3F93A037342F}"/>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Rectangle 8">
            <a:extLst>
              <a:ext uri="{FF2B5EF4-FFF2-40B4-BE49-F238E27FC236}">
                <a16:creationId xmlns:a16="http://schemas.microsoft.com/office/drawing/2014/main" id="{1CA01D3A-C985-338B-4178-2ED0F94856D7}"/>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28E05F-B1C8-5240-4BB8-CE6866C697FF}"/>
              </a:ext>
            </a:extLst>
          </p:cNvPr>
          <p:cNvSpPr/>
          <p:nvPr userDrawn="1"/>
        </p:nvSpPr>
        <p:spPr>
          <a:xfrm>
            <a:off x="6202255" y="326500"/>
            <a:ext cx="5999922"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2">
            <a:extLst>
              <a:ext uri="{FF2B5EF4-FFF2-40B4-BE49-F238E27FC236}">
                <a16:creationId xmlns:a16="http://schemas.microsoft.com/office/drawing/2014/main" id="{58DCE994-B670-4C8F-5BFD-FCA691500B4F}"/>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11" name="Rectangle 10">
            <a:extLst>
              <a:ext uri="{FF2B5EF4-FFF2-40B4-BE49-F238E27FC236}">
                <a16:creationId xmlns:a16="http://schemas.microsoft.com/office/drawing/2014/main" id="{FA1CAA17-E86B-0C80-3ADC-B4330AF7C513}"/>
              </a:ext>
            </a:extLst>
          </p:cNvPr>
          <p:cNvSpPr/>
          <p:nvPr userDrawn="1"/>
        </p:nvSpPr>
        <p:spPr>
          <a:xfrm>
            <a:off x="-2977" y="326307"/>
            <a:ext cx="6212431" cy="60948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D91FB2A2-A127-A920-5C4B-231BA5491E82}"/>
              </a:ext>
            </a:extLst>
          </p:cNvPr>
          <p:cNvSpPr>
            <a:spLocks noGrp="1"/>
          </p:cNvSpPr>
          <p:nvPr>
            <p:ph type="title" hasCustomPrompt="1"/>
          </p:nvPr>
        </p:nvSpPr>
        <p:spPr>
          <a:xfrm>
            <a:off x="6349911" y="925851"/>
            <a:ext cx="4192583"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34176E4-8570-1810-7CA7-9A18323AC96F}"/>
              </a:ext>
            </a:extLst>
          </p:cNvPr>
          <p:cNvSpPr>
            <a:spLocks noGrp="1"/>
          </p:cNvSpPr>
          <p:nvPr>
            <p:ph sz="quarter" idx="10"/>
          </p:nvPr>
        </p:nvSpPr>
        <p:spPr>
          <a:xfrm>
            <a:off x="6350093" y="2519268"/>
            <a:ext cx="5257800" cy="3558804"/>
          </a:xfrm>
          <a:prstGeom prst="rect">
            <a:avLst/>
          </a:prstGeom>
        </p:spPr>
        <p:txBody>
          <a:bodyPr/>
          <a:lstStyle>
            <a:lvl1pPr>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1927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with Image 5">
    <p:spTree>
      <p:nvGrpSpPr>
        <p:cNvPr id="1" name=""/>
        <p:cNvGrpSpPr/>
        <p:nvPr/>
      </p:nvGrpSpPr>
      <p:grpSpPr>
        <a:xfrm>
          <a:off x="0" y="0"/>
          <a:ext cx="0" cy="0"/>
          <a:chOff x="0" y="0"/>
          <a:chExt cx="0" cy="0"/>
        </a:xfrm>
      </p:grpSpPr>
      <p:pic>
        <p:nvPicPr>
          <p:cNvPr id="4" name="Picture 3" descr="A group of people looking at a computer screen&#10;&#10;Description automatically generated with low confidence">
            <a:extLst>
              <a:ext uri="{FF2B5EF4-FFF2-40B4-BE49-F238E27FC236}">
                <a16:creationId xmlns:a16="http://schemas.microsoft.com/office/drawing/2014/main" id="{92188BA6-69E3-6C1D-5129-EA72B080F203}"/>
              </a:ext>
            </a:extLst>
          </p:cNvPr>
          <p:cNvPicPr>
            <a:picLocks noChangeAspect="1"/>
          </p:cNvPicPr>
          <p:nvPr/>
        </p:nvPicPr>
        <p:blipFill>
          <a:blip r:embed="rId2"/>
          <a:stretch>
            <a:fillRect/>
          </a:stretch>
        </p:blipFill>
        <p:spPr>
          <a:xfrm>
            <a:off x="0" y="1673"/>
            <a:ext cx="12194978" cy="6856327"/>
          </a:xfrm>
          <a:prstGeom prst="rect">
            <a:avLst/>
          </a:prstGeom>
        </p:spPr>
      </p:pic>
      <p:sp>
        <p:nvSpPr>
          <p:cNvPr id="9" name="Rectangle 8">
            <a:extLst>
              <a:ext uri="{FF2B5EF4-FFF2-40B4-BE49-F238E27FC236}">
                <a16:creationId xmlns:a16="http://schemas.microsoft.com/office/drawing/2014/main" id="{E8571DDB-F1A0-B542-3C9A-77E809C60A7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D71441-47A4-7CC8-D5F5-4057FCE6E559}"/>
              </a:ext>
            </a:extLst>
          </p:cNvPr>
          <p:cNvSpPr/>
          <p:nvPr userDrawn="1"/>
        </p:nvSpPr>
        <p:spPr>
          <a:xfrm>
            <a:off x="318289" y="332618"/>
            <a:ext cx="4899754"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55E60E88-20B0-D574-6DB5-731D44D8D7AD}"/>
              </a:ext>
            </a:extLst>
          </p:cNvPr>
          <p:cNvSpPr>
            <a:spLocks noGrp="1"/>
          </p:cNvSpPr>
          <p:nvPr>
            <p:ph type="title" hasCustomPrompt="1"/>
          </p:nvPr>
        </p:nvSpPr>
        <p:spPr>
          <a:xfrm>
            <a:off x="433388" y="1506071"/>
            <a:ext cx="4712353" cy="1039905"/>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8" name="Content Placeholder 14">
            <a:extLst>
              <a:ext uri="{FF2B5EF4-FFF2-40B4-BE49-F238E27FC236}">
                <a16:creationId xmlns:a16="http://schemas.microsoft.com/office/drawing/2014/main" id="{13AACB55-193E-405B-4485-B407719A9E6D}"/>
              </a:ext>
            </a:extLst>
          </p:cNvPr>
          <p:cNvSpPr>
            <a:spLocks noGrp="1"/>
          </p:cNvSpPr>
          <p:nvPr>
            <p:ph sz="quarter" idx="10"/>
          </p:nvPr>
        </p:nvSpPr>
        <p:spPr>
          <a:xfrm>
            <a:off x="433388" y="2814918"/>
            <a:ext cx="4712353" cy="3101789"/>
          </a:xfrm>
          <a:prstGeom prst="rect">
            <a:avLst/>
          </a:prstGeom>
        </p:spPr>
        <p:txBody>
          <a:bodyPr/>
          <a:lstStyle>
            <a:lvl1pPr marL="228600" indent="-228600">
              <a:buFontTx/>
              <a:buBlip>
                <a:blip r:embed="rId3"/>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11" name="Rectangle 10">
            <a:extLst>
              <a:ext uri="{FF2B5EF4-FFF2-40B4-BE49-F238E27FC236}">
                <a16:creationId xmlns:a16="http://schemas.microsoft.com/office/drawing/2014/main" id="{66337408-8317-2DBB-372A-2A9DABD0AF75}"/>
              </a:ext>
            </a:extLst>
          </p:cNvPr>
          <p:cNvSpPr/>
          <p:nvPr userDrawn="1"/>
        </p:nvSpPr>
        <p:spPr>
          <a:xfrm>
            <a:off x="0" y="326307"/>
            <a:ext cx="12192000"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1DACD6-D696-1D26-4CF2-66627B32A337}"/>
              </a:ext>
            </a:extLst>
          </p:cNvPr>
          <p:cNvSpPr/>
          <p:nvPr userDrawn="1"/>
        </p:nvSpPr>
        <p:spPr>
          <a:xfrm>
            <a:off x="0" y="459059"/>
            <a:ext cx="315311"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3129D-0198-50D1-340B-A992CAB61898}"/>
              </a:ext>
            </a:extLst>
          </p:cNvPr>
          <p:cNvSpPr/>
          <p:nvPr userDrawn="1"/>
        </p:nvSpPr>
        <p:spPr>
          <a:xfrm>
            <a:off x="0" y="3419061"/>
            <a:ext cx="315311" cy="50689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C708E4-748B-0204-8AED-7696103FCD25}"/>
              </a:ext>
            </a:extLst>
          </p:cNvPr>
          <p:cNvSpPr/>
          <p:nvPr userDrawn="1"/>
        </p:nvSpPr>
        <p:spPr>
          <a:xfrm>
            <a:off x="-1" y="5714997"/>
            <a:ext cx="315311" cy="31629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4EA55E-2B4E-D467-F9BE-AEA3AB9AC8FC}"/>
              </a:ext>
            </a:extLst>
          </p:cNvPr>
          <p:cNvSpPr/>
          <p:nvPr userDrawn="1"/>
        </p:nvSpPr>
        <p:spPr>
          <a:xfrm>
            <a:off x="7974495" y="1494792"/>
            <a:ext cx="31531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65DCCD-9002-3541-CCC3-D7EB1C338DDB}"/>
              </a:ext>
            </a:extLst>
          </p:cNvPr>
          <p:cNvSpPr/>
          <p:nvPr userDrawn="1"/>
        </p:nvSpPr>
        <p:spPr>
          <a:xfrm>
            <a:off x="11046829" y="1497281"/>
            <a:ext cx="114517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B02983-934C-3EE7-D503-87914CA967EC}"/>
              </a:ext>
            </a:extLst>
          </p:cNvPr>
          <p:cNvSpPr/>
          <p:nvPr userDrawn="1"/>
        </p:nvSpPr>
        <p:spPr>
          <a:xfrm>
            <a:off x="5217472" y="5920963"/>
            <a:ext cx="6974528" cy="119967"/>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8A2A988-AF83-7C8E-6C59-199F748028EF}"/>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5A80A1-12BC-6482-00DF-56325CCFE84F}"/>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id="{94D4A2F3-B902-1460-F069-F53DFF83FE5F}"/>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Title 12">
            <a:extLst>
              <a:ext uri="{FF2B5EF4-FFF2-40B4-BE49-F238E27FC236}">
                <a16:creationId xmlns:a16="http://schemas.microsoft.com/office/drawing/2014/main" id="{097D103B-8C8A-8F6C-CFE2-28399415D74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84259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866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and 4 Connected Poin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EC346B8-9A46-ECC6-EEFC-A1B774A47E8B}"/>
              </a:ext>
            </a:extLst>
          </p:cNvPr>
          <p:cNvPicPr>
            <a:picLocks noChangeAspect="1"/>
          </p:cNvPicPr>
          <p:nvPr userDrawn="1"/>
        </p:nvPicPr>
        <p:blipFill>
          <a:blip r:embed="rId2"/>
          <a:stretch>
            <a:fillRect/>
          </a:stretch>
        </p:blipFill>
        <p:spPr>
          <a:xfrm>
            <a:off x="-268357" y="-279465"/>
            <a:ext cx="12649669" cy="7290560"/>
          </a:xfrm>
          <a:prstGeom prst="rect">
            <a:avLst/>
          </a:prstGeom>
        </p:spPr>
      </p:pic>
      <p:sp>
        <p:nvSpPr>
          <p:cNvPr id="5" name="Text Placeholder 27">
            <a:extLst>
              <a:ext uri="{FF2B5EF4-FFF2-40B4-BE49-F238E27FC236}">
                <a16:creationId xmlns:a16="http://schemas.microsoft.com/office/drawing/2014/main" id="{4D1873F8-0DA9-5753-C091-59FE39A0C7BD}"/>
              </a:ext>
            </a:extLst>
          </p:cNvPr>
          <p:cNvSpPr>
            <a:spLocks noGrp="1"/>
          </p:cNvSpPr>
          <p:nvPr>
            <p:ph type="body" sz="quarter" idx="15" hasCustomPrompt="1"/>
          </p:nvPr>
        </p:nvSpPr>
        <p:spPr>
          <a:xfrm>
            <a:off x="277904" y="278765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1</a:t>
            </a:r>
          </a:p>
        </p:txBody>
      </p:sp>
      <p:sp>
        <p:nvSpPr>
          <p:cNvPr id="7" name="Text Placeholder 27">
            <a:extLst>
              <a:ext uri="{FF2B5EF4-FFF2-40B4-BE49-F238E27FC236}">
                <a16:creationId xmlns:a16="http://schemas.microsoft.com/office/drawing/2014/main" id="{4FF09384-B041-0332-DEB1-F1BD94E2909B}"/>
              </a:ext>
            </a:extLst>
          </p:cNvPr>
          <p:cNvSpPr>
            <a:spLocks noGrp="1"/>
          </p:cNvSpPr>
          <p:nvPr>
            <p:ph type="body" sz="quarter" idx="16" hasCustomPrompt="1"/>
          </p:nvPr>
        </p:nvSpPr>
        <p:spPr>
          <a:xfrm>
            <a:off x="277904" y="376900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3</a:t>
            </a:r>
          </a:p>
        </p:txBody>
      </p:sp>
      <p:sp>
        <p:nvSpPr>
          <p:cNvPr id="8" name="Text Placeholder 27">
            <a:extLst>
              <a:ext uri="{FF2B5EF4-FFF2-40B4-BE49-F238E27FC236}">
                <a16:creationId xmlns:a16="http://schemas.microsoft.com/office/drawing/2014/main" id="{84A53D3D-837B-86AB-1F42-817574492BD7}"/>
              </a:ext>
            </a:extLst>
          </p:cNvPr>
          <p:cNvSpPr>
            <a:spLocks noGrp="1"/>
          </p:cNvSpPr>
          <p:nvPr>
            <p:ph type="body" sz="quarter" idx="17" hasCustomPrompt="1"/>
          </p:nvPr>
        </p:nvSpPr>
        <p:spPr>
          <a:xfrm>
            <a:off x="7488432" y="2787650"/>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2</a:t>
            </a:r>
          </a:p>
        </p:txBody>
      </p:sp>
      <p:sp>
        <p:nvSpPr>
          <p:cNvPr id="9" name="Text Placeholder 27">
            <a:extLst>
              <a:ext uri="{FF2B5EF4-FFF2-40B4-BE49-F238E27FC236}">
                <a16:creationId xmlns:a16="http://schemas.microsoft.com/office/drawing/2014/main" id="{7245F063-34CA-41FC-99BF-F5D98AE34D7D}"/>
              </a:ext>
            </a:extLst>
          </p:cNvPr>
          <p:cNvSpPr>
            <a:spLocks noGrp="1"/>
          </p:cNvSpPr>
          <p:nvPr>
            <p:ph type="body" sz="quarter" idx="18" hasCustomPrompt="1"/>
          </p:nvPr>
        </p:nvSpPr>
        <p:spPr>
          <a:xfrm>
            <a:off x="7488432" y="3746874"/>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4</a:t>
            </a:r>
          </a:p>
        </p:txBody>
      </p:sp>
      <p:sp>
        <p:nvSpPr>
          <p:cNvPr id="10" name="Title 12">
            <a:extLst>
              <a:ext uri="{FF2B5EF4-FFF2-40B4-BE49-F238E27FC236}">
                <a16:creationId xmlns:a16="http://schemas.microsoft.com/office/drawing/2014/main" id="{5FE356D9-E1BC-036B-474F-A791535C8469}"/>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11" name="TextBox 10">
            <a:extLst>
              <a:ext uri="{FF2B5EF4-FFF2-40B4-BE49-F238E27FC236}">
                <a16:creationId xmlns:a16="http://schemas.microsoft.com/office/drawing/2014/main" id="{23C7673D-F511-8C78-5DFB-B651BFA60D80}"/>
              </a:ext>
            </a:extLst>
          </p:cNvPr>
          <p:cNvSpPr txBox="1"/>
          <p:nvPr/>
        </p:nvSpPr>
        <p:spPr>
          <a:xfrm>
            <a:off x="5159527" y="2548529"/>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1</a:t>
            </a:r>
          </a:p>
        </p:txBody>
      </p:sp>
      <p:sp>
        <p:nvSpPr>
          <p:cNvPr id="12" name="TextBox 11">
            <a:extLst>
              <a:ext uri="{FF2B5EF4-FFF2-40B4-BE49-F238E27FC236}">
                <a16:creationId xmlns:a16="http://schemas.microsoft.com/office/drawing/2014/main" id="{B355AE8E-8592-B3C4-2944-F388616964B3}"/>
              </a:ext>
            </a:extLst>
          </p:cNvPr>
          <p:cNvSpPr txBox="1"/>
          <p:nvPr/>
        </p:nvSpPr>
        <p:spPr>
          <a:xfrm>
            <a:off x="6348860" y="2535488"/>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2</a:t>
            </a:r>
          </a:p>
        </p:txBody>
      </p:sp>
      <p:sp>
        <p:nvSpPr>
          <p:cNvPr id="13" name="TextBox 12">
            <a:extLst>
              <a:ext uri="{FF2B5EF4-FFF2-40B4-BE49-F238E27FC236}">
                <a16:creationId xmlns:a16="http://schemas.microsoft.com/office/drawing/2014/main" id="{C903D349-FC74-0F33-BC58-550104214DD1}"/>
              </a:ext>
            </a:extLst>
          </p:cNvPr>
          <p:cNvSpPr txBox="1"/>
          <p:nvPr/>
        </p:nvSpPr>
        <p:spPr>
          <a:xfrm>
            <a:off x="5168495" y="3543608"/>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3</a:t>
            </a:r>
          </a:p>
        </p:txBody>
      </p:sp>
      <p:sp>
        <p:nvSpPr>
          <p:cNvPr id="14" name="TextBox 13">
            <a:extLst>
              <a:ext uri="{FF2B5EF4-FFF2-40B4-BE49-F238E27FC236}">
                <a16:creationId xmlns:a16="http://schemas.microsoft.com/office/drawing/2014/main" id="{D0A58C75-F46C-2B20-6BF5-C2BF016370AA}"/>
              </a:ext>
            </a:extLst>
          </p:cNvPr>
          <p:cNvSpPr txBox="1"/>
          <p:nvPr/>
        </p:nvSpPr>
        <p:spPr>
          <a:xfrm>
            <a:off x="6357828" y="3530567"/>
            <a:ext cx="663388" cy="923330"/>
          </a:xfrm>
          <a:prstGeom prst="rect">
            <a:avLst/>
          </a:prstGeom>
          <a:noFill/>
        </p:spPr>
        <p:txBody>
          <a:bodyPr wrap="square" rtlCol="0">
            <a:spAutoFit/>
          </a:bodyPr>
          <a:lstStyle/>
          <a:p>
            <a:pPr algn="ctr"/>
            <a:r>
              <a:rPr lang="en-US" sz="5400" b="1" dirty="0">
                <a:solidFill>
                  <a:schemeClr val="bg1"/>
                </a:solidFill>
                <a:latin typeface="Gentona Book" pitchFamily="2" charset="77"/>
              </a:rPr>
              <a:t>4</a:t>
            </a:r>
          </a:p>
        </p:txBody>
      </p:sp>
      <p:sp>
        <p:nvSpPr>
          <p:cNvPr id="2" name="Rectangle 1">
            <a:extLst>
              <a:ext uri="{FF2B5EF4-FFF2-40B4-BE49-F238E27FC236}">
                <a16:creationId xmlns:a16="http://schemas.microsoft.com/office/drawing/2014/main" id="{CBB3A8F1-D67C-6E3B-3F57-091B44494A7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252103-AC0D-EF2F-FAFB-3E2B30E2E67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with medium confidence">
            <a:extLst>
              <a:ext uri="{FF2B5EF4-FFF2-40B4-BE49-F238E27FC236}">
                <a16:creationId xmlns:a16="http://schemas.microsoft.com/office/drawing/2014/main" id="{C1D8A174-3CBB-6311-7FDF-C678333FEDD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16" name="Rectangle 15">
            <a:extLst>
              <a:ext uri="{FF2B5EF4-FFF2-40B4-BE49-F238E27FC236}">
                <a16:creationId xmlns:a16="http://schemas.microsoft.com/office/drawing/2014/main" id="{12E8C174-BBFE-0202-49CE-FF3CDE56D293}"/>
              </a:ext>
            </a:extLst>
          </p:cNvPr>
          <p:cNvSpPr/>
          <p:nvPr userDrawn="1"/>
        </p:nvSpPr>
        <p:spPr>
          <a:xfrm>
            <a:off x="-268358" y="-25909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2">
            <a:extLst>
              <a:ext uri="{FF2B5EF4-FFF2-40B4-BE49-F238E27FC236}">
                <a16:creationId xmlns:a16="http://schemas.microsoft.com/office/drawing/2014/main" id="{48BA42E2-0A4C-71D7-8896-569BF23105C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575579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443BB4-8B9F-854A-01E6-DE7DA15D32E4}"/>
              </a:ext>
            </a:extLst>
          </p:cNvPr>
          <p:cNvSpPr txBox="1">
            <a:spLocks/>
          </p:cNvSpPr>
          <p:nvPr userDrawn="1"/>
        </p:nvSpPr>
        <p:spPr>
          <a:xfrm>
            <a:off x="838200" y="24223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Gentona Book" pitchFamily="2" charset="77"/>
                <a:ea typeface="Gotham Bold" charset="0"/>
                <a:cs typeface="Gotham Bold" charset="0"/>
              </a:rPr>
              <a:t>CEEDAR States</a:t>
            </a:r>
          </a:p>
        </p:txBody>
      </p:sp>
      <p:sp>
        <p:nvSpPr>
          <p:cNvPr id="5" name="Rectangle 4">
            <a:extLst>
              <a:ext uri="{FF2B5EF4-FFF2-40B4-BE49-F238E27FC236}">
                <a16:creationId xmlns:a16="http://schemas.microsoft.com/office/drawing/2014/main" id="{56F78CC8-C26E-3F58-6923-FE4DE2220DB3}"/>
              </a:ext>
            </a:extLst>
          </p:cNvPr>
          <p:cNvSpPr/>
          <p:nvPr userDrawn="1"/>
        </p:nvSpPr>
        <p:spPr>
          <a:xfrm>
            <a:off x="7113" y="6173183"/>
            <a:ext cx="12184888" cy="661274"/>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9BCE18-572A-BEC9-F4F3-82A5CE3BAD2B}"/>
              </a:ext>
            </a:extLst>
          </p:cNvPr>
          <p:cNvSpPr/>
          <p:nvPr userDrawn="1"/>
        </p:nvSpPr>
        <p:spPr>
          <a:xfrm>
            <a:off x="7113" y="5910559"/>
            <a:ext cx="12184888" cy="249828"/>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id="{5D366B5D-7716-2906-1F02-D05E47F26F15}"/>
              </a:ext>
            </a:extLst>
          </p:cNvPr>
          <p:cNvPicPr>
            <a:picLocks noChangeAspect="1"/>
          </p:cNvPicPr>
          <p:nvPr userDrawn="1"/>
        </p:nvPicPr>
        <p:blipFill>
          <a:blip r:embed="rId2"/>
          <a:stretch>
            <a:fillRect/>
          </a:stretch>
        </p:blipFill>
        <p:spPr>
          <a:xfrm>
            <a:off x="82540" y="6275922"/>
            <a:ext cx="2194017" cy="455795"/>
          </a:xfrm>
          <a:prstGeom prst="rect">
            <a:avLst/>
          </a:prstGeom>
        </p:spPr>
      </p:pic>
      <p:sp>
        <p:nvSpPr>
          <p:cNvPr id="8" name="Title 12">
            <a:extLst>
              <a:ext uri="{FF2B5EF4-FFF2-40B4-BE49-F238E27FC236}">
                <a16:creationId xmlns:a16="http://schemas.microsoft.com/office/drawing/2014/main" id="{D5EFDA3E-3693-7429-9BB1-AE8B98807F86}"/>
              </a:ext>
            </a:extLst>
          </p:cNvPr>
          <p:cNvSpPr txBox="1">
            <a:spLocks/>
          </p:cNvSpPr>
          <p:nvPr userDrawn="1"/>
        </p:nvSpPr>
        <p:spPr>
          <a:xfrm>
            <a:off x="9915443" y="6334653"/>
            <a:ext cx="2194017" cy="499803"/>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pic>
        <p:nvPicPr>
          <p:cNvPr id="10" name="Picture 9" descr="Map&#10;&#10;Description automatically generated">
            <a:extLst>
              <a:ext uri="{FF2B5EF4-FFF2-40B4-BE49-F238E27FC236}">
                <a16:creationId xmlns:a16="http://schemas.microsoft.com/office/drawing/2014/main" id="{1D04530B-627B-DEAF-86AA-8EF099D121F7}"/>
              </a:ext>
            </a:extLst>
          </p:cNvPr>
          <p:cNvPicPr>
            <a:picLocks noChangeAspect="1"/>
          </p:cNvPicPr>
          <p:nvPr userDrawn="1"/>
        </p:nvPicPr>
        <p:blipFill>
          <a:blip r:embed="rId3"/>
          <a:stretch>
            <a:fillRect/>
          </a:stretch>
        </p:blipFill>
        <p:spPr>
          <a:xfrm>
            <a:off x="2209800" y="674022"/>
            <a:ext cx="7772400" cy="5396421"/>
          </a:xfrm>
          <a:prstGeom prst="rect">
            <a:avLst/>
          </a:prstGeom>
        </p:spPr>
      </p:pic>
    </p:spTree>
    <p:extLst>
      <p:ext uri="{BB962C8B-B14F-4D97-AF65-F5344CB8AC3E}">
        <p14:creationId xmlns:p14="http://schemas.microsoft.com/office/powerpoint/2010/main" val="282053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AutoShape 6" descr="Image preview">
            <a:extLst>
              <a:ext uri="{FF2B5EF4-FFF2-40B4-BE49-F238E27FC236}">
                <a16:creationId xmlns:a16="http://schemas.microsoft.com/office/drawing/2014/main" id="{C9D57BD6-38F1-37C5-4EC9-885D97B6CA86}"/>
              </a:ext>
            </a:extLst>
          </p:cNvPr>
          <p:cNvSpPr>
            <a:spLocks noChangeAspect="1" noChangeArrowheads="1"/>
          </p:cNvSpPr>
          <p:nvPr userDrawn="1"/>
        </p:nvSpPr>
        <p:spPr bwMode="auto">
          <a:xfrm>
            <a:off x="5968474" y="29223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Image preview">
            <a:extLst>
              <a:ext uri="{FF2B5EF4-FFF2-40B4-BE49-F238E27FC236}">
                <a16:creationId xmlns:a16="http://schemas.microsoft.com/office/drawing/2014/main" id="{C85A6DF5-8105-B7D6-7340-063DCAD61803}"/>
              </a:ext>
            </a:extLst>
          </p:cNvPr>
          <p:cNvSpPr>
            <a:spLocks noChangeAspect="1" noChangeArrowheads="1"/>
          </p:cNvSpPr>
          <p:nvPr userDrawn="1"/>
        </p:nvSpPr>
        <p:spPr bwMode="auto">
          <a:xfrm>
            <a:off x="6120874" y="30747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preview">
            <a:extLst>
              <a:ext uri="{FF2B5EF4-FFF2-40B4-BE49-F238E27FC236}">
                <a16:creationId xmlns:a16="http://schemas.microsoft.com/office/drawing/2014/main" id="{1271D83F-95B6-F6DA-E57B-166C56C9B15F}"/>
              </a:ext>
            </a:extLst>
          </p:cNvPr>
          <p:cNvSpPr>
            <a:spLocks noChangeAspect="1" noChangeArrowheads="1"/>
          </p:cNvSpPr>
          <p:nvPr userDrawn="1"/>
        </p:nvSpPr>
        <p:spPr bwMode="auto">
          <a:xfrm>
            <a:off x="6273274" y="32271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1D404A7E-AD0E-A343-03B6-087C3435ED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9557" y="443586"/>
            <a:ext cx="5031402" cy="5017150"/>
          </a:xfrm>
          <a:prstGeom prst="rect">
            <a:avLst/>
          </a:prstGeom>
        </p:spPr>
      </p:pic>
      <p:sp>
        <p:nvSpPr>
          <p:cNvPr id="7" name="TextBox 6">
            <a:extLst>
              <a:ext uri="{FF2B5EF4-FFF2-40B4-BE49-F238E27FC236}">
                <a16:creationId xmlns:a16="http://schemas.microsoft.com/office/drawing/2014/main" id="{24A3A870-E821-79AF-F566-C8756131E9C7}"/>
              </a:ext>
            </a:extLst>
          </p:cNvPr>
          <p:cNvSpPr txBox="1"/>
          <p:nvPr userDrawn="1"/>
        </p:nvSpPr>
        <p:spPr>
          <a:xfrm>
            <a:off x="3647423" y="2889930"/>
            <a:ext cx="2012089"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Melinda </a:t>
            </a:r>
            <a:r>
              <a:rPr lang="en-US" b="1" dirty="0" err="1">
                <a:solidFill>
                  <a:schemeClr val="tx1">
                    <a:lumMod val="85000"/>
                    <a:lumOff val="15000"/>
                  </a:schemeClr>
                </a:solidFill>
                <a:latin typeface="Gentona Book" pitchFamily="2" charset="77"/>
              </a:rPr>
              <a:t>Leko</a:t>
            </a:r>
            <a:endParaRPr lang="en-US" b="1" dirty="0">
              <a:solidFill>
                <a:schemeClr val="tx1">
                  <a:lumMod val="85000"/>
                  <a:lumOff val="15000"/>
                </a:schemeClr>
              </a:solidFill>
              <a:latin typeface="Gentona Book" pitchFamily="2" charset="77"/>
            </a:endParaRPr>
          </a:p>
        </p:txBody>
      </p:sp>
      <p:sp>
        <p:nvSpPr>
          <p:cNvPr id="8" name="Rectangle 7">
            <a:extLst>
              <a:ext uri="{FF2B5EF4-FFF2-40B4-BE49-F238E27FC236}">
                <a16:creationId xmlns:a16="http://schemas.microsoft.com/office/drawing/2014/main" id="{01C9A7C9-3E0F-CD5F-61D5-2259749A36DA}"/>
              </a:ext>
            </a:extLst>
          </p:cNvPr>
          <p:cNvSpPr/>
          <p:nvPr userDrawn="1"/>
        </p:nvSpPr>
        <p:spPr>
          <a:xfrm>
            <a:off x="3870730" y="3193852"/>
            <a:ext cx="1796534"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Co-Director (UF)</a:t>
            </a:r>
          </a:p>
        </p:txBody>
      </p:sp>
      <p:sp>
        <p:nvSpPr>
          <p:cNvPr id="9" name="Rectangle 8">
            <a:extLst>
              <a:ext uri="{FF2B5EF4-FFF2-40B4-BE49-F238E27FC236}">
                <a16:creationId xmlns:a16="http://schemas.microsoft.com/office/drawing/2014/main" id="{24940B8C-B8ED-A0C8-C927-56046BAB8581}"/>
              </a:ext>
            </a:extLst>
          </p:cNvPr>
          <p:cNvSpPr/>
          <p:nvPr userDrawn="1"/>
        </p:nvSpPr>
        <p:spPr>
          <a:xfrm>
            <a:off x="3367502" y="3470673"/>
            <a:ext cx="2211887" cy="415498"/>
          </a:xfrm>
          <a:prstGeom prst="rect">
            <a:avLst/>
          </a:prstGeom>
        </p:spPr>
        <p:txBody>
          <a:bodyPr wrap="square">
            <a:spAutoFit/>
          </a:bodyPr>
          <a:lstStyle/>
          <a:p>
            <a:pPr algn="ctr"/>
            <a:r>
              <a:rPr lang="en-US" sz="1050" dirty="0">
                <a:effectLst>
                  <a:outerShdw blurRad="38100" dist="38100" dir="2700000" algn="tl">
                    <a:srgbClr val="000000">
                      <a:alpha val="43137"/>
                    </a:srgbClr>
                  </a:outerShdw>
                </a:effectLst>
                <a:latin typeface="+mj-lt"/>
              </a:rPr>
              <a:t>Activity 2: Universal TA</a:t>
            </a:r>
          </a:p>
          <a:p>
            <a:pPr algn="ctr"/>
            <a:r>
              <a:rPr lang="en-US" sz="1050" dirty="0">
                <a:effectLst>
                  <a:outerShdw blurRad="38100" dist="38100" dir="2700000" algn="tl">
                    <a:srgbClr val="000000">
                      <a:alpha val="43137"/>
                    </a:srgbClr>
                  </a:outerShdw>
                </a:effectLst>
                <a:latin typeface="+mj-lt"/>
              </a:rPr>
              <a:t>  Evaluation </a:t>
            </a:r>
          </a:p>
        </p:txBody>
      </p:sp>
      <p:sp>
        <p:nvSpPr>
          <p:cNvPr id="10" name="Freeform 9">
            <a:extLst>
              <a:ext uri="{FF2B5EF4-FFF2-40B4-BE49-F238E27FC236}">
                <a16:creationId xmlns:a16="http://schemas.microsoft.com/office/drawing/2014/main" id="{1CD440F4-4D5A-1694-5CAF-4B676BDF6A5D}"/>
              </a:ext>
            </a:extLst>
          </p:cNvPr>
          <p:cNvSpPr>
            <a:spLocks/>
          </p:cNvSpPr>
          <p:nvPr userDrawn="1"/>
        </p:nvSpPr>
        <p:spPr bwMode="auto">
          <a:xfrm>
            <a:off x="3783844" y="446971"/>
            <a:ext cx="2316095" cy="2131120"/>
          </a:xfrm>
          <a:custGeom>
            <a:avLst/>
            <a:gdLst>
              <a:gd name="connsiteX0" fmla="*/ 2068513 w 2068513"/>
              <a:gd name="connsiteY0" fmla="*/ 0 h 1903311"/>
              <a:gd name="connsiteX1" fmla="*/ 2068513 w 2068513"/>
              <a:gd name="connsiteY1" fmla="*/ 1291861 h 1903311"/>
              <a:gd name="connsiteX2" fmla="*/ 1228094 w 2068513"/>
              <a:gd name="connsiteY2" fmla="*/ 1903311 h 1903311"/>
              <a:gd name="connsiteX3" fmla="*/ 0 w 2068513"/>
              <a:gd name="connsiteY3" fmla="*/ 1504157 h 1903311"/>
              <a:gd name="connsiteX4" fmla="*/ 29369 w 2068513"/>
              <a:gd name="connsiteY4" fmla="*/ 1420019 h 1903311"/>
              <a:gd name="connsiteX5" fmla="*/ 61119 w 2068513"/>
              <a:gd name="connsiteY5" fmla="*/ 1339850 h 1903311"/>
              <a:gd name="connsiteX6" fmla="*/ 96044 w 2068513"/>
              <a:gd name="connsiteY6" fmla="*/ 1258888 h 1903311"/>
              <a:gd name="connsiteX7" fmla="*/ 132556 w 2068513"/>
              <a:gd name="connsiteY7" fmla="*/ 1181100 h 1903311"/>
              <a:gd name="connsiteX8" fmla="*/ 173831 w 2068513"/>
              <a:gd name="connsiteY8" fmla="*/ 1106488 h 1903311"/>
              <a:gd name="connsiteX9" fmla="*/ 218281 w 2068513"/>
              <a:gd name="connsiteY9" fmla="*/ 1031875 h 1903311"/>
              <a:gd name="connsiteX10" fmla="*/ 264319 w 2068513"/>
              <a:gd name="connsiteY10" fmla="*/ 960438 h 1903311"/>
              <a:gd name="connsiteX11" fmla="*/ 312738 w 2068513"/>
              <a:gd name="connsiteY11" fmla="*/ 889794 h 1903311"/>
              <a:gd name="connsiteX12" fmla="*/ 364331 w 2068513"/>
              <a:gd name="connsiteY12" fmla="*/ 823119 h 1903311"/>
              <a:gd name="connsiteX13" fmla="*/ 419100 w 2068513"/>
              <a:gd name="connsiteY13" fmla="*/ 757238 h 1903311"/>
              <a:gd name="connsiteX14" fmla="*/ 475457 w 2068513"/>
              <a:gd name="connsiteY14" fmla="*/ 695325 h 1903311"/>
              <a:gd name="connsiteX15" fmla="*/ 533400 w 2068513"/>
              <a:gd name="connsiteY15" fmla="*/ 634206 h 1903311"/>
              <a:gd name="connsiteX16" fmla="*/ 594519 w 2068513"/>
              <a:gd name="connsiteY16" fmla="*/ 576263 h 1903311"/>
              <a:gd name="connsiteX17" fmla="*/ 657225 w 2068513"/>
              <a:gd name="connsiteY17" fmla="*/ 519906 h 1903311"/>
              <a:gd name="connsiteX18" fmla="*/ 722313 w 2068513"/>
              <a:gd name="connsiteY18" fmla="*/ 466725 h 1903311"/>
              <a:gd name="connsiteX19" fmla="*/ 789782 w 2068513"/>
              <a:gd name="connsiteY19" fmla="*/ 415925 h 1903311"/>
              <a:gd name="connsiteX20" fmla="*/ 859632 w 2068513"/>
              <a:gd name="connsiteY20" fmla="*/ 367506 h 1903311"/>
              <a:gd name="connsiteX21" fmla="*/ 930275 w 2068513"/>
              <a:gd name="connsiteY21" fmla="*/ 321469 h 1903311"/>
              <a:gd name="connsiteX22" fmla="*/ 1003300 w 2068513"/>
              <a:gd name="connsiteY22" fmla="*/ 278606 h 1903311"/>
              <a:gd name="connsiteX23" fmla="*/ 1076325 w 2068513"/>
              <a:gd name="connsiteY23" fmla="*/ 238919 h 1903311"/>
              <a:gd name="connsiteX24" fmla="*/ 1152525 w 2068513"/>
              <a:gd name="connsiteY24" fmla="*/ 202406 h 1903311"/>
              <a:gd name="connsiteX25" fmla="*/ 1230313 w 2068513"/>
              <a:gd name="connsiteY25" fmla="*/ 167481 h 1903311"/>
              <a:gd name="connsiteX26" fmla="*/ 1309688 w 2068513"/>
              <a:gd name="connsiteY26" fmla="*/ 137319 h 1903311"/>
              <a:gd name="connsiteX27" fmla="*/ 1389063 w 2068513"/>
              <a:gd name="connsiteY27" fmla="*/ 109538 h 1903311"/>
              <a:gd name="connsiteX28" fmla="*/ 1470819 w 2068513"/>
              <a:gd name="connsiteY28" fmla="*/ 84138 h 1903311"/>
              <a:gd name="connsiteX29" fmla="*/ 1553369 w 2068513"/>
              <a:gd name="connsiteY29" fmla="*/ 62706 h 1903311"/>
              <a:gd name="connsiteX30" fmla="*/ 1637507 w 2068513"/>
              <a:gd name="connsiteY30" fmla="*/ 42863 h 1903311"/>
              <a:gd name="connsiteX31" fmla="*/ 1720851 w 2068513"/>
              <a:gd name="connsiteY31" fmla="*/ 27781 h 1903311"/>
              <a:gd name="connsiteX32" fmla="*/ 1808163 w 2068513"/>
              <a:gd name="connsiteY32" fmla="*/ 15081 h 1903311"/>
              <a:gd name="connsiteX33" fmla="*/ 1893094 w 2068513"/>
              <a:gd name="connsiteY33" fmla="*/ 7938 h 1903311"/>
              <a:gd name="connsiteX34" fmla="*/ 1981994 w 2068513"/>
              <a:gd name="connsiteY34" fmla="*/ 1588 h 190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68513" h="1903311">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TextBox 10">
            <a:extLst>
              <a:ext uri="{FF2B5EF4-FFF2-40B4-BE49-F238E27FC236}">
                <a16:creationId xmlns:a16="http://schemas.microsoft.com/office/drawing/2014/main" id="{82A04028-9F8A-C5C7-3E8E-E3E20FD7E433}"/>
              </a:ext>
            </a:extLst>
          </p:cNvPr>
          <p:cNvSpPr txBox="1"/>
          <p:nvPr userDrawn="1"/>
        </p:nvSpPr>
        <p:spPr>
          <a:xfrm>
            <a:off x="4344901" y="1096809"/>
            <a:ext cx="1994457"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Erica McCray</a:t>
            </a:r>
          </a:p>
        </p:txBody>
      </p:sp>
      <p:sp>
        <p:nvSpPr>
          <p:cNvPr id="12" name="Rectangle 11">
            <a:extLst>
              <a:ext uri="{FF2B5EF4-FFF2-40B4-BE49-F238E27FC236}">
                <a16:creationId xmlns:a16="http://schemas.microsoft.com/office/drawing/2014/main" id="{E9803119-9EEA-45CC-E50C-6BE00763E918}"/>
              </a:ext>
            </a:extLst>
          </p:cNvPr>
          <p:cNvSpPr/>
          <p:nvPr userDrawn="1"/>
        </p:nvSpPr>
        <p:spPr>
          <a:xfrm>
            <a:off x="4325878" y="1398387"/>
            <a:ext cx="2081750"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Executive-Director (UF)</a:t>
            </a:r>
          </a:p>
        </p:txBody>
      </p:sp>
      <p:sp>
        <p:nvSpPr>
          <p:cNvPr id="13" name="Rectangle 12">
            <a:extLst>
              <a:ext uri="{FF2B5EF4-FFF2-40B4-BE49-F238E27FC236}">
                <a16:creationId xmlns:a16="http://schemas.microsoft.com/office/drawing/2014/main" id="{E945A6ED-2C35-515E-9BF5-EAD43D05F7CC}"/>
              </a:ext>
            </a:extLst>
          </p:cNvPr>
          <p:cNvSpPr/>
          <p:nvPr userDrawn="1"/>
        </p:nvSpPr>
        <p:spPr>
          <a:xfrm>
            <a:off x="4303690" y="1686561"/>
            <a:ext cx="1615833" cy="415498"/>
          </a:xfrm>
          <a:prstGeom prst="rect">
            <a:avLst/>
          </a:prstGeom>
        </p:spPr>
        <p:txBody>
          <a:bodyPr wrap="square">
            <a:spAutoFit/>
          </a:bodyPr>
          <a:lstStyle/>
          <a:p>
            <a:pPr algn="ctr"/>
            <a:r>
              <a:rPr lang="en-US" sz="1050" dirty="0">
                <a:effectLst>
                  <a:outerShdw blurRad="38100" dist="38100" dir="2700000" algn="tl">
                    <a:srgbClr val="000000">
                      <a:alpha val="43137"/>
                    </a:srgbClr>
                  </a:outerShdw>
                </a:effectLst>
                <a:latin typeface="+mj-lt"/>
              </a:rPr>
              <a:t>Activity 5:  Coordination and Alignment</a:t>
            </a:r>
          </a:p>
        </p:txBody>
      </p:sp>
      <p:sp>
        <p:nvSpPr>
          <p:cNvPr id="14" name="Freeform 13">
            <a:extLst>
              <a:ext uri="{FF2B5EF4-FFF2-40B4-BE49-F238E27FC236}">
                <a16:creationId xmlns:a16="http://schemas.microsoft.com/office/drawing/2014/main" id="{C80C22E1-F4FB-2C84-0B3F-888429626994}"/>
              </a:ext>
            </a:extLst>
          </p:cNvPr>
          <p:cNvSpPr>
            <a:spLocks/>
          </p:cNvSpPr>
          <p:nvPr userDrawn="1"/>
        </p:nvSpPr>
        <p:spPr bwMode="auto">
          <a:xfrm>
            <a:off x="6178656" y="450212"/>
            <a:ext cx="2316095" cy="2130132"/>
          </a:xfrm>
          <a:custGeom>
            <a:avLst/>
            <a:gdLst>
              <a:gd name="connsiteX0" fmla="*/ 0 w 2070100"/>
              <a:gd name="connsiteY0" fmla="*/ 0 h 1903889"/>
              <a:gd name="connsiteX1" fmla="*/ 88106 w 2070100"/>
              <a:gd name="connsiteY1" fmla="*/ 1588 h 1903889"/>
              <a:gd name="connsiteX2" fmla="*/ 175419 w 2070100"/>
              <a:gd name="connsiteY2" fmla="*/ 7938 h 1903889"/>
              <a:gd name="connsiteX3" fmla="*/ 261938 w 2070100"/>
              <a:gd name="connsiteY3" fmla="*/ 15081 h 1903889"/>
              <a:gd name="connsiteX4" fmla="*/ 347663 w 2070100"/>
              <a:gd name="connsiteY4" fmla="*/ 27781 h 1903889"/>
              <a:gd name="connsiteX5" fmla="*/ 432594 w 2070100"/>
              <a:gd name="connsiteY5" fmla="*/ 42863 h 1903889"/>
              <a:gd name="connsiteX6" fmla="*/ 515144 w 2070100"/>
              <a:gd name="connsiteY6" fmla="*/ 62706 h 1903889"/>
              <a:gd name="connsiteX7" fmla="*/ 599281 w 2070100"/>
              <a:gd name="connsiteY7" fmla="*/ 84138 h 1903889"/>
              <a:gd name="connsiteX8" fmla="*/ 679450 w 2070100"/>
              <a:gd name="connsiteY8" fmla="*/ 109538 h 1903889"/>
              <a:gd name="connsiteX9" fmla="*/ 760413 w 2070100"/>
              <a:gd name="connsiteY9" fmla="*/ 137319 h 1903889"/>
              <a:gd name="connsiteX10" fmla="*/ 838200 w 2070100"/>
              <a:gd name="connsiteY10" fmla="*/ 167481 h 1903889"/>
              <a:gd name="connsiteX11" fmla="*/ 915988 w 2070100"/>
              <a:gd name="connsiteY11" fmla="*/ 202406 h 1903889"/>
              <a:gd name="connsiteX12" fmla="*/ 992188 w 2070100"/>
              <a:gd name="connsiteY12" fmla="*/ 238919 h 1903889"/>
              <a:gd name="connsiteX13" fmla="*/ 1066800 w 2070100"/>
              <a:gd name="connsiteY13" fmla="*/ 278606 h 1903889"/>
              <a:gd name="connsiteX14" fmla="*/ 1138238 w 2070100"/>
              <a:gd name="connsiteY14" fmla="*/ 321469 h 1903889"/>
              <a:gd name="connsiteX15" fmla="*/ 1210469 w 2070100"/>
              <a:gd name="connsiteY15" fmla="*/ 367506 h 1903889"/>
              <a:gd name="connsiteX16" fmla="*/ 1278731 w 2070100"/>
              <a:gd name="connsiteY16" fmla="*/ 415925 h 1903889"/>
              <a:gd name="connsiteX17" fmla="*/ 1346200 w 2070100"/>
              <a:gd name="connsiteY17" fmla="*/ 466725 h 1903889"/>
              <a:gd name="connsiteX18" fmla="*/ 1411288 w 2070100"/>
              <a:gd name="connsiteY18" fmla="*/ 519906 h 1903889"/>
              <a:gd name="connsiteX19" fmla="*/ 1473994 w 2070100"/>
              <a:gd name="connsiteY19" fmla="*/ 576263 h 1903889"/>
              <a:gd name="connsiteX20" fmla="*/ 1535113 w 2070100"/>
              <a:gd name="connsiteY20" fmla="*/ 634206 h 1903889"/>
              <a:gd name="connsiteX21" fmla="*/ 1593850 w 2070100"/>
              <a:gd name="connsiteY21" fmla="*/ 695325 h 1903889"/>
              <a:gd name="connsiteX22" fmla="*/ 1651000 w 2070100"/>
              <a:gd name="connsiteY22" fmla="*/ 757238 h 1903889"/>
              <a:gd name="connsiteX23" fmla="*/ 1704181 w 2070100"/>
              <a:gd name="connsiteY23" fmla="*/ 823119 h 1903889"/>
              <a:gd name="connsiteX24" fmla="*/ 1755775 w 2070100"/>
              <a:gd name="connsiteY24" fmla="*/ 889794 h 1903889"/>
              <a:gd name="connsiteX25" fmla="*/ 1804194 w 2070100"/>
              <a:gd name="connsiteY25" fmla="*/ 960438 h 1903889"/>
              <a:gd name="connsiteX26" fmla="*/ 1850231 w 2070100"/>
              <a:gd name="connsiteY26" fmla="*/ 1031875 h 1903889"/>
              <a:gd name="connsiteX27" fmla="*/ 1894681 w 2070100"/>
              <a:gd name="connsiteY27" fmla="*/ 1106488 h 1903889"/>
              <a:gd name="connsiteX28" fmla="*/ 1935956 w 2070100"/>
              <a:gd name="connsiteY28" fmla="*/ 1181100 h 1903889"/>
              <a:gd name="connsiteX29" fmla="*/ 1974056 w 2070100"/>
              <a:gd name="connsiteY29" fmla="*/ 1258888 h 1903889"/>
              <a:gd name="connsiteX30" fmla="*/ 2008981 w 2070100"/>
              <a:gd name="connsiteY30" fmla="*/ 1339850 h 1903889"/>
              <a:gd name="connsiteX31" fmla="*/ 2040731 w 2070100"/>
              <a:gd name="connsiteY31" fmla="*/ 1420019 h 1903889"/>
              <a:gd name="connsiteX32" fmla="*/ 2070100 w 2070100"/>
              <a:gd name="connsiteY32" fmla="*/ 1504157 h 1903889"/>
              <a:gd name="connsiteX33" fmla="*/ 839284 w 2070100"/>
              <a:gd name="connsiteY33" fmla="*/ 1903889 h 1903889"/>
              <a:gd name="connsiteX34" fmla="*/ 0 w 2070100"/>
              <a:gd name="connsiteY34" fmla="*/ 1293264 h 19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0100" h="1903889">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TextBox 14">
            <a:extLst>
              <a:ext uri="{FF2B5EF4-FFF2-40B4-BE49-F238E27FC236}">
                <a16:creationId xmlns:a16="http://schemas.microsoft.com/office/drawing/2014/main" id="{CAD0D292-3DDE-1AFD-A8AC-02EAC28AC477}"/>
              </a:ext>
            </a:extLst>
          </p:cNvPr>
          <p:cNvSpPr txBox="1"/>
          <p:nvPr userDrawn="1"/>
        </p:nvSpPr>
        <p:spPr>
          <a:xfrm>
            <a:off x="6232327" y="953018"/>
            <a:ext cx="2058577"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cs typeface="Times New Roman"/>
              </a:rPr>
              <a:t>Meg Kamman</a:t>
            </a:r>
            <a:endParaRPr lang="en-US" b="1" dirty="0">
              <a:solidFill>
                <a:schemeClr val="tx1">
                  <a:lumMod val="85000"/>
                  <a:lumOff val="15000"/>
                </a:schemeClr>
              </a:solidFill>
              <a:latin typeface="Gentona Book" pitchFamily="2" charset="77"/>
            </a:endParaRPr>
          </a:p>
        </p:txBody>
      </p:sp>
      <p:sp>
        <p:nvSpPr>
          <p:cNvPr id="16" name="Rectangle 15">
            <a:extLst>
              <a:ext uri="{FF2B5EF4-FFF2-40B4-BE49-F238E27FC236}">
                <a16:creationId xmlns:a16="http://schemas.microsoft.com/office/drawing/2014/main" id="{4CC1F883-EFFE-44B8-AC7A-FE6E4458EA2F}"/>
              </a:ext>
            </a:extLst>
          </p:cNvPr>
          <p:cNvSpPr/>
          <p:nvPr userDrawn="1"/>
        </p:nvSpPr>
        <p:spPr>
          <a:xfrm>
            <a:off x="6423932" y="1241707"/>
            <a:ext cx="1917192"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Co-Director (UF)</a:t>
            </a:r>
            <a:endParaRPr lang="en-US" sz="1200" dirty="0">
              <a:solidFill>
                <a:schemeClr val="bg1"/>
              </a:solidFill>
              <a:effectLst>
                <a:outerShdw blurRad="38100" dist="38100" dir="2700000" algn="tl">
                  <a:srgbClr val="000000">
                    <a:alpha val="43137"/>
                  </a:srgbClr>
                </a:outerShdw>
              </a:effectLst>
              <a:latin typeface="+mj-lt"/>
            </a:endParaRPr>
          </a:p>
        </p:txBody>
      </p:sp>
      <p:sp>
        <p:nvSpPr>
          <p:cNvPr id="17" name="Rectangle 16">
            <a:extLst>
              <a:ext uri="{FF2B5EF4-FFF2-40B4-BE49-F238E27FC236}">
                <a16:creationId xmlns:a16="http://schemas.microsoft.com/office/drawing/2014/main" id="{449C4EA4-A340-5D15-ED43-BF0C982F56D3}"/>
              </a:ext>
            </a:extLst>
          </p:cNvPr>
          <p:cNvSpPr/>
          <p:nvPr userDrawn="1"/>
        </p:nvSpPr>
        <p:spPr>
          <a:xfrm>
            <a:off x="6260115" y="1505447"/>
            <a:ext cx="1917192" cy="707886"/>
          </a:xfrm>
          <a:prstGeom prst="rect">
            <a:avLst/>
          </a:prstGeom>
        </p:spPr>
        <p:txBody>
          <a:bodyPr wrap="square">
            <a:spAutoFit/>
          </a:bodyPr>
          <a:lstStyle/>
          <a:p>
            <a:pPr algn="ctr"/>
            <a:r>
              <a:rPr lang="en-US" sz="1000" dirty="0">
                <a:effectLst>
                  <a:outerShdw blurRad="38100" dist="38100" dir="2700000" algn="tl">
                    <a:srgbClr val="000000">
                      <a:alpha val="43137"/>
                    </a:srgbClr>
                  </a:outerShdw>
                </a:effectLst>
                <a:latin typeface="+mj-lt"/>
              </a:rPr>
              <a:t>Activity 1: TA Incubator</a:t>
            </a:r>
          </a:p>
          <a:p>
            <a:pPr algn="ctr"/>
            <a:r>
              <a:rPr lang="en-US" sz="1000" dirty="0">
                <a:effectLst>
                  <a:outerShdw blurRad="38100" dist="38100" dir="2700000" algn="tl">
                    <a:srgbClr val="000000">
                      <a:alpha val="43137"/>
                    </a:srgbClr>
                  </a:outerShdw>
                </a:effectLst>
                <a:latin typeface="+mj-lt"/>
              </a:rPr>
              <a:t>Activity 3: Targeted Prep</a:t>
            </a:r>
          </a:p>
          <a:p>
            <a:pPr algn="ctr"/>
            <a:r>
              <a:rPr lang="en-US" sz="1000" dirty="0">
                <a:effectLst>
                  <a:outerShdw blurRad="38100" dist="38100" dir="2700000" algn="tl">
                    <a:srgbClr val="000000">
                      <a:alpha val="43137"/>
                    </a:srgbClr>
                  </a:outerShdw>
                </a:effectLst>
                <a:latin typeface="+mj-lt"/>
              </a:rPr>
              <a:t>Activity 6: Cross-State Collaboration  </a:t>
            </a:r>
          </a:p>
        </p:txBody>
      </p:sp>
      <p:sp>
        <p:nvSpPr>
          <p:cNvPr id="18" name="Freeform 17">
            <a:extLst>
              <a:ext uri="{FF2B5EF4-FFF2-40B4-BE49-F238E27FC236}">
                <a16:creationId xmlns:a16="http://schemas.microsoft.com/office/drawing/2014/main" id="{4CB756AE-0FC9-47EE-5BDB-91690263532A}"/>
              </a:ext>
            </a:extLst>
          </p:cNvPr>
          <p:cNvSpPr>
            <a:spLocks/>
          </p:cNvSpPr>
          <p:nvPr userDrawn="1"/>
        </p:nvSpPr>
        <p:spPr bwMode="auto">
          <a:xfrm>
            <a:off x="6769329" y="2205320"/>
            <a:ext cx="1897134" cy="2792846"/>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9" name="TextBox 18">
            <a:extLst>
              <a:ext uri="{FF2B5EF4-FFF2-40B4-BE49-F238E27FC236}">
                <a16:creationId xmlns:a16="http://schemas.microsoft.com/office/drawing/2014/main" id="{3D2FD964-083E-E5A8-3D80-40625A066153}"/>
              </a:ext>
            </a:extLst>
          </p:cNvPr>
          <p:cNvSpPr txBox="1"/>
          <p:nvPr userDrawn="1"/>
        </p:nvSpPr>
        <p:spPr>
          <a:xfrm>
            <a:off x="7014796" y="2899947"/>
            <a:ext cx="2170787"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Lindsey Hayes</a:t>
            </a:r>
          </a:p>
        </p:txBody>
      </p:sp>
      <p:sp>
        <p:nvSpPr>
          <p:cNvPr id="20" name="Rectangle 19">
            <a:extLst>
              <a:ext uri="{FF2B5EF4-FFF2-40B4-BE49-F238E27FC236}">
                <a16:creationId xmlns:a16="http://schemas.microsoft.com/office/drawing/2014/main" id="{EA7E9530-5056-1CFC-9029-480AAC26DA79}"/>
              </a:ext>
            </a:extLst>
          </p:cNvPr>
          <p:cNvSpPr/>
          <p:nvPr userDrawn="1"/>
        </p:nvSpPr>
        <p:spPr>
          <a:xfrm>
            <a:off x="7191545" y="3187094"/>
            <a:ext cx="1796533"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Co-Director (AIR)</a:t>
            </a:r>
          </a:p>
        </p:txBody>
      </p:sp>
      <p:sp>
        <p:nvSpPr>
          <p:cNvPr id="21" name="Rectangle 20">
            <a:extLst>
              <a:ext uri="{FF2B5EF4-FFF2-40B4-BE49-F238E27FC236}">
                <a16:creationId xmlns:a16="http://schemas.microsoft.com/office/drawing/2014/main" id="{27F1DDDE-EAF8-256C-EBBD-104075DDF3D8}"/>
              </a:ext>
            </a:extLst>
          </p:cNvPr>
          <p:cNvSpPr/>
          <p:nvPr userDrawn="1"/>
        </p:nvSpPr>
        <p:spPr>
          <a:xfrm>
            <a:off x="7101771" y="3469218"/>
            <a:ext cx="2211887" cy="253916"/>
          </a:xfrm>
          <a:prstGeom prst="rect">
            <a:avLst/>
          </a:prstGeom>
        </p:spPr>
        <p:txBody>
          <a:bodyPr wrap="square">
            <a:spAutoFit/>
          </a:bodyPr>
          <a:lstStyle/>
          <a:p>
            <a:r>
              <a:rPr lang="en-US" sz="1050" dirty="0">
                <a:effectLst>
                  <a:outerShdw blurRad="38100" dist="38100" dir="2700000" algn="tl">
                    <a:srgbClr val="000000">
                      <a:alpha val="43137"/>
                    </a:srgbClr>
                  </a:outerShdw>
                </a:effectLst>
                <a:latin typeface="+mj-lt"/>
              </a:rPr>
              <a:t>Activity 4: Intensive TA</a:t>
            </a:r>
          </a:p>
        </p:txBody>
      </p:sp>
      <p:pic>
        <p:nvPicPr>
          <p:cNvPr id="22" name="Picture 21" descr="A child smiling for the camera&#10;&#10;Description automatically generated with low confidence">
            <a:extLst>
              <a:ext uri="{FF2B5EF4-FFF2-40B4-BE49-F238E27FC236}">
                <a16:creationId xmlns:a16="http://schemas.microsoft.com/office/drawing/2014/main" id="{5E14E053-424A-2FBE-0F82-98378B23F1CB}"/>
              </a:ext>
            </a:extLst>
          </p:cNvPr>
          <p:cNvPicPr>
            <a:picLocks noChangeAspect="1"/>
          </p:cNvPicPr>
          <p:nvPr userDrawn="1"/>
        </p:nvPicPr>
        <p:blipFill rotWithShape="1">
          <a:blip r:embed="rId3"/>
          <a:srcRect l="1178" r="3510" b="-1"/>
          <a:stretch/>
        </p:blipFill>
        <p:spPr>
          <a:xfrm>
            <a:off x="2552166" y="4764996"/>
            <a:ext cx="988673" cy="1383083"/>
          </a:xfrm>
          <a:prstGeom prst="rect">
            <a:avLst/>
          </a:prstGeom>
          <a:ln w="57150">
            <a:solidFill>
              <a:srgbClr val="1F4D79"/>
            </a:solidFill>
          </a:ln>
        </p:spPr>
      </p:pic>
      <p:sp>
        <p:nvSpPr>
          <p:cNvPr id="23" name="Freeform 22">
            <a:extLst>
              <a:ext uri="{FF2B5EF4-FFF2-40B4-BE49-F238E27FC236}">
                <a16:creationId xmlns:a16="http://schemas.microsoft.com/office/drawing/2014/main" id="{23C418FA-42CC-9425-8C28-D65FA2A3291F}"/>
              </a:ext>
            </a:extLst>
          </p:cNvPr>
          <p:cNvSpPr>
            <a:spLocks/>
          </p:cNvSpPr>
          <p:nvPr userDrawn="1"/>
        </p:nvSpPr>
        <p:spPr bwMode="auto">
          <a:xfrm rot="4326134">
            <a:off x="5073390" y="3291801"/>
            <a:ext cx="1880467" cy="2768310"/>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vert="horz" wrap="square" lIns="91440" tIns="45720" rIns="91440" bIns="45720" numCol="1" anchor="t" anchorCtr="0" compatLnSpc="1">
            <a:prstTxWarp prst="textNoShape">
              <a:avLst/>
            </a:prstTxWarp>
            <a:noAutofit/>
          </a:bodyPr>
          <a:lstStyle/>
          <a:p>
            <a:endParaRPr lang="en-US">
              <a:solidFill>
                <a:srgbClr val="002C4C"/>
              </a:solidFill>
            </a:endParaRPr>
          </a:p>
        </p:txBody>
      </p:sp>
      <p:sp>
        <p:nvSpPr>
          <p:cNvPr id="24" name="TextBox 23">
            <a:extLst>
              <a:ext uri="{FF2B5EF4-FFF2-40B4-BE49-F238E27FC236}">
                <a16:creationId xmlns:a16="http://schemas.microsoft.com/office/drawing/2014/main" id="{FCEABDB0-6F2E-48D6-26EB-0C2A46F7FC88}"/>
              </a:ext>
            </a:extLst>
          </p:cNvPr>
          <p:cNvSpPr txBox="1"/>
          <p:nvPr userDrawn="1"/>
        </p:nvSpPr>
        <p:spPr>
          <a:xfrm>
            <a:off x="3589842" y="5168970"/>
            <a:ext cx="1771470" cy="1092607"/>
          </a:xfrm>
          <a:prstGeom prst="rect">
            <a:avLst/>
          </a:prstGeom>
          <a:noFill/>
        </p:spPr>
        <p:txBody>
          <a:bodyPr wrap="square" rtlCol="0">
            <a:spAutoFit/>
          </a:bodyPr>
          <a:lstStyle/>
          <a:p>
            <a:pPr>
              <a:spcAft>
                <a:spcPts val="600"/>
              </a:spcAft>
            </a:pPr>
            <a:r>
              <a:rPr lang="en-US" b="1" dirty="0">
                <a:latin typeface="Gentona Book" pitchFamily="2" charset="77"/>
              </a:rPr>
              <a:t>Dr. Jocelyn </a:t>
            </a:r>
            <a:r>
              <a:rPr lang="en-US" b="1" dirty="0" err="1">
                <a:latin typeface="Gentona Book" pitchFamily="2" charset="77"/>
              </a:rPr>
              <a:t>Cooledge</a:t>
            </a:r>
            <a:endParaRPr lang="en-US" b="1" dirty="0">
              <a:latin typeface="Gentona Book" pitchFamily="2" charset="77"/>
            </a:endParaRPr>
          </a:p>
          <a:p>
            <a:pPr>
              <a:spcAft>
                <a:spcPts val="600"/>
              </a:spcAft>
            </a:pPr>
            <a:r>
              <a:rPr lang="en-US" sz="1200" dirty="0">
                <a:latin typeface="+mj-lt"/>
              </a:rPr>
              <a:t>External Evaluator (Center Street Consulting) </a:t>
            </a:r>
          </a:p>
        </p:txBody>
      </p:sp>
      <p:sp>
        <p:nvSpPr>
          <p:cNvPr id="25" name="Rectangle 24">
            <a:extLst>
              <a:ext uri="{FF2B5EF4-FFF2-40B4-BE49-F238E27FC236}">
                <a16:creationId xmlns:a16="http://schemas.microsoft.com/office/drawing/2014/main" id="{1D4B659F-2EAA-668E-26AB-EB8C399268AC}"/>
              </a:ext>
            </a:extLst>
          </p:cNvPr>
          <p:cNvSpPr/>
          <p:nvPr userDrawn="1"/>
        </p:nvSpPr>
        <p:spPr>
          <a:xfrm>
            <a:off x="5361312" y="4660742"/>
            <a:ext cx="1824258" cy="276999"/>
          </a:xfrm>
          <a:prstGeom prst="rect">
            <a:avLst/>
          </a:prstGeom>
        </p:spPr>
        <p:txBody>
          <a:bodyPr wrap="square">
            <a:spAutoFit/>
          </a:bodyPr>
          <a:lstStyle/>
          <a:p>
            <a:r>
              <a:rPr lang="en-US" sz="1200" dirty="0">
                <a:effectLst>
                  <a:outerShdw blurRad="38100" dist="38100" dir="2700000" algn="tl">
                    <a:srgbClr val="000000">
                      <a:alpha val="43137"/>
                    </a:srgbClr>
                  </a:outerShdw>
                </a:effectLst>
                <a:latin typeface="+mj-lt"/>
              </a:rPr>
              <a:t>Project Coordinator (UF)</a:t>
            </a:r>
          </a:p>
        </p:txBody>
      </p:sp>
      <p:sp>
        <p:nvSpPr>
          <p:cNvPr id="26" name="TextBox 25">
            <a:extLst>
              <a:ext uri="{FF2B5EF4-FFF2-40B4-BE49-F238E27FC236}">
                <a16:creationId xmlns:a16="http://schemas.microsoft.com/office/drawing/2014/main" id="{872D027F-B0A4-5C54-778C-3A9C4B2206A3}"/>
              </a:ext>
            </a:extLst>
          </p:cNvPr>
          <p:cNvSpPr txBox="1"/>
          <p:nvPr userDrawn="1"/>
        </p:nvSpPr>
        <p:spPr>
          <a:xfrm>
            <a:off x="5366753" y="4288280"/>
            <a:ext cx="2082621" cy="369332"/>
          </a:xfrm>
          <a:prstGeom prst="rect">
            <a:avLst/>
          </a:prstGeom>
          <a:noFill/>
        </p:spPr>
        <p:txBody>
          <a:bodyPr wrap="square" rtlCol="0">
            <a:spAutoFit/>
          </a:bodyPr>
          <a:lstStyle/>
          <a:p>
            <a:r>
              <a:rPr lang="en-US" b="1" dirty="0">
                <a:solidFill>
                  <a:schemeClr val="tx1">
                    <a:lumMod val="85000"/>
                    <a:lumOff val="15000"/>
                  </a:schemeClr>
                </a:solidFill>
                <a:latin typeface="Gentona Book" pitchFamily="2" charset="77"/>
              </a:rPr>
              <a:t>Shari </a:t>
            </a:r>
            <a:r>
              <a:rPr lang="en-US" b="1" dirty="0" err="1">
                <a:solidFill>
                  <a:schemeClr val="tx1">
                    <a:lumMod val="85000"/>
                    <a:lumOff val="15000"/>
                  </a:schemeClr>
                </a:solidFill>
                <a:latin typeface="Gentona Book" pitchFamily="2" charset="77"/>
              </a:rPr>
              <a:t>Ostovar</a:t>
            </a:r>
            <a:endParaRPr lang="en-US" b="1" dirty="0">
              <a:solidFill>
                <a:schemeClr val="tx1">
                  <a:lumMod val="85000"/>
                  <a:lumOff val="15000"/>
                </a:schemeClr>
              </a:solidFill>
              <a:latin typeface="Gentona Book" pitchFamily="2" charset="77"/>
            </a:endParaRPr>
          </a:p>
        </p:txBody>
      </p:sp>
      <p:pic>
        <p:nvPicPr>
          <p:cNvPr id="27" name="Picture 2" descr="A picture containing person, outdoor, smiling&#10;&#10;Description automatically generated">
            <a:extLst>
              <a:ext uri="{FF2B5EF4-FFF2-40B4-BE49-F238E27FC236}">
                <a16:creationId xmlns:a16="http://schemas.microsoft.com/office/drawing/2014/main" id="{22CC7D6A-2D13-8F18-E6D9-FE209ADEA370}"/>
              </a:ext>
            </a:extLst>
          </p:cNvPr>
          <p:cNvPicPr>
            <a:picLocks noChangeAspect="1" noChangeArrowheads="1"/>
          </p:cNvPicPr>
          <p:nvPr userDrawn="1"/>
        </p:nvPicPr>
        <p:blipFill rotWithShape="1">
          <a:blip r:embed="rId4"/>
          <a:srcRect l="14258" r="14258"/>
          <a:stretch/>
        </p:blipFill>
        <p:spPr bwMode="auto">
          <a:xfrm>
            <a:off x="2552166" y="168086"/>
            <a:ext cx="988673" cy="1383088"/>
          </a:xfrm>
          <a:prstGeom prst="rect">
            <a:avLst/>
          </a:prstGeom>
          <a:noFill/>
          <a:ln w="57150">
            <a:solidFill>
              <a:srgbClr val="8BB2D3"/>
            </a:solidFill>
          </a:ln>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15AE3FE3-BFCD-C71C-9C5E-7E7D65E1A9E9}"/>
              </a:ext>
            </a:extLst>
          </p:cNvPr>
          <p:cNvCxnSpPr>
            <a:cxnSpLocks/>
            <a:stCxn id="27" idx="3"/>
          </p:cNvCxnSpPr>
          <p:nvPr userDrawn="1"/>
        </p:nvCxnSpPr>
        <p:spPr>
          <a:xfrm flipV="1">
            <a:off x="3540839" y="849089"/>
            <a:ext cx="1648257" cy="10541"/>
          </a:xfrm>
          <a:prstGeom prst="line">
            <a:avLst/>
          </a:prstGeom>
          <a:ln w="57150">
            <a:solidFill>
              <a:srgbClr val="8BB2D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74F4BA-4C1D-0BDE-8745-9C884A6AB5B0}"/>
              </a:ext>
            </a:extLst>
          </p:cNvPr>
          <p:cNvCxnSpPr>
            <a:cxnSpLocks/>
          </p:cNvCxnSpPr>
          <p:nvPr userDrawn="1"/>
        </p:nvCxnSpPr>
        <p:spPr>
          <a:xfrm flipV="1">
            <a:off x="3320632" y="3450565"/>
            <a:ext cx="1648257" cy="10541"/>
          </a:xfrm>
          <a:prstGeom prst="line">
            <a:avLst/>
          </a:prstGeom>
          <a:ln w="57150">
            <a:solidFill>
              <a:srgbClr val="AAB5B7"/>
            </a:solidFill>
          </a:ln>
        </p:spPr>
        <p:style>
          <a:lnRef idx="1">
            <a:schemeClr val="accent1"/>
          </a:lnRef>
          <a:fillRef idx="0">
            <a:schemeClr val="accent1"/>
          </a:fillRef>
          <a:effectRef idx="0">
            <a:schemeClr val="accent1"/>
          </a:effectRef>
          <a:fontRef idx="minor">
            <a:schemeClr val="tx1"/>
          </a:fontRef>
        </p:style>
      </p:cxnSp>
      <p:pic>
        <p:nvPicPr>
          <p:cNvPr id="30" name="Picture 18" descr="Melinda Leko">
            <a:extLst>
              <a:ext uri="{FF2B5EF4-FFF2-40B4-BE49-F238E27FC236}">
                <a16:creationId xmlns:a16="http://schemas.microsoft.com/office/drawing/2014/main" id="{03E640BB-FB1A-4BD6-2E06-8E7354F66934}"/>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0009" r="18507" b="-1"/>
          <a:stretch/>
        </p:blipFill>
        <p:spPr bwMode="auto">
          <a:xfrm>
            <a:off x="2322131" y="2769562"/>
            <a:ext cx="988677" cy="1383088"/>
          </a:xfrm>
          <a:prstGeom prst="rect">
            <a:avLst/>
          </a:prstGeom>
          <a:noFill/>
          <a:ln w="57150">
            <a:solidFill>
              <a:srgbClr val="AAB5B7"/>
            </a:solidFill>
          </a:ln>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6A3625C1-6C93-5F99-1FF9-375155B5AF85}"/>
              </a:ext>
            </a:extLst>
          </p:cNvPr>
          <p:cNvCxnSpPr>
            <a:cxnSpLocks/>
          </p:cNvCxnSpPr>
          <p:nvPr userDrawn="1"/>
        </p:nvCxnSpPr>
        <p:spPr>
          <a:xfrm>
            <a:off x="7449374" y="914707"/>
            <a:ext cx="1470108" cy="0"/>
          </a:xfrm>
          <a:prstGeom prst="line">
            <a:avLst/>
          </a:prstGeom>
          <a:ln w="57150">
            <a:solidFill>
              <a:srgbClr val="BFBCC1"/>
            </a:solidFill>
          </a:ln>
        </p:spPr>
        <p:style>
          <a:lnRef idx="1">
            <a:schemeClr val="accent1"/>
          </a:lnRef>
          <a:fillRef idx="0">
            <a:schemeClr val="accent1"/>
          </a:fillRef>
          <a:effectRef idx="0">
            <a:schemeClr val="accent1"/>
          </a:effectRef>
          <a:fontRef idx="minor">
            <a:schemeClr val="tx1"/>
          </a:fontRef>
        </p:style>
      </p:cxnSp>
      <p:pic>
        <p:nvPicPr>
          <p:cNvPr id="32" name="Picture 4" descr="meg kamman">
            <a:extLst>
              <a:ext uri="{FF2B5EF4-FFF2-40B4-BE49-F238E27FC236}">
                <a16:creationId xmlns:a16="http://schemas.microsoft.com/office/drawing/2014/main" id="{44EF546B-1725-1C0C-8E9A-8479717F1048}"/>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22571" r="28820" b="-1"/>
          <a:stretch/>
        </p:blipFill>
        <p:spPr bwMode="auto">
          <a:xfrm>
            <a:off x="8788395" y="191486"/>
            <a:ext cx="986705" cy="1380336"/>
          </a:xfrm>
          <a:prstGeom prst="rect">
            <a:avLst/>
          </a:prstGeom>
          <a:noFill/>
          <a:ln w="57150">
            <a:solidFill>
              <a:srgbClr val="BFBCC1"/>
            </a:solidFill>
          </a:ln>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05EB488F-0D0E-61AF-8945-C5A5939CDF95}"/>
              </a:ext>
            </a:extLst>
          </p:cNvPr>
          <p:cNvCxnSpPr>
            <a:cxnSpLocks/>
          </p:cNvCxnSpPr>
          <p:nvPr userDrawn="1"/>
        </p:nvCxnSpPr>
        <p:spPr>
          <a:xfrm>
            <a:off x="7784845" y="3492783"/>
            <a:ext cx="1470108" cy="0"/>
          </a:xfrm>
          <a:prstGeom prst="line">
            <a:avLst/>
          </a:prstGeom>
          <a:ln w="57150">
            <a:solidFill>
              <a:srgbClr val="9DC3E6"/>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A56DD692-BFB3-BEF0-4792-21F9B83826A3}"/>
              </a:ext>
            </a:extLst>
          </p:cNvPr>
          <p:cNvPicPr>
            <a:picLocks noChangeAspect="1"/>
          </p:cNvPicPr>
          <p:nvPr userDrawn="1"/>
        </p:nvPicPr>
        <p:blipFill rotWithShape="1">
          <a:blip r:embed="rId7"/>
          <a:srcRect r="-5" b="6617"/>
          <a:stretch/>
        </p:blipFill>
        <p:spPr>
          <a:xfrm>
            <a:off x="8983991" y="2769562"/>
            <a:ext cx="986711" cy="1380336"/>
          </a:xfrm>
          <a:prstGeom prst="rect">
            <a:avLst/>
          </a:prstGeom>
          <a:ln w="57150">
            <a:solidFill>
              <a:srgbClr val="9DC3E6"/>
            </a:solidFill>
          </a:ln>
        </p:spPr>
      </p:pic>
      <p:cxnSp>
        <p:nvCxnSpPr>
          <p:cNvPr id="35" name="Straight Connector 34">
            <a:extLst>
              <a:ext uri="{FF2B5EF4-FFF2-40B4-BE49-F238E27FC236}">
                <a16:creationId xmlns:a16="http://schemas.microsoft.com/office/drawing/2014/main" id="{E46A7EB4-495B-A8F4-0EDB-28EB38DA79CB}"/>
              </a:ext>
            </a:extLst>
          </p:cNvPr>
          <p:cNvCxnSpPr>
            <a:cxnSpLocks/>
          </p:cNvCxnSpPr>
          <p:nvPr userDrawn="1"/>
        </p:nvCxnSpPr>
        <p:spPr>
          <a:xfrm>
            <a:off x="6085668" y="5028677"/>
            <a:ext cx="0" cy="792842"/>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189F61-8DFF-FAF3-668A-6EE3DFFC01E4}"/>
              </a:ext>
            </a:extLst>
          </p:cNvPr>
          <p:cNvCxnSpPr>
            <a:cxnSpLocks/>
          </p:cNvCxnSpPr>
          <p:nvPr userDrawn="1"/>
        </p:nvCxnSpPr>
        <p:spPr>
          <a:xfrm flipH="1">
            <a:off x="6070170" y="5791039"/>
            <a:ext cx="2898323" cy="30480"/>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pic>
        <p:nvPicPr>
          <p:cNvPr id="37" name="Picture 20">
            <a:extLst>
              <a:ext uri="{FF2B5EF4-FFF2-40B4-BE49-F238E27FC236}">
                <a16:creationId xmlns:a16="http://schemas.microsoft.com/office/drawing/2014/main" id="{B63A0726-63B7-F352-0721-B0F23E701348}"/>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22452" r="23811"/>
          <a:stretch/>
        </p:blipFill>
        <p:spPr bwMode="auto">
          <a:xfrm>
            <a:off x="8761597" y="4914848"/>
            <a:ext cx="986711" cy="1248625"/>
          </a:xfrm>
          <a:prstGeom prst="rect">
            <a:avLst/>
          </a:prstGeom>
          <a:noFill/>
          <a:ln w="57150">
            <a:solidFill>
              <a:srgbClr val="3A97F2"/>
            </a:solid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470A719-48B3-0218-D43C-5189D3506517}"/>
              </a:ext>
            </a:extLst>
          </p:cNvPr>
          <p:cNvSpPr txBox="1"/>
          <p:nvPr userDrawn="1"/>
        </p:nvSpPr>
        <p:spPr>
          <a:xfrm>
            <a:off x="5264894" y="2553351"/>
            <a:ext cx="1738751" cy="830997"/>
          </a:xfrm>
          <a:prstGeom prst="rect">
            <a:avLst/>
          </a:prstGeom>
          <a:noFill/>
        </p:spPr>
        <p:txBody>
          <a:bodyPr wrap="square" rtlCol="0">
            <a:spAutoFit/>
          </a:bodyPr>
          <a:lstStyle/>
          <a:p>
            <a:pPr algn="ctr"/>
            <a:r>
              <a:rPr lang="en-US" sz="2400" dirty="0">
                <a:solidFill>
                  <a:schemeClr val="tx1">
                    <a:lumMod val="85000"/>
                    <a:lumOff val="15000"/>
                  </a:schemeClr>
                </a:solidFill>
                <a:latin typeface="Gentona Medium" pitchFamily="2" charset="77"/>
              </a:rPr>
              <a:t>Leadership Team</a:t>
            </a:r>
          </a:p>
        </p:txBody>
      </p:sp>
      <p:sp>
        <p:nvSpPr>
          <p:cNvPr id="40" name="Rectangle 39">
            <a:extLst>
              <a:ext uri="{FF2B5EF4-FFF2-40B4-BE49-F238E27FC236}">
                <a16:creationId xmlns:a16="http://schemas.microsoft.com/office/drawing/2014/main" id="{233AE28A-015E-464B-40B7-F64D2FB9713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Text&#10;&#10;Description automatically generated with medium confidence">
            <a:extLst>
              <a:ext uri="{FF2B5EF4-FFF2-40B4-BE49-F238E27FC236}">
                <a16:creationId xmlns:a16="http://schemas.microsoft.com/office/drawing/2014/main" id="{AB45B973-7FF9-C38F-D60A-A9E5ACB15A76}"/>
              </a:ext>
            </a:extLst>
          </p:cNvPr>
          <p:cNvPicPr>
            <a:picLocks noChangeAspect="1"/>
          </p:cNvPicPr>
          <p:nvPr userDrawn="1"/>
        </p:nvPicPr>
        <p:blipFill>
          <a:blip r:embed="rId9"/>
          <a:stretch>
            <a:fillRect/>
          </a:stretch>
        </p:blipFill>
        <p:spPr>
          <a:xfrm>
            <a:off x="69573" y="6332785"/>
            <a:ext cx="2269445" cy="471465"/>
          </a:xfrm>
          <a:prstGeom prst="rect">
            <a:avLst/>
          </a:prstGeom>
        </p:spPr>
      </p:pic>
      <p:sp>
        <p:nvSpPr>
          <p:cNvPr id="43" name="Title 12">
            <a:extLst>
              <a:ext uri="{FF2B5EF4-FFF2-40B4-BE49-F238E27FC236}">
                <a16:creationId xmlns:a16="http://schemas.microsoft.com/office/drawing/2014/main" id="{135ECC69-E12F-2450-EDE5-5D75305BFAA1}"/>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dirty="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989532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5FAD-6F84-513D-F795-E3A60FE29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1D1B5F-155C-6BF8-5CF9-2AFA4C0B09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024E48-AF5E-B5D8-087D-AFE45E96CE24}"/>
              </a:ext>
            </a:extLst>
          </p:cNvPr>
          <p:cNvSpPr>
            <a:spLocks noGrp="1"/>
          </p:cNvSpPr>
          <p:nvPr>
            <p:ph type="dt" sz="half" idx="10"/>
          </p:nvPr>
        </p:nvSpPr>
        <p:spPr/>
        <p:txBody>
          <a:bodyPr/>
          <a:lstStyle/>
          <a:p>
            <a:fld id="{579A099E-6C36-A644-8291-D5730EFDDBDA}" type="datetimeFigureOut">
              <a:rPr lang="en-US" smtClean="0"/>
              <a:t>3/11/2026</a:t>
            </a:fld>
            <a:endParaRPr lang="en-US"/>
          </a:p>
        </p:txBody>
      </p:sp>
      <p:sp>
        <p:nvSpPr>
          <p:cNvPr id="5" name="Footer Placeholder 4">
            <a:extLst>
              <a:ext uri="{FF2B5EF4-FFF2-40B4-BE49-F238E27FC236}">
                <a16:creationId xmlns:a16="http://schemas.microsoft.com/office/drawing/2014/main" id="{28485DD4-0122-37E7-4712-DA8D1F5BB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429C3-7749-7EB3-1B8C-3D7AD7AFD6D8}"/>
              </a:ext>
            </a:extLst>
          </p:cNvPr>
          <p:cNvSpPr>
            <a:spLocks noGrp="1"/>
          </p:cNvSpPr>
          <p:nvPr>
            <p:ph type="sldNum" sz="quarter" idx="12"/>
          </p:nvPr>
        </p:nvSpPr>
        <p:spPr/>
        <p:txBody>
          <a:bodyPr/>
          <a:lstStyle/>
          <a:p>
            <a:fld id="{6CE82B07-AA10-C440-BC38-1CF47E89C733}" type="slidenum">
              <a:rPr lang="en-US" smtClean="0"/>
              <a:t>‹#›</a:t>
            </a:fld>
            <a:endParaRPr lang="en-US"/>
          </a:p>
        </p:txBody>
      </p:sp>
    </p:spTree>
    <p:extLst>
      <p:ext uri="{BB962C8B-B14F-4D97-AF65-F5344CB8AC3E}">
        <p14:creationId xmlns:p14="http://schemas.microsoft.com/office/powerpoint/2010/main" val="1049220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C1238DE5-F7D6-46A4-499F-BDE57270EA18}"/>
              </a:ext>
            </a:extLst>
          </p:cNvPr>
          <p:cNvPicPr>
            <a:picLocks noChangeAspect="1"/>
          </p:cNvPicPr>
          <p:nvPr userDrawn="1"/>
        </p:nvPicPr>
        <p:blipFill>
          <a:blip r:embed="rId2"/>
          <a:stretch>
            <a:fillRect/>
          </a:stretch>
        </p:blipFill>
        <p:spPr>
          <a:xfrm>
            <a:off x="0" y="8229"/>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10945289" y="6528761"/>
            <a:ext cx="1176933" cy="321010"/>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endParaRPr lang="en-US" sz="1600" b="0" i="0" dirty="0">
              <a:solidFill>
                <a:schemeClr val="bg1"/>
              </a:solidFill>
              <a:latin typeface="Gentona Light" pitchFamily="2" charset="77"/>
              <a:ea typeface="Gotham Bold" charset="0"/>
              <a:cs typeface="Gotham Bold" charset="0"/>
            </a:endParaRPr>
          </a:p>
        </p:txBody>
      </p:sp>
    </p:spTree>
    <p:extLst>
      <p:ext uri="{BB962C8B-B14F-4D97-AF65-F5344CB8AC3E}">
        <p14:creationId xmlns:p14="http://schemas.microsoft.com/office/powerpoint/2010/main" val="934365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BC9A4934-E3C3-F91A-DBE7-9003289CB1BA}"/>
              </a:ext>
            </a:extLst>
          </p:cNvPr>
          <p:cNvPicPr>
            <a:picLocks noChangeAspect="1"/>
          </p:cNvPicPr>
          <p:nvPr userDrawn="1"/>
        </p:nvPicPr>
        <p:blipFill>
          <a:blip r:embed="rId2"/>
          <a:stretch>
            <a:fillRect/>
          </a:stretch>
        </p:blipFill>
        <p:spPr>
          <a:xfrm>
            <a:off x="0" y="1673"/>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dirty="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marL="685800" indent="-228600">
              <a:buFont typeface="Arial" panose="020B0604020202020204" pitchFamily="34" charset="0"/>
              <a:buChar char="•"/>
              <a:defRPr>
                <a:solidFill>
                  <a:schemeClr val="bg1"/>
                </a:solidFill>
                <a:latin typeface="Gentona Book" pitchFamily="2" charset="77"/>
              </a:defRPr>
            </a:lvl2pPr>
            <a:lvl3pPr marL="1143000" indent="-228600">
              <a:buFont typeface="Arial" panose="020B0604020202020204" pitchFamily="34" charset="0"/>
              <a:buChar cha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12377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CFBE3635-F228-2914-C29A-BBECF77E0699}"/>
              </a:ext>
            </a:extLst>
          </p:cNvPr>
          <p:cNvPicPr>
            <a:picLocks noChangeAspect="1"/>
          </p:cNvPicPr>
          <p:nvPr userDrawn="1"/>
        </p:nvPicPr>
        <p:blipFill>
          <a:blip r:embed="rId2"/>
          <a:stretch>
            <a:fillRect/>
          </a:stretch>
        </p:blipFill>
        <p:spPr>
          <a:xfrm>
            <a:off x="0" y="8229"/>
            <a:ext cx="12192000" cy="6854653"/>
          </a:xfrm>
          <a:prstGeom prst="rect">
            <a:avLst/>
          </a:prstGeom>
        </p:spPr>
      </p:pic>
      <p:sp>
        <p:nvSpPr>
          <p:cNvPr id="2" name="Title 1">
            <a:extLst>
              <a:ext uri="{FF2B5EF4-FFF2-40B4-BE49-F238E27FC236}">
                <a16:creationId xmlns:a16="http://schemas.microsoft.com/office/drawing/2014/main" id="{A38857C6-1977-E640-309C-5ADAD4D5A1DD}"/>
              </a:ext>
            </a:extLst>
          </p:cNvPr>
          <p:cNvSpPr>
            <a:spLocks noGrp="1"/>
          </p:cNvSpPr>
          <p:nvPr>
            <p:ph type="title"/>
          </p:nvPr>
        </p:nvSpPr>
        <p:spPr/>
        <p:txBody>
          <a:bodyPr/>
          <a:lstStyle>
            <a:lvl1pPr>
              <a:defRPr>
                <a:solidFill>
                  <a:schemeClr val="bg1"/>
                </a:solidFill>
                <a:latin typeface="Gentona Book"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9B70BBCA-5CC9-F689-CCC4-BF352395AA9C}"/>
              </a:ext>
            </a:extLst>
          </p:cNvPr>
          <p:cNvSpPr>
            <a:spLocks noGrp="1"/>
          </p:cNvSpPr>
          <p:nvPr>
            <p:ph sz="half" idx="1"/>
          </p:nvPr>
        </p:nvSpPr>
        <p:spPr>
          <a:xfrm>
            <a:off x="838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97B0D8F-89ED-77DA-64DA-BE5BEA00D383}"/>
              </a:ext>
            </a:extLst>
          </p:cNvPr>
          <p:cNvSpPr>
            <a:spLocks noGrp="1"/>
          </p:cNvSpPr>
          <p:nvPr>
            <p:ph sz="half" idx="2"/>
          </p:nvPr>
        </p:nvSpPr>
        <p:spPr>
          <a:xfrm>
            <a:off x="6172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571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Wednesday, March 11, 2026</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22033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Wednesday, March 11, 2026</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2683669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Wednesday, March 11, 2026</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03969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 STUDENT">
    <p:spTree>
      <p:nvGrpSpPr>
        <p:cNvPr id="1" name=""/>
        <p:cNvGrpSpPr/>
        <p:nvPr/>
      </p:nvGrpSpPr>
      <p:grpSpPr>
        <a:xfrm>
          <a:off x="0" y="0"/>
          <a:ext cx="0" cy="0"/>
          <a:chOff x="0" y="0"/>
          <a:chExt cx="0" cy="0"/>
        </a:xfrm>
      </p:grpSpPr>
      <p:pic>
        <p:nvPicPr>
          <p:cNvPr id="4" name="Picture 3" descr="A room with tables and chairs&#10;&#10;Description automatically generated with medium confidence">
            <a:extLst>
              <a:ext uri="{FF2B5EF4-FFF2-40B4-BE49-F238E27FC236}">
                <a16:creationId xmlns:a16="http://schemas.microsoft.com/office/drawing/2014/main" id="{E8ACCD16-4B05-1547-3241-B6673D0CFE5B}"/>
              </a:ext>
            </a:extLst>
          </p:cNvPr>
          <p:cNvPicPr>
            <a:picLocks noChangeAspect="1"/>
          </p:cNvPicPr>
          <p:nvPr userDrawn="1"/>
        </p:nvPicPr>
        <p:blipFill rotWithShape="1">
          <a:blip r:embed="rId2">
            <a:duotone>
              <a:prstClr val="black"/>
              <a:schemeClr val="accent1">
                <a:tint val="45000"/>
                <a:satMod val="400000"/>
              </a:schemeClr>
            </a:duotone>
          </a:blip>
          <a:srcRect t="11533" b="400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0" y="0"/>
            <a:ext cx="12240127"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86464" y="2480518"/>
            <a:ext cx="1989221" cy="769441"/>
          </a:xfrm>
          <a:prstGeom prst="rect">
            <a:avLst/>
          </a:prstGeom>
          <a:noFill/>
          <a:ln>
            <a:noFill/>
          </a:ln>
        </p:spPr>
        <p:txBody>
          <a:bodyPr wrap="square" rtlCol="0">
            <a:spAutoFit/>
          </a:bodyPr>
          <a:lstStyle/>
          <a:p>
            <a:pPr algn="ctr"/>
            <a:r>
              <a:rPr lang="en-US" sz="4400" b="0" i="0" dirty="0">
                <a:solidFill>
                  <a:schemeClr val="bg1"/>
                </a:solidFill>
                <a:latin typeface="Gentona Medium" pitchFamily="2" charset="77"/>
              </a:rPr>
              <a:t>EVERY</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33474" y="3685396"/>
            <a:ext cx="3015916" cy="769441"/>
          </a:xfrm>
          <a:prstGeom prst="rect">
            <a:avLst/>
          </a:prstGeom>
          <a:noFill/>
        </p:spPr>
        <p:txBody>
          <a:bodyPr wrap="square" rtlCol="0">
            <a:spAutoFit/>
          </a:bodyPr>
          <a:lstStyle/>
          <a:p>
            <a:pPr algn="ctr"/>
            <a:r>
              <a:rPr lang="en-US" sz="4400" b="0" i="0" dirty="0">
                <a:solidFill>
                  <a:schemeClr val="bg1"/>
                </a:solidFill>
                <a:latin typeface="Gentona Medium" pitchFamily="2" charset="77"/>
              </a:rPr>
              <a:t>STUDENT</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181600" y="3567254"/>
            <a:ext cx="2911642"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2039181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Wednesday, March 11, 2026</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937047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Wednesday, March 11, 2026</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50343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Wednesday, March 11, 2026</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34968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Wednesday, March 11, 2026</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887649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Wednesday, March 11, 2026</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9800866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Wednesday, March 11, 2026</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629505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Wednesday, March 11, 2026</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518203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Wednesday, March 11, 2026</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5093887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EA849-9D6B-85CB-1DCE-B258DA0F0D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5C61EB-245F-1979-1763-5BA366F85D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5FE44D-5855-C93D-668C-0D4ABB0D7B22}"/>
              </a:ext>
            </a:extLst>
          </p:cNvPr>
          <p:cNvSpPr>
            <a:spLocks noGrp="1"/>
          </p:cNvSpPr>
          <p:nvPr>
            <p:ph type="dt" sz="half" idx="10"/>
          </p:nvPr>
        </p:nvSpPr>
        <p:spPr/>
        <p:txBody>
          <a:bodyPr/>
          <a:lstStyle/>
          <a:p>
            <a:fld id="{5A2A2412-19E1-0D45-88C1-FED275325A31}" type="datetimeFigureOut">
              <a:rPr lang="en-US" smtClean="0"/>
              <a:t>3/11/2026</a:t>
            </a:fld>
            <a:endParaRPr lang="en-US"/>
          </a:p>
        </p:txBody>
      </p:sp>
      <p:sp>
        <p:nvSpPr>
          <p:cNvPr id="5" name="Footer Placeholder 4">
            <a:extLst>
              <a:ext uri="{FF2B5EF4-FFF2-40B4-BE49-F238E27FC236}">
                <a16:creationId xmlns:a16="http://schemas.microsoft.com/office/drawing/2014/main" id="{8F0B4D7E-C0E5-8143-1F51-09AD737BD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8D37-E06A-35E4-0B46-CE418ECBF949}"/>
              </a:ext>
            </a:extLst>
          </p:cNvPr>
          <p:cNvSpPr>
            <a:spLocks noGrp="1"/>
          </p:cNvSpPr>
          <p:nvPr>
            <p:ph type="sldNum" sz="quarter" idx="12"/>
          </p:nvPr>
        </p:nvSpPr>
        <p:spPr/>
        <p:txBody>
          <a:bodyPr/>
          <a:lstStyle/>
          <a:p>
            <a:fld id="{4B77B28E-CD2E-304D-BDCA-9A684A6520C7}" type="slidenum">
              <a:rPr lang="en-US" smtClean="0"/>
              <a:t>‹#›</a:t>
            </a:fld>
            <a:endParaRPr lang="en-US"/>
          </a:p>
        </p:txBody>
      </p:sp>
    </p:spTree>
    <p:extLst>
      <p:ext uri="{BB962C8B-B14F-4D97-AF65-F5344CB8AC3E}">
        <p14:creationId xmlns:p14="http://schemas.microsoft.com/office/powerpoint/2010/main" val="566610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60143-5C77-F279-A6A7-A695737B2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BD7A4F-25D3-EEA7-4C88-C005049BD5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72D2F5-66F5-48B5-D69B-40DBDB542424}"/>
              </a:ext>
            </a:extLst>
          </p:cNvPr>
          <p:cNvSpPr>
            <a:spLocks noGrp="1"/>
          </p:cNvSpPr>
          <p:nvPr>
            <p:ph type="dt" sz="half" idx="10"/>
          </p:nvPr>
        </p:nvSpPr>
        <p:spPr/>
        <p:txBody>
          <a:bodyPr/>
          <a:lstStyle/>
          <a:p>
            <a:fld id="{5A2A2412-19E1-0D45-88C1-FED275325A31}" type="datetimeFigureOut">
              <a:rPr lang="en-US" smtClean="0"/>
              <a:t>3/11/2026</a:t>
            </a:fld>
            <a:endParaRPr lang="en-US"/>
          </a:p>
        </p:txBody>
      </p:sp>
      <p:sp>
        <p:nvSpPr>
          <p:cNvPr id="5" name="Footer Placeholder 4">
            <a:extLst>
              <a:ext uri="{FF2B5EF4-FFF2-40B4-BE49-F238E27FC236}">
                <a16:creationId xmlns:a16="http://schemas.microsoft.com/office/drawing/2014/main" id="{FF03D477-788A-5FEB-47E5-CE2AF6E97D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9CB0E-A7C6-D523-26EC-75F22281E764}"/>
              </a:ext>
            </a:extLst>
          </p:cNvPr>
          <p:cNvSpPr>
            <a:spLocks noGrp="1"/>
          </p:cNvSpPr>
          <p:nvPr>
            <p:ph type="sldNum" sz="quarter" idx="12"/>
          </p:nvPr>
        </p:nvSpPr>
        <p:spPr/>
        <p:txBody>
          <a:bodyPr/>
          <a:lstStyle/>
          <a:p>
            <a:fld id="{4B77B28E-CD2E-304D-BDCA-9A684A6520C7}" type="slidenum">
              <a:rPr lang="en-US" smtClean="0"/>
              <a:t>‹#›</a:t>
            </a:fld>
            <a:endParaRPr lang="en-US"/>
          </a:p>
        </p:txBody>
      </p:sp>
    </p:spTree>
    <p:extLst>
      <p:ext uri="{BB962C8B-B14F-4D97-AF65-F5344CB8AC3E}">
        <p14:creationId xmlns:p14="http://schemas.microsoft.com/office/powerpoint/2010/main" val="409905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TTER TOGETHER">
    <p:spTree>
      <p:nvGrpSpPr>
        <p:cNvPr id="1" name=""/>
        <p:cNvGrpSpPr/>
        <p:nvPr/>
      </p:nvGrpSpPr>
      <p:grpSpPr>
        <a:xfrm>
          <a:off x="0" y="0"/>
          <a:ext cx="0" cy="0"/>
          <a:chOff x="0" y="0"/>
          <a:chExt cx="0" cy="0"/>
        </a:xfrm>
      </p:grpSpPr>
      <p:pic>
        <p:nvPicPr>
          <p:cNvPr id="11" name="Picture 10" descr="A picture containing sky, person, outdoor&#10;&#10;Description automatically generated">
            <a:extLst>
              <a:ext uri="{FF2B5EF4-FFF2-40B4-BE49-F238E27FC236}">
                <a16:creationId xmlns:a16="http://schemas.microsoft.com/office/drawing/2014/main" id="{57D9E912-212F-2C63-DCD0-7086FD69EA50}"/>
              </a:ext>
            </a:extLst>
          </p:cNvPr>
          <p:cNvPicPr>
            <a:picLocks noChangeAspect="1"/>
          </p:cNvPicPr>
          <p:nvPr userDrawn="1"/>
        </p:nvPicPr>
        <p:blipFill rotWithShape="1">
          <a:blip r:embed="rId2">
            <a:duotone>
              <a:prstClr val="black"/>
              <a:schemeClr val="accent1">
                <a:tint val="45000"/>
                <a:satMod val="400000"/>
              </a:schemeClr>
            </a:duotone>
          </a:blip>
          <a:srcRect l="3519" r="32542"/>
          <a:stretch/>
        </p:blipFill>
        <p:spPr>
          <a:xfrm>
            <a:off x="-1" y="0"/>
            <a:ext cx="12240127" cy="6885632"/>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1" y="0"/>
            <a:ext cx="12240128"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22296" y="2480518"/>
            <a:ext cx="2109536" cy="769441"/>
          </a:xfrm>
          <a:prstGeom prst="rect">
            <a:avLst/>
          </a:prstGeom>
          <a:noFill/>
          <a:ln>
            <a:noFill/>
          </a:ln>
        </p:spPr>
        <p:txBody>
          <a:bodyPr wrap="square" rtlCol="0">
            <a:spAutoFit/>
          </a:bodyPr>
          <a:lstStyle/>
          <a:p>
            <a:pPr algn="ctr"/>
            <a:r>
              <a:rPr lang="en-US" sz="4400" b="0" i="0" dirty="0">
                <a:solidFill>
                  <a:schemeClr val="bg1"/>
                </a:solidFill>
                <a:latin typeface="Gentona Medium" pitchFamily="2" charset="77"/>
              </a:rPr>
              <a:t>BETTER</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81600" y="3701438"/>
            <a:ext cx="3015916" cy="769441"/>
          </a:xfrm>
          <a:prstGeom prst="rect">
            <a:avLst/>
          </a:prstGeom>
          <a:noFill/>
        </p:spPr>
        <p:txBody>
          <a:bodyPr wrap="square" rtlCol="0">
            <a:spAutoFit/>
          </a:bodyPr>
          <a:lstStyle/>
          <a:p>
            <a:pPr algn="ctr"/>
            <a:r>
              <a:rPr lang="en-US" sz="4400" b="0" i="0" dirty="0">
                <a:solidFill>
                  <a:schemeClr val="bg1"/>
                </a:solidFill>
                <a:latin typeface="Gentona Medium" pitchFamily="2" charset="77"/>
              </a:rPr>
              <a:t>TOGETHER</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077325" y="3567254"/>
            <a:ext cx="3248527"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37632901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40B5E-E69B-009E-E9DA-2C7E15B7B9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04565D-E882-B330-420D-B7CC91857A9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3A8A87-C1EC-FE62-0E2B-4334A61C9B52}"/>
              </a:ext>
            </a:extLst>
          </p:cNvPr>
          <p:cNvSpPr>
            <a:spLocks noGrp="1"/>
          </p:cNvSpPr>
          <p:nvPr>
            <p:ph type="dt" sz="half" idx="10"/>
          </p:nvPr>
        </p:nvSpPr>
        <p:spPr/>
        <p:txBody>
          <a:bodyPr/>
          <a:lstStyle/>
          <a:p>
            <a:fld id="{5A2A2412-19E1-0D45-88C1-FED275325A31}" type="datetimeFigureOut">
              <a:rPr lang="en-US" smtClean="0"/>
              <a:t>3/11/2026</a:t>
            </a:fld>
            <a:endParaRPr lang="en-US"/>
          </a:p>
        </p:txBody>
      </p:sp>
      <p:sp>
        <p:nvSpPr>
          <p:cNvPr id="5" name="Footer Placeholder 4">
            <a:extLst>
              <a:ext uri="{FF2B5EF4-FFF2-40B4-BE49-F238E27FC236}">
                <a16:creationId xmlns:a16="http://schemas.microsoft.com/office/drawing/2014/main" id="{C0352247-4274-7274-119F-3F59153F16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23279-3BCA-166B-E6A0-C5E4C66E9C07}"/>
              </a:ext>
            </a:extLst>
          </p:cNvPr>
          <p:cNvSpPr>
            <a:spLocks noGrp="1"/>
          </p:cNvSpPr>
          <p:nvPr>
            <p:ph type="sldNum" sz="quarter" idx="12"/>
          </p:nvPr>
        </p:nvSpPr>
        <p:spPr/>
        <p:txBody>
          <a:bodyPr/>
          <a:lstStyle/>
          <a:p>
            <a:fld id="{4B77B28E-CD2E-304D-BDCA-9A684A6520C7}" type="slidenum">
              <a:rPr lang="en-US" smtClean="0"/>
              <a:t>‹#›</a:t>
            </a:fld>
            <a:endParaRPr lang="en-US"/>
          </a:p>
        </p:txBody>
      </p:sp>
    </p:spTree>
    <p:extLst>
      <p:ext uri="{BB962C8B-B14F-4D97-AF65-F5344CB8AC3E}">
        <p14:creationId xmlns:p14="http://schemas.microsoft.com/office/powerpoint/2010/main" val="937386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5842C-EC4D-98F0-36D5-747A3F8F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30047D-B9DB-75E1-502C-177C21C8D0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7DD4E-EDAC-60B3-940E-DCAB44797B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28ED21-E871-FE2A-7DC5-CEB75B802EC0}"/>
              </a:ext>
            </a:extLst>
          </p:cNvPr>
          <p:cNvSpPr>
            <a:spLocks noGrp="1"/>
          </p:cNvSpPr>
          <p:nvPr>
            <p:ph type="dt" sz="half" idx="10"/>
          </p:nvPr>
        </p:nvSpPr>
        <p:spPr/>
        <p:txBody>
          <a:bodyPr/>
          <a:lstStyle/>
          <a:p>
            <a:fld id="{5A2A2412-19E1-0D45-88C1-FED275325A31}" type="datetimeFigureOut">
              <a:rPr lang="en-US" smtClean="0"/>
              <a:t>3/11/2026</a:t>
            </a:fld>
            <a:endParaRPr lang="en-US"/>
          </a:p>
        </p:txBody>
      </p:sp>
      <p:sp>
        <p:nvSpPr>
          <p:cNvPr id="6" name="Footer Placeholder 5">
            <a:extLst>
              <a:ext uri="{FF2B5EF4-FFF2-40B4-BE49-F238E27FC236}">
                <a16:creationId xmlns:a16="http://schemas.microsoft.com/office/drawing/2014/main" id="{6D2369D7-86AC-FA02-D2E3-C96D357732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843FE-34D7-388E-8224-E7B0850FE5D5}"/>
              </a:ext>
            </a:extLst>
          </p:cNvPr>
          <p:cNvSpPr>
            <a:spLocks noGrp="1"/>
          </p:cNvSpPr>
          <p:nvPr>
            <p:ph type="sldNum" sz="quarter" idx="12"/>
          </p:nvPr>
        </p:nvSpPr>
        <p:spPr/>
        <p:txBody>
          <a:bodyPr/>
          <a:lstStyle/>
          <a:p>
            <a:fld id="{4B77B28E-CD2E-304D-BDCA-9A684A6520C7}" type="slidenum">
              <a:rPr lang="en-US" smtClean="0"/>
              <a:t>‹#›</a:t>
            </a:fld>
            <a:endParaRPr lang="en-US"/>
          </a:p>
        </p:txBody>
      </p:sp>
    </p:spTree>
    <p:extLst>
      <p:ext uri="{BB962C8B-B14F-4D97-AF65-F5344CB8AC3E}">
        <p14:creationId xmlns:p14="http://schemas.microsoft.com/office/powerpoint/2010/main" val="28568824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776A-35A1-AAF5-3AB2-3E9CF7FB4A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BABFB0-3E49-D26D-45F6-22BF1D8872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8D8AB6-CF4D-F21C-C70D-04014F81A2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8C0E45-692E-051C-3E26-064A51C38A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98B1DA-60D7-0A79-AC72-F9847A6F00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D525FE-D88A-6FCA-7C9E-7AE9E80D406F}"/>
              </a:ext>
            </a:extLst>
          </p:cNvPr>
          <p:cNvSpPr>
            <a:spLocks noGrp="1"/>
          </p:cNvSpPr>
          <p:nvPr>
            <p:ph type="dt" sz="half" idx="10"/>
          </p:nvPr>
        </p:nvSpPr>
        <p:spPr/>
        <p:txBody>
          <a:bodyPr/>
          <a:lstStyle/>
          <a:p>
            <a:fld id="{5A2A2412-19E1-0D45-88C1-FED275325A31}" type="datetimeFigureOut">
              <a:rPr lang="en-US" smtClean="0"/>
              <a:t>3/11/2026</a:t>
            </a:fld>
            <a:endParaRPr lang="en-US"/>
          </a:p>
        </p:txBody>
      </p:sp>
      <p:sp>
        <p:nvSpPr>
          <p:cNvPr id="8" name="Footer Placeholder 7">
            <a:extLst>
              <a:ext uri="{FF2B5EF4-FFF2-40B4-BE49-F238E27FC236}">
                <a16:creationId xmlns:a16="http://schemas.microsoft.com/office/drawing/2014/main" id="{7804CCE9-C127-2142-C8B3-3C873AA4B1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55CCD2-A00E-EFB7-C4C0-31D14B8246AE}"/>
              </a:ext>
            </a:extLst>
          </p:cNvPr>
          <p:cNvSpPr>
            <a:spLocks noGrp="1"/>
          </p:cNvSpPr>
          <p:nvPr>
            <p:ph type="sldNum" sz="quarter" idx="12"/>
          </p:nvPr>
        </p:nvSpPr>
        <p:spPr/>
        <p:txBody>
          <a:bodyPr/>
          <a:lstStyle/>
          <a:p>
            <a:fld id="{4B77B28E-CD2E-304D-BDCA-9A684A6520C7}" type="slidenum">
              <a:rPr lang="en-US" smtClean="0"/>
              <a:t>‹#›</a:t>
            </a:fld>
            <a:endParaRPr lang="en-US"/>
          </a:p>
        </p:txBody>
      </p:sp>
    </p:spTree>
    <p:extLst>
      <p:ext uri="{BB962C8B-B14F-4D97-AF65-F5344CB8AC3E}">
        <p14:creationId xmlns:p14="http://schemas.microsoft.com/office/powerpoint/2010/main" val="10487540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6E75-8B70-59F8-72E1-F669D3B4DD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9D4339-2E2C-CFAB-6B51-7A4C9FD574E3}"/>
              </a:ext>
            </a:extLst>
          </p:cNvPr>
          <p:cNvSpPr>
            <a:spLocks noGrp="1"/>
          </p:cNvSpPr>
          <p:nvPr>
            <p:ph type="dt" sz="half" idx="10"/>
          </p:nvPr>
        </p:nvSpPr>
        <p:spPr/>
        <p:txBody>
          <a:bodyPr/>
          <a:lstStyle/>
          <a:p>
            <a:fld id="{5A2A2412-19E1-0D45-88C1-FED275325A31}" type="datetimeFigureOut">
              <a:rPr lang="en-US" smtClean="0"/>
              <a:t>3/11/2026</a:t>
            </a:fld>
            <a:endParaRPr lang="en-US"/>
          </a:p>
        </p:txBody>
      </p:sp>
      <p:sp>
        <p:nvSpPr>
          <p:cNvPr id="4" name="Footer Placeholder 3">
            <a:extLst>
              <a:ext uri="{FF2B5EF4-FFF2-40B4-BE49-F238E27FC236}">
                <a16:creationId xmlns:a16="http://schemas.microsoft.com/office/drawing/2014/main" id="{08967526-1B3C-20D8-C1A1-4EF1D887B5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B9588F-1EA5-875B-0230-FB17C8E34E9C}"/>
              </a:ext>
            </a:extLst>
          </p:cNvPr>
          <p:cNvSpPr>
            <a:spLocks noGrp="1"/>
          </p:cNvSpPr>
          <p:nvPr>
            <p:ph type="sldNum" sz="quarter" idx="12"/>
          </p:nvPr>
        </p:nvSpPr>
        <p:spPr/>
        <p:txBody>
          <a:bodyPr/>
          <a:lstStyle/>
          <a:p>
            <a:fld id="{4B77B28E-CD2E-304D-BDCA-9A684A6520C7}" type="slidenum">
              <a:rPr lang="en-US" smtClean="0"/>
              <a:t>‹#›</a:t>
            </a:fld>
            <a:endParaRPr lang="en-US"/>
          </a:p>
        </p:txBody>
      </p:sp>
    </p:spTree>
    <p:extLst>
      <p:ext uri="{BB962C8B-B14F-4D97-AF65-F5344CB8AC3E}">
        <p14:creationId xmlns:p14="http://schemas.microsoft.com/office/powerpoint/2010/main" val="32658256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1BDB0-2F52-23B5-C0B5-1066F81A168C}"/>
              </a:ext>
            </a:extLst>
          </p:cNvPr>
          <p:cNvSpPr>
            <a:spLocks noGrp="1"/>
          </p:cNvSpPr>
          <p:nvPr>
            <p:ph type="dt" sz="half" idx="10"/>
          </p:nvPr>
        </p:nvSpPr>
        <p:spPr/>
        <p:txBody>
          <a:bodyPr/>
          <a:lstStyle/>
          <a:p>
            <a:fld id="{5A2A2412-19E1-0D45-88C1-FED275325A31}" type="datetimeFigureOut">
              <a:rPr lang="en-US" smtClean="0"/>
              <a:t>3/11/2026</a:t>
            </a:fld>
            <a:endParaRPr lang="en-US"/>
          </a:p>
        </p:txBody>
      </p:sp>
      <p:sp>
        <p:nvSpPr>
          <p:cNvPr id="3" name="Footer Placeholder 2">
            <a:extLst>
              <a:ext uri="{FF2B5EF4-FFF2-40B4-BE49-F238E27FC236}">
                <a16:creationId xmlns:a16="http://schemas.microsoft.com/office/drawing/2014/main" id="{83B6C59B-57BE-4640-8D43-FD60EC7613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421B57-9FBA-2CBE-72EE-EBAE8914D670}"/>
              </a:ext>
            </a:extLst>
          </p:cNvPr>
          <p:cNvSpPr>
            <a:spLocks noGrp="1"/>
          </p:cNvSpPr>
          <p:nvPr>
            <p:ph type="sldNum" sz="quarter" idx="12"/>
          </p:nvPr>
        </p:nvSpPr>
        <p:spPr/>
        <p:txBody>
          <a:bodyPr/>
          <a:lstStyle/>
          <a:p>
            <a:fld id="{4B77B28E-CD2E-304D-BDCA-9A684A6520C7}" type="slidenum">
              <a:rPr lang="en-US" smtClean="0"/>
              <a:t>‹#›</a:t>
            </a:fld>
            <a:endParaRPr lang="en-US"/>
          </a:p>
        </p:txBody>
      </p:sp>
    </p:spTree>
    <p:extLst>
      <p:ext uri="{BB962C8B-B14F-4D97-AF65-F5344CB8AC3E}">
        <p14:creationId xmlns:p14="http://schemas.microsoft.com/office/powerpoint/2010/main" val="2298734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299F7-5536-8DBC-92BA-B0B8A988AD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209D5C-0B61-5FFA-03A2-CB5C563C84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CEF15F-A5A9-C546-FC5B-5524347861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F1A208-54F5-0E0E-4B7E-328433255B4E}"/>
              </a:ext>
            </a:extLst>
          </p:cNvPr>
          <p:cNvSpPr>
            <a:spLocks noGrp="1"/>
          </p:cNvSpPr>
          <p:nvPr>
            <p:ph type="dt" sz="half" idx="10"/>
          </p:nvPr>
        </p:nvSpPr>
        <p:spPr/>
        <p:txBody>
          <a:bodyPr/>
          <a:lstStyle/>
          <a:p>
            <a:fld id="{5A2A2412-19E1-0D45-88C1-FED275325A31}" type="datetimeFigureOut">
              <a:rPr lang="en-US" smtClean="0"/>
              <a:t>3/11/2026</a:t>
            </a:fld>
            <a:endParaRPr lang="en-US"/>
          </a:p>
        </p:txBody>
      </p:sp>
      <p:sp>
        <p:nvSpPr>
          <p:cNvPr id="6" name="Footer Placeholder 5">
            <a:extLst>
              <a:ext uri="{FF2B5EF4-FFF2-40B4-BE49-F238E27FC236}">
                <a16:creationId xmlns:a16="http://schemas.microsoft.com/office/drawing/2014/main" id="{269B2D32-F6AE-A1F3-69B1-FDC6FCC58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29BA29-C883-2497-F22E-BE7984A20D30}"/>
              </a:ext>
            </a:extLst>
          </p:cNvPr>
          <p:cNvSpPr>
            <a:spLocks noGrp="1"/>
          </p:cNvSpPr>
          <p:nvPr>
            <p:ph type="sldNum" sz="quarter" idx="12"/>
          </p:nvPr>
        </p:nvSpPr>
        <p:spPr/>
        <p:txBody>
          <a:bodyPr/>
          <a:lstStyle/>
          <a:p>
            <a:fld id="{4B77B28E-CD2E-304D-BDCA-9A684A6520C7}" type="slidenum">
              <a:rPr lang="en-US" smtClean="0"/>
              <a:t>‹#›</a:t>
            </a:fld>
            <a:endParaRPr lang="en-US"/>
          </a:p>
        </p:txBody>
      </p:sp>
    </p:spTree>
    <p:extLst>
      <p:ext uri="{BB962C8B-B14F-4D97-AF65-F5344CB8AC3E}">
        <p14:creationId xmlns:p14="http://schemas.microsoft.com/office/powerpoint/2010/main" val="9251545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A30B-3B75-DB37-6B1E-55107730C0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0B9CB8-7EB1-CFC2-7155-ABA8F572F1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B02383-150F-7F3B-3597-1CC0DC32E9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7A8215-EF0E-58DE-0FAA-6445797DBD61}"/>
              </a:ext>
            </a:extLst>
          </p:cNvPr>
          <p:cNvSpPr>
            <a:spLocks noGrp="1"/>
          </p:cNvSpPr>
          <p:nvPr>
            <p:ph type="dt" sz="half" idx="10"/>
          </p:nvPr>
        </p:nvSpPr>
        <p:spPr/>
        <p:txBody>
          <a:bodyPr/>
          <a:lstStyle/>
          <a:p>
            <a:fld id="{5A2A2412-19E1-0D45-88C1-FED275325A31}" type="datetimeFigureOut">
              <a:rPr lang="en-US" smtClean="0"/>
              <a:t>3/11/2026</a:t>
            </a:fld>
            <a:endParaRPr lang="en-US"/>
          </a:p>
        </p:txBody>
      </p:sp>
      <p:sp>
        <p:nvSpPr>
          <p:cNvPr id="6" name="Footer Placeholder 5">
            <a:extLst>
              <a:ext uri="{FF2B5EF4-FFF2-40B4-BE49-F238E27FC236}">
                <a16:creationId xmlns:a16="http://schemas.microsoft.com/office/drawing/2014/main" id="{5348B755-02C1-FBE8-921F-7E1838769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2394D-D78E-E12E-FF61-ED3A44AE8C82}"/>
              </a:ext>
            </a:extLst>
          </p:cNvPr>
          <p:cNvSpPr>
            <a:spLocks noGrp="1"/>
          </p:cNvSpPr>
          <p:nvPr>
            <p:ph type="sldNum" sz="quarter" idx="12"/>
          </p:nvPr>
        </p:nvSpPr>
        <p:spPr/>
        <p:txBody>
          <a:bodyPr/>
          <a:lstStyle/>
          <a:p>
            <a:fld id="{4B77B28E-CD2E-304D-BDCA-9A684A6520C7}" type="slidenum">
              <a:rPr lang="en-US" smtClean="0"/>
              <a:t>‹#›</a:t>
            </a:fld>
            <a:endParaRPr lang="en-US"/>
          </a:p>
        </p:txBody>
      </p:sp>
    </p:spTree>
    <p:extLst>
      <p:ext uri="{BB962C8B-B14F-4D97-AF65-F5344CB8AC3E}">
        <p14:creationId xmlns:p14="http://schemas.microsoft.com/office/powerpoint/2010/main" val="37559610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5E61D-49C9-3AEA-0EA9-004722D2E0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989E6F-4176-BF2D-9758-90A61DB2A8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047A50-08CB-FD9F-AABA-7E4B0BB36272}"/>
              </a:ext>
            </a:extLst>
          </p:cNvPr>
          <p:cNvSpPr>
            <a:spLocks noGrp="1"/>
          </p:cNvSpPr>
          <p:nvPr>
            <p:ph type="dt" sz="half" idx="10"/>
          </p:nvPr>
        </p:nvSpPr>
        <p:spPr/>
        <p:txBody>
          <a:bodyPr/>
          <a:lstStyle/>
          <a:p>
            <a:fld id="{5A2A2412-19E1-0D45-88C1-FED275325A31}" type="datetimeFigureOut">
              <a:rPr lang="en-US" smtClean="0"/>
              <a:t>3/11/2026</a:t>
            </a:fld>
            <a:endParaRPr lang="en-US"/>
          </a:p>
        </p:txBody>
      </p:sp>
      <p:sp>
        <p:nvSpPr>
          <p:cNvPr id="5" name="Footer Placeholder 4">
            <a:extLst>
              <a:ext uri="{FF2B5EF4-FFF2-40B4-BE49-F238E27FC236}">
                <a16:creationId xmlns:a16="http://schemas.microsoft.com/office/drawing/2014/main" id="{262A21DE-4866-B71E-9856-DE3264D86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2C1AA-3503-FD47-1167-B7A783EA6002}"/>
              </a:ext>
            </a:extLst>
          </p:cNvPr>
          <p:cNvSpPr>
            <a:spLocks noGrp="1"/>
          </p:cNvSpPr>
          <p:nvPr>
            <p:ph type="sldNum" sz="quarter" idx="12"/>
          </p:nvPr>
        </p:nvSpPr>
        <p:spPr/>
        <p:txBody>
          <a:bodyPr/>
          <a:lstStyle/>
          <a:p>
            <a:fld id="{4B77B28E-CD2E-304D-BDCA-9A684A6520C7}" type="slidenum">
              <a:rPr lang="en-US" smtClean="0"/>
              <a:t>‹#›</a:t>
            </a:fld>
            <a:endParaRPr lang="en-US"/>
          </a:p>
        </p:txBody>
      </p:sp>
    </p:spTree>
    <p:extLst>
      <p:ext uri="{BB962C8B-B14F-4D97-AF65-F5344CB8AC3E}">
        <p14:creationId xmlns:p14="http://schemas.microsoft.com/office/powerpoint/2010/main" val="750554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AB5044-0DB6-CB54-F06B-C3BD5AEE06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7C8857-BD24-7B0B-A070-27D8D8EA30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B1BC1-8F17-7608-ED67-137B77878A50}"/>
              </a:ext>
            </a:extLst>
          </p:cNvPr>
          <p:cNvSpPr>
            <a:spLocks noGrp="1"/>
          </p:cNvSpPr>
          <p:nvPr>
            <p:ph type="dt" sz="half" idx="10"/>
          </p:nvPr>
        </p:nvSpPr>
        <p:spPr/>
        <p:txBody>
          <a:bodyPr/>
          <a:lstStyle/>
          <a:p>
            <a:fld id="{5A2A2412-19E1-0D45-88C1-FED275325A31}" type="datetimeFigureOut">
              <a:rPr lang="en-US" smtClean="0"/>
              <a:t>3/11/2026</a:t>
            </a:fld>
            <a:endParaRPr lang="en-US"/>
          </a:p>
        </p:txBody>
      </p:sp>
      <p:sp>
        <p:nvSpPr>
          <p:cNvPr id="5" name="Footer Placeholder 4">
            <a:extLst>
              <a:ext uri="{FF2B5EF4-FFF2-40B4-BE49-F238E27FC236}">
                <a16:creationId xmlns:a16="http://schemas.microsoft.com/office/drawing/2014/main" id="{985455A0-F20B-A864-AED2-157B65CD4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838DB-AAB4-3289-E186-E4AD4427043F}"/>
              </a:ext>
            </a:extLst>
          </p:cNvPr>
          <p:cNvSpPr>
            <a:spLocks noGrp="1"/>
          </p:cNvSpPr>
          <p:nvPr>
            <p:ph type="sldNum" sz="quarter" idx="12"/>
          </p:nvPr>
        </p:nvSpPr>
        <p:spPr/>
        <p:txBody>
          <a:bodyPr/>
          <a:lstStyle/>
          <a:p>
            <a:fld id="{4B77B28E-CD2E-304D-BDCA-9A684A6520C7}" type="slidenum">
              <a:rPr lang="en-US" smtClean="0"/>
              <a:t>‹#›</a:t>
            </a:fld>
            <a:endParaRPr lang="en-US"/>
          </a:p>
        </p:txBody>
      </p:sp>
    </p:spTree>
    <p:extLst>
      <p:ext uri="{BB962C8B-B14F-4D97-AF65-F5344CB8AC3E}">
        <p14:creationId xmlns:p14="http://schemas.microsoft.com/office/powerpoint/2010/main" val="1587695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con&#10;&#10;Description automatically generated with low confidence">
            <a:extLst>
              <a:ext uri="{FF2B5EF4-FFF2-40B4-BE49-F238E27FC236}">
                <a16:creationId xmlns:a16="http://schemas.microsoft.com/office/drawing/2014/main" id="{82330E19-0E60-BD47-26AD-0EB10208A309}"/>
              </a:ext>
            </a:extLst>
          </p:cNvPr>
          <p:cNvPicPr>
            <a:picLocks noChangeAspect="1"/>
          </p:cNvPicPr>
          <p:nvPr userDrawn="1"/>
        </p:nvPicPr>
        <p:blipFill rotWithShape="1">
          <a:blip r:embed="rId2"/>
          <a:srcRect t="-4477" b="4477"/>
          <a:stretch/>
        </p:blipFill>
        <p:spPr>
          <a:xfrm>
            <a:off x="0" y="-314709"/>
            <a:ext cx="12192000" cy="7179443"/>
          </a:xfrm>
          <a:prstGeom prst="rect">
            <a:avLst/>
          </a:prstGeom>
        </p:spPr>
      </p:pic>
      <p:sp>
        <p:nvSpPr>
          <p:cNvPr id="15" name="Text Placeholder 1">
            <a:extLst>
              <a:ext uri="{FF2B5EF4-FFF2-40B4-BE49-F238E27FC236}">
                <a16:creationId xmlns:a16="http://schemas.microsoft.com/office/drawing/2014/main" id="{AEE7A76A-6B7D-A929-EC4D-FB57AB3EEC8C}"/>
              </a:ext>
            </a:extLst>
          </p:cNvPr>
          <p:cNvSpPr>
            <a:spLocks noGrp="1"/>
          </p:cNvSpPr>
          <p:nvPr>
            <p:ph type="body" sz="quarter" idx="13"/>
          </p:nvPr>
        </p:nvSpPr>
        <p:spPr>
          <a:xfrm>
            <a:off x="1731351" y="1832073"/>
            <a:ext cx="3471862" cy="1019175"/>
          </a:xfrm>
          <a:prstGeom prst="rect">
            <a:avLst/>
          </a:prstGeom>
        </p:spPr>
        <p:txBody>
          <a:bodyPr/>
          <a:lstStyle>
            <a:lvl1pPr marL="0" indent="0" algn="ctr">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endParaRPr lang="en-US" dirty="0"/>
          </a:p>
        </p:txBody>
      </p:sp>
      <p:sp>
        <p:nvSpPr>
          <p:cNvPr id="16" name="Text Placeholder 2">
            <a:extLst>
              <a:ext uri="{FF2B5EF4-FFF2-40B4-BE49-F238E27FC236}">
                <a16:creationId xmlns:a16="http://schemas.microsoft.com/office/drawing/2014/main" id="{50303C8A-952A-5729-2A09-92D08C801FC6}"/>
              </a:ext>
            </a:extLst>
          </p:cNvPr>
          <p:cNvSpPr>
            <a:spLocks noGrp="1"/>
          </p:cNvSpPr>
          <p:nvPr>
            <p:ph type="body" sz="quarter" idx="14"/>
          </p:nvPr>
        </p:nvSpPr>
        <p:spPr>
          <a:xfrm>
            <a:off x="4262689" y="3592674"/>
            <a:ext cx="3471862" cy="1019175"/>
          </a:xfrm>
          <a:prstGeom prst="rect">
            <a:avLst/>
          </a:prstGeo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a:p>
            <a:endParaRPr lang="en-US" dirty="0"/>
          </a:p>
        </p:txBody>
      </p:sp>
      <p:sp>
        <p:nvSpPr>
          <p:cNvPr id="18" name="Text Placeholder 1">
            <a:extLst>
              <a:ext uri="{FF2B5EF4-FFF2-40B4-BE49-F238E27FC236}">
                <a16:creationId xmlns:a16="http://schemas.microsoft.com/office/drawing/2014/main" id="{770DD903-3151-4209-15B9-FCFC221178AD}"/>
              </a:ext>
            </a:extLst>
          </p:cNvPr>
          <p:cNvSpPr>
            <a:spLocks noGrp="1"/>
          </p:cNvSpPr>
          <p:nvPr>
            <p:ph type="body" sz="quarter" idx="15" hasCustomPrompt="1"/>
          </p:nvPr>
        </p:nvSpPr>
        <p:spPr>
          <a:xfrm>
            <a:off x="4262689" y="3592674"/>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Slide</a:t>
            </a:r>
          </a:p>
        </p:txBody>
      </p:sp>
      <p:sp>
        <p:nvSpPr>
          <p:cNvPr id="19" name="Text Placeholder 1">
            <a:extLst>
              <a:ext uri="{FF2B5EF4-FFF2-40B4-BE49-F238E27FC236}">
                <a16:creationId xmlns:a16="http://schemas.microsoft.com/office/drawing/2014/main" id="{8FE167FA-6EC0-4C19-E9C9-167A5238294B}"/>
              </a:ext>
            </a:extLst>
          </p:cNvPr>
          <p:cNvSpPr>
            <a:spLocks noGrp="1"/>
          </p:cNvSpPr>
          <p:nvPr>
            <p:ph type="body" sz="quarter" idx="16" hasCustomPrompt="1"/>
          </p:nvPr>
        </p:nvSpPr>
        <p:spPr>
          <a:xfrm>
            <a:off x="1731351" y="1832072"/>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Title</a:t>
            </a:r>
          </a:p>
        </p:txBody>
      </p:sp>
    </p:spTree>
    <p:extLst>
      <p:ext uri="{BB962C8B-B14F-4D97-AF65-F5344CB8AC3E}">
        <p14:creationId xmlns:p14="http://schemas.microsoft.com/office/powerpoint/2010/main" val="401056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Gray">
    <p:spTree>
      <p:nvGrpSpPr>
        <p:cNvPr id="1" name=""/>
        <p:cNvGrpSpPr/>
        <p:nvPr/>
      </p:nvGrpSpPr>
      <p:grpSpPr>
        <a:xfrm>
          <a:off x="0" y="0"/>
          <a:ext cx="0" cy="0"/>
          <a:chOff x="0" y="0"/>
          <a:chExt cx="0" cy="0"/>
        </a:xfrm>
      </p:grpSpPr>
      <p:pic>
        <p:nvPicPr>
          <p:cNvPr id="17" name="Picture 16" descr="A group of people looking at a paper&#10;&#10;Description automatically generated with medium confidence">
            <a:extLst>
              <a:ext uri="{FF2B5EF4-FFF2-40B4-BE49-F238E27FC236}">
                <a16:creationId xmlns:a16="http://schemas.microsoft.com/office/drawing/2014/main" id="{0143B107-3F3A-B71D-AD72-C70408739150}"/>
              </a:ext>
            </a:extLst>
          </p:cNvPr>
          <p:cNvPicPr>
            <a:picLocks noChangeAspect="1"/>
          </p:cNvPicPr>
          <p:nvPr userDrawn="1"/>
        </p:nvPicPr>
        <p:blipFill>
          <a:blip r:embed="rId2"/>
          <a:stretch>
            <a:fillRect/>
          </a:stretch>
        </p:blipFill>
        <p:spPr>
          <a:xfrm>
            <a:off x="-334982" y="0"/>
            <a:ext cx="12861961" cy="723132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20" name="Text Placeholder 19">
            <a:extLst>
              <a:ext uri="{FF2B5EF4-FFF2-40B4-BE49-F238E27FC236}">
                <a16:creationId xmlns:a16="http://schemas.microsoft.com/office/drawing/2014/main" id="{EEA0850C-C781-0586-0C13-C90841B89497}"/>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dirty="0"/>
              <a:t>Click to add title</a:t>
            </a:r>
          </a:p>
        </p:txBody>
      </p:sp>
    </p:spTree>
    <p:extLst>
      <p:ext uri="{BB962C8B-B14F-4D97-AF65-F5344CB8AC3E}">
        <p14:creationId xmlns:p14="http://schemas.microsoft.com/office/powerpoint/2010/main" val="196477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Gray">
    <p:spTree>
      <p:nvGrpSpPr>
        <p:cNvPr id="1" name=""/>
        <p:cNvGrpSpPr/>
        <p:nvPr/>
      </p:nvGrpSpPr>
      <p:grpSpPr>
        <a:xfrm>
          <a:off x="0" y="0"/>
          <a:ext cx="0" cy="0"/>
          <a:chOff x="0" y="0"/>
          <a:chExt cx="0" cy="0"/>
        </a:xfrm>
      </p:grpSpPr>
      <p:pic>
        <p:nvPicPr>
          <p:cNvPr id="17" name="Picture 16" descr="A person writing on a piece of paper&#10;&#10;Description automatically generated with low confidence">
            <a:extLst>
              <a:ext uri="{FF2B5EF4-FFF2-40B4-BE49-F238E27FC236}">
                <a16:creationId xmlns:a16="http://schemas.microsoft.com/office/drawing/2014/main" id="{6007C0F2-3935-D898-A238-A2A00F73F1D2}"/>
              </a:ext>
            </a:extLst>
          </p:cNvPr>
          <p:cNvPicPr>
            <a:picLocks noChangeAspect="1"/>
          </p:cNvPicPr>
          <p:nvPr userDrawn="1"/>
        </p:nvPicPr>
        <p:blipFill>
          <a:blip r:embed="rId2"/>
          <a:stretch>
            <a:fillRect/>
          </a:stretch>
        </p:blipFill>
        <p:spPr>
          <a:xfrm>
            <a:off x="-348310" y="218484"/>
            <a:ext cx="12888620" cy="7246311"/>
          </a:xfrm>
          <a:prstGeom prst="rect">
            <a:avLst/>
          </a:prstGeom>
        </p:spPr>
      </p:pic>
      <p:sp>
        <p:nvSpPr>
          <p:cNvPr id="12" name="Text Placeholder 19">
            <a:extLst>
              <a:ext uri="{FF2B5EF4-FFF2-40B4-BE49-F238E27FC236}">
                <a16:creationId xmlns:a16="http://schemas.microsoft.com/office/drawing/2014/main" id="{AB0FDAA3-55CC-D743-72FD-3DEF7D121659}"/>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dirty="0"/>
              <a:t>Click to add title</a:t>
            </a:r>
          </a:p>
        </p:txBody>
      </p:sp>
      <p:pic>
        <p:nvPicPr>
          <p:cNvPr id="13" name="Picture 12" descr="Text&#10;&#10;Description automatically generated with medium confidence">
            <a:extLst>
              <a:ext uri="{FF2B5EF4-FFF2-40B4-BE49-F238E27FC236}">
                <a16:creationId xmlns:a16="http://schemas.microsoft.com/office/drawing/2014/main" id="{730428DA-6E06-994E-7E23-3542B6989447}"/>
              </a:ext>
            </a:extLst>
          </p:cNvPr>
          <p:cNvPicPr>
            <a:picLocks noChangeAspect="1"/>
          </p:cNvPicPr>
          <p:nvPr userDrawn="1"/>
        </p:nvPicPr>
        <p:blipFill>
          <a:blip r:embed="rId3"/>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11874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Gray">
    <p:spTree>
      <p:nvGrpSpPr>
        <p:cNvPr id="1" name=""/>
        <p:cNvGrpSpPr/>
        <p:nvPr/>
      </p:nvGrpSpPr>
      <p:grpSpPr>
        <a:xfrm>
          <a:off x="0" y="0"/>
          <a:ext cx="0" cy="0"/>
          <a:chOff x="0" y="0"/>
          <a:chExt cx="0" cy="0"/>
        </a:xfrm>
      </p:grpSpPr>
      <p:pic>
        <p:nvPicPr>
          <p:cNvPr id="12" name="Picture 11" descr="A group of people sitting at a table looking at a computer&#10;&#10;Description automatically generated with low confidence">
            <a:extLst>
              <a:ext uri="{FF2B5EF4-FFF2-40B4-BE49-F238E27FC236}">
                <a16:creationId xmlns:a16="http://schemas.microsoft.com/office/drawing/2014/main" id="{F8635A5D-F284-E801-48A7-8FBF94DC6334}"/>
              </a:ext>
            </a:extLst>
          </p:cNvPr>
          <p:cNvPicPr>
            <a:picLocks noChangeAspect="1"/>
          </p:cNvPicPr>
          <p:nvPr userDrawn="1"/>
        </p:nvPicPr>
        <p:blipFill>
          <a:blip r:embed="rId2"/>
          <a:stretch>
            <a:fillRect/>
          </a:stretch>
        </p:blipFill>
        <p:spPr>
          <a:xfrm>
            <a:off x="-389802" y="-147048"/>
            <a:ext cx="12721045" cy="7152095"/>
          </a:xfrm>
          <a:prstGeom prst="rect">
            <a:avLst/>
          </a:prstGeom>
        </p:spPr>
      </p:pic>
      <p:sp>
        <p:nvSpPr>
          <p:cNvPr id="15" name="Text Placeholder 19">
            <a:extLst>
              <a:ext uri="{FF2B5EF4-FFF2-40B4-BE49-F238E27FC236}">
                <a16:creationId xmlns:a16="http://schemas.microsoft.com/office/drawing/2014/main" id="{01011986-62C2-1275-087E-D16E08EC5C5E}"/>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dirty="0"/>
              <a:t>Click to add title</a:t>
            </a:r>
          </a:p>
        </p:txBody>
      </p:sp>
      <p:pic>
        <p:nvPicPr>
          <p:cNvPr id="17" name="Picture 16" descr="Text&#10;&#10;Description automatically generated with medium confidence">
            <a:extLst>
              <a:ext uri="{FF2B5EF4-FFF2-40B4-BE49-F238E27FC236}">
                <a16:creationId xmlns:a16="http://schemas.microsoft.com/office/drawing/2014/main" id="{7F9FD6F0-5271-8C8C-6A4C-EBAC9A130661}"/>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273752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Gray">
    <p:spTree>
      <p:nvGrpSpPr>
        <p:cNvPr id="1" name=""/>
        <p:cNvGrpSpPr/>
        <p:nvPr/>
      </p:nvGrpSpPr>
      <p:grpSpPr>
        <a:xfrm>
          <a:off x="0" y="0"/>
          <a:ext cx="0" cy="0"/>
          <a:chOff x="0" y="0"/>
          <a:chExt cx="0" cy="0"/>
        </a:xfrm>
      </p:grpSpPr>
      <p:pic>
        <p:nvPicPr>
          <p:cNvPr id="12" name="Picture 11" descr="A teacher teaching her students&#10;&#10;Description automatically generated with medium confidence">
            <a:extLst>
              <a:ext uri="{FF2B5EF4-FFF2-40B4-BE49-F238E27FC236}">
                <a16:creationId xmlns:a16="http://schemas.microsoft.com/office/drawing/2014/main" id="{AEEDA0C8-DEDA-2CEE-CF10-6252644E6060}"/>
              </a:ext>
            </a:extLst>
          </p:cNvPr>
          <p:cNvPicPr>
            <a:picLocks noChangeAspect="1"/>
          </p:cNvPicPr>
          <p:nvPr userDrawn="1"/>
        </p:nvPicPr>
        <p:blipFill>
          <a:blip r:embed="rId2"/>
          <a:stretch>
            <a:fillRect/>
          </a:stretch>
        </p:blipFill>
        <p:spPr>
          <a:xfrm>
            <a:off x="-286309" y="-119133"/>
            <a:ext cx="12621743" cy="7096265"/>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3440085" y="3130658"/>
            <a:ext cx="5206057"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dirty="0">
                <a:latin typeface="Gentona Book" pitchFamily="2" charset="77"/>
                <a:ea typeface="Gotham Bold" charset="0"/>
                <a:cs typeface="Gotham Bold" charset="0"/>
              </a:rPr>
              <a:t>Click to add title</a:t>
            </a:r>
          </a:p>
        </p:txBody>
      </p:sp>
      <p:pic>
        <p:nvPicPr>
          <p:cNvPr id="6" name="Picture 5" descr="Text&#10;&#10;Description automatically generated with medium confidence">
            <a:extLst>
              <a:ext uri="{FF2B5EF4-FFF2-40B4-BE49-F238E27FC236}">
                <a16:creationId xmlns:a16="http://schemas.microsoft.com/office/drawing/2014/main" id="{53F92EED-628C-B3B5-433E-1C4CD4DDFD1A}"/>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1705106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2.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490420"/>
      </p:ext>
    </p:extLst>
  </p:cSld>
  <p:clrMap bg1="lt1" tx1="dk1" bg2="lt2" tx2="dk2" accent1="accent1" accent2="accent2" accent3="accent3" accent4="accent4" accent5="accent5" accent6="accent6" hlink="hlink" folHlink="folHlink"/>
  <p:sldLayoutIdLst>
    <p:sldLayoutId id="2147483698" r:id="rId1"/>
    <p:sldLayoutId id="2147483723" r:id="rId2"/>
    <p:sldLayoutId id="2147483724" r:id="rId3"/>
    <p:sldLayoutId id="2147483725" r:id="rId4"/>
    <p:sldLayoutId id="2147483734" r:id="rId5"/>
    <p:sldLayoutId id="2147483737" r:id="rId6"/>
    <p:sldLayoutId id="2147483739" r:id="rId7"/>
    <p:sldLayoutId id="2147483736" r:id="rId8"/>
    <p:sldLayoutId id="2147483738" r:id="rId9"/>
    <p:sldLayoutId id="2147483741" r:id="rId10"/>
    <p:sldLayoutId id="2147483735" r:id="rId11"/>
    <p:sldLayoutId id="2147483712" r:id="rId12"/>
    <p:sldLayoutId id="2147483710" r:id="rId13"/>
    <p:sldLayoutId id="2147483744" r:id="rId14"/>
    <p:sldLayoutId id="2147483706" r:id="rId15"/>
    <p:sldLayoutId id="2147483707" r:id="rId16"/>
    <p:sldLayoutId id="2147483708" r:id="rId17"/>
    <p:sldLayoutId id="2147483713" r:id="rId18"/>
    <p:sldLayoutId id="2147483715" r:id="rId19"/>
    <p:sldLayoutId id="2147483740" r:id="rId20"/>
    <p:sldLayoutId id="2147483742" r:id="rId21"/>
    <p:sldLayoutId id="214748374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A4821C-4674-2CAC-FF2F-09C1DED165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EB25C0-F5B0-1F23-3C33-EE40CACD7B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25DF0-2F86-F306-C42A-78C6EE622E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A099E-6C36-A644-8291-D5730EFDDBDA}" type="datetimeFigureOut">
              <a:rPr lang="en-US" smtClean="0"/>
              <a:t>3/11/2026</a:t>
            </a:fld>
            <a:endParaRPr lang="en-US"/>
          </a:p>
        </p:txBody>
      </p:sp>
      <p:sp>
        <p:nvSpPr>
          <p:cNvPr id="5" name="Footer Placeholder 4">
            <a:extLst>
              <a:ext uri="{FF2B5EF4-FFF2-40B4-BE49-F238E27FC236}">
                <a16:creationId xmlns:a16="http://schemas.microsoft.com/office/drawing/2014/main" id="{EE95680B-4852-79DC-1C09-8F75150F2C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D1AF84-BC3B-D96D-636E-39796605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82B07-AA10-C440-BC38-1CF47E89C733}" type="slidenum">
              <a:rPr lang="en-US" smtClean="0"/>
              <a:t>‹#›</a:t>
            </a:fld>
            <a:endParaRPr lang="en-US"/>
          </a:p>
        </p:txBody>
      </p:sp>
    </p:spTree>
    <p:extLst>
      <p:ext uri="{BB962C8B-B14F-4D97-AF65-F5344CB8AC3E}">
        <p14:creationId xmlns:p14="http://schemas.microsoft.com/office/powerpoint/2010/main" val="757877788"/>
      </p:ext>
    </p:extLst>
  </p:cSld>
  <p:clrMap bg1="lt1" tx1="dk1" bg2="lt2" tx2="dk2" accent1="accent1" accent2="accent2" accent3="accent3" accent4="accent4" accent5="accent5" accent6="accent6" hlink="hlink" folHlink="folHlink"/>
  <p:sldLayoutIdLst>
    <p:sldLayoutId id="2147483730" r:id="rId1"/>
    <p:sldLayoutId id="2147483727" r:id="rId2"/>
    <p:sldLayoutId id="2147483728" r:id="rId3"/>
    <p:sldLayoutId id="214748373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fld id="{246CB39B-5F4C-4A7E-9BE3-AAFD45576D16}" type="datetime2">
              <a:rPr lang="en-US" smtClean="0"/>
              <a:t>Wednesday, March 11, 2026</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9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773668739"/>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F4C3D-7BC1-05EF-E179-1B791DB372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A3EA7E-6B2F-ED56-113E-CC3E5CD1FA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5B2A1-A0E1-7631-C66C-0F21AEFC3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2A2412-19E1-0D45-88C1-FED275325A31}" type="datetimeFigureOut">
              <a:rPr lang="en-US" smtClean="0"/>
              <a:t>3/11/2026</a:t>
            </a:fld>
            <a:endParaRPr lang="en-US"/>
          </a:p>
        </p:txBody>
      </p:sp>
      <p:sp>
        <p:nvSpPr>
          <p:cNvPr id="5" name="Footer Placeholder 4">
            <a:extLst>
              <a:ext uri="{FF2B5EF4-FFF2-40B4-BE49-F238E27FC236}">
                <a16:creationId xmlns:a16="http://schemas.microsoft.com/office/drawing/2014/main" id="{D825E615-31E1-2420-CB3A-25F1E95836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F7483BA-4ED0-F33B-461A-58DBDCC86A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77B28E-CD2E-304D-BDCA-9A684A6520C7}" type="slidenum">
              <a:rPr lang="en-US" smtClean="0"/>
              <a:t>‹#›</a:t>
            </a:fld>
            <a:endParaRPr lang="en-US"/>
          </a:p>
        </p:txBody>
      </p:sp>
    </p:spTree>
    <p:extLst>
      <p:ext uri="{BB962C8B-B14F-4D97-AF65-F5344CB8AC3E}">
        <p14:creationId xmlns:p14="http://schemas.microsoft.com/office/powerpoint/2010/main" val="207110684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4.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png"/><Relationship Id="rId7" Type="http://schemas.openxmlformats.org/officeDocument/2006/relationships/image" Target="../media/image68.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7.jpg"/><Relationship Id="rId5" Type="http://schemas.openxmlformats.org/officeDocument/2006/relationships/image" Target="../media/image66.jpg"/><Relationship Id="rId10" Type="http://schemas.openxmlformats.org/officeDocument/2006/relationships/image" Target="../media/image71.jpg"/><Relationship Id="rId4" Type="http://schemas.openxmlformats.org/officeDocument/2006/relationships/image" Target="../media/image65.jpg"/><Relationship Id="rId9" Type="http://schemas.openxmlformats.org/officeDocument/2006/relationships/image" Target="../media/image70.jpg"/></Relationships>
</file>

<file path=ppt/slides/_rels/slide4.xml.rels><?xml version="1.0" encoding="UTF-8" standalone="yes"?>
<Relationships xmlns="http://schemas.openxmlformats.org/package/2006/relationships"><Relationship Id="rId8" Type="http://schemas.openxmlformats.org/officeDocument/2006/relationships/hyperlink" Target="https://aacte.org/clinical-practice-commission/" TargetMode="External"/><Relationship Id="rId3" Type="http://schemas.openxmlformats.org/officeDocument/2006/relationships/image" Target="../media/image32.png"/><Relationship Id="rId7" Type="http://schemas.openxmlformats.org/officeDocument/2006/relationships/hyperlink" Target="https://www.mursion.com/services/education/?utm_source=google&amp;utm_medium=sitelink&amp;utm_campaign=education&amp;utm_term=mursion&amp;utm_campaign=MUR%5ESearch%5EStandard%5EB%5EUS%5EExact&amp;utm_source=adwords&amp;utm_medium=ppc&amp;hsa_acc=5763101258&amp;hsa_cam=12025185506&amp;hsa_grp=114916448806&amp;hsa_ad=490416778026&amp;hsa_src=g&amp;hsa_tgt=kwd-647995278196&amp;hsa_kw=mursion&amp;hsa_mt=p&amp;hsa_net=adwords&amp;hsa_ver=3&amp;gclid=Cj0KCQiAtaOtBhCwARIsAN_x-3Jx8zDr9cxYPwAGR6inw2tdWXE3zrLGGR6mlF8B3gEE_SkF6rCeN7IaAmcsEALw_wcB"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hyperlink" Target="https://www.ed-fi.org/how-to-use-ed-fi/educator-prep-programs/clinical-experience-and-performance/" TargetMode="External"/><Relationship Id="rId5" Type="http://schemas.openxmlformats.org/officeDocument/2006/relationships/hyperlink" Target="https://edpreplab.org/topic/clinical-practice" TargetMode="External"/><Relationship Id="rId4" Type="http://schemas.openxmlformats.org/officeDocument/2006/relationships/hyperlink" Target="https://files.eric.ed.gov/fulltext/ED615164.pdf" TargetMode="External"/><Relationship Id="rId9" Type="http://schemas.openxmlformats.org/officeDocument/2006/relationships/hyperlink" Target="https://videos.aacte.org/category/clinical-prepar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hyperlink" Target="https://coached-20.azurewebsites.net/" TargetMode="External"/><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 Id="rId9"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5767-C3B5-3D4F-88FE-0C26B75B4315}"/>
              </a:ext>
            </a:extLst>
          </p:cNvPr>
          <p:cNvSpPr>
            <a:spLocks noGrp="1"/>
          </p:cNvSpPr>
          <p:nvPr>
            <p:ph type="ctrTitle"/>
          </p:nvPr>
        </p:nvSpPr>
        <p:spPr>
          <a:xfrm>
            <a:off x="1524000" y="637455"/>
            <a:ext cx="9167090" cy="2025842"/>
          </a:xfrm>
        </p:spPr>
        <p:txBody>
          <a:bodyPr vert="horz" lIns="91440" tIns="45720" rIns="91440" bIns="45720" rtlCol="0" anchor="ctr">
            <a:noAutofit/>
          </a:bodyPr>
          <a:lstStyle/>
          <a:p>
            <a:r>
              <a:rPr lang="en-US" sz="4400" b="1" dirty="0">
                <a:solidFill>
                  <a:srgbClr val="002060"/>
                </a:solidFill>
                <a:latin typeface="Calibri"/>
                <a:ea typeface="+mj-lt"/>
                <a:cs typeface="+mj-lt"/>
              </a:rPr>
              <a:t>Championing Special Educators: </a:t>
            </a:r>
            <a:r>
              <a:rPr lang="en-US" sz="4400" b="1" dirty="0">
                <a:solidFill>
                  <a:srgbClr val="1F75B3"/>
                </a:solidFill>
                <a:latin typeface="Calibri"/>
                <a:ea typeface="+mj-lt"/>
                <a:cs typeface="+mj-lt"/>
              </a:rPr>
              <a:t>Strategies for Recruitment &amp; Retention in Educator Preparation</a:t>
            </a:r>
            <a:r>
              <a:rPr lang="en-US" sz="3600" b="1" dirty="0">
                <a:solidFill>
                  <a:srgbClr val="1F75B3"/>
                </a:solidFill>
                <a:latin typeface="Gentona Book"/>
                <a:ea typeface="+mj-lt"/>
                <a:cs typeface="+mj-lt"/>
              </a:rPr>
              <a:t> </a:t>
            </a:r>
            <a:endParaRPr lang="en-US" sz="8000" b="1" dirty="0">
              <a:solidFill>
                <a:srgbClr val="1F75B3"/>
              </a:solidFill>
              <a:latin typeface="Gentona Book"/>
              <a:ea typeface="Calibri Light"/>
              <a:cs typeface="Calibri Light"/>
            </a:endParaRPr>
          </a:p>
        </p:txBody>
      </p:sp>
      <p:sp>
        <p:nvSpPr>
          <p:cNvPr id="9" name="Subtitle 2">
            <a:extLst>
              <a:ext uri="{FF2B5EF4-FFF2-40B4-BE49-F238E27FC236}">
                <a16:creationId xmlns:a16="http://schemas.microsoft.com/office/drawing/2014/main" id="{A59D3EBD-E467-01DA-6070-1560A85140BD}"/>
              </a:ext>
            </a:extLst>
          </p:cNvPr>
          <p:cNvSpPr>
            <a:spLocks noGrp="1"/>
          </p:cNvSpPr>
          <p:nvPr>
            <p:ph type="subTitle" idx="1"/>
          </p:nvPr>
        </p:nvSpPr>
        <p:spPr>
          <a:xfrm>
            <a:off x="1477819" y="2863129"/>
            <a:ext cx="9167089" cy="2764125"/>
          </a:xfrm>
        </p:spPr>
        <p:txBody>
          <a:bodyPr vert="horz" lIns="91440" tIns="45720" rIns="91440" bIns="45720" rtlCol="0" anchor="t">
            <a:normAutofit/>
          </a:bodyPr>
          <a:lstStyle/>
          <a:p>
            <a:r>
              <a:rPr lang="en-US" sz="3200" b="1" dirty="0">
                <a:solidFill>
                  <a:srgbClr val="002060"/>
                </a:solidFill>
                <a:latin typeface="Calibri"/>
                <a:ea typeface="Calibri Light"/>
                <a:cs typeface="Calibri Light"/>
              </a:rPr>
              <a:t>Session 3 – Clinical Practice Experiences </a:t>
            </a:r>
            <a:endParaRPr lang="en-US" sz="3200" dirty="0">
              <a:solidFill>
                <a:srgbClr val="000000"/>
              </a:solidFill>
              <a:latin typeface="Calibri"/>
              <a:ea typeface="Calibri"/>
              <a:cs typeface="Calibri"/>
            </a:endParaRPr>
          </a:p>
          <a:p>
            <a:r>
              <a:rPr lang="en-US" sz="3200" b="1" dirty="0">
                <a:solidFill>
                  <a:srgbClr val="002060"/>
                </a:solidFill>
                <a:latin typeface="Calibri"/>
                <a:ea typeface="Calibri Light"/>
                <a:cs typeface="Calibri Light"/>
              </a:rPr>
              <a:t>Check-In Question: What do you think are the biggest reasons why candidates leave programs or finish programs and don't take teaching jobs?</a:t>
            </a:r>
            <a:endParaRPr lang="en-US" sz="3200" dirty="0">
              <a:latin typeface="Calibri"/>
              <a:ea typeface="Calibri"/>
              <a:cs typeface="Calibri"/>
            </a:endParaRPr>
          </a:p>
        </p:txBody>
      </p:sp>
      <p:pic>
        <p:nvPicPr>
          <p:cNvPr id="4" name="Picture 3" descr="75th Anniversary logo for AACTE">
            <a:extLst>
              <a:ext uri="{FF2B5EF4-FFF2-40B4-BE49-F238E27FC236}">
                <a16:creationId xmlns:a16="http://schemas.microsoft.com/office/drawing/2014/main" id="{D26B3158-68F6-4526-6FF4-D685F3808169}"/>
              </a:ext>
            </a:extLst>
          </p:cNvPr>
          <p:cNvPicPr>
            <a:picLocks noChangeAspect="1"/>
          </p:cNvPicPr>
          <p:nvPr/>
        </p:nvPicPr>
        <p:blipFill>
          <a:blip r:embed="rId2"/>
          <a:stretch>
            <a:fillRect/>
          </a:stretch>
        </p:blipFill>
        <p:spPr>
          <a:xfrm>
            <a:off x="383309" y="5689970"/>
            <a:ext cx="2920230" cy="889030"/>
          </a:xfrm>
          <a:prstGeom prst="rect">
            <a:avLst/>
          </a:prstGeom>
        </p:spPr>
      </p:pic>
      <p:pic>
        <p:nvPicPr>
          <p:cNvPr id="5" name="Picture 4" descr="CEEDAR Center logo">
            <a:extLst>
              <a:ext uri="{FF2B5EF4-FFF2-40B4-BE49-F238E27FC236}">
                <a16:creationId xmlns:a16="http://schemas.microsoft.com/office/drawing/2014/main" id="{3E57964A-B3E9-6FBC-6169-ED944157321F}"/>
              </a:ext>
            </a:extLst>
          </p:cNvPr>
          <p:cNvPicPr>
            <a:picLocks noChangeAspect="1"/>
          </p:cNvPicPr>
          <p:nvPr/>
        </p:nvPicPr>
        <p:blipFill>
          <a:blip r:embed="rId3"/>
          <a:stretch>
            <a:fillRect/>
          </a:stretch>
        </p:blipFill>
        <p:spPr>
          <a:xfrm>
            <a:off x="8134157" y="5761027"/>
            <a:ext cx="3782290" cy="785401"/>
          </a:xfrm>
          <a:prstGeom prst="rect">
            <a:avLst/>
          </a:prstGeom>
        </p:spPr>
      </p:pic>
    </p:spTree>
    <p:extLst>
      <p:ext uri="{BB962C8B-B14F-4D97-AF65-F5344CB8AC3E}">
        <p14:creationId xmlns:p14="http://schemas.microsoft.com/office/powerpoint/2010/main" val="1030886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59536E-D3A0-C8AC-6540-B5F920100B59}"/>
              </a:ext>
              <a:ext uri="{C183D7F6-B498-43B3-948B-1728B52AA6E4}">
                <adec:decorative xmlns:adec="http://schemas.microsoft.com/office/drawing/2017/decorative" val="1"/>
              </a:ext>
            </a:extLst>
          </p:cNvPr>
          <p:cNvPicPr>
            <a:picLocks noChangeAspect="1"/>
          </p:cNvPicPr>
          <p:nvPr/>
        </p:nvPicPr>
        <p:blipFill rotWithShape="1">
          <a:blip r:embed="rId3">
            <a:duotone>
              <a:prstClr val="black"/>
              <a:schemeClr val="tx2">
                <a:tint val="45000"/>
                <a:satMod val="400000"/>
              </a:schemeClr>
            </a:duotone>
            <a:alphaModFix amt="15000"/>
          </a:blip>
          <a:srcRect t="15577" b="17459"/>
          <a:stretch/>
        </p:blipFill>
        <p:spPr>
          <a:xfrm>
            <a:off x="1" y="10"/>
            <a:ext cx="12192000" cy="6857991"/>
          </a:xfrm>
          <a:prstGeom prst="rect">
            <a:avLst/>
          </a:prstGeom>
          <a:solidFill>
            <a:schemeClr val="bg2">
              <a:lumMod val="50000"/>
            </a:schemeClr>
          </a:solidFill>
        </p:spPr>
      </p:pic>
      <p:sp>
        <p:nvSpPr>
          <p:cNvPr id="6" name="Title 5">
            <a:extLst>
              <a:ext uri="{FF2B5EF4-FFF2-40B4-BE49-F238E27FC236}">
                <a16:creationId xmlns:a16="http://schemas.microsoft.com/office/drawing/2014/main" id="{73C6E7E7-4B8E-43DA-BE70-6E7D394A16F1}"/>
              </a:ext>
            </a:extLst>
          </p:cNvPr>
          <p:cNvSpPr txBox="1">
            <a:spLocks noGrp="1"/>
          </p:cNvSpPr>
          <p:nvPr>
            <p:ph type="title" idx="4294967295"/>
          </p:nvPr>
        </p:nvSpPr>
        <p:spPr>
          <a:xfrm>
            <a:off x="1097280" y="286603"/>
            <a:ext cx="10058400" cy="14507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4800" b="0" i="0" u="none" strike="noStrike" kern="1200" cap="none" spc="-50" normalizeH="0" baseline="0" noProof="0" dirty="0">
                <a:ln>
                  <a:noFill/>
                </a:ln>
                <a:solidFill>
                  <a:prstClr val="white">
                    <a:lumMod val="75000"/>
                    <a:lumOff val="25000"/>
                  </a:prstClr>
                </a:solidFill>
                <a:effectLst/>
                <a:uLnTx/>
                <a:uFillTx/>
                <a:latin typeface="Calibri Light" panose="020F0302020204030204"/>
                <a:ea typeface="+mn-ea"/>
                <a:cs typeface="+mn-cs"/>
              </a:rPr>
              <a:t>CT Scan</a:t>
            </a:r>
          </a:p>
        </p:txBody>
      </p:sp>
      <p:pic>
        <p:nvPicPr>
          <p:cNvPr id="16" name="Picture 15">
            <a:extLst>
              <a:ext uri="{FF2B5EF4-FFF2-40B4-BE49-F238E27FC236}">
                <a16:creationId xmlns:a16="http://schemas.microsoft.com/office/drawing/2014/main" id="{221E3D61-BCC5-4CEE-B6C2-BB5473A762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353800" y="106481"/>
            <a:ext cx="657068" cy="613982"/>
          </a:xfrm>
          <a:prstGeom prst="rect">
            <a:avLst/>
          </a:prstGeom>
        </p:spPr>
      </p:pic>
      <p:sp>
        <p:nvSpPr>
          <p:cNvPr id="2" name="TextBox 1">
            <a:extLst>
              <a:ext uri="{FF2B5EF4-FFF2-40B4-BE49-F238E27FC236}">
                <a16:creationId xmlns:a16="http://schemas.microsoft.com/office/drawing/2014/main" id="{348132E9-F109-B77B-7520-8B6DF0B4CF44}"/>
              </a:ext>
            </a:extLst>
          </p:cNvPr>
          <p:cNvSpPr txBox="1"/>
          <p:nvPr/>
        </p:nvSpPr>
        <p:spPr>
          <a:xfrm flipH="1">
            <a:off x="1245704" y="2199861"/>
            <a:ext cx="9966960" cy="34778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Low-inference observation tool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Document discrete moves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Real time data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Used online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Best on laptop or tablet </a:t>
            </a:r>
          </a:p>
        </p:txBody>
      </p:sp>
    </p:spTree>
    <p:extLst>
      <p:ext uri="{BB962C8B-B14F-4D97-AF65-F5344CB8AC3E}">
        <p14:creationId xmlns:p14="http://schemas.microsoft.com/office/powerpoint/2010/main" val="212699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C5281B-674F-E845-97C6-9DE4E94E0F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28185" y="1447039"/>
            <a:ext cx="6971506" cy="4691804"/>
          </a:xfrm>
          <a:prstGeom prst="rect">
            <a:avLst/>
          </a:prstGeom>
        </p:spPr>
      </p:pic>
      <p:sp>
        <p:nvSpPr>
          <p:cNvPr id="2" name="Title 1">
            <a:extLst>
              <a:ext uri="{FF2B5EF4-FFF2-40B4-BE49-F238E27FC236}">
                <a16:creationId xmlns:a16="http://schemas.microsoft.com/office/drawing/2014/main" id="{98E7F857-480F-6147-BB44-C217608F801F}"/>
              </a:ext>
            </a:extLst>
          </p:cNvPr>
          <p:cNvSpPr txBox="1">
            <a:spLocks noGrp="1"/>
          </p:cNvSpPr>
          <p:nvPr>
            <p:ph type="title" idx="4294967295"/>
          </p:nvPr>
        </p:nvSpPr>
        <p:spPr>
          <a:xfrm>
            <a:off x="1022035" y="25760"/>
            <a:ext cx="10727617"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Helvetica" pitchFamily="2" charset="0"/>
                <a:ea typeface="+mn-ea"/>
                <a:cs typeface="Times New Roman" panose="02020603050405020304" pitchFamily="18" charset="0"/>
              </a:rPr>
              <a:t>Focus on specific practices being used</a:t>
            </a:r>
          </a:p>
        </p:txBody>
      </p:sp>
      <p:sp>
        <p:nvSpPr>
          <p:cNvPr id="7" name="TextBox 6">
            <a:extLst>
              <a:ext uri="{FF2B5EF4-FFF2-40B4-BE49-F238E27FC236}">
                <a16:creationId xmlns:a16="http://schemas.microsoft.com/office/drawing/2014/main" id="{CAF36DA7-E539-1098-69DD-7C146AC6ABA7}"/>
              </a:ext>
            </a:extLst>
          </p:cNvPr>
          <p:cNvSpPr txBox="1"/>
          <p:nvPr/>
        </p:nvSpPr>
        <p:spPr>
          <a:xfrm>
            <a:off x="4267191" y="169226"/>
            <a:ext cx="4454770" cy="77867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0" b="1" i="0" u="none" strike="noStrike" kern="1200" cap="none" spc="0" normalizeH="0" baseline="0" noProof="0" dirty="0">
                <a:ln>
                  <a:noFill/>
                </a:ln>
                <a:solidFill>
                  <a:srgbClr val="FF0000"/>
                </a:solidFill>
                <a:effectLst/>
                <a:uLnTx/>
                <a:uFillTx/>
                <a:latin typeface="Aptos" panose="02110004020202020204"/>
                <a:ea typeface="+mn-ea"/>
                <a:cs typeface="+mn-cs"/>
              </a:rPr>
              <a:t>X</a:t>
            </a:r>
          </a:p>
        </p:txBody>
      </p:sp>
    </p:spTree>
    <p:extLst>
      <p:ext uri="{BB962C8B-B14F-4D97-AF65-F5344CB8AC3E}">
        <p14:creationId xmlns:p14="http://schemas.microsoft.com/office/powerpoint/2010/main" val="1427059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9BD505-20E7-4061-60C8-660D81A75281}"/>
              </a:ext>
            </a:extLst>
          </p:cNvPr>
          <p:cNvSpPr txBox="1">
            <a:spLocks noGrp="1"/>
          </p:cNvSpPr>
          <p:nvPr>
            <p:ph type="title" idx="4294967295"/>
          </p:nvPr>
        </p:nvSpPr>
        <p:spPr>
          <a:xfrm>
            <a:off x="3477334" y="472273"/>
            <a:ext cx="5237331" cy="101566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veat" pitchFamily="2" charset="0"/>
                <a:ea typeface="+mn-ea"/>
                <a:cs typeface="+mn-cs"/>
              </a:rPr>
              <a:t>Live Demonstration</a:t>
            </a:r>
          </a:p>
        </p:txBody>
      </p:sp>
      <p:pic>
        <p:nvPicPr>
          <p:cNvPr id="3" name="Picture 2" descr="A screenshot of the dashboard of Michael Kennedy">
            <a:extLst>
              <a:ext uri="{FF2B5EF4-FFF2-40B4-BE49-F238E27FC236}">
                <a16:creationId xmlns:a16="http://schemas.microsoft.com/office/drawing/2014/main" id="{36591B7B-5F73-C15F-F1F1-AE44E8728455}"/>
              </a:ext>
            </a:extLst>
          </p:cNvPr>
          <p:cNvPicPr>
            <a:picLocks noChangeAspect="1"/>
          </p:cNvPicPr>
          <p:nvPr/>
        </p:nvPicPr>
        <p:blipFill>
          <a:blip r:embed="rId2"/>
          <a:stretch>
            <a:fillRect/>
          </a:stretch>
        </p:blipFill>
        <p:spPr>
          <a:xfrm>
            <a:off x="610922" y="1802579"/>
            <a:ext cx="10970156" cy="3252841"/>
          </a:xfrm>
          <a:prstGeom prst="rect">
            <a:avLst/>
          </a:prstGeom>
        </p:spPr>
      </p:pic>
      <p:pic>
        <p:nvPicPr>
          <p:cNvPr id="5" name="Picture 4" descr="A qr code ">
            <a:extLst>
              <a:ext uri="{FF2B5EF4-FFF2-40B4-BE49-F238E27FC236}">
                <a16:creationId xmlns:a16="http://schemas.microsoft.com/office/drawing/2014/main" id="{D0CB207A-82C5-290E-36A7-39154C37F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2594" y="3295937"/>
            <a:ext cx="2399406" cy="2975263"/>
          </a:xfrm>
          <a:prstGeom prst="rect">
            <a:avLst/>
          </a:prstGeom>
        </p:spPr>
      </p:pic>
    </p:spTree>
    <p:extLst>
      <p:ext uri="{BB962C8B-B14F-4D97-AF65-F5344CB8AC3E}">
        <p14:creationId xmlns:p14="http://schemas.microsoft.com/office/powerpoint/2010/main" val="1185275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56E85-487A-B687-61D5-EC64020942E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8190AB5-BE44-747C-CDA5-4A39CC62885D}"/>
              </a:ext>
            </a:extLst>
          </p:cNvPr>
          <p:cNvSpPr>
            <a:spLocks noGrp="1"/>
          </p:cNvSpPr>
          <p:nvPr>
            <p:ph type="title" idx="4294967295"/>
          </p:nvPr>
        </p:nvSpPr>
        <p:spPr>
          <a:xfrm>
            <a:off x="508000" y="612776"/>
            <a:ext cx="5319713" cy="1162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chemeClr val="bg1"/>
                </a:solidFill>
                <a:effectLst/>
                <a:uLnTx/>
                <a:uFillTx/>
                <a:latin typeface="Gentona Book"/>
                <a:ea typeface="+mn-ea"/>
                <a:cs typeface="+mn-cs"/>
              </a:rPr>
              <a:t>Exemplar</a:t>
            </a:r>
            <a:endParaRPr kumimoji="0" lang="en-US" sz="4400" b="1" i="0" u="none" strike="noStrike" kern="1200" cap="none" spc="0" normalizeH="0" baseline="0" noProof="0" dirty="0">
              <a:ln>
                <a:noFill/>
              </a:ln>
              <a:solidFill>
                <a:schemeClr val="bg1"/>
              </a:solidFill>
              <a:effectLst/>
              <a:uLnTx/>
              <a:uFillTx/>
              <a:latin typeface="+mn-lt"/>
              <a:ea typeface="Calibri" panose="020F0502020204030204"/>
              <a:cs typeface="Calibri" panose="020F0502020204030204"/>
            </a:endParaRPr>
          </a:p>
        </p:txBody>
      </p:sp>
      <p:sp>
        <p:nvSpPr>
          <p:cNvPr id="3" name="Rectangle 2">
            <a:extLst>
              <a:ext uri="{FF2B5EF4-FFF2-40B4-BE49-F238E27FC236}">
                <a16:creationId xmlns:a16="http://schemas.microsoft.com/office/drawing/2014/main" id="{DD3D1F1F-E55F-024F-FD73-753A146047C9}"/>
              </a:ext>
              <a:ext uri="{C183D7F6-B498-43B3-948B-1728B52AA6E4}">
                <adec:decorative xmlns:adec="http://schemas.microsoft.com/office/drawing/2017/decorative" val="1"/>
              </a:ext>
            </a:extLst>
          </p:cNvPr>
          <p:cNvSpPr/>
          <p:nvPr/>
        </p:nvSpPr>
        <p:spPr>
          <a:xfrm>
            <a:off x="511231" y="370107"/>
            <a:ext cx="5319451" cy="1275498"/>
          </a:xfrm>
          <a:prstGeom prst="rect">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ntona Book" pitchFamily="2" charset="77"/>
            </a:endParaRPr>
          </a:p>
        </p:txBody>
      </p:sp>
      <p:pic>
        <p:nvPicPr>
          <p:cNvPr id="4" name="Picture 3" descr="Jennifer A. Sears headshot">
            <a:extLst>
              <a:ext uri="{FF2B5EF4-FFF2-40B4-BE49-F238E27FC236}">
                <a16:creationId xmlns:a16="http://schemas.microsoft.com/office/drawing/2014/main" id="{1CAD88F2-74D8-980A-E5E7-26E2AD7DBEAB}"/>
              </a:ext>
            </a:extLst>
          </p:cNvPr>
          <p:cNvPicPr>
            <a:picLocks noChangeAspect="1"/>
          </p:cNvPicPr>
          <p:nvPr/>
        </p:nvPicPr>
        <p:blipFill>
          <a:blip r:embed="rId3"/>
          <a:stretch>
            <a:fillRect/>
          </a:stretch>
        </p:blipFill>
        <p:spPr>
          <a:xfrm>
            <a:off x="2690133" y="2305051"/>
            <a:ext cx="2087336" cy="2585357"/>
          </a:xfrm>
          <a:prstGeom prst="rect">
            <a:avLst/>
          </a:prstGeom>
        </p:spPr>
      </p:pic>
      <p:sp>
        <p:nvSpPr>
          <p:cNvPr id="6" name="TextBox 5">
            <a:extLst>
              <a:ext uri="{FF2B5EF4-FFF2-40B4-BE49-F238E27FC236}">
                <a16:creationId xmlns:a16="http://schemas.microsoft.com/office/drawing/2014/main" id="{38FD9240-0463-4E90-773A-A48E51A19577}"/>
              </a:ext>
            </a:extLst>
          </p:cNvPr>
          <p:cNvSpPr txBox="1"/>
          <p:nvPr/>
        </p:nvSpPr>
        <p:spPr>
          <a:xfrm>
            <a:off x="4987551" y="2781065"/>
            <a:ext cx="606181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ea typeface="+mn-lt"/>
                <a:cs typeface="+mn-lt"/>
              </a:rPr>
              <a:t>Jennifer A. Sears, Ph.D.</a:t>
            </a:r>
          </a:p>
          <a:p>
            <a:r>
              <a:rPr lang="en-US" sz="2000" b="1" dirty="0">
                <a:solidFill>
                  <a:schemeClr val="bg1"/>
                </a:solidFill>
                <a:ea typeface="+mn-lt"/>
                <a:cs typeface="+mn-lt"/>
              </a:rPr>
              <a:t>Assistant Professor</a:t>
            </a:r>
          </a:p>
          <a:p>
            <a:r>
              <a:rPr lang="en-US" sz="2000" b="1" dirty="0">
                <a:solidFill>
                  <a:schemeClr val="bg1"/>
                </a:solidFill>
                <a:ea typeface="+mn-lt"/>
                <a:cs typeface="+mn-lt"/>
              </a:rPr>
              <a:t>Technology Professional Development Faculty Fellow</a:t>
            </a:r>
            <a:endParaRPr lang="en-US" sz="2000" b="1">
              <a:solidFill>
                <a:schemeClr val="bg1"/>
              </a:solidFill>
              <a:ea typeface="Calibri"/>
              <a:cs typeface="Calibri"/>
            </a:endParaRPr>
          </a:p>
          <a:p>
            <a:r>
              <a:rPr lang="en-US" sz="2000" b="1" dirty="0">
                <a:solidFill>
                  <a:schemeClr val="bg1"/>
                </a:solidFill>
                <a:ea typeface="+mn-lt"/>
                <a:cs typeface="+mn-lt"/>
              </a:rPr>
              <a:t>Master Faculty Advisor</a:t>
            </a:r>
            <a:endParaRPr lang="en-US" sz="2000" b="1">
              <a:solidFill>
                <a:schemeClr val="bg1"/>
              </a:solidFill>
              <a:ea typeface="Calibri"/>
              <a:cs typeface="Calibri"/>
            </a:endParaRPr>
          </a:p>
          <a:p>
            <a:r>
              <a:rPr lang="en-US" sz="2000" b="1" dirty="0">
                <a:solidFill>
                  <a:schemeClr val="bg1"/>
                </a:solidFill>
                <a:ea typeface="+mn-lt"/>
                <a:cs typeface="+mn-lt"/>
              </a:rPr>
              <a:t>University of North Georgia </a:t>
            </a:r>
            <a:endParaRPr lang="en-US" sz="2000" dirty="0">
              <a:solidFill>
                <a:schemeClr val="bg1"/>
              </a:solidFill>
            </a:endParaRPr>
          </a:p>
        </p:txBody>
      </p:sp>
    </p:spTree>
    <p:extLst>
      <p:ext uri="{BB962C8B-B14F-4D97-AF65-F5344CB8AC3E}">
        <p14:creationId xmlns:p14="http://schemas.microsoft.com/office/powerpoint/2010/main" val="2021043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84BDDD3D-C00E-9ECD-EB9B-7ADFC19392E4}"/>
              </a:ext>
            </a:extLst>
          </p:cNvPr>
          <p:cNvSpPr>
            <a:spLocks noGrp="1"/>
          </p:cNvSpPr>
          <p:nvPr>
            <p:ph type="ctrTitle"/>
          </p:nvPr>
        </p:nvSpPr>
        <p:spPr>
          <a:xfrm>
            <a:off x="550864" y="1051551"/>
            <a:ext cx="3565524" cy="2384898"/>
          </a:xfrm>
        </p:spPr>
        <p:txBody>
          <a:bodyPr anchor="b">
            <a:normAutofit/>
          </a:bodyPr>
          <a:lstStyle/>
          <a:p>
            <a:r>
              <a:rPr lang="en-US" sz="4800" dirty="0"/>
              <a:t>Innovative Usage of Technology</a:t>
            </a:r>
          </a:p>
        </p:txBody>
      </p:sp>
      <p:grpSp>
        <p:nvGrpSpPr>
          <p:cNvPr id="11" name="Group 10">
            <a:extLst>
              <a:ext uri="{FF2B5EF4-FFF2-40B4-BE49-F238E27FC236}">
                <a16:creationId xmlns:a16="http://schemas.microsoft.com/office/drawing/2014/main" id="{4592A8CB-0B0A-43A5-86F4-712B0C4696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1850" y="444676"/>
            <a:ext cx="667802" cy="631474"/>
            <a:chOff x="10478914" y="1506691"/>
            <a:chExt cx="667802" cy="631474"/>
          </a:xfrm>
        </p:grpSpPr>
        <p:sp>
          <p:nvSpPr>
            <p:cNvPr id="12" name="Freeform: Shape 11">
              <a:extLst>
                <a:ext uri="{FF2B5EF4-FFF2-40B4-BE49-F238E27FC236}">
                  <a16:creationId xmlns:a16="http://schemas.microsoft.com/office/drawing/2014/main" id="{4C63B2AC-3D19-416D-A37F-2DDA8A3651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 name="Oval 12">
              <a:extLst>
                <a:ext uri="{FF2B5EF4-FFF2-40B4-BE49-F238E27FC236}">
                  <a16:creationId xmlns:a16="http://schemas.microsoft.com/office/drawing/2014/main" id="{8A474391-1271-45F9-A39C-8641371AB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pic>
        <p:nvPicPr>
          <p:cNvPr id="4" name="Picture 3">
            <a:extLst>
              <a:ext uri="{FF2B5EF4-FFF2-40B4-BE49-F238E27FC236}">
                <a16:creationId xmlns:a16="http://schemas.microsoft.com/office/drawing/2014/main" id="{2B57313B-76B1-EE0A-9A4C-BE1151403D97}"/>
              </a:ext>
              <a:ext uri="{C183D7F6-B498-43B3-948B-1728B52AA6E4}">
                <adec:decorative xmlns:adec="http://schemas.microsoft.com/office/drawing/2017/decorative" val="1"/>
              </a:ext>
            </a:extLst>
          </p:cNvPr>
          <p:cNvPicPr>
            <a:picLocks noChangeAspect="1"/>
          </p:cNvPicPr>
          <p:nvPr/>
        </p:nvPicPr>
        <p:blipFill rotWithShape="1">
          <a:blip r:embed="rId2"/>
          <a:srcRect l="17549" r="2079"/>
          <a:stretch/>
        </p:blipFill>
        <p:spPr>
          <a:xfrm>
            <a:off x="4743450" y="10"/>
            <a:ext cx="7448551" cy="6857990"/>
          </a:xfrm>
          <a:custGeom>
            <a:avLst/>
            <a:gdLst/>
            <a:ahLst/>
            <a:cxnLst/>
            <a:rect l="l" t="t" r="r" b="b"/>
            <a:pathLst>
              <a:path w="7448551" h="6858000">
                <a:moveTo>
                  <a:pt x="0" y="0"/>
                </a:moveTo>
                <a:lnTo>
                  <a:pt x="7448551" y="0"/>
                </a:lnTo>
                <a:lnTo>
                  <a:pt x="7448551" y="6858000"/>
                </a:lnTo>
                <a:lnTo>
                  <a:pt x="0" y="6858000"/>
                </a:lnTo>
                <a:close/>
              </a:path>
            </a:pathLst>
          </a:custGeom>
        </p:spPr>
      </p:pic>
      <p:sp>
        <p:nvSpPr>
          <p:cNvPr id="15" name="Rectangle 14">
            <a:extLst>
              <a:ext uri="{FF2B5EF4-FFF2-40B4-BE49-F238E27FC236}">
                <a16:creationId xmlns:a16="http://schemas.microsoft.com/office/drawing/2014/main" id="{41AC6C06-99FE-4BA1-BC82-8406A424C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 name="Oval 16">
            <a:extLst>
              <a:ext uri="{FF2B5EF4-FFF2-40B4-BE49-F238E27FC236}">
                <a16:creationId xmlns:a16="http://schemas.microsoft.com/office/drawing/2014/main" id="{7AEC842D-C905-4DEA-B1C3-CA51995C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1219" y="5433223"/>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 name="Subtitle 2">
            <a:extLst>
              <a:ext uri="{FF2B5EF4-FFF2-40B4-BE49-F238E27FC236}">
                <a16:creationId xmlns:a16="http://schemas.microsoft.com/office/drawing/2014/main" id="{D35B0E57-57FA-FD68-B1A5-2C3F5E57E0F7}"/>
              </a:ext>
            </a:extLst>
          </p:cNvPr>
          <p:cNvSpPr>
            <a:spLocks noGrp="1"/>
          </p:cNvSpPr>
          <p:nvPr>
            <p:ph type="subTitle" idx="1"/>
          </p:nvPr>
        </p:nvSpPr>
        <p:spPr>
          <a:xfrm>
            <a:off x="550863" y="3569008"/>
            <a:ext cx="3565525" cy="1731656"/>
          </a:xfrm>
        </p:spPr>
        <p:txBody>
          <a:bodyPr>
            <a:normAutofit/>
          </a:bodyPr>
          <a:lstStyle/>
          <a:p>
            <a:r>
              <a:rPr lang="en-US" sz="2000" dirty="0">
                <a:solidFill>
                  <a:schemeClr val="tx1">
                    <a:alpha val="60000"/>
                  </a:schemeClr>
                </a:solidFill>
              </a:rPr>
              <a:t>University of North Georgia</a:t>
            </a:r>
          </a:p>
          <a:p>
            <a:r>
              <a:rPr lang="en-US" sz="2000" dirty="0">
                <a:solidFill>
                  <a:schemeClr val="tx1">
                    <a:alpha val="60000"/>
                  </a:schemeClr>
                </a:solidFill>
              </a:rPr>
              <a:t>Jennifer Sears</a:t>
            </a:r>
          </a:p>
        </p:txBody>
      </p:sp>
    </p:spTree>
    <p:extLst>
      <p:ext uri="{BB962C8B-B14F-4D97-AF65-F5344CB8AC3E}">
        <p14:creationId xmlns:p14="http://schemas.microsoft.com/office/powerpoint/2010/main" val="248746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B7752B-728D-4CA3-8923-C4F7F7702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7170774F-D245-664E-05B8-42DDAF371027}"/>
              </a:ext>
            </a:extLst>
          </p:cNvPr>
          <p:cNvSpPr>
            <a:spLocks noGrp="1"/>
          </p:cNvSpPr>
          <p:nvPr>
            <p:ph type="title"/>
          </p:nvPr>
        </p:nvSpPr>
        <p:spPr>
          <a:xfrm>
            <a:off x="550863" y="550800"/>
            <a:ext cx="7308850" cy="986400"/>
          </a:xfrm>
        </p:spPr>
        <p:txBody>
          <a:bodyPr wrap="square" anchor="ctr">
            <a:normAutofit/>
          </a:bodyPr>
          <a:lstStyle/>
          <a:p>
            <a:r>
              <a:rPr lang="en-US" dirty="0"/>
              <a:t>Agenda</a:t>
            </a:r>
          </a:p>
        </p:txBody>
      </p:sp>
      <p:sp>
        <p:nvSpPr>
          <p:cNvPr id="11" name="Rectangle 10">
            <a:extLst>
              <a:ext uri="{FF2B5EF4-FFF2-40B4-BE49-F238E27FC236}">
                <a16:creationId xmlns:a16="http://schemas.microsoft.com/office/drawing/2014/main" id="{88392DC7-0988-443B-A0D0-E726C7DB6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83435"/>
            <a:ext cx="12192000" cy="4774564"/>
          </a:xfrm>
          <a:prstGeom prst="rect">
            <a:avLst/>
          </a:prstGeom>
          <a:solidFill>
            <a:schemeClr val="bg2">
              <a:lumMod val="10000"/>
              <a:lumOff val="9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aphicFrame>
        <p:nvGraphicFramePr>
          <p:cNvPr id="5" name="Content Placeholder 2">
            <a:extLst>
              <a:ext uri="{FF2B5EF4-FFF2-40B4-BE49-F238E27FC236}">
                <a16:creationId xmlns:a16="http://schemas.microsoft.com/office/drawing/2014/main" id="{D5C9ED89-8F33-D4E1-FE91-9618A8B95444}"/>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949384224"/>
              </p:ext>
            </p:extLst>
          </p:nvPr>
        </p:nvGraphicFramePr>
        <p:xfrm>
          <a:off x="550863" y="2624135"/>
          <a:ext cx="11090276" cy="3468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7037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753F-44B6-A7DE-83A5-9AFFF7B8C339}"/>
              </a:ext>
            </a:extLst>
          </p:cNvPr>
          <p:cNvSpPr>
            <a:spLocks noGrp="1"/>
          </p:cNvSpPr>
          <p:nvPr>
            <p:ph type="title"/>
          </p:nvPr>
        </p:nvSpPr>
        <p:spPr/>
        <p:txBody>
          <a:bodyPr/>
          <a:lstStyle/>
          <a:p>
            <a:r>
              <a:rPr lang="en-US" dirty="0"/>
              <a:t>University of North Georgia</a:t>
            </a:r>
          </a:p>
        </p:txBody>
      </p:sp>
      <p:sp>
        <p:nvSpPr>
          <p:cNvPr id="16" name="TextBox 15">
            <a:extLst>
              <a:ext uri="{FF2B5EF4-FFF2-40B4-BE49-F238E27FC236}">
                <a16:creationId xmlns:a16="http://schemas.microsoft.com/office/drawing/2014/main" id="{C492A7C7-2DC4-0637-FD5D-53EA0FAB2DA7}"/>
              </a:ext>
            </a:extLst>
          </p:cNvPr>
          <p:cNvSpPr txBox="1"/>
          <p:nvPr/>
        </p:nvSpPr>
        <p:spPr>
          <a:xfrm>
            <a:off x="258356" y="3270749"/>
            <a:ext cx="25796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ource Sans Pro"/>
                <a:ea typeface="+mn-ea"/>
                <a:cs typeface="+mn-cs"/>
              </a:rPr>
              <a:t>- College of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ource Sans Pro"/>
                <a:ea typeface="+mn-ea"/>
                <a:cs typeface="+mn-cs"/>
              </a:rPr>
              <a:t>- ELE/SPED – appx 400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ource Sans Pro"/>
                <a:ea typeface="+mn-ea"/>
                <a:cs typeface="+mn-cs"/>
              </a:rPr>
              <a:t>- MG/SSE – appx 150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ource Sans Pro"/>
                <a:ea typeface="+mn-ea"/>
                <a:cs typeface="+mn-cs"/>
              </a:rPr>
              <a:t>- MAT/Post Bac – appx 45</a:t>
            </a:r>
          </a:p>
        </p:txBody>
      </p:sp>
      <p:pic>
        <p:nvPicPr>
          <p:cNvPr id="1026" name="Picture 2" descr="A Map of North Georgia">
            <a:extLst>
              <a:ext uri="{FF2B5EF4-FFF2-40B4-BE49-F238E27FC236}">
                <a16:creationId xmlns:a16="http://schemas.microsoft.com/office/drawing/2014/main" id="{6C49FEAB-A704-78B3-6113-1EADB400C3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43448" y="2257012"/>
            <a:ext cx="6180676" cy="3979862"/>
          </a:xfrm>
          <a:prstGeom prst="rect">
            <a:avLst/>
          </a:prstGeom>
          <a:noFill/>
          <a:extLst>
            <a:ext uri="{909E8E84-426E-40DD-AFC4-6F175D3DCCD1}">
              <a14:hiddenFill xmlns:a14="http://schemas.microsoft.com/office/drawing/2010/main">
                <a:solidFill>
                  <a:srgbClr val="FFFFFF"/>
                </a:solidFill>
              </a14:hiddenFill>
            </a:ext>
          </a:extLst>
        </p:spPr>
      </p:pic>
      <p:sp>
        <p:nvSpPr>
          <p:cNvPr id="4" name="7-Point Star 3" descr="A star in Gilmer">
            <a:extLst>
              <a:ext uri="{FF2B5EF4-FFF2-40B4-BE49-F238E27FC236}">
                <a16:creationId xmlns:a16="http://schemas.microsoft.com/office/drawing/2014/main" id="{2A9B2841-4F2F-8E4B-9A16-60B71F6C8DA9}"/>
              </a:ext>
            </a:extLst>
          </p:cNvPr>
          <p:cNvSpPr/>
          <p:nvPr/>
        </p:nvSpPr>
        <p:spPr>
          <a:xfrm>
            <a:off x="5095355" y="2807489"/>
            <a:ext cx="160931" cy="171881"/>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5" name="7-Point Star 4" descr="A star on the map of Fannin by Blue Ridge">
            <a:extLst>
              <a:ext uri="{FF2B5EF4-FFF2-40B4-BE49-F238E27FC236}">
                <a16:creationId xmlns:a16="http://schemas.microsoft.com/office/drawing/2014/main" id="{3706CE7E-0ABA-D7A6-C671-60455A54D6BB}"/>
              </a:ext>
            </a:extLst>
          </p:cNvPr>
          <p:cNvSpPr/>
          <p:nvPr/>
        </p:nvSpPr>
        <p:spPr>
          <a:xfrm>
            <a:off x="5562648" y="2396716"/>
            <a:ext cx="190200" cy="195094"/>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7" name="7-Point Star 6" descr="A red star on Union city">
            <a:extLst>
              <a:ext uri="{FF2B5EF4-FFF2-40B4-BE49-F238E27FC236}">
                <a16:creationId xmlns:a16="http://schemas.microsoft.com/office/drawing/2014/main" id="{CCCFB4C3-0FDD-814F-9D80-957F0FA41406}"/>
              </a:ext>
            </a:extLst>
          </p:cNvPr>
          <p:cNvSpPr/>
          <p:nvPr/>
        </p:nvSpPr>
        <p:spPr>
          <a:xfrm>
            <a:off x="6085976" y="2741810"/>
            <a:ext cx="147810" cy="131358"/>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8" name="7-Point Star 7" descr="A red star on the city of Habersham">
            <a:extLst>
              <a:ext uri="{FF2B5EF4-FFF2-40B4-BE49-F238E27FC236}">
                <a16:creationId xmlns:a16="http://schemas.microsoft.com/office/drawing/2014/main" id="{CBDC52EB-CE91-5D88-3ECE-D6438E977927}"/>
              </a:ext>
            </a:extLst>
          </p:cNvPr>
          <p:cNvSpPr/>
          <p:nvPr/>
        </p:nvSpPr>
        <p:spPr>
          <a:xfrm>
            <a:off x="7035175" y="3101186"/>
            <a:ext cx="147810" cy="131358"/>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 name="7-Point Star 14" descr="A red star on the city of Stephens">
            <a:extLst>
              <a:ext uri="{FF2B5EF4-FFF2-40B4-BE49-F238E27FC236}">
                <a16:creationId xmlns:a16="http://schemas.microsoft.com/office/drawing/2014/main" id="{738EE0F0-92DC-6CE1-BDAC-FC1E694428C2}"/>
              </a:ext>
            </a:extLst>
          </p:cNvPr>
          <p:cNvSpPr/>
          <p:nvPr/>
        </p:nvSpPr>
        <p:spPr>
          <a:xfrm>
            <a:off x="7399437" y="3101187"/>
            <a:ext cx="147810" cy="131358"/>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6" name="7-Point Star 5" descr="A red star on Lumpkin">
            <a:extLst>
              <a:ext uri="{FF2B5EF4-FFF2-40B4-BE49-F238E27FC236}">
                <a16:creationId xmlns:a16="http://schemas.microsoft.com/office/drawing/2014/main" id="{2E1CEDE4-B87C-1DD1-3081-73153EB6906C}"/>
              </a:ext>
            </a:extLst>
          </p:cNvPr>
          <p:cNvSpPr/>
          <p:nvPr/>
        </p:nvSpPr>
        <p:spPr>
          <a:xfrm>
            <a:off x="6198489" y="3206808"/>
            <a:ext cx="147810" cy="131358"/>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1" name="7-Point Star 10" descr="A red star on the city of Dawson">
            <a:extLst>
              <a:ext uri="{FF2B5EF4-FFF2-40B4-BE49-F238E27FC236}">
                <a16:creationId xmlns:a16="http://schemas.microsoft.com/office/drawing/2014/main" id="{EFC1EC99-0110-B812-D3D1-6B1665AECD2C}"/>
              </a:ext>
            </a:extLst>
          </p:cNvPr>
          <p:cNvSpPr/>
          <p:nvPr/>
        </p:nvSpPr>
        <p:spPr>
          <a:xfrm>
            <a:off x="5668069" y="3363321"/>
            <a:ext cx="147810" cy="131358"/>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0" name="7-Point Star 9" descr="A red star on the city of Forsyth">
            <a:extLst>
              <a:ext uri="{FF2B5EF4-FFF2-40B4-BE49-F238E27FC236}">
                <a16:creationId xmlns:a16="http://schemas.microsoft.com/office/drawing/2014/main" id="{57884295-DF7F-AFA0-FA20-11669AB2CD10}"/>
              </a:ext>
            </a:extLst>
          </p:cNvPr>
          <p:cNvSpPr/>
          <p:nvPr/>
        </p:nvSpPr>
        <p:spPr>
          <a:xfrm>
            <a:off x="5741974" y="4013798"/>
            <a:ext cx="147810" cy="131358"/>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9" name="7-Point Star 8" descr="A red star on the city of Hall">
            <a:extLst>
              <a:ext uri="{FF2B5EF4-FFF2-40B4-BE49-F238E27FC236}">
                <a16:creationId xmlns:a16="http://schemas.microsoft.com/office/drawing/2014/main" id="{DC35B218-590F-FE25-DE80-528179B43099}"/>
              </a:ext>
            </a:extLst>
          </p:cNvPr>
          <p:cNvSpPr/>
          <p:nvPr/>
        </p:nvSpPr>
        <p:spPr>
          <a:xfrm>
            <a:off x="6272394" y="3940549"/>
            <a:ext cx="147810" cy="131358"/>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2" name="7-Point Star 11" descr="A red star on the city of Jackson">
            <a:extLst>
              <a:ext uri="{FF2B5EF4-FFF2-40B4-BE49-F238E27FC236}">
                <a16:creationId xmlns:a16="http://schemas.microsoft.com/office/drawing/2014/main" id="{D0B83EB2-9C94-9353-5CBA-F99D6FBC1D6E}"/>
              </a:ext>
            </a:extLst>
          </p:cNvPr>
          <p:cNvSpPr/>
          <p:nvPr/>
        </p:nvSpPr>
        <p:spPr>
          <a:xfrm>
            <a:off x="6802814" y="3995631"/>
            <a:ext cx="147810" cy="131358"/>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4" name="7-Point Star 13" descr="A red star on the city of Cherokee">
            <a:extLst>
              <a:ext uri="{FF2B5EF4-FFF2-40B4-BE49-F238E27FC236}">
                <a16:creationId xmlns:a16="http://schemas.microsoft.com/office/drawing/2014/main" id="{8AE83A78-217E-93B5-64C1-476D58F791DE}"/>
              </a:ext>
            </a:extLst>
          </p:cNvPr>
          <p:cNvSpPr/>
          <p:nvPr/>
        </p:nvSpPr>
        <p:spPr>
          <a:xfrm>
            <a:off x="5237665" y="4145156"/>
            <a:ext cx="147810" cy="131358"/>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 name="7-Point Star 12" descr="A red star on the city of Gwinnett">
            <a:extLst>
              <a:ext uri="{FF2B5EF4-FFF2-40B4-BE49-F238E27FC236}">
                <a16:creationId xmlns:a16="http://schemas.microsoft.com/office/drawing/2014/main" id="{3B529C95-11B0-50D5-7556-F9211C83EE8C}"/>
              </a:ext>
            </a:extLst>
          </p:cNvPr>
          <p:cNvSpPr/>
          <p:nvPr/>
        </p:nvSpPr>
        <p:spPr>
          <a:xfrm>
            <a:off x="6124584" y="4420805"/>
            <a:ext cx="147810" cy="131358"/>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1670409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8DE5E-F1A3-1C21-1074-3C38FC7C1576}"/>
              </a:ext>
            </a:extLst>
          </p:cNvPr>
          <p:cNvSpPr>
            <a:spLocks noGrp="1"/>
          </p:cNvSpPr>
          <p:nvPr>
            <p:ph type="title"/>
          </p:nvPr>
        </p:nvSpPr>
        <p:spPr/>
        <p:txBody>
          <a:bodyPr/>
          <a:lstStyle/>
          <a:p>
            <a:r>
              <a:rPr lang="en-US" dirty="0"/>
              <a:t>Timeline</a:t>
            </a:r>
          </a:p>
        </p:txBody>
      </p:sp>
      <p:graphicFrame>
        <p:nvGraphicFramePr>
          <p:cNvPr id="4" name="Content Placeholder 3" descr="A timeline from the years 19/20 to 23/24">
            <a:extLst>
              <a:ext uri="{FF2B5EF4-FFF2-40B4-BE49-F238E27FC236}">
                <a16:creationId xmlns:a16="http://schemas.microsoft.com/office/drawing/2014/main" id="{5A73C3EA-C6A2-C34B-9D9C-FC21F98957FA}"/>
              </a:ext>
            </a:extLst>
          </p:cNvPr>
          <p:cNvGraphicFramePr>
            <a:graphicFrameLocks noGrp="1"/>
          </p:cNvGraphicFramePr>
          <p:nvPr>
            <p:ph idx="1"/>
            <p:extLst>
              <p:ext uri="{D42A27DB-BD31-4B8C-83A1-F6EECF244321}">
                <p14:modId xmlns:p14="http://schemas.microsoft.com/office/powerpoint/2010/main" val="1139469460"/>
              </p:ext>
            </p:extLst>
          </p:nvPr>
        </p:nvGraphicFramePr>
        <p:xfrm>
          <a:off x="550863" y="2112963"/>
          <a:ext cx="11090275" cy="3979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662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B7752B-728D-4CA3-8923-C4F7F7702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B2DCF506-E0C1-EF7E-27FE-9761FA6EFBCB}"/>
              </a:ext>
            </a:extLst>
          </p:cNvPr>
          <p:cNvSpPr>
            <a:spLocks noGrp="1"/>
          </p:cNvSpPr>
          <p:nvPr>
            <p:ph type="title"/>
          </p:nvPr>
        </p:nvSpPr>
        <p:spPr>
          <a:xfrm>
            <a:off x="550863" y="1520825"/>
            <a:ext cx="4535487" cy="3779838"/>
          </a:xfrm>
        </p:spPr>
        <p:txBody>
          <a:bodyPr anchor="ctr">
            <a:normAutofit/>
          </a:bodyPr>
          <a:lstStyle/>
          <a:p>
            <a:r>
              <a:rPr lang="en-US" sz="6400" dirty="0"/>
              <a:t>Needs</a:t>
            </a:r>
          </a:p>
        </p:txBody>
      </p:sp>
      <p:grpSp>
        <p:nvGrpSpPr>
          <p:cNvPr id="11" name="Group 10">
            <a:extLst>
              <a:ext uri="{FF2B5EF4-FFF2-40B4-BE49-F238E27FC236}">
                <a16:creationId xmlns:a16="http://schemas.microsoft.com/office/drawing/2014/main" id="{20205E53-D75C-4F15-A4A3-21DA0826FC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2950" y="623661"/>
            <a:ext cx="667800" cy="631474"/>
            <a:chOff x="8069541" y="1262702"/>
            <a:chExt cx="667800" cy="631474"/>
          </a:xfrm>
        </p:grpSpPr>
        <p:sp>
          <p:nvSpPr>
            <p:cNvPr id="12" name="Freeform: Shape 11">
              <a:extLst>
                <a:ext uri="{FF2B5EF4-FFF2-40B4-BE49-F238E27FC236}">
                  <a16:creationId xmlns:a16="http://schemas.microsoft.com/office/drawing/2014/main" id="{EB48C7E5-9699-4FB1-9EEE-581C686293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8069541" y="1262702"/>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127000" dist="50800" dir="42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 name="Oval 12">
              <a:extLst>
                <a:ext uri="{FF2B5EF4-FFF2-40B4-BE49-F238E27FC236}">
                  <a16:creationId xmlns:a16="http://schemas.microsoft.com/office/drawing/2014/main" id="{316993F2-7052-4269-8B81-AC271D2D9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32341" y="1436239"/>
              <a:ext cx="270000" cy="54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sp>
        <p:nvSpPr>
          <p:cNvPr id="15" name="Oval 14">
            <a:extLst>
              <a:ext uri="{FF2B5EF4-FFF2-40B4-BE49-F238E27FC236}">
                <a16:creationId xmlns:a16="http://schemas.microsoft.com/office/drawing/2014/main" id="{52D58DC7-20C8-4471-BAA7-B296A2AEC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384" y="49771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8E4AABAC-100B-437F-86D3-981412859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261346" y="5733597"/>
            <a:ext cx="1758388" cy="926985"/>
          </a:xfrm>
          <a:custGeom>
            <a:avLst/>
            <a:gdLst>
              <a:gd name="connsiteX0" fmla="*/ 1486881 w 1758388"/>
              <a:gd name="connsiteY0" fmla="*/ 271508 h 926985"/>
              <a:gd name="connsiteX1" fmla="*/ 1758388 w 1758388"/>
              <a:gd name="connsiteY1" fmla="*/ 926985 h 926985"/>
              <a:gd name="connsiteX2" fmla="*/ 1294895 w 1758388"/>
              <a:gd name="connsiteY2" fmla="*/ 926985 h 926985"/>
              <a:gd name="connsiteX3" fmla="*/ 831404 w 1758388"/>
              <a:gd name="connsiteY3" fmla="*/ 463493 h 926985"/>
              <a:gd name="connsiteX4" fmla="*/ 377328 w 1758388"/>
              <a:gd name="connsiteY4" fmla="*/ 833575 h 926985"/>
              <a:gd name="connsiteX5" fmla="*/ 371585 w 1758388"/>
              <a:gd name="connsiteY5" fmla="*/ 890552 h 926985"/>
              <a:gd name="connsiteX6" fmla="*/ 0 w 1758388"/>
              <a:gd name="connsiteY6" fmla="*/ 518968 h 926985"/>
              <a:gd name="connsiteX7" fmla="*/ 16301 w 1758388"/>
              <a:gd name="connsiteY7" fmla="*/ 485129 h 926985"/>
              <a:gd name="connsiteX8" fmla="*/ 831403 w 1758388"/>
              <a:gd name="connsiteY8" fmla="*/ 0 h 926985"/>
              <a:gd name="connsiteX9" fmla="*/ 1486881 w 1758388"/>
              <a:gd name="connsiteY9" fmla="*/ 271508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8388" h="926985">
                <a:moveTo>
                  <a:pt x="1486881" y="271508"/>
                </a:moveTo>
                <a:cubicBezTo>
                  <a:pt x="1654632" y="439259"/>
                  <a:pt x="1758388" y="671005"/>
                  <a:pt x="1758388" y="926985"/>
                </a:cubicBezTo>
                <a:lnTo>
                  <a:pt x="1294895" y="926985"/>
                </a:lnTo>
                <a:cubicBezTo>
                  <a:pt x="1294895" y="671005"/>
                  <a:pt x="1087383" y="463493"/>
                  <a:pt x="831404" y="463493"/>
                </a:cubicBezTo>
                <a:cubicBezTo>
                  <a:pt x="607421" y="463493"/>
                  <a:pt x="420547" y="622370"/>
                  <a:pt x="377328" y="833575"/>
                </a:cubicBezTo>
                <a:lnTo>
                  <a:pt x="371585" y="890552"/>
                </a:lnTo>
                <a:lnTo>
                  <a:pt x="0" y="518968"/>
                </a:lnTo>
                <a:lnTo>
                  <a:pt x="16301" y="485129"/>
                </a:lnTo>
                <a:cubicBezTo>
                  <a:pt x="173276" y="196165"/>
                  <a:pt x="479432" y="0"/>
                  <a:pt x="831403" y="0"/>
                </a:cubicBezTo>
                <a:cubicBezTo>
                  <a:pt x="1087383" y="0"/>
                  <a:pt x="1319129" y="103757"/>
                  <a:pt x="1486881" y="271508"/>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1DFD33E0-4D46-4176-BAE2-6AED15231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353363" y="5725768"/>
            <a:ext cx="1728640" cy="1042921"/>
          </a:xfrm>
          <a:custGeom>
            <a:avLst/>
            <a:gdLst>
              <a:gd name="connsiteX0" fmla="*/ 1391304 w 1728640"/>
              <a:gd name="connsiteY0" fmla="*/ 238153 h 1042921"/>
              <a:gd name="connsiteX1" fmla="*/ 1728640 w 1728640"/>
              <a:gd name="connsiteY1" fmla="*/ 1042921 h 1042921"/>
              <a:gd name="connsiteX2" fmla="*/ 1265147 w 1728640"/>
              <a:gd name="connsiteY2" fmla="*/ 1042921 h 1042921"/>
              <a:gd name="connsiteX3" fmla="*/ 801655 w 1728640"/>
              <a:gd name="connsiteY3" fmla="*/ 521461 h 1042921"/>
              <a:gd name="connsiteX4" fmla="*/ 374587 w 1728640"/>
              <a:gd name="connsiteY4" fmla="*/ 839945 h 1042921"/>
              <a:gd name="connsiteX5" fmla="*/ 362576 w 1728640"/>
              <a:gd name="connsiteY5" fmla="*/ 883477 h 1042921"/>
              <a:gd name="connsiteX6" fmla="*/ 0 w 1728640"/>
              <a:gd name="connsiteY6" fmla="*/ 520901 h 1042921"/>
              <a:gd name="connsiteX7" fmla="*/ 32986 w 1728640"/>
              <a:gd name="connsiteY7" fmla="*/ 459814 h 1042921"/>
              <a:gd name="connsiteX8" fmla="*/ 801656 w 1728640"/>
              <a:gd name="connsiteY8" fmla="*/ 0 h 1042921"/>
              <a:gd name="connsiteX9" fmla="*/ 1391304 w 1728640"/>
              <a:gd name="connsiteY9" fmla="*/ 238153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8640" h="1042921">
                <a:moveTo>
                  <a:pt x="1391304" y="238153"/>
                </a:moveTo>
                <a:cubicBezTo>
                  <a:pt x="1597323" y="429440"/>
                  <a:pt x="1728640" y="718927"/>
                  <a:pt x="1728640" y="1042921"/>
                </a:cubicBezTo>
                <a:lnTo>
                  <a:pt x="1265147" y="1042921"/>
                </a:lnTo>
                <a:cubicBezTo>
                  <a:pt x="1265147" y="754926"/>
                  <a:pt x="1057635" y="521461"/>
                  <a:pt x="801655" y="521461"/>
                </a:cubicBezTo>
                <a:cubicBezTo>
                  <a:pt x="609671" y="521461"/>
                  <a:pt x="444949" y="652785"/>
                  <a:pt x="374587" y="839945"/>
                </a:cubicBezTo>
                <a:lnTo>
                  <a:pt x="362576" y="883477"/>
                </a:lnTo>
                <a:lnTo>
                  <a:pt x="0" y="520901"/>
                </a:lnTo>
                <a:lnTo>
                  <a:pt x="32986" y="459814"/>
                </a:lnTo>
                <a:cubicBezTo>
                  <a:pt x="199571" y="182395"/>
                  <a:pt x="481681" y="0"/>
                  <a:pt x="801656" y="0"/>
                </a:cubicBezTo>
                <a:cubicBezTo>
                  <a:pt x="1025638" y="0"/>
                  <a:pt x="1231066" y="89374"/>
                  <a:pt x="1391304" y="238153"/>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21" name="Oval 20">
            <a:extLst>
              <a:ext uri="{FF2B5EF4-FFF2-40B4-BE49-F238E27FC236}">
                <a16:creationId xmlns:a16="http://schemas.microsoft.com/office/drawing/2014/main" id="{022B5D87-7689-4E7F-B03A-7F803B5DF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872920" y="5836283"/>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aphicFrame>
        <p:nvGraphicFramePr>
          <p:cNvPr id="5" name="Content Placeholder 2" descr="A list of Needs from Supporting students to Training">
            <a:extLst>
              <a:ext uri="{FF2B5EF4-FFF2-40B4-BE49-F238E27FC236}">
                <a16:creationId xmlns:a16="http://schemas.microsoft.com/office/drawing/2014/main" id="{5A3F2F2C-BC9B-2A3E-E1FE-6746A2A9BB82}"/>
              </a:ext>
            </a:extLst>
          </p:cNvPr>
          <p:cNvGraphicFramePr>
            <a:graphicFrameLocks noGrp="1"/>
          </p:cNvGraphicFramePr>
          <p:nvPr>
            <p:ph idx="1"/>
            <p:extLst>
              <p:ext uri="{D42A27DB-BD31-4B8C-83A1-F6EECF244321}">
                <p14:modId xmlns:p14="http://schemas.microsoft.com/office/powerpoint/2010/main" val="487096474"/>
              </p:ext>
            </p:extLst>
          </p:nvPr>
        </p:nvGraphicFramePr>
        <p:xfrm>
          <a:off x="5267325" y="549275"/>
          <a:ext cx="6373814"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255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6E26D7C5-201E-D64D-9E07-BF75FBBE1CB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3AEDBE10-1813-2E43-87D2-3E1E379685D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3972EACE-3E82-374F-838D-FE097DFFBFD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DDD0BC9-DC36-1441-8F50-9093214056B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B7752B-728D-4CA3-8923-C4F7F7702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C9C0331B-C675-8643-9E2B-E0DA1136348A}"/>
              </a:ext>
            </a:extLst>
          </p:cNvPr>
          <p:cNvSpPr>
            <a:spLocks noGrp="1"/>
          </p:cNvSpPr>
          <p:nvPr>
            <p:ph type="title"/>
          </p:nvPr>
        </p:nvSpPr>
        <p:spPr>
          <a:xfrm>
            <a:off x="550863" y="1520825"/>
            <a:ext cx="4535487" cy="3779838"/>
          </a:xfrm>
        </p:spPr>
        <p:txBody>
          <a:bodyPr anchor="ctr">
            <a:normAutofit/>
          </a:bodyPr>
          <a:lstStyle/>
          <a:p>
            <a:r>
              <a:rPr lang="en-US" sz="6400"/>
              <a:t>Solutions</a:t>
            </a:r>
          </a:p>
        </p:txBody>
      </p:sp>
      <p:grpSp>
        <p:nvGrpSpPr>
          <p:cNvPr id="11" name="Group 10">
            <a:extLst>
              <a:ext uri="{FF2B5EF4-FFF2-40B4-BE49-F238E27FC236}">
                <a16:creationId xmlns:a16="http://schemas.microsoft.com/office/drawing/2014/main" id="{20205E53-D75C-4F15-A4A3-21DA0826FC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2950" y="623661"/>
            <a:ext cx="667800" cy="631474"/>
            <a:chOff x="8069541" y="1262702"/>
            <a:chExt cx="667800" cy="631474"/>
          </a:xfrm>
        </p:grpSpPr>
        <p:sp>
          <p:nvSpPr>
            <p:cNvPr id="12" name="Freeform: Shape 11">
              <a:extLst>
                <a:ext uri="{FF2B5EF4-FFF2-40B4-BE49-F238E27FC236}">
                  <a16:creationId xmlns:a16="http://schemas.microsoft.com/office/drawing/2014/main" id="{EB48C7E5-9699-4FB1-9EEE-581C686293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8069541" y="1262702"/>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127000" dist="50800" dir="42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3" name="Oval 12">
              <a:extLst>
                <a:ext uri="{FF2B5EF4-FFF2-40B4-BE49-F238E27FC236}">
                  <a16:creationId xmlns:a16="http://schemas.microsoft.com/office/drawing/2014/main" id="{316993F2-7052-4269-8B81-AC271D2D9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32341" y="1436239"/>
              <a:ext cx="270000" cy="54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sp>
        <p:nvSpPr>
          <p:cNvPr id="15" name="Oval 14">
            <a:extLst>
              <a:ext uri="{FF2B5EF4-FFF2-40B4-BE49-F238E27FC236}">
                <a16:creationId xmlns:a16="http://schemas.microsoft.com/office/drawing/2014/main" id="{52D58DC7-20C8-4471-BAA7-B296A2AEC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384" y="49771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8E4AABAC-100B-437F-86D3-981412859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261346" y="5733597"/>
            <a:ext cx="1758388" cy="926985"/>
          </a:xfrm>
          <a:custGeom>
            <a:avLst/>
            <a:gdLst>
              <a:gd name="connsiteX0" fmla="*/ 1486881 w 1758388"/>
              <a:gd name="connsiteY0" fmla="*/ 271508 h 926985"/>
              <a:gd name="connsiteX1" fmla="*/ 1758388 w 1758388"/>
              <a:gd name="connsiteY1" fmla="*/ 926985 h 926985"/>
              <a:gd name="connsiteX2" fmla="*/ 1294895 w 1758388"/>
              <a:gd name="connsiteY2" fmla="*/ 926985 h 926985"/>
              <a:gd name="connsiteX3" fmla="*/ 831404 w 1758388"/>
              <a:gd name="connsiteY3" fmla="*/ 463493 h 926985"/>
              <a:gd name="connsiteX4" fmla="*/ 377328 w 1758388"/>
              <a:gd name="connsiteY4" fmla="*/ 833575 h 926985"/>
              <a:gd name="connsiteX5" fmla="*/ 371585 w 1758388"/>
              <a:gd name="connsiteY5" fmla="*/ 890552 h 926985"/>
              <a:gd name="connsiteX6" fmla="*/ 0 w 1758388"/>
              <a:gd name="connsiteY6" fmla="*/ 518968 h 926985"/>
              <a:gd name="connsiteX7" fmla="*/ 16301 w 1758388"/>
              <a:gd name="connsiteY7" fmla="*/ 485129 h 926985"/>
              <a:gd name="connsiteX8" fmla="*/ 831403 w 1758388"/>
              <a:gd name="connsiteY8" fmla="*/ 0 h 926985"/>
              <a:gd name="connsiteX9" fmla="*/ 1486881 w 1758388"/>
              <a:gd name="connsiteY9" fmla="*/ 271508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8388" h="926985">
                <a:moveTo>
                  <a:pt x="1486881" y="271508"/>
                </a:moveTo>
                <a:cubicBezTo>
                  <a:pt x="1654632" y="439259"/>
                  <a:pt x="1758388" y="671005"/>
                  <a:pt x="1758388" y="926985"/>
                </a:cubicBezTo>
                <a:lnTo>
                  <a:pt x="1294895" y="926985"/>
                </a:lnTo>
                <a:cubicBezTo>
                  <a:pt x="1294895" y="671005"/>
                  <a:pt x="1087383" y="463493"/>
                  <a:pt x="831404" y="463493"/>
                </a:cubicBezTo>
                <a:cubicBezTo>
                  <a:pt x="607421" y="463493"/>
                  <a:pt x="420547" y="622370"/>
                  <a:pt x="377328" y="833575"/>
                </a:cubicBezTo>
                <a:lnTo>
                  <a:pt x="371585" y="890552"/>
                </a:lnTo>
                <a:lnTo>
                  <a:pt x="0" y="518968"/>
                </a:lnTo>
                <a:lnTo>
                  <a:pt x="16301" y="485129"/>
                </a:lnTo>
                <a:cubicBezTo>
                  <a:pt x="173276" y="196165"/>
                  <a:pt x="479432" y="0"/>
                  <a:pt x="831403" y="0"/>
                </a:cubicBezTo>
                <a:cubicBezTo>
                  <a:pt x="1087383" y="0"/>
                  <a:pt x="1319129" y="103757"/>
                  <a:pt x="1486881" y="271508"/>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1DFD33E0-4D46-4176-BAE2-6AED15231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353363" y="5725768"/>
            <a:ext cx="1728640" cy="1042921"/>
          </a:xfrm>
          <a:custGeom>
            <a:avLst/>
            <a:gdLst>
              <a:gd name="connsiteX0" fmla="*/ 1391304 w 1728640"/>
              <a:gd name="connsiteY0" fmla="*/ 238153 h 1042921"/>
              <a:gd name="connsiteX1" fmla="*/ 1728640 w 1728640"/>
              <a:gd name="connsiteY1" fmla="*/ 1042921 h 1042921"/>
              <a:gd name="connsiteX2" fmla="*/ 1265147 w 1728640"/>
              <a:gd name="connsiteY2" fmla="*/ 1042921 h 1042921"/>
              <a:gd name="connsiteX3" fmla="*/ 801655 w 1728640"/>
              <a:gd name="connsiteY3" fmla="*/ 521461 h 1042921"/>
              <a:gd name="connsiteX4" fmla="*/ 374587 w 1728640"/>
              <a:gd name="connsiteY4" fmla="*/ 839945 h 1042921"/>
              <a:gd name="connsiteX5" fmla="*/ 362576 w 1728640"/>
              <a:gd name="connsiteY5" fmla="*/ 883477 h 1042921"/>
              <a:gd name="connsiteX6" fmla="*/ 0 w 1728640"/>
              <a:gd name="connsiteY6" fmla="*/ 520901 h 1042921"/>
              <a:gd name="connsiteX7" fmla="*/ 32986 w 1728640"/>
              <a:gd name="connsiteY7" fmla="*/ 459814 h 1042921"/>
              <a:gd name="connsiteX8" fmla="*/ 801656 w 1728640"/>
              <a:gd name="connsiteY8" fmla="*/ 0 h 1042921"/>
              <a:gd name="connsiteX9" fmla="*/ 1391304 w 1728640"/>
              <a:gd name="connsiteY9" fmla="*/ 238153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8640" h="1042921">
                <a:moveTo>
                  <a:pt x="1391304" y="238153"/>
                </a:moveTo>
                <a:cubicBezTo>
                  <a:pt x="1597323" y="429440"/>
                  <a:pt x="1728640" y="718927"/>
                  <a:pt x="1728640" y="1042921"/>
                </a:cubicBezTo>
                <a:lnTo>
                  <a:pt x="1265147" y="1042921"/>
                </a:lnTo>
                <a:cubicBezTo>
                  <a:pt x="1265147" y="754926"/>
                  <a:pt x="1057635" y="521461"/>
                  <a:pt x="801655" y="521461"/>
                </a:cubicBezTo>
                <a:cubicBezTo>
                  <a:pt x="609671" y="521461"/>
                  <a:pt x="444949" y="652785"/>
                  <a:pt x="374587" y="839945"/>
                </a:cubicBezTo>
                <a:lnTo>
                  <a:pt x="362576" y="883477"/>
                </a:lnTo>
                <a:lnTo>
                  <a:pt x="0" y="520901"/>
                </a:lnTo>
                <a:lnTo>
                  <a:pt x="32986" y="459814"/>
                </a:lnTo>
                <a:cubicBezTo>
                  <a:pt x="199571" y="182395"/>
                  <a:pt x="481681" y="0"/>
                  <a:pt x="801656" y="0"/>
                </a:cubicBezTo>
                <a:cubicBezTo>
                  <a:pt x="1025638" y="0"/>
                  <a:pt x="1231066" y="89374"/>
                  <a:pt x="1391304" y="238153"/>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sp>
        <p:nvSpPr>
          <p:cNvPr id="21" name="Oval 20">
            <a:extLst>
              <a:ext uri="{FF2B5EF4-FFF2-40B4-BE49-F238E27FC236}">
                <a16:creationId xmlns:a16="http://schemas.microsoft.com/office/drawing/2014/main" id="{022B5D87-7689-4E7F-B03A-7F803B5DF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872920" y="5836283"/>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aphicFrame>
        <p:nvGraphicFramePr>
          <p:cNvPr id="5" name="Content Placeholder 2" descr="A list of solutions from using COACHED to a new role">
            <a:extLst>
              <a:ext uri="{FF2B5EF4-FFF2-40B4-BE49-F238E27FC236}">
                <a16:creationId xmlns:a16="http://schemas.microsoft.com/office/drawing/2014/main" id="{D6D174EE-A3FC-A1CB-DD9F-AD96F1D8D61B}"/>
              </a:ext>
            </a:extLst>
          </p:cNvPr>
          <p:cNvGraphicFramePr>
            <a:graphicFrameLocks noGrp="1"/>
          </p:cNvGraphicFramePr>
          <p:nvPr>
            <p:ph idx="1"/>
            <p:extLst>
              <p:ext uri="{D42A27DB-BD31-4B8C-83A1-F6EECF244321}">
                <p14:modId xmlns:p14="http://schemas.microsoft.com/office/powerpoint/2010/main" val="1701700503"/>
              </p:ext>
            </p:extLst>
          </p:nvPr>
        </p:nvGraphicFramePr>
        <p:xfrm>
          <a:off x="5267325" y="549275"/>
          <a:ext cx="6373814"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238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DAFF5094-79D5-904A-A37B-7C6AE96A537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E71AABC9-69E8-DA41-8960-E114FCE28FE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4EFD5BC5-A20C-8A4D-9557-B13645EA62E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5A98C551-A521-0F4A-B7A8-C32EB75468B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8620C5A1-2678-AF47-B833-05E7991762E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8CB7E-DDC3-2D60-012E-8F8BCE53FC92}"/>
              </a:ext>
            </a:extLst>
          </p:cNvPr>
          <p:cNvSpPr>
            <a:spLocks noGrp="1"/>
          </p:cNvSpPr>
          <p:nvPr>
            <p:ph type="title"/>
          </p:nvPr>
        </p:nvSpPr>
        <p:spPr/>
        <p:txBody>
          <a:bodyPr/>
          <a:lstStyle/>
          <a:p>
            <a:r>
              <a:rPr lang="en-US" b="1" dirty="0">
                <a:latin typeface="Gentona Book"/>
              </a:rPr>
              <a:t>Introductions </a:t>
            </a:r>
            <a:endParaRPr lang="en-US" b="1" dirty="0"/>
          </a:p>
        </p:txBody>
      </p:sp>
      <p:pic>
        <p:nvPicPr>
          <p:cNvPr id="4" name="Content Placeholder 3">
            <a:extLst>
              <a:ext uri="{FF2B5EF4-FFF2-40B4-BE49-F238E27FC236}">
                <a16:creationId xmlns:a16="http://schemas.microsoft.com/office/drawing/2014/main" id="{4BD2B58B-C386-132A-98B4-64F7784A3F23}"/>
              </a:ext>
              <a:ext uri="{C183D7F6-B498-43B3-948B-1728B52AA6E4}">
                <adec:decorative xmlns:adec="http://schemas.microsoft.com/office/drawing/2017/decorative" val="1"/>
              </a:ext>
            </a:extLst>
          </p:cNvPr>
          <p:cNvPicPr>
            <a:picLocks noGrp="1" noChangeAspect="1"/>
          </p:cNvPicPr>
          <p:nvPr>
            <p:ph sz="quarter" idx="10"/>
          </p:nvPr>
        </p:nvPicPr>
        <p:blipFill>
          <a:blip r:embed="rId3"/>
          <a:stretch>
            <a:fillRect/>
          </a:stretch>
        </p:blipFill>
        <p:spPr>
          <a:xfrm>
            <a:off x="2526964" y="6186408"/>
            <a:ext cx="1690788" cy="513999"/>
          </a:xfrm>
        </p:spPr>
      </p:pic>
      <p:pic>
        <p:nvPicPr>
          <p:cNvPr id="3" name="Picture 2" descr="Weadé James headshot">
            <a:extLst>
              <a:ext uri="{FF2B5EF4-FFF2-40B4-BE49-F238E27FC236}">
                <a16:creationId xmlns:a16="http://schemas.microsoft.com/office/drawing/2014/main" id="{70EA4C45-D637-CE76-AEB7-2591DDA995AD}"/>
              </a:ext>
            </a:extLst>
          </p:cNvPr>
          <p:cNvPicPr>
            <a:picLocks noChangeAspect="1"/>
          </p:cNvPicPr>
          <p:nvPr/>
        </p:nvPicPr>
        <p:blipFill>
          <a:blip r:embed="rId4"/>
          <a:stretch>
            <a:fillRect/>
          </a:stretch>
        </p:blipFill>
        <p:spPr>
          <a:xfrm>
            <a:off x="673582" y="1854476"/>
            <a:ext cx="2562225" cy="2552700"/>
          </a:xfrm>
          <a:prstGeom prst="rect">
            <a:avLst/>
          </a:prstGeom>
        </p:spPr>
      </p:pic>
      <p:sp>
        <p:nvSpPr>
          <p:cNvPr id="6" name="TextBox 5">
            <a:extLst>
              <a:ext uri="{FF2B5EF4-FFF2-40B4-BE49-F238E27FC236}">
                <a16:creationId xmlns:a16="http://schemas.microsoft.com/office/drawing/2014/main" id="{279901B4-E0A4-AF3A-DDFF-8B607E342FDD}"/>
              </a:ext>
            </a:extLst>
          </p:cNvPr>
          <p:cNvSpPr txBox="1"/>
          <p:nvPr/>
        </p:nvSpPr>
        <p:spPr>
          <a:xfrm>
            <a:off x="535608" y="4406347"/>
            <a:ext cx="397012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solidFill>
                  <a:schemeClr val="bg1"/>
                </a:solidFill>
                <a:ea typeface="+mn-lt"/>
                <a:cs typeface="+mn-lt"/>
              </a:rPr>
              <a:t>Weadé</a:t>
            </a:r>
            <a:r>
              <a:rPr lang="en-US" b="1" dirty="0">
                <a:solidFill>
                  <a:schemeClr val="bg1"/>
                </a:solidFill>
                <a:ea typeface="+mn-lt"/>
                <a:cs typeface="+mn-lt"/>
              </a:rPr>
              <a:t> James. Ph.D. </a:t>
            </a:r>
            <a:endParaRPr lang="en-US" b="1" dirty="0">
              <a:solidFill>
                <a:schemeClr val="bg1"/>
              </a:solidFill>
              <a:ea typeface="Calibri"/>
              <a:cs typeface="Calibri"/>
            </a:endParaRPr>
          </a:p>
          <a:p>
            <a:r>
              <a:rPr lang="en-US" b="1" dirty="0">
                <a:solidFill>
                  <a:schemeClr val="bg1"/>
                </a:solidFill>
                <a:ea typeface="+mn-lt"/>
                <a:cs typeface="+mn-lt"/>
              </a:rPr>
              <a:t>Vice President, Organizational Advancement</a:t>
            </a:r>
            <a:endParaRPr lang="en-US" b="1" dirty="0">
              <a:solidFill>
                <a:schemeClr val="bg1"/>
              </a:solidFill>
              <a:ea typeface="Calibri"/>
              <a:cs typeface="Calibri"/>
            </a:endParaRPr>
          </a:p>
          <a:p>
            <a:r>
              <a:rPr lang="en-US" b="1" dirty="0">
                <a:solidFill>
                  <a:schemeClr val="bg1"/>
                </a:solidFill>
                <a:ea typeface="+mn-lt"/>
                <a:cs typeface="+mn-lt"/>
              </a:rPr>
              <a:t>AACTE</a:t>
            </a:r>
            <a:endParaRPr lang="en-US" b="1" dirty="0">
              <a:solidFill>
                <a:schemeClr val="bg1"/>
              </a:solidFill>
            </a:endParaRPr>
          </a:p>
          <a:p>
            <a:pPr algn="l"/>
            <a:endParaRPr lang="en-US" dirty="0">
              <a:ea typeface="Calibri"/>
              <a:cs typeface="Calibri"/>
            </a:endParaRPr>
          </a:p>
        </p:txBody>
      </p:sp>
      <p:pic>
        <p:nvPicPr>
          <p:cNvPr id="5" name="Picture 4" descr="Brooke Evans headshot">
            <a:extLst>
              <a:ext uri="{FF2B5EF4-FFF2-40B4-BE49-F238E27FC236}">
                <a16:creationId xmlns:a16="http://schemas.microsoft.com/office/drawing/2014/main" id="{BE3E3C6D-D75F-D852-496A-EC442A68F876}"/>
              </a:ext>
            </a:extLst>
          </p:cNvPr>
          <p:cNvPicPr>
            <a:picLocks noChangeAspect="1"/>
          </p:cNvPicPr>
          <p:nvPr/>
        </p:nvPicPr>
        <p:blipFill>
          <a:blip r:embed="rId5"/>
          <a:stretch>
            <a:fillRect/>
          </a:stretch>
        </p:blipFill>
        <p:spPr>
          <a:xfrm>
            <a:off x="4522305" y="1859031"/>
            <a:ext cx="2274957" cy="2543591"/>
          </a:xfrm>
          <a:prstGeom prst="rect">
            <a:avLst/>
          </a:prstGeom>
        </p:spPr>
      </p:pic>
      <p:sp>
        <p:nvSpPr>
          <p:cNvPr id="7" name="TextBox 6">
            <a:extLst>
              <a:ext uri="{FF2B5EF4-FFF2-40B4-BE49-F238E27FC236}">
                <a16:creationId xmlns:a16="http://schemas.microsoft.com/office/drawing/2014/main" id="{47805CF6-84E5-A788-1E3E-54289059F3B5}"/>
              </a:ext>
            </a:extLst>
          </p:cNvPr>
          <p:cNvSpPr txBox="1"/>
          <p:nvPr/>
        </p:nvSpPr>
        <p:spPr>
          <a:xfrm>
            <a:off x="4444999" y="4406347"/>
            <a:ext cx="335169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ea typeface="+mn-lt"/>
                <a:cs typeface="+mn-lt"/>
              </a:rPr>
              <a:t>Brooke Evans, M.A.</a:t>
            </a:r>
            <a:endParaRPr lang="en-US" b="1">
              <a:solidFill>
                <a:schemeClr val="bg1"/>
              </a:solidFill>
              <a:ea typeface="Calibri"/>
              <a:cs typeface="Calibri"/>
            </a:endParaRPr>
          </a:p>
          <a:p>
            <a:r>
              <a:rPr lang="en-US" b="1" dirty="0">
                <a:solidFill>
                  <a:schemeClr val="bg1"/>
                </a:solidFill>
                <a:ea typeface="+mn-lt"/>
                <a:cs typeface="+mn-lt"/>
              </a:rPr>
              <a:t>Assistant Director, </a:t>
            </a:r>
          </a:p>
          <a:p>
            <a:r>
              <a:rPr lang="en-US" b="1" dirty="0">
                <a:solidFill>
                  <a:schemeClr val="bg1"/>
                </a:solidFill>
                <a:ea typeface="+mn-lt"/>
                <a:cs typeface="+mn-lt"/>
              </a:rPr>
              <a:t>Research &amp; Practice</a:t>
            </a:r>
            <a:endParaRPr lang="en-US" b="1">
              <a:solidFill>
                <a:schemeClr val="bg1"/>
              </a:solidFill>
              <a:ea typeface="Calibri"/>
              <a:cs typeface="Calibri"/>
            </a:endParaRPr>
          </a:p>
          <a:p>
            <a:r>
              <a:rPr lang="en-US" b="1" dirty="0">
                <a:solidFill>
                  <a:schemeClr val="bg1"/>
                </a:solidFill>
                <a:ea typeface="+mn-lt"/>
                <a:cs typeface="+mn-lt"/>
              </a:rPr>
              <a:t>AACTE</a:t>
            </a:r>
            <a:endParaRPr lang="en-US" b="1">
              <a:solidFill>
                <a:schemeClr val="bg1"/>
              </a:solidFill>
              <a:ea typeface="Calibri" panose="020F0502020204030204"/>
              <a:cs typeface="Calibri"/>
            </a:endParaRPr>
          </a:p>
          <a:p>
            <a:pPr algn="l"/>
            <a:endParaRPr lang="en-US" dirty="0">
              <a:ea typeface="Calibri"/>
              <a:cs typeface="Calibri"/>
            </a:endParaRPr>
          </a:p>
        </p:txBody>
      </p:sp>
      <p:pic>
        <p:nvPicPr>
          <p:cNvPr id="10" name="Picture 9" descr="Sarah Haynes Headshot">
            <a:extLst>
              <a:ext uri="{FF2B5EF4-FFF2-40B4-BE49-F238E27FC236}">
                <a16:creationId xmlns:a16="http://schemas.microsoft.com/office/drawing/2014/main" id="{D4806C20-1227-33E7-79B1-3052E228D90B}"/>
              </a:ext>
            </a:extLst>
          </p:cNvPr>
          <p:cNvPicPr>
            <a:picLocks noChangeAspect="1"/>
          </p:cNvPicPr>
          <p:nvPr/>
        </p:nvPicPr>
        <p:blipFill rotWithShape="1">
          <a:blip r:embed="rId6"/>
          <a:srcRect t="7080" r="877" b="22930"/>
          <a:stretch/>
        </p:blipFill>
        <p:spPr>
          <a:xfrm>
            <a:off x="8178799" y="1854581"/>
            <a:ext cx="2489245" cy="2624931"/>
          </a:xfrm>
          <a:prstGeom prst="rect">
            <a:avLst/>
          </a:prstGeom>
        </p:spPr>
      </p:pic>
      <p:sp>
        <p:nvSpPr>
          <p:cNvPr id="8" name="TextBox 7">
            <a:extLst>
              <a:ext uri="{FF2B5EF4-FFF2-40B4-BE49-F238E27FC236}">
                <a16:creationId xmlns:a16="http://schemas.microsoft.com/office/drawing/2014/main" id="{B8F2F7E3-9061-4FEC-8977-B2B469714F79}"/>
              </a:ext>
            </a:extLst>
          </p:cNvPr>
          <p:cNvSpPr txBox="1"/>
          <p:nvPr/>
        </p:nvSpPr>
        <p:spPr>
          <a:xfrm>
            <a:off x="8089347" y="4483651"/>
            <a:ext cx="28657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1F75B3"/>
                </a:solidFill>
                <a:ea typeface="+mn-lt"/>
                <a:cs typeface="+mn-lt"/>
              </a:rPr>
              <a:t>Sarah Haynes</a:t>
            </a:r>
            <a:endParaRPr lang="en-US" b="1">
              <a:solidFill>
                <a:srgbClr val="1F75B3"/>
              </a:solidFill>
              <a:ea typeface="Calibri"/>
              <a:cs typeface="Calibri"/>
            </a:endParaRPr>
          </a:p>
          <a:p>
            <a:r>
              <a:rPr lang="en-US" b="1" dirty="0">
                <a:solidFill>
                  <a:srgbClr val="1F75B3"/>
                </a:solidFill>
                <a:ea typeface="+mn-lt"/>
                <a:cs typeface="+mn-lt"/>
              </a:rPr>
              <a:t>Engagement Specialist,</a:t>
            </a:r>
            <a:endParaRPr lang="en-US" b="1" dirty="0">
              <a:solidFill>
                <a:srgbClr val="1F75B3"/>
              </a:solidFill>
              <a:ea typeface="Calibri"/>
              <a:cs typeface="Calibri"/>
            </a:endParaRPr>
          </a:p>
          <a:p>
            <a:r>
              <a:rPr lang="en-US" b="1" dirty="0">
                <a:solidFill>
                  <a:srgbClr val="1F75B3"/>
                </a:solidFill>
                <a:ea typeface="+mn-lt"/>
                <a:cs typeface="+mn-lt"/>
              </a:rPr>
              <a:t>AIR/CEEDAR</a:t>
            </a:r>
            <a:endParaRPr lang="en-US" b="1">
              <a:solidFill>
                <a:srgbClr val="1F75B3"/>
              </a:solidFill>
              <a:cs typeface="Calibri"/>
            </a:endParaRPr>
          </a:p>
          <a:p>
            <a:pPr algn="l"/>
            <a:endParaRPr lang="en-US" dirty="0">
              <a:ea typeface="Calibri"/>
              <a:cs typeface="Calibri"/>
            </a:endParaRPr>
          </a:p>
        </p:txBody>
      </p:sp>
    </p:spTree>
    <p:extLst>
      <p:ext uri="{BB962C8B-B14F-4D97-AF65-F5344CB8AC3E}">
        <p14:creationId xmlns:p14="http://schemas.microsoft.com/office/powerpoint/2010/main" val="91313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B35B-796B-BC8D-938C-A0E144636817}"/>
              </a:ext>
            </a:extLst>
          </p:cNvPr>
          <p:cNvSpPr>
            <a:spLocks noGrp="1"/>
          </p:cNvSpPr>
          <p:nvPr>
            <p:ph type="title"/>
          </p:nvPr>
        </p:nvSpPr>
        <p:spPr>
          <a:xfrm>
            <a:off x="550862" y="-1332000"/>
            <a:ext cx="11091600" cy="1332000"/>
          </a:xfrm>
        </p:spPr>
        <p:txBody>
          <a:bodyPr vert="horz" wrap="square" lIns="0" tIns="0" rIns="0" bIns="0" rtlCol="0" anchor="b" anchorCtr="0">
            <a:normAutofit/>
          </a:bodyPr>
          <a:lstStyle/>
          <a:p>
            <a:r>
              <a:rPr lang="en-US" dirty="0"/>
              <a:t>COACHED</a:t>
            </a:r>
          </a:p>
        </p:txBody>
      </p:sp>
      <p:pic>
        <p:nvPicPr>
          <p:cNvPr id="2050" name="Picture 2" descr="Coached - COACHED">
            <a:extLst>
              <a:ext uri="{FF2B5EF4-FFF2-40B4-BE49-F238E27FC236}">
                <a16:creationId xmlns:a16="http://schemas.microsoft.com/office/drawing/2014/main" id="{3F49DE42-7ADF-21AB-D251-90ED5A18F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1218157"/>
            <a:ext cx="812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722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553C-6401-8F87-4C5B-A5084C83F86C}"/>
              </a:ext>
            </a:extLst>
          </p:cNvPr>
          <p:cNvSpPr>
            <a:spLocks noGrp="1"/>
          </p:cNvSpPr>
          <p:nvPr>
            <p:ph type="title"/>
          </p:nvPr>
        </p:nvSpPr>
        <p:spPr/>
        <p:txBody>
          <a:bodyPr/>
          <a:lstStyle/>
          <a:p>
            <a:r>
              <a:rPr lang="en-US" dirty="0"/>
              <a:t>Implementation</a:t>
            </a:r>
          </a:p>
        </p:txBody>
      </p:sp>
      <p:graphicFrame>
        <p:nvGraphicFramePr>
          <p:cNvPr id="4" name="Content Placeholder 3" descr="A timeline of implementation from supervisor training to step by step videos">
            <a:extLst>
              <a:ext uri="{FF2B5EF4-FFF2-40B4-BE49-F238E27FC236}">
                <a16:creationId xmlns:a16="http://schemas.microsoft.com/office/drawing/2014/main" id="{986E297E-37CB-9CBB-8A7C-ED60B20570AD}"/>
              </a:ext>
            </a:extLst>
          </p:cNvPr>
          <p:cNvGraphicFramePr>
            <a:graphicFrameLocks noGrp="1"/>
          </p:cNvGraphicFramePr>
          <p:nvPr>
            <p:ph idx="1"/>
            <p:extLst>
              <p:ext uri="{D42A27DB-BD31-4B8C-83A1-F6EECF244321}">
                <p14:modId xmlns:p14="http://schemas.microsoft.com/office/powerpoint/2010/main" val="1044946481"/>
              </p:ext>
            </p:extLst>
          </p:nvPr>
        </p:nvGraphicFramePr>
        <p:xfrm>
          <a:off x="550863" y="2112963"/>
          <a:ext cx="11090275" cy="3979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9250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B7752B-728D-4CA3-8923-C4F7F7702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00C5518D-74C9-641E-4689-11D8CFE2A4AD}"/>
              </a:ext>
            </a:extLst>
          </p:cNvPr>
          <p:cNvSpPr>
            <a:spLocks noGrp="1"/>
          </p:cNvSpPr>
          <p:nvPr>
            <p:ph type="title"/>
          </p:nvPr>
        </p:nvSpPr>
        <p:spPr>
          <a:xfrm>
            <a:off x="550863" y="549275"/>
            <a:ext cx="3565525" cy="5543549"/>
          </a:xfrm>
        </p:spPr>
        <p:txBody>
          <a:bodyPr wrap="square" anchor="ctr">
            <a:normAutofit/>
          </a:bodyPr>
          <a:lstStyle/>
          <a:p>
            <a:r>
              <a:rPr lang="en-US" dirty="0"/>
              <a:t>Feedback and Usage after 1</a:t>
            </a:r>
            <a:r>
              <a:rPr lang="en-US" baseline="30000" dirty="0"/>
              <a:t>st</a:t>
            </a:r>
            <a:r>
              <a:rPr lang="en-US" dirty="0"/>
              <a:t> Semester</a:t>
            </a:r>
          </a:p>
        </p:txBody>
      </p:sp>
      <p:sp>
        <p:nvSpPr>
          <p:cNvPr id="11" name="Rectangle 10">
            <a:extLst>
              <a:ext uri="{FF2B5EF4-FFF2-40B4-BE49-F238E27FC236}">
                <a16:creationId xmlns:a16="http://schemas.microsoft.com/office/drawing/2014/main" id="{429899A3-416E-4DB5-846D-023526052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9" y="0"/>
            <a:ext cx="7641102" cy="6858000"/>
          </a:xfrm>
          <a:prstGeom prst="rect">
            <a:avLst/>
          </a:prstGeom>
          <a:solidFill>
            <a:schemeClr val="bg2">
              <a:lumMod val="10000"/>
              <a:lumOff val="9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aphicFrame>
        <p:nvGraphicFramePr>
          <p:cNvPr id="5" name="Content Placeholder 2">
            <a:extLst>
              <a:ext uri="{FF2B5EF4-FFF2-40B4-BE49-F238E27FC236}">
                <a16:creationId xmlns:a16="http://schemas.microsoft.com/office/drawing/2014/main" id="{9BD89AE9-67AB-2ED8-C516-8C2348B368F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937531752"/>
              </p:ext>
            </p:extLst>
          </p:nvPr>
        </p:nvGraphicFramePr>
        <p:xfrm>
          <a:off x="5267325" y="549275"/>
          <a:ext cx="6373814"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836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dgm id="{C8491E54-F25D-D749-A7AC-EC659300B7F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4A7E0CA1-1B05-D54D-BDFE-4B6305E555A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A8ACFC3A-0971-9443-94A6-71CD9375F21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6852B9BA-23DB-4947-83FB-B6C6646D244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B7DE906D-321B-E44E-A331-901C107B8F2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9EFC4BA8-7CEF-F64B-8F70-99CA920D270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B7752B-728D-4CA3-8923-C4F7F7702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A2C057C9-86CC-24FF-E6E2-01F93DBFCB97}"/>
              </a:ext>
            </a:extLst>
          </p:cNvPr>
          <p:cNvSpPr>
            <a:spLocks noGrp="1"/>
          </p:cNvSpPr>
          <p:nvPr>
            <p:ph type="title"/>
          </p:nvPr>
        </p:nvSpPr>
        <p:spPr>
          <a:xfrm>
            <a:off x="550863" y="550800"/>
            <a:ext cx="7308850" cy="986400"/>
          </a:xfrm>
        </p:spPr>
        <p:txBody>
          <a:bodyPr wrap="square" anchor="ctr">
            <a:normAutofit/>
          </a:bodyPr>
          <a:lstStyle/>
          <a:p>
            <a:r>
              <a:rPr lang="en-US" dirty="0"/>
              <a:t>Moving forward</a:t>
            </a:r>
          </a:p>
        </p:txBody>
      </p:sp>
      <p:sp>
        <p:nvSpPr>
          <p:cNvPr id="11" name="Rectangle 10">
            <a:extLst>
              <a:ext uri="{FF2B5EF4-FFF2-40B4-BE49-F238E27FC236}">
                <a16:creationId xmlns:a16="http://schemas.microsoft.com/office/drawing/2014/main" id="{88392DC7-0988-443B-A0D0-E726C7DB6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83435"/>
            <a:ext cx="12192000" cy="4774564"/>
          </a:xfrm>
          <a:prstGeom prst="rect">
            <a:avLst/>
          </a:prstGeom>
          <a:solidFill>
            <a:schemeClr val="bg2">
              <a:lumMod val="10000"/>
              <a:lumOff val="9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aphicFrame>
        <p:nvGraphicFramePr>
          <p:cNvPr id="5" name="Content Placeholder 2">
            <a:extLst>
              <a:ext uri="{FF2B5EF4-FFF2-40B4-BE49-F238E27FC236}">
                <a16:creationId xmlns:a16="http://schemas.microsoft.com/office/drawing/2014/main" id="{C956DD81-076D-8985-062C-AEC53FD3730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806270971"/>
              </p:ext>
            </p:extLst>
          </p:nvPr>
        </p:nvGraphicFramePr>
        <p:xfrm>
          <a:off x="550863" y="2624135"/>
          <a:ext cx="11090276" cy="3468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6592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B7752B-728D-4CA3-8923-C4F7F7702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88B36FC3-4DEB-CFA8-B2C9-ADEDF7027F9C}"/>
              </a:ext>
            </a:extLst>
          </p:cNvPr>
          <p:cNvSpPr>
            <a:spLocks noGrp="1"/>
          </p:cNvSpPr>
          <p:nvPr>
            <p:ph type="title"/>
          </p:nvPr>
        </p:nvSpPr>
        <p:spPr>
          <a:xfrm>
            <a:off x="550863" y="1520825"/>
            <a:ext cx="5437188" cy="3779838"/>
          </a:xfrm>
        </p:spPr>
        <p:txBody>
          <a:bodyPr anchor="ctr">
            <a:normAutofit/>
          </a:bodyPr>
          <a:lstStyle/>
          <a:p>
            <a:r>
              <a:rPr lang="en-US" sz="8000"/>
              <a:t>Other Innovative Technology</a:t>
            </a:r>
          </a:p>
        </p:txBody>
      </p:sp>
      <p:sp>
        <p:nvSpPr>
          <p:cNvPr id="11" name="Freeform: Shape 10">
            <a:extLst>
              <a:ext uri="{FF2B5EF4-FFF2-40B4-BE49-F238E27FC236}">
                <a16:creationId xmlns:a16="http://schemas.microsoft.com/office/drawing/2014/main" id="{AFF323B2-FCDB-4497-8AF0-2F7A3C88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787" y="0"/>
            <a:ext cx="1972470" cy="1377426"/>
          </a:xfrm>
          <a:custGeom>
            <a:avLst/>
            <a:gdLst>
              <a:gd name="connsiteX0" fmla="*/ 81022 w 1972470"/>
              <a:gd name="connsiteY0" fmla="*/ 0 h 1377426"/>
              <a:gd name="connsiteX1" fmla="*/ 1891449 w 1972470"/>
              <a:gd name="connsiteY1" fmla="*/ 0 h 1377426"/>
              <a:gd name="connsiteX2" fmla="*/ 1894967 w 1972470"/>
              <a:gd name="connsiteY2" fmla="*/ 7304 h 1377426"/>
              <a:gd name="connsiteX3" fmla="*/ 1972470 w 1972470"/>
              <a:gd name="connsiteY3" fmla="*/ 391191 h 1377426"/>
              <a:gd name="connsiteX4" fmla="*/ 986235 w 1972470"/>
              <a:gd name="connsiteY4" fmla="*/ 1377426 h 1377426"/>
              <a:gd name="connsiteX5" fmla="*/ 0 w 1972470"/>
              <a:gd name="connsiteY5" fmla="*/ 391191 h 1377426"/>
              <a:gd name="connsiteX6" fmla="*/ 77503 w 1972470"/>
              <a:gd name="connsiteY6" fmla="*/ 7304 h 137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470" h="1377426">
                <a:moveTo>
                  <a:pt x="81022" y="0"/>
                </a:moveTo>
                <a:lnTo>
                  <a:pt x="1891449" y="0"/>
                </a:lnTo>
                <a:lnTo>
                  <a:pt x="1894967" y="7304"/>
                </a:lnTo>
                <a:cubicBezTo>
                  <a:pt x="1944873" y="125295"/>
                  <a:pt x="1972470" y="255020"/>
                  <a:pt x="1972470" y="391191"/>
                </a:cubicBezTo>
                <a:cubicBezTo>
                  <a:pt x="1972470" y="935874"/>
                  <a:pt x="1530918" y="1377426"/>
                  <a:pt x="986235" y="1377426"/>
                </a:cubicBezTo>
                <a:cubicBezTo>
                  <a:pt x="441552" y="1377426"/>
                  <a:pt x="0" y="935874"/>
                  <a:pt x="0" y="391191"/>
                </a:cubicBezTo>
                <a:cubicBezTo>
                  <a:pt x="0" y="255020"/>
                  <a:pt x="27597" y="125295"/>
                  <a:pt x="77503" y="7304"/>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508000" dist="254000" dir="2700000">
              <a:schemeClr val="accent1">
                <a:lumMod val="60000"/>
                <a:lumOff val="40000"/>
                <a:alpha val="6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nvGrpSpPr>
          <p:cNvPr id="13" name="Group 12">
            <a:extLst>
              <a:ext uri="{FF2B5EF4-FFF2-40B4-BE49-F238E27FC236}">
                <a16:creationId xmlns:a16="http://schemas.microsoft.com/office/drawing/2014/main" id="{7B7CADF7-83F2-4D18-8E02-975078DBAA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55456" y="1041329"/>
            <a:ext cx="734257" cy="760506"/>
            <a:chOff x="5243759" y="1363788"/>
            <a:chExt cx="734257" cy="760506"/>
          </a:xfrm>
        </p:grpSpPr>
        <p:sp>
          <p:nvSpPr>
            <p:cNvPr id="14" name="Freeform 5">
              <a:extLst>
                <a:ext uri="{FF2B5EF4-FFF2-40B4-BE49-F238E27FC236}">
                  <a16:creationId xmlns:a16="http://schemas.microsoft.com/office/drawing/2014/main" id="{5B68AF98-121D-4CB9-B8F9-066483D455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5" name="Freeform 6">
              <a:extLst>
                <a:ext uri="{FF2B5EF4-FFF2-40B4-BE49-F238E27FC236}">
                  <a16:creationId xmlns:a16="http://schemas.microsoft.com/office/drawing/2014/main" id="{25579FD5-6C6A-4E96-8A86-B6F79A2B5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6" name="Freeform 8">
              <a:extLst>
                <a:ext uri="{FF2B5EF4-FFF2-40B4-BE49-F238E27FC236}">
                  <a16:creationId xmlns:a16="http://schemas.microsoft.com/office/drawing/2014/main" id="{9F6C08C9-D1BF-4C48-81D5-86996BD956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grpSp>
        <p:nvGrpSpPr>
          <p:cNvPr id="18" name="Group 17">
            <a:extLst>
              <a:ext uri="{FF2B5EF4-FFF2-40B4-BE49-F238E27FC236}">
                <a16:creationId xmlns:a16="http://schemas.microsoft.com/office/drawing/2014/main" id="{F76A531C-147A-4C94-B721-EA95D8E88B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95682" y="4989421"/>
            <a:ext cx="1335600" cy="1262947"/>
            <a:chOff x="7735641" y="2106638"/>
            <a:chExt cx="1335600" cy="1262947"/>
          </a:xfrm>
        </p:grpSpPr>
        <p:sp>
          <p:nvSpPr>
            <p:cNvPr id="19" name="Freeform: Shape 18">
              <a:extLst>
                <a:ext uri="{FF2B5EF4-FFF2-40B4-BE49-F238E27FC236}">
                  <a16:creationId xmlns:a16="http://schemas.microsoft.com/office/drawing/2014/main" id="{EC9CFF41-146B-4B53-A1D0-A1241BF4930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7735641" y="210663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0" name="Oval 19">
              <a:extLst>
                <a:ext uri="{FF2B5EF4-FFF2-40B4-BE49-F238E27FC236}">
                  <a16:creationId xmlns:a16="http://schemas.microsoft.com/office/drawing/2014/main" id="{0194B0DA-7496-49E2-8ECA-BC44509DD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261241" y="2453712"/>
              <a:ext cx="540000" cy="108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graphicFrame>
        <p:nvGraphicFramePr>
          <p:cNvPr id="5" name="Content Placeholder 2" descr="Boxes representing other innovative technology">
            <a:extLst>
              <a:ext uri="{FF2B5EF4-FFF2-40B4-BE49-F238E27FC236}">
                <a16:creationId xmlns:a16="http://schemas.microsoft.com/office/drawing/2014/main" id="{5BA0AB9F-0164-AEBF-5F32-C4EA00556768}"/>
              </a:ext>
            </a:extLst>
          </p:cNvPr>
          <p:cNvGraphicFramePr>
            <a:graphicFrameLocks noGrp="1"/>
          </p:cNvGraphicFramePr>
          <p:nvPr>
            <p:ph idx="1"/>
            <p:extLst>
              <p:ext uri="{D42A27DB-BD31-4B8C-83A1-F6EECF244321}">
                <p14:modId xmlns:p14="http://schemas.microsoft.com/office/powerpoint/2010/main" val="1346671108"/>
              </p:ext>
            </p:extLst>
          </p:nvPr>
        </p:nvGraphicFramePr>
        <p:xfrm>
          <a:off x="7140575" y="549275"/>
          <a:ext cx="4500563"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2403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E8B161-4A9C-8B3F-A53E-958838713020}"/>
              </a:ext>
            </a:extLst>
          </p:cNvPr>
          <p:cNvSpPr>
            <a:spLocks noGrp="1"/>
          </p:cNvSpPr>
          <p:nvPr>
            <p:ph type="title"/>
          </p:nvPr>
        </p:nvSpPr>
        <p:spPr>
          <a:xfrm>
            <a:off x="550862" y="-1332000"/>
            <a:ext cx="11091600" cy="1332000"/>
          </a:xfrm>
        </p:spPr>
        <p:txBody>
          <a:bodyPr vert="horz" wrap="square" lIns="0" tIns="0" rIns="0" bIns="0" rtlCol="0" anchor="b" anchorCtr="0">
            <a:normAutofit/>
          </a:bodyPr>
          <a:lstStyle/>
          <a:p>
            <a:r>
              <a:rPr lang="en-US" dirty="0"/>
              <a:t>ANY Questions?</a:t>
            </a:r>
          </a:p>
        </p:txBody>
      </p:sp>
      <p:sp useBgFill="1">
        <p:nvSpPr>
          <p:cNvPr id="3091" name="Rectangle 3090">
            <a:extLst>
              <a:ext uri="{FF2B5EF4-FFF2-40B4-BE49-F238E27FC236}">
                <a16:creationId xmlns:a16="http://schemas.microsoft.com/office/drawing/2014/main" id="{65EE0CA1-D3EE-4024-8924-687FF7C9B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pic>
        <p:nvPicPr>
          <p:cNvPr id="3078" name="Picture 6" descr="Top 3 Questions to Ask at the End of Every Interview – DAVRON">
            <a:extLst>
              <a:ext uri="{FF2B5EF4-FFF2-40B4-BE49-F238E27FC236}">
                <a16:creationId xmlns:a16="http://schemas.microsoft.com/office/drawing/2014/main" id="{97531F66-1BD6-B73B-9134-B392A13116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434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 name="Title 1">
            <a:extLst>
              <a:ext uri="{FF2B5EF4-FFF2-40B4-BE49-F238E27FC236}">
                <a16:creationId xmlns:a16="http://schemas.microsoft.com/office/drawing/2014/main" id="{8088F13E-C1E8-9392-0799-DB9309230DE2}"/>
              </a:ext>
            </a:extLst>
          </p:cNvPr>
          <p:cNvSpPr>
            <a:spLocks noGrp="1"/>
          </p:cNvSpPr>
          <p:nvPr>
            <p:ph type="title"/>
          </p:nvPr>
        </p:nvSpPr>
        <p:spPr>
          <a:xfrm>
            <a:off x="550864" y="549275"/>
            <a:ext cx="3565524" cy="1997855"/>
          </a:xfrm>
        </p:spPr>
        <p:txBody>
          <a:bodyPr wrap="square" anchor="b">
            <a:normAutofit/>
          </a:bodyPr>
          <a:lstStyle/>
          <a:p>
            <a:r>
              <a:rPr lang="en-US" dirty="0"/>
              <a:t>Contact Information</a:t>
            </a:r>
          </a:p>
        </p:txBody>
      </p:sp>
      <p:sp>
        <p:nvSpPr>
          <p:cNvPr id="6" name="Content Placeholder 2">
            <a:extLst>
              <a:ext uri="{FF2B5EF4-FFF2-40B4-BE49-F238E27FC236}">
                <a16:creationId xmlns:a16="http://schemas.microsoft.com/office/drawing/2014/main" id="{D2492C22-1512-1010-5CBA-F1B9A4EE908C}"/>
              </a:ext>
            </a:extLst>
          </p:cNvPr>
          <p:cNvSpPr>
            <a:spLocks noGrp="1"/>
          </p:cNvSpPr>
          <p:nvPr>
            <p:ph idx="1"/>
          </p:nvPr>
        </p:nvSpPr>
        <p:spPr>
          <a:xfrm>
            <a:off x="550863" y="2678400"/>
            <a:ext cx="3565525" cy="3414425"/>
          </a:xfrm>
        </p:spPr>
        <p:txBody>
          <a:bodyPr anchor="t">
            <a:normAutofit/>
          </a:bodyPr>
          <a:lstStyle/>
          <a:p>
            <a:r>
              <a:rPr lang="en-US" sz="1600" dirty="0"/>
              <a:t>Jennifer Sears, PhD</a:t>
            </a:r>
          </a:p>
          <a:p>
            <a:r>
              <a:rPr lang="en-US" sz="1600" dirty="0"/>
              <a:t>University of North Georgia</a:t>
            </a:r>
          </a:p>
          <a:p>
            <a:r>
              <a:rPr lang="en-US" sz="1600" dirty="0"/>
              <a:t>Jennifer.sears@ung.edu</a:t>
            </a:r>
          </a:p>
        </p:txBody>
      </p:sp>
      <p:pic>
        <p:nvPicPr>
          <p:cNvPr id="5" name="Picture 4" descr="Desk with stethoscope and computer keyboard">
            <a:extLst>
              <a:ext uri="{FF2B5EF4-FFF2-40B4-BE49-F238E27FC236}">
                <a16:creationId xmlns:a16="http://schemas.microsoft.com/office/drawing/2014/main" id="{573371EB-32A8-6E07-0998-D23277975C79}"/>
              </a:ext>
            </a:extLst>
          </p:cNvPr>
          <p:cNvPicPr>
            <a:picLocks noChangeAspect="1"/>
          </p:cNvPicPr>
          <p:nvPr/>
        </p:nvPicPr>
        <p:blipFill rotWithShape="1">
          <a:blip r:embed="rId2"/>
          <a:srcRect l="25628" r="-1"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11" name="Rectangle 10">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4164560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BF4C045-E318-EC9F-FA45-5F3336D519D7}"/>
              </a:ext>
            </a:extLst>
          </p:cNvPr>
          <p:cNvSpPr>
            <a:spLocks noGrp="1"/>
          </p:cNvSpPr>
          <p:nvPr>
            <p:ph type="title" idx="4294967295"/>
          </p:nvPr>
        </p:nvSpPr>
        <p:spPr>
          <a:xfrm>
            <a:off x="-467" y="1153722"/>
            <a:ext cx="8659619" cy="803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dirty="0">
                <a:ln>
                  <a:noFill/>
                </a:ln>
                <a:solidFill>
                  <a:schemeClr val="bg1"/>
                </a:solidFill>
                <a:effectLst/>
                <a:uLnTx/>
                <a:uFillTx/>
                <a:latin typeface="Gentona Book"/>
                <a:ea typeface="+mn-ea"/>
                <a:cs typeface="+mn-cs"/>
              </a:rPr>
              <a:t>Breakout Groups</a:t>
            </a:r>
            <a:endParaRPr kumimoji="0" lang="en-US" sz="6600" b="1" i="0" u="none" strike="noStrike" kern="1200" cap="none" spc="0" normalizeH="0" baseline="0" noProof="0" dirty="0">
              <a:ln>
                <a:noFill/>
              </a:ln>
              <a:solidFill>
                <a:schemeClr val="bg1"/>
              </a:solidFill>
              <a:effectLst/>
              <a:uLnTx/>
              <a:uFillTx/>
              <a:latin typeface="Gentona Book" pitchFamily="2" charset="77"/>
              <a:ea typeface="+mn-ea"/>
              <a:cs typeface="+mn-cs"/>
            </a:endParaRPr>
          </a:p>
        </p:txBody>
      </p:sp>
      <p:sp>
        <p:nvSpPr>
          <p:cNvPr id="4" name="Text Placeholder 4">
            <a:extLst>
              <a:ext uri="{FF2B5EF4-FFF2-40B4-BE49-F238E27FC236}">
                <a16:creationId xmlns:a16="http://schemas.microsoft.com/office/drawing/2014/main" id="{70FFCFAF-7B10-C029-CFE3-5218EB7A20E9}"/>
              </a:ext>
            </a:extLst>
          </p:cNvPr>
          <p:cNvSpPr txBox="1">
            <a:spLocks/>
          </p:cNvSpPr>
          <p:nvPr/>
        </p:nvSpPr>
        <p:spPr>
          <a:xfrm>
            <a:off x="981103" y="2315559"/>
            <a:ext cx="6753447" cy="318972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8000" b="1" i="0" kern="1200">
                <a:solidFill>
                  <a:schemeClr val="bg1"/>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en-US" sz="2400">
                <a:latin typeface="Gentona Book"/>
              </a:rPr>
              <a:t>What innovative strategies are you using in clinical placements?</a:t>
            </a:r>
          </a:p>
          <a:p>
            <a:pPr marL="171450" indent="-171450" algn="l">
              <a:buFont typeface="Arial" panose="020B0604020202020204" pitchFamily="34" charset="0"/>
              <a:buChar char="•"/>
            </a:pPr>
            <a:r>
              <a:rPr lang="en-US" sz="2400">
                <a:latin typeface="Gentona Book"/>
              </a:rPr>
              <a:t>How has your EPP been working to retain candidates while they are in your programs or after?</a:t>
            </a:r>
          </a:p>
          <a:p>
            <a:pPr marL="171450" indent="-171450" algn="l">
              <a:buFont typeface="Arial" panose="020B0604020202020204" pitchFamily="34" charset="0"/>
              <a:buChar char="•"/>
            </a:pPr>
            <a:r>
              <a:rPr lang="en-US" sz="2400">
                <a:latin typeface="Gentona Book"/>
              </a:rPr>
              <a:t>How does your EPP stay connected with candidates after they leave?</a:t>
            </a:r>
            <a:endParaRPr lang="en-US" sz="2400" dirty="0">
              <a:latin typeface="Gentona Book"/>
            </a:endParaRPr>
          </a:p>
        </p:txBody>
      </p:sp>
      <p:pic>
        <p:nvPicPr>
          <p:cNvPr id="2" name="Picture 1" descr="QR code for this padlet">
            <a:extLst>
              <a:ext uri="{FF2B5EF4-FFF2-40B4-BE49-F238E27FC236}">
                <a16:creationId xmlns:a16="http://schemas.microsoft.com/office/drawing/2014/main" id="{9C5FDB30-C32E-AB50-8348-F052BC7DED71}"/>
              </a:ext>
            </a:extLst>
          </p:cNvPr>
          <p:cNvPicPr>
            <a:picLocks noChangeAspect="1"/>
          </p:cNvPicPr>
          <p:nvPr/>
        </p:nvPicPr>
        <p:blipFill>
          <a:blip r:embed="rId3"/>
          <a:stretch>
            <a:fillRect/>
          </a:stretch>
        </p:blipFill>
        <p:spPr>
          <a:xfrm>
            <a:off x="8649419" y="2316192"/>
            <a:ext cx="2743200" cy="2743200"/>
          </a:xfrm>
          <a:prstGeom prst="rect">
            <a:avLst/>
          </a:prstGeom>
        </p:spPr>
      </p:pic>
    </p:spTree>
    <p:extLst>
      <p:ext uri="{BB962C8B-B14F-4D97-AF65-F5344CB8AC3E}">
        <p14:creationId xmlns:p14="http://schemas.microsoft.com/office/powerpoint/2010/main" val="2563566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87A86-1FB6-27E5-3AF3-911D9C740634}"/>
              </a:ext>
            </a:extLst>
          </p:cNvPr>
          <p:cNvSpPr>
            <a:spLocks noGrp="1"/>
          </p:cNvSpPr>
          <p:nvPr>
            <p:ph type="title"/>
          </p:nvPr>
        </p:nvSpPr>
        <p:spPr/>
        <p:txBody>
          <a:bodyPr/>
          <a:lstStyle/>
          <a:p>
            <a:r>
              <a:rPr lang="en-US" dirty="0">
                <a:latin typeface="Gentona Book"/>
              </a:rPr>
              <a:t>Closing &amp; Next Steps</a:t>
            </a:r>
            <a:endParaRPr lang="en-US" dirty="0"/>
          </a:p>
        </p:txBody>
      </p:sp>
      <p:sp>
        <p:nvSpPr>
          <p:cNvPr id="3" name="Content Placeholder 2" descr="A QR code">
            <a:extLst>
              <a:ext uri="{FF2B5EF4-FFF2-40B4-BE49-F238E27FC236}">
                <a16:creationId xmlns:a16="http://schemas.microsoft.com/office/drawing/2014/main" id="{630BE34E-1514-AD4E-86C0-21F4348A6473}"/>
              </a:ext>
            </a:extLst>
          </p:cNvPr>
          <p:cNvSpPr>
            <a:spLocks noGrp="1"/>
          </p:cNvSpPr>
          <p:nvPr>
            <p:ph sz="half" idx="1"/>
          </p:nvPr>
        </p:nvSpPr>
        <p:spPr/>
        <p:txBody>
          <a:bodyPr vert="horz" lIns="91440" tIns="45720" rIns="91440" bIns="45720" rtlCol="0" anchor="t">
            <a:normAutofit/>
          </a:bodyPr>
          <a:lstStyle/>
          <a:p>
            <a:pPr>
              <a:buFont typeface="Arial"/>
              <a:buChar char="•"/>
            </a:pPr>
            <a:endParaRPr lang="en-US" dirty="0"/>
          </a:p>
          <a:p>
            <a:pPr lvl="1"/>
            <a:endParaRPr lang="en-US" dirty="0"/>
          </a:p>
        </p:txBody>
      </p:sp>
      <p:pic>
        <p:nvPicPr>
          <p:cNvPr id="5" name="Content Placeholder 3">
            <a:extLst>
              <a:ext uri="{FF2B5EF4-FFF2-40B4-BE49-F238E27FC236}">
                <a16:creationId xmlns:a16="http://schemas.microsoft.com/office/drawing/2014/main" id="{D7D8E5E4-4009-248F-6FE5-8350134EA24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19206" y="6232590"/>
            <a:ext cx="1690788" cy="513999"/>
          </a:xfrm>
          <a:prstGeom prst="rect">
            <a:avLst/>
          </a:prstGeom>
        </p:spPr>
      </p:pic>
      <p:pic>
        <p:nvPicPr>
          <p:cNvPr id="4" name="Picture 3" descr="A qr code ">
            <a:extLst>
              <a:ext uri="{FF2B5EF4-FFF2-40B4-BE49-F238E27FC236}">
                <a16:creationId xmlns:a16="http://schemas.microsoft.com/office/drawing/2014/main" id="{33E5D625-AE73-ACE2-7F94-1935C80C0236}"/>
              </a:ext>
            </a:extLst>
          </p:cNvPr>
          <p:cNvPicPr>
            <a:picLocks noChangeAspect="1"/>
          </p:cNvPicPr>
          <p:nvPr/>
        </p:nvPicPr>
        <p:blipFill>
          <a:blip r:embed="rId4"/>
          <a:stretch>
            <a:fillRect/>
          </a:stretch>
        </p:blipFill>
        <p:spPr>
          <a:xfrm>
            <a:off x="1316294" y="1944419"/>
            <a:ext cx="3114813" cy="3103769"/>
          </a:xfrm>
          <a:prstGeom prst="rect">
            <a:avLst/>
          </a:prstGeom>
        </p:spPr>
      </p:pic>
      <p:sp>
        <p:nvSpPr>
          <p:cNvPr id="8" name="Content Placeholder 5">
            <a:extLst>
              <a:ext uri="{FF2B5EF4-FFF2-40B4-BE49-F238E27FC236}">
                <a16:creationId xmlns:a16="http://schemas.microsoft.com/office/drawing/2014/main" id="{9D9D5C4F-1D8C-8623-5AF4-FE31A140A1B0}"/>
              </a:ext>
            </a:extLst>
          </p:cNvPr>
          <p:cNvSpPr>
            <a:spLocks noGrp="1"/>
          </p:cNvSpPr>
          <p:nvPr>
            <p:ph sz="half" idx="2"/>
          </p:nvPr>
        </p:nvSpPr>
        <p:spPr>
          <a:xfrm>
            <a:off x="5137031" y="1825625"/>
            <a:ext cx="6216769" cy="4380092"/>
          </a:xfrm>
        </p:spPr>
        <p:txBody>
          <a:bodyPr vert="horz" lIns="91440" tIns="45720" rIns="91440" bIns="45720" rtlCol="0" anchor="t">
            <a:normAutofit/>
          </a:bodyPr>
          <a:lstStyle/>
          <a:p>
            <a:r>
              <a:rPr lang="en-US" dirty="0">
                <a:latin typeface="Gentona Book"/>
              </a:rPr>
              <a:t>Please take of end-of-session survey</a:t>
            </a:r>
          </a:p>
          <a:p>
            <a:r>
              <a:rPr lang="en-US" dirty="0">
                <a:latin typeface="Gentona Book"/>
              </a:rPr>
              <a:t>Join us at the 2024 AACTE Conference February 16th to 18th </a:t>
            </a:r>
            <a:endParaRPr lang="en-US" dirty="0"/>
          </a:p>
          <a:p>
            <a:r>
              <a:rPr lang="en-US" dirty="0">
                <a:latin typeface="Gentona Book"/>
              </a:rPr>
              <a:t>Next meeting</a:t>
            </a:r>
            <a:endParaRPr lang="en-US" dirty="0"/>
          </a:p>
          <a:p>
            <a:pPr lvl="1"/>
            <a:r>
              <a:rPr lang="en-US" dirty="0">
                <a:latin typeface="Gentona Book"/>
              </a:rPr>
              <a:t>March 28th, 3-4pm ET</a:t>
            </a:r>
            <a:endParaRPr lang="en-US" dirty="0"/>
          </a:p>
        </p:txBody>
      </p:sp>
    </p:spTree>
    <p:extLst>
      <p:ext uri="{BB962C8B-B14F-4D97-AF65-F5344CB8AC3E}">
        <p14:creationId xmlns:p14="http://schemas.microsoft.com/office/powerpoint/2010/main" val="1521995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B321-C139-0258-A182-98ACAF5BE70F}"/>
              </a:ext>
            </a:extLst>
          </p:cNvPr>
          <p:cNvSpPr>
            <a:spLocks noGrp="1"/>
          </p:cNvSpPr>
          <p:nvPr>
            <p:ph type="title"/>
          </p:nvPr>
        </p:nvSpPr>
        <p:spPr>
          <a:xfrm>
            <a:off x="3492971" y="3105615"/>
            <a:ext cx="5319450" cy="1043904"/>
          </a:xfrm>
        </p:spPr>
        <p:txBody>
          <a:bodyPr lIns="91440" tIns="45720" rIns="91440" bIns="45720" anchor="t">
            <a:normAutofit/>
          </a:bodyPr>
          <a:lstStyle/>
          <a:p>
            <a:r>
              <a:rPr lang="en-US" dirty="0">
                <a:latin typeface="Gentona Book"/>
              </a:rPr>
              <a:t>Thank You</a:t>
            </a:r>
            <a:endParaRPr lang="en-US" dirty="0"/>
          </a:p>
        </p:txBody>
      </p:sp>
      <p:sp>
        <p:nvSpPr>
          <p:cNvPr id="3" name="Rectangle 2">
            <a:extLst>
              <a:ext uri="{FF2B5EF4-FFF2-40B4-BE49-F238E27FC236}">
                <a16:creationId xmlns:a16="http://schemas.microsoft.com/office/drawing/2014/main" id="{2A638DF2-A0DD-1AD5-CB21-FFA8C0C77E21}"/>
              </a:ext>
              <a:ext uri="{C183D7F6-B498-43B3-948B-1728B52AA6E4}">
                <adec:decorative xmlns:adec="http://schemas.microsoft.com/office/drawing/2017/decorative" val="1"/>
              </a:ext>
            </a:extLst>
          </p:cNvPr>
          <p:cNvSpPr/>
          <p:nvPr/>
        </p:nvSpPr>
        <p:spPr>
          <a:xfrm>
            <a:off x="3492970" y="2899064"/>
            <a:ext cx="5319451" cy="1275498"/>
          </a:xfrm>
          <a:prstGeom prst="rect">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ntona Book" pitchFamily="2" charset="77"/>
            </a:endParaRPr>
          </a:p>
        </p:txBody>
      </p:sp>
    </p:spTree>
    <p:extLst>
      <p:ext uri="{BB962C8B-B14F-4D97-AF65-F5344CB8AC3E}">
        <p14:creationId xmlns:p14="http://schemas.microsoft.com/office/powerpoint/2010/main" val="2874536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A199-F422-259B-0550-B79D7463A0D0}"/>
              </a:ext>
            </a:extLst>
          </p:cNvPr>
          <p:cNvSpPr>
            <a:spLocks noGrp="1"/>
          </p:cNvSpPr>
          <p:nvPr>
            <p:ph type="title"/>
          </p:nvPr>
        </p:nvSpPr>
        <p:spPr>
          <a:xfrm>
            <a:off x="488423" y="726681"/>
            <a:ext cx="11219818" cy="1325563"/>
          </a:xfrm>
        </p:spPr>
        <p:txBody>
          <a:bodyPr>
            <a:normAutofit/>
          </a:bodyPr>
          <a:lstStyle/>
          <a:p>
            <a:pPr algn="ctr"/>
            <a:r>
              <a:rPr lang="en-US" sz="4000" b="1" dirty="0">
                <a:latin typeface="Gentona Book"/>
                <a:ea typeface="Calibri"/>
                <a:cs typeface="Calibri"/>
              </a:rPr>
              <a:t>Championing Special Educators: </a:t>
            </a:r>
            <a:br>
              <a:rPr lang="en-US" sz="4000" b="1" dirty="0">
                <a:latin typeface="Gentona Book"/>
                <a:ea typeface="Calibri"/>
                <a:cs typeface="Calibri"/>
              </a:rPr>
            </a:br>
            <a:r>
              <a:rPr lang="en-US" sz="4000" b="1" dirty="0">
                <a:latin typeface="Gentona Book"/>
                <a:ea typeface="Calibri"/>
                <a:cs typeface="Calibri"/>
              </a:rPr>
              <a:t>Scope and Sequence</a:t>
            </a:r>
            <a:endParaRPr lang="en-US" sz="4000" b="1" dirty="0">
              <a:ea typeface="Calibri"/>
              <a:cs typeface="Calibri"/>
            </a:endParaRPr>
          </a:p>
        </p:txBody>
      </p:sp>
      <p:graphicFrame>
        <p:nvGraphicFramePr>
          <p:cNvPr id="4" name="Content Placeholder 3">
            <a:extLst>
              <a:ext uri="{FF2B5EF4-FFF2-40B4-BE49-F238E27FC236}">
                <a16:creationId xmlns:a16="http://schemas.microsoft.com/office/drawing/2014/main" id="{CB7AD6CD-DC2A-6927-7D96-0EEF964E626B}"/>
              </a:ext>
            </a:extLst>
          </p:cNvPr>
          <p:cNvGraphicFramePr>
            <a:graphicFrameLocks noGrp="1"/>
          </p:cNvGraphicFramePr>
          <p:nvPr>
            <p:ph sz="quarter" idx="10"/>
          </p:nvPr>
        </p:nvGraphicFramePr>
        <p:xfrm>
          <a:off x="519043" y="2120347"/>
          <a:ext cx="10887539" cy="3628751"/>
        </p:xfrm>
        <a:graphic>
          <a:graphicData uri="http://schemas.openxmlformats.org/drawingml/2006/table">
            <a:tbl>
              <a:tblPr firstRow="1" bandRow="1">
                <a:tableStyleId>{5C22544A-7EE6-4342-B048-85BDC9FD1C3A}</a:tableStyleId>
              </a:tblPr>
              <a:tblGrid>
                <a:gridCol w="3654206">
                  <a:extLst>
                    <a:ext uri="{9D8B030D-6E8A-4147-A177-3AD203B41FA5}">
                      <a16:colId xmlns:a16="http://schemas.microsoft.com/office/drawing/2014/main" val="377481985"/>
                    </a:ext>
                  </a:extLst>
                </a:gridCol>
                <a:gridCol w="7233333">
                  <a:extLst>
                    <a:ext uri="{9D8B030D-6E8A-4147-A177-3AD203B41FA5}">
                      <a16:colId xmlns:a16="http://schemas.microsoft.com/office/drawing/2014/main" val="1312969525"/>
                    </a:ext>
                  </a:extLst>
                </a:gridCol>
              </a:tblGrid>
              <a:tr h="579237">
                <a:tc>
                  <a:txBody>
                    <a:bodyPr/>
                    <a:lstStyle/>
                    <a:p>
                      <a:pPr marL="0" indent="0">
                        <a:buNone/>
                      </a:pPr>
                      <a:r>
                        <a:rPr lang="en-US" sz="2400" b="1">
                          <a:solidFill>
                            <a:schemeClr val="tx1"/>
                          </a:solidFill>
                        </a:rPr>
                        <a:t>Tues, Oct. 31, 3-4 pm ET</a:t>
                      </a:r>
                    </a:p>
                  </a:txBody>
                  <a:tcPr>
                    <a:solidFill>
                      <a:schemeClr val="bg2"/>
                    </a:solidFill>
                  </a:tcPr>
                </a:tc>
                <a:tc>
                  <a:txBody>
                    <a:bodyPr/>
                    <a:lstStyle/>
                    <a:p>
                      <a:pPr lvl="0">
                        <a:buNone/>
                      </a:pPr>
                      <a:r>
                        <a:rPr lang="en-US" sz="2400" b="1" i="0" u="none" strike="noStrike" noProof="0" dirty="0">
                          <a:solidFill>
                            <a:schemeClr val="tx1"/>
                          </a:solidFill>
                          <a:latin typeface="Calibri"/>
                        </a:rPr>
                        <a:t>Multiple Pathways Into the Profession </a:t>
                      </a:r>
                      <a:endParaRPr lang="en-US" sz="2400" b="1" dirty="0">
                        <a:solidFill>
                          <a:schemeClr val="tx1"/>
                        </a:solidFill>
                      </a:endParaRPr>
                    </a:p>
                  </a:txBody>
                  <a:tcPr>
                    <a:solidFill>
                      <a:schemeClr val="bg2"/>
                    </a:solidFill>
                  </a:tcPr>
                </a:tc>
                <a:extLst>
                  <a:ext uri="{0D108BD9-81ED-4DB2-BD59-A6C34878D82A}">
                    <a16:rowId xmlns:a16="http://schemas.microsoft.com/office/drawing/2014/main" val="2969547090"/>
                  </a:ext>
                </a:extLst>
              </a:tr>
              <a:tr h="562201">
                <a:tc>
                  <a:txBody>
                    <a:bodyPr/>
                    <a:lstStyle/>
                    <a:p>
                      <a:r>
                        <a:rPr lang="en-US" sz="2400" b="1"/>
                        <a:t>Thurs, Nov. 30, 3-4 pm ET</a:t>
                      </a:r>
                    </a:p>
                  </a:txBody>
                  <a:tcPr/>
                </a:tc>
                <a:tc>
                  <a:txBody>
                    <a:bodyPr/>
                    <a:lstStyle/>
                    <a:p>
                      <a:pPr lvl="0">
                        <a:buNone/>
                      </a:pPr>
                      <a:r>
                        <a:rPr lang="en-US" sz="2400" b="1" i="0" u="none" strike="noStrike" noProof="0" dirty="0">
                          <a:latin typeface="Calibri"/>
                        </a:rPr>
                        <a:t>Making a Special Education Degree Affordable</a:t>
                      </a:r>
                      <a:endParaRPr lang="en-US" sz="2400" b="1" dirty="0"/>
                    </a:p>
                  </a:txBody>
                  <a:tcPr/>
                </a:tc>
                <a:extLst>
                  <a:ext uri="{0D108BD9-81ED-4DB2-BD59-A6C34878D82A}">
                    <a16:rowId xmlns:a16="http://schemas.microsoft.com/office/drawing/2014/main" val="1734915652"/>
                  </a:ext>
                </a:extLst>
              </a:tr>
              <a:tr h="579237">
                <a:tc>
                  <a:txBody>
                    <a:bodyPr/>
                    <a:lstStyle/>
                    <a:p>
                      <a:pPr marL="0" lvl="0" indent="0" algn="l">
                        <a:lnSpc>
                          <a:spcPct val="100000"/>
                        </a:lnSpc>
                        <a:spcBef>
                          <a:spcPts val="0"/>
                        </a:spcBef>
                        <a:spcAft>
                          <a:spcPts val="0"/>
                        </a:spcAft>
                        <a:buNone/>
                      </a:pPr>
                      <a:r>
                        <a:rPr lang="en-US" sz="2400" b="1" i="0" u="none" strike="noStrike" noProof="0" dirty="0">
                          <a:solidFill>
                            <a:schemeClr val="tx1"/>
                          </a:solidFill>
                          <a:latin typeface="Calibri"/>
                        </a:rPr>
                        <a:t>Tues, </a:t>
                      </a:r>
                      <a:r>
                        <a:rPr lang="en-US" sz="2400" b="1" i="0" u="none" strike="noStrike" noProof="0" dirty="0">
                          <a:latin typeface="Calibri"/>
                        </a:rPr>
                        <a:t>Jan. 23, 3-4 pm ET</a:t>
                      </a:r>
                      <a:endParaRPr lang="en-US" sz="2400" b="1" dirty="0"/>
                    </a:p>
                  </a:txBody>
                  <a:tcPr/>
                </a:tc>
                <a:tc>
                  <a:txBody>
                    <a:bodyPr/>
                    <a:lstStyle/>
                    <a:p>
                      <a:pPr lvl="0">
                        <a:buNone/>
                      </a:pPr>
                      <a:r>
                        <a:rPr lang="en-US" sz="2400" b="1" i="0" u="none" strike="noStrike" baseline="0" noProof="0" dirty="0">
                          <a:solidFill>
                            <a:srgbClr val="000000"/>
                          </a:solidFill>
                          <a:latin typeface="Calibri"/>
                        </a:rPr>
                        <a:t>Clinical Practice Experiences</a:t>
                      </a:r>
                      <a:endParaRPr lang="en-US" sz="2400" b="1" dirty="0"/>
                    </a:p>
                  </a:txBody>
                  <a:tcPr/>
                </a:tc>
                <a:extLst>
                  <a:ext uri="{0D108BD9-81ED-4DB2-BD59-A6C34878D82A}">
                    <a16:rowId xmlns:a16="http://schemas.microsoft.com/office/drawing/2014/main" val="859163809"/>
                  </a:ext>
                </a:extLst>
              </a:tr>
              <a:tr h="579237">
                <a:tc>
                  <a:txBody>
                    <a:bodyPr/>
                    <a:lstStyle/>
                    <a:p>
                      <a:pPr marL="0" lvl="0" indent="0" algn="l">
                        <a:lnSpc>
                          <a:spcPct val="100000"/>
                        </a:lnSpc>
                        <a:spcBef>
                          <a:spcPts val="0"/>
                        </a:spcBef>
                        <a:spcAft>
                          <a:spcPts val="0"/>
                        </a:spcAft>
                        <a:buNone/>
                      </a:pPr>
                      <a:r>
                        <a:rPr lang="en-US" sz="2400" b="1" i="0" u="none" strike="noStrike" noProof="0" dirty="0">
                          <a:solidFill>
                            <a:srgbClr val="000000"/>
                          </a:solidFill>
                          <a:latin typeface="Calibri"/>
                        </a:rPr>
                        <a:t>Thurs, </a:t>
                      </a:r>
                      <a:r>
                        <a:rPr lang="en-US" sz="2400" b="1" i="0" u="none" strike="noStrike" noProof="0" dirty="0">
                          <a:latin typeface="Calibri"/>
                        </a:rPr>
                        <a:t>Mar. 28, 3-4 pm ET </a:t>
                      </a:r>
                      <a:endParaRPr lang="en-US" sz="2400" b="1" dirty="0"/>
                    </a:p>
                  </a:txBody>
                  <a:tcPr/>
                </a:tc>
                <a:tc>
                  <a:txBody>
                    <a:bodyPr/>
                    <a:lstStyle/>
                    <a:p>
                      <a:pPr lvl="0">
                        <a:buNone/>
                      </a:pPr>
                      <a:r>
                        <a:rPr lang="en-US" sz="2400" b="1" dirty="0"/>
                        <a:t>Special Education Candidate Wellness</a:t>
                      </a:r>
                    </a:p>
                  </a:txBody>
                  <a:tcPr/>
                </a:tc>
                <a:extLst>
                  <a:ext uri="{0D108BD9-81ED-4DB2-BD59-A6C34878D82A}">
                    <a16:rowId xmlns:a16="http://schemas.microsoft.com/office/drawing/2014/main" val="3116929426"/>
                  </a:ext>
                </a:extLst>
              </a:tr>
              <a:tr h="579237">
                <a:tc>
                  <a:txBody>
                    <a:bodyPr/>
                    <a:lstStyle/>
                    <a:p>
                      <a:pPr lvl="0">
                        <a:buNone/>
                      </a:pPr>
                      <a:r>
                        <a:rPr lang="en-US" sz="2400" b="1" i="0" u="none" strike="noStrike" noProof="0" dirty="0">
                          <a:solidFill>
                            <a:srgbClr val="000000"/>
                          </a:solidFill>
                          <a:latin typeface="Calibri"/>
                        </a:rPr>
                        <a:t>Thurs, </a:t>
                      </a:r>
                      <a:r>
                        <a:rPr lang="en-US" sz="2400" b="1" i="0" u="none" strike="noStrike" noProof="0" dirty="0">
                          <a:latin typeface="Calibri"/>
                        </a:rPr>
                        <a:t>Apr. 25, 3-4 pm ET</a:t>
                      </a:r>
                      <a:endParaRPr lang="en-US" sz="2400" b="1" dirty="0"/>
                    </a:p>
                  </a:txBody>
                  <a:tcPr/>
                </a:tc>
                <a:tc>
                  <a:txBody>
                    <a:bodyPr/>
                    <a:lstStyle/>
                    <a:p>
                      <a:pPr lvl="0">
                        <a:buNone/>
                      </a:pPr>
                      <a:r>
                        <a:rPr lang="en-US" sz="2400" b="1" i="0" u="none" strike="noStrike" baseline="0" noProof="0" dirty="0">
                          <a:solidFill>
                            <a:srgbClr val="000000"/>
                          </a:solidFill>
                          <a:latin typeface="Calibri"/>
                        </a:rPr>
                        <a:t>Benefits of Special Education NIC</a:t>
                      </a:r>
                      <a:endParaRPr lang="en-US" sz="2400" b="1" dirty="0"/>
                    </a:p>
                  </a:txBody>
                  <a:tcPr/>
                </a:tc>
                <a:extLst>
                  <a:ext uri="{0D108BD9-81ED-4DB2-BD59-A6C34878D82A}">
                    <a16:rowId xmlns:a16="http://schemas.microsoft.com/office/drawing/2014/main" val="1867797659"/>
                  </a:ext>
                </a:extLst>
              </a:tr>
              <a:tr h="749602">
                <a:tc>
                  <a:txBody>
                    <a:bodyPr/>
                    <a:lstStyle/>
                    <a:p>
                      <a:pPr marL="0" lvl="0" indent="0" algn="l">
                        <a:lnSpc>
                          <a:spcPct val="100000"/>
                        </a:lnSpc>
                        <a:spcBef>
                          <a:spcPts val="0"/>
                        </a:spcBef>
                        <a:spcAft>
                          <a:spcPts val="0"/>
                        </a:spcAft>
                        <a:buNone/>
                      </a:pPr>
                      <a:r>
                        <a:rPr lang="en-US" sz="2400" b="1" i="0" u="none" strike="noStrike" noProof="0" dirty="0">
                          <a:solidFill>
                            <a:srgbClr val="000000"/>
                          </a:solidFill>
                          <a:latin typeface="Calibri"/>
                        </a:rPr>
                        <a:t>Thurs, </a:t>
                      </a:r>
                      <a:r>
                        <a:rPr lang="en-US" sz="2400" b="1" i="0" u="none" strike="noStrike" noProof="0" dirty="0">
                          <a:latin typeface="Calibri"/>
                        </a:rPr>
                        <a:t>May 2, 3-4 pm ET</a:t>
                      </a:r>
                      <a:endParaRPr lang="en-US" sz="2400" b="1" dirty="0"/>
                    </a:p>
                  </a:txBody>
                  <a:tcPr/>
                </a:tc>
                <a:tc>
                  <a:txBody>
                    <a:bodyPr/>
                    <a:lstStyle/>
                    <a:p>
                      <a:pPr marL="0" lvl="0" indent="0" algn="l">
                        <a:lnSpc>
                          <a:spcPct val="100000"/>
                        </a:lnSpc>
                        <a:spcBef>
                          <a:spcPts val="0"/>
                        </a:spcBef>
                        <a:spcAft>
                          <a:spcPts val="0"/>
                        </a:spcAft>
                        <a:buNone/>
                      </a:pPr>
                      <a:r>
                        <a:rPr lang="en-US" sz="2400" b="1" i="0" u="none" strike="noStrike" noProof="0" dirty="0">
                          <a:latin typeface="Calibri"/>
                        </a:rPr>
                        <a:t>Championing Special Education Through Advocacy</a:t>
                      </a:r>
                      <a:endParaRPr lang="en-US" sz="2400" b="1" dirty="0"/>
                    </a:p>
                  </a:txBody>
                  <a:tcPr/>
                </a:tc>
                <a:extLst>
                  <a:ext uri="{0D108BD9-81ED-4DB2-BD59-A6C34878D82A}">
                    <a16:rowId xmlns:a16="http://schemas.microsoft.com/office/drawing/2014/main" val="4017916990"/>
                  </a:ext>
                </a:extLst>
              </a:tr>
            </a:tbl>
          </a:graphicData>
        </a:graphic>
      </p:graphicFrame>
      <p:sp>
        <p:nvSpPr>
          <p:cNvPr id="6" name="Arrow: Left 5" descr="Arrow pointing to Jan. 23rd Clinical Practice Experience">
            <a:extLst>
              <a:ext uri="{FF2B5EF4-FFF2-40B4-BE49-F238E27FC236}">
                <a16:creationId xmlns:a16="http://schemas.microsoft.com/office/drawing/2014/main" id="{17065D86-BB20-9C5C-38E1-D331D9643E2D}"/>
              </a:ext>
            </a:extLst>
          </p:cNvPr>
          <p:cNvSpPr/>
          <p:nvPr/>
        </p:nvSpPr>
        <p:spPr>
          <a:xfrm>
            <a:off x="10237867" y="3292453"/>
            <a:ext cx="1884317" cy="494898"/>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487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22987A-23FC-6878-72F8-FBD1FA3B62E3}"/>
              </a:ext>
            </a:extLst>
          </p:cNvPr>
          <p:cNvSpPr txBox="1">
            <a:spLocks noGrp="1"/>
          </p:cNvSpPr>
          <p:nvPr>
            <p:ph type="title" idx="4294967295"/>
          </p:nvPr>
        </p:nvSpPr>
        <p:spPr>
          <a:xfrm>
            <a:off x="576943" y="103278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Disclaimer</a:t>
            </a:r>
          </a:p>
        </p:txBody>
      </p:sp>
      <p:pic>
        <p:nvPicPr>
          <p:cNvPr id="5" name="Picture 4">
            <a:extLst>
              <a:ext uri="{FF2B5EF4-FFF2-40B4-BE49-F238E27FC236}">
                <a16:creationId xmlns:a16="http://schemas.microsoft.com/office/drawing/2014/main" id="{D8B32A82-5971-8DE4-8EAE-3C704951EBF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2" name="TextBox 1">
            <a:extLst>
              <a:ext uri="{FF2B5EF4-FFF2-40B4-BE49-F238E27FC236}">
                <a16:creationId xmlns:a16="http://schemas.microsoft.com/office/drawing/2014/main" id="{4CE921F0-C9DD-5942-45D1-DF697ED10CDB}"/>
              </a:ext>
            </a:extLst>
          </p:cNvPr>
          <p:cNvSpPr txBox="1"/>
          <p:nvPr/>
        </p:nvSpPr>
        <p:spPr>
          <a:xfrm>
            <a:off x="2597258" y="2364271"/>
            <a:ext cx="8756542" cy="2532103"/>
          </a:xfrm>
          <a:prstGeom prst="rect">
            <a:avLst/>
          </a:prstGeom>
          <a:noFill/>
        </p:spPr>
        <p:txBody>
          <a:bodyPr wrap="square" rtlCol="0">
            <a:spAutoFit/>
          </a:bodyPr>
          <a:lstStyle/>
          <a:p>
            <a:pPr>
              <a:lnSpc>
                <a:spcPct val="150000"/>
              </a:lnSpc>
            </a:pPr>
            <a:r>
              <a:rPr lang="en-US" dirty="0">
                <a:latin typeface="Helvetica Neue" charset="0"/>
                <a:ea typeface="Helvetica Neue" charset="0"/>
                <a:cs typeface="Helvetica Neue" charset="0"/>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3149796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846721-FC42-18E4-76B1-E7A41C97FF99}"/>
              </a:ext>
            </a:extLst>
          </p:cNvPr>
          <p:cNvSpPr txBox="1">
            <a:spLocks noGrp="1"/>
          </p:cNvSpPr>
          <p:nvPr>
            <p:ph type="title" idx="4294967295"/>
          </p:nvPr>
        </p:nvSpPr>
        <p:spPr>
          <a:xfrm>
            <a:off x="838200" y="82449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CEEDAR States</a:t>
            </a:r>
          </a:p>
        </p:txBody>
      </p:sp>
      <p:pic>
        <p:nvPicPr>
          <p:cNvPr id="6" name="Picture 5" descr="Map displaying CEEDAR States">
            <a:extLst>
              <a:ext uri="{FF2B5EF4-FFF2-40B4-BE49-F238E27FC236}">
                <a16:creationId xmlns:a16="http://schemas.microsoft.com/office/drawing/2014/main" id="{E4429D5E-55AC-2048-527A-BA813FFAA6E7}"/>
              </a:ext>
            </a:extLst>
          </p:cNvPr>
          <p:cNvPicPr>
            <a:picLocks noChangeAspect="1"/>
          </p:cNvPicPr>
          <p:nvPr/>
        </p:nvPicPr>
        <p:blipFill>
          <a:blip r:embed="rId2"/>
          <a:stretch>
            <a:fillRect/>
          </a:stretch>
        </p:blipFill>
        <p:spPr>
          <a:xfrm>
            <a:off x="2684496" y="1487277"/>
            <a:ext cx="6823008" cy="4737253"/>
          </a:xfrm>
          <a:prstGeom prst="rect">
            <a:avLst/>
          </a:prstGeom>
        </p:spPr>
      </p:pic>
    </p:spTree>
    <p:extLst>
      <p:ext uri="{BB962C8B-B14F-4D97-AF65-F5344CB8AC3E}">
        <p14:creationId xmlns:p14="http://schemas.microsoft.com/office/powerpoint/2010/main" val="664297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846721-FC42-18E4-76B1-E7A41C97FF99}"/>
              </a:ext>
            </a:extLst>
          </p:cNvPr>
          <p:cNvSpPr txBox="1">
            <a:spLocks noGrp="1"/>
          </p:cNvSpPr>
          <p:nvPr>
            <p:ph type="title" idx="4294967295"/>
          </p:nvPr>
        </p:nvSpPr>
        <p:spPr>
          <a:xfrm>
            <a:off x="838200" y="1032784"/>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CEEDAR Overview</a:t>
            </a:r>
          </a:p>
        </p:txBody>
      </p:sp>
      <p:sp>
        <p:nvSpPr>
          <p:cNvPr id="2" name="Content Placeholder 2">
            <a:extLst>
              <a:ext uri="{FF2B5EF4-FFF2-40B4-BE49-F238E27FC236}">
                <a16:creationId xmlns:a16="http://schemas.microsoft.com/office/drawing/2014/main" id="{2B2C5A55-3490-8424-9043-441044A7A9A0}"/>
              </a:ext>
            </a:extLst>
          </p:cNvPr>
          <p:cNvSpPr txBox="1">
            <a:spLocks/>
          </p:cNvSpPr>
          <p:nvPr/>
        </p:nvSpPr>
        <p:spPr>
          <a:xfrm>
            <a:off x="838200" y="2358347"/>
            <a:ext cx="10279566" cy="34668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Blip>
                <a:blip r:embed="rId2"/>
              </a:buBlip>
              <a:defRPr/>
            </a:pPr>
            <a:r>
              <a:rPr lang="en-US" sz="2400" dirty="0">
                <a:latin typeface="Gentona Book" pitchFamily="2" charset="77"/>
              </a:rPr>
              <a:t>National Technical Assistance Center </a:t>
            </a:r>
          </a:p>
          <a:p>
            <a:pPr>
              <a:lnSpc>
                <a:spcPct val="100000"/>
              </a:lnSpc>
              <a:spcBef>
                <a:spcPts val="0"/>
              </a:spcBef>
              <a:buBlip>
                <a:blip r:embed="rId2"/>
              </a:buBlip>
              <a:defRPr/>
            </a:pPr>
            <a:r>
              <a:rPr lang="en-US" sz="2400" dirty="0">
                <a:latin typeface="Gentona Book" pitchFamily="2" charset="77"/>
              </a:rPr>
              <a:t>Provides assistance to collaborating teams of state departments of education, institutes of higher education, and local education agencies to ensure effective teachers and leaders for each student. </a:t>
            </a:r>
          </a:p>
          <a:p>
            <a:pPr>
              <a:lnSpc>
                <a:spcPct val="150000"/>
              </a:lnSpc>
              <a:spcBef>
                <a:spcPts val="0"/>
              </a:spcBef>
              <a:buBlip>
                <a:blip r:embed="rId2"/>
              </a:buBlip>
              <a:defRPr/>
            </a:pPr>
            <a:r>
              <a:rPr lang="en-US" sz="2400" dirty="0">
                <a:latin typeface="Gentona Book" pitchFamily="2" charset="77"/>
              </a:rPr>
              <a:t>Currently partnering with 19 states </a:t>
            </a:r>
          </a:p>
          <a:p>
            <a:pPr>
              <a:lnSpc>
                <a:spcPct val="150000"/>
              </a:lnSpc>
              <a:spcBef>
                <a:spcPts val="0"/>
              </a:spcBef>
              <a:buBlip>
                <a:blip r:embed="rId2"/>
              </a:buBlip>
              <a:defRPr/>
            </a:pPr>
            <a:r>
              <a:rPr lang="en-US" sz="2400" dirty="0">
                <a:latin typeface="Gentona Book" pitchFamily="2" charset="77"/>
              </a:rPr>
              <a:t>Resources available at CEEDAR.ORG</a:t>
            </a:r>
          </a:p>
        </p:txBody>
      </p:sp>
    </p:spTree>
    <p:extLst>
      <p:ext uri="{BB962C8B-B14F-4D97-AF65-F5344CB8AC3E}">
        <p14:creationId xmlns:p14="http://schemas.microsoft.com/office/powerpoint/2010/main" val="1567005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C3F2E3-A597-E464-AC47-D011113B42E5}"/>
              </a:ext>
            </a:extLst>
          </p:cNvPr>
          <p:cNvSpPr txBox="1">
            <a:spLocks noGrp="1"/>
          </p:cNvSpPr>
          <p:nvPr>
            <p:ph type="title" idx="4294967295"/>
          </p:nvPr>
        </p:nvSpPr>
        <p:spPr>
          <a:xfrm>
            <a:off x="838200" y="103278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Our Mission</a:t>
            </a:r>
          </a:p>
        </p:txBody>
      </p:sp>
      <p:sp>
        <p:nvSpPr>
          <p:cNvPr id="5" name="Content Placeholder 2">
            <a:extLst>
              <a:ext uri="{FF2B5EF4-FFF2-40B4-BE49-F238E27FC236}">
                <a16:creationId xmlns:a16="http://schemas.microsoft.com/office/drawing/2014/main" id="{23587C91-A30B-10D7-4528-2253F0309613}"/>
              </a:ext>
            </a:extLst>
          </p:cNvPr>
          <p:cNvSpPr txBox="1">
            <a:spLocks/>
          </p:cNvSpPr>
          <p:nvPr/>
        </p:nvSpPr>
        <p:spPr>
          <a:xfrm>
            <a:off x="741829" y="2249759"/>
            <a:ext cx="10708341" cy="20014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Tx/>
              <a:buNone/>
              <a:defRPr/>
            </a:pPr>
            <a:r>
              <a:rPr lang="en-US" sz="2400" dirty="0">
                <a:latin typeface="Gentona Book" pitchFamily="2" charset="77"/>
              </a:rPr>
              <a:t>To support students with disabilities (SWDs) in achieving college- and career-ready standards by building the capacity of state personnel preparation systems to prepare teachers and leaders to implement evidence-based practices (EBPs) within multi-tiered systems of support (MTSS).</a:t>
            </a:r>
          </a:p>
        </p:txBody>
      </p:sp>
      <p:pic>
        <p:nvPicPr>
          <p:cNvPr id="8" name="Picture 7" descr="CEEDAR Center Logo">
            <a:extLst>
              <a:ext uri="{FF2B5EF4-FFF2-40B4-BE49-F238E27FC236}">
                <a16:creationId xmlns:a16="http://schemas.microsoft.com/office/drawing/2014/main" id="{6D9441BA-F101-B331-5308-C34D5A3D344A}"/>
              </a:ext>
            </a:extLst>
          </p:cNvPr>
          <p:cNvPicPr>
            <a:picLocks noChangeAspect="1"/>
          </p:cNvPicPr>
          <p:nvPr/>
        </p:nvPicPr>
        <p:blipFill>
          <a:blip r:embed="rId3"/>
          <a:stretch>
            <a:fillRect/>
          </a:stretch>
        </p:blipFill>
        <p:spPr>
          <a:xfrm>
            <a:off x="4166448" y="4327695"/>
            <a:ext cx="3859102" cy="801331"/>
          </a:xfrm>
          <a:prstGeom prst="rect">
            <a:avLst/>
          </a:prstGeom>
        </p:spPr>
      </p:pic>
    </p:spTree>
    <p:extLst>
      <p:ext uri="{BB962C8B-B14F-4D97-AF65-F5344CB8AC3E}">
        <p14:creationId xmlns:p14="http://schemas.microsoft.com/office/powerpoint/2010/main" val="3697616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5536F-02AB-F4EA-0C80-F8EAC6AC6B85}"/>
              </a:ext>
            </a:extLst>
          </p:cNvPr>
          <p:cNvSpPr txBox="1">
            <a:spLocks noGrp="1"/>
          </p:cNvSpPr>
          <p:nvPr>
            <p:ph type="title" idx="4294967295"/>
          </p:nvPr>
        </p:nvSpPr>
        <p:spPr>
          <a:xfrm>
            <a:off x="4492487" y="585520"/>
            <a:ext cx="3207026" cy="5773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Sample Photos</a:t>
            </a:r>
          </a:p>
        </p:txBody>
      </p:sp>
      <p:pic>
        <p:nvPicPr>
          <p:cNvPr id="4" name="Picture 3" descr="A person raising their hand&#10;&#10;">
            <a:extLst>
              <a:ext uri="{FF2B5EF4-FFF2-40B4-BE49-F238E27FC236}">
                <a16:creationId xmlns:a16="http://schemas.microsoft.com/office/drawing/2014/main" id="{452D0AB6-87C0-2B73-36F1-41A1ECFE4E9C}"/>
              </a:ext>
            </a:extLst>
          </p:cNvPr>
          <p:cNvPicPr>
            <a:picLocks noChangeAspect="1"/>
          </p:cNvPicPr>
          <p:nvPr/>
        </p:nvPicPr>
        <p:blipFill>
          <a:blip r:embed="rId3"/>
          <a:stretch>
            <a:fillRect/>
          </a:stretch>
        </p:blipFill>
        <p:spPr>
          <a:xfrm>
            <a:off x="387628" y="1781888"/>
            <a:ext cx="3092030" cy="1647110"/>
          </a:xfrm>
          <a:prstGeom prst="rect">
            <a:avLst/>
          </a:prstGeom>
        </p:spPr>
      </p:pic>
      <p:pic>
        <p:nvPicPr>
          <p:cNvPr id="6" name="Picture 5" descr="Teacher working with student at desk">
            <a:extLst>
              <a:ext uri="{FF2B5EF4-FFF2-40B4-BE49-F238E27FC236}">
                <a16:creationId xmlns:a16="http://schemas.microsoft.com/office/drawing/2014/main" id="{3A3AF549-9128-77A8-6779-4DC2B4707C02}"/>
              </a:ext>
            </a:extLst>
          </p:cNvPr>
          <p:cNvPicPr>
            <a:picLocks noChangeAspect="1"/>
          </p:cNvPicPr>
          <p:nvPr/>
        </p:nvPicPr>
        <p:blipFill>
          <a:blip r:embed="rId4"/>
          <a:stretch>
            <a:fillRect/>
          </a:stretch>
        </p:blipFill>
        <p:spPr>
          <a:xfrm>
            <a:off x="3672673" y="1781888"/>
            <a:ext cx="2928197" cy="1647111"/>
          </a:xfrm>
          <a:prstGeom prst="rect">
            <a:avLst/>
          </a:prstGeom>
        </p:spPr>
      </p:pic>
      <p:pic>
        <p:nvPicPr>
          <p:cNvPr id="8" name="Picture 7" descr="A group of students posing for a photo&#10;&#10;">
            <a:extLst>
              <a:ext uri="{FF2B5EF4-FFF2-40B4-BE49-F238E27FC236}">
                <a16:creationId xmlns:a16="http://schemas.microsoft.com/office/drawing/2014/main" id="{37F2286E-61B2-B198-E2EE-C4E6F2B2C292}"/>
              </a:ext>
            </a:extLst>
          </p:cNvPr>
          <p:cNvPicPr>
            <a:picLocks noChangeAspect="1"/>
          </p:cNvPicPr>
          <p:nvPr/>
        </p:nvPicPr>
        <p:blipFill>
          <a:blip r:embed="rId5"/>
          <a:stretch>
            <a:fillRect/>
          </a:stretch>
        </p:blipFill>
        <p:spPr>
          <a:xfrm>
            <a:off x="6793885" y="1781888"/>
            <a:ext cx="2468000" cy="1647110"/>
          </a:xfrm>
          <a:prstGeom prst="rect">
            <a:avLst/>
          </a:prstGeom>
        </p:spPr>
      </p:pic>
      <p:pic>
        <p:nvPicPr>
          <p:cNvPr id="10" name="Picture 9" descr="Student reading a book in a classroom with teacher clapping in support">
            <a:extLst>
              <a:ext uri="{FF2B5EF4-FFF2-40B4-BE49-F238E27FC236}">
                <a16:creationId xmlns:a16="http://schemas.microsoft.com/office/drawing/2014/main" id="{3597BD49-EAEC-04FE-DE9C-E76068E7C6ED}"/>
              </a:ext>
            </a:extLst>
          </p:cNvPr>
          <p:cNvPicPr>
            <a:picLocks noChangeAspect="1"/>
          </p:cNvPicPr>
          <p:nvPr/>
        </p:nvPicPr>
        <p:blipFill>
          <a:blip r:embed="rId6"/>
          <a:stretch>
            <a:fillRect/>
          </a:stretch>
        </p:blipFill>
        <p:spPr>
          <a:xfrm>
            <a:off x="9454900" y="1781888"/>
            <a:ext cx="2331439" cy="1647110"/>
          </a:xfrm>
          <a:prstGeom prst="rect">
            <a:avLst/>
          </a:prstGeom>
        </p:spPr>
      </p:pic>
      <p:pic>
        <p:nvPicPr>
          <p:cNvPr id="16" name="Picture 15" descr="A teacher high diving a student in a classroom">
            <a:extLst>
              <a:ext uri="{FF2B5EF4-FFF2-40B4-BE49-F238E27FC236}">
                <a16:creationId xmlns:a16="http://schemas.microsoft.com/office/drawing/2014/main" id="{F63046DB-39A3-929D-CCAA-6ADA1CE92DBA}"/>
              </a:ext>
            </a:extLst>
          </p:cNvPr>
          <p:cNvPicPr>
            <a:picLocks noChangeAspect="1"/>
          </p:cNvPicPr>
          <p:nvPr/>
        </p:nvPicPr>
        <p:blipFill>
          <a:blip r:embed="rId7"/>
          <a:stretch>
            <a:fillRect/>
          </a:stretch>
        </p:blipFill>
        <p:spPr>
          <a:xfrm>
            <a:off x="387628" y="3830704"/>
            <a:ext cx="2464902" cy="1641654"/>
          </a:xfrm>
          <a:prstGeom prst="rect">
            <a:avLst/>
          </a:prstGeom>
        </p:spPr>
      </p:pic>
      <p:pic>
        <p:nvPicPr>
          <p:cNvPr id="24" name="Picture 23" descr="A teacher sits and helps a student in a classroom ">
            <a:extLst>
              <a:ext uri="{FF2B5EF4-FFF2-40B4-BE49-F238E27FC236}">
                <a16:creationId xmlns:a16="http://schemas.microsoft.com/office/drawing/2014/main" id="{EC822F63-A4FF-1C41-857E-08E883B360C9}"/>
              </a:ext>
            </a:extLst>
          </p:cNvPr>
          <p:cNvPicPr>
            <a:picLocks noChangeAspect="1"/>
          </p:cNvPicPr>
          <p:nvPr/>
        </p:nvPicPr>
        <p:blipFill>
          <a:blip r:embed="rId8"/>
          <a:stretch>
            <a:fillRect/>
          </a:stretch>
        </p:blipFill>
        <p:spPr>
          <a:xfrm>
            <a:off x="3376039" y="3830704"/>
            <a:ext cx="2464902" cy="1641654"/>
          </a:xfrm>
          <a:prstGeom prst="rect">
            <a:avLst/>
          </a:prstGeom>
        </p:spPr>
      </p:pic>
      <p:pic>
        <p:nvPicPr>
          <p:cNvPr id="28" name="Picture 27" descr="A teacher and a child looking at a tablet&#10;">
            <a:extLst>
              <a:ext uri="{FF2B5EF4-FFF2-40B4-BE49-F238E27FC236}">
                <a16:creationId xmlns:a16="http://schemas.microsoft.com/office/drawing/2014/main" id="{0C798372-9B76-8898-91ED-6452A2AEE90B}"/>
              </a:ext>
            </a:extLst>
          </p:cNvPr>
          <p:cNvPicPr>
            <a:picLocks noChangeAspect="1"/>
          </p:cNvPicPr>
          <p:nvPr/>
        </p:nvPicPr>
        <p:blipFill>
          <a:blip r:embed="rId9"/>
          <a:stretch>
            <a:fillRect/>
          </a:stretch>
        </p:blipFill>
        <p:spPr>
          <a:xfrm>
            <a:off x="6344572" y="3830704"/>
            <a:ext cx="2464902" cy="1644886"/>
          </a:xfrm>
          <a:prstGeom prst="rect">
            <a:avLst/>
          </a:prstGeom>
        </p:spPr>
      </p:pic>
      <p:pic>
        <p:nvPicPr>
          <p:cNvPr id="26" name="Picture 25" descr="A group of children raising their hands in a classroom&#10;">
            <a:extLst>
              <a:ext uri="{FF2B5EF4-FFF2-40B4-BE49-F238E27FC236}">
                <a16:creationId xmlns:a16="http://schemas.microsoft.com/office/drawing/2014/main" id="{734A8D95-77A6-949E-595A-A0275D9C12CA}"/>
              </a:ext>
            </a:extLst>
          </p:cNvPr>
          <p:cNvPicPr>
            <a:picLocks noChangeAspect="1"/>
          </p:cNvPicPr>
          <p:nvPr/>
        </p:nvPicPr>
        <p:blipFill>
          <a:blip r:embed="rId10"/>
          <a:stretch>
            <a:fillRect/>
          </a:stretch>
        </p:blipFill>
        <p:spPr>
          <a:xfrm>
            <a:off x="9321436" y="3830704"/>
            <a:ext cx="2464903" cy="1606503"/>
          </a:xfrm>
          <a:prstGeom prst="rect">
            <a:avLst/>
          </a:prstGeom>
        </p:spPr>
      </p:pic>
      <p:sp>
        <p:nvSpPr>
          <p:cNvPr id="3" name="Title 1">
            <a:extLst>
              <a:ext uri="{FF2B5EF4-FFF2-40B4-BE49-F238E27FC236}">
                <a16:creationId xmlns:a16="http://schemas.microsoft.com/office/drawing/2014/main" id="{8769ADC8-AD49-2923-FB67-905D19FFEECF}"/>
              </a:ext>
            </a:extLst>
          </p:cNvPr>
          <p:cNvSpPr txBox="1">
            <a:spLocks/>
          </p:cNvSpPr>
          <p:nvPr/>
        </p:nvSpPr>
        <p:spPr>
          <a:xfrm>
            <a:off x="2831682" y="5636477"/>
            <a:ext cx="6528635" cy="5773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Gentona Book" pitchFamily="2" charset="77"/>
                <a:ea typeface="Gotham Bold" charset="0"/>
                <a:cs typeface="Gotham Bold" charset="0"/>
              </a:rPr>
              <a:t>*Feel free to use these images anywhere throughout the presentation</a:t>
            </a:r>
          </a:p>
        </p:txBody>
      </p:sp>
    </p:spTree>
    <p:extLst>
      <p:ext uri="{BB962C8B-B14F-4D97-AF65-F5344CB8AC3E}">
        <p14:creationId xmlns:p14="http://schemas.microsoft.com/office/powerpoint/2010/main" val="1994520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87A86-1FB6-27E5-3AF3-911D9C740634}"/>
              </a:ext>
            </a:extLst>
          </p:cNvPr>
          <p:cNvSpPr>
            <a:spLocks noGrp="1"/>
          </p:cNvSpPr>
          <p:nvPr>
            <p:ph type="title"/>
          </p:nvPr>
        </p:nvSpPr>
        <p:spPr/>
        <p:txBody>
          <a:bodyPr/>
          <a:lstStyle/>
          <a:p>
            <a:r>
              <a:rPr lang="en-US" dirty="0">
                <a:latin typeface="Gentona Book"/>
              </a:rPr>
              <a:t>Resource Overview</a:t>
            </a:r>
            <a:endParaRPr lang="en-US" dirty="0"/>
          </a:p>
        </p:txBody>
      </p:sp>
      <p:pic>
        <p:nvPicPr>
          <p:cNvPr id="5" name="Content Placeholder 3">
            <a:extLst>
              <a:ext uri="{FF2B5EF4-FFF2-40B4-BE49-F238E27FC236}">
                <a16:creationId xmlns:a16="http://schemas.microsoft.com/office/drawing/2014/main" id="{A022375F-0B60-1882-7494-1D35AFEA0D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11509" y="6232590"/>
            <a:ext cx="1690788" cy="513999"/>
          </a:xfrm>
          <a:prstGeom prst="rect">
            <a:avLst/>
          </a:prstGeom>
        </p:spPr>
      </p:pic>
      <p:sp>
        <p:nvSpPr>
          <p:cNvPr id="6" name="Content Placeholder 2">
            <a:extLst>
              <a:ext uri="{FF2B5EF4-FFF2-40B4-BE49-F238E27FC236}">
                <a16:creationId xmlns:a16="http://schemas.microsoft.com/office/drawing/2014/main" id="{630BE34E-1514-AD4E-86C0-21F4348A6473}"/>
              </a:ext>
            </a:extLst>
          </p:cNvPr>
          <p:cNvSpPr>
            <a:spLocks noGrp="1"/>
          </p:cNvSpPr>
          <p:nvPr>
            <p:ph sz="quarter" idx="10"/>
          </p:nvPr>
        </p:nvSpPr>
        <p:spPr>
          <a:xfrm>
            <a:off x="433388" y="1708603"/>
            <a:ext cx="11219636" cy="4118456"/>
          </a:xfrm>
        </p:spPr>
        <p:txBody>
          <a:bodyPr vert="horz" lIns="91440" tIns="45720" rIns="91440" bIns="45720" rtlCol="0" anchor="t">
            <a:normAutofit/>
          </a:bodyPr>
          <a:lstStyle/>
          <a:p>
            <a:r>
              <a:rPr lang="en-US" b="1" dirty="0">
                <a:solidFill>
                  <a:schemeClr val="bg1">
                    <a:lumMod val="95000"/>
                  </a:schemeClr>
                </a:solidFill>
                <a:latin typeface="Gentona Book"/>
                <a:hlinkClick r:id="rId4">
                  <a:extLst>
                    <a:ext uri="{A12FA001-AC4F-418D-AE19-62706E023703}">
                      <ahyp:hlinkClr xmlns:ahyp="http://schemas.microsoft.com/office/drawing/2018/hyperlinkcolor" val="tx"/>
                    </a:ext>
                  </a:extLst>
                </a:hlinkClick>
              </a:rPr>
              <a:t>Education Commission of the States: Clinical Experience Policy Brief</a:t>
            </a:r>
          </a:p>
          <a:p>
            <a:r>
              <a:rPr lang="en-US" b="1" dirty="0">
                <a:solidFill>
                  <a:schemeClr val="bg1">
                    <a:lumMod val="95000"/>
                  </a:schemeClr>
                </a:solidFill>
                <a:latin typeface="Gentona Book"/>
                <a:hlinkClick r:id="rId5">
                  <a:extLst>
                    <a:ext uri="{A12FA001-AC4F-418D-AE19-62706E023703}">
                      <ahyp:hlinkClr xmlns:ahyp="http://schemas.microsoft.com/office/drawing/2018/hyperlinkcolor" val="tx"/>
                    </a:ext>
                  </a:extLst>
                </a:hlinkClick>
              </a:rPr>
              <a:t>EdPrepLab Clinical Practice Resources</a:t>
            </a:r>
          </a:p>
          <a:p>
            <a:r>
              <a:rPr lang="en-US" b="1" dirty="0">
                <a:solidFill>
                  <a:schemeClr val="bg1">
                    <a:lumMod val="95000"/>
                  </a:schemeClr>
                </a:solidFill>
                <a:latin typeface="Gentona Book"/>
                <a:hlinkClick r:id="rId6">
                  <a:extLst>
                    <a:ext uri="{A12FA001-AC4F-418D-AE19-62706E023703}">
                      <ahyp:hlinkClr xmlns:ahyp="http://schemas.microsoft.com/office/drawing/2018/hyperlinkcolor" val="tx"/>
                    </a:ext>
                  </a:extLst>
                </a:hlinkClick>
              </a:rPr>
              <a:t>Ed-Fi Alliance Resources</a:t>
            </a:r>
          </a:p>
          <a:p>
            <a:r>
              <a:rPr lang="en-US" b="1" dirty="0">
                <a:solidFill>
                  <a:schemeClr val="bg1">
                    <a:lumMod val="95000"/>
                  </a:schemeClr>
                </a:solidFill>
                <a:latin typeface="Gentona Book"/>
                <a:hlinkClick r:id="rId7">
                  <a:extLst>
                    <a:ext uri="{A12FA001-AC4F-418D-AE19-62706E023703}">
                      <ahyp:hlinkClr xmlns:ahyp="http://schemas.microsoft.com/office/drawing/2018/hyperlinkcolor" val="tx"/>
                    </a:ext>
                  </a:extLst>
                </a:hlinkClick>
              </a:rPr>
              <a:t>Mursion: Virtual Reality Training Simulations for Teachers and Educators</a:t>
            </a:r>
          </a:p>
          <a:p>
            <a:r>
              <a:rPr lang="en-US" b="1" dirty="0">
                <a:solidFill>
                  <a:schemeClr val="bg1">
                    <a:lumMod val="95000"/>
                  </a:schemeClr>
                </a:solidFill>
                <a:latin typeface="Gentona Book"/>
                <a:hlinkClick r:id="rId8">
                  <a:extLst>
                    <a:ext uri="{A12FA001-AC4F-418D-AE19-62706E023703}">
                      <ahyp:hlinkClr xmlns:ahyp="http://schemas.microsoft.com/office/drawing/2018/hyperlinkcolor" val="tx"/>
                    </a:ext>
                  </a:extLst>
                </a:hlinkClick>
              </a:rPr>
              <a:t>AACTE Clinical Practice Commission</a:t>
            </a:r>
          </a:p>
          <a:p>
            <a:r>
              <a:rPr lang="en-US" b="1" dirty="0">
                <a:solidFill>
                  <a:schemeClr val="bg1">
                    <a:lumMod val="95000"/>
                  </a:schemeClr>
                </a:solidFill>
                <a:latin typeface="Gentona Book"/>
                <a:hlinkClick r:id="rId9">
                  <a:extLst>
                    <a:ext uri="{A12FA001-AC4F-418D-AE19-62706E023703}">
                      <ahyp:hlinkClr xmlns:ahyp="http://schemas.microsoft.com/office/drawing/2018/hyperlinkcolor" val="tx"/>
                    </a:ext>
                  </a:extLst>
                </a:hlinkClick>
              </a:rPr>
              <a:t>AACTE Clinical Preparation Videos</a:t>
            </a:r>
          </a:p>
          <a:p>
            <a:endParaRPr lang="en-US" dirty="0"/>
          </a:p>
        </p:txBody>
      </p:sp>
    </p:spTree>
    <p:extLst>
      <p:ext uri="{BB962C8B-B14F-4D97-AF65-F5344CB8AC3E}">
        <p14:creationId xmlns:p14="http://schemas.microsoft.com/office/powerpoint/2010/main" val="1061229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9343F3-036B-81B3-76D0-9FAA2F9B0001}"/>
              </a:ext>
            </a:extLst>
          </p:cNvPr>
          <p:cNvSpPr>
            <a:spLocks noGrp="1"/>
          </p:cNvSpPr>
          <p:nvPr>
            <p:ph type="title" idx="4294967295"/>
          </p:nvPr>
        </p:nvSpPr>
        <p:spPr>
          <a:xfrm>
            <a:off x="508000" y="679035"/>
            <a:ext cx="5319713" cy="1162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chemeClr val="bg1"/>
                </a:solidFill>
                <a:effectLst/>
                <a:uLnTx/>
                <a:uFillTx/>
                <a:latin typeface="Gentona Book"/>
                <a:ea typeface="+mn-ea"/>
                <a:cs typeface="+mn-cs"/>
              </a:rPr>
              <a:t>Exemplar </a:t>
            </a:r>
            <a:endParaRPr kumimoji="0" lang="en-US" sz="4400" b="1" i="0" u="none" strike="noStrike" kern="1200" cap="none" spc="0" normalizeH="0" baseline="0" noProof="0" dirty="0">
              <a:ln>
                <a:noFill/>
              </a:ln>
              <a:solidFill>
                <a:schemeClr val="bg1"/>
              </a:solidFill>
              <a:effectLst/>
              <a:uLnTx/>
              <a:uFillTx/>
              <a:latin typeface="+mn-lt"/>
              <a:ea typeface="+mn-ea"/>
              <a:cs typeface="Calibri" panose="020F0502020204030204"/>
            </a:endParaRPr>
          </a:p>
        </p:txBody>
      </p:sp>
      <p:sp>
        <p:nvSpPr>
          <p:cNvPr id="3" name="Rectangle 2">
            <a:extLst>
              <a:ext uri="{FF2B5EF4-FFF2-40B4-BE49-F238E27FC236}">
                <a16:creationId xmlns:a16="http://schemas.microsoft.com/office/drawing/2014/main" id="{2449A73F-1459-1E3E-7D60-5D300299A17F}"/>
              </a:ext>
              <a:ext uri="{C183D7F6-B498-43B3-948B-1728B52AA6E4}">
                <adec:decorative xmlns:adec="http://schemas.microsoft.com/office/drawing/2017/decorative" val="1"/>
              </a:ext>
            </a:extLst>
          </p:cNvPr>
          <p:cNvSpPr/>
          <p:nvPr/>
        </p:nvSpPr>
        <p:spPr>
          <a:xfrm>
            <a:off x="511231" y="381151"/>
            <a:ext cx="5319451" cy="1275498"/>
          </a:xfrm>
          <a:prstGeom prst="rect">
            <a:avLst/>
          </a:prstGeom>
          <a:no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ntona Book" pitchFamily="2" charset="77"/>
            </a:endParaRPr>
          </a:p>
        </p:txBody>
      </p:sp>
      <p:pic>
        <p:nvPicPr>
          <p:cNvPr id="4" name="Picture 3" descr="Photo of Michael J. Kennedy">
            <a:extLst>
              <a:ext uri="{FF2B5EF4-FFF2-40B4-BE49-F238E27FC236}">
                <a16:creationId xmlns:a16="http://schemas.microsoft.com/office/drawing/2014/main" id="{58D3DE6E-611F-76AE-02D2-B944E576DA51}"/>
              </a:ext>
            </a:extLst>
          </p:cNvPr>
          <p:cNvPicPr>
            <a:picLocks noChangeAspect="1"/>
          </p:cNvPicPr>
          <p:nvPr/>
        </p:nvPicPr>
        <p:blipFill>
          <a:blip r:embed="rId3"/>
          <a:stretch>
            <a:fillRect/>
          </a:stretch>
        </p:blipFill>
        <p:spPr>
          <a:xfrm>
            <a:off x="1902959" y="2161495"/>
            <a:ext cx="1952626" cy="2175783"/>
          </a:xfrm>
          <a:prstGeom prst="rect">
            <a:avLst/>
          </a:prstGeom>
        </p:spPr>
      </p:pic>
      <p:sp>
        <p:nvSpPr>
          <p:cNvPr id="6" name="TextBox 5">
            <a:extLst>
              <a:ext uri="{FF2B5EF4-FFF2-40B4-BE49-F238E27FC236}">
                <a16:creationId xmlns:a16="http://schemas.microsoft.com/office/drawing/2014/main" id="{1C387873-41A4-EC1C-B8DF-609A44B5F3BA}"/>
              </a:ext>
            </a:extLst>
          </p:cNvPr>
          <p:cNvSpPr txBox="1"/>
          <p:nvPr/>
        </p:nvSpPr>
        <p:spPr>
          <a:xfrm>
            <a:off x="1808922" y="4326836"/>
            <a:ext cx="327506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ea typeface="+mn-lt"/>
                <a:cs typeface="+mn-lt"/>
              </a:rPr>
              <a:t>Michael J. Kennedy, Ph.D. </a:t>
            </a:r>
            <a:endParaRPr lang="en-US">
              <a:solidFill>
                <a:schemeClr val="bg1"/>
              </a:solidFill>
              <a:ea typeface="Calibri"/>
              <a:cs typeface="Calibri"/>
            </a:endParaRPr>
          </a:p>
          <a:p>
            <a:r>
              <a:rPr lang="en-US" sz="2000" b="1" dirty="0">
                <a:solidFill>
                  <a:schemeClr val="bg1"/>
                </a:solidFill>
                <a:ea typeface="+mn-lt"/>
                <a:cs typeface="+mn-lt"/>
              </a:rPr>
              <a:t>Professor, Special Education  </a:t>
            </a:r>
            <a:endParaRPr lang="en-US">
              <a:solidFill>
                <a:schemeClr val="bg1"/>
              </a:solidFill>
              <a:ea typeface="Calibri"/>
              <a:cs typeface="Calibri"/>
            </a:endParaRPr>
          </a:p>
          <a:p>
            <a:r>
              <a:rPr lang="en-US" sz="2000" b="1" dirty="0">
                <a:solidFill>
                  <a:schemeClr val="bg1"/>
                </a:solidFill>
                <a:ea typeface="+mn-lt"/>
                <a:cs typeface="+mn-lt"/>
              </a:rPr>
              <a:t>University of Virginia  </a:t>
            </a:r>
            <a:endParaRPr lang="en-US">
              <a:solidFill>
                <a:schemeClr val="bg1"/>
              </a:solidFill>
              <a:ea typeface="Calibri"/>
              <a:cs typeface="Calibri"/>
            </a:endParaRPr>
          </a:p>
          <a:p>
            <a:r>
              <a:rPr lang="en-US" sz="2000" b="1" dirty="0">
                <a:solidFill>
                  <a:schemeClr val="bg1"/>
                </a:solidFill>
                <a:ea typeface="+mn-lt"/>
                <a:cs typeface="+mn-lt"/>
              </a:rPr>
              <a:t>Co-Editor, </a:t>
            </a:r>
            <a:r>
              <a:rPr lang="en-US" sz="2000" b="1" i="1" dirty="0">
                <a:solidFill>
                  <a:schemeClr val="bg1"/>
                </a:solidFill>
                <a:ea typeface="+mn-lt"/>
                <a:cs typeface="+mn-lt"/>
              </a:rPr>
              <a:t>Journal of Special Education Technology</a:t>
            </a:r>
            <a:r>
              <a:rPr lang="en-US" sz="2000" b="1" dirty="0">
                <a:solidFill>
                  <a:schemeClr val="bg1"/>
                </a:solidFill>
                <a:ea typeface="+mn-lt"/>
                <a:cs typeface="+mn-lt"/>
              </a:rPr>
              <a:t> </a:t>
            </a:r>
            <a:endParaRPr lang="en-US" dirty="0">
              <a:solidFill>
                <a:schemeClr val="bg1"/>
              </a:solidFill>
              <a:ea typeface="Calibri" panose="020F0502020204030204"/>
              <a:cs typeface="Calibri" panose="020F0502020204030204"/>
            </a:endParaRPr>
          </a:p>
        </p:txBody>
      </p:sp>
      <p:pic>
        <p:nvPicPr>
          <p:cNvPr id="7" name="Picture 6" descr="Rachel L. Kunemund headshot">
            <a:extLst>
              <a:ext uri="{FF2B5EF4-FFF2-40B4-BE49-F238E27FC236}">
                <a16:creationId xmlns:a16="http://schemas.microsoft.com/office/drawing/2014/main" id="{3C628D8E-17C2-6872-805A-58FD4D68435E}"/>
              </a:ext>
            </a:extLst>
          </p:cNvPr>
          <p:cNvPicPr>
            <a:picLocks noChangeAspect="1"/>
          </p:cNvPicPr>
          <p:nvPr/>
        </p:nvPicPr>
        <p:blipFill>
          <a:blip r:embed="rId4"/>
          <a:stretch>
            <a:fillRect/>
          </a:stretch>
        </p:blipFill>
        <p:spPr>
          <a:xfrm>
            <a:off x="7104970" y="2228170"/>
            <a:ext cx="2107747" cy="2107747"/>
          </a:xfrm>
          <a:prstGeom prst="rect">
            <a:avLst/>
          </a:prstGeom>
        </p:spPr>
      </p:pic>
      <p:sp>
        <p:nvSpPr>
          <p:cNvPr id="5" name="TextBox 4">
            <a:extLst>
              <a:ext uri="{FF2B5EF4-FFF2-40B4-BE49-F238E27FC236}">
                <a16:creationId xmlns:a16="http://schemas.microsoft.com/office/drawing/2014/main" id="{4DD11A4E-861D-23AB-E77C-B4B50BD03AE6}"/>
              </a:ext>
            </a:extLst>
          </p:cNvPr>
          <p:cNvSpPr txBox="1"/>
          <p:nvPr/>
        </p:nvSpPr>
        <p:spPr>
          <a:xfrm>
            <a:off x="6940826" y="4329043"/>
            <a:ext cx="4538868"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ea typeface="+mn-lt"/>
                <a:cs typeface="+mn-lt"/>
              </a:rPr>
              <a:t>Rachel L. </a:t>
            </a:r>
            <a:r>
              <a:rPr lang="en-US" sz="2000" b="1" dirty="0" err="1">
                <a:solidFill>
                  <a:schemeClr val="bg1"/>
                </a:solidFill>
                <a:ea typeface="+mn-lt"/>
                <a:cs typeface="+mn-lt"/>
              </a:rPr>
              <a:t>Kunemund</a:t>
            </a:r>
            <a:r>
              <a:rPr lang="en-US" sz="2000" b="1" dirty="0">
                <a:solidFill>
                  <a:schemeClr val="bg1"/>
                </a:solidFill>
                <a:ea typeface="+mn-lt"/>
                <a:cs typeface="+mn-lt"/>
              </a:rPr>
              <a:t>, Ph.D. </a:t>
            </a:r>
            <a:endParaRPr lang="en-US" dirty="0">
              <a:solidFill>
                <a:schemeClr val="bg1"/>
              </a:solidFill>
            </a:endParaRPr>
          </a:p>
          <a:p>
            <a:r>
              <a:rPr lang="en-US" sz="2000" b="1" dirty="0">
                <a:solidFill>
                  <a:schemeClr val="bg1"/>
                </a:solidFill>
                <a:ea typeface="+mn-lt"/>
                <a:cs typeface="+mn-lt"/>
              </a:rPr>
              <a:t>Research Assistant Professor </a:t>
            </a:r>
            <a:endParaRPr lang="en-US"/>
          </a:p>
          <a:p>
            <a:r>
              <a:rPr lang="en-US" sz="2000" b="1" dirty="0">
                <a:solidFill>
                  <a:schemeClr val="bg1"/>
                </a:solidFill>
                <a:ea typeface="+mn-lt"/>
                <a:cs typeface="+mn-lt"/>
              </a:rPr>
              <a:t>University of Virginia</a:t>
            </a:r>
            <a:endParaRPr lang="en-US" dirty="0">
              <a:solidFill>
                <a:schemeClr val="bg1"/>
              </a:solidFill>
            </a:endParaRPr>
          </a:p>
          <a:p>
            <a:r>
              <a:rPr lang="en-US" sz="2000" b="1" dirty="0">
                <a:solidFill>
                  <a:schemeClr val="bg1"/>
                </a:solidFill>
                <a:ea typeface="+mn-lt"/>
                <a:cs typeface="+mn-lt"/>
              </a:rPr>
              <a:t>School of Education and Human Development</a:t>
            </a:r>
            <a:endParaRPr lang="en-US" dirty="0">
              <a:solidFill>
                <a:schemeClr val="bg1"/>
              </a:solidFill>
            </a:endParaRPr>
          </a:p>
          <a:p>
            <a:endParaRPr lang="en-US" sz="2000" b="1" dirty="0">
              <a:solidFill>
                <a:schemeClr val="bg1"/>
              </a:solidFill>
              <a:ea typeface="Calibri"/>
              <a:cs typeface="Calibri"/>
            </a:endParaRPr>
          </a:p>
          <a:p>
            <a:endParaRPr lang="en-US" sz="2000" b="1" dirty="0">
              <a:solidFill>
                <a:schemeClr val="bg1"/>
              </a:solidFill>
              <a:ea typeface="+mn-lt"/>
              <a:cs typeface="+mn-lt"/>
            </a:endParaRPr>
          </a:p>
          <a:p>
            <a:pPr algn="l"/>
            <a:endParaRPr lang="en-US" dirty="0">
              <a:cs typeface="Calibri"/>
            </a:endParaRPr>
          </a:p>
        </p:txBody>
      </p:sp>
    </p:spTree>
    <p:extLst>
      <p:ext uri="{BB962C8B-B14F-4D97-AF65-F5344CB8AC3E}">
        <p14:creationId xmlns:p14="http://schemas.microsoft.com/office/powerpoint/2010/main" val="2986899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54BF25-4F6B-E97F-AC0B-469B6C2732F7}"/>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US" dirty="0"/>
              <a:t>COACHED- capturing observations and collaboratively sharing educational data</a:t>
            </a:r>
          </a:p>
        </p:txBody>
      </p:sp>
      <p:sp>
        <p:nvSpPr>
          <p:cNvPr id="7" name="Subtitle 2">
            <a:extLst>
              <a:ext uri="{FF2B5EF4-FFF2-40B4-BE49-F238E27FC236}">
                <a16:creationId xmlns:a16="http://schemas.microsoft.com/office/drawing/2014/main" id="{37CF8663-ED33-4CD1-A159-D6C7E10D946E}"/>
              </a:ext>
            </a:extLst>
          </p:cNvPr>
          <p:cNvSpPr>
            <a:spLocks noGrp="1"/>
          </p:cNvSpPr>
          <p:nvPr>
            <p:ph type="subTitle" idx="1"/>
          </p:nvPr>
        </p:nvSpPr>
        <p:spPr>
          <a:xfrm>
            <a:off x="1036684" y="4462272"/>
            <a:ext cx="3953501" cy="1272831"/>
          </a:xfrm>
        </p:spPr>
        <p:txBody>
          <a:bodyPr vert="horz" lIns="91440" tIns="45720" rIns="91440" bIns="45720" rtlCol="0" anchor="t">
            <a:normAutofit lnSpcReduction="10000"/>
          </a:bodyPr>
          <a:lstStyle/>
          <a:p>
            <a:pPr algn="l"/>
            <a:r>
              <a:rPr lang="en-US" dirty="0"/>
              <a:t>Michael J. Kennedy, Ph.D.</a:t>
            </a:r>
          </a:p>
          <a:p>
            <a:pPr algn="l"/>
            <a:r>
              <a:rPr lang="en-US" dirty="0"/>
              <a:t>Rachel Kunemund, Ph.D. </a:t>
            </a:r>
          </a:p>
          <a:p>
            <a:pPr algn="l"/>
            <a:r>
              <a:rPr lang="en-US" dirty="0"/>
              <a:t>Olivia Coleman, Ph.D. </a:t>
            </a:r>
          </a:p>
        </p:txBody>
      </p:sp>
      <p:pic>
        <p:nvPicPr>
          <p:cNvPr id="6" name="Picture 5" descr="COACHED logo: Capturing Observations And Collaboratively Sharing Educational Data">
            <a:extLst>
              <a:ext uri="{FF2B5EF4-FFF2-40B4-BE49-F238E27FC236}">
                <a16:creationId xmlns:a16="http://schemas.microsoft.com/office/drawing/2014/main" id="{4058B2A3-F2D8-BF8A-5B53-C405224D0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713" y="1028700"/>
            <a:ext cx="8229600" cy="2400300"/>
          </a:xfrm>
          <a:prstGeom prst="rect">
            <a:avLst/>
          </a:prstGeom>
        </p:spPr>
      </p:pic>
      <p:pic>
        <p:nvPicPr>
          <p:cNvPr id="1026" name="Picture 2" descr="Ideas that Work logo">
            <a:extLst>
              <a:ext uri="{FF2B5EF4-FFF2-40B4-BE49-F238E27FC236}">
                <a16:creationId xmlns:a16="http://schemas.microsoft.com/office/drawing/2014/main" id="{BA281EA7-34F0-47F9-9D78-F8AABF82362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22513" y="5708786"/>
            <a:ext cx="763081" cy="4955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84F19B0-2F73-4005-8ACF-4E7FD82CC492}"/>
              </a:ext>
            </a:extLst>
          </p:cNvPr>
          <p:cNvSpPr txBox="1"/>
          <p:nvPr/>
        </p:nvSpPr>
        <p:spPr>
          <a:xfrm>
            <a:off x="5817923" y="5496042"/>
            <a:ext cx="6145730" cy="7848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676A6C"/>
                </a:solidFill>
                <a:effectLst/>
                <a:uLnTx/>
                <a:uFillTx/>
                <a:latin typeface="Open Sans"/>
                <a:ea typeface="+mn-ea"/>
                <a:cs typeface="+mn-cs"/>
              </a:rPr>
              <a:t>• This content was produced under U.S. Department of Education, Office of Special Education Programs, Award No. H327S190004. Carlene Reid, Ed.D.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719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3D69F3-6B0E-6E00-4D6B-3A0838B575C1}"/>
              </a:ext>
            </a:extLst>
          </p:cNvPr>
          <p:cNvSpPr txBox="1">
            <a:spLocks noGrp="1"/>
          </p:cNvSpPr>
          <p:nvPr>
            <p:ph type="title" idx="4294967295"/>
          </p:nvPr>
        </p:nvSpPr>
        <p:spPr>
          <a:xfrm>
            <a:off x="90435" y="190919"/>
            <a:ext cx="11997732"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veat" pitchFamily="2" charset="0"/>
                <a:ea typeface="+mn-ea"/>
                <a:cs typeface="+mn-cs"/>
              </a:rPr>
              <a:t>If we surveyed methods used for observing and giving feedback to teacher candidates in TED programs across all 50 states, we’d find enormous variability in methods/tools used (quality too)</a:t>
            </a:r>
          </a:p>
        </p:txBody>
      </p:sp>
      <p:pic>
        <p:nvPicPr>
          <p:cNvPr id="5" name="Picture 4" descr="A map of the united states with many dots showing the variety methods for observing and giving feedback to teacher candidates.">
            <a:extLst>
              <a:ext uri="{FF2B5EF4-FFF2-40B4-BE49-F238E27FC236}">
                <a16:creationId xmlns:a16="http://schemas.microsoft.com/office/drawing/2014/main" id="{DCB0BA1A-4C3C-E2F4-D25F-F751C38A6E8E}"/>
              </a:ext>
            </a:extLst>
          </p:cNvPr>
          <p:cNvPicPr>
            <a:picLocks noChangeAspect="1"/>
          </p:cNvPicPr>
          <p:nvPr/>
        </p:nvPicPr>
        <p:blipFill>
          <a:blip r:embed="rId2"/>
          <a:stretch>
            <a:fillRect/>
          </a:stretch>
        </p:blipFill>
        <p:spPr>
          <a:xfrm>
            <a:off x="1348992" y="1841361"/>
            <a:ext cx="9480617" cy="4461467"/>
          </a:xfrm>
          <a:prstGeom prst="rect">
            <a:avLst/>
          </a:prstGeom>
        </p:spPr>
      </p:pic>
    </p:spTree>
    <p:extLst>
      <p:ext uri="{BB962C8B-B14F-4D97-AF65-F5344CB8AC3E}">
        <p14:creationId xmlns:p14="http://schemas.microsoft.com/office/powerpoint/2010/main" val="352391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0F50-4D73-468C-A786-E49C7BA4FE5E}"/>
              </a:ext>
            </a:extLst>
          </p:cNvPr>
          <p:cNvSpPr>
            <a:spLocks noGrp="1"/>
          </p:cNvSpPr>
          <p:nvPr>
            <p:ph type="title"/>
          </p:nvPr>
        </p:nvSpPr>
        <p:spPr>
          <a:xfrm>
            <a:off x="682805" y="350839"/>
            <a:ext cx="6507704" cy="2221992"/>
          </a:xfrm>
        </p:spPr>
        <p:txBody>
          <a:bodyPr>
            <a:normAutofit/>
          </a:bodyPr>
          <a:lstStyle/>
          <a:p>
            <a:r>
              <a:rPr lang="en-US" sz="6600" b="1" dirty="0">
                <a:solidFill>
                  <a:schemeClr val="bg2">
                    <a:lumMod val="50000"/>
                  </a:schemeClr>
                </a:solidFill>
              </a:rPr>
              <a:t>Access COACHED</a:t>
            </a:r>
          </a:p>
        </p:txBody>
      </p:sp>
      <p:sp>
        <p:nvSpPr>
          <p:cNvPr id="4" name="TextBox 3">
            <a:extLst>
              <a:ext uri="{FF2B5EF4-FFF2-40B4-BE49-F238E27FC236}">
                <a16:creationId xmlns:a16="http://schemas.microsoft.com/office/drawing/2014/main" id="{642C4496-742A-4A5F-9126-0A2F1F124D3D}"/>
              </a:ext>
            </a:extLst>
          </p:cNvPr>
          <p:cNvSpPr txBox="1"/>
          <p:nvPr/>
        </p:nvSpPr>
        <p:spPr>
          <a:xfrm>
            <a:off x="180110" y="3796145"/>
            <a:ext cx="8437418"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https://coached-20.azurewebsites.net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Graphic 6" descr="Right pointing backhand index outline">
            <a:extLst>
              <a:ext uri="{FF2B5EF4-FFF2-40B4-BE49-F238E27FC236}">
                <a16:creationId xmlns:a16="http://schemas.microsoft.com/office/drawing/2014/main" id="{85BFEE23-F124-4ACC-B924-FC64691CFA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817399">
            <a:off x="8350951" y="3634789"/>
            <a:ext cx="914400" cy="914400"/>
          </a:xfrm>
          <a:prstGeom prst="rect">
            <a:avLst/>
          </a:prstGeom>
        </p:spPr>
      </p:pic>
      <p:pic>
        <p:nvPicPr>
          <p:cNvPr id="6" name="Picture 5" descr="A qr code ">
            <a:extLst>
              <a:ext uri="{FF2B5EF4-FFF2-40B4-BE49-F238E27FC236}">
                <a16:creationId xmlns:a16="http://schemas.microsoft.com/office/drawing/2014/main" id="{719A0708-E315-5755-4683-E8DF5C40C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8152" y="626918"/>
            <a:ext cx="2399406" cy="2975263"/>
          </a:xfrm>
          <a:prstGeom prst="rect">
            <a:avLst/>
          </a:prstGeom>
        </p:spPr>
      </p:pic>
      <p:sp>
        <p:nvSpPr>
          <p:cNvPr id="8" name="Content Placeholder 7">
            <a:extLst>
              <a:ext uri="{FF2B5EF4-FFF2-40B4-BE49-F238E27FC236}">
                <a16:creationId xmlns:a16="http://schemas.microsoft.com/office/drawing/2014/main" id="{F21E9601-CF74-0B24-4BF4-B1DA34CC324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06864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A28905AB-3DFF-47BF-BD52-6C7B90B1D34C}"/>
              </a:ext>
            </a:extLst>
          </p:cNvPr>
          <p:cNvSpPr txBox="1">
            <a:spLocks noGrp="1"/>
          </p:cNvSpPr>
          <p:nvPr>
            <p:ph type="title" idx="4294967295"/>
          </p:nvPr>
        </p:nvSpPr>
        <p:spPr>
          <a:xfrm>
            <a:off x="5911936" y="-1450757"/>
            <a:ext cx="4928809" cy="14507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600"/>
              </a:spcAft>
              <a:buClrTx/>
              <a:buSzTx/>
              <a:buFontTx/>
              <a:buNone/>
              <a:tabLst/>
              <a:defRPr/>
            </a:pPr>
            <a:r>
              <a:rPr kumimoji="0" lang="en-US" sz="4800" b="1"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rPr>
              <a:t>COACHED 1</a:t>
            </a:r>
          </a:p>
        </p:txBody>
      </p:sp>
      <p:pic>
        <p:nvPicPr>
          <p:cNvPr id="45" name="Graphic 44" descr="Head with gears with solid fill">
            <a:extLst>
              <a:ext uri="{FF2B5EF4-FFF2-40B4-BE49-F238E27FC236}">
                <a16:creationId xmlns:a16="http://schemas.microsoft.com/office/drawing/2014/main" id="{7EAE6163-ED08-49BB-B33F-A50591A8F8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8336" y="633502"/>
            <a:ext cx="2784700" cy="2784700"/>
          </a:xfrm>
          <a:prstGeom prst="rect">
            <a:avLst/>
          </a:prstGeom>
        </p:spPr>
      </p:pic>
      <p:pic>
        <p:nvPicPr>
          <p:cNvPr id="44" name="Graphic 43" descr="Chat">
            <a:extLst>
              <a:ext uri="{FF2B5EF4-FFF2-40B4-BE49-F238E27FC236}">
                <a16:creationId xmlns:a16="http://schemas.microsoft.com/office/drawing/2014/main" id="{44997ACE-CECD-41E3-98E7-5FFC57F273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99006" y="473902"/>
            <a:ext cx="1626575" cy="1626575"/>
          </a:xfrm>
          <a:prstGeom prst="rect">
            <a:avLst/>
          </a:prstGeom>
        </p:spPr>
      </p:pic>
      <p:pic>
        <p:nvPicPr>
          <p:cNvPr id="43" name="Picture 42" descr="CT (coaching tools) logo">
            <a:extLst>
              <a:ext uri="{FF2B5EF4-FFF2-40B4-BE49-F238E27FC236}">
                <a16:creationId xmlns:a16="http://schemas.microsoft.com/office/drawing/2014/main" id="{61367D36-6248-4787-A04F-2F635EF860E4}"/>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877161" y="4013574"/>
            <a:ext cx="1947052" cy="1819377"/>
          </a:xfrm>
          <a:prstGeom prst="rect">
            <a:avLst/>
          </a:prstGeom>
        </p:spPr>
      </p:pic>
      <p:pic>
        <p:nvPicPr>
          <p:cNvPr id="7" name="Graphic 6" descr="Teacher with solid fill">
            <a:extLst>
              <a:ext uri="{FF2B5EF4-FFF2-40B4-BE49-F238E27FC236}">
                <a16:creationId xmlns:a16="http://schemas.microsoft.com/office/drawing/2014/main" id="{7867F595-3481-4337-AF6B-357E78BFB3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64752" y="3069855"/>
            <a:ext cx="2295082" cy="2295082"/>
          </a:xfrm>
          <a:prstGeom prst="rect">
            <a:avLst/>
          </a:prstGeom>
        </p:spPr>
      </p:pic>
      <p:sp>
        <p:nvSpPr>
          <p:cNvPr id="2" name="Title 1">
            <a:extLst>
              <a:ext uri="{FF2B5EF4-FFF2-40B4-BE49-F238E27FC236}">
                <a16:creationId xmlns:a16="http://schemas.microsoft.com/office/drawing/2014/main" id="{F4863CB1-0AEB-8B0C-EBAC-48DF4A6DD3B5}"/>
              </a:ext>
            </a:extLst>
          </p:cNvPr>
          <p:cNvSpPr txBox="1">
            <a:spLocks/>
          </p:cNvSpPr>
          <p:nvPr/>
        </p:nvSpPr>
        <p:spPr>
          <a:xfrm>
            <a:off x="6620933" y="634946"/>
            <a:ext cx="4928809" cy="14507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Aft>
                <a:spcPts val="600"/>
              </a:spcAft>
              <a:defRPr/>
            </a:pPr>
            <a:r>
              <a:rPr lang="en-US" b="1">
                <a:solidFill>
                  <a:prstClr val="black">
                    <a:lumMod val="75000"/>
                    <a:lumOff val="25000"/>
                  </a:prstClr>
                </a:solidFill>
                <a:latin typeface="Calibri Light" panose="020F0302020204030204"/>
              </a:rPr>
              <a:t>COACHED</a:t>
            </a:r>
            <a:endParaRPr lang="en-US" b="1" dirty="0">
              <a:solidFill>
                <a:prstClr val="black">
                  <a:lumMod val="75000"/>
                  <a:lumOff val="25000"/>
                </a:prstClr>
              </a:solidFill>
              <a:latin typeface="Calibri Light" panose="020F0302020204030204"/>
            </a:endParaRPr>
          </a:p>
        </p:txBody>
      </p:sp>
      <p:sp>
        <p:nvSpPr>
          <p:cNvPr id="5" name="Content Placeholder 2">
            <a:extLst>
              <a:ext uri="{FF2B5EF4-FFF2-40B4-BE49-F238E27FC236}">
                <a16:creationId xmlns:a16="http://schemas.microsoft.com/office/drawing/2014/main" id="{6A550FA2-C658-4EE1-AE9E-485FD54E4B62}"/>
              </a:ext>
            </a:extLst>
          </p:cNvPr>
          <p:cNvSpPr>
            <a:spLocks noGrp="1"/>
          </p:cNvSpPr>
          <p:nvPr>
            <p:ph idx="1"/>
          </p:nvPr>
        </p:nvSpPr>
        <p:spPr>
          <a:xfrm>
            <a:off x="6620933" y="2198914"/>
            <a:ext cx="4928809" cy="3670180"/>
          </a:xfrm>
        </p:spPr>
        <p:txBody>
          <a:bodyPr vert="horz" lIns="0" tIns="45720" rIns="0" bIns="45720" rtlCol="0">
            <a:normAutofit/>
          </a:bodyPr>
          <a:lstStyle/>
          <a:p>
            <a:r>
              <a:rPr lang="en-US" sz="3200" b="1" dirty="0"/>
              <a:t>Coaching</a:t>
            </a:r>
            <a:r>
              <a:rPr lang="en-US" sz="3200" dirty="0"/>
              <a:t> </a:t>
            </a:r>
            <a:r>
              <a:rPr lang="en-US" sz="3200" b="1" dirty="0"/>
              <a:t>Tools</a:t>
            </a:r>
          </a:p>
          <a:p>
            <a:endParaRPr lang="en-US" sz="3200" b="1" dirty="0"/>
          </a:p>
          <a:p>
            <a:pPr lvl="1"/>
            <a:r>
              <a:rPr lang="en-US" sz="2800" dirty="0"/>
              <a:t>CT Scan Observational Instrument</a:t>
            </a:r>
          </a:p>
          <a:p>
            <a:pPr lvl="1"/>
            <a:r>
              <a:rPr lang="en-US" sz="2800" dirty="0"/>
              <a:t>Interactive Feedback Form</a:t>
            </a:r>
          </a:p>
          <a:p>
            <a:pPr lvl="1"/>
            <a:r>
              <a:rPr lang="en-US" sz="2800" dirty="0"/>
              <a:t>Reflection Matrix</a:t>
            </a:r>
          </a:p>
        </p:txBody>
      </p:sp>
    </p:spTree>
    <p:extLst>
      <p:ext uri="{BB962C8B-B14F-4D97-AF65-F5344CB8AC3E}">
        <p14:creationId xmlns:p14="http://schemas.microsoft.com/office/powerpoint/2010/main" val="405449948"/>
      </p:ext>
    </p:extLst>
  </p:cSld>
  <p:clrMapOvr>
    <a:masterClrMapping/>
  </p:clrMapOvr>
</p:sld>
</file>

<file path=ppt/theme/theme1.xml><?xml version="1.0" encoding="utf-8"?>
<a:theme xmlns:a="http://schemas.openxmlformats.org/drawingml/2006/main" name="CEEDAR3.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EDAR 3.0 PPT Template-draft" id="{CB20C49E-3770-344F-8E6A-0B6F8050405F}" vid="{ECC815A1-B489-714A-A34E-3F09F1A9DD0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DFloatVTI">
  <a:themeElements>
    <a:clrScheme name="AnalogousFromRegularSeedLeftStep">
      <a:dk1>
        <a:srgbClr val="000000"/>
      </a:dk1>
      <a:lt1>
        <a:srgbClr val="FFFFFF"/>
      </a:lt1>
      <a:dk2>
        <a:srgbClr val="2F1B30"/>
      </a:dk2>
      <a:lt2>
        <a:srgbClr val="F0F3F3"/>
      </a:lt2>
      <a:accent1>
        <a:srgbClr val="E72935"/>
      </a:accent1>
      <a:accent2>
        <a:srgbClr val="D51772"/>
      </a:accent2>
      <a:accent3>
        <a:srgbClr val="E729D3"/>
      </a:accent3>
      <a:accent4>
        <a:srgbClr val="9A17D5"/>
      </a:accent4>
      <a:accent5>
        <a:srgbClr val="5C29E7"/>
      </a:accent5>
      <a:accent6>
        <a:srgbClr val="223CD7"/>
      </a:accent6>
      <a:hlink>
        <a:srgbClr val="339B94"/>
      </a:hlink>
      <a:folHlink>
        <a:srgbClr val="7F7F7F"/>
      </a:folHlink>
    </a:clrScheme>
    <a:fontScheme name="Float">
      <a:majorFont>
        <a:latin typeface="Sitka Heading"/>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CEEDAR 3.0 PPT Template-draft2</Template>
  <TotalTime>5654</TotalTime>
  <Words>1703</Words>
  <Application>Microsoft Office PowerPoint</Application>
  <PresentationFormat>Widescreen</PresentationFormat>
  <Paragraphs>212</Paragraphs>
  <Slides>34</Slides>
  <Notes>15</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34</vt:i4>
      </vt:variant>
    </vt:vector>
  </HeadingPairs>
  <TitlesOfParts>
    <vt:vector size="53" baseType="lpstr">
      <vt:lpstr>Aptos</vt:lpstr>
      <vt:lpstr>Aptos Display</vt:lpstr>
      <vt:lpstr>Arial</vt:lpstr>
      <vt:lpstr>Arial,Sans-Serif</vt:lpstr>
      <vt:lpstr>Calibri</vt:lpstr>
      <vt:lpstr>Calibri Light</vt:lpstr>
      <vt:lpstr>Caveat</vt:lpstr>
      <vt:lpstr>Gentona Book</vt:lpstr>
      <vt:lpstr>Gentona Light</vt:lpstr>
      <vt:lpstr>Gentona Medium</vt:lpstr>
      <vt:lpstr>Helvetica</vt:lpstr>
      <vt:lpstr>Helvetica Neue</vt:lpstr>
      <vt:lpstr>Open Sans</vt:lpstr>
      <vt:lpstr>Sitka Heading</vt:lpstr>
      <vt:lpstr>Source Sans Pro</vt:lpstr>
      <vt:lpstr>CEEDAR3.0</vt:lpstr>
      <vt:lpstr>Custom Design</vt:lpstr>
      <vt:lpstr>3DFloatVTI</vt:lpstr>
      <vt:lpstr>Office Theme</vt:lpstr>
      <vt:lpstr>Championing Special Educators: Strategies for Recruitment &amp; Retention in Educator Preparation </vt:lpstr>
      <vt:lpstr>Introductions </vt:lpstr>
      <vt:lpstr>Championing Special Educators:  Scope and Sequence</vt:lpstr>
      <vt:lpstr>Resource Overview</vt:lpstr>
      <vt:lpstr>Exemplar </vt:lpstr>
      <vt:lpstr>COACHED- capturing observations and collaboratively sharing educational data</vt:lpstr>
      <vt:lpstr>If we surveyed methods used for observing and giving feedback to teacher candidates in TED programs across all 50 states, we’d find enormous variability in methods/tools used (quality too)</vt:lpstr>
      <vt:lpstr>Access COACHED</vt:lpstr>
      <vt:lpstr>COACHED 1</vt:lpstr>
      <vt:lpstr>CT Scan</vt:lpstr>
      <vt:lpstr>Focus on specific practices being used</vt:lpstr>
      <vt:lpstr>Live Demonstration</vt:lpstr>
      <vt:lpstr>Exemplar</vt:lpstr>
      <vt:lpstr>Innovative Usage of Technology</vt:lpstr>
      <vt:lpstr>Agenda</vt:lpstr>
      <vt:lpstr>University of North Georgia</vt:lpstr>
      <vt:lpstr>Timeline</vt:lpstr>
      <vt:lpstr>Needs</vt:lpstr>
      <vt:lpstr>Solutions</vt:lpstr>
      <vt:lpstr>COACHED</vt:lpstr>
      <vt:lpstr>Implementation</vt:lpstr>
      <vt:lpstr>Feedback and Usage after 1st Semester</vt:lpstr>
      <vt:lpstr>Moving forward</vt:lpstr>
      <vt:lpstr>Other Innovative Technology</vt:lpstr>
      <vt:lpstr>ANY Questions?</vt:lpstr>
      <vt:lpstr>Contact Information</vt:lpstr>
      <vt:lpstr>Breakout Groups</vt:lpstr>
      <vt:lpstr>Closing &amp; Next Steps</vt:lpstr>
      <vt:lpstr>Thank You</vt:lpstr>
      <vt:lpstr>Disclaimer</vt:lpstr>
      <vt:lpstr>CEEDAR States</vt:lpstr>
      <vt:lpstr>CEEDAR Overview</vt:lpstr>
      <vt:lpstr>Our Mission</vt:lpstr>
      <vt:lpstr>Sample Photos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Ostovar, Emma R.</dc:creator>
  <cp:lastModifiedBy>Wuthrich, Mathilde</cp:lastModifiedBy>
  <cp:revision>661</cp:revision>
  <dcterms:created xsi:type="dcterms:W3CDTF">2022-10-11T18:33:53Z</dcterms:created>
  <dcterms:modified xsi:type="dcterms:W3CDTF">2026-03-11T18:08:45Z</dcterms:modified>
</cp:coreProperties>
</file>