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3" r:id="rId2"/>
    <p:sldMasterId id="2147483674" r:id="rId3"/>
    <p:sldMasterId id="2147483681" r:id="rId4"/>
  </p:sldMasterIdLst>
  <p:notesMasterIdLst>
    <p:notesMasterId r:id="rId22"/>
  </p:notesMasterIdLst>
  <p:sldIdLst>
    <p:sldId id="2976" r:id="rId5"/>
    <p:sldId id="266" r:id="rId6"/>
    <p:sldId id="264" r:id="rId7"/>
    <p:sldId id="2977" r:id="rId8"/>
    <p:sldId id="319" r:id="rId9"/>
    <p:sldId id="2978" r:id="rId10"/>
    <p:sldId id="729" r:id="rId11"/>
    <p:sldId id="257" r:id="rId12"/>
    <p:sldId id="2972" r:id="rId13"/>
    <p:sldId id="2971" r:id="rId14"/>
    <p:sldId id="2980" r:id="rId15"/>
    <p:sldId id="2973" r:id="rId16"/>
    <p:sldId id="832" r:id="rId17"/>
    <p:sldId id="2981" r:id="rId18"/>
    <p:sldId id="304" r:id="rId19"/>
    <p:sldId id="270" r:id="rId20"/>
    <p:sldId id="297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s" id="{925A9686-DA9C-1049-98FA-094A37B0DDB6}">
          <p14:sldIdLst/>
        </p14:section>
        <p14:section name="Light Slides" id="{9660FC21-13CA-9846-9F93-B585594E0063}">
          <p14:sldIdLst>
            <p14:sldId id="2976"/>
            <p14:sldId id="266"/>
            <p14:sldId id="264"/>
            <p14:sldId id="2977"/>
            <p14:sldId id="319"/>
            <p14:sldId id="2978"/>
            <p14:sldId id="729"/>
            <p14:sldId id="257"/>
            <p14:sldId id="2972"/>
            <p14:sldId id="2971"/>
            <p14:sldId id="2980"/>
            <p14:sldId id="2973"/>
            <p14:sldId id="832"/>
            <p14:sldId id="2981"/>
            <p14:sldId id="304"/>
            <p14:sldId id="270"/>
            <p14:sldId id="2979"/>
          </p14:sldIdLst>
        </p14:section>
        <p14:section name="Dark Background" id="{3D735815-BEF6-D54C-B18E-22917378CA1E}">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po, Amy" initials="CA" lastIdx="27" clrIdx="0"/>
  <p:cmAuthor id="2" name="Holdheide, Lynn" initials="HL" lastIdx="20" clrIdx="1"/>
  <p:cmAuthor id="3" name="Alavi, Keane" initials="AK" lastIdx="6" clrIdx="2">
    <p:extLst>
      <p:ext uri="{19B8F6BF-5375-455C-9EA6-DF929625EA0E}">
        <p15:presenceInfo xmlns:p15="http://schemas.microsoft.com/office/powerpoint/2012/main" userId="S::kalavi@air.org::1bb21703-fe44-4159-b809-b63b656f5102" providerId="AD"/>
      </p:ext>
    </p:extLst>
  </p:cmAuthor>
  <p:cmAuthor id="4" name="Lynn" initials="L" lastIdx="3" clrIdx="3">
    <p:extLst>
      <p:ext uri="{19B8F6BF-5375-455C-9EA6-DF929625EA0E}">
        <p15:presenceInfo xmlns:p15="http://schemas.microsoft.com/office/powerpoint/2012/main" userId="S::lholdheide@air.org::bc9ddedf-2b6a-4928-97f3-7593b50a8c99" providerId="AD"/>
      </p:ext>
    </p:extLst>
  </p:cmAuthor>
  <p:cmAuthor id="5" name="Brown, Christerralyn" initials="BC" lastIdx="4" clrIdx="4">
    <p:extLst>
      <p:ext uri="{19B8F6BF-5375-455C-9EA6-DF929625EA0E}">
        <p15:presenceInfo xmlns:p15="http://schemas.microsoft.com/office/powerpoint/2012/main" userId="S::chbrown@air.org::f1f6d013-44cc-495e-b28d-e498f6d917dc" providerId="AD"/>
      </p:ext>
    </p:extLst>
  </p:cmAuthor>
  <p:cmAuthor id="6" name="Jackson, Stephanie" initials="JS" lastIdx="2" clrIdx="5">
    <p:extLst>
      <p:ext uri="{19B8F6BF-5375-455C-9EA6-DF929625EA0E}">
        <p15:presenceInfo xmlns:p15="http://schemas.microsoft.com/office/powerpoint/2012/main" userId="S::sjackson@air.org::41507284-d238-4789-82df-dc9a05d8958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F75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3" autoAdjust="0"/>
    <p:restoredTop sz="86395" autoAdjust="0"/>
  </p:normalViewPr>
  <p:slideViewPr>
    <p:cSldViewPr snapToGrid="0" snapToObjects="1">
      <p:cViewPr varScale="1">
        <p:scale>
          <a:sx n="83" d="100"/>
          <a:sy n="83" d="100"/>
        </p:scale>
        <p:origin x="240" y="768"/>
      </p:cViewPr>
      <p:guideLst/>
    </p:cSldViewPr>
  </p:slideViewPr>
  <p:outlineViewPr>
    <p:cViewPr>
      <p:scale>
        <a:sx n="33" d="100"/>
        <a:sy n="33" d="100"/>
      </p:scale>
      <p:origin x="0" y="-500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F58BDA-4A99-CF4B-B0C9-6E01DD3F12CD}" type="doc">
      <dgm:prSet loTypeId="urn:microsoft.com/office/officeart/2005/8/layout/matrix1" loCatId="" qsTypeId="urn:microsoft.com/office/officeart/2005/8/quickstyle/simple1" qsCatId="simple" csTypeId="urn:microsoft.com/office/officeart/2005/8/colors/accent1_2" csCatId="accent1" phldr="1"/>
      <dgm:spPr/>
      <dgm:t>
        <a:bodyPr/>
        <a:lstStyle/>
        <a:p>
          <a:endParaRPr lang="en-US"/>
        </a:p>
      </dgm:t>
    </dgm:pt>
    <dgm:pt modelId="{A378798A-2917-0246-97F5-DF515829FCF4}">
      <dgm:prSet phldrT="[Text]"/>
      <dgm:spPr>
        <a:solidFill>
          <a:schemeClr val="accent1"/>
        </a:solidFill>
      </dgm:spPr>
      <dgm:t>
        <a:bodyPr/>
        <a:lstStyle/>
        <a:p>
          <a:r>
            <a:rPr lang="en-US" dirty="0">
              <a:solidFill>
                <a:schemeClr val="bg1"/>
              </a:solidFill>
              <a:latin typeface="Bodoni 72 Oldstyle Book" pitchFamily="2" charset="0"/>
            </a:rPr>
            <a:t>HLPs</a:t>
          </a:r>
        </a:p>
      </dgm:t>
    </dgm:pt>
    <dgm:pt modelId="{CA7D60C9-BB82-D547-9C5C-2DD9B9B892D1}" type="parTrans" cxnId="{6EEE9BEB-5A4B-7B45-AD46-D178B5176EDF}">
      <dgm:prSet/>
      <dgm:spPr/>
      <dgm:t>
        <a:bodyPr/>
        <a:lstStyle/>
        <a:p>
          <a:endParaRPr lang="en-US"/>
        </a:p>
      </dgm:t>
    </dgm:pt>
    <dgm:pt modelId="{EE0765A4-2723-6045-B80D-EA140B204331}" type="sibTrans" cxnId="{6EEE9BEB-5A4B-7B45-AD46-D178B5176EDF}">
      <dgm:prSet/>
      <dgm:spPr/>
      <dgm:t>
        <a:bodyPr/>
        <a:lstStyle/>
        <a:p>
          <a:endParaRPr lang="en-US"/>
        </a:p>
      </dgm:t>
    </dgm:pt>
    <dgm:pt modelId="{4C9A209B-409B-0C40-AAFC-BA16569D779D}">
      <dgm:prSet phldrT="[Text]" custT="1"/>
      <dgm:spPr>
        <a:solidFill>
          <a:schemeClr val="accent1"/>
        </a:solidFill>
        <a:ln>
          <a:solidFill>
            <a:schemeClr val="lt1">
              <a:hueOff val="0"/>
              <a:satOff val="0"/>
              <a:lumOff val="0"/>
            </a:schemeClr>
          </a:solidFill>
        </a:ln>
      </dgm:spPr>
      <dgm:t>
        <a:bodyPr/>
        <a:lstStyle/>
        <a:p>
          <a:endParaRPr lang="en-US" sz="3600" dirty="0">
            <a:latin typeface="Bodoni 72 Oldstyle Book" pitchFamily="2" charset="0"/>
          </a:endParaRPr>
        </a:p>
        <a:p>
          <a:r>
            <a:rPr lang="en-US" sz="3200" b="0" dirty="0">
              <a:solidFill>
                <a:schemeClr val="bg1"/>
              </a:solidFill>
              <a:latin typeface="Bodoni 72 Oldstyle Book" pitchFamily="2" charset="0"/>
            </a:rPr>
            <a:t>Collaboration </a:t>
          </a:r>
        </a:p>
        <a:p>
          <a:r>
            <a:rPr lang="en-US" sz="3200" b="0" dirty="0">
              <a:solidFill>
                <a:schemeClr val="bg1"/>
              </a:solidFill>
              <a:latin typeface="Bodoni 72 Oldstyle Book" pitchFamily="2" charset="0"/>
            </a:rPr>
            <a:t>(3)</a:t>
          </a:r>
        </a:p>
      </dgm:t>
    </dgm:pt>
    <dgm:pt modelId="{AD010BEA-4D12-D94C-ABD2-4EA201A72260}" type="parTrans" cxnId="{21E0A78B-7B00-354F-B007-EF0ECCCFF23B}">
      <dgm:prSet/>
      <dgm:spPr/>
      <dgm:t>
        <a:bodyPr/>
        <a:lstStyle/>
        <a:p>
          <a:endParaRPr lang="en-US"/>
        </a:p>
      </dgm:t>
    </dgm:pt>
    <dgm:pt modelId="{F35255CB-B87C-BA4D-854A-134E7B48E5C4}" type="sibTrans" cxnId="{21E0A78B-7B00-354F-B007-EF0ECCCFF23B}">
      <dgm:prSet/>
      <dgm:spPr/>
      <dgm:t>
        <a:bodyPr/>
        <a:lstStyle/>
        <a:p>
          <a:endParaRPr lang="en-US"/>
        </a:p>
      </dgm:t>
    </dgm:pt>
    <dgm:pt modelId="{D59C0911-B373-934B-931F-F5FD800F104A}">
      <dgm:prSet phldrT="[Text]" custT="1"/>
      <dgm:spPr>
        <a:solidFill>
          <a:schemeClr val="accent1"/>
        </a:solidFill>
      </dgm:spPr>
      <dgm:t>
        <a:bodyPr/>
        <a:lstStyle/>
        <a:p>
          <a:endParaRPr lang="en-US" sz="3600" dirty="0">
            <a:latin typeface="Bodoni 72 Oldstyle Book" pitchFamily="2" charset="0"/>
          </a:endParaRPr>
        </a:p>
        <a:p>
          <a:r>
            <a:rPr lang="en-US" sz="3200" dirty="0">
              <a:solidFill>
                <a:schemeClr val="bg1"/>
              </a:solidFill>
              <a:latin typeface="Bodoni 72 Oldstyle Book" pitchFamily="2" charset="0"/>
            </a:rPr>
            <a:t>Assessment </a:t>
          </a:r>
        </a:p>
        <a:p>
          <a:r>
            <a:rPr lang="en-US" sz="3200" dirty="0">
              <a:solidFill>
                <a:schemeClr val="bg1"/>
              </a:solidFill>
              <a:latin typeface="Bodoni 72 Oldstyle Book" pitchFamily="2" charset="0"/>
            </a:rPr>
            <a:t>(4)</a:t>
          </a:r>
        </a:p>
      </dgm:t>
    </dgm:pt>
    <dgm:pt modelId="{1B9FFDCA-4B88-9C42-84BB-472320C62471}" type="parTrans" cxnId="{3895374C-6BDC-8B4E-BB47-EE04B5FFD857}">
      <dgm:prSet/>
      <dgm:spPr/>
      <dgm:t>
        <a:bodyPr/>
        <a:lstStyle/>
        <a:p>
          <a:endParaRPr lang="en-US"/>
        </a:p>
      </dgm:t>
    </dgm:pt>
    <dgm:pt modelId="{CD7D2D53-C65A-B444-89FB-0930C00B57CE}" type="sibTrans" cxnId="{3895374C-6BDC-8B4E-BB47-EE04B5FFD857}">
      <dgm:prSet/>
      <dgm:spPr/>
      <dgm:t>
        <a:bodyPr/>
        <a:lstStyle/>
        <a:p>
          <a:endParaRPr lang="en-US"/>
        </a:p>
      </dgm:t>
    </dgm:pt>
    <dgm:pt modelId="{37AAA541-A2E1-3E4B-A4DB-044F399DA74F}">
      <dgm:prSet phldrT="[Text]" custT="1"/>
      <dgm:spPr>
        <a:solidFill>
          <a:schemeClr val="accent1"/>
        </a:solidFill>
      </dgm:spPr>
      <dgm:t>
        <a:bodyPr/>
        <a:lstStyle/>
        <a:p>
          <a:r>
            <a:rPr lang="en-US" sz="3200" dirty="0">
              <a:solidFill>
                <a:schemeClr val="bg1"/>
              </a:solidFill>
              <a:latin typeface="Bodoni 72 Oldstyle Book" pitchFamily="2" charset="0"/>
            </a:rPr>
            <a:t>Social/Emotional/</a:t>
          </a:r>
          <a:br>
            <a:rPr lang="en-US" sz="3200" dirty="0">
              <a:solidFill>
                <a:schemeClr val="bg1"/>
              </a:solidFill>
              <a:latin typeface="Bodoni 72 Oldstyle Book" pitchFamily="2" charset="0"/>
            </a:rPr>
          </a:br>
          <a:r>
            <a:rPr lang="en-US" sz="3200" dirty="0">
              <a:solidFill>
                <a:schemeClr val="bg1"/>
              </a:solidFill>
              <a:latin typeface="Bodoni 72 Oldstyle Book" pitchFamily="2" charset="0"/>
            </a:rPr>
            <a:t>Behavioral</a:t>
          </a:r>
        </a:p>
        <a:p>
          <a:r>
            <a:rPr lang="en-US" sz="3200" dirty="0">
              <a:solidFill>
                <a:schemeClr val="bg1"/>
              </a:solidFill>
              <a:latin typeface="Bodoni 72 Oldstyle Book" pitchFamily="2" charset="0"/>
            </a:rPr>
            <a:t>(3)</a:t>
          </a:r>
        </a:p>
      </dgm:t>
    </dgm:pt>
    <dgm:pt modelId="{EA83A782-31B1-5947-A597-FFA2314A8B40}" type="parTrans" cxnId="{026A153B-4183-EC4D-A430-53530A0852B9}">
      <dgm:prSet/>
      <dgm:spPr/>
      <dgm:t>
        <a:bodyPr/>
        <a:lstStyle/>
        <a:p>
          <a:endParaRPr lang="en-US"/>
        </a:p>
      </dgm:t>
    </dgm:pt>
    <dgm:pt modelId="{9F7AD081-96E5-F043-86CB-D2C8D03A6A4C}" type="sibTrans" cxnId="{026A153B-4183-EC4D-A430-53530A0852B9}">
      <dgm:prSet/>
      <dgm:spPr/>
      <dgm:t>
        <a:bodyPr/>
        <a:lstStyle/>
        <a:p>
          <a:endParaRPr lang="en-US"/>
        </a:p>
      </dgm:t>
    </dgm:pt>
    <dgm:pt modelId="{9212BAE5-70C5-584A-A12B-4B66CF5E9CAA}">
      <dgm:prSet phldrT="[Text]" custT="1"/>
      <dgm:spPr>
        <a:solidFill>
          <a:schemeClr val="accent1"/>
        </a:solidFill>
      </dgm:spPr>
      <dgm:t>
        <a:bodyPr/>
        <a:lstStyle/>
        <a:p>
          <a:r>
            <a:rPr lang="en-US" sz="3200" dirty="0">
              <a:solidFill>
                <a:schemeClr val="bg1"/>
              </a:solidFill>
              <a:latin typeface="Bodoni 72 Oldstyle Book" pitchFamily="2" charset="0"/>
            </a:rPr>
            <a:t>Instruction </a:t>
          </a:r>
        </a:p>
        <a:p>
          <a:r>
            <a:rPr lang="en-US" sz="3200" dirty="0">
              <a:solidFill>
                <a:schemeClr val="bg1"/>
              </a:solidFill>
              <a:latin typeface="Bodoni 72 Oldstyle Book" pitchFamily="2" charset="0"/>
            </a:rPr>
            <a:t>(12)</a:t>
          </a:r>
        </a:p>
      </dgm:t>
    </dgm:pt>
    <dgm:pt modelId="{181326D4-977E-BC46-B60E-8C830DDA1D5B}" type="parTrans" cxnId="{A9A599A8-04BA-C048-9BC5-E0B3EE3E6E3D}">
      <dgm:prSet/>
      <dgm:spPr/>
      <dgm:t>
        <a:bodyPr/>
        <a:lstStyle/>
        <a:p>
          <a:endParaRPr lang="en-US"/>
        </a:p>
      </dgm:t>
    </dgm:pt>
    <dgm:pt modelId="{772B7D96-64F7-1E47-852C-B9D2FD2AEC3C}" type="sibTrans" cxnId="{A9A599A8-04BA-C048-9BC5-E0B3EE3E6E3D}">
      <dgm:prSet/>
      <dgm:spPr/>
      <dgm:t>
        <a:bodyPr/>
        <a:lstStyle/>
        <a:p>
          <a:endParaRPr lang="en-US"/>
        </a:p>
      </dgm:t>
    </dgm:pt>
    <dgm:pt modelId="{3E4E5F31-F805-9B45-9846-C9BFF0B2B492}" type="pres">
      <dgm:prSet presAssocID="{B4F58BDA-4A99-CF4B-B0C9-6E01DD3F12CD}" presName="diagram" presStyleCnt="0">
        <dgm:presLayoutVars>
          <dgm:chMax val="1"/>
          <dgm:dir/>
          <dgm:animLvl val="ctr"/>
          <dgm:resizeHandles val="exact"/>
        </dgm:presLayoutVars>
      </dgm:prSet>
      <dgm:spPr/>
    </dgm:pt>
    <dgm:pt modelId="{E3F5F012-A3E9-9046-9594-D9DEA6934113}" type="pres">
      <dgm:prSet presAssocID="{B4F58BDA-4A99-CF4B-B0C9-6E01DD3F12CD}" presName="matrix" presStyleCnt="0"/>
      <dgm:spPr/>
    </dgm:pt>
    <dgm:pt modelId="{B8DD2D19-CB0D-3A48-84DC-9E38738A557A}" type="pres">
      <dgm:prSet presAssocID="{B4F58BDA-4A99-CF4B-B0C9-6E01DD3F12CD}" presName="tile1" presStyleLbl="node1" presStyleIdx="0" presStyleCnt="4" custLinFactNeighborX="-445"/>
      <dgm:spPr/>
    </dgm:pt>
    <dgm:pt modelId="{7692F7D1-E18C-E14A-AF2D-587A8B3FAF4D}" type="pres">
      <dgm:prSet presAssocID="{B4F58BDA-4A99-CF4B-B0C9-6E01DD3F12CD}" presName="tile1text" presStyleLbl="node1" presStyleIdx="0" presStyleCnt="4">
        <dgm:presLayoutVars>
          <dgm:chMax val="0"/>
          <dgm:chPref val="0"/>
          <dgm:bulletEnabled val="1"/>
        </dgm:presLayoutVars>
      </dgm:prSet>
      <dgm:spPr/>
    </dgm:pt>
    <dgm:pt modelId="{3B2EC951-C3BF-154F-9723-A35B6C447F44}" type="pres">
      <dgm:prSet presAssocID="{B4F58BDA-4A99-CF4B-B0C9-6E01DD3F12CD}" presName="tile2" presStyleLbl="node1" presStyleIdx="1" presStyleCnt="4" custLinFactNeighborX="-444" custLinFactNeighborY="-268"/>
      <dgm:spPr/>
    </dgm:pt>
    <dgm:pt modelId="{6F8A3781-10E8-494F-90F0-3EECE7D06229}" type="pres">
      <dgm:prSet presAssocID="{B4F58BDA-4A99-CF4B-B0C9-6E01DD3F12CD}" presName="tile2text" presStyleLbl="node1" presStyleIdx="1" presStyleCnt="4">
        <dgm:presLayoutVars>
          <dgm:chMax val="0"/>
          <dgm:chPref val="0"/>
          <dgm:bulletEnabled val="1"/>
        </dgm:presLayoutVars>
      </dgm:prSet>
      <dgm:spPr/>
    </dgm:pt>
    <dgm:pt modelId="{C152E8FF-7CA7-194C-8739-05A7036410C4}" type="pres">
      <dgm:prSet presAssocID="{B4F58BDA-4A99-CF4B-B0C9-6E01DD3F12CD}" presName="tile3" presStyleLbl="node1" presStyleIdx="2" presStyleCnt="4"/>
      <dgm:spPr/>
    </dgm:pt>
    <dgm:pt modelId="{B1FD3FFE-9006-6A4F-A057-48490702BCE7}" type="pres">
      <dgm:prSet presAssocID="{B4F58BDA-4A99-CF4B-B0C9-6E01DD3F12CD}" presName="tile3text" presStyleLbl="node1" presStyleIdx="2" presStyleCnt="4">
        <dgm:presLayoutVars>
          <dgm:chMax val="0"/>
          <dgm:chPref val="0"/>
          <dgm:bulletEnabled val="1"/>
        </dgm:presLayoutVars>
      </dgm:prSet>
      <dgm:spPr/>
    </dgm:pt>
    <dgm:pt modelId="{B74142C8-99D6-934D-B665-9D868B3DFF0D}" type="pres">
      <dgm:prSet presAssocID="{B4F58BDA-4A99-CF4B-B0C9-6E01DD3F12CD}" presName="tile4" presStyleLbl="node1" presStyleIdx="3" presStyleCnt="4" custScaleY="102758" custLinFactNeighborX="-444" custLinFactNeighborY="-1379"/>
      <dgm:spPr/>
    </dgm:pt>
    <dgm:pt modelId="{31F5C04C-DBF6-6E45-A241-F34527F18FA9}" type="pres">
      <dgm:prSet presAssocID="{B4F58BDA-4A99-CF4B-B0C9-6E01DD3F12CD}" presName="tile4text" presStyleLbl="node1" presStyleIdx="3" presStyleCnt="4">
        <dgm:presLayoutVars>
          <dgm:chMax val="0"/>
          <dgm:chPref val="0"/>
          <dgm:bulletEnabled val="1"/>
        </dgm:presLayoutVars>
      </dgm:prSet>
      <dgm:spPr/>
    </dgm:pt>
    <dgm:pt modelId="{2189FC4F-1F7C-504D-9F0F-BB4DB98C9DAE}" type="pres">
      <dgm:prSet presAssocID="{B4F58BDA-4A99-CF4B-B0C9-6E01DD3F12CD}" presName="centerTile" presStyleLbl="fgShp" presStyleIdx="0" presStyleCnt="1" custLinFactNeighborY="-1379">
        <dgm:presLayoutVars>
          <dgm:chMax val="0"/>
          <dgm:chPref val="0"/>
        </dgm:presLayoutVars>
      </dgm:prSet>
      <dgm:spPr/>
    </dgm:pt>
  </dgm:ptLst>
  <dgm:cxnLst>
    <dgm:cxn modelId="{026A153B-4183-EC4D-A430-53530A0852B9}" srcId="{A378798A-2917-0246-97F5-DF515829FCF4}" destId="{37AAA541-A2E1-3E4B-A4DB-044F399DA74F}" srcOrd="2" destOrd="0" parTransId="{EA83A782-31B1-5947-A597-FFA2314A8B40}" sibTransId="{9F7AD081-96E5-F043-86CB-D2C8D03A6A4C}"/>
    <dgm:cxn modelId="{59048B3F-BEB1-6A4F-9B5B-36155A6AAEC3}" type="presOf" srcId="{A378798A-2917-0246-97F5-DF515829FCF4}" destId="{2189FC4F-1F7C-504D-9F0F-BB4DB98C9DAE}" srcOrd="0" destOrd="0" presId="urn:microsoft.com/office/officeart/2005/8/layout/matrix1"/>
    <dgm:cxn modelId="{B7261A41-B00E-E549-8714-7ACFECBBA750}" type="presOf" srcId="{4C9A209B-409B-0C40-AAFC-BA16569D779D}" destId="{7692F7D1-E18C-E14A-AF2D-587A8B3FAF4D}" srcOrd="1" destOrd="0" presId="urn:microsoft.com/office/officeart/2005/8/layout/matrix1"/>
    <dgm:cxn modelId="{91483E49-F4E1-DB40-8D01-8FC9176B774F}" type="presOf" srcId="{9212BAE5-70C5-584A-A12B-4B66CF5E9CAA}" destId="{31F5C04C-DBF6-6E45-A241-F34527F18FA9}" srcOrd="1" destOrd="0" presId="urn:microsoft.com/office/officeart/2005/8/layout/matrix1"/>
    <dgm:cxn modelId="{D5CE7C49-61E7-0341-B5C0-54241D009437}" type="presOf" srcId="{D59C0911-B373-934B-931F-F5FD800F104A}" destId="{6F8A3781-10E8-494F-90F0-3EECE7D06229}" srcOrd="1" destOrd="0" presId="urn:microsoft.com/office/officeart/2005/8/layout/matrix1"/>
    <dgm:cxn modelId="{3895374C-6BDC-8B4E-BB47-EE04B5FFD857}" srcId="{A378798A-2917-0246-97F5-DF515829FCF4}" destId="{D59C0911-B373-934B-931F-F5FD800F104A}" srcOrd="1" destOrd="0" parTransId="{1B9FFDCA-4B88-9C42-84BB-472320C62471}" sibTransId="{CD7D2D53-C65A-B444-89FB-0930C00B57CE}"/>
    <dgm:cxn modelId="{8E0FDC67-D97F-D44E-9460-1C86273C0D0D}" type="presOf" srcId="{9212BAE5-70C5-584A-A12B-4B66CF5E9CAA}" destId="{B74142C8-99D6-934D-B665-9D868B3DFF0D}" srcOrd="0" destOrd="0" presId="urn:microsoft.com/office/officeart/2005/8/layout/matrix1"/>
    <dgm:cxn modelId="{EEC50F7A-DD2E-0743-A918-AEE63FB40600}" type="presOf" srcId="{4C9A209B-409B-0C40-AAFC-BA16569D779D}" destId="{B8DD2D19-CB0D-3A48-84DC-9E38738A557A}" srcOrd="0" destOrd="0" presId="urn:microsoft.com/office/officeart/2005/8/layout/matrix1"/>
    <dgm:cxn modelId="{21E0A78B-7B00-354F-B007-EF0ECCCFF23B}" srcId="{A378798A-2917-0246-97F5-DF515829FCF4}" destId="{4C9A209B-409B-0C40-AAFC-BA16569D779D}" srcOrd="0" destOrd="0" parTransId="{AD010BEA-4D12-D94C-ABD2-4EA201A72260}" sibTransId="{F35255CB-B87C-BA4D-854A-134E7B48E5C4}"/>
    <dgm:cxn modelId="{A9A599A8-04BA-C048-9BC5-E0B3EE3E6E3D}" srcId="{A378798A-2917-0246-97F5-DF515829FCF4}" destId="{9212BAE5-70C5-584A-A12B-4B66CF5E9CAA}" srcOrd="3" destOrd="0" parTransId="{181326D4-977E-BC46-B60E-8C830DDA1D5B}" sibTransId="{772B7D96-64F7-1E47-852C-B9D2FD2AEC3C}"/>
    <dgm:cxn modelId="{B1C7AEA9-0A6C-E842-BCD8-5F668BBE8B1C}" type="presOf" srcId="{B4F58BDA-4A99-CF4B-B0C9-6E01DD3F12CD}" destId="{3E4E5F31-F805-9B45-9846-C9BFF0B2B492}" srcOrd="0" destOrd="0" presId="urn:microsoft.com/office/officeart/2005/8/layout/matrix1"/>
    <dgm:cxn modelId="{0FAC08BA-83EA-BF48-932D-90E61224940C}" type="presOf" srcId="{37AAA541-A2E1-3E4B-A4DB-044F399DA74F}" destId="{B1FD3FFE-9006-6A4F-A057-48490702BCE7}" srcOrd="1" destOrd="0" presId="urn:microsoft.com/office/officeart/2005/8/layout/matrix1"/>
    <dgm:cxn modelId="{9AB010CD-9C4A-8142-81E1-8CD689DC0202}" type="presOf" srcId="{D59C0911-B373-934B-931F-F5FD800F104A}" destId="{3B2EC951-C3BF-154F-9723-A35B6C447F44}" srcOrd="0" destOrd="0" presId="urn:microsoft.com/office/officeart/2005/8/layout/matrix1"/>
    <dgm:cxn modelId="{6EEE9BEB-5A4B-7B45-AD46-D178B5176EDF}" srcId="{B4F58BDA-4A99-CF4B-B0C9-6E01DD3F12CD}" destId="{A378798A-2917-0246-97F5-DF515829FCF4}" srcOrd="0" destOrd="0" parTransId="{CA7D60C9-BB82-D547-9C5C-2DD9B9B892D1}" sibTransId="{EE0765A4-2723-6045-B80D-EA140B204331}"/>
    <dgm:cxn modelId="{696FE2EC-A81C-FF4C-A4FB-8656A7C7BF56}" type="presOf" srcId="{37AAA541-A2E1-3E4B-A4DB-044F399DA74F}" destId="{C152E8FF-7CA7-194C-8739-05A7036410C4}" srcOrd="0" destOrd="0" presId="urn:microsoft.com/office/officeart/2005/8/layout/matrix1"/>
    <dgm:cxn modelId="{1CDDD7FD-8E3E-0449-8D36-F695BE244E2D}" type="presParOf" srcId="{3E4E5F31-F805-9B45-9846-C9BFF0B2B492}" destId="{E3F5F012-A3E9-9046-9594-D9DEA6934113}" srcOrd="0" destOrd="0" presId="urn:microsoft.com/office/officeart/2005/8/layout/matrix1"/>
    <dgm:cxn modelId="{83B7D68A-72C6-D74A-9BE9-26EFD6AD910A}" type="presParOf" srcId="{E3F5F012-A3E9-9046-9594-D9DEA6934113}" destId="{B8DD2D19-CB0D-3A48-84DC-9E38738A557A}" srcOrd="0" destOrd="0" presId="urn:microsoft.com/office/officeart/2005/8/layout/matrix1"/>
    <dgm:cxn modelId="{90B073FD-1C94-B442-9CD6-BC2A8796ABC4}" type="presParOf" srcId="{E3F5F012-A3E9-9046-9594-D9DEA6934113}" destId="{7692F7D1-E18C-E14A-AF2D-587A8B3FAF4D}" srcOrd="1" destOrd="0" presId="urn:microsoft.com/office/officeart/2005/8/layout/matrix1"/>
    <dgm:cxn modelId="{71B613BE-A289-1F4E-BBC2-E456A44708E7}" type="presParOf" srcId="{E3F5F012-A3E9-9046-9594-D9DEA6934113}" destId="{3B2EC951-C3BF-154F-9723-A35B6C447F44}" srcOrd="2" destOrd="0" presId="urn:microsoft.com/office/officeart/2005/8/layout/matrix1"/>
    <dgm:cxn modelId="{39B4FBF8-A66A-2142-94D3-1E696F1FAB7D}" type="presParOf" srcId="{E3F5F012-A3E9-9046-9594-D9DEA6934113}" destId="{6F8A3781-10E8-494F-90F0-3EECE7D06229}" srcOrd="3" destOrd="0" presId="urn:microsoft.com/office/officeart/2005/8/layout/matrix1"/>
    <dgm:cxn modelId="{12A35F85-0B83-4B46-9C63-35BACC6E339B}" type="presParOf" srcId="{E3F5F012-A3E9-9046-9594-D9DEA6934113}" destId="{C152E8FF-7CA7-194C-8739-05A7036410C4}" srcOrd="4" destOrd="0" presId="urn:microsoft.com/office/officeart/2005/8/layout/matrix1"/>
    <dgm:cxn modelId="{5B03E4CB-68A4-0144-AFC0-A90F8175745F}" type="presParOf" srcId="{E3F5F012-A3E9-9046-9594-D9DEA6934113}" destId="{B1FD3FFE-9006-6A4F-A057-48490702BCE7}" srcOrd="5" destOrd="0" presId="urn:microsoft.com/office/officeart/2005/8/layout/matrix1"/>
    <dgm:cxn modelId="{996201CA-7AE1-1244-9819-9889753D9A0C}" type="presParOf" srcId="{E3F5F012-A3E9-9046-9594-D9DEA6934113}" destId="{B74142C8-99D6-934D-B665-9D868B3DFF0D}" srcOrd="6" destOrd="0" presId="urn:microsoft.com/office/officeart/2005/8/layout/matrix1"/>
    <dgm:cxn modelId="{923D36FD-570B-3A41-A7CC-9855B6F839C0}" type="presParOf" srcId="{E3F5F012-A3E9-9046-9594-D9DEA6934113}" destId="{31F5C04C-DBF6-6E45-A241-F34527F18FA9}" srcOrd="7" destOrd="0" presId="urn:microsoft.com/office/officeart/2005/8/layout/matrix1"/>
    <dgm:cxn modelId="{F362A21A-C9A5-0649-A29E-860B3EF1ABEF}" type="presParOf" srcId="{3E4E5F31-F805-9B45-9846-C9BFF0B2B492}" destId="{2189FC4F-1F7C-504D-9F0F-BB4DB98C9DAE}"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7C235F-767A-4036-99BB-BF6CAFC7F0F3}"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7AF79EC4-1E4F-4CE5-95DE-A7D19C56586C}">
      <dgm:prSet custT="1"/>
      <dgm:spPr/>
      <dgm:t>
        <a:bodyPr/>
        <a:lstStyle/>
        <a:p>
          <a:pPr>
            <a:lnSpc>
              <a:spcPct val="100000"/>
            </a:lnSpc>
          </a:pPr>
          <a:r>
            <a:rPr lang="en-US" sz="2200" dirty="0"/>
            <a:t>Both OSEP funded centers recognized the need to provide teachers with instructional strategies supported by research that are applicable to all learning environments. </a:t>
          </a:r>
        </a:p>
      </dgm:t>
    </dgm:pt>
    <dgm:pt modelId="{9C5F4818-BF7E-41EE-9EB0-F052CB85BA3E}" type="parTrans" cxnId="{D24BDCB7-ABE1-46AE-9E96-22C8B5014321}">
      <dgm:prSet/>
      <dgm:spPr/>
      <dgm:t>
        <a:bodyPr/>
        <a:lstStyle/>
        <a:p>
          <a:endParaRPr lang="en-US"/>
        </a:p>
      </dgm:t>
    </dgm:pt>
    <dgm:pt modelId="{AF5476B8-F25D-428E-8CB1-0738A14A7866}" type="sibTrans" cxnId="{D24BDCB7-ABE1-46AE-9E96-22C8B5014321}">
      <dgm:prSet/>
      <dgm:spPr/>
      <dgm:t>
        <a:bodyPr/>
        <a:lstStyle/>
        <a:p>
          <a:endParaRPr lang="en-US"/>
        </a:p>
      </dgm:t>
    </dgm:pt>
    <dgm:pt modelId="{5EB054FA-4A66-4A20-BD31-E48C2D9DCAE6}">
      <dgm:prSet custT="1"/>
      <dgm:spPr/>
      <dgm:t>
        <a:bodyPr/>
        <a:lstStyle/>
        <a:p>
          <a:pPr>
            <a:lnSpc>
              <a:spcPct val="100000"/>
            </a:lnSpc>
          </a:pPr>
          <a:r>
            <a:rPr lang="en-US" sz="2200" dirty="0"/>
            <a:t>Digital technologies can increase and improve opportunities for building in supports and scaffolds to help all students understand, navigate, and engage in distance learning environments. </a:t>
          </a:r>
        </a:p>
      </dgm:t>
    </dgm:pt>
    <dgm:pt modelId="{C145D131-106D-43F2-81B4-9003C57E8194}" type="parTrans" cxnId="{67E0FD49-6AA4-41E4-B5A2-D33FBBA0F333}">
      <dgm:prSet/>
      <dgm:spPr/>
      <dgm:t>
        <a:bodyPr/>
        <a:lstStyle/>
        <a:p>
          <a:endParaRPr lang="en-US"/>
        </a:p>
      </dgm:t>
    </dgm:pt>
    <dgm:pt modelId="{866D5585-A7E7-4E07-8C1F-CEE692AB5F65}" type="sibTrans" cxnId="{67E0FD49-6AA4-41E4-B5A2-D33FBBA0F333}">
      <dgm:prSet/>
      <dgm:spPr/>
      <dgm:t>
        <a:bodyPr/>
        <a:lstStyle/>
        <a:p>
          <a:endParaRPr lang="en-US"/>
        </a:p>
      </dgm:t>
    </dgm:pt>
    <dgm:pt modelId="{7FA6296B-2DDA-460C-9797-4458F516C677}">
      <dgm:prSet custT="1"/>
      <dgm:spPr/>
      <dgm:t>
        <a:bodyPr/>
        <a:lstStyle/>
        <a:p>
          <a:pPr>
            <a:lnSpc>
              <a:spcPct val="100000"/>
            </a:lnSpc>
          </a:pPr>
          <a:r>
            <a:rPr lang="en-US" sz="2200" dirty="0"/>
            <a:t>HLPs are fundamentals of teaching that when used intentionally to meet students’ needs, provide a solid foundation for students’ access to the curriculum and learning in any context</a:t>
          </a:r>
          <a:r>
            <a:rPr lang="en-US" sz="2000" dirty="0"/>
            <a:t>.</a:t>
          </a:r>
        </a:p>
      </dgm:t>
    </dgm:pt>
    <dgm:pt modelId="{DA5E0A07-8547-42BF-B3B2-C7920675B1A7}" type="parTrans" cxnId="{316B7F9F-8630-4F65-A32E-32322DB35126}">
      <dgm:prSet/>
      <dgm:spPr/>
      <dgm:t>
        <a:bodyPr/>
        <a:lstStyle/>
        <a:p>
          <a:endParaRPr lang="en-US"/>
        </a:p>
      </dgm:t>
    </dgm:pt>
    <dgm:pt modelId="{7AEFA4F5-62BC-471C-B42A-93A63FEC0AF2}" type="sibTrans" cxnId="{316B7F9F-8630-4F65-A32E-32322DB35126}">
      <dgm:prSet/>
      <dgm:spPr/>
      <dgm:t>
        <a:bodyPr/>
        <a:lstStyle/>
        <a:p>
          <a:endParaRPr lang="en-US"/>
        </a:p>
      </dgm:t>
    </dgm:pt>
    <dgm:pt modelId="{FE374A76-6B91-4BD3-BC73-7324F3CBA540}" type="pres">
      <dgm:prSet presAssocID="{F97C235F-767A-4036-99BB-BF6CAFC7F0F3}" presName="root" presStyleCnt="0">
        <dgm:presLayoutVars>
          <dgm:dir/>
          <dgm:resizeHandles val="exact"/>
        </dgm:presLayoutVars>
      </dgm:prSet>
      <dgm:spPr/>
    </dgm:pt>
    <dgm:pt modelId="{71813E62-3BB4-4D7D-9C4A-482FF6A08DF0}" type="pres">
      <dgm:prSet presAssocID="{7AF79EC4-1E4F-4CE5-95DE-A7D19C56586C}" presName="compNode" presStyleCnt="0"/>
      <dgm:spPr/>
    </dgm:pt>
    <dgm:pt modelId="{C5FC413F-EEA6-47B7-BDC0-3B3909EC8D56}" type="pres">
      <dgm:prSet presAssocID="{7AF79EC4-1E4F-4CE5-95DE-A7D19C56586C}" presName="iconRect" presStyleLbl="node1" presStyleIdx="0" presStyleCnt="3" custScaleX="181571" custScaleY="136401" custLinFactNeighborX="5881" custLinFactNeighborY="-28409"/>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lassroom"/>
        </a:ext>
      </dgm:extLst>
    </dgm:pt>
    <dgm:pt modelId="{55445D4A-2922-4F1B-B3EB-A22F776DAB55}" type="pres">
      <dgm:prSet presAssocID="{7AF79EC4-1E4F-4CE5-95DE-A7D19C56586C}" presName="spaceRect" presStyleCnt="0"/>
      <dgm:spPr/>
    </dgm:pt>
    <dgm:pt modelId="{35DD4E71-4279-4846-BD37-BC7AF81583A7}" type="pres">
      <dgm:prSet presAssocID="{7AF79EC4-1E4F-4CE5-95DE-A7D19C56586C}" presName="textRect" presStyleLbl="revTx" presStyleIdx="0" presStyleCnt="3" custScaleX="188009" custScaleY="126897" custLinFactNeighborX="-9423" custLinFactNeighborY="-5547">
        <dgm:presLayoutVars>
          <dgm:chMax val="1"/>
          <dgm:chPref val="1"/>
        </dgm:presLayoutVars>
      </dgm:prSet>
      <dgm:spPr/>
    </dgm:pt>
    <dgm:pt modelId="{822FEC2B-84BA-4AA8-963A-A172B317F12D}" type="pres">
      <dgm:prSet presAssocID="{AF5476B8-F25D-428E-8CB1-0738A14A7866}" presName="sibTrans" presStyleCnt="0"/>
      <dgm:spPr/>
    </dgm:pt>
    <dgm:pt modelId="{4687687C-A66B-4CD2-B832-0500D0E4CE0B}" type="pres">
      <dgm:prSet presAssocID="{5EB054FA-4A66-4A20-BD31-E48C2D9DCAE6}" presName="compNode" presStyleCnt="0"/>
      <dgm:spPr/>
    </dgm:pt>
    <dgm:pt modelId="{37DACCED-6A5C-404D-95D0-5BC0BC7D2EDA}" type="pres">
      <dgm:prSet presAssocID="{5EB054FA-4A66-4A20-BD31-E48C2D9DCAE6}" presName="iconRect" presStyleLbl="node1" presStyleIdx="1" presStyleCnt="3" custScaleX="191742" custScaleY="116484" custLinFactNeighborX="32713" custLinFactNeighborY="-3848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siness Growth"/>
        </a:ext>
      </dgm:extLst>
    </dgm:pt>
    <dgm:pt modelId="{8386C492-7498-4EEE-AC1A-813CF54424B1}" type="pres">
      <dgm:prSet presAssocID="{5EB054FA-4A66-4A20-BD31-E48C2D9DCAE6}" presName="spaceRect" presStyleCnt="0"/>
      <dgm:spPr/>
    </dgm:pt>
    <dgm:pt modelId="{B8B6CFE2-20D5-4F46-9F80-02FF7BFFB052}" type="pres">
      <dgm:prSet presAssocID="{5EB054FA-4A66-4A20-BD31-E48C2D9DCAE6}" presName="textRect" presStyleLbl="revTx" presStyleIdx="1" presStyleCnt="3" custScaleX="221283" custScaleY="87751" custLinFactNeighborX="9865" custLinFactNeighborY="-35003">
        <dgm:presLayoutVars>
          <dgm:chMax val="1"/>
          <dgm:chPref val="1"/>
        </dgm:presLayoutVars>
      </dgm:prSet>
      <dgm:spPr/>
    </dgm:pt>
    <dgm:pt modelId="{066704E7-32BC-4E7E-85A2-33E2A3F5BCC2}" type="pres">
      <dgm:prSet presAssocID="{866D5585-A7E7-4E07-8C1F-CEE692AB5F65}" presName="sibTrans" presStyleCnt="0"/>
      <dgm:spPr/>
    </dgm:pt>
    <dgm:pt modelId="{2A5FAC55-1265-461E-A545-70CA4BE85C2A}" type="pres">
      <dgm:prSet presAssocID="{7FA6296B-2DDA-460C-9797-4458F516C677}" presName="compNode" presStyleCnt="0"/>
      <dgm:spPr/>
    </dgm:pt>
    <dgm:pt modelId="{BA77D684-3CAA-4DEB-8C61-BB469A3A907D}" type="pres">
      <dgm:prSet presAssocID="{7FA6296B-2DDA-460C-9797-4458F516C677}" presName="iconRect" presStyleLbl="node1" presStyleIdx="2" presStyleCnt="3" custScaleX="188803" custScaleY="205477" custLinFactNeighborX="64814" custLinFactNeighborY="-4424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Schoolhouse"/>
        </a:ext>
      </dgm:extLst>
    </dgm:pt>
    <dgm:pt modelId="{77C3D753-6341-4106-A55E-1EC93906A368}" type="pres">
      <dgm:prSet presAssocID="{7FA6296B-2DDA-460C-9797-4458F516C677}" presName="spaceRect" presStyleCnt="0"/>
      <dgm:spPr/>
    </dgm:pt>
    <dgm:pt modelId="{F983B0B8-6E72-4746-92E4-D270D82A53F1}" type="pres">
      <dgm:prSet presAssocID="{7FA6296B-2DDA-460C-9797-4458F516C677}" presName="textRect" presStyleLbl="revTx" presStyleIdx="2" presStyleCnt="3" custScaleX="188269" custScaleY="124095" custLinFactNeighborX="26409" custLinFactNeighborY="-11868">
        <dgm:presLayoutVars>
          <dgm:chMax val="1"/>
          <dgm:chPref val="1"/>
        </dgm:presLayoutVars>
      </dgm:prSet>
      <dgm:spPr/>
    </dgm:pt>
  </dgm:ptLst>
  <dgm:cxnLst>
    <dgm:cxn modelId="{67E0FD49-6AA4-41E4-B5A2-D33FBBA0F333}" srcId="{F97C235F-767A-4036-99BB-BF6CAFC7F0F3}" destId="{5EB054FA-4A66-4A20-BD31-E48C2D9DCAE6}" srcOrd="1" destOrd="0" parTransId="{C145D131-106D-43F2-81B4-9003C57E8194}" sibTransId="{866D5585-A7E7-4E07-8C1F-CEE692AB5F65}"/>
    <dgm:cxn modelId="{316B7F9F-8630-4F65-A32E-32322DB35126}" srcId="{F97C235F-767A-4036-99BB-BF6CAFC7F0F3}" destId="{7FA6296B-2DDA-460C-9797-4458F516C677}" srcOrd="2" destOrd="0" parTransId="{DA5E0A07-8547-42BF-B3B2-C7920675B1A7}" sibTransId="{7AEFA4F5-62BC-471C-B42A-93A63FEC0AF2}"/>
    <dgm:cxn modelId="{A6E436A1-40CF-4D85-BB42-0AC04FC6B418}" type="presOf" srcId="{F97C235F-767A-4036-99BB-BF6CAFC7F0F3}" destId="{FE374A76-6B91-4BD3-BC73-7324F3CBA540}" srcOrd="0" destOrd="0" presId="urn:microsoft.com/office/officeart/2018/2/layout/IconLabelList"/>
    <dgm:cxn modelId="{3F9C53A4-AAB8-467E-8C2E-CCD589F4E72C}" type="presOf" srcId="{7AF79EC4-1E4F-4CE5-95DE-A7D19C56586C}" destId="{35DD4E71-4279-4846-BD37-BC7AF81583A7}" srcOrd="0" destOrd="0" presId="urn:microsoft.com/office/officeart/2018/2/layout/IconLabelList"/>
    <dgm:cxn modelId="{450537A8-48FB-4297-85F5-81809854BB6B}" type="presOf" srcId="{7FA6296B-2DDA-460C-9797-4458F516C677}" destId="{F983B0B8-6E72-4746-92E4-D270D82A53F1}" srcOrd="0" destOrd="0" presId="urn:microsoft.com/office/officeart/2018/2/layout/IconLabelList"/>
    <dgm:cxn modelId="{D24BDCB7-ABE1-46AE-9E96-22C8B5014321}" srcId="{F97C235F-767A-4036-99BB-BF6CAFC7F0F3}" destId="{7AF79EC4-1E4F-4CE5-95DE-A7D19C56586C}" srcOrd="0" destOrd="0" parTransId="{9C5F4818-BF7E-41EE-9EB0-F052CB85BA3E}" sibTransId="{AF5476B8-F25D-428E-8CB1-0738A14A7866}"/>
    <dgm:cxn modelId="{000F01EC-349F-42D4-B72E-A1E0644E377E}" type="presOf" srcId="{5EB054FA-4A66-4A20-BD31-E48C2D9DCAE6}" destId="{B8B6CFE2-20D5-4F46-9F80-02FF7BFFB052}" srcOrd="0" destOrd="0" presId="urn:microsoft.com/office/officeart/2018/2/layout/IconLabelList"/>
    <dgm:cxn modelId="{1CA91EB5-8C60-40C4-97E6-B8DFF82CA0FE}" type="presParOf" srcId="{FE374A76-6B91-4BD3-BC73-7324F3CBA540}" destId="{71813E62-3BB4-4D7D-9C4A-482FF6A08DF0}" srcOrd="0" destOrd="0" presId="urn:microsoft.com/office/officeart/2018/2/layout/IconLabelList"/>
    <dgm:cxn modelId="{C1B913BC-FD95-4CB4-8510-ACA933C0F2CB}" type="presParOf" srcId="{71813E62-3BB4-4D7D-9C4A-482FF6A08DF0}" destId="{C5FC413F-EEA6-47B7-BDC0-3B3909EC8D56}" srcOrd="0" destOrd="0" presId="urn:microsoft.com/office/officeart/2018/2/layout/IconLabelList"/>
    <dgm:cxn modelId="{19ACEAE6-95BE-416B-9F33-EBCDB9FFA259}" type="presParOf" srcId="{71813E62-3BB4-4D7D-9C4A-482FF6A08DF0}" destId="{55445D4A-2922-4F1B-B3EB-A22F776DAB55}" srcOrd="1" destOrd="0" presId="urn:microsoft.com/office/officeart/2018/2/layout/IconLabelList"/>
    <dgm:cxn modelId="{E2E3819B-322B-4AA5-9DEC-8FC26EE9C7A1}" type="presParOf" srcId="{71813E62-3BB4-4D7D-9C4A-482FF6A08DF0}" destId="{35DD4E71-4279-4846-BD37-BC7AF81583A7}" srcOrd="2" destOrd="0" presId="urn:microsoft.com/office/officeart/2018/2/layout/IconLabelList"/>
    <dgm:cxn modelId="{43BA8510-0F4F-4533-BF02-8A0E8D275876}" type="presParOf" srcId="{FE374A76-6B91-4BD3-BC73-7324F3CBA540}" destId="{822FEC2B-84BA-4AA8-963A-A172B317F12D}" srcOrd="1" destOrd="0" presId="urn:microsoft.com/office/officeart/2018/2/layout/IconLabelList"/>
    <dgm:cxn modelId="{E4C2E1C5-4A3D-4AA5-B5C4-0461E9FCC169}" type="presParOf" srcId="{FE374A76-6B91-4BD3-BC73-7324F3CBA540}" destId="{4687687C-A66B-4CD2-B832-0500D0E4CE0B}" srcOrd="2" destOrd="0" presId="urn:microsoft.com/office/officeart/2018/2/layout/IconLabelList"/>
    <dgm:cxn modelId="{617BEAAD-1BFA-4D82-91E7-C316856AF195}" type="presParOf" srcId="{4687687C-A66B-4CD2-B832-0500D0E4CE0B}" destId="{37DACCED-6A5C-404D-95D0-5BC0BC7D2EDA}" srcOrd="0" destOrd="0" presId="urn:microsoft.com/office/officeart/2018/2/layout/IconLabelList"/>
    <dgm:cxn modelId="{918D3DFD-9946-4C54-B0C2-14CDCB0EC44C}" type="presParOf" srcId="{4687687C-A66B-4CD2-B832-0500D0E4CE0B}" destId="{8386C492-7498-4EEE-AC1A-813CF54424B1}" srcOrd="1" destOrd="0" presId="urn:microsoft.com/office/officeart/2018/2/layout/IconLabelList"/>
    <dgm:cxn modelId="{1F601B9E-E042-402A-9484-46813076AF38}" type="presParOf" srcId="{4687687C-A66B-4CD2-B832-0500D0E4CE0B}" destId="{B8B6CFE2-20D5-4F46-9F80-02FF7BFFB052}" srcOrd="2" destOrd="0" presId="urn:microsoft.com/office/officeart/2018/2/layout/IconLabelList"/>
    <dgm:cxn modelId="{E47FBB17-57E4-487A-B402-3DB0B4B8CE0F}" type="presParOf" srcId="{FE374A76-6B91-4BD3-BC73-7324F3CBA540}" destId="{066704E7-32BC-4E7E-85A2-33E2A3F5BCC2}" srcOrd="3" destOrd="0" presId="urn:microsoft.com/office/officeart/2018/2/layout/IconLabelList"/>
    <dgm:cxn modelId="{5D86788F-AE16-4EBF-BAEF-F2F41C80246F}" type="presParOf" srcId="{FE374A76-6B91-4BD3-BC73-7324F3CBA540}" destId="{2A5FAC55-1265-461E-A545-70CA4BE85C2A}" srcOrd="4" destOrd="0" presId="urn:microsoft.com/office/officeart/2018/2/layout/IconLabelList"/>
    <dgm:cxn modelId="{7621E736-A2C7-4B1B-98CC-FE97CDF63F5B}" type="presParOf" srcId="{2A5FAC55-1265-461E-A545-70CA4BE85C2A}" destId="{BA77D684-3CAA-4DEB-8C61-BB469A3A907D}" srcOrd="0" destOrd="0" presId="urn:microsoft.com/office/officeart/2018/2/layout/IconLabelList"/>
    <dgm:cxn modelId="{A5E95668-5D6C-4AA1-91F9-069465187C5F}" type="presParOf" srcId="{2A5FAC55-1265-461E-A545-70CA4BE85C2A}" destId="{77C3D753-6341-4106-A55E-1EC93906A368}" srcOrd="1" destOrd="0" presId="urn:microsoft.com/office/officeart/2018/2/layout/IconLabelList"/>
    <dgm:cxn modelId="{F91EB740-80BA-4391-8F58-B35471F2F58F}" type="presParOf" srcId="{2A5FAC55-1265-461E-A545-70CA4BE85C2A}" destId="{F983B0B8-6E72-4746-92E4-D270D82A53F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DD2D19-CB0D-3A48-84DC-9E38738A557A}">
      <dsp:nvSpPr>
        <dsp:cNvPr id="0" name=""/>
        <dsp:cNvSpPr/>
      </dsp:nvSpPr>
      <dsp:spPr>
        <a:xfrm rot="16200000">
          <a:off x="776778" y="-791375"/>
          <a:ext cx="2117106" cy="3670663"/>
        </a:xfrm>
        <a:prstGeom prst="round1Rect">
          <a:avLst/>
        </a:prstGeom>
        <a:solidFill>
          <a:schemeClr val="accent1"/>
        </a:solidFill>
        <a:ln w="12700" cap="flat" cmpd="sng" algn="ctr">
          <a:solidFill>
            <a:schemeClr val="lt1">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endParaRPr lang="en-US" sz="3600" kern="1200" dirty="0">
            <a:latin typeface="Bodoni 72 Oldstyle Book" pitchFamily="2" charset="0"/>
          </a:endParaRPr>
        </a:p>
        <a:p>
          <a:pPr marL="0" lvl="0" indent="0" algn="ctr" defTabSz="1600200">
            <a:lnSpc>
              <a:spcPct val="90000"/>
            </a:lnSpc>
            <a:spcBef>
              <a:spcPct val="0"/>
            </a:spcBef>
            <a:spcAft>
              <a:spcPct val="35000"/>
            </a:spcAft>
            <a:buNone/>
          </a:pPr>
          <a:r>
            <a:rPr lang="en-US" sz="3200" b="0" kern="1200" dirty="0">
              <a:solidFill>
                <a:schemeClr val="bg1"/>
              </a:solidFill>
              <a:latin typeface="Bodoni 72 Oldstyle Book" pitchFamily="2" charset="0"/>
            </a:rPr>
            <a:t>Collaboration </a:t>
          </a:r>
        </a:p>
        <a:p>
          <a:pPr marL="0" lvl="0" indent="0" algn="ctr" defTabSz="1600200">
            <a:lnSpc>
              <a:spcPct val="90000"/>
            </a:lnSpc>
            <a:spcBef>
              <a:spcPct val="0"/>
            </a:spcBef>
            <a:spcAft>
              <a:spcPct val="35000"/>
            </a:spcAft>
            <a:buNone/>
          </a:pPr>
          <a:r>
            <a:rPr lang="en-US" sz="3200" b="0" kern="1200" dirty="0">
              <a:solidFill>
                <a:schemeClr val="bg1"/>
              </a:solidFill>
              <a:latin typeface="Bodoni 72 Oldstyle Book" pitchFamily="2" charset="0"/>
            </a:rPr>
            <a:t>(3)</a:t>
          </a:r>
        </a:p>
      </dsp:txBody>
      <dsp:txXfrm rot="5400000">
        <a:off x="-1" y="-14597"/>
        <a:ext cx="3670663" cy="1587829"/>
      </dsp:txXfrm>
    </dsp:sp>
    <dsp:sp modelId="{3B2EC951-C3BF-154F-9723-A35B6C447F44}">
      <dsp:nvSpPr>
        <dsp:cNvPr id="0" name=""/>
        <dsp:cNvSpPr/>
      </dsp:nvSpPr>
      <dsp:spPr>
        <a:xfrm>
          <a:off x="3654365" y="-14597"/>
          <a:ext cx="3670663" cy="2117106"/>
        </a:xfrm>
        <a:prstGeom prst="round1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endParaRPr lang="en-US" sz="3600" kern="1200" dirty="0">
            <a:latin typeface="Bodoni 72 Oldstyle Book" pitchFamily="2" charset="0"/>
          </a:endParaRPr>
        </a:p>
        <a:p>
          <a:pPr marL="0" lvl="0" indent="0" algn="ctr" defTabSz="1600200">
            <a:lnSpc>
              <a:spcPct val="90000"/>
            </a:lnSpc>
            <a:spcBef>
              <a:spcPct val="0"/>
            </a:spcBef>
            <a:spcAft>
              <a:spcPct val="35000"/>
            </a:spcAft>
            <a:buNone/>
          </a:pPr>
          <a:r>
            <a:rPr lang="en-US" sz="3200" kern="1200" dirty="0">
              <a:solidFill>
                <a:schemeClr val="bg1"/>
              </a:solidFill>
              <a:latin typeface="Bodoni 72 Oldstyle Book" pitchFamily="2" charset="0"/>
            </a:rPr>
            <a:t>Assessment </a:t>
          </a:r>
        </a:p>
        <a:p>
          <a:pPr marL="0" lvl="0" indent="0" algn="ctr" defTabSz="1600200">
            <a:lnSpc>
              <a:spcPct val="90000"/>
            </a:lnSpc>
            <a:spcBef>
              <a:spcPct val="0"/>
            </a:spcBef>
            <a:spcAft>
              <a:spcPct val="35000"/>
            </a:spcAft>
            <a:buNone/>
          </a:pPr>
          <a:r>
            <a:rPr lang="en-US" sz="3200" kern="1200" dirty="0">
              <a:solidFill>
                <a:schemeClr val="bg1"/>
              </a:solidFill>
              <a:latin typeface="Bodoni 72 Oldstyle Book" pitchFamily="2" charset="0"/>
            </a:rPr>
            <a:t>(4)</a:t>
          </a:r>
        </a:p>
      </dsp:txBody>
      <dsp:txXfrm>
        <a:off x="3654365" y="-14597"/>
        <a:ext cx="3670663" cy="1587829"/>
      </dsp:txXfrm>
    </dsp:sp>
    <dsp:sp modelId="{C152E8FF-7CA7-194C-8739-05A7036410C4}">
      <dsp:nvSpPr>
        <dsp:cNvPr id="0" name=""/>
        <dsp:cNvSpPr/>
      </dsp:nvSpPr>
      <dsp:spPr>
        <a:xfrm rot="10800000">
          <a:off x="0" y="2102508"/>
          <a:ext cx="3670663" cy="2117106"/>
        </a:xfrm>
        <a:prstGeom prst="round1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Bodoni 72 Oldstyle Book" pitchFamily="2" charset="0"/>
            </a:rPr>
            <a:t>Social/Emotional/</a:t>
          </a:r>
          <a:br>
            <a:rPr lang="en-US" sz="3200" kern="1200" dirty="0">
              <a:solidFill>
                <a:schemeClr val="bg1"/>
              </a:solidFill>
              <a:latin typeface="Bodoni 72 Oldstyle Book" pitchFamily="2" charset="0"/>
            </a:rPr>
          </a:br>
          <a:r>
            <a:rPr lang="en-US" sz="3200" kern="1200" dirty="0">
              <a:solidFill>
                <a:schemeClr val="bg1"/>
              </a:solidFill>
              <a:latin typeface="Bodoni 72 Oldstyle Book" pitchFamily="2" charset="0"/>
            </a:rPr>
            <a:t>Behavioral</a:t>
          </a:r>
        </a:p>
        <a:p>
          <a:pPr marL="0" lvl="0" indent="0" algn="ctr" defTabSz="1422400">
            <a:lnSpc>
              <a:spcPct val="90000"/>
            </a:lnSpc>
            <a:spcBef>
              <a:spcPct val="0"/>
            </a:spcBef>
            <a:spcAft>
              <a:spcPct val="35000"/>
            </a:spcAft>
            <a:buNone/>
          </a:pPr>
          <a:r>
            <a:rPr lang="en-US" sz="3200" kern="1200" dirty="0">
              <a:solidFill>
                <a:schemeClr val="bg1"/>
              </a:solidFill>
              <a:latin typeface="Bodoni 72 Oldstyle Book" pitchFamily="2" charset="0"/>
            </a:rPr>
            <a:t>(3)</a:t>
          </a:r>
        </a:p>
      </dsp:txBody>
      <dsp:txXfrm rot="10800000">
        <a:off x="0" y="2631785"/>
        <a:ext cx="3670663" cy="1587829"/>
      </dsp:txXfrm>
    </dsp:sp>
    <dsp:sp modelId="{B74142C8-99D6-934D-B665-9D868B3DFF0D}">
      <dsp:nvSpPr>
        <dsp:cNvPr id="0" name=""/>
        <dsp:cNvSpPr/>
      </dsp:nvSpPr>
      <dsp:spPr>
        <a:xfrm rot="5400000">
          <a:off x="4401948" y="1296535"/>
          <a:ext cx="2175495" cy="3670663"/>
        </a:xfrm>
        <a:prstGeom prst="round1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Bodoni 72 Oldstyle Book" pitchFamily="2" charset="0"/>
            </a:rPr>
            <a:t>Instruction </a:t>
          </a:r>
        </a:p>
        <a:p>
          <a:pPr marL="0" lvl="0" indent="0" algn="ctr" defTabSz="1422400">
            <a:lnSpc>
              <a:spcPct val="90000"/>
            </a:lnSpc>
            <a:spcBef>
              <a:spcPct val="0"/>
            </a:spcBef>
            <a:spcAft>
              <a:spcPct val="35000"/>
            </a:spcAft>
            <a:buNone/>
          </a:pPr>
          <a:r>
            <a:rPr lang="en-US" sz="3200" kern="1200" dirty="0">
              <a:solidFill>
                <a:schemeClr val="bg1"/>
              </a:solidFill>
              <a:latin typeface="Bodoni 72 Oldstyle Book" pitchFamily="2" charset="0"/>
            </a:rPr>
            <a:t>(12)</a:t>
          </a:r>
        </a:p>
      </dsp:txBody>
      <dsp:txXfrm rot="-5400000">
        <a:off x="3654364" y="2587993"/>
        <a:ext cx="3670663" cy="1631621"/>
      </dsp:txXfrm>
    </dsp:sp>
    <dsp:sp modelId="{2189FC4F-1F7C-504D-9F0F-BB4DB98C9DAE}">
      <dsp:nvSpPr>
        <dsp:cNvPr id="0" name=""/>
        <dsp:cNvSpPr/>
      </dsp:nvSpPr>
      <dsp:spPr>
        <a:xfrm>
          <a:off x="2569464" y="1573232"/>
          <a:ext cx="2202397" cy="1058553"/>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latin typeface="Bodoni 72 Oldstyle Book" pitchFamily="2" charset="0"/>
            </a:rPr>
            <a:t>HLPs</a:t>
          </a:r>
        </a:p>
      </dsp:txBody>
      <dsp:txXfrm>
        <a:off x="2621138" y="1624906"/>
        <a:ext cx="2099049" cy="9552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FC413F-EEA6-47B7-BDC0-3B3909EC8D56}">
      <dsp:nvSpPr>
        <dsp:cNvPr id="0" name=""/>
        <dsp:cNvSpPr/>
      </dsp:nvSpPr>
      <dsp:spPr>
        <a:xfrm>
          <a:off x="2031662" y="346423"/>
          <a:ext cx="1250978" cy="93976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DD4E71-4279-4846-BD37-BC7AF81583A7}">
      <dsp:nvSpPr>
        <dsp:cNvPr id="0" name=""/>
        <dsp:cNvSpPr/>
      </dsp:nvSpPr>
      <dsp:spPr>
        <a:xfrm>
          <a:off x="1033101" y="1500468"/>
          <a:ext cx="2878520" cy="2524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dirty="0"/>
            <a:t>Both OSEP funded centers recognized the need to provide teachers with instructional strategies supported by research that are applicable to all learning environments. </a:t>
          </a:r>
        </a:p>
      </dsp:txBody>
      <dsp:txXfrm>
        <a:off x="1033101" y="1500468"/>
        <a:ext cx="2878520" cy="2524176"/>
      </dsp:txXfrm>
    </dsp:sp>
    <dsp:sp modelId="{37DACCED-6A5C-404D-95D0-5BC0BC7D2EDA}">
      <dsp:nvSpPr>
        <dsp:cNvPr id="0" name=""/>
        <dsp:cNvSpPr/>
      </dsp:nvSpPr>
      <dsp:spPr>
        <a:xfrm>
          <a:off x="5582667" y="505976"/>
          <a:ext cx="1321053" cy="80254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B6CFE2-20D5-4F46-9F80-02FF7BFFB052}">
      <dsp:nvSpPr>
        <dsp:cNvPr id="0" name=""/>
        <dsp:cNvSpPr/>
      </dsp:nvSpPr>
      <dsp:spPr>
        <a:xfrm>
          <a:off x="4474866" y="1464243"/>
          <a:ext cx="3387963" cy="17455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dirty="0"/>
            <a:t>Digital technologies can increase and improve opportunities for building in supports and scaffolds to help all students understand, navigate, and engage in distance learning environments. </a:t>
          </a:r>
        </a:p>
      </dsp:txBody>
      <dsp:txXfrm>
        <a:off x="4474866" y="1464243"/>
        <a:ext cx="3387963" cy="1745502"/>
      </dsp:txXfrm>
    </dsp:sp>
    <dsp:sp modelId="{BA77D684-3CAA-4DEB-8C61-BB469A3A907D}">
      <dsp:nvSpPr>
        <dsp:cNvPr id="0" name=""/>
        <dsp:cNvSpPr/>
      </dsp:nvSpPr>
      <dsp:spPr>
        <a:xfrm>
          <a:off x="9217126" y="132265"/>
          <a:ext cx="1300804" cy="141568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83B0B8-6E72-4746-92E4-D270D82A53F1}">
      <dsp:nvSpPr>
        <dsp:cNvPr id="0" name=""/>
        <dsp:cNvSpPr/>
      </dsp:nvSpPr>
      <dsp:spPr>
        <a:xfrm>
          <a:off x="8384062" y="1535515"/>
          <a:ext cx="2882501" cy="2468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dirty="0"/>
            <a:t>HLPs are fundamentals of teaching that when used intentionally to meet students’ needs, provide a solid foundation for students’ access to the curriculum and learning in any context</a:t>
          </a:r>
          <a:r>
            <a:rPr lang="en-US" sz="2000" kern="1200" dirty="0"/>
            <a:t>.</a:t>
          </a:r>
        </a:p>
      </dsp:txBody>
      <dsp:txXfrm>
        <a:off x="8384062" y="1535515"/>
        <a:ext cx="2882501" cy="2468440"/>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8AF3CA-9A7D-584A-B36E-DFAF0D349DA8}" type="datetimeFigureOut">
              <a:rPr lang="en-US" smtClean="0"/>
              <a:t>3/31/26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A334E6-EF21-5246-86BD-D563EC6B364D}" type="slidenum">
              <a:rPr lang="en-US" smtClean="0"/>
              <a:t>‹#›</a:t>
            </a:fld>
            <a:endParaRPr lang="en-US" dirty="0"/>
          </a:p>
        </p:txBody>
      </p:sp>
    </p:spTree>
    <p:extLst>
      <p:ext uri="{BB962C8B-B14F-4D97-AF65-F5344CB8AC3E}">
        <p14:creationId xmlns:p14="http://schemas.microsoft.com/office/powerpoint/2010/main" val="1264490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A334E6-EF21-5246-86BD-D563EC6B364D}" type="slidenum">
              <a:rPr lang="en-US" smtClean="0"/>
              <a:t>1</a:t>
            </a:fld>
            <a:endParaRPr lang="en-US"/>
          </a:p>
        </p:txBody>
      </p:sp>
    </p:spTree>
    <p:extLst>
      <p:ext uri="{BB962C8B-B14F-4D97-AF65-F5344CB8AC3E}">
        <p14:creationId xmlns:p14="http://schemas.microsoft.com/office/powerpoint/2010/main" val="3830210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A334E6-EF21-5246-86BD-D563EC6B364D}" type="slidenum">
              <a:rPr lang="en-US" smtClean="0"/>
              <a:t>12</a:t>
            </a:fld>
            <a:endParaRPr lang="en-US" dirty="0"/>
          </a:p>
        </p:txBody>
      </p:sp>
    </p:spTree>
    <p:extLst>
      <p:ext uri="{BB962C8B-B14F-4D97-AF65-F5344CB8AC3E}">
        <p14:creationId xmlns:p14="http://schemas.microsoft.com/office/powerpoint/2010/main" val="2499788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endParaRPr lang="en-US" dirty="0"/>
          </a:p>
        </p:txBody>
      </p:sp>
      <p:sp>
        <p:nvSpPr>
          <p:cNvPr id="4" name="Slide Number Placeholder 3"/>
          <p:cNvSpPr>
            <a:spLocks noGrp="1"/>
          </p:cNvSpPr>
          <p:nvPr>
            <p:ph type="sldNum" sz="quarter" idx="10"/>
          </p:nvPr>
        </p:nvSpPr>
        <p:spPr/>
        <p:txBody>
          <a:bodyPr/>
          <a:lstStyle/>
          <a:p>
            <a:fld id="{836E4582-AA8D-4903-958A-61A5C99FCF8B}"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085405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334E6-EF21-5246-86BD-D563EC6B364D}" type="slidenum">
              <a:rPr lang="en-US" smtClean="0"/>
              <a:t>14</a:t>
            </a:fld>
            <a:endParaRPr lang="en-US" dirty="0"/>
          </a:p>
        </p:txBody>
      </p:sp>
    </p:spTree>
    <p:extLst>
      <p:ext uri="{BB962C8B-B14F-4D97-AF65-F5344CB8AC3E}">
        <p14:creationId xmlns:p14="http://schemas.microsoft.com/office/powerpoint/2010/main" val="416595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A71F9C03-933F-46B8-B95F-30349D53B896}" type="slidenum">
              <a:rPr lang="en-US" smtClean="0"/>
              <a:t>15</a:t>
            </a:fld>
            <a:endParaRPr lang="en-US" dirty="0"/>
          </a:p>
        </p:txBody>
      </p:sp>
    </p:spTree>
    <p:extLst>
      <p:ext uri="{BB962C8B-B14F-4D97-AF65-F5344CB8AC3E}">
        <p14:creationId xmlns:p14="http://schemas.microsoft.com/office/powerpoint/2010/main" val="1999073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A334E6-EF21-5246-86BD-D563EC6B364D}" type="slidenum">
              <a:rPr lang="en-US" smtClean="0"/>
              <a:t>16</a:t>
            </a:fld>
            <a:endParaRPr lang="en-US" dirty="0"/>
          </a:p>
        </p:txBody>
      </p:sp>
    </p:spTree>
    <p:extLst>
      <p:ext uri="{BB962C8B-B14F-4D97-AF65-F5344CB8AC3E}">
        <p14:creationId xmlns:p14="http://schemas.microsoft.com/office/powerpoint/2010/main" val="1566759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883D2C5E-2AF6-4161-A817-7B40FA7CF064}" type="slidenum">
              <a:rPr lang="en-US" smtClean="0"/>
              <a:t>3</a:t>
            </a:fld>
            <a:endParaRPr lang="en-US"/>
          </a:p>
        </p:txBody>
      </p:sp>
    </p:spTree>
    <p:extLst>
      <p:ext uri="{BB962C8B-B14F-4D97-AF65-F5344CB8AC3E}">
        <p14:creationId xmlns:p14="http://schemas.microsoft.com/office/powerpoint/2010/main" val="269652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A334E6-EF21-5246-86BD-D563EC6B364D}" type="slidenum">
              <a:rPr lang="en-US" smtClean="0"/>
              <a:t>4</a:t>
            </a:fld>
            <a:endParaRPr lang="en-US" dirty="0"/>
          </a:p>
        </p:txBody>
      </p:sp>
    </p:spTree>
    <p:extLst>
      <p:ext uri="{BB962C8B-B14F-4D97-AF65-F5344CB8AC3E}">
        <p14:creationId xmlns:p14="http://schemas.microsoft.com/office/powerpoint/2010/main" val="1758857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A334E6-EF21-5246-86BD-D563EC6B364D}" type="slidenum">
              <a:rPr lang="en-US" smtClean="0"/>
              <a:t>6</a:t>
            </a:fld>
            <a:endParaRPr lang="en-US"/>
          </a:p>
        </p:txBody>
      </p:sp>
    </p:spTree>
    <p:extLst>
      <p:ext uri="{BB962C8B-B14F-4D97-AF65-F5344CB8AC3E}">
        <p14:creationId xmlns:p14="http://schemas.microsoft.com/office/powerpoint/2010/main" val="306868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A334E6-EF21-5246-86BD-D563EC6B364D}" type="slidenum">
              <a:rPr lang="en-US" smtClean="0"/>
              <a:t>7</a:t>
            </a:fld>
            <a:endParaRPr lang="en-US" dirty="0"/>
          </a:p>
        </p:txBody>
      </p:sp>
    </p:spTree>
    <p:extLst>
      <p:ext uri="{BB962C8B-B14F-4D97-AF65-F5344CB8AC3E}">
        <p14:creationId xmlns:p14="http://schemas.microsoft.com/office/powerpoint/2010/main" val="3536742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highlight>
                <a:srgbClr val="FFFF00"/>
              </a:highlight>
            </a:endParaRPr>
          </a:p>
        </p:txBody>
      </p:sp>
      <p:sp>
        <p:nvSpPr>
          <p:cNvPr id="4" name="Slide Number Placeholder 3"/>
          <p:cNvSpPr>
            <a:spLocks noGrp="1"/>
          </p:cNvSpPr>
          <p:nvPr>
            <p:ph type="sldNum" sz="quarter" idx="5"/>
          </p:nvPr>
        </p:nvSpPr>
        <p:spPr/>
        <p:txBody>
          <a:bodyPr/>
          <a:lstStyle/>
          <a:p>
            <a:fld id="{98CD301D-8119-4A41-8B8A-C8612262BE7D}" type="slidenum">
              <a:rPr lang="en-US" smtClean="0"/>
              <a:t>8</a:t>
            </a:fld>
            <a:endParaRPr lang="en-US"/>
          </a:p>
        </p:txBody>
      </p:sp>
    </p:spTree>
    <p:extLst>
      <p:ext uri="{BB962C8B-B14F-4D97-AF65-F5344CB8AC3E}">
        <p14:creationId xmlns:p14="http://schemas.microsoft.com/office/powerpoint/2010/main" val="1527180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A334E6-EF21-5246-86BD-D563EC6B364D}" type="slidenum">
              <a:rPr lang="en-US" smtClean="0"/>
              <a:t>9</a:t>
            </a:fld>
            <a:endParaRPr lang="en-US" dirty="0"/>
          </a:p>
        </p:txBody>
      </p:sp>
    </p:spTree>
    <p:extLst>
      <p:ext uri="{BB962C8B-B14F-4D97-AF65-F5344CB8AC3E}">
        <p14:creationId xmlns:p14="http://schemas.microsoft.com/office/powerpoint/2010/main" val="4277804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p>
          <a:p>
            <a:endParaRPr lang="en-US" dirty="0"/>
          </a:p>
        </p:txBody>
      </p:sp>
      <p:sp>
        <p:nvSpPr>
          <p:cNvPr id="4" name="Slide Number Placeholder 3"/>
          <p:cNvSpPr>
            <a:spLocks noGrp="1"/>
          </p:cNvSpPr>
          <p:nvPr>
            <p:ph type="sldNum" sz="quarter" idx="5"/>
          </p:nvPr>
        </p:nvSpPr>
        <p:spPr/>
        <p:txBody>
          <a:bodyPr/>
          <a:lstStyle/>
          <a:p>
            <a:fld id="{51A334E6-EF21-5246-86BD-D563EC6B364D}" type="slidenum">
              <a:rPr lang="en-US" smtClean="0"/>
              <a:t>10</a:t>
            </a:fld>
            <a:endParaRPr lang="en-US" dirty="0"/>
          </a:p>
        </p:txBody>
      </p:sp>
    </p:spTree>
    <p:extLst>
      <p:ext uri="{BB962C8B-B14F-4D97-AF65-F5344CB8AC3E}">
        <p14:creationId xmlns:p14="http://schemas.microsoft.com/office/powerpoint/2010/main" val="791289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A334E6-EF21-5246-86BD-D563EC6B364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2239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tile tx="0" ty="-50800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01262" y="5283035"/>
            <a:ext cx="10515600" cy="1325563"/>
          </a:xfrm>
        </p:spPr>
        <p:txBody>
          <a:bodyPr/>
          <a:lstStyle/>
          <a:p>
            <a:r>
              <a:rPr lang="en-US"/>
              <a:t>Click to edit Master title style</a:t>
            </a:r>
          </a:p>
        </p:txBody>
      </p:sp>
    </p:spTree>
    <p:extLst>
      <p:ext uri="{BB962C8B-B14F-4D97-AF65-F5344CB8AC3E}">
        <p14:creationId xmlns:p14="http://schemas.microsoft.com/office/powerpoint/2010/main" val="1201042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5030787"/>
            <a:ext cx="10515600" cy="1325563"/>
          </a:xfrm>
        </p:spPr>
        <p:txBody>
          <a:bodyPr/>
          <a:lstStyle/>
          <a:p>
            <a:r>
              <a:rPr lang="en-US"/>
              <a:t>Click to edit Master title style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38200" y="1825625"/>
            <a:ext cx="10515600" cy="4234212"/>
          </a:xfrm>
        </p:spPr>
        <p:txBody>
          <a:bodyPr/>
          <a:lstStyle>
            <a:lvl1pPr>
              <a:lnSpc>
                <a:spcPct val="120000"/>
              </a:lnSpc>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4"/>
          <p:cNvSpPr>
            <a:spLocks noGrp="1"/>
          </p:cNvSpPr>
          <p:nvPr>
            <p:ph type="sldNum" sz="quarter" idx="12"/>
          </p:nvPr>
        </p:nvSpPr>
        <p:spPr>
          <a:xfrm>
            <a:off x="0" y="6216864"/>
            <a:ext cx="666427" cy="365125"/>
          </a:xfrm>
          <a:prstGeom prst="rect">
            <a:avLst/>
          </a:prstGeom>
        </p:spPr>
        <p:txBody>
          <a:bodyPr/>
          <a:lstStyle>
            <a:lvl1pPr>
              <a:defRPr sz="1400">
                <a:solidFill>
                  <a:schemeClr val="bg1"/>
                </a:solidFill>
                <a:latin typeface="Gotham Bold" charset="0"/>
                <a:ea typeface="Gotham Bold" charset="0"/>
                <a:cs typeface="Gotham Bold" charset="0"/>
              </a:defRPr>
            </a:lvl1pPr>
          </a:lstStyle>
          <a:p>
            <a:fld id="{B90A4184-460D-9148-B9D1-7566FBEE2D09}"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234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234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4"/>
          <p:cNvSpPr>
            <a:spLocks noGrp="1"/>
          </p:cNvSpPr>
          <p:nvPr>
            <p:ph type="sldNum" sz="quarter" idx="12"/>
          </p:nvPr>
        </p:nvSpPr>
        <p:spPr>
          <a:xfrm>
            <a:off x="0" y="6349867"/>
            <a:ext cx="666427" cy="365125"/>
          </a:xfrm>
          <a:prstGeom prst="rect">
            <a:avLst/>
          </a:prstGeom>
        </p:spPr>
        <p:txBody>
          <a:bodyPr/>
          <a:lstStyle>
            <a:lvl1pPr>
              <a:defRPr sz="1400">
                <a:solidFill>
                  <a:schemeClr val="bg1"/>
                </a:solidFill>
                <a:latin typeface="Gotham Bold" charset="0"/>
                <a:ea typeface="Gotham Bold" charset="0"/>
                <a:cs typeface="Gotham Bold" charset="0"/>
              </a:defRPr>
            </a:lvl1pPr>
          </a:lstStyle>
          <a:p>
            <a:fld id="{B90A4184-460D-9148-B9D1-7566FBEE2D09}"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4"/>
          <p:cNvSpPr>
            <a:spLocks noGrp="1"/>
          </p:cNvSpPr>
          <p:nvPr>
            <p:ph type="sldNum" sz="quarter" idx="12"/>
          </p:nvPr>
        </p:nvSpPr>
        <p:spPr>
          <a:xfrm>
            <a:off x="0" y="6150362"/>
            <a:ext cx="666427" cy="365125"/>
          </a:xfrm>
          <a:prstGeom prst="rect">
            <a:avLst/>
          </a:prstGeom>
        </p:spPr>
        <p:txBody>
          <a:bodyPr/>
          <a:lstStyle>
            <a:lvl1pPr>
              <a:defRPr sz="1400">
                <a:solidFill>
                  <a:schemeClr val="bg1"/>
                </a:solidFill>
                <a:latin typeface="Gotham Bold" charset="0"/>
                <a:ea typeface="Gotham Bold" charset="0"/>
                <a:cs typeface="Gotham Bold" charset="0"/>
              </a:defRPr>
            </a:lvl1pPr>
          </a:lstStyle>
          <a:p>
            <a:fld id="{B90A4184-460D-9148-B9D1-7566FBEE2D09}"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0" y="6190658"/>
            <a:ext cx="666427" cy="365125"/>
          </a:xfrm>
          <a:prstGeom prst="rect">
            <a:avLst/>
          </a:prstGeom>
        </p:spPr>
        <p:txBody>
          <a:bodyPr/>
          <a:lstStyle>
            <a:lvl1pPr>
              <a:defRPr sz="1400">
                <a:solidFill>
                  <a:schemeClr val="bg1"/>
                </a:solidFill>
                <a:latin typeface="Gotham Bold" charset="0"/>
                <a:ea typeface="Gotham Bold" charset="0"/>
                <a:cs typeface="Gotham Bold" charset="0"/>
              </a:defRPr>
            </a:lvl1pPr>
          </a:lstStyle>
          <a:p>
            <a:fld id="{B90A4184-460D-9148-B9D1-7566FBEE2D09}"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rgbClr val="0F75BC"/>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8741D58-CCC1-43C1-9D22-7B48B9E48656}"/>
              </a:ext>
            </a:extLst>
          </p:cNvPr>
          <p:cNvSpPr>
            <a:spLocks noGrp="1"/>
          </p:cNvSpPr>
          <p:nvPr>
            <p:ph type="body" sz="quarter" idx="11" hasCustomPrompt="1"/>
          </p:nvPr>
        </p:nvSpPr>
        <p:spPr>
          <a:xfrm>
            <a:off x="916517" y="5567364"/>
            <a:ext cx="10972800" cy="274637"/>
          </a:xfrm>
        </p:spPr>
        <p:txBody>
          <a:bodyPr anchor="b" anchorCtr="0">
            <a:normAutofit/>
          </a:bodyPr>
          <a:lstStyle>
            <a:lvl1pPr marL="0" indent="0">
              <a:buNone/>
              <a:defRPr sz="10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Source placeholder.</a:t>
            </a:r>
          </a:p>
        </p:txBody>
      </p:sp>
      <p:sp>
        <p:nvSpPr>
          <p:cNvPr id="3" name="Content Placeholder 2"/>
          <p:cNvSpPr>
            <a:spLocks noGrp="1"/>
          </p:cNvSpPr>
          <p:nvPr>
            <p:ph idx="1" hasCustomPrompt="1"/>
          </p:nvPr>
        </p:nvSpPr>
        <p:spPr>
          <a:xfrm>
            <a:off x="916518" y="1508760"/>
            <a:ext cx="10966449" cy="3977640"/>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Wingdings" panose="05000000000000000000" pitchFamily="2" charset="2"/>
              <a:buChar char="§"/>
              <a:defRPr>
                <a:solidFill>
                  <a:schemeClr val="tx2">
                    <a:lumMod val="75000"/>
                  </a:schemeClr>
                </a:solidFill>
                <a:latin typeface="+mn-lt"/>
              </a:defRPr>
            </a:lvl2pPr>
            <a:lvl3pPr marL="465138" indent="-228600">
              <a:buFont typeface="Arial" panose="020B0604020202020204" pitchFamily="34" charset="0"/>
              <a:buChar char="•"/>
              <a:defRPr>
                <a:solidFill>
                  <a:schemeClr val="tx2">
                    <a:lumMod val="75000"/>
                  </a:schemeClr>
                </a:solidFill>
                <a:latin typeface="+mn-lt"/>
              </a:defRPr>
            </a:lvl3pPr>
            <a:lvl4pPr marL="685800" indent="-228600">
              <a:buFont typeface="Arial" panose="020B0604020202020204" pitchFamily="34" charset="0"/>
              <a:buChar char="–"/>
              <a:defRPr>
                <a:solidFill>
                  <a:schemeClr val="tx2">
                    <a:lumMod val="75000"/>
                  </a:schemeClr>
                </a:solidFill>
                <a:latin typeface="+mn-lt"/>
              </a:defRPr>
            </a:lvl4pPr>
            <a:lvl5pPr marL="912813" indent="-228600">
              <a:buSzPct val="75000"/>
              <a:buFont typeface="Arial" panose="020B0604020202020204" pitchFamily="34" charset="0"/>
              <a:buChar char="○"/>
              <a:defRPr>
                <a:solidFill>
                  <a:schemeClr val="tx2">
                    <a:lumMod val="75000"/>
                  </a:schemeClr>
                </a:solidFill>
                <a:latin typeface="+mn-lt"/>
              </a:defRPr>
            </a:lvl5pPr>
            <a:lvl6pPr marL="1146175" indent="-228600">
              <a:buFont typeface="Arial" panose="020B0604020202020204" pitchFamily="34" charset="0"/>
              <a:buChar char="»"/>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one</a:t>
            </a:r>
          </a:p>
          <a:p>
            <a:pPr lvl="2"/>
            <a:r>
              <a:rPr lang="en-US" dirty="0"/>
              <a:t> two</a:t>
            </a:r>
          </a:p>
          <a:p>
            <a:pPr lvl="3"/>
            <a:r>
              <a:rPr lang="en-US" dirty="0"/>
              <a:t> three</a:t>
            </a:r>
          </a:p>
          <a:p>
            <a:pPr lvl="4"/>
            <a:r>
              <a:rPr lang="en-US" dirty="0"/>
              <a:t> four</a:t>
            </a:r>
          </a:p>
          <a:p>
            <a:pPr lvl="5"/>
            <a:r>
              <a:rPr lang="en-US" dirty="0"/>
              <a:t> five</a:t>
            </a:r>
          </a:p>
          <a:p>
            <a:pPr lvl="6"/>
            <a:r>
              <a:rPr lang="en-US" dirty="0"/>
              <a:t> six</a:t>
            </a:r>
          </a:p>
          <a:p>
            <a:pPr lvl="7"/>
            <a:r>
              <a:rPr lang="en-US" dirty="0"/>
              <a:t> seven</a:t>
            </a:r>
          </a:p>
          <a:p>
            <a:pPr lvl="8"/>
            <a:r>
              <a:rPr lang="en-US" dirty="0"/>
              <a:t> eight</a:t>
            </a:r>
          </a:p>
        </p:txBody>
      </p:sp>
      <p:sp>
        <p:nvSpPr>
          <p:cNvPr id="4" name="Slide Number Placeholder 3"/>
          <p:cNvSpPr>
            <a:spLocks noGrp="1"/>
          </p:cNvSpPr>
          <p:nvPr>
            <p:ph type="sldNum" sz="quarter" idx="10"/>
          </p:nvPr>
        </p:nvSpPr>
        <p:spPr bwMode="gray">
          <a:xfrm>
            <a:off x="11725873" y="6507316"/>
            <a:ext cx="157094" cy="153888"/>
          </a:xfrm>
        </p:spPr>
        <p:txBody>
          <a:bodyPr wrap="none" anchor="b" anchorCtr="0"/>
          <a:lstStyle/>
          <a:p>
            <a:pPr algn="r"/>
            <a:fld id="{F3477EC8-074D-41C4-94AE-E9EA7CEEA348}" type="slidenum">
              <a:rPr lang="en-US" smtClean="0"/>
              <a:pPr algn="r"/>
              <a:t>‹#›</a:t>
            </a:fld>
            <a:endParaRPr lang="en-US" dirty="0"/>
          </a:p>
        </p:txBody>
      </p:sp>
      <p:sp>
        <p:nvSpPr>
          <p:cNvPr id="6" name="Title 5">
            <a:extLst>
              <a:ext uri="{FF2B5EF4-FFF2-40B4-BE49-F238E27FC236}">
                <a16:creationId xmlns:a16="http://schemas.microsoft.com/office/drawing/2014/main" id="{5F84B274-7B2F-4610-8D47-BFDE34738D99}"/>
              </a:ext>
            </a:extLst>
          </p:cNvPr>
          <p:cNvSpPr>
            <a:spLocks noGrp="1"/>
          </p:cNvSpPr>
          <p:nvPr>
            <p:ph type="title"/>
          </p:nvPr>
        </p:nvSpPr>
        <p:spPr/>
        <p:txBody>
          <a:bodyPr/>
          <a:lstStyle/>
          <a:p>
            <a:r>
              <a:rPr lang="en-US"/>
              <a:t>Click to edit Master title style</a:t>
            </a:r>
          </a:p>
        </p:txBody>
      </p:sp>
      <p:cxnSp>
        <p:nvCxnSpPr>
          <p:cNvPr id="13" name="Straight Connector 12">
            <a:extLst>
              <a:ext uri="{FF2B5EF4-FFF2-40B4-BE49-F238E27FC236}">
                <a16:creationId xmlns:a16="http://schemas.microsoft.com/office/drawing/2014/main" id="{6ADA2408-406F-43A4-8779-6C55A2D3206F}"/>
              </a:ext>
            </a:extLst>
          </p:cNvPr>
          <p:cNvCxnSpPr/>
          <p:nvPr userDrawn="1"/>
        </p:nvCxnSpPr>
        <p:spPr>
          <a:xfrm>
            <a:off x="914400" y="1417320"/>
            <a:ext cx="11277600" cy="0"/>
          </a:xfrm>
          <a:prstGeom prst="line">
            <a:avLst/>
          </a:prstGeom>
          <a:ln w="63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6869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11725873" y="6507316"/>
            <a:ext cx="157094" cy="153888"/>
          </a:xfrm>
        </p:spPr>
        <p:txBody>
          <a:bodyPr wrap="none" anchor="b" anchorCtr="0"/>
          <a:lstStyle/>
          <a:p>
            <a:pPr algn="r"/>
            <a:fld id="{F3477EC8-074D-41C4-94AE-E9EA7CEEA348}" type="slidenum">
              <a:rPr lang="en-US" smtClean="0"/>
              <a:pPr algn="r"/>
              <a:t>‹#›</a:t>
            </a:fld>
            <a:endParaRPr lang="en-US" dirty="0"/>
          </a:p>
        </p:txBody>
      </p:sp>
      <p:sp>
        <p:nvSpPr>
          <p:cNvPr id="6" name="Content Placeholder 5">
            <a:extLst>
              <a:ext uri="{FF2B5EF4-FFF2-40B4-BE49-F238E27FC236}">
                <a16:creationId xmlns:a16="http://schemas.microsoft.com/office/drawing/2014/main" id="{D62D4BC4-4B13-4E54-B518-624D90701907}"/>
              </a:ext>
            </a:extLst>
          </p:cNvPr>
          <p:cNvSpPr>
            <a:spLocks noGrp="1"/>
          </p:cNvSpPr>
          <p:nvPr>
            <p:ph sz="quarter" idx="11"/>
          </p:nvPr>
        </p:nvSpPr>
        <p:spPr>
          <a:xfrm>
            <a:off x="916518" y="1508760"/>
            <a:ext cx="10966449" cy="3977640"/>
          </a:xfrm>
        </p:spPr>
        <p:txBody>
          <a:bodyPr/>
          <a:lstStyle>
            <a:lvl1pPr>
              <a:defRPr>
                <a:solidFill>
                  <a:schemeClr val="tx2">
                    <a:lumMod val="75000"/>
                  </a:schemeClr>
                </a:solidFill>
              </a:defRPr>
            </a:lvl1pPr>
            <a:lvl2pPr>
              <a:defRPr>
                <a:solidFill>
                  <a:schemeClr val="tx2">
                    <a:lumMod val="75000"/>
                  </a:schemeClr>
                </a:solidFill>
              </a:defRPr>
            </a:lvl2pPr>
            <a:lvl3pPr>
              <a:defRPr>
                <a:solidFill>
                  <a:schemeClr val="tx2">
                    <a:lumMod val="75000"/>
                  </a:schemeClr>
                </a:solidFill>
              </a:defRPr>
            </a:lvl3pPr>
            <a:lvl4pPr>
              <a:defRPr>
                <a:solidFill>
                  <a:schemeClr val="tx2">
                    <a:lumMod val="75000"/>
                  </a:schemeClr>
                </a:solidFill>
              </a:defRPr>
            </a:lvl4pPr>
            <a:lvl5pPr>
              <a:defRPr>
                <a:solidFill>
                  <a:schemeClr val="tx2">
                    <a:lumMod val="7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7">
            <a:extLst>
              <a:ext uri="{FF2B5EF4-FFF2-40B4-BE49-F238E27FC236}">
                <a16:creationId xmlns:a16="http://schemas.microsoft.com/office/drawing/2014/main" id="{A4C1B941-E63F-472F-8E84-425119066434}"/>
              </a:ext>
            </a:extLst>
          </p:cNvPr>
          <p:cNvSpPr>
            <a:spLocks noGrp="1"/>
          </p:cNvSpPr>
          <p:nvPr>
            <p:ph type="body" sz="quarter" idx="12" hasCustomPrompt="1"/>
          </p:nvPr>
        </p:nvSpPr>
        <p:spPr>
          <a:xfrm>
            <a:off x="916517" y="5567364"/>
            <a:ext cx="10972800" cy="274637"/>
          </a:xfrm>
        </p:spPr>
        <p:txBody>
          <a:bodyPr anchor="b" anchorCtr="0">
            <a:normAutofit/>
          </a:bodyPr>
          <a:lstStyle>
            <a:lvl1pPr marL="0" indent="0">
              <a:buNone/>
              <a:defRPr sz="1000">
                <a:solidFill>
                  <a:schemeClr val="tx2">
                    <a:lumMod val="75000"/>
                  </a:schemeClr>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Source placeholder.</a:t>
            </a:r>
          </a:p>
        </p:txBody>
      </p:sp>
      <p:cxnSp>
        <p:nvCxnSpPr>
          <p:cNvPr id="9" name="Straight Connector 8">
            <a:extLst>
              <a:ext uri="{FF2B5EF4-FFF2-40B4-BE49-F238E27FC236}">
                <a16:creationId xmlns:a16="http://schemas.microsoft.com/office/drawing/2014/main" id="{A5844460-F90B-4D69-9FB5-FF00D549AA9C}"/>
              </a:ext>
            </a:extLst>
          </p:cNvPr>
          <p:cNvCxnSpPr/>
          <p:nvPr userDrawn="1"/>
        </p:nvCxnSpPr>
        <p:spPr>
          <a:xfrm>
            <a:off x="914400" y="1417320"/>
            <a:ext cx="11277600" cy="0"/>
          </a:xfrm>
          <a:prstGeom prst="line">
            <a:avLst/>
          </a:prstGeom>
          <a:ln w="63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61282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11725873" y="6507316"/>
            <a:ext cx="157094" cy="153888"/>
          </a:xfrm>
        </p:spPr>
        <p:txBody>
          <a:bodyPr wrap="none" anchor="b" anchorCtr="0"/>
          <a:lstStyle/>
          <a:p>
            <a:pPr algn="r"/>
            <a:fld id="{F3477EC8-074D-41C4-94AE-E9EA7CEEA348}" type="slidenum">
              <a:rPr lang="en-US" smtClean="0"/>
              <a:pPr algn="r"/>
              <a:t>‹#›</a:t>
            </a:fld>
            <a:endParaRPr lang="en-US" dirty="0"/>
          </a:p>
        </p:txBody>
      </p:sp>
      <p:sp>
        <p:nvSpPr>
          <p:cNvPr id="9" name="Text Placeholder 7">
            <a:extLst>
              <a:ext uri="{FF2B5EF4-FFF2-40B4-BE49-F238E27FC236}">
                <a16:creationId xmlns:a16="http://schemas.microsoft.com/office/drawing/2014/main" id="{F7B2470B-12E1-4C8D-9F9C-8EA51B680C16}"/>
              </a:ext>
            </a:extLst>
          </p:cNvPr>
          <p:cNvSpPr>
            <a:spLocks noGrp="1"/>
          </p:cNvSpPr>
          <p:nvPr>
            <p:ph type="body" sz="quarter" idx="13" hasCustomPrompt="1"/>
          </p:nvPr>
        </p:nvSpPr>
        <p:spPr>
          <a:xfrm>
            <a:off x="916517" y="5567364"/>
            <a:ext cx="10972800" cy="274637"/>
          </a:xfrm>
        </p:spPr>
        <p:txBody>
          <a:bodyPr anchor="b" anchorCtr="0">
            <a:normAutofit/>
          </a:bodyPr>
          <a:lstStyle>
            <a:lvl1pPr marL="0" indent="0">
              <a:buNone/>
              <a:defRPr sz="1000">
                <a:solidFill>
                  <a:schemeClr val="tx2">
                    <a:lumMod val="75000"/>
                  </a:schemeClr>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Source placeholder.</a:t>
            </a:r>
          </a:p>
        </p:txBody>
      </p:sp>
      <p:sp>
        <p:nvSpPr>
          <p:cNvPr id="10" name="Text Placeholder 9">
            <a:extLst>
              <a:ext uri="{FF2B5EF4-FFF2-40B4-BE49-F238E27FC236}">
                <a16:creationId xmlns:a16="http://schemas.microsoft.com/office/drawing/2014/main" id="{D849D438-BC11-4C25-878E-386F7E60083F}"/>
              </a:ext>
            </a:extLst>
          </p:cNvPr>
          <p:cNvSpPr>
            <a:spLocks noGrp="1"/>
          </p:cNvSpPr>
          <p:nvPr>
            <p:ph type="body" sz="quarter" idx="14"/>
          </p:nvPr>
        </p:nvSpPr>
        <p:spPr>
          <a:xfrm>
            <a:off x="916518" y="1508125"/>
            <a:ext cx="5295900" cy="39941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9">
            <a:extLst>
              <a:ext uri="{FF2B5EF4-FFF2-40B4-BE49-F238E27FC236}">
                <a16:creationId xmlns:a16="http://schemas.microsoft.com/office/drawing/2014/main" id="{3EF05AD8-2C82-47B9-A8FD-6204099E2616}"/>
              </a:ext>
            </a:extLst>
          </p:cNvPr>
          <p:cNvSpPr>
            <a:spLocks noGrp="1"/>
          </p:cNvSpPr>
          <p:nvPr>
            <p:ph type="body" sz="quarter" idx="15"/>
          </p:nvPr>
        </p:nvSpPr>
        <p:spPr>
          <a:xfrm>
            <a:off x="6587067" y="1508125"/>
            <a:ext cx="5295900" cy="39941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C7F97CA2-B71E-458D-88F5-B60228BB8653}"/>
              </a:ext>
            </a:extLst>
          </p:cNvPr>
          <p:cNvCxnSpPr/>
          <p:nvPr userDrawn="1"/>
        </p:nvCxnSpPr>
        <p:spPr>
          <a:xfrm>
            <a:off x="914400" y="1417320"/>
            <a:ext cx="11277600" cy="0"/>
          </a:xfrm>
          <a:prstGeom prst="line">
            <a:avLst/>
          </a:prstGeom>
          <a:ln w="63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57755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Minimal 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grpSp>
        <p:nvGrpSpPr>
          <p:cNvPr id="7" name="Group 6">
            <a:extLst>
              <a:ext uri="{FF2B5EF4-FFF2-40B4-BE49-F238E27FC236}">
                <a16:creationId xmlns:a16="http://schemas.microsoft.com/office/drawing/2014/main" id="{CBFC0ED1-1F24-49DB-BDDC-263C2D6756B4}"/>
              </a:ext>
            </a:extLst>
          </p:cNvPr>
          <p:cNvGrpSpPr/>
          <p:nvPr userDrawn="1"/>
        </p:nvGrpSpPr>
        <p:grpSpPr>
          <a:xfrm>
            <a:off x="0" y="6400647"/>
            <a:ext cx="12192000" cy="457353"/>
            <a:chOff x="0" y="6191983"/>
            <a:chExt cx="9144000" cy="457353"/>
          </a:xfrm>
        </p:grpSpPr>
        <p:pic>
          <p:nvPicPr>
            <p:cNvPr id="6" name="Picture 5" descr="3310 GTL PPT Template_Text_MAR20132.jpg">
              <a:extLst>
                <a:ext uri="{FF2B5EF4-FFF2-40B4-BE49-F238E27FC236}">
                  <a16:creationId xmlns:a16="http://schemas.microsoft.com/office/drawing/2014/main" id="{E3ECCC38-D529-4A75-A5DA-F685A771B43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6145" b="10599"/>
            <a:stretch/>
          </p:blipFill>
          <p:spPr>
            <a:xfrm>
              <a:off x="0" y="6191983"/>
              <a:ext cx="9144000" cy="223294"/>
            </a:xfrm>
            <a:prstGeom prst="rect">
              <a:avLst/>
            </a:prstGeom>
          </p:spPr>
        </p:pic>
        <p:sp>
          <p:nvSpPr>
            <p:cNvPr id="4" name="Rectangle 3">
              <a:extLst>
                <a:ext uri="{FF2B5EF4-FFF2-40B4-BE49-F238E27FC236}">
                  <a16:creationId xmlns:a16="http://schemas.microsoft.com/office/drawing/2014/main" id="{AB2F1130-E02B-4FA8-83E7-F5A70BDDFDEA}"/>
                </a:ext>
              </a:extLst>
            </p:cNvPr>
            <p:cNvSpPr/>
            <p:nvPr userDrawn="1"/>
          </p:nvSpPr>
          <p:spPr>
            <a:xfrm>
              <a:off x="0" y="6298653"/>
              <a:ext cx="9144000" cy="350683"/>
            </a:xfrm>
            <a:prstGeom prst="rect">
              <a:avLst/>
            </a:prstGeom>
            <a:solidFill>
              <a:srgbClr val="2A5793"/>
            </a:solidFill>
            <a:ln>
              <a:noFill/>
            </a:ln>
          </p:spPr>
          <p:style>
            <a:lnRef idx="2">
              <a:schemeClr val="accent1">
                <a:shade val="50000"/>
              </a:schemeClr>
            </a:lnRef>
            <a:fillRef idx="1">
              <a:schemeClr val="accent1"/>
            </a:fillRef>
            <a:effectRef idx="0">
              <a:schemeClr val="accent1"/>
            </a:effectRef>
            <a:fontRef idx="minor">
              <a:schemeClr val="lt1"/>
            </a:fontRef>
          </p:style>
          <p:txBody>
            <a:bodyPr tIns="45720" rtlCol="0" anchor="t" anchorCtr="0"/>
            <a:lstStyle/>
            <a:p>
              <a:pPr marL="630238" indent="0" algn="l"/>
              <a:r>
                <a:rPr lang="en-US" sz="1000" dirty="0"/>
                <a:t>Center on Great Teachers and Leaders at American Institutes for Research</a:t>
              </a:r>
            </a:p>
          </p:txBody>
        </p:sp>
      </p:grpSp>
      <p:sp>
        <p:nvSpPr>
          <p:cNvPr id="5" name="Slide Number Placeholder 3"/>
          <p:cNvSpPr>
            <a:spLocks noGrp="1"/>
          </p:cNvSpPr>
          <p:nvPr>
            <p:ph type="sldNum" sz="quarter" idx="10"/>
          </p:nvPr>
        </p:nvSpPr>
        <p:spPr bwMode="gray">
          <a:xfrm>
            <a:off x="11725873" y="6507317"/>
            <a:ext cx="157094" cy="200055"/>
          </a:xfrm>
        </p:spPr>
        <p:txBody>
          <a:bodyPr wrap="none" tIns="45720" anchor="t" anchorCtr="0"/>
          <a:lstStyle>
            <a:lvl1pPr>
              <a:defRPr>
                <a:solidFill>
                  <a:schemeClr val="bg1">
                    <a:lumMod val="75000"/>
                  </a:schemeClr>
                </a:solidFill>
              </a:defRPr>
            </a:lvl1pPr>
          </a:lstStyle>
          <a:p>
            <a:pPr algn="r"/>
            <a:fld id="{F3477EC8-074D-41C4-94AE-E9EA7CEEA348}" type="slidenum">
              <a:rPr lang="en-US" smtClean="0"/>
              <a:pPr algn="r"/>
              <a:t>‹#›</a:t>
            </a:fld>
            <a:endParaRPr lang="en-US" dirty="0"/>
          </a:p>
        </p:txBody>
      </p:sp>
      <p:sp>
        <p:nvSpPr>
          <p:cNvPr id="9" name="Content Placeholder 5">
            <a:extLst>
              <a:ext uri="{FF2B5EF4-FFF2-40B4-BE49-F238E27FC236}">
                <a16:creationId xmlns:a16="http://schemas.microsoft.com/office/drawing/2014/main" id="{CFA8DA11-D0B4-4A2E-8F5A-8C707BEF8E7B}"/>
              </a:ext>
            </a:extLst>
          </p:cNvPr>
          <p:cNvSpPr>
            <a:spLocks noGrp="1"/>
          </p:cNvSpPr>
          <p:nvPr>
            <p:ph sz="quarter" idx="11"/>
          </p:nvPr>
        </p:nvSpPr>
        <p:spPr>
          <a:xfrm>
            <a:off x="916518" y="1508760"/>
            <a:ext cx="10966449" cy="4480560"/>
          </a:xfrm>
        </p:spPr>
        <p:txBody>
          <a:bodyPr/>
          <a:lstStyle>
            <a:lvl1pPr>
              <a:defRPr>
                <a:solidFill>
                  <a:schemeClr val="tx2">
                    <a:lumMod val="75000"/>
                  </a:schemeClr>
                </a:solidFill>
              </a:defRPr>
            </a:lvl1pPr>
            <a:lvl2pPr>
              <a:defRPr>
                <a:solidFill>
                  <a:schemeClr val="tx2">
                    <a:lumMod val="75000"/>
                  </a:schemeClr>
                </a:solidFill>
              </a:defRPr>
            </a:lvl2pPr>
            <a:lvl3pPr>
              <a:defRPr>
                <a:solidFill>
                  <a:schemeClr val="tx2">
                    <a:lumMod val="75000"/>
                  </a:schemeClr>
                </a:solidFill>
              </a:defRPr>
            </a:lvl3pPr>
            <a:lvl4pPr>
              <a:defRPr>
                <a:solidFill>
                  <a:schemeClr val="tx2">
                    <a:lumMod val="75000"/>
                  </a:schemeClr>
                </a:solidFill>
              </a:defRPr>
            </a:lvl4pPr>
            <a:lvl5pPr>
              <a:defRPr>
                <a:solidFill>
                  <a:schemeClr val="tx2">
                    <a:lumMod val="7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7">
            <a:extLst>
              <a:ext uri="{FF2B5EF4-FFF2-40B4-BE49-F238E27FC236}">
                <a16:creationId xmlns:a16="http://schemas.microsoft.com/office/drawing/2014/main" id="{E9A974D8-7A85-4810-8041-D5054CE9EA2D}"/>
              </a:ext>
            </a:extLst>
          </p:cNvPr>
          <p:cNvSpPr>
            <a:spLocks noGrp="1"/>
          </p:cNvSpPr>
          <p:nvPr>
            <p:ph type="body" sz="quarter" idx="12" hasCustomPrompt="1"/>
          </p:nvPr>
        </p:nvSpPr>
        <p:spPr>
          <a:xfrm>
            <a:off x="916517" y="6080761"/>
            <a:ext cx="10972800" cy="274637"/>
          </a:xfrm>
        </p:spPr>
        <p:txBody>
          <a:bodyPr anchor="b" anchorCtr="0">
            <a:normAutofit/>
          </a:bodyPr>
          <a:lstStyle>
            <a:lvl1pPr marL="0" indent="0">
              <a:buNone/>
              <a:defRPr sz="1000">
                <a:solidFill>
                  <a:schemeClr val="tx2">
                    <a:lumMod val="75000"/>
                  </a:schemeClr>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Source placeholder.</a:t>
            </a:r>
          </a:p>
        </p:txBody>
      </p:sp>
      <p:cxnSp>
        <p:nvCxnSpPr>
          <p:cNvPr id="11" name="Straight Connector 10">
            <a:extLst>
              <a:ext uri="{FF2B5EF4-FFF2-40B4-BE49-F238E27FC236}">
                <a16:creationId xmlns:a16="http://schemas.microsoft.com/office/drawing/2014/main" id="{CFB1FA55-FADA-4AE3-8085-31A83BDF1A5C}"/>
              </a:ext>
            </a:extLst>
          </p:cNvPr>
          <p:cNvCxnSpPr/>
          <p:nvPr userDrawn="1"/>
        </p:nvCxnSpPr>
        <p:spPr>
          <a:xfrm>
            <a:off x="914400" y="1417320"/>
            <a:ext cx="11277600" cy="0"/>
          </a:xfrm>
          <a:prstGeom prst="line">
            <a:avLst/>
          </a:prstGeom>
          <a:ln w="63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5416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E0EF2-CEE9-D342-BCC8-6C99CABE7B35}"/>
              </a:ext>
            </a:extLst>
          </p:cNvPr>
          <p:cNvSpPr>
            <a:spLocks noGrp="1"/>
          </p:cNvSpPr>
          <p:nvPr>
            <p:ph type="title"/>
          </p:nvPr>
        </p:nvSpPr>
        <p:spPr>
          <a:xfrm>
            <a:off x="759372" y="5000186"/>
            <a:ext cx="10515600" cy="1325563"/>
          </a:xfrm>
        </p:spPr>
        <p:txBody>
          <a:bodyPr/>
          <a:lstStyle/>
          <a:p>
            <a:r>
              <a:rPr lang="en-US"/>
              <a:t>Click to edit Master title style</a:t>
            </a:r>
          </a:p>
        </p:txBody>
      </p:sp>
    </p:spTree>
    <p:extLst>
      <p:ext uri="{BB962C8B-B14F-4D97-AF65-F5344CB8AC3E}">
        <p14:creationId xmlns:p14="http://schemas.microsoft.com/office/powerpoint/2010/main" val="25527789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916702" y="1828801"/>
            <a:ext cx="10966265" cy="4740275"/>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0291766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n-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11736856" y="6597933"/>
            <a:ext cx="157094" cy="153888"/>
          </a:xfrm>
        </p:spPr>
        <p:txBody>
          <a:bodyPr wrap="none"/>
          <a:lstStyle>
            <a:lvl1pPr>
              <a:defRPr sz="1000">
                <a:solidFill>
                  <a:schemeClr val="bg1"/>
                </a:solidFill>
              </a:defRPr>
            </a:lvl1pPr>
          </a:lstStyle>
          <a:p>
            <a:fld id="{A1A8B8B9-B651-4439-A868-E8F04EF81465}" type="slidenum">
              <a:rPr lang="en-US" smtClean="0"/>
              <a:pPr/>
              <a:t>‹#›</a:t>
            </a:fld>
            <a:endParaRPr lang="en-US" dirty="0"/>
          </a:p>
        </p:txBody>
      </p:sp>
    </p:spTree>
    <p:extLst>
      <p:ext uri="{BB962C8B-B14F-4D97-AF65-F5344CB8AC3E}">
        <p14:creationId xmlns:p14="http://schemas.microsoft.com/office/powerpoint/2010/main" val="1758116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38200" y="1825625"/>
            <a:ext cx="10515600" cy="4234212"/>
          </a:xfrm>
        </p:spPr>
        <p:txBody>
          <a:bodyPr/>
          <a:lstStyle>
            <a:lvl1pPr>
              <a:lnSpc>
                <a:spcPct val="120000"/>
              </a:lnSpc>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4"/>
          <p:cNvSpPr>
            <a:spLocks noGrp="1"/>
          </p:cNvSpPr>
          <p:nvPr>
            <p:ph type="sldNum" sz="quarter" idx="12"/>
          </p:nvPr>
        </p:nvSpPr>
        <p:spPr>
          <a:xfrm>
            <a:off x="0" y="6516122"/>
            <a:ext cx="666427" cy="365125"/>
          </a:xfrm>
          <a:prstGeom prst="rect">
            <a:avLst/>
          </a:prstGeom>
        </p:spPr>
        <p:txBody>
          <a:bodyPr/>
          <a:lstStyle>
            <a:lvl1pPr>
              <a:defRPr sz="1400">
                <a:solidFill>
                  <a:schemeClr val="tx1"/>
                </a:solidFill>
                <a:latin typeface="Gotham Bold" charset="0"/>
                <a:ea typeface="Gotham Bold" charset="0"/>
                <a:cs typeface="Gotham Bold" charset="0"/>
              </a:defRPr>
            </a:lvl1pPr>
          </a:lstStyle>
          <a:p>
            <a:fld id="{B90A4184-460D-9148-B9D1-7566FBEE2D09}" type="slidenum">
              <a:rPr lang="en-US" smtClean="0"/>
              <a:pPr/>
              <a:t>‹#›</a:t>
            </a:fld>
            <a:endParaRPr lang="en-US" dirty="0"/>
          </a:p>
        </p:txBody>
      </p:sp>
    </p:spTree>
    <p:extLst>
      <p:ext uri="{BB962C8B-B14F-4D97-AF65-F5344CB8AC3E}">
        <p14:creationId xmlns:p14="http://schemas.microsoft.com/office/powerpoint/2010/main" val="335556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850520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2342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2342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4"/>
          <p:cNvSpPr>
            <a:spLocks noGrp="1"/>
          </p:cNvSpPr>
          <p:nvPr>
            <p:ph type="sldNum" sz="quarter" idx="12"/>
          </p:nvPr>
        </p:nvSpPr>
        <p:spPr>
          <a:xfrm>
            <a:off x="0" y="6516122"/>
            <a:ext cx="666427" cy="365125"/>
          </a:xfrm>
          <a:prstGeom prst="rect">
            <a:avLst/>
          </a:prstGeom>
        </p:spPr>
        <p:txBody>
          <a:bodyPr/>
          <a:lstStyle>
            <a:lvl1pPr>
              <a:defRPr sz="1400">
                <a:solidFill>
                  <a:schemeClr val="tx1"/>
                </a:solidFill>
                <a:latin typeface="Gotham Bold" charset="0"/>
                <a:ea typeface="Gotham Bold" charset="0"/>
                <a:cs typeface="Gotham Bold" charset="0"/>
              </a:defRPr>
            </a:lvl1pPr>
          </a:lstStyle>
          <a:p>
            <a:fld id="{B90A4184-460D-9148-B9D1-7566FBEE2D09}" type="slidenum">
              <a:rPr lang="en-US" smtClean="0"/>
              <a:pPr/>
              <a:t>‹#›</a:t>
            </a:fld>
            <a:endParaRPr lang="en-US" dirty="0"/>
          </a:p>
        </p:txBody>
      </p:sp>
    </p:spTree>
    <p:extLst>
      <p:ext uri="{BB962C8B-B14F-4D97-AF65-F5344CB8AC3E}">
        <p14:creationId xmlns:p14="http://schemas.microsoft.com/office/powerpoint/2010/main" val="354364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4"/>
          <p:cNvSpPr>
            <a:spLocks noGrp="1"/>
          </p:cNvSpPr>
          <p:nvPr>
            <p:ph type="sldNum" sz="quarter" idx="12"/>
          </p:nvPr>
        </p:nvSpPr>
        <p:spPr>
          <a:xfrm>
            <a:off x="0" y="6516122"/>
            <a:ext cx="666427" cy="365125"/>
          </a:xfrm>
          <a:prstGeom prst="rect">
            <a:avLst/>
          </a:prstGeom>
        </p:spPr>
        <p:txBody>
          <a:bodyPr/>
          <a:lstStyle>
            <a:lvl1pPr>
              <a:defRPr sz="1400">
                <a:solidFill>
                  <a:schemeClr val="tx1"/>
                </a:solidFill>
                <a:latin typeface="Gotham Bold" charset="0"/>
                <a:ea typeface="Gotham Bold" charset="0"/>
                <a:cs typeface="Gotham Bold" charset="0"/>
              </a:defRPr>
            </a:lvl1pPr>
          </a:lstStyle>
          <a:p>
            <a:fld id="{B90A4184-460D-9148-B9D1-7566FBEE2D09}" type="slidenum">
              <a:rPr lang="en-US" smtClean="0"/>
              <a:pPr/>
              <a:t>‹#›</a:t>
            </a:fld>
            <a:endParaRPr lang="en-US" dirty="0"/>
          </a:p>
        </p:txBody>
      </p:sp>
    </p:spTree>
    <p:extLst>
      <p:ext uri="{BB962C8B-B14F-4D97-AF65-F5344CB8AC3E}">
        <p14:creationId xmlns:p14="http://schemas.microsoft.com/office/powerpoint/2010/main" val="885772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0" y="6516122"/>
            <a:ext cx="666427" cy="365125"/>
          </a:xfrm>
          <a:prstGeom prst="rect">
            <a:avLst/>
          </a:prstGeom>
        </p:spPr>
        <p:txBody>
          <a:bodyPr/>
          <a:lstStyle>
            <a:lvl1pPr>
              <a:defRPr sz="1400">
                <a:solidFill>
                  <a:schemeClr val="tx1"/>
                </a:solidFill>
                <a:latin typeface="Gotham Bold" charset="0"/>
                <a:ea typeface="Gotham Bold" charset="0"/>
                <a:cs typeface="Gotham Bold" charset="0"/>
              </a:defRPr>
            </a:lvl1pPr>
          </a:lstStyle>
          <a:p>
            <a:fld id="{B90A4184-460D-9148-B9D1-7566FBEE2D09}" type="slidenum">
              <a:rPr lang="en-US" smtClean="0"/>
              <a:pPr/>
              <a:t>‹#›</a:t>
            </a:fld>
            <a:endParaRPr lang="en-US" dirty="0"/>
          </a:p>
        </p:txBody>
      </p:sp>
    </p:spTree>
    <p:extLst>
      <p:ext uri="{BB962C8B-B14F-4D97-AF65-F5344CB8AC3E}">
        <p14:creationId xmlns:p14="http://schemas.microsoft.com/office/powerpoint/2010/main" val="827447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76325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C8835-9206-3646-A8F2-D8AD99088755}"/>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98014230-D08D-124D-9586-9401A8526FB8}"/>
              </a:ext>
            </a:extLst>
          </p:cNvPr>
          <p:cNvSpPr>
            <a:spLocks noGrp="1"/>
          </p:cNvSpPr>
          <p:nvPr>
            <p:ph type="sldNum" sz="quarter" idx="10"/>
          </p:nvPr>
        </p:nvSpPr>
        <p:spPr/>
        <p:txBody>
          <a:bodyPr/>
          <a:lstStyle/>
          <a:p>
            <a:fld id="{3BC1B2FA-BD2E-514D-AEC4-A7F5BCB27398}" type="slidenum">
              <a:rPr lang="en-US" smtClean="0"/>
              <a:t>‹#›</a:t>
            </a:fld>
            <a:endParaRPr lang="en-US" dirty="0"/>
          </a:p>
        </p:txBody>
      </p:sp>
    </p:spTree>
    <p:extLst>
      <p:ext uri="{BB962C8B-B14F-4D97-AF65-F5344CB8AC3E}">
        <p14:creationId xmlns:p14="http://schemas.microsoft.com/office/powerpoint/2010/main" val="2242708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7.jpe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3.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theme" Target="../theme/theme4.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1B2FA-BD2E-514D-AEC4-A7F5BCB27398}" type="slidenum">
              <a:rPr lang="en-US" smtClean="0"/>
              <a:t>‹#›</a:t>
            </a:fld>
            <a:endParaRPr lang="en-US" dirty="0"/>
          </a:p>
        </p:txBody>
      </p:sp>
    </p:spTree>
    <p:extLst>
      <p:ext uri="{BB962C8B-B14F-4D97-AF65-F5344CB8AC3E}">
        <p14:creationId xmlns:p14="http://schemas.microsoft.com/office/powerpoint/2010/main" val="2091516826"/>
      </p:ext>
    </p:extLst>
  </p:cSld>
  <p:clrMap bg1="lt1" tx1="dk1" bg2="lt2" tx2="dk2" accent1="accent1" accent2="accent2" accent3="accent3" accent4="accent4" accent5="accent5" accent6="accent6" hlink="hlink" folHlink="folHlink"/>
  <p:sldLayoutIdLst>
    <p:sldLayoutId id="2147483660" r:id="rId1"/>
    <p:sldLayoutId id="2147483672" r:id="rId2"/>
    <p:sldLayoutId id="2147483650" r:id="rId3"/>
    <p:sldLayoutId id="2147483661" r:id="rId4"/>
    <p:sldLayoutId id="2147483652" r:id="rId5"/>
    <p:sldLayoutId id="2147483654" r:id="rId6"/>
    <p:sldLayoutId id="2147483655" r:id="rId7"/>
    <p:sldLayoutId id="2147483662" r:id="rId8"/>
    <p:sldLayoutId id="2147483671" r:id="rId9"/>
  </p:sldLayoutIdLst>
  <p:txStyles>
    <p:titleStyle>
      <a:lvl1pPr algn="ctr" defTabSz="914400" rtl="0" eaLnBrk="1" latinLnBrk="0" hangingPunct="1">
        <a:lnSpc>
          <a:spcPct val="90000"/>
        </a:lnSpc>
        <a:spcBef>
          <a:spcPct val="0"/>
        </a:spcBef>
        <a:buNone/>
        <a:defRPr sz="3600" kern="1200" cap="all" baseline="0">
          <a:solidFill>
            <a:schemeClr val="tx1"/>
          </a:solidFill>
          <a:latin typeface="Gotham Bold" charset="0"/>
          <a:ea typeface="Gotham Bold" charset="0"/>
          <a:cs typeface="Gotham Bold" charset="0"/>
        </a:defRPr>
      </a:lvl1pPr>
    </p:titleStyle>
    <p:bodyStyle>
      <a:lvl1pPr marL="228600" indent="-228600" algn="l" defTabSz="914400" rtl="0" eaLnBrk="1" latinLnBrk="0" hangingPunct="1">
        <a:lnSpc>
          <a:spcPct val="140000"/>
        </a:lnSpc>
        <a:spcBef>
          <a:spcPts val="1000"/>
        </a:spcBef>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1B2FA-BD2E-514D-AEC4-A7F5BCB27398}" type="slidenum">
              <a:rPr lang="en-US" smtClean="0"/>
              <a:t>‹#›</a:t>
            </a:fld>
            <a:endParaRPr lang="en-US" dirty="0"/>
          </a:p>
        </p:txBody>
      </p:sp>
    </p:spTree>
    <p:extLst>
      <p:ext uri="{BB962C8B-B14F-4D97-AF65-F5344CB8AC3E}">
        <p14:creationId xmlns:p14="http://schemas.microsoft.com/office/powerpoint/2010/main" val="4582515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7" r:id="rId3"/>
    <p:sldLayoutId id="2147483668" r:id="rId4"/>
    <p:sldLayoutId id="2147483669" r:id="rId5"/>
    <p:sldLayoutId id="2147483670" r:id="rId6"/>
  </p:sldLayoutIdLst>
  <p:txStyles>
    <p:titleStyle>
      <a:lvl1pPr algn="ctr" defTabSz="914400" rtl="0" eaLnBrk="1" latinLnBrk="0" hangingPunct="1">
        <a:lnSpc>
          <a:spcPct val="90000"/>
        </a:lnSpc>
        <a:spcBef>
          <a:spcPct val="0"/>
        </a:spcBef>
        <a:buNone/>
        <a:defRPr sz="3600" kern="1200" cap="all" baseline="0">
          <a:solidFill>
            <a:schemeClr val="bg1"/>
          </a:solidFill>
          <a:latin typeface="Gotham Bold" charset="0"/>
          <a:ea typeface="Gotham Bold" charset="0"/>
          <a:cs typeface="Gotham Bold" charset="0"/>
        </a:defRPr>
      </a:lvl1pPr>
    </p:titleStyle>
    <p:bodyStyle>
      <a:lvl1pPr marL="228600" indent="-228600" algn="l" defTabSz="914400" rtl="0" eaLnBrk="1" latinLnBrk="0" hangingPunct="1">
        <a:lnSpc>
          <a:spcPct val="140000"/>
        </a:lnSpc>
        <a:spcBef>
          <a:spcPts val="1000"/>
        </a:spcBef>
        <a:buFont typeface="Arial"/>
        <a:buChar char="•"/>
        <a:defRPr sz="2800" kern="1200">
          <a:solidFill>
            <a:schemeClr val="bg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400" kern="1200">
          <a:solidFill>
            <a:schemeClr val="bg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000" kern="1200">
          <a:solidFill>
            <a:schemeClr val="bg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1800" kern="1200">
          <a:solidFill>
            <a:schemeClr val="bg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1800" kern="1200">
          <a:solidFill>
            <a:schemeClr val="bg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rotWithShape="1">
          <a:blip r:embed="rId7" cstate="print">
            <a:extLst>
              <a:ext uri="{28A0092B-C50C-407E-A947-70E740481C1C}">
                <a14:useLocalDpi xmlns:a14="http://schemas.microsoft.com/office/drawing/2010/main" val="0"/>
              </a:ext>
            </a:extLst>
          </a:blip>
          <a:srcRect t="85481"/>
          <a:stretch/>
        </p:blipFill>
        <p:spPr>
          <a:xfrm>
            <a:off x="0" y="5862320"/>
            <a:ext cx="12192000" cy="995680"/>
          </a:xfrm>
          <a:prstGeom prst="rect">
            <a:avLst/>
          </a:prstGeom>
        </p:spPr>
      </p:pic>
      <p:sp>
        <p:nvSpPr>
          <p:cNvPr id="5123" name="Title Placeholder 1"/>
          <p:cNvSpPr>
            <a:spLocks noGrp="1"/>
          </p:cNvSpPr>
          <p:nvPr>
            <p:ph type="title"/>
          </p:nvPr>
        </p:nvSpPr>
        <p:spPr bwMode="gray">
          <a:xfrm>
            <a:off x="916518" y="91440"/>
            <a:ext cx="10966449" cy="1231106"/>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916518" y="1508761"/>
            <a:ext cx="10966449" cy="397764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11725873"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37149933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83" r:id="rId5"/>
  </p:sldLayoutIdLst>
  <p:hf hdr="0" ftr="0" dt="0"/>
  <p:txStyles>
    <p:titleStyle>
      <a:lvl1pPr algn="l" rtl="0" eaLnBrk="0" fontAlgn="base" hangingPunct="0">
        <a:spcBef>
          <a:spcPct val="0"/>
        </a:spcBef>
        <a:spcAft>
          <a:spcPct val="0"/>
        </a:spcAft>
        <a:defRPr lang="en-US" sz="40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28600" indent="-228600"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57200" indent="-228600" algn="l" rtl="0" eaLnBrk="0" fontAlgn="base" hangingPunct="0">
        <a:spcBef>
          <a:spcPts val="600"/>
        </a:spcBef>
        <a:spcAft>
          <a:spcPts val="0"/>
        </a:spcAft>
        <a:buClr>
          <a:schemeClr val="bg1">
            <a:lumMod val="65000"/>
          </a:schemeClr>
        </a:buClr>
        <a:buFont typeface="Arial" pitchFamily="34" charset="0"/>
        <a:buChar char="•"/>
        <a:defRPr sz="2400" kern="1200">
          <a:solidFill>
            <a:schemeClr val="tx2">
              <a:lumMod val="75000"/>
            </a:schemeClr>
          </a:solidFill>
          <a:latin typeface="+mn-lt"/>
          <a:ea typeface="Arial" pitchFamily="34" charset="0"/>
          <a:cs typeface="Arial" pitchFamily="34" charset="0"/>
        </a:defRPr>
      </a:lvl2pPr>
      <a:lvl3pPr marL="685800" indent="-228600" algn="l" defTabSz="914400" rtl="0" eaLnBrk="0" fontAlgn="base" hangingPunct="0">
        <a:spcBef>
          <a:spcPts val="600"/>
        </a:spcBef>
        <a:spcAft>
          <a:spcPts val="0"/>
        </a:spcAft>
        <a:buClr>
          <a:schemeClr val="bg1">
            <a:lumMod val="65000"/>
          </a:schemeClr>
        </a:buClr>
        <a:buFont typeface="Franklin Gothic Book" pitchFamily="34" charset="0"/>
        <a:buChar char="–"/>
        <a:defRPr sz="2400" kern="1200">
          <a:solidFill>
            <a:schemeClr val="tx2">
              <a:lumMod val="75000"/>
            </a:schemeClr>
          </a:solidFill>
          <a:latin typeface="+mn-lt"/>
          <a:ea typeface="Arial" pitchFamily="34" charset="0"/>
          <a:cs typeface="Arial" pitchFamily="34" charset="0"/>
        </a:defRPr>
      </a:lvl3pPr>
      <a:lvl4pPr marL="914400" indent="-228600" algn="l" rtl="0" eaLnBrk="0" fontAlgn="base" hangingPunct="0">
        <a:spcBef>
          <a:spcPts val="600"/>
        </a:spcBef>
        <a:spcAft>
          <a:spcPts val="0"/>
        </a:spcAft>
        <a:buClr>
          <a:schemeClr val="bg1">
            <a:lumMod val="65000"/>
          </a:schemeClr>
        </a:buClr>
        <a:buSzPct val="75000"/>
        <a:buFont typeface="Courier New" pitchFamily="49" charset="0"/>
        <a:buChar char="o"/>
        <a:defRPr sz="2400" kern="1200">
          <a:solidFill>
            <a:schemeClr val="tx2">
              <a:lumMod val="75000"/>
            </a:schemeClr>
          </a:solidFill>
          <a:latin typeface="+mn-lt"/>
          <a:ea typeface="Arial" pitchFamily="34" charset="0"/>
          <a:cs typeface="Arial" pitchFamily="34" charset="0"/>
        </a:defRPr>
      </a:lvl4pPr>
      <a:lvl5pPr marL="1143000" indent="-228600" algn="l" rtl="0" eaLnBrk="0" fontAlgn="base" hangingPunct="0">
        <a:spcBef>
          <a:spcPts val="600"/>
        </a:spcBef>
        <a:spcAft>
          <a:spcPts val="0"/>
        </a:spcAft>
        <a:buClr>
          <a:schemeClr val="bg1">
            <a:lumMod val="65000"/>
          </a:schemeClr>
        </a:buClr>
        <a:buFont typeface="Arial" pitchFamily="34" charset="0"/>
        <a:buChar char="»"/>
        <a:defRPr sz="2400" kern="1200">
          <a:solidFill>
            <a:schemeClr val="tx2">
              <a:lumMod val="75000"/>
            </a:schemeClr>
          </a:solidFill>
          <a:latin typeface="+mn-lt"/>
          <a:ea typeface="Arial" pitchFamily="34" charset="0"/>
          <a:cs typeface="Arial" pitchFamily="34" charset="0"/>
        </a:defRPr>
      </a:lvl5pPr>
      <a:lvl6pPr marL="1371600" indent="-228600" algn="l" defTabSz="914400" rtl="0" eaLnBrk="1" latinLnBrk="0" hangingPunct="1">
        <a:spcBef>
          <a:spcPts val="600"/>
        </a:spcBef>
        <a:spcAft>
          <a:spcPts val="0"/>
        </a:spcAft>
        <a:buClr>
          <a:schemeClr val="bg1">
            <a:lumMod val="65000"/>
          </a:schemeClr>
        </a:buClr>
        <a:buFont typeface="Arial" pitchFamily="34" charset="0"/>
        <a:buChar char="•"/>
        <a:defRPr sz="2400" kern="1200">
          <a:solidFill>
            <a:schemeClr val="tx2">
              <a:lumMod val="75000"/>
            </a:schemeClr>
          </a:solidFill>
          <a:latin typeface="+mn-lt"/>
          <a:ea typeface="+mn-ea"/>
          <a:cs typeface="+mn-cs"/>
        </a:defRPr>
      </a:lvl6pPr>
      <a:lvl7pPr marL="1600200" indent="-228600" algn="l" defTabSz="914400" rtl="0" eaLnBrk="1" latinLnBrk="0" hangingPunct="1">
        <a:spcBef>
          <a:spcPts val="600"/>
        </a:spcBef>
        <a:spcAft>
          <a:spcPts val="0"/>
        </a:spcAft>
        <a:buClr>
          <a:schemeClr val="bg1">
            <a:lumMod val="65000"/>
          </a:schemeClr>
        </a:buClr>
        <a:buFont typeface="Arial" pitchFamily="34" charset="0"/>
        <a:buChar char="•"/>
        <a:defRPr sz="2400" kern="1200">
          <a:solidFill>
            <a:schemeClr val="tx2">
              <a:lumMod val="75000"/>
            </a:schemeClr>
          </a:solidFill>
          <a:latin typeface="+mn-lt"/>
          <a:ea typeface="+mn-ea"/>
          <a:cs typeface="+mn-cs"/>
        </a:defRPr>
      </a:lvl7pPr>
      <a:lvl8pPr marL="1828800" indent="-228600" algn="l" defTabSz="914400" rtl="0" eaLnBrk="1" latinLnBrk="0" hangingPunct="1">
        <a:spcBef>
          <a:spcPts val="600"/>
        </a:spcBef>
        <a:spcAft>
          <a:spcPts val="0"/>
        </a:spcAft>
        <a:buClr>
          <a:schemeClr val="bg1">
            <a:lumMod val="65000"/>
          </a:schemeClr>
        </a:buClr>
        <a:buFont typeface="Arial" pitchFamily="34" charset="0"/>
        <a:buChar char="•"/>
        <a:defRPr sz="2400" kern="1200">
          <a:solidFill>
            <a:schemeClr val="tx2">
              <a:lumMod val="75000"/>
            </a:schemeClr>
          </a:solidFill>
          <a:latin typeface="+mn-lt"/>
          <a:ea typeface="+mn-ea"/>
          <a:cs typeface="+mn-cs"/>
        </a:defRPr>
      </a:lvl8pPr>
      <a:lvl9pPr marL="2057400" indent="-228600" algn="l" defTabSz="914400" rtl="0" eaLnBrk="1" latinLnBrk="0" hangingPunct="1">
        <a:spcBef>
          <a:spcPts val="600"/>
        </a:spcBef>
        <a:spcAft>
          <a:spcPts val="0"/>
        </a:spcAft>
        <a:buClr>
          <a:schemeClr val="bg1">
            <a:lumMod val="65000"/>
          </a:schemeClr>
        </a:buClr>
        <a:buFont typeface="Arial" pitchFamily="34" charset="0"/>
        <a:buChar char="•"/>
        <a:defRPr sz="2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bwMode="gray">
          <a:xfrm>
            <a:off x="916517" y="3709988"/>
            <a:ext cx="109728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916517" y="4529139"/>
            <a:ext cx="109728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11725872" y="6614410"/>
            <a:ext cx="157094" cy="153888"/>
          </a:xfrm>
          <a:prstGeom prst="rect">
            <a:avLst/>
          </a:prstGeom>
        </p:spPr>
        <p:txBody>
          <a:bodyPr vert="horz" wrap="none" lIns="0" tIns="0" rIns="0" bIns="0" rtlCol="0" anchor="ctr">
            <a:spAutoFit/>
          </a:bodyPr>
          <a:lstStyle>
            <a:lvl1pPr algn="r">
              <a:defRPr sz="1000">
                <a:solidFill>
                  <a:schemeClr val="bg1"/>
                </a:solidFill>
              </a:defRPr>
            </a:lvl1pPr>
          </a:lstStyle>
          <a:p>
            <a:fld id="{A1A8B8B9-B651-4439-A868-E8F04EF81465}" type="slidenum">
              <a:rPr lang="en-US" smtClean="0"/>
              <a:pPr/>
              <a:t>‹#›</a:t>
            </a:fld>
            <a:endParaRPr lang="en-US" dirty="0"/>
          </a:p>
        </p:txBody>
      </p:sp>
    </p:spTree>
    <p:extLst>
      <p:ext uri="{BB962C8B-B14F-4D97-AF65-F5344CB8AC3E}">
        <p14:creationId xmlns:p14="http://schemas.microsoft.com/office/powerpoint/2010/main" val="4083200354"/>
      </p:ext>
    </p:extLst>
  </p:cSld>
  <p:clrMap bg1="lt1" tx1="dk1" bg2="lt2" tx2="dk2" accent1="accent1" accent2="accent2" accent3="accent3" accent4="accent4" accent5="accent5" accent6="accent6" hlink="hlink" folHlink="folHlink"/>
  <p:sldLayoutIdLst>
    <p:sldLayoutId id="2147483682" r:id="rId1"/>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hyperlink" Target="https://padlet.com/debra6/HLP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hyperlink" Target="https://highleveragepractices.org/"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88694-5E9B-4170-810B-42526EB157DF}"/>
              </a:ext>
            </a:extLst>
          </p:cNvPr>
          <p:cNvSpPr>
            <a:spLocks noGrp="1"/>
          </p:cNvSpPr>
          <p:nvPr>
            <p:ph type="title"/>
          </p:nvPr>
        </p:nvSpPr>
        <p:spPr/>
        <p:txBody>
          <a:bodyPr>
            <a:normAutofit fontScale="90000"/>
          </a:bodyPr>
          <a:lstStyle/>
          <a:p>
            <a:pPr marL="0" marR="0">
              <a:lnSpc>
                <a:spcPct val="107000"/>
              </a:lnSpc>
              <a:spcBef>
                <a:spcPts val="200"/>
              </a:spcBef>
              <a:spcAft>
                <a:spcPts val="0"/>
              </a:spcAft>
            </a:pPr>
            <a:br>
              <a:rPr lang="en-US"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r>
              <a:rPr lang="en-US" sz="4000" b="1" dirty="0">
                <a:solidFill>
                  <a:schemeClr val="accent1">
                    <a:lumMod val="75000"/>
                  </a:schemeClr>
                </a:solidFill>
                <a:effectLst/>
                <a:latin typeface="Calibri Light" panose="020F0302020204030204" pitchFamily="34" charset="0"/>
                <a:ea typeface="Times New Roman" panose="02020603050405020304" pitchFamily="18" charset="0"/>
                <a:cs typeface="Times New Roman" panose="02020603050405020304" pitchFamily="18" charset="0"/>
              </a:rPr>
              <a:t>Removing Barriers to Effective Distance Learning by Applying the High-Leverage Practices</a:t>
            </a:r>
            <a:endParaRPr lang="en-US" sz="4000" dirty="0">
              <a:solidFill>
                <a:schemeClr val="accent1">
                  <a:lumMod val="75000"/>
                </a:schemeClr>
              </a:solidFill>
            </a:endParaRPr>
          </a:p>
        </p:txBody>
      </p:sp>
      <p:sp>
        <p:nvSpPr>
          <p:cNvPr id="3" name="Content Placeholder 2">
            <a:extLst>
              <a:ext uri="{FF2B5EF4-FFF2-40B4-BE49-F238E27FC236}">
                <a16:creationId xmlns:a16="http://schemas.microsoft.com/office/drawing/2014/main" id="{6813BF19-9F09-462A-AF51-249EA02B8751}"/>
              </a:ext>
            </a:extLst>
          </p:cNvPr>
          <p:cNvSpPr>
            <a:spLocks noGrp="1"/>
          </p:cNvSpPr>
          <p:nvPr>
            <p:ph idx="1"/>
          </p:nvPr>
        </p:nvSpPr>
        <p:spPr>
          <a:xfrm>
            <a:off x="838200" y="2194559"/>
            <a:ext cx="10515600" cy="3865277"/>
          </a:xfrm>
        </p:spPr>
        <p:txBody>
          <a:bodyPr/>
          <a:lstStyle/>
          <a:p>
            <a:r>
              <a:rPr lang="en-US" dirty="0"/>
              <a:t>Thanks for joining!</a:t>
            </a:r>
          </a:p>
          <a:p>
            <a:r>
              <a:rPr lang="en-US" dirty="0"/>
              <a:t>The webinar will begin shortly</a:t>
            </a:r>
          </a:p>
        </p:txBody>
      </p:sp>
      <p:pic>
        <p:nvPicPr>
          <p:cNvPr id="7" name="Picture 6" descr="Brief cover page">
            <a:extLst>
              <a:ext uri="{FF2B5EF4-FFF2-40B4-BE49-F238E27FC236}">
                <a16:creationId xmlns:a16="http://schemas.microsoft.com/office/drawing/2014/main" id="{52AA587C-566C-424A-994E-49CF96C8802A}"/>
              </a:ext>
            </a:extLst>
          </p:cNvPr>
          <p:cNvPicPr>
            <a:picLocks noChangeAspect="1"/>
          </p:cNvPicPr>
          <p:nvPr/>
        </p:nvPicPr>
        <p:blipFill rotWithShape="1">
          <a:blip r:embed="rId3"/>
          <a:srcRect l="28750" t="23148" r="30417" b="21667"/>
          <a:stretch/>
        </p:blipFill>
        <p:spPr>
          <a:xfrm>
            <a:off x="1698847" y="3571169"/>
            <a:ext cx="2978165" cy="2264014"/>
          </a:xfrm>
          <a:prstGeom prst="rect">
            <a:avLst/>
          </a:prstGeom>
          <a:ln>
            <a:solidFill>
              <a:schemeClr val="accent1">
                <a:shade val="95000"/>
                <a:satMod val="105000"/>
              </a:schemeClr>
            </a:solidFill>
          </a:ln>
        </p:spPr>
      </p:pic>
      <p:sp>
        <p:nvSpPr>
          <p:cNvPr id="9" name="TextBox 8">
            <a:extLst>
              <a:ext uri="{FF2B5EF4-FFF2-40B4-BE49-F238E27FC236}">
                <a16:creationId xmlns:a16="http://schemas.microsoft.com/office/drawing/2014/main" id="{04080C5D-F4B3-459C-AD8C-1A6015466813}"/>
              </a:ext>
            </a:extLst>
          </p:cNvPr>
          <p:cNvSpPr txBox="1"/>
          <p:nvPr/>
        </p:nvSpPr>
        <p:spPr>
          <a:xfrm>
            <a:off x="6428064" y="2204471"/>
            <a:ext cx="5637474" cy="2462213"/>
          </a:xfrm>
          <a:prstGeom prst="rect">
            <a:avLst/>
          </a:prstGeom>
          <a:noFill/>
        </p:spPr>
        <p:txBody>
          <a:bodyPr wrap="square">
            <a:spAutoFit/>
          </a:bodyPr>
          <a:lstStyle/>
          <a:p>
            <a:r>
              <a:rPr lang="en-US" sz="2400" dirty="0">
                <a:latin typeface="Helvetica Neue"/>
              </a:rPr>
              <a:t>While you are waiting…</a:t>
            </a:r>
          </a:p>
          <a:p>
            <a:r>
              <a:rPr lang="en-US" sz="2200" dirty="0">
                <a:latin typeface="Helvetica Neue"/>
              </a:rPr>
              <a:t>Please contribute your thoughts on </a:t>
            </a:r>
            <a:r>
              <a:rPr lang="en-US" sz="2200" dirty="0" err="1">
                <a:latin typeface="Helvetica Neue"/>
              </a:rPr>
              <a:t>padlet</a:t>
            </a:r>
            <a:r>
              <a:rPr lang="en-US" sz="2200" dirty="0">
                <a:latin typeface="Helvetica Neue"/>
              </a:rPr>
              <a:t>: </a:t>
            </a:r>
          </a:p>
          <a:p>
            <a:r>
              <a:rPr lang="en-US" dirty="0">
                <a:latin typeface="Helvetica Neue"/>
                <a:hlinkClick r:id="rId4"/>
              </a:rPr>
              <a:t>https://padlet.com/debra6/HLPS</a:t>
            </a:r>
            <a:r>
              <a:rPr lang="en-US" dirty="0">
                <a:latin typeface="Helvetica Neue"/>
              </a:rPr>
              <a:t>   </a:t>
            </a:r>
          </a:p>
          <a:p>
            <a:endParaRPr lang="en-US" dirty="0">
              <a:latin typeface="Helvetica Neue"/>
            </a:endParaRPr>
          </a:p>
          <a:p>
            <a:r>
              <a:rPr lang="en-US" dirty="0">
                <a:latin typeface="Helvetica Neue"/>
              </a:rPr>
              <a:t>Click on the + sign under each column to add your thoughts and ideas. </a:t>
            </a:r>
          </a:p>
          <a:p>
            <a:pPr marL="285750" indent="-285750">
              <a:buFont typeface="Arial" panose="020B0604020202020204" pitchFamily="34" charset="0"/>
              <a:buChar char="•"/>
            </a:pPr>
            <a:r>
              <a:rPr lang="en-US" dirty="0">
                <a:latin typeface="Helvetica Neue"/>
              </a:rPr>
              <a:t>Comment on others’ posts.</a:t>
            </a:r>
          </a:p>
          <a:p>
            <a:pPr marL="285750" indent="-285750">
              <a:buFont typeface="Arial" panose="020B0604020202020204" pitchFamily="34" charset="0"/>
              <a:buChar char="•"/>
            </a:pPr>
            <a:r>
              <a:rPr lang="en-US" dirty="0">
                <a:latin typeface="Helvetica Neue"/>
              </a:rPr>
              <a:t>Rate posts with stars. </a:t>
            </a:r>
          </a:p>
        </p:txBody>
      </p:sp>
      <p:pic>
        <p:nvPicPr>
          <p:cNvPr id="5" name="Content Placeholder 4" descr="Padlet screenshot">
            <a:extLst>
              <a:ext uri="{FF2B5EF4-FFF2-40B4-BE49-F238E27FC236}">
                <a16:creationId xmlns:a16="http://schemas.microsoft.com/office/drawing/2014/main" id="{4824E4E9-4BA6-4AE4-A4D6-64DE5620EEB9}"/>
              </a:ext>
            </a:extLst>
          </p:cNvPr>
          <p:cNvPicPr>
            <a:picLocks noGrp="1" noChangeAspect="1"/>
          </p:cNvPicPr>
          <p:nvPr>
            <p:ph sz="half" idx="4294967295"/>
          </p:nvPr>
        </p:nvPicPr>
        <p:blipFill rotWithShape="1">
          <a:blip r:embed="rId5"/>
          <a:srcRect r="38725" b="52623"/>
          <a:stretch/>
        </p:blipFill>
        <p:spPr>
          <a:xfrm>
            <a:off x="7318153" y="4703176"/>
            <a:ext cx="3175000" cy="1527175"/>
          </a:xfrm>
          <a:prstGeom prst="rect">
            <a:avLst/>
          </a:prstGeom>
        </p:spPr>
      </p:pic>
      <p:sp>
        <p:nvSpPr>
          <p:cNvPr id="10" name="Arrow: Up 9">
            <a:extLst>
              <a:ext uri="{FF2B5EF4-FFF2-40B4-BE49-F238E27FC236}">
                <a16:creationId xmlns:a16="http://schemas.microsoft.com/office/drawing/2014/main" id="{46D577A4-EBEA-4166-962B-CCD42798DED1}"/>
              </a:ext>
              <a:ext uri="{C183D7F6-B498-43B3-948B-1728B52AA6E4}">
                <adec:decorative xmlns:adec="http://schemas.microsoft.com/office/drawing/2017/decorative" val="1"/>
              </a:ext>
            </a:extLst>
          </p:cNvPr>
          <p:cNvSpPr/>
          <p:nvPr/>
        </p:nvSpPr>
        <p:spPr>
          <a:xfrm>
            <a:off x="7863273" y="6269509"/>
            <a:ext cx="230588" cy="29419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6908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2D06755-427A-4F50-9ED0-046DB7F0E57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140766" y="1690688"/>
            <a:ext cx="4051234" cy="3152534"/>
          </a:xfrm>
          <a:prstGeom prst="rect">
            <a:avLst/>
          </a:prstGeom>
        </p:spPr>
      </p:pic>
      <p:sp>
        <p:nvSpPr>
          <p:cNvPr id="2" name="Title 1">
            <a:extLst>
              <a:ext uri="{FF2B5EF4-FFF2-40B4-BE49-F238E27FC236}">
                <a16:creationId xmlns:a16="http://schemas.microsoft.com/office/drawing/2014/main" id="{EC3BC790-B948-B943-BF3B-628717C4D89B}"/>
              </a:ext>
            </a:extLst>
          </p:cNvPr>
          <p:cNvSpPr>
            <a:spLocks noGrp="1"/>
          </p:cNvSpPr>
          <p:nvPr>
            <p:ph type="title"/>
          </p:nvPr>
        </p:nvSpPr>
        <p:spPr>
          <a:xfrm>
            <a:off x="838199" y="365125"/>
            <a:ext cx="10826931" cy="1325563"/>
          </a:xfrm>
        </p:spPr>
        <p:txBody>
          <a:bodyPr>
            <a:normAutofit fontScale="90000"/>
          </a:bodyPr>
          <a:lstStyle/>
          <a:p>
            <a:r>
              <a:rPr lang="en-US" sz="4000" dirty="0">
                <a:solidFill>
                  <a:schemeClr val="accent1"/>
                </a:solidFill>
                <a:latin typeface="+mn-lt"/>
              </a:rPr>
              <a:t>6 Barriers Often faced with Distance Learning</a:t>
            </a:r>
            <a:br>
              <a:rPr lang="en-US" sz="3100" dirty="0">
                <a:latin typeface="+mn-lt"/>
              </a:rPr>
            </a:br>
            <a:endParaRPr lang="en-US" sz="1800" dirty="0"/>
          </a:p>
        </p:txBody>
      </p:sp>
      <p:sp>
        <p:nvSpPr>
          <p:cNvPr id="3" name="Content Placeholder 2">
            <a:extLst>
              <a:ext uri="{FF2B5EF4-FFF2-40B4-BE49-F238E27FC236}">
                <a16:creationId xmlns:a16="http://schemas.microsoft.com/office/drawing/2014/main" id="{ECD47D1E-4DF8-C240-AEC8-411B0CAF7B87}"/>
              </a:ext>
            </a:extLst>
          </p:cNvPr>
          <p:cNvSpPr>
            <a:spLocks noGrp="1"/>
          </p:cNvSpPr>
          <p:nvPr>
            <p:ph idx="1"/>
          </p:nvPr>
        </p:nvSpPr>
        <p:spPr>
          <a:xfrm>
            <a:off x="838200" y="1397726"/>
            <a:ext cx="8762999" cy="4937760"/>
          </a:xfrm>
        </p:spPr>
        <p:txBody>
          <a:bodyPr>
            <a:normAutofit/>
          </a:bodyPr>
          <a:lstStyle/>
          <a:p>
            <a:pPr marL="0" indent="0">
              <a:buNone/>
            </a:pPr>
            <a:r>
              <a:rPr lang="en-US" dirty="0"/>
              <a:t>Each identified barrier has four sections: </a:t>
            </a:r>
          </a:p>
          <a:p>
            <a:pPr marL="371401" indent="-371401">
              <a:buFont typeface="+mj-lt"/>
              <a:buAutoNum type="arabicPeriod"/>
            </a:pPr>
            <a:r>
              <a:rPr lang="en-US" sz="2400" b="1" dirty="0">
                <a:solidFill>
                  <a:schemeClr val="accent1"/>
                </a:solidFill>
              </a:rPr>
              <a:t>Why: </a:t>
            </a:r>
            <a:r>
              <a:rPr lang="en-US" sz="2400" dirty="0"/>
              <a:t>A brief explanation of the barrier and why it is important to address. </a:t>
            </a:r>
          </a:p>
          <a:p>
            <a:pPr marL="371401" indent="-371401">
              <a:buFont typeface="+mj-lt"/>
              <a:buAutoNum type="arabicPeriod"/>
            </a:pPr>
            <a:r>
              <a:rPr lang="en-US" sz="2400" b="1" dirty="0">
                <a:solidFill>
                  <a:schemeClr val="accent1"/>
                </a:solidFill>
              </a:rPr>
              <a:t>What: </a:t>
            </a:r>
            <a:r>
              <a:rPr lang="en-US" sz="2400" dirty="0"/>
              <a:t>Two HLPs that can be leveraged to mitigate the barriers and improve student learning.  </a:t>
            </a:r>
          </a:p>
          <a:p>
            <a:pPr marL="371401" indent="-371401">
              <a:buFont typeface="+mj-lt"/>
              <a:buAutoNum type="arabicPeriod"/>
            </a:pPr>
            <a:r>
              <a:rPr lang="en-US" sz="2400" b="1" dirty="0">
                <a:solidFill>
                  <a:schemeClr val="accent1"/>
                </a:solidFill>
              </a:rPr>
              <a:t>How: </a:t>
            </a:r>
            <a:r>
              <a:rPr lang="en-US" sz="2400" dirty="0"/>
              <a:t>Several explicit examples of how the HLPs can be applied in a distance learning environment. </a:t>
            </a:r>
          </a:p>
          <a:p>
            <a:pPr marL="371401" indent="-371401">
              <a:buFont typeface="+mj-lt"/>
              <a:buAutoNum type="arabicPeriod"/>
            </a:pPr>
            <a:r>
              <a:rPr lang="en-US" sz="2400" b="1" dirty="0">
                <a:solidFill>
                  <a:schemeClr val="accent1"/>
                </a:solidFill>
              </a:rPr>
              <a:t>Tools to Support Implementation: </a:t>
            </a:r>
            <a:r>
              <a:rPr lang="en-US" sz="2400" dirty="0"/>
              <a:t>A few examples to illustrate how to implement HLPs. </a:t>
            </a:r>
          </a:p>
        </p:txBody>
      </p:sp>
      <p:sp>
        <p:nvSpPr>
          <p:cNvPr id="5" name="TextBox 4">
            <a:extLst>
              <a:ext uri="{FF2B5EF4-FFF2-40B4-BE49-F238E27FC236}">
                <a16:creationId xmlns:a16="http://schemas.microsoft.com/office/drawing/2014/main" id="{B821946C-7491-4A80-AB2D-A283558F157B}"/>
              </a:ext>
            </a:extLst>
          </p:cNvPr>
          <p:cNvSpPr txBox="1"/>
          <p:nvPr/>
        </p:nvSpPr>
        <p:spPr>
          <a:xfrm rot="21351308">
            <a:off x="8976574" y="2359014"/>
            <a:ext cx="2379617" cy="1815882"/>
          </a:xfrm>
          <a:prstGeom prst="rect">
            <a:avLst/>
          </a:prstGeom>
          <a:noFill/>
        </p:spPr>
        <p:txBody>
          <a:bodyPr wrap="square">
            <a:spAutoFit/>
          </a:bodyPr>
          <a:lstStyle/>
          <a:p>
            <a:pPr algn="ctr"/>
            <a:r>
              <a:rPr lang="en-US" sz="1600" dirty="0">
                <a:latin typeface="Comic Sans MS" panose="030F0702030302020204" pitchFamily="66" charset="0"/>
              </a:rPr>
              <a:t>Example education technology programs/ applications are not intended to be a definitive list of educational technology or recommendations</a:t>
            </a:r>
          </a:p>
        </p:txBody>
      </p:sp>
    </p:spTree>
    <p:extLst>
      <p:ext uri="{BB962C8B-B14F-4D97-AF65-F5344CB8AC3E}">
        <p14:creationId xmlns:p14="http://schemas.microsoft.com/office/powerpoint/2010/main" val="1411092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6EE98-0E6B-E026-550A-CEB8A4CA01E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Remote Learning</a:t>
            </a:r>
          </a:p>
        </p:txBody>
      </p:sp>
      <p:pic>
        <p:nvPicPr>
          <p:cNvPr id="5" name="Content Placeholder 4" descr="A pRemote Learning Barrier 1">
            <a:extLst>
              <a:ext uri="{FF2B5EF4-FFF2-40B4-BE49-F238E27FC236}">
                <a16:creationId xmlns:a16="http://schemas.microsoft.com/office/drawing/2014/main" id="{C8F34A24-3A59-F542-A069-BBB688D831D8}"/>
              </a:ext>
            </a:extLst>
          </p:cNvPr>
          <p:cNvPicPr>
            <a:picLocks noGrp="1" noChangeAspect="1"/>
          </p:cNvPicPr>
          <p:nvPr>
            <p:ph sz="half" idx="4294967295"/>
          </p:nvPr>
        </p:nvPicPr>
        <p:blipFill rotWithShape="1">
          <a:blip r:embed="rId3"/>
          <a:srcRect b="68824"/>
          <a:stretch/>
        </p:blipFill>
        <p:spPr>
          <a:xfrm>
            <a:off x="13969" y="1"/>
            <a:ext cx="12178031" cy="2758182"/>
          </a:xfrm>
        </p:spPr>
      </p:pic>
      <p:pic>
        <p:nvPicPr>
          <p:cNvPr id="6" name="Picture 5" descr="Barrier 1- struggling to keep students focused and engaged">
            <a:extLst>
              <a:ext uri="{FF2B5EF4-FFF2-40B4-BE49-F238E27FC236}">
                <a16:creationId xmlns:a16="http://schemas.microsoft.com/office/drawing/2014/main" id="{D7BA94B9-8DFF-4BB3-B38C-ADE8247D720B}"/>
              </a:ext>
            </a:extLst>
          </p:cNvPr>
          <p:cNvPicPr>
            <a:picLocks noChangeAspect="1"/>
          </p:cNvPicPr>
          <p:nvPr/>
        </p:nvPicPr>
        <p:blipFill rotWithShape="1">
          <a:blip r:embed="rId4"/>
          <a:srcRect l="40781" t="28470" r="44594" b="65500"/>
          <a:stretch>
            <a:fillRect/>
          </a:stretch>
        </p:blipFill>
        <p:spPr>
          <a:xfrm>
            <a:off x="13969" y="2758183"/>
            <a:ext cx="9190243" cy="710436"/>
          </a:xfrm>
          <a:prstGeom prst="rect">
            <a:avLst/>
          </a:prstGeom>
        </p:spPr>
      </p:pic>
      <p:pic>
        <p:nvPicPr>
          <p:cNvPr id="3" name="Picture 2" descr="How to address the need: Applicable HLPs">
            <a:extLst>
              <a:ext uri="{FF2B5EF4-FFF2-40B4-BE49-F238E27FC236}">
                <a16:creationId xmlns:a16="http://schemas.microsoft.com/office/drawing/2014/main" id="{53AC7403-BF4D-4191-BEAE-9DE875671CF7}"/>
              </a:ext>
            </a:extLst>
          </p:cNvPr>
          <p:cNvPicPr>
            <a:picLocks noChangeAspect="1"/>
          </p:cNvPicPr>
          <p:nvPr/>
        </p:nvPicPr>
        <p:blipFill rotWithShape="1">
          <a:blip r:embed="rId5"/>
          <a:srcRect l="41369" t="34913" r="45142" b="38300"/>
          <a:stretch/>
        </p:blipFill>
        <p:spPr>
          <a:xfrm>
            <a:off x="1200150" y="3246119"/>
            <a:ext cx="10003034" cy="3611880"/>
          </a:xfrm>
          <a:prstGeom prst="rect">
            <a:avLst/>
          </a:prstGeom>
        </p:spPr>
      </p:pic>
    </p:spTree>
    <p:extLst>
      <p:ext uri="{BB962C8B-B14F-4D97-AF65-F5344CB8AC3E}">
        <p14:creationId xmlns:p14="http://schemas.microsoft.com/office/powerpoint/2010/main" val="971106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CE2A1FA-6686-43AE-869C-BB41EB727B74}"/>
              </a:ext>
              <a:ext uri="{C183D7F6-B498-43B3-948B-1728B52AA6E4}">
                <adec:decorative xmlns:adec="http://schemas.microsoft.com/office/drawing/2017/decorative" val="1"/>
              </a:ext>
            </a:extLst>
          </p:cNvPr>
          <p:cNvPicPr>
            <a:picLocks noChangeAspect="1"/>
          </p:cNvPicPr>
          <p:nvPr/>
        </p:nvPicPr>
        <p:blipFill rotWithShape="1">
          <a:blip r:embed="rId3"/>
          <a:srcRect l="41494" t="28879" r="48618" b="59396"/>
          <a:stretch/>
        </p:blipFill>
        <p:spPr>
          <a:xfrm>
            <a:off x="103036" y="4727312"/>
            <a:ext cx="6931913" cy="1541219"/>
          </a:xfrm>
          <a:prstGeom prst="rect">
            <a:avLst/>
          </a:prstGeom>
        </p:spPr>
      </p:pic>
      <p:pic>
        <p:nvPicPr>
          <p:cNvPr id="5" name="Content Placeholder 4">
            <a:extLst>
              <a:ext uri="{FF2B5EF4-FFF2-40B4-BE49-F238E27FC236}">
                <a16:creationId xmlns:a16="http://schemas.microsoft.com/office/drawing/2014/main" id="{C8F34A24-3A59-F542-A069-BBB688D831D8}"/>
              </a:ext>
              <a:ext uri="{C183D7F6-B498-43B3-948B-1728B52AA6E4}">
                <adec:decorative xmlns:adec="http://schemas.microsoft.com/office/drawing/2017/decorative" val="1"/>
              </a:ext>
            </a:extLst>
          </p:cNvPr>
          <p:cNvPicPr>
            <a:picLocks noGrp="1" noChangeAspect="1"/>
          </p:cNvPicPr>
          <p:nvPr>
            <p:ph sz="half" idx="4294967295"/>
          </p:nvPr>
        </p:nvPicPr>
        <p:blipFill>
          <a:blip r:embed="rId4"/>
          <a:stretch>
            <a:fillRect/>
          </a:stretch>
        </p:blipFill>
        <p:spPr>
          <a:xfrm>
            <a:off x="13969" y="-24604"/>
            <a:ext cx="3128903" cy="2273105"/>
          </a:xfrm>
        </p:spPr>
      </p:pic>
      <p:pic>
        <p:nvPicPr>
          <p:cNvPr id="11" name="Picture 10">
            <a:extLst>
              <a:ext uri="{FF2B5EF4-FFF2-40B4-BE49-F238E27FC236}">
                <a16:creationId xmlns:a16="http://schemas.microsoft.com/office/drawing/2014/main" id="{F09D1B6D-AE37-44B4-AA63-17D0B4C2B3E8}"/>
              </a:ext>
              <a:ext uri="{C183D7F6-B498-43B3-948B-1728B52AA6E4}">
                <adec:decorative xmlns:adec="http://schemas.microsoft.com/office/drawing/2017/decorative" val="1"/>
              </a:ext>
            </a:extLst>
          </p:cNvPr>
          <p:cNvPicPr>
            <a:picLocks noChangeAspect="1"/>
          </p:cNvPicPr>
          <p:nvPr/>
        </p:nvPicPr>
        <p:blipFill rotWithShape="1">
          <a:blip r:embed="rId3"/>
          <a:srcRect l="46037" t="26243" r="48618" b="70948"/>
          <a:stretch/>
        </p:blipFill>
        <p:spPr>
          <a:xfrm>
            <a:off x="103036" y="4427782"/>
            <a:ext cx="3039836" cy="299530"/>
          </a:xfrm>
          <a:prstGeom prst="rect">
            <a:avLst/>
          </a:prstGeom>
        </p:spPr>
      </p:pic>
      <p:pic>
        <p:nvPicPr>
          <p:cNvPr id="7" name="Picture 6">
            <a:extLst>
              <a:ext uri="{FF2B5EF4-FFF2-40B4-BE49-F238E27FC236}">
                <a16:creationId xmlns:a16="http://schemas.microsoft.com/office/drawing/2014/main" id="{38EFE411-0816-402D-B074-44D14ACB3C23}"/>
              </a:ext>
              <a:ext uri="{C183D7F6-B498-43B3-948B-1728B52AA6E4}">
                <adec:decorative xmlns:adec="http://schemas.microsoft.com/office/drawing/2017/decorative" val="1"/>
              </a:ext>
            </a:extLst>
          </p:cNvPr>
          <p:cNvPicPr>
            <a:picLocks noChangeAspect="1"/>
          </p:cNvPicPr>
          <p:nvPr/>
        </p:nvPicPr>
        <p:blipFill rotWithShape="1">
          <a:blip r:embed="rId5"/>
          <a:srcRect l="41062" t="20000" r="48344" b="50000"/>
          <a:stretch/>
        </p:blipFill>
        <p:spPr>
          <a:xfrm>
            <a:off x="3142872" y="-104588"/>
            <a:ext cx="9064914" cy="4813229"/>
          </a:xfrm>
          <a:prstGeom prst="rect">
            <a:avLst/>
          </a:prstGeom>
        </p:spPr>
      </p:pic>
      <p:sp>
        <p:nvSpPr>
          <p:cNvPr id="2" name="Title 1">
            <a:extLst>
              <a:ext uri="{FF2B5EF4-FFF2-40B4-BE49-F238E27FC236}">
                <a16:creationId xmlns:a16="http://schemas.microsoft.com/office/drawing/2014/main" id="{4BC50264-1DC9-246D-C83C-E7568FC7A8E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How to implement </a:t>
            </a:r>
          </a:p>
        </p:txBody>
      </p:sp>
    </p:spTree>
    <p:extLst>
      <p:ext uri="{BB962C8B-B14F-4D97-AF65-F5344CB8AC3E}">
        <p14:creationId xmlns:p14="http://schemas.microsoft.com/office/powerpoint/2010/main" val="3596371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E90F80-7731-4674-91E6-B5C8977A85D8}"/>
              </a:ext>
            </a:extLst>
          </p:cNvPr>
          <p:cNvSpPr>
            <a:spLocks noGrp="1"/>
          </p:cNvSpPr>
          <p:nvPr>
            <p:ph type="title" idx="4294967295"/>
          </p:nvPr>
        </p:nvSpPr>
        <p:spPr>
          <a:xfrm>
            <a:off x="1219200" y="5567363"/>
            <a:ext cx="10972800" cy="2746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40000"/>
              </a:lnSpc>
              <a:spcBef>
                <a:spcPts val="1000"/>
              </a:spcBef>
              <a:spcAft>
                <a:spcPts val="0"/>
              </a:spcAft>
              <a:buClrTx/>
              <a:buSzTx/>
              <a:buFont typeface="Arial"/>
              <a:buNone/>
              <a:tabLst/>
              <a:defRPr/>
            </a:pPr>
            <a:r>
              <a:rPr kumimoji="0" lang="en-US" sz="2800" b="0" i="1" u="none" strike="noStrike" kern="1200" cap="none" spc="0" normalizeH="0" baseline="0" noProof="0" dirty="0">
                <a:ln>
                  <a:noFill/>
                </a:ln>
                <a:solidFill>
                  <a:schemeClr val="tx1"/>
                </a:solidFill>
                <a:effectLst/>
                <a:uLnTx/>
                <a:uFillTx/>
                <a:latin typeface="Helvetica Neue" charset="0"/>
                <a:ea typeface="Helvetica Neue" charset="0"/>
                <a:cs typeface="Helvetica Neue" charset="0"/>
              </a:rPr>
              <a:t>Sheldon H. Horowitz, </a:t>
            </a:r>
            <a:r>
              <a:rPr kumimoji="0" lang="en-US" sz="2800" b="0" i="1" u="none" strike="noStrike" kern="1200" cap="none" spc="0" normalizeH="0" baseline="0" noProof="0" dirty="0" err="1">
                <a:ln>
                  <a:noFill/>
                </a:ln>
                <a:solidFill>
                  <a:schemeClr val="tx1"/>
                </a:solidFill>
                <a:effectLst/>
                <a:uLnTx/>
                <a:uFillTx/>
                <a:latin typeface="Helvetica Neue" charset="0"/>
                <a:ea typeface="Helvetica Neue" charset="0"/>
                <a:cs typeface="Helvetica Neue" charset="0"/>
              </a:rPr>
              <a:t>Ed.D.,Director</a:t>
            </a:r>
            <a:r>
              <a:rPr kumimoji="0" lang="en-US" sz="2800" b="0" i="1" u="none" strike="noStrike" kern="1200" cap="none" spc="0" normalizeH="0" baseline="0" noProof="0" dirty="0">
                <a:ln>
                  <a:noFill/>
                </a:ln>
                <a:solidFill>
                  <a:schemeClr val="tx1"/>
                </a:solidFill>
                <a:effectLst/>
                <a:uLnTx/>
                <a:uFillTx/>
                <a:latin typeface="Helvetica Neue" charset="0"/>
                <a:ea typeface="Helvetica Neue" charset="0"/>
                <a:cs typeface="Helvetica Neue" charset="0"/>
              </a:rPr>
              <a:t>  of LD Resources National Center for Learning Disabilities</a:t>
            </a:r>
          </a:p>
        </p:txBody>
      </p:sp>
      <p:sp>
        <p:nvSpPr>
          <p:cNvPr id="4" name="Text Placeholder 3"/>
          <p:cNvSpPr>
            <a:spLocks noGrp="1"/>
          </p:cNvSpPr>
          <p:nvPr>
            <p:ph sz="quarter" idx="4294967295"/>
          </p:nvPr>
        </p:nvSpPr>
        <p:spPr>
          <a:xfrm>
            <a:off x="612775" y="1508125"/>
            <a:ext cx="10966450" cy="3978275"/>
          </a:xfrm>
        </p:spPr>
        <p:txBody>
          <a:bodyPr>
            <a:normAutofit lnSpcReduction="10000"/>
          </a:bodyPr>
          <a:lstStyle/>
          <a:p>
            <a:pPr marL="0" indent="0" algn="ctr">
              <a:lnSpc>
                <a:spcPct val="130000"/>
              </a:lnSpc>
              <a:buNone/>
            </a:pPr>
            <a:r>
              <a:rPr lang="en-US" sz="4000" i="1" dirty="0"/>
              <a:t>“Learning disabilities are not a prescription for failure. With the right kinds of instruction, guidance and support, there are no limits to what individuals with learning disabilities can achieve.” </a:t>
            </a:r>
          </a:p>
          <a:p>
            <a:pPr marL="0" indent="0">
              <a:lnSpc>
                <a:spcPct val="130000"/>
              </a:lnSpc>
              <a:buNone/>
            </a:pPr>
            <a:endParaRPr lang="en-US" sz="2200" b="0" dirty="0"/>
          </a:p>
          <a:p>
            <a:pPr marL="0" indent="0">
              <a:lnSpc>
                <a:spcPct val="130000"/>
              </a:lnSpc>
              <a:buNone/>
            </a:pPr>
            <a:endParaRPr lang="en-US" sz="2200" dirty="0"/>
          </a:p>
          <a:p>
            <a:pPr marL="0" indent="0">
              <a:lnSpc>
                <a:spcPct val="130000"/>
              </a:lnSpc>
              <a:buNone/>
            </a:pPr>
            <a:endParaRPr lang="en-US" sz="2200" b="0" dirty="0"/>
          </a:p>
          <a:p>
            <a:pPr>
              <a:lnSpc>
                <a:spcPct val="130000"/>
              </a:lnSpc>
            </a:pPr>
            <a:endParaRPr lang="en-US" sz="2200" dirty="0"/>
          </a:p>
        </p:txBody>
      </p:sp>
    </p:spTree>
    <p:extLst>
      <p:ext uri="{BB962C8B-B14F-4D97-AF65-F5344CB8AC3E}">
        <p14:creationId xmlns:p14="http://schemas.microsoft.com/office/powerpoint/2010/main" val="1794774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472AC-D0AB-4B0A-98E1-E22D7BA74368}"/>
              </a:ext>
            </a:extLst>
          </p:cNvPr>
          <p:cNvSpPr>
            <a:spLocks noGrp="1"/>
          </p:cNvSpPr>
          <p:nvPr>
            <p:ph type="title"/>
          </p:nvPr>
        </p:nvSpPr>
        <p:spPr/>
        <p:txBody>
          <a:bodyPr/>
          <a:lstStyle/>
          <a:p>
            <a:r>
              <a:rPr lang="en-US" dirty="0"/>
              <a:t>PADLET</a:t>
            </a:r>
          </a:p>
        </p:txBody>
      </p:sp>
      <p:pic>
        <p:nvPicPr>
          <p:cNvPr id="3" name="Picture 2">
            <a:extLst>
              <a:ext uri="{FF2B5EF4-FFF2-40B4-BE49-F238E27FC236}">
                <a16:creationId xmlns:a16="http://schemas.microsoft.com/office/drawing/2014/main" id="{4626E9F8-1288-48AD-86A9-D24A5B386C0A}"/>
              </a:ext>
              <a:ext uri="{C183D7F6-B498-43B3-948B-1728B52AA6E4}">
                <adec:decorative xmlns:adec="http://schemas.microsoft.com/office/drawing/2017/decorative" val="1"/>
              </a:ext>
            </a:extLst>
          </p:cNvPr>
          <p:cNvPicPr>
            <a:picLocks noChangeAspect="1"/>
          </p:cNvPicPr>
          <p:nvPr/>
        </p:nvPicPr>
        <p:blipFill rotWithShape="1">
          <a:blip r:embed="rId3"/>
          <a:srcRect t="18088"/>
          <a:stretch/>
        </p:blipFill>
        <p:spPr>
          <a:xfrm>
            <a:off x="487431" y="1794509"/>
            <a:ext cx="6987789" cy="2575731"/>
          </a:xfrm>
          <a:prstGeom prst="rect">
            <a:avLst/>
          </a:prstGeom>
        </p:spPr>
      </p:pic>
      <p:pic>
        <p:nvPicPr>
          <p:cNvPr id="4" name="Picture 3">
            <a:extLst>
              <a:ext uri="{FF2B5EF4-FFF2-40B4-BE49-F238E27FC236}">
                <a16:creationId xmlns:a16="http://schemas.microsoft.com/office/drawing/2014/main" id="{22352DAC-EC70-43AE-902B-75AD0E104D2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648292" y="3707261"/>
            <a:ext cx="5367823" cy="2575731"/>
          </a:xfrm>
          <a:prstGeom prst="rect">
            <a:avLst/>
          </a:prstGeom>
        </p:spPr>
      </p:pic>
      <p:sp>
        <p:nvSpPr>
          <p:cNvPr id="5" name="Arrow: Up 4">
            <a:extLst>
              <a:ext uri="{FF2B5EF4-FFF2-40B4-BE49-F238E27FC236}">
                <a16:creationId xmlns:a16="http://schemas.microsoft.com/office/drawing/2014/main" id="{8F41CDE2-9A23-4570-97B7-B171C199E3D4}"/>
              </a:ext>
              <a:ext uri="{C183D7F6-B498-43B3-948B-1728B52AA6E4}">
                <adec:decorative xmlns:adec="http://schemas.microsoft.com/office/drawing/2017/decorative" val="1"/>
              </a:ext>
            </a:extLst>
          </p:cNvPr>
          <p:cNvSpPr/>
          <p:nvPr/>
        </p:nvSpPr>
        <p:spPr>
          <a:xfrm>
            <a:off x="9069705" y="5960079"/>
            <a:ext cx="331470" cy="36926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0852949-BE31-4ABC-8470-27FFDB2D0E8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816574" y="6090951"/>
            <a:ext cx="365792" cy="384081"/>
          </a:xfrm>
          <a:prstGeom prst="rect">
            <a:avLst/>
          </a:prstGeom>
        </p:spPr>
      </p:pic>
    </p:spTree>
    <p:extLst>
      <p:ext uri="{BB962C8B-B14F-4D97-AF65-F5344CB8AC3E}">
        <p14:creationId xmlns:p14="http://schemas.microsoft.com/office/powerpoint/2010/main" val="3126866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ECE23-D741-4DE8-A8CA-BCFF97A466CD}"/>
              </a:ext>
            </a:extLst>
          </p:cNvPr>
          <p:cNvSpPr>
            <a:spLocks noGrp="1"/>
          </p:cNvSpPr>
          <p:nvPr>
            <p:ph type="title"/>
          </p:nvPr>
        </p:nvSpPr>
        <p:spPr>
          <a:xfrm>
            <a:off x="4974771" y="2151023"/>
            <a:ext cx="6574972" cy="1450757"/>
          </a:xfrm>
        </p:spPr>
        <p:txBody>
          <a:bodyPr>
            <a:normAutofit fontScale="90000"/>
          </a:bodyPr>
          <a:lstStyle/>
          <a:p>
            <a:r>
              <a:rPr lang="en-US" sz="5400" dirty="0"/>
              <a:t>Questions &amp; Answers</a:t>
            </a:r>
          </a:p>
        </p:txBody>
      </p:sp>
      <p:pic>
        <p:nvPicPr>
          <p:cNvPr id="7" name="Graphic 6" descr="Questions">
            <a:extLst>
              <a:ext uri="{FF2B5EF4-FFF2-40B4-BE49-F238E27FC236}">
                <a16:creationId xmlns:a16="http://schemas.microsoft.com/office/drawing/2014/main" id="{E7CE4BBA-E20D-4779-A211-BFAC34D24A2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999" y="1296626"/>
            <a:ext cx="4001315" cy="4001315"/>
          </a:xfrm>
          <a:prstGeom prst="rect">
            <a:avLst/>
          </a:prstGeom>
        </p:spPr>
      </p:pic>
    </p:spTree>
    <p:extLst>
      <p:ext uri="{BB962C8B-B14F-4D97-AF65-F5344CB8AC3E}">
        <p14:creationId xmlns:p14="http://schemas.microsoft.com/office/powerpoint/2010/main" val="1551364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05740" y="184468"/>
            <a:ext cx="11647170" cy="1325562"/>
          </a:xfrm>
        </p:spPr>
        <p:txBody>
          <a:bodyPr>
            <a:normAutofit/>
          </a:bodyPr>
          <a:lstStyle/>
          <a:p>
            <a:r>
              <a:rPr lang="en-US" dirty="0">
                <a:solidFill>
                  <a:schemeClr val="accent1"/>
                </a:solidFill>
              </a:rPr>
              <a:t>High Leverage Practices: Resources to Support Use</a:t>
            </a:r>
          </a:p>
        </p:txBody>
      </p:sp>
      <p:pic>
        <p:nvPicPr>
          <p:cNvPr id="4" name="Picture 3">
            <a:extLst>
              <a:ext uri="{FF2B5EF4-FFF2-40B4-BE49-F238E27FC236}">
                <a16:creationId xmlns:a16="http://schemas.microsoft.com/office/drawing/2014/main" id="{B1325B97-90B9-4419-8576-311AEE52B48F}"/>
              </a:ext>
              <a:ext uri="{C183D7F6-B498-43B3-948B-1728B52AA6E4}">
                <adec:decorative xmlns:adec="http://schemas.microsoft.com/office/drawing/2017/decorative" val="1"/>
              </a:ext>
            </a:extLst>
          </p:cNvPr>
          <p:cNvPicPr>
            <a:picLocks noChangeAspect="1"/>
          </p:cNvPicPr>
          <p:nvPr/>
        </p:nvPicPr>
        <p:blipFill rotWithShape="1">
          <a:blip r:embed="rId3"/>
          <a:srcRect l="66716" t="12836" b="14328"/>
          <a:stretch/>
        </p:blipFill>
        <p:spPr>
          <a:xfrm>
            <a:off x="1040131" y="1401360"/>
            <a:ext cx="10530628" cy="4320866"/>
          </a:xfrm>
          <a:prstGeom prst="rect">
            <a:avLst/>
          </a:prstGeom>
          <a:ln>
            <a:solidFill>
              <a:schemeClr val="accent1">
                <a:shade val="95000"/>
                <a:satMod val="105000"/>
              </a:schemeClr>
            </a:solidFill>
          </a:ln>
        </p:spPr>
      </p:pic>
      <p:sp>
        <p:nvSpPr>
          <p:cNvPr id="5" name="TextBox 4">
            <a:extLst>
              <a:ext uri="{FF2B5EF4-FFF2-40B4-BE49-F238E27FC236}">
                <a16:creationId xmlns:a16="http://schemas.microsoft.com/office/drawing/2014/main" id="{C42C5B6D-9C97-4A45-9B22-7AC7A641A73C}"/>
              </a:ext>
            </a:extLst>
          </p:cNvPr>
          <p:cNvSpPr txBox="1"/>
          <p:nvPr/>
        </p:nvSpPr>
        <p:spPr>
          <a:xfrm>
            <a:off x="4351418" y="5991367"/>
            <a:ext cx="3460947" cy="369332"/>
          </a:xfrm>
          <a:prstGeom prst="rect">
            <a:avLst/>
          </a:prstGeom>
          <a:noFill/>
        </p:spPr>
        <p:txBody>
          <a:bodyPr wrap="none" rtlCol="0">
            <a:spAutoFit/>
          </a:bodyPr>
          <a:lstStyle/>
          <a:p>
            <a:r>
              <a:rPr lang="en-US" dirty="0">
                <a:hlinkClick r:id="rId4"/>
              </a:rPr>
              <a:t>https://highleveragepractices.org/</a:t>
            </a:r>
            <a:r>
              <a:rPr lang="en-US" dirty="0"/>
              <a:t> </a:t>
            </a:r>
          </a:p>
        </p:txBody>
      </p:sp>
    </p:spTree>
    <p:extLst>
      <p:ext uri="{BB962C8B-B14F-4D97-AF65-F5344CB8AC3E}">
        <p14:creationId xmlns:p14="http://schemas.microsoft.com/office/powerpoint/2010/main" val="1364030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Gotham Bold" charset="0"/>
                <a:ea typeface="Gotham Bold" charset="0"/>
                <a:cs typeface="Gotham Bold" charset="0"/>
              </a:rPr>
              <a:t>DISCLAIMER</a:t>
            </a:r>
          </a:p>
        </p:txBody>
      </p:sp>
      <p:pic>
        <p:nvPicPr>
          <p:cNvPr id="6" name="Picture 5" descr="OSEP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458" y="562739"/>
            <a:ext cx="1587715" cy="1325459"/>
          </a:xfrm>
          <a:prstGeom prst="rect">
            <a:avLst/>
          </a:prstGeom>
        </p:spPr>
      </p:pic>
      <p:sp>
        <p:nvSpPr>
          <p:cNvPr id="7" name="TextBox 6"/>
          <p:cNvSpPr txBox="1"/>
          <p:nvPr/>
        </p:nvSpPr>
        <p:spPr>
          <a:xfrm>
            <a:off x="1925926" y="2491593"/>
            <a:ext cx="8756542" cy="2534027"/>
          </a:xfrm>
          <a:prstGeom prst="rect">
            <a:avLst/>
          </a:prstGeom>
          <a:noFill/>
        </p:spPr>
        <p:txBody>
          <a:bodyPr wrap="square" rtlCol="0">
            <a:spAutoFit/>
          </a:bodyPr>
          <a:lstStyle/>
          <a:p>
            <a:pPr>
              <a:lnSpc>
                <a:spcPct val="150000"/>
              </a:lnSpc>
            </a:pPr>
            <a:r>
              <a:rPr lang="en-US" dirty="0">
                <a:latin typeface="Helvetica Neue" charset="0"/>
                <a:ea typeface="Helvetica Neue" charset="0"/>
                <a:cs typeface="Helvetica Neue" charset="0"/>
              </a:rPr>
              <a:t>This content was produced under U.S. Department of Education, Office of Special Education Programs, Award No. H325A120003. David Guardino serves as the project officer. The views expressed herein do not necessarily represent the positions or polices of the U.S. Department of Education. No official endorsement by the U.S. Department of Education of any product, commodity, service, or enterprise mentioned in this website is intended or should be inferred.</a:t>
            </a:r>
          </a:p>
        </p:txBody>
      </p:sp>
    </p:spTree>
    <p:extLst>
      <p:ext uri="{BB962C8B-B14F-4D97-AF65-F5344CB8AC3E}">
        <p14:creationId xmlns:p14="http://schemas.microsoft.com/office/powerpoint/2010/main" val="1222964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3600" b="1" dirty="0">
                <a:solidFill>
                  <a:schemeClr val="accent1">
                    <a:lumMod val="75000"/>
                  </a:schemeClr>
                </a:solidFill>
                <a:effectLst/>
                <a:latin typeface="Calibri Light" panose="020F0302020204030204" pitchFamily="34" charset="0"/>
                <a:ea typeface="Times New Roman" panose="02020603050405020304" pitchFamily="18" charset="0"/>
                <a:cs typeface="Times New Roman" panose="02020603050405020304" pitchFamily="18" charset="0"/>
              </a:rPr>
              <a:t>Removing Barriers to Effective Distance Learning by Applying the High-Leverage Practices</a:t>
            </a:r>
            <a:endParaRPr lang="en-US" dirty="0">
              <a:solidFill>
                <a:schemeClr val="accent1"/>
              </a:solidFill>
            </a:endParaRPr>
          </a:p>
        </p:txBody>
      </p:sp>
      <p:sp>
        <p:nvSpPr>
          <p:cNvPr id="5" name="Content Placeholder 4"/>
          <p:cNvSpPr>
            <a:spLocks noGrp="1"/>
          </p:cNvSpPr>
          <p:nvPr>
            <p:ph idx="1"/>
          </p:nvPr>
        </p:nvSpPr>
        <p:spPr>
          <a:xfrm>
            <a:off x="830580" y="1690688"/>
            <a:ext cx="10515600" cy="4234212"/>
          </a:xfrm>
        </p:spPr>
        <p:txBody>
          <a:bodyPr>
            <a:normAutofit/>
          </a:bodyPr>
          <a:lstStyle/>
          <a:p>
            <a:pPr marL="0" indent="0">
              <a:buNone/>
            </a:pPr>
            <a:r>
              <a:rPr lang="en-US" dirty="0">
                <a:latin typeface="Helvetica Neue"/>
              </a:rPr>
              <a:t>Presenters</a:t>
            </a:r>
          </a:p>
          <a:p>
            <a:pPr marL="457200" lvl="1">
              <a:lnSpc>
                <a:spcPct val="107000"/>
              </a:lnSpc>
              <a:spcBef>
                <a:spcPts val="0"/>
              </a:spcBef>
              <a:spcAft>
                <a:spcPts val="800"/>
              </a:spcAft>
            </a:pPr>
            <a:r>
              <a:rPr lang="en-US" dirty="0">
                <a:effectLst/>
                <a:latin typeface="Helvetica Neue"/>
                <a:ea typeface="Calibri" panose="020F0502020204030204" pitchFamily="34" charset="0"/>
                <a:cs typeface="Times New Roman" panose="02020603050405020304" pitchFamily="18" charset="0"/>
              </a:rPr>
              <a:t>Lynn Holdheide, </a:t>
            </a:r>
            <a:r>
              <a:rPr kumimoji="0" lang="en-US" b="0" i="0" u="none" strike="noStrike" kern="1200" cap="none" spc="0" normalizeH="0" baseline="0" noProof="0" dirty="0">
                <a:ln>
                  <a:noFill/>
                </a:ln>
                <a:solidFill>
                  <a:prstClr val="black"/>
                </a:solidFill>
                <a:effectLst/>
                <a:uLnTx/>
                <a:uFillTx/>
                <a:latin typeface="Helvetica Neue"/>
                <a:ea typeface="Calibri" panose="020F0502020204030204" pitchFamily="34" charset="0"/>
                <a:cs typeface="Times New Roman" panose="02020603050405020304" pitchFamily="18" charset="0"/>
              </a:rPr>
              <a:t>CEEDAR, American Institutes for Research</a:t>
            </a:r>
            <a:endParaRPr lang="en-US" dirty="0">
              <a:effectLst/>
              <a:latin typeface="Helvetica Neue"/>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pPr>
            <a:r>
              <a:rPr lang="en-US" dirty="0">
                <a:effectLst/>
                <a:latin typeface="Helvetica Neue"/>
                <a:ea typeface="Calibri" panose="020F0502020204030204" pitchFamily="34" charset="0"/>
                <a:cs typeface="Times New Roman" panose="02020603050405020304" pitchFamily="18" charset="0"/>
              </a:rPr>
              <a:t>Debra </a:t>
            </a:r>
            <a:r>
              <a:rPr lang="en-US">
                <a:effectLst/>
                <a:latin typeface="Helvetica Neue"/>
                <a:ea typeface="Calibri" panose="020F0502020204030204" pitchFamily="34" charset="0"/>
                <a:cs typeface="Times New Roman" panose="02020603050405020304" pitchFamily="18" charset="0"/>
              </a:rPr>
              <a:t>Herburger, National </a:t>
            </a:r>
            <a:r>
              <a:rPr lang="en-US" dirty="0">
                <a:effectLst/>
                <a:latin typeface="Helvetica Neue"/>
                <a:ea typeface="Calibri" panose="020F0502020204030204" pitchFamily="34" charset="0"/>
                <a:cs typeface="Times New Roman" panose="02020603050405020304" pitchFamily="18" charset="0"/>
              </a:rPr>
              <a:t>Center for Systemic Improvement, </a:t>
            </a:r>
            <a:r>
              <a:rPr lang="en-US" dirty="0" err="1">
                <a:effectLst/>
                <a:latin typeface="Helvetica Neue"/>
                <a:ea typeface="Calibri" panose="020F0502020204030204" pitchFamily="34" charset="0"/>
                <a:cs typeface="Times New Roman" panose="02020603050405020304" pitchFamily="18" charset="0"/>
              </a:rPr>
              <a:t>WestEd</a:t>
            </a:r>
            <a:r>
              <a:rPr lang="en-US" dirty="0">
                <a:effectLst/>
                <a:latin typeface="Helvetica Neue"/>
                <a:ea typeface="Calibri" panose="020F0502020204030204" pitchFamily="34" charset="0"/>
                <a:cs typeface="Times New Roman" panose="02020603050405020304" pitchFamily="18" charset="0"/>
              </a:rPr>
              <a:t> </a:t>
            </a:r>
          </a:p>
          <a:p>
            <a:pPr marL="457200" lvl="1">
              <a:lnSpc>
                <a:spcPct val="107000"/>
              </a:lnSpc>
              <a:spcBef>
                <a:spcPts val="0"/>
              </a:spcBef>
              <a:spcAft>
                <a:spcPts val="800"/>
              </a:spcAft>
            </a:pPr>
            <a:r>
              <a:rPr lang="en-US" dirty="0">
                <a:effectLst/>
                <a:latin typeface="Helvetica Neue"/>
                <a:ea typeface="Calibri" panose="020F0502020204030204" pitchFamily="34" charset="0"/>
                <a:cs typeface="Times New Roman" panose="02020603050405020304" pitchFamily="18" charset="0"/>
              </a:rPr>
              <a:t>Donna Sacco, CEEDAR, American Institutes for Research</a:t>
            </a:r>
          </a:p>
          <a:p>
            <a:pPr marL="457200" lvl="1">
              <a:lnSpc>
                <a:spcPct val="107000"/>
              </a:lnSpc>
              <a:spcBef>
                <a:spcPts val="0"/>
              </a:spcBef>
              <a:spcAft>
                <a:spcPts val="800"/>
              </a:spcAft>
            </a:pPr>
            <a:r>
              <a:rPr lang="en-US" dirty="0">
                <a:effectLst/>
                <a:latin typeface="Helvetica Neue"/>
                <a:ea typeface="Calibri" panose="020F0502020204030204" pitchFamily="34" charset="0"/>
                <a:cs typeface="Times New Roman" panose="02020603050405020304" pitchFamily="18" charset="0"/>
              </a:rPr>
              <a:t>Ann Jolly, Charlotte-Mecklenburg Schools, NC</a:t>
            </a:r>
          </a:p>
          <a:p>
            <a:pPr marL="457200" lvl="1">
              <a:lnSpc>
                <a:spcPct val="107000"/>
              </a:lnSpc>
              <a:spcBef>
                <a:spcPts val="0"/>
              </a:spcBef>
              <a:spcAft>
                <a:spcPts val="800"/>
              </a:spcAft>
            </a:pPr>
            <a:r>
              <a:rPr lang="en-US" dirty="0">
                <a:effectLst/>
                <a:latin typeface="Helvetica Neue"/>
                <a:ea typeface="Calibri" panose="020F0502020204030204" pitchFamily="34" charset="0"/>
                <a:cs typeface="Times New Roman" panose="02020603050405020304" pitchFamily="18" charset="0"/>
              </a:rPr>
              <a:t>John Bowser, Charlotte-Mecklenburg Schools, NC</a:t>
            </a:r>
          </a:p>
        </p:txBody>
      </p:sp>
      <p:pic>
        <p:nvPicPr>
          <p:cNvPr id="2" name="Picture 1">
            <a:extLst>
              <a:ext uri="{FF2B5EF4-FFF2-40B4-BE49-F238E27FC236}">
                <a16:creationId xmlns:a16="http://schemas.microsoft.com/office/drawing/2014/main" id="{A70171D3-7C28-4A24-AD2E-D6EA21A5A24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928224" y="4024213"/>
            <a:ext cx="2999492" cy="2286198"/>
          </a:xfrm>
          <a:prstGeom prst="rect">
            <a:avLst/>
          </a:prstGeom>
        </p:spPr>
      </p:pic>
    </p:spTree>
    <p:extLst>
      <p:ext uri="{BB962C8B-B14F-4D97-AF65-F5344CB8AC3E}">
        <p14:creationId xmlns:p14="http://schemas.microsoft.com/office/powerpoint/2010/main" val="4278477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65F9D7D-F5AB-47CD-9308-A9E16789B7F5}"/>
              </a:ext>
              <a:ext uri="{C183D7F6-B498-43B3-948B-1728B52AA6E4}">
                <adec:decorative xmlns:adec="http://schemas.microsoft.com/office/drawing/2017/decorative" val="1"/>
              </a:ext>
            </a:extLst>
          </p:cNvPr>
          <p:cNvPicPr>
            <a:picLocks noChangeAspect="1"/>
          </p:cNvPicPr>
          <p:nvPr/>
        </p:nvPicPr>
        <p:blipFill>
          <a:blip r:embed="rId3">
            <a:alphaModFix amt="15000"/>
          </a:blip>
          <a:stretch>
            <a:fillRect/>
          </a:stretch>
        </p:blipFill>
        <p:spPr>
          <a:xfrm>
            <a:off x="2" y="1"/>
            <a:ext cx="12191998" cy="6857997"/>
          </a:xfrm>
          <a:prstGeom prst="rect">
            <a:avLst/>
          </a:prstGeom>
        </p:spPr>
      </p:pic>
      <p:sp>
        <p:nvSpPr>
          <p:cNvPr id="3" name="Content Placeholder 2">
            <a:extLst>
              <a:ext uri="{FF2B5EF4-FFF2-40B4-BE49-F238E27FC236}">
                <a16:creationId xmlns:a16="http://schemas.microsoft.com/office/drawing/2014/main" id="{EC34D950-0AC0-4119-9EAA-E678E056BE5A}"/>
              </a:ext>
            </a:extLst>
          </p:cNvPr>
          <p:cNvSpPr>
            <a:spLocks noGrp="1"/>
          </p:cNvSpPr>
          <p:nvPr>
            <p:ph idx="1"/>
          </p:nvPr>
        </p:nvSpPr>
        <p:spPr>
          <a:xfrm>
            <a:off x="1105786" y="1417639"/>
            <a:ext cx="10476614" cy="4708526"/>
          </a:xfrm>
        </p:spPr>
        <p:txBody>
          <a:bodyPr>
            <a:normAutofit/>
          </a:bodyPr>
          <a:lstStyle/>
          <a:p>
            <a:r>
              <a:rPr lang="en-US" dirty="0"/>
              <a:t>Overview of HLPs</a:t>
            </a:r>
          </a:p>
          <a:p>
            <a:r>
              <a:rPr lang="en-US" dirty="0"/>
              <a:t>How to use HLPs to Address Barriers to Distance Learning</a:t>
            </a:r>
          </a:p>
          <a:p>
            <a:r>
              <a:rPr lang="en-US" dirty="0"/>
              <a:t>District Example</a:t>
            </a:r>
          </a:p>
          <a:p>
            <a:r>
              <a:rPr lang="en-US" dirty="0"/>
              <a:t>Question &amp; Answers</a:t>
            </a:r>
          </a:p>
          <a:p>
            <a:r>
              <a:rPr lang="en-US" dirty="0"/>
              <a:t>Resource Review </a:t>
            </a:r>
          </a:p>
          <a:p>
            <a:endParaRPr lang="en-US" dirty="0"/>
          </a:p>
        </p:txBody>
      </p:sp>
      <p:sp>
        <p:nvSpPr>
          <p:cNvPr id="7" name="Title 6">
            <a:extLst>
              <a:ext uri="{FF2B5EF4-FFF2-40B4-BE49-F238E27FC236}">
                <a16:creationId xmlns:a16="http://schemas.microsoft.com/office/drawing/2014/main" id="{D09CF2DB-0D57-4716-84A0-027A5BD272C9}"/>
              </a:ext>
            </a:extLst>
          </p:cNvPr>
          <p:cNvSpPr>
            <a:spLocks noGrp="1"/>
          </p:cNvSpPr>
          <p:nvPr>
            <p:ph type="title"/>
          </p:nvPr>
        </p:nvSpPr>
        <p:spPr/>
        <p:txBody>
          <a:bodyPr/>
          <a:lstStyle/>
          <a:p>
            <a:r>
              <a:rPr lang="en-US" dirty="0"/>
              <a:t>Agenda</a:t>
            </a:r>
          </a:p>
        </p:txBody>
      </p:sp>
      <p:cxnSp>
        <p:nvCxnSpPr>
          <p:cNvPr id="5" name="Straight Connector 4">
            <a:extLst>
              <a:ext uri="{C183D7F6-B498-43B3-948B-1728B52AA6E4}">
                <adec:decorative xmlns:adec="http://schemas.microsoft.com/office/drawing/2017/decorative" val="1"/>
              </a:ext>
            </a:extLst>
          </p:cNvPr>
          <p:cNvCxnSpPr>
            <a:cxnSpLocks/>
          </p:cNvCxnSpPr>
          <p:nvPr/>
        </p:nvCxnSpPr>
        <p:spPr>
          <a:xfrm flipV="1">
            <a:off x="1577774" y="6735097"/>
            <a:ext cx="10456910" cy="1"/>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2" name="Rectangle 1">
            <a:extLst>
              <a:ext uri="{FF2B5EF4-FFF2-40B4-BE49-F238E27FC236}">
                <a16:creationId xmlns:a16="http://schemas.microsoft.com/office/drawing/2014/main" id="{36495EED-902B-4082-9A8C-B89EA93793FC}"/>
              </a:ext>
              <a:ext uri="{C183D7F6-B498-43B3-948B-1728B52AA6E4}">
                <adec:decorative xmlns:adec="http://schemas.microsoft.com/office/drawing/2017/decorative" val="1"/>
              </a:ext>
            </a:extLst>
          </p:cNvPr>
          <p:cNvSpPr/>
          <p:nvPr/>
        </p:nvSpPr>
        <p:spPr>
          <a:xfrm>
            <a:off x="1" y="1"/>
            <a:ext cx="12192000" cy="685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4884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C8ADE4-7E51-894F-88DD-A2C7792A963A}"/>
              </a:ext>
            </a:extLst>
          </p:cNvPr>
          <p:cNvSpPr>
            <a:spLocks noGrp="1"/>
          </p:cNvSpPr>
          <p:nvPr>
            <p:ph type="title" idx="4294967295"/>
          </p:nvPr>
        </p:nvSpPr>
        <p:spPr>
          <a:xfrm>
            <a:off x="392112" y="307226"/>
            <a:ext cx="11407775" cy="1325563"/>
          </a:xfrm>
        </p:spPr>
        <p:txBody>
          <a:bodyPr>
            <a:normAutofit/>
          </a:bodyPr>
          <a:lstStyle/>
          <a:p>
            <a:pPr algn="ctr"/>
            <a:r>
              <a:rPr lang="en-US" sz="4400" dirty="0">
                <a:solidFill>
                  <a:schemeClr val="accent1">
                    <a:lumMod val="75000"/>
                  </a:schemeClr>
                </a:solidFill>
                <a:latin typeface="Bodoni 72 Oldstyle Book" pitchFamily="2" charset="0"/>
              </a:rPr>
              <a:t>HLP Creation: A Collaborative Process</a:t>
            </a:r>
          </a:p>
        </p:txBody>
      </p:sp>
      <p:sp>
        <p:nvSpPr>
          <p:cNvPr id="4" name="Slide Number Placeholder 3">
            <a:extLst>
              <a:ext uri="{FF2B5EF4-FFF2-40B4-BE49-F238E27FC236}">
                <a16:creationId xmlns:a16="http://schemas.microsoft.com/office/drawing/2014/main" id="{AFADAE73-E2CC-1146-83C8-A36208DC3243}"/>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753B17-1229-47A4-BBB2-A02D5F84107F}" type="slidenum">
              <a:rPr lang="en-US" smtClean="0"/>
              <a:pPr/>
              <a:t>4</a:t>
            </a:fld>
            <a:endParaRPr lang="en-US" dirty="0"/>
          </a:p>
        </p:txBody>
      </p:sp>
      <p:sp>
        <p:nvSpPr>
          <p:cNvPr id="6" name="Content Placeholder 5">
            <a:extLst>
              <a:ext uri="{FF2B5EF4-FFF2-40B4-BE49-F238E27FC236}">
                <a16:creationId xmlns:a16="http://schemas.microsoft.com/office/drawing/2014/main" id="{2A670D08-1D21-874B-8A7B-019095FCCC7E}"/>
              </a:ext>
            </a:extLst>
          </p:cNvPr>
          <p:cNvSpPr>
            <a:spLocks noGrp="1"/>
          </p:cNvSpPr>
          <p:nvPr>
            <p:ph sz="half" idx="4294967295"/>
          </p:nvPr>
        </p:nvSpPr>
        <p:spPr>
          <a:xfrm>
            <a:off x="470039" y="1846111"/>
            <a:ext cx="6713538" cy="3543300"/>
          </a:xfrm>
          <a:solidFill>
            <a:schemeClr val="bg1">
              <a:lumMod val="85000"/>
            </a:schemeClr>
          </a:solidFill>
          <a:ln>
            <a:solidFill>
              <a:schemeClr val="tx2"/>
            </a:solidFill>
          </a:ln>
        </p:spPr>
        <p:txBody>
          <a:bodyPr>
            <a:normAutofit fontScale="92500" lnSpcReduction="20000"/>
          </a:bodyPr>
          <a:lstStyle/>
          <a:p>
            <a:r>
              <a:rPr lang="en-US" sz="3600" dirty="0">
                <a:solidFill>
                  <a:schemeClr val="accent1">
                    <a:lumMod val="75000"/>
                  </a:schemeClr>
                </a:solidFill>
                <a:latin typeface="Times New Roman" panose="02020603050405020304" pitchFamily="18" charset="0"/>
                <a:cs typeface="Times New Roman" panose="02020603050405020304" pitchFamily="18" charset="0"/>
              </a:rPr>
              <a:t>Partnership between:</a:t>
            </a:r>
            <a:br>
              <a:rPr lang="en-US" dirty="0">
                <a:solidFill>
                  <a:schemeClr val="accent1">
                    <a:lumMod val="75000"/>
                  </a:schemeClr>
                </a:solidFill>
              </a:rPr>
            </a:br>
            <a:endParaRPr lang="en-US" dirty="0">
              <a:solidFill>
                <a:schemeClr val="accent1">
                  <a:lumMod val="75000"/>
                </a:schemeClr>
              </a:solidFill>
            </a:endParaRPr>
          </a:p>
          <a:p>
            <a:pPr lvl="1"/>
            <a:r>
              <a:rPr lang="en-US" sz="3200" dirty="0">
                <a:solidFill>
                  <a:schemeClr val="accent1">
                    <a:lumMod val="75000"/>
                  </a:schemeClr>
                </a:solidFill>
                <a:latin typeface="Times New Roman" panose="02020603050405020304" pitchFamily="18" charset="0"/>
                <a:cs typeface="Times New Roman" panose="02020603050405020304" pitchFamily="18" charset="0"/>
              </a:rPr>
              <a:t>Collaboration for Effective Educator Development, Accountability and Reform (CEEDAR) Center</a:t>
            </a:r>
            <a:br>
              <a:rPr lang="en-US" sz="3200" dirty="0">
                <a:solidFill>
                  <a:schemeClr val="accent1">
                    <a:lumMod val="75000"/>
                  </a:schemeClr>
                </a:solidFill>
                <a:latin typeface="Times New Roman" panose="02020603050405020304" pitchFamily="18" charset="0"/>
                <a:cs typeface="Times New Roman" panose="02020603050405020304" pitchFamily="18" charset="0"/>
              </a:rPr>
            </a:br>
            <a:endParaRPr lang="en-US" sz="3200" dirty="0">
              <a:solidFill>
                <a:schemeClr val="accent1">
                  <a:lumMod val="75000"/>
                </a:schemeClr>
              </a:solidFill>
              <a:latin typeface="Times New Roman" panose="02020603050405020304" pitchFamily="18" charset="0"/>
              <a:cs typeface="Times New Roman" panose="02020603050405020304" pitchFamily="18" charset="0"/>
            </a:endParaRPr>
          </a:p>
          <a:p>
            <a:pPr lvl="1"/>
            <a:r>
              <a:rPr lang="en-US" sz="3200" dirty="0">
                <a:solidFill>
                  <a:schemeClr val="accent1">
                    <a:lumMod val="75000"/>
                  </a:schemeClr>
                </a:solidFill>
                <a:latin typeface="Times New Roman" panose="02020603050405020304" pitchFamily="18" charset="0"/>
                <a:cs typeface="Times New Roman" panose="02020603050405020304" pitchFamily="18" charset="0"/>
              </a:rPr>
              <a:t>Council for Exceptional Children (CEC)</a:t>
            </a:r>
            <a:br>
              <a:rPr lang="en-US" sz="3200" dirty="0">
                <a:solidFill>
                  <a:schemeClr val="accent1">
                    <a:lumMod val="75000"/>
                  </a:schemeClr>
                </a:solidFill>
                <a:latin typeface="Times New Roman" panose="02020603050405020304" pitchFamily="18" charset="0"/>
                <a:cs typeface="Times New Roman" panose="02020603050405020304" pitchFamily="18" charset="0"/>
              </a:rPr>
            </a:br>
            <a:endParaRPr lang="en-US" sz="3200" dirty="0">
              <a:solidFill>
                <a:schemeClr val="accent1">
                  <a:lumMod val="75000"/>
                </a:schemeClr>
              </a:solidFill>
              <a:latin typeface="Times New Roman" panose="02020603050405020304" pitchFamily="18" charset="0"/>
              <a:cs typeface="Times New Roman" panose="02020603050405020304" pitchFamily="18" charset="0"/>
            </a:endParaRPr>
          </a:p>
          <a:p>
            <a:endParaRPr lang="en-US" dirty="0"/>
          </a:p>
        </p:txBody>
      </p:sp>
      <p:pic>
        <p:nvPicPr>
          <p:cNvPr id="3" name="Picture 2" descr="CEEDAR logo">
            <a:extLst>
              <a:ext uri="{FF2B5EF4-FFF2-40B4-BE49-F238E27FC236}">
                <a16:creationId xmlns:a16="http://schemas.microsoft.com/office/drawing/2014/main" id="{1A47DD8C-A532-4A08-88E2-563DF2ED3953}"/>
              </a:ext>
            </a:extLst>
          </p:cNvPr>
          <p:cNvPicPr>
            <a:picLocks noChangeAspect="1"/>
          </p:cNvPicPr>
          <p:nvPr/>
        </p:nvPicPr>
        <p:blipFill>
          <a:blip r:embed="rId3"/>
          <a:stretch>
            <a:fillRect/>
          </a:stretch>
        </p:blipFill>
        <p:spPr>
          <a:xfrm>
            <a:off x="783771" y="5559775"/>
            <a:ext cx="2469792" cy="726410"/>
          </a:xfrm>
          <a:prstGeom prst="rect">
            <a:avLst/>
          </a:prstGeom>
        </p:spPr>
      </p:pic>
      <p:pic>
        <p:nvPicPr>
          <p:cNvPr id="9" name="Picture 1" descr="Council for Exceptional Children logo">
            <a:extLst>
              <a:ext uri="{FF2B5EF4-FFF2-40B4-BE49-F238E27FC236}">
                <a16:creationId xmlns:a16="http://schemas.microsoft.com/office/drawing/2014/main" id="{450B2543-C7C8-474D-A24A-F108B562651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77043" y="5602733"/>
            <a:ext cx="2009011" cy="726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igh-Leverage Practices in Special Education: The Final Report of the HLP Writing Team">
            <a:extLst>
              <a:ext uri="{FF2B5EF4-FFF2-40B4-BE49-F238E27FC236}">
                <a16:creationId xmlns:a16="http://schemas.microsoft.com/office/drawing/2014/main" id="{20D002C5-BA99-4D9C-AAF5-239305EB31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57640">
            <a:off x="7817867" y="2138971"/>
            <a:ext cx="2106652" cy="2580057"/>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12" name="Picture 4" descr="High Leverage Practices for Inclusive Classrooms">
            <a:extLst>
              <a:ext uri="{FF2B5EF4-FFF2-40B4-BE49-F238E27FC236}">
                <a16:creationId xmlns:a16="http://schemas.microsoft.com/office/drawing/2014/main" id="{947A1D49-CCCC-412A-8CEA-3881DFB7AD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914480">
            <a:off x="9189725" y="3210942"/>
            <a:ext cx="2032000" cy="2768600"/>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664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01DA64-C3D6-AF45-866C-B46274806598}"/>
              </a:ext>
            </a:extLst>
          </p:cNvPr>
          <p:cNvSpPr>
            <a:spLocks noGrp="1"/>
          </p:cNvSpPr>
          <p:nvPr>
            <p:ph type="title"/>
          </p:nvPr>
        </p:nvSpPr>
        <p:spPr/>
        <p:txBody>
          <a:bodyPr vert="horz" lIns="45714" tIns="22857" rIns="45714" bIns="22857" rtlCol="0" anchor="ctr" anchorCtr="0">
            <a:normAutofit/>
          </a:bodyPr>
          <a:lstStyle/>
          <a:p>
            <a:pPr defTabSz="457109">
              <a:lnSpc>
                <a:spcPct val="90000"/>
              </a:lnSpc>
            </a:pPr>
            <a:r>
              <a:rPr lang="en-US" sz="4200" dirty="0">
                <a:solidFill>
                  <a:schemeClr val="accent1">
                    <a:lumMod val="75000"/>
                  </a:schemeClr>
                </a:solidFill>
                <a:latin typeface="+mj-lt"/>
              </a:rPr>
              <a:t>High-Leverage Practices for Students with Disabilities</a:t>
            </a:r>
          </a:p>
        </p:txBody>
      </p:sp>
      <p:sp>
        <p:nvSpPr>
          <p:cNvPr id="5" name="Content Placeholder 4">
            <a:extLst>
              <a:ext uri="{FF2B5EF4-FFF2-40B4-BE49-F238E27FC236}">
                <a16:creationId xmlns:a16="http://schemas.microsoft.com/office/drawing/2014/main" id="{16E7631E-0EE1-AA47-8E8C-4DD154BFA150}"/>
              </a:ext>
            </a:extLst>
          </p:cNvPr>
          <p:cNvSpPr>
            <a:spLocks noGrp="1"/>
          </p:cNvSpPr>
          <p:nvPr>
            <p:ph idx="1"/>
          </p:nvPr>
        </p:nvSpPr>
        <p:spPr/>
        <p:txBody>
          <a:bodyPr vert="horz" lIns="45714" tIns="22857" rIns="45714" bIns="22857" rtlCol="0">
            <a:normAutofit/>
          </a:bodyPr>
          <a:lstStyle/>
          <a:p>
            <a:pPr marL="0" indent="0" algn="ctr">
              <a:lnSpc>
                <a:spcPct val="100000"/>
              </a:lnSpc>
              <a:spcBef>
                <a:spcPts val="900"/>
              </a:spcBef>
              <a:buNone/>
            </a:pPr>
            <a:r>
              <a:rPr lang="en-US" sz="2200" i="1" dirty="0"/>
              <a:t>“A set of practices that are fundamental to support…student learning,</a:t>
            </a:r>
          </a:p>
          <a:p>
            <a:pPr marL="0" indent="0" algn="ctr">
              <a:lnSpc>
                <a:spcPct val="100000"/>
              </a:lnSpc>
              <a:spcBef>
                <a:spcPts val="900"/>
              </a:spcBef>
              <a:buNone/>
            </a:pPr>
            <a:r>
              <a:rPr lang="en-US" sz="2200" i="1" dirty="0"/>
              <a:t>and that can be taught, learned and implemented by those entering the profession.”</a:t>
            </a:r>
          </a:p>
          <a:p>
            <a:pPr marL="0" indent="0">
              <a:lnSpc>
                <a:spcPct val="100000"/>
              </a:lnSpc>
              <a:spcBef>
                <a:spcPts val="1500"/>
              </a:spcBef>
              <a:buNone/>
            </a:pPr>
            <a:endParaRPr lang="en-US" sz="1200" b="1" dirty="0"/>
          </a:p>
          <a:p>
            <a:pPr marL="0" indent="0">
              <a:lnSpc>
                <a:spcPct val="100000"/>
              </a:lnSpc>
              <a:spcBef>
                <a:spcPts val="1500"/>
              </a:spcBef>
              <a:buNone/>
            </a:pPr>
            <a:r>
              <a:rPr lang="en-US" sz="2400" b="1" dirty="0"/>
              <a:t>Criteria for HLP Development:</a:t>
            </a:r>
          </a:p>
          <a:p>
            <a:pPr lvl="1">
              <a:buFont typeface="Wingdings" panose="05000000000000000000" pitchFamily="2" charset="2"/>
              <a:buChar char="ü"/>
            </a:pPr>
            <a:r>
              <a:rPr lang="en-US" sz="2000" b="0" dirty="0"/>
              <a:t>Focus directly on instructional practice.</a:t>
            </a:r>
          </a:p>
          <a:p>
            <a:pPr lvl="1">
              <a:buFont typeface="Wingdings" panose="05000000000000000000" pitchFamily="2" charset="2"/>
              <a:buChar char="ü"/>
            </a:pPr>
            <a:r>
              <a:rPr lang="en-US" sz="2000" b="0" dirty="0"/>
              <a:t>Occur with high frequency in teaching.</a:t>
            </a:r>
          </a:p>
          <a:p>
            <a:pPr lvl="1">
              <a:buFont typeface="Wingdings" panose="05000000000000000000" pitchFamily="2" charset="2"/>
              <a:buChar char="ü"/>
            </a:pPr>
            <a:r>
              <a:rPr lang="en-US" sz="2000" b="0" dirty="0"/>
              <a:t>Research based and known to foster student engagement and learning.</a:t>
            </a:r>
          </a:p>
          <a:p>
            <a:pPr lvl="1">
              <a:buFont typeface="Wingdings" panose="05000000000000000000" pitchFamily="2" charset="2"/>
              <a:buChar char="ü"/>
            </a:pPr>
            <a:r>
              <a:rPr lang="en-US" sz="2000" b="0" dirty="0"/>
              <a:t>Broadly applicable and usable in any content area or approach to teaching.</a:t>
            </a:r>
          </a:p>
          <a:p>
            <a:pPr lvl="1">
              <a:buFont typeface="Wingdings" panose="05000000000000000000" pitchFamily="2" charset="2"/>
              <a:buChar char="ü"/>
            </a:pPr>
            <a:r>
              <a:rPr lang="en-US" sz="2000" b="0" dirty="0"/>
              <a:t>Skillful execution is fundamental to effective teaching.</a:t>
            </a:r>
          </a:p>
          <a:p>
            <a:pPr marL="0" indent="0">
              <a:spcBef>
                <a:spcPts val="1200"/>
              </a:spcBef>
              <a:spcAft>
                <a:spcPts val="0"/>
              </a:spcAft>
              <a:buNone/>
            </a:pPr>
            <a:endParaRPr lang="en-US" sz="1400" b="0" dirty="0"/>
          </a:p>
        </p:txBody>
      </p:sp>
      <p:sp>
        <p:nvSpPr>
          <p:cNvPr id="2" name="TextBox 1">
            <a:extLst>
              <a:ext uri="{FF2B5EF4-FFF2-40B4-BE49-F238E27FC236}">
                <a16:creationId xmlns:a16="http://schemas.microsoft.com/office/drawing/2014/main" id="{FCB5296C-23D0-428F-848F-12EE1C826EEF}"/>
              </a:ext>
            </a:extLst>
          </p:cNvPr>
          <p:cNvSpPr txBox="1"/>
          <p:nvPr/>
        </p:nvSpPr>
        <p:spPr>
          <a:xfrm>
            <a:off x="691117" y="5858540"/>
            <a:ext cx="8070112" cy="430887"/>
          </a:xfrm>
          <a:prstGeom prst="rect">
            <a:avLst/>
          </a:prstGeom>
          <a:noFill/>
        </p:spPr>
        <p:txBody>
          <a:bodyPr wrap="square" rtlCol="0">
            <a:spAutoFit/>
          </a:bodyPr>
          <a:lstStyle/>
          <a:p>
            <a:pPr marL="0" indent="0">
              <a:spcBef>
                <a:spcPts val="1200"/>
              </a:spcBef>
              <a:spcAft>
                <a:spcPts val="0"/>
              </a:spcAft>
              <a:buNone/>
            </a:pPr>
            <a:r>
              <a:rPr lang="en-US" sz="1100" b="0" dirty="0"/>
              <a:t>Windschitl, M., Thompson, J., Braaten, M., &amp; </a:t>
            </a:r>
            <a:r>
              <a:rPr lang="en-US" sz="1100" b="0" dirty="0" err="1"/>
              <a:t>Stroupe</a:t>
            </a:r>
            <a:r>
              <a:rPr lang="en-US" sz="1100" b="0" dirty="0"/>
              <a:t>, D. (2012). Proposing a core set of instructional practices and tools for teachers of science. </a:t>
            </a:r>
            <a:r>
              <a:rPr lang="en-US" sz="1100" b="0" i="1" dirty="0"/>
              <a:t>Science Education, 96(5), </a:t>
            </a:r>
            <a:r>
              <a:rPr lang="en-US" sz="1100" b="0" dirty="0"/>
              <a:t>878-903.</a:t>
            </a:r>
          </a:p>
        </p:txBody>
      </p:sp>
      <p:pic>
        <p:nvPicPr>
          <p:cNvPr id="1026" name="Picture 2" descr="High-Leverage Practices logo">
            <a:extLst>
              <a:ext uri="{FF2B5EF4-FFF2-40B4-BE49-F238E27FC236}">
                <a16:creationId xmlns:a16="http://schemas.microsoft.com/office/drawing/2014/main" id="{2027ACF8-6889-4552-A88C-600E38512D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33700" y="5080348"/>
            <a:ext cx="2962275"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785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E9A2D-10B0-9249-A4F6-34BA77E85083}"/>
              </a:ext>
            </a:extLst>
          </p:cNvPr>
          <p:cNvSpPr>
            <a:spLocks noGrp="1"/>
          </p:cNvSpPr>
          <p:nvPr>
            <p:ph type="title"/>
          </p:nvPr>
        </p:nvSpPr>
        <p:spPr>
          <a:xfrm>
            <a:off x="522514" y="270318"/>
            <a:ext cx="11066418" cy="1325563"/>
          </a:xfrm>
        </p:spPr>
        <p:txBody>
          <a:bodyPr>
            <a:normAutofit/>
          </a:bodyPr>
          <a:lstStyle/>
          <a:p>
            <a:pPr algn="ctr"/>
            <a:r>
              <a:rPr lang="en-US" sz="4200" dirty="0">
                <a:solidFill>
                  <a:schemeClr val="accent1">
                    <a:lumMod val="75000"/>
                  </a:schemeClr>
                </a:solidFill>
              </a:rPr>
              <a:t>Four </a:t>
            </a:r>
            <a:r>
              <a:rPr lang="en-US" sz="4200" i="1" dirty="0">
                <a:solidFill>
                  <a:schemeClr val="accent1">
                    <a:lumMod val="75000"/>
                  </a:schemeClr>
                </a:solidFill>
              </a:rPr>
              <a:t>Intertwined</a:t>
            </a:r>
            <a:r>
              <a:rPr lang="en-US" sz="4200" dirty="0">
                <a:solidFill>
                  <a:schemeClr val="accent1">
                    <a:lumMod val="75000"/>
                  </a:schemeClr>
                </a:solidFill>
              </a:rPr>
              <a:t> Components of Teacher Practice </a:t>
            </a:r>
            <a:endParaRPr lang="en-US" sz="4200" dirty="0">
              <a:solidFill>
                <a:schemeClr val="accent1">
                  <a:lumMod val="75000"/>
                </a:schemeClr>
              </a:solidFill>
              <a:latin typeface="Bodoni 72 Oldstyle Book" pitchFamily="2" charset="0"/>
            </a:endParaRPr>
          </a:p>
        </p:txBody>
      </p:sp>
      <p:sp>
        <p:nvSpPr>
          <p:cNvPr id="3" name="Content Placeholder 2">
            <a:extLst>
              <a:ext uri="{FF2B5EF4-FFF2-40B4-BE49-F238E27FC236}">
                <a16:creationId xmlns:a16="http://schemas.microsoft.com/office/drawing/2014/main" id="{1298CC22-E948-9042-94A5-6F7D48DEB1FE}"/>
              </a:ext>
            </a:extLst>
          </p:cNvPr>
          <p:cNvSpPr>
            <a:spLocks noGrp="1"/>
          </p:cNvSpPr>
          <p:nvPr>
            <p:ph idx="1"/>
          </p:nvPr>
        </p:nvSpPr>
        <p:spPr>
          <a:xfrm>
            <a:off x="942703" y="2043385"/>
            <a:ext cx="2440577" cy="3782649"/>
          </a:xfrm>
          <a:solidFill>
            <a:schemeClr val="accent1"/>
          </a:solidFill>
          <a:ln>
            <a:solidFill>
              <a:schemeClr val="tx2"/>
            </a:solidFill>
          </a:ln>
        </p:spPr>
        <p:txBody>
          <a:bodyPr>
            <a:normAutofit/>
          </a:bodyPr>
          <a:lstStyle/>
          <a:p>
            <a:pPr marL="0" indent="0" algn="ctr">
              <a:buNone/>
            </a:pPr>
            <a:endParaRPr lang="en-US" sz="1600" dirty="0">
              <a:solidFill>
                <a:schemeClr val="accent1">
                  <a:lumMod val="75000"/>
                </a:schemeClr>
              </a:solidFill>
              <a:latin typeface="Times New Roman" panose="02020603050405020304" pitchFamily="18" charset="0"/>
              <a:cs typeface="Times New Roman" panose="02020603050405020304" pitchFamily="18" charset="0"/>
            </a:endParaRPr>
          </a:p>
          <a:p>
            <a:pPr marL="0" indent="0" algn="ctr">
              <a:buNone/>
            </a:pPr>
            <a:r>
              <a:rPr lang="en-US" sz="4000" dirty="0">
                <a:solidFill>
                  <a:schemeClr val="bg1"/>
                </a:solidFill>
                <a:latin typeface="Times New Roman" panose="02020603050405020304" pitchFamily="18" charset="0"/>
                <a:cs typeface="Times New Roman" panose="02020603050405020304" pitchFamily="18" charset="0"/>
              </a:rPr>
              <a:t>22 HLPs Across Four Domains </a:t>
            </a:r>
          </a:p>
          <a:p>
            <a:pPr algn="ctr"/>
            <a:endParaRPr lang="en-US" dirty="0"/>
          </a:p>
        </p:txBody>
      </p:sp>
      <p:sp>
        <p:nvSpPr>
          <p:cNvPr id="5" name="Slide Number Placeholder 4">
            <a:extLst>
              <a:ext uri="{FF2B5EF4-FFF2-40B4-BE49-F238E27FC236}">
                <a16:creationId xmlns:a16="http://schemas.microsoft.com/office/drawing/2014/main" id="{86DAF52D-E9D6-9A40-A1F8-8B10C982ECE8}"/>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753B17-1229-47A4-BBB2-A02D5F84107F}" type="slidenum">
              <a:rPr lang="en-US" smtClean="0"/>
              <a:pPr/>
              <a:t>6</a:t>
            </a:fld>
            <a:endParaRPr lang="en-US" dirty="0"/>
          </a:p>
        </p:txBody>
      </p:sp>
      <p:graphicFrame>
        <p:nvGraphicFramePr>
          <p:cNvPr id="10" name="Diagram 9" descr="Collaboration, Assessment, Social/Emotional/Behavioral/Instruction" title="The four HLP categories">
            <a:extLst>
              <a:ext uri="{FF2B5EF4-FFF2-40B4-BE49-F238E27FC236}">
                <a16:creationId xmlns:a16="http://schemas.microsoft.com/office/drawing/2014/main" id="{B368E771-D692-ED44-BC9F-46E5BB952107}"/>
              </a:ext>
            </a:extLst>
          </p:cNvPr>
          <p:cNvGraphicFramePr/>
          <p:nvPr>
            <p:extLst>
              <p:ext uri="{D42A27DB-BD31-4B8C-83A1-F6EECF244321}">
                <p14:modId xmlns:p14="http://schemas.microsoft.com/office/powerpoint/2010/main" val="2272492789"/>
              </p:ext>
            </p:extLst>
          </p:nvPr>
        </p:nvGraphicFramePr>
        <p:xfrm>
          <a:off x="4153988" y="1690688"/>
          <a:ext cx="7341326" cy="4234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20591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55E5828-AD78-DE43-95DE-7C78E9DD3F77}"/>
              </a:ext>
            </a:extLst>
          </p:cNvPr>
          <p:cNvSpPr>
            <a:spLocks noGrp="1"/>
          </p:cNvSpPr>
          <p:nvPr>
            <p:ph type="title" idx="4294967295"/>
          </p:nvPr>
        </p:nvSpPr>
        <p:spPr>
          <a:xfrm>
            <a:off x="152400" y="365125"/>
            <a:ext cx="11887200" cy="1325563"/>
          </a:xfrm>
          <a:solidFill>
            <a:schemeClr val="accent1"/>
          </a:solidFill>
        </p:spPr>
        <p:txBody>
          <a:bodyPr vert="horz" lIns="45714" tIns="22857" rIns="45714" bIns="22857" rtlCol="0" anchorCtr="0">
            <a:normAutofit/>
          </a:bodyPr>
          <a:lstStyle/>
          <a:p>
            <a:pPr defTabSz="457109"/>
            <a:r>
              <a:rPr lang="en-US" sz="3300" dirty="0">
                <a:solidFill>
                  <a:schemeClr val="bg1"/>
                </a:solidFill>
                <a:latin typeface="+mj-lt"/>
              </a:rPr>
              <a:t>Removing Barriers to Distance Learning by Applying the High-Leverage Practices: Tips and Tools  </a:t>
            </a:r>
          </a:p>
        </p:txBody>
      </p:sp>
      <p:graphicFrame>
        <p:nvGraphicFramePr>
          <p:cNvPr id="9" name="Content Placeholder 2">
            <a:extLst>
              <a:ext uri="{FF2B5EF4-FFF2-40B4-BE49-F238E27FC236}">
                <a16:creationId xmlns:a16="http://schemas.microsoft.com/office/drawing/2014/main" id="{6DA51343-B7DC-43A5-8D59-532B16DE9148}"/>
              </a:ext>
              <a:ext uri="{C183D7F6-B498-43B3-948B-1728B52AA6E4}">
                <adec:decorative xmlns:adec="http://schemas.microsoft.com/office/drawing/2017/decorative" val="1"/>
              </a:ext>
            </a:extLst>
          </p:cNvPr>
          <p:cNvGraphicFramePr>
            <a:graphicFrameLocks noGrp="1"/>
          </p:cNvGraphicFramePr>
          <p:nvPr>
            <p:ph idx="4294967295"/>
            <p:extLst>
              <p:ext uri="{D42A27DB-BD31-4B8C-83A1-F6EECF244321}">
                <p14:modId xmlns:p14="http://schemas.microsoft.com/office/powerpoint/2010/main" val="2256680514"/>
              </p:ext>
            </p:extLst>
          </p:nvPr>
        </p:nvGraphicFramePr>
        <p:xfrm>
          <a:off x="0" y="1690688"/>
          <a:ext cx="12039600" cy="4677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9368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F30F3-8F53-E241-94F1-BD9A9E85919D}"/>
              </a:ext>
            </a:extLst>
          </p:cNvPr>
          <p:cNvSpPr>
            <a:spLocks noGrp="1"/>
          </p:cNvSpPr>
          <p:nvPr>
            <p:ph type="title"/>
          </p:nvPr>
        </p:nvSpPr>
        <p:spPr/>
        <p:txBody>
          <a:bodyPr>
            <a:normAutofit/>
          </a:bodyPr>
          <a:lstStyle/>
          <a:p>
            <a:r>
              <a:rPr lang="en-US" sz="4400" dirty="0">
                <a:solidFill>
                  <a:schemeClr val="accent1"/>
                </a:solidFill>
              </a:rPr>
              <a:t>Call to Action</a:t>
            </a:r>
          </a:p>
        </p:txBody>
      </p:sp>
      <p:pic>
        <p:nvPicPr>
          <p:cNvPr id="8" name="Picture 7" descr="teacher working with students">
            <a:extLst>
              <a:ext uri="{FF2B5EF4-FFF2-40B4-BE49-F238E27FC236}">
                <a16:creationId xmlns:a16="http://schemas.microsoft.com/office/drawing/2014/main" id="{21FCDBC2-3000-4DFF-BC96-9D4CAE921639}"/>
              </a:ext>
            </a:extLst>
          </p:cNvPr>
          <p:cNvPicPr>
            <a:picLocks noChangeAspect="1"/>
          </p:cNvPicPr>
          <p:nvPr/>
        </p:nvPicPr>
        <p:blipFill rotWithShape="1">
          <a:blip r:embed="rId3"/>
          <a:srcRect t="17111" b="52222"/>
          <a:stretch/>
        </p:blipFill>
        <p:spPr>
          <a:xfrm>
            <a:off x="697230" y="2061159"/>
            <a:ext cx="5093970" cy="1562151"/>
          </a:xfrm>
          <a:prstGeom prst="rect">
            <a:avLst/>
          </a:prstGeom>
        </p:spPr>
      </p:pic>
      <p:pic>
        <p:nvPicPr>
          <p:cNvPr id="11" name="Picture 10" descr="CEEDAR logo">
            <a:extLst>
              <a:ext uri="{FF2B5EF4-FFF2-40B4-BE49-F238E27FC236}">
                <a16:creationId xmlns:a16="http://schemas.microsoft.com/office/drawing/2014/main" id="{27FACEB3-3F31-4F93-B30D-572F091686AC}"/>
              </a:ext>
            </a:extLst>
          </p:cNvPr>
          <p:cNvPicPr>
            <a:picLocks noChangeAspect="1"/>
          </p:cNvPicPr>
          <p:nvPr/>
        </p:nvPicPr>
        <p:blipFill>
          <a:blip r:embed="rId4"/>
          <a:stretch>
            <a:fillRect/>
          </a:stretch>
        </p:blipFill>
        <p:spPr>
          <a:xfrm>
            <a:off x="697230" y="4004975"/>
            <a:ext cx="2469792" cy="726410"/>
          </a:xfrm>
          <a:prstGeom prst="rect">
            <a:avLst/>
          </a:prstGeom>
        </p:spPr>
      </p:pic>
      <p:pic>
        <p:nvPicPr>
          <p:cNvPr id="13" name="Picture 12" descr="NCSI logo">
            <a:extLst>
              <a:ext uri="{FF2B5EF4-FFF2-40B4-BE49-F238E27FC236}">
                <a16:creationId xmlns:a16="http://schemas.microsoft.com/office/drawing/2014/main" id="{F5A01E4A-A192-42A0-BE6B-AD627CEBFC2B}"/>
              </a:ext>
            </a:extLst>
          </p:cNvPr>
          <p:cNvPicPr>
            <a:picLocks noChangeAspect="1"/>
          </p:cNvPicPr>
          <p:nvPr/>
        </p:nvPicPr>
        <p:blipFill rotWithShape="1">
          <a:blip r:embed="rId5"/>
          <a:srcRect l="48376" t="76792" r="48217" b="13702"/>
          <a:stretch/>
        </p:blipFill>
        <p:spPr>
          <a:xfrm>
            <a:off x="3548022" y="3757635"/>
            <a:ext cx="2334298" cy="1221089"/>
          </a:xfrm>
          <a:prstGeom prst="rect">
            <a:avLst/>
          </a:prstGeom>
        </p:spPr>
      </p:pic>
      <p:sp>
        <p:nvSpPr>
          <p:cNvPr id="4" name="Content Placeholder 3">
            <a:extLst>
              <a:ext uri="{FF2B5EF4-FFF2-40B4-BE49-F238E27FC236}">
                <a16:creationId xmlns:a16="http://schemas.microsoft.com/office/drawing/2014/main" id="{E9366F3E-3041-473A-A364-7DD7F069ED7D}"/>
              </a:ext>
            </a:extLst>
          </p:cNvPr>
          <p:cNvSpPr>
            <a:spLocks noGrp="1"/>
          </p:cNvSpPr>
          <p:nvPr>
            <p:ph sz="half" idx="2"/>
          </p:nvPr>
        </p:nvSpPr>
        <p:spPr/>
        <p:txBody>
          <a:bodyPr>
            <a:normAutofit fontScale="92500" lnSpcReduction="10000"/>
          </a:bodyPr>
          <a:lstStyle/>
          <a:p>
            <a:r>
              <a:rPr lang="en-US" dirty="0"/>
              <a:t>The brief is designed to support all teachers who are striving to ensure students of all backgrounds and abilities are provided equitable access to high-quality instruction in distance learning environments</a:t>
            </a:r>
            <a:br>
              <a:rPr lang="en-US" dirty="0"/>
            </a:br>
            <a:endParaRPr lang="en-US" dirty="0"/>
          </a:p>
        </p:txBody>
      </p:sp>
    </p:spTree>
    <p:extLst>
      <p:ext uri="{BB962C8B-B14F-4D97-AF65-F5344CB8AC3E}">
        <p14:creationId xmlns:p14="http://schemas.microsoft.com/office/powerpoint/2010/main" val="2146366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A2BD0-6087-1730-09E6-C94C099DAC2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Barriers</a:t>
            </a:r>
          </a:p>
        </p:txBody>
      </p:sp>
      <p:pic>
        <p:nvPicPr>
          <p:cNvPr id="5" name="Content Placeholder 4" descr="HLP barrier list">
            <a:extLst>
              <a:ext uri="{FF2B5EF4-FFF2-40B4-BE49-F238E27FC236}">
                <a16:creationId xmlns:a16="http://schemas.microsoft.com/office/drawing/2014/main" id="{EBB61082-1579-164B-A2D4-054EA4CE83BB}"/>
              </a:ext>
            </a:extLst>
          </p:cNvPr>
          <p:cNvPicPr>
            <a:picLocks noGrp="1" noChangeAspect="1"/>
          </p:cNvPicPr>
          <p:nvPr>
            <p:ph idx="4294967295"/>
          </p:nvPr>
        </p:nvPicPr>
        <p:blipFill rotWithShape="1">
          <a:blip r:embed="rId3"/>
          <a:srcRect r="3538" b="1865"/>
          <a:stretch/>
        </p:blipFill>
        <p:spPr>
          <a:xfrm>
            <a:off x="-86796" y="81599"/>
            <a:ext cx="12278796" cy="6776401"/>
          </a:xfrm>
          <a:prstGeom prst="rect">
            <a:avLst/>
          </a:prstGeom>
        </p:spPr>
      </p:pic>
    </p:spTree>
    <p:extLst>
      <p:ext uri="{BB962C8B-B14F-4D97-AF65-F5344CB8AC3E}">
        <p14:creationId xmlns:p14="http://schemas.microsoft.com/office/powerpoint/2010/main" val="1399703188"/>
      </p:ext>
    </p:extLst>
  </p:cSld>
  <p:clrMapOvr>
    <a:masterClrMapping/>
  </p:clrMapOvr>
</p:sld>
</file>

<file path=ppt/theme/theme1.xml><?xml version="1.0" encoding="utf-8"?>
<a:theme xmlns:a="http://schemas.openxmlformats.org/drawingml/2006/main" name="CEEDAR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C2E7F73-C744-B346-9F1F-D2EE0C4CED01}" vid="{33137D24-4E04-DE42-AFA5-94B23CFDEA05}"/>
    </a:ext>
  </a:extLst>
</a:theme>
</file>

<file path=ppt/theme/theme2.xml><?xml version="1.0" encoding="utf-8"?>
<a:theme xmlns:a="http://schemas.openxmlformats.org/drawingml/2006/main" name="1_CEEDAR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C2E7F73-C744-B346-9F1F-D2EE0C4CED01}" vid="{3B3A005D-B6A4-8C48-ACE4-A1F19B0AF247}"/>
    </a:ext>
  </a:extLst>
</a:theme>
</file>

<file path=ppt/theme/theme3.xml><?xml version="1.0" encoding="utf-8"?>
<a:theme xmlns:a="http://schemas.openxmlformats.org/drawingml/2006/main" name="Basic w-source">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002)  -  Read-Only" id="{3DB5A42E-87DC-4B09-B960-4EDCD7C6F5DD}" vid="{6907609E-1DB3-4660-BAF8-CCFD5D9208D9}"/>
    </a:ext>
  </a:extLst>
</a:theme>
</file>

<file path=ppt/theme/theme4.xml><?xml version="1.0" encoding="utf-8"?>
<a:theme xmlns:a="http://schemas.openxmlformats.org/drawingml/2006/main" name="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CEEDAR-OSEP_PPT_Template_050615" id="{E90067B6-69C8-4591-856F-2D1F6B6350A8}" vid="{347F1059-CA01-4F91-8A57-41F201DEA2F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748</Words>
  <Application>Microsoft Macintosh PowerPoint</Application>
  <PresentationFormat>Widescreen</PresentationFormat>
  <Paragraphs>97</Paragraphs>
  <Slides>17</Slides>
  <Notes>14</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17</vt:i4>
      </vt:variant>
    </vt:vector>
  </HeadingPairs>
  <TitlesOfParts>
    <vt:vector size="35" baseType="lpstr">
      <vt:lpstr>Arial</vt:lpstr>
      <vt:lpstr>Arial Narrow</vt:lpstr>
      <vt:lpstr>Bodoni 72 Oldstyle Book</vt:lpstr>
      <vt:lpstr>Calibri</vt:lpstr>
      <vt:lpstr>Calibri Light</vt:lpstr>
      <vt:lpstr>Comic Sans MS</vt:lpstr>
      <vt:lpstr>Courier New</vt:lpstr>
      <vt:lpstr>Franklin Gothic Book</vt:lpstr>
      <vt:lpstr>Franklin Gothic Demi</vt:lpstr>
      <vt:lpstr>FranklinGothic</vt:lpstr>
      <vt:lpstr>Gotham Bold</vt:lpstr>
      <vt:lpstr>Helvetica Neue</vt:lpstr>
      <vt:lpstr>Times New Roman</vt:lpstr>
      <vt:lpstr>Wingdings</vt:lpstr>
      <vt:lpstr>CEEDAR Theme</vt:lpstr>
      <vt:lpstr>1_CEEDAR Theme</vt:lpstr>
      <vt:lpstr>Basic w-source</vt:lpstr>
      <vt:lpstr>Divider Master</vt:lpstr>
      <vt:lpstr> Removing Barriers to Effective Distance Learning by Applying the High-Leverage Practices</vt:lpstr>
      <vt:lpstr>Removing Barriers to Effective Distance Learning by Applying the High-Leverage Practices</vt:lpstr>
      <vt:lpstr>Agenda</vt:lpstr>
      <vt:lpstr>HLP Creation: A Collaborative Process</vt:lpstr>
      <vt:lpstr>High-Leverage Practices for Students with Disabilities</vt:lpstr>
      <vt:lpstr>Four Intertwined Components of Teacher Practice </vt:lpstr>
      <vt:lpstr>Removing Barriers to Distance Learning by Applying the High-Leverage Practices: Tips and Tools  </vt:lpstr>
      <vt:lpstr>Call to Action</vt:lpstr>
      <vt:lpstr>Barriers</vt:lpstr>
      <vt:lpstr>6 Barriers Often faced with Distance Learning </vt:lpstr>
      <vt:lpstr>Remote Learning</vt:lpstr>
      <vt:lpstr>How to implement </vt:lpstr>
      <vt:lpstr>Sheldon H. Horowitz, Ed.D.,Director  of LD Resources National Center for Learning Disabilities</vt:lpstr>
      <vt:lpstr>PADLET</vt:lpstr>
      <vt:lpstr>Questions &amp; Answers</vt:lpstr>
      <vt:lpstr>High Leverage Practices: Resources to Support Use</vt:lpstr>
      <vt:lpstr>DISCLAIMER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Removing Barriers to Effective Distance Learning by Applying the High-Leverage Practices</dc:title>
  <dc:creator>Holdheide, Lynn</dc:creator>
  <cp:lastModifiedBy>Kinder,Micayla R</cp:lastModifiedBy>
  <cp:revision>19</cp:revision>
  <dcterms:created xsi:type="dcterms:W3CDTF">2020-12-07T15:21:42Z</dcterms:created>
  <dcterms:modified xsi:type="dcterms:W3CDTF">2026-03-31T15:41:28Z</dcterms:modified>
</cp:coreProperties>
</file>