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 id="2147483692" r:id="rId2"/>
  </p:sldMasterIdLst>
  <p:notesMasterIdLst>
    <p:notesMasterId r:id="rId5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Lst>
  <p:sldSz cx="9144000" cy="5143500" type="screen16x9"/>
  <p:notesSz cx="6858000" cy="9144000"/>
  <p:embeddedFontLst>
    <p:embeddedFont>
      <p:font typeface="Antic" pitchFamily="2" charset="77"/>
      <p:regular r:id="rId51"/>
    </p:embeddedFont>
    <p:embeddedFont>
      <p:font typeface="Arial Black" panose="020B0604020202020204" pitchFamily="34" charset="0"/>
      <p:bold r:id="rId52"/>
    </p:embeddedFont>
    <p:embeddedFont>
      <p:font typeface="Atkinson Hyperlegible" pitchFamily="2" charset="77"/>
      <p:regular r:id="rId53"/>
      <p:bold r:id="rId54"/>
      <p:italic r:id="rId55"/>
      <p:boldItalic r:id="rId56"/>
    </p:embeddedFont>
    <p:embeddedFont>
      <p:font typeface="Heebo" pitchFamily="2" charset="-79"/>
      <p:regular r:id="rId57"/>
      <p:bold r:id="rId58"/>
    </p:embeddedFont>
    <p:embeddedFont>
      <p:font typeface="Play" pitchFamily="2" charset="0"/>
      <p:regular r:id="rId59"/>
      <p:bold r:id="rId60"/>
    </p:embeddedFont>
    <p:embeddedFont>
      <p:font typeface="Roboto" panose="02000000000000000000" pitchFamily="2" charset="0"/>
      <p:regular r:id="rId61"/>
      <p:bold r:id="rId62"/>
      <p:italic r:id="rId63"/>
      <p:boldItalic r:id="rId64"/>
    </p:embeddedFont>
    <p:embeddedFont>
      <p:font typeface="Roboto Medium" panose="02000000000000000000" pitchFamily="2" charset="0"/>
      <p:regular r:id="rId65"/>
      <p:bold r:id="rId66"/>
      <p:italic r:id="rId67"/>
      <p:boldItalic r:id="rId68"/>
    </p:embeddedFont>
    <p:embeddedFont>
      <p:font typeface="Roboto Thin" panose="02000000000000000000" pitchFamily="2"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9"/>
    <p:restoredTop sz="86438"/>
  </p:normalViewPr>
  <p:slideViewPr>
    <p:cSldViewPr snapToGrid="0">
      <p:cViewPr varScale="1">
        <p:scale>
          <a:sx n="96" d="100"/>
          <a:sy n="96" d="100"/>
        </p:scale>
        <p:origin x="184" y="872"/>
      </p:cViewPr>
      <p:guideLst>
        <p:guide orient="horz" pos="1620"/>
        <p:guide pos="2880"/>
      </p:guideLst>
    </p:cSldViewPr>
  </p:slideViewPr>
  <p:outlineViewPr>
    <p:cViewPr>
      <p:scale>
        <a:sx n="33" d="100"/>
        <a:sy n="33" d="100"/>
      </p:scale>
      <p:origin x="0" y="-976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1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font" Target="fonts/font1.fntdata"/><Relationship Id="rId72" Type="http://schemas.openxmlformats.org/officeDocument/2006/relationships/font" Target="fonts/font2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c751fff998_0_8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g3c751fff998_0_8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c751fff998_0_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3c751fff998_0_6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751fff998_0_15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3c751fff998_0_1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c751fff998_0_20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3c751fff998_0_20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c751fff998_0_17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3c751fff998_0_1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c751fff998_0_1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c751fff998_0_1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c751fff998_0_1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c751fff998_0_1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c751fff998_0_1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3c751fff998_0_1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c751fff998_0_25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3c751fff998_0_2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c751fff998_0_2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3c751fff998_0_2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c751fff998_0_2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3c751fff998_0_2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c751fff998_0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c751fff998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c751fff998_0_1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c751fff998_0_1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c751fff998_0_1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3c751fff998_0_1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c751fff998_0_1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3c751fff998_0_1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c751fff998_0_13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3c751fff998_0_1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c751fff998_0_2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3c751fff998_0_2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c751fff998_0_1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3c751fff998_0_1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c751fff998_0_2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c751fff998_0_2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3c751fff998_0_2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3" name="Google Shape;463;g3c751fff998_0_2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c751fff998_0_2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0" name="Google Shape;470;g3c751fff998_0_2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c751fff998_0_2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6" name="Google Shape;476;g3c751fff998_0_2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c751fff998_0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c751fff998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c751fff998_0_26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3c751fff998_0_2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c751fff998_0_2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3c751fff998_0_26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c751fff998_0_26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t>Matt</a:t>
            </a:r>
            <a:endParaRPr/>
          </a:p>
        </p:txBody>
      </p:sp>
      <p:sp>
        <p:nvSpPr>
          <p:cNvPr id="498" name="Google Shape;498;g3c751fff998_0_2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c751fff998_0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g3c751fff998_0_26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Matt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c751fff998_0_2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3c751fff998_0_2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c751fff998_0_2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3c751fff998_0_2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c751fff998_0_29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3c751fff998_0_2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c751fff998_0_2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3c751fff998_0_2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3c751fff998_0_9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3c751fff998_0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c751fff998_0_9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3c751fff998_0_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c751fff998_0_6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c751fff998_0_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3c751fff998_0_9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3c751fff998_0_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3c751fff998_0_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3c751fff998_0_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3c751fff998_0_9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3c751fff998_0_9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c751fff998_0_10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3c751fff998_0_10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3c751fff998_0_10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3c751fff998_0_1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3c751fff998_0_10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3c751fff998_0_1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3c751fff998_0_10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3c751fff998_0_1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3c751fff998_0_1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3c751fff998_0_1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c751fff998_0_6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c751fff998_0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c751fff998_0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c751fff998_0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c751fff998_0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c751fff998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c751fff998_0_6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3c751fff998_0_6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
              <a:t>Trey -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c751fff998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3c751fff998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95"/>
        <p:cNvGrpSpPr/>
        <p:nvPr/>
      </p:nvGrpSpPr>
      <p:grpSpPr>
        <a:xfrm>
          <a:off x="0" y="0"/>
          <a:ext cx="0" cy="0"/>
          <a:chOff x="0" y="0"/>
          <a:chExt cx="0" cy="0"/>
        </a:xfrm>
      </p:grpSpPr>
      <p:grpSp>
        <p:nvGrpSpPr>
          <p:cNvPr id="96" name="Google Shape;96;p25"/>
          <p:cNvGrpSpPr/>
          <p:nvPr/>
        </p:nvGrpSpPr>
        <p:grpSpPr>
          <a:xfrm>
            <a:off x="-981075" y="-78100"/>
            <a:ext cx="11516344" cy="5221552"/>
            <a:chOff x="-981075" y="-78100"/>
            <a:chExt cx="11516344" cy="5221552"/>
          </a:xfrm>
        </p:grpSpPr>
        <p:sp>
          <p:nvSpPr>
            <p:cNvPr id="97" name="Google Shape;97;p25"/>
            <p:cNvSpPr/>
            <p:nvPr/>
          </p:nvSpPr>
          <p:spPr>
            <a:xfrm rot="10800000">
              <a:off x="4304464"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7487C3">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98" name="Google Shape;98;p25"/>
            <p:cNvSpPr/>
            <p:nvPr/>
          </p:nvSpPr>
          <p:spPr>
            <a:xfrm rot="10800000">
              <a:off x="6419277"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99" name="Google Shape;99;p25"/>
            <p:cNvSpPr/>
            <p:nvPr/>
          </p:nvSpPr>
          <p:spPr>
            <a:xfrm rot="10800000">
              <a:off x="2189989"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00" name="Google Shape;100;p25"/>
            <p:cNvSpPr/>
            <p:nvPr/>
          </p:nvSpPr>
          <p:spPr>
            <a:xfrm>
              <a:off x="1133400"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7487C3">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01" name="Google Shape;101;p25"/>
            <p:cNvSpPr/>
            <p:nvPr/>
          </p:nvSpPr>
          <p:spPr>
            <a:xfrm>
              <a:off x="3247913"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02" name="Google Shape;102;p25"/>
            <p:cNvSpPr/>
            <p:nvPr/>
          </p:nvSpPr>
          <p:spPr>
            <a:xfrm>
              <a:off x="7476888"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03" name="Google Shape;103;p25"/>
            <p:cNvSpPr/>
            <p:nvPr/>
          </p:nvSpPr>
          <p:spPr>
            <a:xfrm>
              <a:off x="7620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1C4587"/>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04" name="Google Shape;104;p25"/>
            <p:cNvSpPr/>
            <p:nvPr/>
          </p:nvSpPr>
          <p:spPr>
            <a:xfrm>
              <a:off x="2190677"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05" name="Google Shape;105;p25"/>
            <p:cNvSpPr/>
            <p:nvPr/>
          </p:nvSpPr>
          <p:spPr>
            <a:xfrm>
              <a:off x="641963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06" name="Google Shape;106;p25"/>
            <p:cNvSpPr/>
            <p:nvPr/>
          </p:nvSpPr>
          <p:spPr>
            <a:xfrm>
              <a:off x="8534106"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07" name="Google Shape;107;p25"/>
            <p:cNvSpPr/>
            <p:nvPr/>
          </p:nvSpPr>
          <p:spPr>
            <a:xfrm>
              <a:off x="-98107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08" name="Google Shape;108;p25"/>
            <p:cNvSpPr/>
            <p:nvPr/>
          </p:nvSpPr>
          <p:spPr>
            <a:xfrm>
              <a:off x="3247878"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09" name="Google Shape;109;p25"/>
            <p:cNvSpPr/>
            <p:nvPr/>
          </p:nvSpPr>
          <p:spPr>
            <a:xfrm>
              <a:off x="536235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10" name="Google Shape;110;p25"/>
            <p:cNvSpPr/>
            <p:nvPr/>
          </p:nvSpPr>
          <p:spPr>
            <a:xfrm>
              <a:off x="7848601" y="182690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7487C3">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11" name="Google Shape;111;p25"/>
            <p:cNvSpPr/>
            <p:nvPr/>
          </p:nvSpPr>
          <p:spPr>
            <a:xfrm>
              <a:off x="1448201" y="-7810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7487C3">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12" name="Google Shape;112;p25"/>
            <p:cNvSpPr/>
            <p:nvPr/>
          </p:nvSpPr>
          <p:spPr>
            <a:xfrm>
              <a:off x="-581024" y="334095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7487C3">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13" name="Google Shape;113;p25"/>
            <p:cNvSpPr/>
            <p:nvPr/>
          </p:nvSpPr>
          <p:spPr>
            <a:xfrm>
              <a:off x="1152450" y="1313601"/>
              <a:ext cx="723479" cy="79862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7487C3">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14" name="Google Shape;114;p25"/>
            <p:cNvSpPr/>
            <p:nvPr/>
          </p:nvSpPr>
          <p:spPr>
            <a:xfrm>
              <a:off x="7496375" y="3161451"/>
              <a:ext cx="723479" cy="79862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7487C3">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15" name="Google Shape;115;p25"/>
            <p:cNvSpPr/>
            <p:nvPr/>
          </p:nvSpPr>
          <p:spPr>
            <a:xfrm rot="10800000">
              <a:off x="7744475" y="-9"/>
              <a:ext cx="1027674" cy="752485"/>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rgbClr val="7487C3">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grpSp>
      <p:sp>
        <p:nvSpPr>
          <p:cNvPr id="116" name="Google Shape;116;p25"/>
          <p:cNvSpPr txBox="1">
            <a:spLocks noGrp="1"/>
          </p:cNvSpPr>
          <p:nvPr>
            <p:ph type="ctrTitle"/>
          </p:nvPr>
        </p:nvSpPr>
        <p:spPr>
          <a:xfrm>
            <a:off x="2305150" y="2884378"/>
            <a:ext cx="5811000" cy="475800"/>
          </a:xfrm>
          <a:prstGeom prst="rect">
            <a:avLst/>
          </a:prstGeom>
        </p:spPr>
        <p:txBody>
          <a:bodyPr spcFirstLastPara="1" wrap="square" lIns="91425" tIns="91425" rIns="91425" bIns="91425" anchor="t" anchorCtr="0">
            <a:normAutofit/>
          </a:bodyPr>
          <a:lstStyle>
            <a:lvl1pPr lvl="0">
              <a:spcBef>
                <a:spcPts val="0"/>
              </a:spcBef>
              <a:spcAft>
                <a:spcPts val="0"/>
              </a:spcAft>
              <a:buClr>
                <a:srgbClr val="1C4587"/>
              </a:buClr>
              <a:buSzPts val="3600"/>
              <a:buNone/>
              <a:defRPr sz="3600">
                <a:solidFill>
                  <a:srgbClr val="1C4587"/>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17" name="Google Shape;117;p25"/>
          <p:cNvSpPr txBox="1">
            <a:spLocks noGrp="1"/>
          </p:cNvSpPr>
          <p:nvPr>
            <p:ph type="subTitle" idx="1"/>
          </p:nvPr>
        </p:nvSpPr>
        <p:spPr>
          <a:xfrm>
            <a:off x="2305150" y="3385425"/>
            <a:ext cx="4702800" cy="410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1800"/>
              <a:buNone/>
              <a:defRPr/>
            </a:lvl1pPr>
            <a:lvl2pPr lvl="1">
              <a:spcBef>
                <a:spcPts val="0"/>
              </a:spcBef>
              <a:spcAft>
                <a:spcPts val="0"/>
              </a:spcAft>
              <a:buClr>
                <a:schemeClr val="dk1"/>
              </a:buClr>
              <a:buSzPts val="3000"/>
              <a:buNone/>
              <a:defRPr sz="3000"/>
            </a:lvl2pPr>
            <a:lvl3pPr lvl="2">
              <a:spcBef>
                <a:spcPts val="0"/>
              </a:spcBef>
              <a:spcAft>
                <a:spcPts val="0"/>
              </a:spcAft>
              <a:buClr>
                <a:schemeClr val="dk1"/>
              </a:buClr>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8"/>
        <p:cNvGrpSpPr/>
        <p:nvPr/>
      </p:nvGrpSpPr>
      <p:grpSpPr>
        <a:xfrm>
          <a:off x="0" y="0"/>
          <a:ext cx="0" cy="0"/>
          <a:chOff x="0" y="0"/>
          <a:chExt cx="0" cy="0"/>
        </a:xfrm>
      </p:grpSpPr>
      <p:sp>
        <p:nvSpPr>
          <p:cNvPr id="119" name="Google Shape;119;p2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0" name="Google Shape;120;p2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21" name="Google Shape;121;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22" name="Google Shape;122;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23" name="Google Shape;123;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Generated Slide 1_1_1_G">
  <p:cSld name="TITLE_AND_BODY_2_1_1_1_1_1_1_1_1">
    <p:spTree>
      <p:nvGrpSpPr>
        <p:cNvPr id="1" name="Shape 124"/>
        <p:cNvGrpSpPr/>
        <p:nvPr/>
      </p:nvGrpSpPr>
      <p:grpSpPr>
        <a:xfrm>
          <a:off x="0" y="0"/>
          <a:ext cx="0" cy="0"/>
          <a:chOff x="0" y="0"/>
          <a:chExt cx="0" cy="0"/>
        </a:xfrm>
      </p:grpSpPr>
      <p:sp>
        <p:nvSpPr>
          <p:cNvPr id="125" name="Google Shape;125;p27"/>
          <p:cNvSpPr>
            <a:spLocks noGrp="1"/>
          </p:cNvSpPr>
          <p:nvPr>
            <p:ph type="pic" idx="2"/>
          </p:nvPr>
        </p:nvSpPr>
        <p:spPr>
          <a:xfrm>
            <a:off x="4233672" y="228600"/>
            <a:ext cx="4690800" cy="4690800"/>
          </a:xfrm>
          <a:prstGeom prst="rect">
            <a:avLst/>
          </a:prstGeom>
          <a:noFill/>
          <a:ln>
            <a:noFill/>
          </a:ln>
        </p:spPr>
      </p:sp>
      <p:sp>
        <p:nvSpPr>
          <p:cNvPr id="126" name="Google Shape;126;p27"/>
          <p:cNvSpPr txBox="1">
            <a:spLocks noGrp="1"/>
          </p:cNvSpPr>
          <p:nvPr>
            <p:ph type="title"/>
          </p:nvPr>
        </p:nvSpPr>
        <p:spPr>
          <a:xfrm>
            <a:off x="228600" y="228600"/>
            <a:ext cx="3557100" cy="841200"/>
          </a:xfrm>
          <a:prstGeom prst="rect">
            <a:avLst/>
          </a:prstGeom>
        </p:spPr>
        <p:txBody>
          <a:bodyPr spcFirstLastPara="1" wrap="square" lIns="0" tIns="0" rIns="0" bIns="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7" name="Google Shape;127;p27"/>
          <p:cNvSpPr txBox="1">
            <a:spLocks noGrp="1"/>
          </p:cNvSpPr>
          <p:nvPr>
            <p:ph type="body" idx="1"/>
          </p:nvPr>
        </p:nvSpPr>
        <p:spPr>
          <a:xfrm>
            <a:off x="228600" y="1600200"/>
            <a:ext cx="3557100" cy="3319200"/>
          </a:xfrm>
          <a:prstGeom prst="rect">
            <a:avLst/>
          </a:prstGeom>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28"/>
        <p:cNvGrpSpPr/>
        <p:nvPr/>
      </p:nvGrpSpPr>
      <p:grpSpPr>
        <a:xfrm>
          <a:off x="0" y="0"/>
          <a:ext cx="0" cy="0"/>
          <a:chOff x="0" y="0"/>
          <a:chExt cx="0" cy="0"/>
        </a:xfrm>
      </p:grpSpPr>
      <p:sp>
        <p:nvSpPr>
          <p:cNvPr id="129" name="Google Shape;129;p28"/>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0" name="Google Shape;130;p2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757575"/>
              </a:buClr>
              <a:buSzPts val="1800"/>
              <a:buNone/>
              <a:defRPr sz="1800">
                <a:solidFill>
                  <a:srgbClr val="757575"/>
                </a:solidFill>
              </a:defRPr>
            </a:lvl1pPr>
            <a:lvl2pPr marL="914400" lvl="1" indent="-228600" algn="l">
              <a:lnSpc>
                <a:spcPct val="90000"/>
              </a:lnSpc>
              <a:spcBef>
                <a:spcPts val="1200"/>
              </a:spcBef>
              <a:spcAft>
                <a:spcPts val="0"/>
              </a:spcAft>
              <a:buClr>
                <a:srgbClr val="757575"/>
              </a:buClr>
              <a:buSzPts val="1500"/>
              <a:buNone/>
              <a:defRPr sz="1500">
                <a:solidFill>
                  <a:srgbClr val="757575"/>
                </a:solidFill>
              </a:defRPr>
            </a:lvl2pPr>
            <a:lvl3pPr marL="1371600" lvl="2" indent="-228600" algn="l">
              <a:lnSpc>
                <a:spcPct val="90000"/>
              </a:lnSpc>
              <a:spcBef>
                <a:spcPts val="1200"/>
              </a:spcBef>
              <a:spcAft>
                <a:spcPts val="0"/>
              </a:spcAft>
              <a:buClr>
                <a:srgbClr val="757575"/>
              </a:buClr>
              <a:buSzPts val="1400"/>
              <a:buNone/>
              <a:defRPr sz="1400">
                <a:solidFill>
                  <a:srgbClr val="757575"/>
                </a:solidFill>
              </a:defRPr>
            </a:lvl3pPr>
            <a:lvl4pPr marL="1828800" lvl="3" indent="-228600" algn="l">
              <a:lnSpc>
                <a:spcPct val="90000"/>
              </a:lnSpc>
              <a:spcBef>
                <a:spcPts val="1200"/>
              </a:spcBef>
              <a:spcAft>
                <a:spcPts val="0"/>
              </a:spcAft>
              <a:buClr>
                <a:srgbClr val="757575"/>
              </a:buClr>
              <a:buSzPts val="1200"/>
              <a:buNone/>
              <a:defRPr sz="1200">
                <a:solidFill>
                  <a:srgbClr val="757575"/>
                </a:solidFill>
              </a:defRPr>
            </a:lvl4pPr>
            <a:lvl5pPr marL="2286000" lvl="4" indent="-228600" algn="l">
              <a:lnSpc>
                <a:spcPct val="90000"/>
              </a:lnSpc>
              <a:spcBef>
                <a:spcPts val="1200"/>
              </a:spcBef>
              <a:spcAft>
                <a:spcPts val="0"/>
              </a:spcAft>
              <a:buClr>
                <a:srgbClr val="757575"/>
              </a:buClr>
              <a:buSzPts val="1200"/>
              <a:buNone/>
              <a:defRPr sz="1200">
                <a:solidFill>
                  <a:srgbClr val="757575"/>
                </a:solidFill>
              </a:defRPr>
            </a:lvl5pPr>
            <a:lvl6pPr marL="2743200" lvl="5" indent="-228600" algn="l">
              <a:lnSpc>
                <a:spcPct val="90000"/>
              </a:lnSpc>
              <a:spcBef>
                <a:spcPts val="1200"/>
              </a:spcBef>
              <a:spcAft>
                <a:spcPts val="0"/>
              </a:spcAft>
              <a:buClr>
                <a:srgbClr val="757575"/>
              </a:buClr>
              <a:buSzPts val="1200"/>
              <a:buNone/>
              <a:defRPr sz="1200">
                <a:solidFill>
                  <a:srgbClr val="757575"/>
                </a:solidFill>
              </a:defRPr>
            </a:lvl6pPr>
            <a:lvl7pPr marL="3200400" lvl="6" indent="-228600" algn="l">
              <a:lnSpc>
                <a:spcPct val="90000"/>
              </a:lnSpc>
              <a:spcBef>
                <a:spcPts val="1200"/>
              </a:spcBef>
              <a:spcAft>
                <a:spcPts val="0"/>
              </a:spcAft>
              <a:buClr>
                <a:srgbClr val="757575"/>
              </a:buClr>
              <a:buSzPts val="1200"/>
              <a:buNone/>
              <a:defRPr sz="1200">
                <a:solidFill>
                  <a:srgbClr val="757575"/>
                </a:solidFill>
              </a:defRPr>
            </a:lvl7pPr>
            <a:lvl8pPr marL="3657600" lvl="7" indent="-228600" algn="l">
              <a:lnSpc>
                <a:spcPct val="90000"/>
              </a:lnSpc>
              <a:spcBef>
                <a:spcPts val="1200"/>
              </a:spcBef>
              <a:spcAft>
                <a:spcPts val="0"/>
              </a:spcAft>
              <a:buClr>
                <a:srgbClr val="757575"/>
              </a:buClr>
              <a:buSzPts val="1200"/>
              <a:buNone/>
              <a:defRPr sz="1200">
                <a:solidFill>
                  <a:srgbClr val="757575"/>
                </a:solidFill>
              </a:defRPr>
            </a:lvl8pPr>
            <a:lvl9pPr marL="4114800" lvl="8" indent="-228600" algn="l">
              <a:lnSpc>
                <a:spcPct val="90000"/>
              </a:lnSpc>
              <a:spcBef>
                <a:spcPts val="1200"/>
              </a:spcBef>
              <a:spcAft>
                <a:spcPts val="1200"/>
              </a:spcAft>
              <a:buClr>
                <a:srgbClr val="757575"/>
              </a:buClr>
              <a:buSzPts val="1200"/>
              <a:buNone/>
              <a:defRPr sz="1200">
                <a:solidFill>
                  <a:srgbClr val="757575"/>
                </a:solidFill>
              </a:defRPr>
            </a:lvl9pPr>
          </a:lstStyle>
          <a:p>
            <a:endParaRPr/>
          </a:p>
        </p:txBody>
      </p:sp>
      <p:sp>
        <p:nvSpPr>
          <p:cNvPr id="131" name="Google Shape;131;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32" name="Google Shape;132;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33" name="Google Shape;133;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34"/>
        <p:cNvGrpSpPr/>
        <p:nvPr/>
      </p:nvGrpSpPr>
      <p:grpSpPr>
        <a:xfrm>
          <a:off x="0" y="0"/>
          <a:ext cx="0" cy="0"/>
          <a:chOff x="0" y="0"/>
          <a:chExt cx="0" cy="0"/>
        </a:xfrm>
      </p:grpSpPr>
      <p:sp>
        <p:nvSpPr>
          <p:cNvPr id="135" name="Google Shape;135;p29"/>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6" name="Google Shape;136;p29"/>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757575"/>
              </a:buClr>
              <a:buSzPts val="1800"/>
              <a:buNone/>
              <a:defRPr sz="1800">
                <a:solidFill>
                  <a:srgbClr val="757575"/>
                </a:solidFill>
              </a:defRPr>
            </a:lvl1pPr>
            <a:lvl2pPr marL="914400" lvl="1" indent="-228600" algn="l">
              <a:lnSpc>
                <a:spcPct val="90000"/>
              </a:lnSpc>
              <a:spcBef>
                <a:spcPts val="1200"/>
              </a:spcBef>
              <a:spcAft>
                <a:spcPts val="0"/>
              </a:spcAft>
              <a:buClr>
                <a:srgbClr val="757575"/>
              </a:buClr>
              <a:buSzPts val="1500"/>
              <a:buNone/>
              <a:defRPr sz="1500">
                <a:solidFill>
                  <a:srgbClr val="757575"/>
                </a:solidFill>
              </a:defRPr>
            </a:lvl2pPr>
            <a:lvl3pPr marL="1371600" lvl="2" indent="-228600" algn="l">
              <a:lnSpc>
                <a:spcPct val="90000"/>
              </a:lnSpc>
              <a:spcBef>
                <a:spcPts val="1200"/>
              </a:spcBef>
              <a:spcAft>
                <a:spcPts val="0"/>
              </a:spcAft>
              <a:buClr>
                <a:srgbClr val="757575"/>
              </a:buClr>
              <a:buSzPts val="1400"/>
              <a:buNone/>
              <a:defRPr sz="1400">
                <a:solidFill>
                  <a:srgbClr val="757575"/>
                </a:solidFill>
              </a:defRPr>
            </a:lvl3pPr>
            <a:lvl4pPr marL="1828800" lvl="3" indent="-228600" algn="l">
              <a:lnSpc>
                <a:spcPct val="90000"/>
              </a:lnSpc>
              <a:spcBef>
                <a:spcPts val="1200"/>
              </a:spcBef>
              <a:spcAft>
                <a:spcPts val="0"/>
              </a:spcAft>
              <a:buClr>
                <a:srgbClr val="757575"/>
              </a:buClr>
              <a:buSzPts val="1200"/>
              <a:buNone/>
              <a:defRPr sz="1200">
                <a:solidFill>
                  <a:srgbClr val="757575"/>
                </a:solidFill>
              </a:defRPr>
            </a:lvl4pPr>
            <a:lvl5pPr marL="2286000" lvl="4" indent="-228600" algn="l">
              <a:lnSpc>
                <a:spcPct val="90000"/>
              </a:lnSpc>
              <a:spcBef>
                <a:spcPts val="1200"/>
              </a:spcBef>
              <a:spcAft>
                <a:spcPts val="0"/>
              </a:spcAft>
              <a:buClr>
                <a:srgbClr val="757575"/>
              </a:buClr>
              <a:buSzPts val="1200"/>
              <a:buNone/>
              <a:defRPr sz="1200">
                <a:solidFill>
                  <a:srgbClr val="757575"/>
                </a:solidFill>
              </a:defRPr>
            </a:lvl5pPr>
            <a:lvl6pPr marL="2743200" lvl="5" indent="-228600" algn="l">
              <a:lnSpc>
                <a:spcPct val="90000"/>
              </a:lnSpc>
              <a:spcBef>
                <a:spcPts val="1200"/>
              </a:spcBef>
              <a:spcAft>
                <a:spcPts val="0"/>
              </a:spcAft>
              <a:buClr>
                <a:srgbClr val="757575"/>
              </a:buClr>
              <a:buSzPts val="1200"/>
              <a:buNone/>
              <a:defRPr sz="1200">
                <a:solidFill>
                  <a:srgbClr val="757575"/>
                </a:solidFill>
              </a:defRPr>
            </a:lvl6pPr>
            <a:lvl7pPr marL="3200400" lvl="6" indent="-228600" algn="l">
              <a:lnSpc>
                <a:spcPct val="90000"/>
              </a:lnSpc>
              <a:spcBef>
                <a:spcPts val="1200"/>
              </a:spcBef>
              <a:spcAft>
                <a:spcPts val="0"/>
              </a:spcAft>
              <a:buClr>
                <a:srgbClr val="757575"/>
              </a:buClr>
              <a:buSzPts val="1200"/>
              <a:buNone/>
              <a:defRPr sz="1200">
                <a:solidFill>
                  <a:srgbClr val="757575"/>
                </a:solidFill>
              </a:defRPr>
            </a:lvl7pPr>
            <a:lvl8pPr marL="3657600" lvl="7" indent="-228600" algn="l">
              <a:lnSpc>
                <a:spcPct val="90000"/>
              </a:lnSpc>
              <a:spcBef>
                <a:spcPts val="1200"/>
              </a:spcBef>
              <a:spcAft>
                <a:spcPts val="0"/>
              </a:spcAft>
              <a:buClr>
                <a:srgbClr val="757575"/>
              </a:buClr>
              <a:buSzPts val="1200"/>
              <a:buNone/>
              <a:defRPr sz="1200">
                <a:solidFill>
                  <a:srgbClr val="757575"/>
                </a:solidFill>
              </a:defRPr>
            </a:lvl8pPr>
            <a:lvl9pPr marL="4114800" lvl="8" indent="-228600" algn="l">
              <a:lnSpc>
                <a:spcPct val="90000"/>
              </a:lnSpc>
              <a:spcBef>
                <a:spcPts val="1200"/>
              </a:spcBef>
              <a:spcAft>
                <a:spcPts val="1200"/>
              </a:spcAft>
              <a:buClr>
                <a:srgbClr val="757575"/>
              </a:buClr>
              <a:buSzPts val="1200"/>
              <a:buNone/>
              <a:defRPr sz="1200">
                <a:solidFill>
                  <a:srgbClr val="757575"/>
                </a:solidFill>
              </a:defRPr>
            </a:lvl9pPr>
          </a:lstStyle>
          <a:p>
            <a:endParaRPr/>
          </a:p>
        </p:txBody>
      </p:sp>
      <p:sp>
        <p:nvSpPr>
          <p:cNvPr id="137" name="Google Shape;137;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38" name="Google Shape;138;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39" name="Google Shape;139;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140"/>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Generated Slide 1_1_1_TITLEANDBULLETS_I">
  <p:cSld name="TITLE_AND_BODY_2_1_1_1_2">
    <p:spTree>
      <p:nvGrpSpPr>
        <p:cNvPr id="1" name="Shape 141"/>
        <p:cNvGrpSpPr/>
        <p:nvPr/>
      </p:nvGrpSpPr>
      <p:grpSpPr>
        <a:xfrm>
          <a:off x="0" y="0"/>
          <a:ext cx="0" cy="0"/>
          <a:chOff x="0" y="0"/>
          <a:chExt cx="0" cy="0"/>
        </a:xfrm>
      </p:grpSpPr>
      <p:sp>
        <p:nvSpPr>
          <p:cNvPr id="142" name="Google Shape;142;p31"/>
          <p:cNvSpPr txBox="1">
            <a:spLocks noGrp="1"/>
          </p:cNvSpPr>
          <p:nvPr>
            <p:ph type="title"/>
          </p:nvPr>
        </p:nvSpPr>
        <p:spPr>
          <a:xfrm>
            <a:off x="507450" y="331400"/>
            <a:ext cx="8129100" cy="796200"/>
          </a:xfrm>
          <a:prstGeom prst="rect">
            <a:avLst/>
          </a:prstGeom>
        </p:spPr>
        <p:txBody>
          <a:bodyPr spcFirstLastPara="1" wrap="square" lIns="0" tIns="0" rIns="0" bIns="0"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3" name="Google Shape;143;p31"/>
          <p:cNvSpPr txBox="1">
            <a:spLocks noGrp="1"/>
          </p:cNvSpPr>
          <p:nvPr>
            <p:ph type="body" idx="1"/>
          </p:nvPr>
        </p:nvSpPr>
        <p:spPr>
          <a:xfrm>
            <a:off x="507456" y="1519301"/>
            <a:ext cx="4782300" cy="3090600"/>
          </a:xfrm>
          <a:prstGeom prst="rect">
            <a:avLst/>
          </a:prstGeom>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44" name="Google Shape;144;p31"/>
          <p:cNvSpPr>
            <a:spLocks noGrp="1"/>
          </p:cNvSpPr>
          <p:nvPr>
            <p:ph type="pic" idx="2"/>
          </p:nvPr>
        </p:nvSpPr>
        <p:spPr>
          <a:xfrm>
            <a:off x="5545950" y="1519300"/>
            <a:ext cx="3090600" cy="3090600"/>
          </a:xfrm>
          <a:prstGeom prst="roundRect">
            <a:avLst>
              <a:gd name="adj" fmla="val 50000"/>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Intro Column with Two Extra Colunns">
  <p:cSld name="One Intro Column with Two Extra Colunns">
    <p:spTree>
      <p:nvGrpSpPr>
        <p:cNvPr id="1" name="Shape 145"/>
        <p:cNvGrpSpPr/>
        <p:nvPr/>
      </p:nvGrpSpPr>
      <p:grpSpPr>
        <a:xfrm>
          <a:off x="0" y="0"/>
          <a:ext cx="0" cy="0"/>
          <a:chOff x="0" y="0"/>
          <a:chExt cx="0" cy="0"/>
        </a:xfrm>
      </p:grpSpPr>
      <p:sp>
        <p:nvSpPr>
          <p:cNvPr id="146" name="Google Shape;146;p32"/>
          <p:cNvSpPr txBox="1">
            <a:spLocks noGrp="1"/>
          </p:cNvSpPr>
          <p:nvPr>
            <p:ph type="title"/>
          </p:nvPr>
        </p:nvSpPr>
        <p:spPr>
          <a:xfrm>
            <a:off x="542924" y="542925"/>
            <a:ext cx="2400300" cy="8283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147" name="Google Shape;147;p32"/>
          <p:cNvSpPr txBox="1">
            <a:spLocks noGrp="1"/>
          </p:cNvSpPr>
          <p:nvPr>
            <p:ph type="body" idx="1"/>
          </p:nvPr>
        </p:nvSpPr>
        <p:spPr>
          <a:xfrm>
            <a:off x="542925" y="1603290"/>
            <a:ext cx="2400300" cy="2997300"/>
          </a:xfrm>
          <a:prstGeom prst="rect">
            <a:avLst/>
          </a:prstGeom>
          <a:noFill/>
          <a:ln>
            <a:noFill/>
          </a:ln>
        </p:spPr>
        <p:txBody>
          <a:bodyPr spcFirstLastPara="1" wrap="square" lIns="0" tIns="0" rIns="0" bIns="0" anchor="t" anchorCtr="0">
            <a:noAutofit/>
          </a:bodyPr>
          <a:lstStyle>
            <a:lvl1pPr marL="457200" lvl="0" indent="-317500" algn="l">
              <a:lnSpc>
                <a:spcPct val="150000"/>
              </a:lnSpc>
              <a:spcBef>
                <a:spcPts val="800"/>
              </a:spcBef>
              <a:spcAft>
                <a:spcPts val="0"/>
              </a:spcAft>
              <a:buClr>
                <a:schemeClr val="dk1"/>
              </a:buClr>
              <a:buSzPts val="1400"/>
              <a:buChar char="●"/>
              <a:defRPr sz="1100"/>
            </a:lvl1pPr>
            <a:lvl2pPr marL="914400" lvl="1" indent="-317500" algn="l">
              <a:lnSpc>
                <a:spcPct val="150000"/>
              </a:lnSpc>
              <a:spcBef>
                <a:spcPts val="800"/>
              </a:spcBef>
              <a:spcAft>
                <a:spcPts val="0"/>
              </a:spcAft>
              <a:buClr>
                <a:schemeClr val="dk1"/>
              </a:buClr>
              <a:buSzPts val="1400"/>
              <a:buChar char="○"/>
              <a:defRPr sz="1100"/>
            </a:lvl2pPr>
            <a:lvl3pPr marL="1371600" lvl="2" indent="-317500" algn="l">
              <a:lnSpc>
                <a:spcPct val="150000"/>
              </a:lnSpc>
              <a:spcBef>
                <a:spcPts val="800"/>
              </a:spcBef>
              <a:spcAft>
                <a:spcPts val="0"/>
              </a:spcAft>
              <a:buClr>
                <a:schemeClr val="dk1"/>
              </a:buClr>
              <a:buSzPts val="1400"/>
              <a:buChar char="■"/>
              <a:defRPr sz="1100"/>
            </a:lvl3pPr>
            <a:lvl4pPr marL="1828800" lvl="3" indent="-317500" algn="l">
              <a:lnSpc>
                <a:spcPct val="150000"/>
              </a:lnSpc>
              <a:spcBef>
                <a:spcPts val="800"/>
              </a:spcBef>
              <a:spcAft>
                <a:spcPts val="0"/>
              </a:spcAft>
              <a:buClr>
                <a:schemeClr val="dk1"/>
              </a:buClr>
              <a:buSzPts val="1400"/>
              <a:buChar char="●"/>
              <a:defRPr sz="1100"/>
            </a:lvl4pPr>
            <a:lvl5pPr marL="2286000" lvl="4" indent="-317500" algn="l">
              <a:lnSpc>
                <a:spcPct val="150000"/>
              </a:lnSpc>
              <a:spcBef>
                <a:spcPts val="800"/>
              </a:spcBef>
              <a:spcAft>
                <a:spcPts val="0"/>
              </a:spcAft>
              <a:buClr>
                <a:schemeClr val="dk1"/>
              </a:buClr>
              <a:buSzPts val="1400"/>
              <a:buChar char="○"/>
              <a:defRPr sz="1100"/>
            </a:lvl5pPr>
            <a:lvl6pPr marL="2743200" lvl="5" indent="-317500" algn="l">
              <a:lnSpc>
                <a:spcPct val="90000"/>
              </a:lnSpc>
              <a:spcBef>
                <a:spcPts val="800"/>
              </a:spcBef>
              <a:spcAft>
                <a:spcPts val="0"/>
              </a:spcAft>
              <a:buClr>
                <a:schemeClr val="dk1"/>
              </a:buClr>
              <a:buSzPts val="1400"/>
              <a:buChar char="■"/>
              <a:defRPr sz="1100"/>
            </a:lvl6pPr>
            <a:lvl7pPr marL="3200400" lvl="6" indent="-317500" algn="l">
              <a:lnSpc>
                <a:spcPct val="90000"/>
              </a:lnSpc>
              <a:spcBef>
                <a:spcPts val="1200"/>
              </a:spcBef>
              <a:spcAft>
                <a:spcPts val="0"/>
              </a:spcAft>
              <a:buClr>
                <a:schemeClr val="dk1"/>
              </a:buClr>
              <a:buSzPts val="1400"/>
              <a:buChar char="●"/>
              <a:defRPr sz="1100"/>
            </a:lvl7pPr>
            <a:lvl8pPr marL="3657600" lvl="7" indent="-317500" algn="l">
              <a:lnSpc>
                <a:spcPct val="90000"/>
              </a:lnSpc>
              <a:spcBef>
                <a:spcPts val="1200"/>
              </a:spcBef>
              <a:spcAft>
                <a:spcPts val="0"/>
              </a:spcAft>
              <a:buClr>
                <a:schemeClr val="dk1"/>
              </a:buClr>
              <a:buSzPts val="1400"/>
              <a:buChar char="○"/>
              <a:defRPr sz="1100"/>
            </a:lvl8pPr>
            <a:lvl9pPr marL="4114800" lvl="8" indent="-317500" algn="l">
              <a:lnSpc>
                <a:spcPct val="90000"/>
              </a:lnSpc>
              <a:spcBef>
                <a:spcPts val="1200"/>
              </a:spcBef>
              <a:spcAft>
                <a:spcPts val="1200"/>
              </a:spcAft>
              <a:buClr>
                <a:schemeClr val="dk1"/>
              </a:buClr>
              <a:buSzPts val="1400"/>
              <a:buChar char="■"/>
              <a:defRPr sz="1100"/>
            </a:lvl9pPr>
          </a:lstStyle>
          <a:p>
            <a:endParaRPr/>
          </a:p>
        </p:txBody>
      </p:sp>
      <p:sp>
        <p:nvSpPr>
          <p:cNvPr id="148" name="Google Shape;148;p32"/>
          <p:cNvSpPr txBox="1">
            <a:spLocks noGrp="1"/>
          </p:cNvSpPr>
          <p:nvPr>
            <p:ph type="body" idx="2"/>
          </p:nvPr>
        </p:nvSpPr>
        <p:spPr>
          <a:xfrm>
            <a:off x="3400426" y="542925"/>
            <a:ext cx="2314500" cy="4057800"/>
          </a:xfrm>
          <a:prstGeom prst="rect">
            <a:avLst/>
          </a:prstGeom>
          <a:noFill/>
          <a:ln>
            <a:noFill/>
          </a:ln>
        </p:spPr>
        <p:txBody>
          <a:bodyPr spcFirstLastPara="1" wrap="square" lIns="0" tIns="0" rIns="0" bIns="0" anchor="t" anchorCtr="0">
            <a:noAutofit/>
          </a:bodyPr>
          <a:lstStyle>
            <a:lvl1pPr marL="457200" lvl="0" indent="-298450" algn="l">
              <a:lnSpc>
                <a:spcPct val="150000"/>
              </a:lnSpc>
              <a:spcBef>
                <a:spcPts val="800"/>
              </a:spcBef>
              <a:spcAft>
                <a:spcPts val="0"/>
              </a:spcAft>
              <a:buClr>
                <a:schemeClr val="dk1"/>
              </a:buClr>
              <a:buSzPts val="1100"/>
              <a:buChar char="●"/>
              <a:defRPr sz="1100"/>
            </a:lvl1pPr>
            <a:lvl2pPr marL="914400" lvl="1" indent="-298450" algn="l">
              <a:lnSpc>
                <a:spcPct val="150000"/>
              </a:lnSpc>
              <a:spcBef>
                <a:spcPts val="800"/>
              </a:spcBef>
              <a:spcAft>
                <a:spcPts val="0"/>
              </a:spcAft>
              <a:buClr>
                <a:schemeClr val="dk1"/>
              </a:buClr>
              <a:buSzPts val="1100"/>
              <a:buChar char="○"/>
              <a:defRPr sz="1100"/>
            </a:lvl2pPr>
            <a:lvl3pPr marL="1371600" lvl="2" indent="-298450" algn="l">
              <a:lnSpc>
                <a:spcPct val="150000"/>
              </a:lnSpc>
              <a:spcBef>
                <a:spcPts val="800"/>
              </a:spcBef>
              <a:spcAft>
                <a:spcPts val="0"/>
              </a:spcAft>
              <a:buClr>
                <a:schemeClr val="dk1"/>
              </a:buClr>
              <a:buSzPts val="1100"/>
              <a:buChar char="■"/>
              <a:defRPr sz="1100"/>
            </a:lvl3pPr>
            <a:lvl4pPr marL="1828800" lvl="3" indent="-298450" algn="l">
              <a:lnSpc>
                <a:spcPct val="150000"/>
              </a:lnSpc>
              <a:spcBef>
                <a:spcPts val="800"/>
              </a:spcBef>
              <a:spcAft>
                <a:spcPts val="0"/>
              </a:spcAft>
              <a:buClr>
                <a:schemeClr val="dk1"/>
              </a:buClr>
              <a:buSzPts val="1100"/>
              <a:buChar char="●"/>
              <a:defRPr sz="1100"/>
            </a:lvl4pPr>
            <a:lvl5pPr marL="2286000" lvl="4" indent="-298450" algn="l">
              <a:lnSpc>
                <a:spcPct val="150000"/>
              </a:lnSpc>
              <a:spcBef>
                <a:spcPts val="800"/>
              </a:spcBef>
              <a:spcAft>
                <a:spcPts val="0"/>
              </a:spcAft>
              <a:buClr>
                <a:schemeClr val="dk1"/>
              </a:buClr>
              <a:buSzPts val="1100"/>
              <a:buChar char="○"/>
              <a:defRPr sz="1100"/>
            </a:lvl5pPr>
            <a:lvl6pPr marL="2743200" lvl="5" indent="-317500" algn="l">
              <a:lnSpc>
                <a:spcPct val="90000"/>
              </a:lnSpc>
              <a:spcBef>
                <a:spcPts val="800"/>
              </a:spcBef>
              <a:spcAft>
                <a:spcPts val="0"/>
              </a:spcAft>
              <a:buClr>
                <a:schemeClr val="dk1"/>
              </a:buClr>
              <a:buSzPts val="1400"/>
              <a:buChar char="■"/>
              <a:defRPr sz="1100"/>
            </a:lvl6pPr>
            <a:lvl7pPr marL="3200400" lvl="6" indent="-317500" algn="l">
              <a:lnSpc>
                <a:spcPct val="90000"/>
              </a:lnSpc>
              <a:spcBef>
                <a:spcPts val="1200"/>
              </a:spcBef>
              <a:spcAft>
                <a:spcPts val="0"/>
              </a:spcAft>
              <a:buClr>
                <a:schemeClr val="dk1"/>
              </a:buClr>
              <a:buSzPts val="1400"/>
              <a:buChar char="●"/>
              <a:defRPr sz="1100"/>
            </a:lvl7pPr>
            <a:lvl8pPr marL="3657600" lvl="7" indent="-317500" algn="l">
              <a:lnSpc>
                <a:spcPct val="90000"/>
              </a:lnSpc>
              <a:spcBef>
                <a:spcPts val="1200"/>
              </a:spcBef>
              <a:spcAft>
                <a:spcPts val="0"/>
              </a:spcAft>
              <a:buClr>
                <a:schemeClr val="dk1"/>
              </a:buClr>
              <a:buSzPts val="1400"/>
              <a:buChar char="○"/>
              <a:defRPr sz="1100"/>
            </a:lvl8pPr>
            <a:lvl9pPr marL="4114800" lvl="8" indent="-317500" algn="l">
              <a:lnSpc>
                <a:spcPct val="90000"/>
              </a:lnSpc>
              <a:spcBef>
                <a:spcPts val="1200"/>
              </a:spcBef>
              <a:spcAft>
                <a:spcPts val="1200"/>
              </a:spcAft>
              <a:buClr>
                <a:schemeClr val="dk1"/>
              </a:buClr>
              <a:buSzPts val="1400"/>
              <a:buChar char="■"/>
              <a:defRPr sz="1100"/>
            </a:lvl9pPr>
          </a:lstStyle>
          <a:p>
            <a:endParaRPr/>
          </a:p>
        </p:txBody>
      </p:sp>
      <p:sp>
        <p:nvSpPr>
          <p:cNvPr id="149" name="Google Shape;149;p32"/>
          <p:cNvSpPr txBox="1">
            <a:spLocks noGrp="1"/>
          </p:cNvSpPr>
          <p:nvPr>
            <p:ph type="body" idx="3"/>
          </p:nvPr>
        </p:nvSpPr>
        <p:spPr>
          <a:xfrm>
            <a:off x="6000752" y="542925"/>
            <a:ext cx="2314500" cy="4057800"/>
          </a:xfrm>
          <a:prstGeom prst="rect">
            <a:avLst/>
          </a:prstGeom>
          <a:noFill/>
          <a:ln>
            <a:noFill/>
          </a:ln>
        </p:spPr>
        <p:txBody>
          <a:bodyPr spcFirstLastPara="1" wrap="square" lIns="0" tIns="0" rIns="0" bIns="0" anchor="t" anchorCtr="0">
            <a:noAutofit/>
          </a:bodyPr>
          <a:lstStyle>
            <a:lvl1pPr marL="457200" lvl="0" indent="-298450" algn="l">
              <a:lnSpc>
                <a:spcPct val="150000"/>
              </a:lnSpc>
              <a:spcBef>
                <a:spcPts val="800"/>
              </a:spcBef>
              <a:spcAft>
                <a:spcPts val="0"/>
              </a:spcAft>
              <a:buClr>
                <a:schemeClr val="dk1"/>
              </a:buClr>
              <a:buSzPts val="1100"/>
              <a:buChar char="●"/>
              <a:defRPr sz="1100"/>
            </a:lvl1pPr>
            <a:lvl2pPr marL="914400" lvl="1" indent="-298450" algn="l">
              <a:lnSpc>
                <a:spcPct val="150000"/>
              </a:lnSpc>
              <a:spcBef>
                <a:spcPts val="800"/>
              </a:spcBef>
              <a:spcAft>
                <a:spcPts val="0"/>
              </a:spcAft>
              <a:buClr>
                <a:schemeClr val="dk1"/>
              </a:buClr>
              <a:buSzPts val="1100"/>
              <a:buChar char="○"/>
              <a:defRPr sz="1100"/>
            </a:lvl2pPr>
            <a:lvl3pPr marL="1371600" lvl="2" indent="-298450" algn="l">
              <a:lnSpc>
                <a:spcPct val="150000"/>
              </a:lnSpc>
              <a:spcBef>
                <a:spcPts val="800"/>
              </a:spcBef>
              <a:spcAft>
                <a:spcPts val="0"/>
              </a:spcAft>
              <a:buClr>
                <a:schemeClr val="dk1"/>
              </a:buClr>
              <a:buSzPts val="1100"/>
              <a:buChar char="■"/>
              <a:defRPr sz="1100"/>
            </a:lvl3pPr>
            <a:lvl4pPr marL="1828800" lvl="3" indent="-298450" algn="l">
              <a:lnSpc>
                <a:spcPct val="150000"/>
              </a:lnSpc>
              <a:spcBef>
                <a:spcPts val="800"/>
              </a:spcBef>
              <a:spcAft>
                <a:spcPts val="0"/>
              </a:spcAft>
              <a:buClr>
                <a:schemeClr val="dk1"/>
              </a:buClr>
              <a:buSzPts val="1100"/>
              <a:buChar char="●"/>
              <a:defRPr sz="1100"/>
            </a:lvl4pPr>
            <a:lvl5pPr marL="2286000" lvl="4" indent="-298450" algn="l">
              <a:lnSpc>
                <a:spcPct val="150000"/>
              </a:lnSpc>
              <a:spcBef>
                <a:spcPts val="800"/>
              </a:spcBef>
              <a:spcAft>
                <a:spcPts val="0"/>
              </a:spcAft>
              <a:buClr>
                <a:schemeClr val="dk1"/>
              </a:buClr>
              <a:buSzPts val="1100"/>
              <a:buChar char="○"/>
              <a:defRPr sz="1100"/>
            </a:lvl5pPr>
            <a:lvl6pPr marL="2743200" lvl="5" indent="-317500" algn="l">
              <a:lnSpc>
                <a:spcPct val="90000"/>
              </a:lnSpc>
              <a:spcBef>
                <a:spcPts val="800"/>
              </a:spcBef>
              <a:spcAft>
                <a:spcPts val="0"/>
              </a:spcAft>
              <a:buClr>
                <a:schemeClr val="dk1"/>
              </a:buClr>
              <a:buSzPts val="1400"/>
              <a:buChar char="■"/>
              <a:defRPr sz="1100"/>
            </a:lvl6pPr>
            <a:lvl7pPr marL="3200400" lvl="6" indent="-317500" algn="l">
              <a:lnSpc>
                <a:spcPct val="90000"/>
              </a:lnSpc>
              <a:spcBef>
                <a:spcPts val="1200"/>
              </a:spcBef>
              <a:spcAft>
                <a:spcPts val="0"/>
              </a:spcAft>
              <a:buClr>
                <a:schemeClr val="dk1"/>
              </a:buClr>
              <a:buSzPts val="1400"/>
              <a:buChar char="●"/>
              <a:defRPr sz="1100"/>
            </a:lvl7pPr>
            <a:lvl8pPr marL="3657600" lvl="7" indent="-317500" algn="l">
              <a:lnSpc>
                <a:spcPct val="90000"/>
              </a:lnSpc>
              <a:spcBef>
                <a:spcPts val="1200"/>
              </a:spcBef>
              <a:spcAft>
                <a:spcPts val="0"/>
              </a:spcAft>
              <a:buClr>
                <a:schemeClr val="dk1"/>
              </a:buClr>
              <a:buSzPts val="1400"/>
              <a:buChar char="○"/>
              <a:defRPr sz="1100"/>
            </a:lvl8pPr>
            <a:lvl9pPr marL="4114800" lvl="8" indent="-317500" algn="l">
              <a:lnSpc>
                <a:spcPct val="90000"/>
              </a:lnSpc>
              <a:spcBef>
                <a:spcPts val="1200"/>
              </a:spcBef>
              <a:spcAft>
                <a:spcPts val="1200"/>
              </a:spcAft>
              <a:buClr>
                <a:schemeClr val="dk1"/>
              </a:buClr>
              <a:buSzPts val="1400"/>
              <a:buChar char="■"/>
              <a:defRPr sz="1100"/>
            </a:lvl9pPr>
          </a:lstStyle>
          <a:p>
            <a:endParaRPr/>
          </a:p>
        </p:txBody>
      </p:sp>
      <p:cxnSp>
        <p:nvCxnSpPr>
          <p:cNvPr id="150" name="Google Shape;150;p32"/>
          <p:cNvCxnSpPr/>
          <p:nvPr/>
        </p:nvCxnSpPr>
        <p:spPr>
          <a:xfrm rot="10800000">
            <a:off x="3277630" y="542776"/>
            <a:ext cx="0" cy="4057800"/>
          </a:xfrm>
          <a:prstGeom prst="straightConnector1">
            <a:avLst/>
          </a:prstGeom>
          <a:noFill/>
          <a:ln w="50800" cap="flat" cmpd="sng">
            <a:solidFill>
              <a:srgbClr val="D8D8D8"/>
            </a:solidFill>
            <a:prstDash val="solid"/>
            <a:miter lim="800000"/>
            <a:headEnd type="none" w="sm" len="sm"/>
            <a:tailEnd type="none" w="sm" len="sm"/>
          </a:ln>
        </p:spPr>
      </p:cxnSp>
      <p:cxnSp>
        <p:nvCxnSpPr>
          <p:cNvPr id="151" name="Google Shape;151;p32"/>
          <p:cNvCxnSpPr/>
          <p:nvPr/>
        </p:nvCxnSpPr>
        <p:spPr>
          <a:xfrm>
            <a:off x="542923" y="1457762"/>
            <a:ext cx="417300" cy="0"/>
          </a:xfrm>
          <a:prstGeom prst="straightConnector1">
            <a:avLst/>
          </a:prstGeom>
          <a:noFill/>
          <a:ln w="50800" cap="flat" cmpd="sng">
            <a:solidFill>
              <a:srgbClr val="F9C423"/>
            </a:solidFill>
            <a:prstDash val="solid"/>
            <a:miter lim="800000"/>
            <a:headEnd type="none" w="sm" len="sm"/>
            <a:tailEnd type="none" w="sm" len="sm"/>
          </a:ln>
        </p:spPr>
      </p:cxnSp>
      <p:cxnSp>
        <p:nvCxnSpPr>
          <p:cNvPr id="152" name="Google Shape;152;p32"/>
          <p:cNvCxnSpPr/>
          <p:nvPr/>
        </p:nvCxnSpPr>
        <p:spPr>
          <a:xfrm rot="10800000">
            <a:off x="3277630" y="542776"/>
            <a:ext cx="0" cy="4057800"/>
          </a:xfrm>
          <a:prstGeom prst="straightConnector1">
            <a:avLst/>
          </a:prstGeom>
          <a:noFill/>
          <a:ln w="50800" cap="flat" cmpd="sng">
            <a:solidFill>
              <a:srgbClr val="D8D8D8"/>
            </a:solidFill>
            <a:prstDash val="solid"/>
            <a:miter lim="800000"/>
            <a:headEnd type="none" w="sm" len="sm"/>
            <a:tailEnd type="none" w="sm" len="sm"/>
          </a:ln>
        </p:spPr>
      </p:cxnSp>
      <p:cxnSp>
        <p:nvCxnSpPr>
          <p:cNvPr id="153" name="Google Shape;153;p32"/>
          <p:cNvCxnSpPr/>
          <p:nvPr/>
        </p:nvCxnSpPr>
        <p:spPr>
          <a:xfrm>
            <a:off x="542923" y="1457762"/>
            <a:ext cx="417300" cy="0"/>
          </a:xfrm>
          <a:prstGeom prst="straightConnector1">
            <a:avLst/>
          </a:prstGeom>
          <a:noFill/>
          <a:ln w="50800" cap="flat" cmpd="sng">
            <a:solidFill>
              <a:srgbClr val="F9C423"/>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pos="1854">
          <p15:clr>
            <a:srgbClr val="9FCC3B"/>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154"/>
        <p:cNvGrpSpPr/>
        <p:nvPr/>
      </p:nvGrpSpPr>
      <p:grpSpPr>
        <a:xfrm>
          <a:off x="0" y="0"/>
          <a:ext cx="0" cy="0"/>
          <a:chOff x="0" y="0"/>
          <a:chExt cx="0" cy="0"/>
        </a:xfrm>
      </p:grpSpPr>
      <p:sp>
        <p:nvSpPr>
          <p:cNvPr id="155" name="Google Shape;155;p33"/>
          <p:cNvSpPr txBox="1">
            <a:spLocks noGrp="1"/>
          </p:cNvSpPr>
          <p:nvPr>
            <p:ph type="title"/>
          </p:nvPr>
        </p:nvSpPr>
        <p:spPr>
          <a:xfrm>
            <a:off x="623888" y="1282303"/>
            <a:ext cx="7886700" cy="2139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4500"/>
              <a:buFont typeface="Arial Black"/>
              <a:buNone/>
              <a:defRPr sz="45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156" name="Google Shape;156;p33"/>
          <p:cNvSpPr txBox="1">
            <a:spLocks noGrp="1"/>
          </p:cNvSpPr>
          <p:nvPr>
            <p:ph type="body" idx="1"/>
          </p:nvPr>
        </p:nvSpPr>
        <p:spPr>
          <a:xfrm>
            <a:off x="623888" y="3442097"/>
            <a:ext cx="7886700" cy="1125000"/>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800"/>
              </a:spcBef>
              <a:spcAft>
                <a:spcPts val="0"/>
              </a:spcAft>
              <a:buClr>
                <a:srgbClr val="757575"/>
              </a:buClr>
              <a:buSzPts val="1800"/>
              <a:buNone/>
              <a:defRPr sz="1800">
                <a:solidFill>
                  <a:srgbClr val="757575"/>
                </a:solidFill>
              </a:defRPr>
            </a:lvl1pPr>
            <a:lvl2pPr marL="914400" lvl="1" indent="-228600" algn="l">
              <a:lnSpc>
                <a:spcPct val="150000"/>
              </a:lnSpc>
              <a:spcBef>
                <a:spcPts val="800"/>
              </a:spcBef>
              <a:spcAft>
                <a:spcPts val="0"/>
              </a:spcAft>
              <a:buClr>
                <a:srgbClr val="757575"/>
              </a:buClr>
              <a:buSzPts val="1500"/>
              <a:buNone/>
              <a:defRPr sz="1500">
                <a:solidFill>
                  <a:srgbClr val="757575"/>
                </a:solidFill>
              </a:defRPr>
            </a:lvl2pPr>
            <a:lvl3pPr marL="1371600" lvl="2" indent="-228600" algn="l">
              <a:lnSpc>
                <a:spcPct val="150000"/>
              </a:lnSpc>
              <a:spcBef>
                <a:spcPts val="800"/>
              </a:spcBef>
              <a:spcAft>
                <a:spcPts val="0"/>
              </a:spcAft>
              <a:buClr>
                <a:srgbClr val="757575"/>
              </a:buClr>
              <a:buSzPts val="1400"/>
              <a:buNone/>
              <a:defRPr sz="1400">
                <a:solidFill>
                  <a:srgbClr val="757575"/>
                </a:solidFill>
              </a:defRPr>
            </a:lvl3pPr>
            <a:lvl4pPr marL="1828800" lvl="3" indent="-228600" algn="l">
              <a:lnSpc>
                <a:spcPct val="150000"/>
              </a:lnSpc>
              <a:spcBef>
                <a:spcPts val="800"/>
              </a:spcBef>
              <a:spcAft>
                <a:spcPts val="0"/>
              </a:spcAft>
              <a:buClr>
                <a:srgbClr val="757575"/>
              </a:buClr>
              <a:buSzPts val="1200"/>
              <a:buNone/>
              <a:defRPr sz="1200">
                <a:solidFill>
                  <a:srgbClr val="757575"/>
                </a:solidFill>
              </a:defRPr>
            </a:lvl4pPr>
            <a:lvl5pPr marL="2286000" lvl="4" indent="-228600" algn="l">
              <a:lnSpc>
                <a:spcPct val="150000"/>
              </a:lnSpc>
              <a:spcBef>
                <a:spcPts val="800"/>
              </a:spcBef>
              <a:spcAft>
                <a:spcPts val="0"/>
              </a:spcAft>
              <a:buClr>
                <a:srgbClr val="757575"/>
              </a:buClr>
              <a:buSzPts val="1200"/>
              <a:buNone/>
              <a:defRPr sz="1200">
                <a:solidFill>
                  <a:srgbClr val="757575"/>
                </a:solidFill>
              </a:defRPr>
            </a:lvl5pPr>
            <a:lvl6pPr marL="2743200" lvl="5" indent="-228600" algn="l">
              <a:lnSpc>
                <a:spcPct val="90000"/>
              </a:lnSpc>
              <a:spcBef>
                <a:spcPts val="800"/>
              </a:spcBef>
              <a:spcAft>
                <a:spcPts val="0"/>
              </a:spcAft>
              <a:buClr>
                <a:srgbClr val="757575"/>
              </a:buClr>
              <a:buSzPts val="1200"/>
              <a:buNone/>
              <a:defRPr sz="1200">
                <a:solidFill>
                  <a:srgbClr val="757575"/>
                </a:solidFill>
              </a:defRPr>
            </a:lvl6pPr>
            <a:lvl7pPr marL="3200400" lvl="6" indent="-228600" algn="l">
              <a:lnSpc>
                <a:spcPct val="90000"/>
              </a:lnSpc>
              <a:spcBef>
                <a:spcPts val="1200"/>
              </a:spcBef>
              <a:spcAft>
                <a:spcPts val="0"/>
              </a:spcAft>
              <a:buClr>
                <a:srgbClr val="757575"/>
              </a:buClr>
              <a:buSzPts val="1200"/>
              <a:buNone/>
              <a:defRPr sz="1200">
                <a:solidFill>
                  <a:srgbClr val="757575"/>
                </a:solidFill>
              </a:defRPr>
            </a:lvl7pPr>
            <a:lvl8pPr marL="3657600" lvl="7" indent="-228600" algn="l">
              <a:lnSpc>
                <a:spcPct val="90000"/>
              </a:lnSpc>
              <a:spcBef>
                <a:spcPts val="1200"/>
              </a:spcBef>
              <a:spcAft>
                <a:spcPts val="0"/>
              </a:spcAft>
              <a:buClr>
                <a:srgbClr val="757575"/>
              </a:buClr>
              <a:buSzPts val="1200"/>
              <a:buNone/>
              <a:defRPr sz="1200">
                <a:solidFill>
                  <a:srgbClr val="757575"/>
                </a:solidFill>
              </a:defRPr>
            </a:lvl8pPr>
            <a:lvl9pPr marL="4114800" lvl="8" indent="-228600" algn="l">
              <a:lnSpc>
                <a:spcPct val="90000"/>
              </a:lnSpc>
              <a:spcBef>
                <a:spcPts val="1200"/>
              </a:spcBef>
              <a:spcAft>
                <a:spcPts val="1200"/>
              </a:spcAft>
              <a:buClr>
                <a:srgbClr val="757575"/>
              </a:buClr>
              <a:buSzPts val="1200"/>
              <a:buNone/>
              <a:defRPr sz="1200">
                <a:solidFill>
                  <a:srgbClr val="757575"/>
                </a:solidFill>
              </a:defRPr>
            </a:lvl9pPr>
          </a:lstStyle>
          <a:p>
            <a:endParaRPr/>
          </a:p>
        </p:txBody>
      </p:sp>
      <p:sp>
        <p:nvSpPr>
          <p:cNvPr id="157" name="Google Shape;157;p33"/>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400">
                <a:solidFill>
                  <a:schemeClr val="dk1"/>
                </a:solidFill>
                <a:latin typeface="Calibri"/>
                <a:ea typeface="Calibri"/>
                <a:cs typeface="Calibri"/>
                <a:sym typeface="Calibri"/>
              </a:defRPr>
            </a:lvl1pPr>
            <a:lvl2pPr marR="0" lvl="1" algn="l">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8" name="Google Shape;158;p33"/>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400">
                <a:solidFill>
                  <a:schemeClr val="dk1"/>
                </a:solidFill>
                <a:latin typeface="Calibri"/>
                <a:ea typeface="Calibri"/>
                <a:cs typeface="Calibri"/>
                <a:sym typeface="Calibri"/>
              </a:defRPr>
            </a:lvl1pPr>
            <a:lvl2pPr marR="0" lvl="1" algn="l">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9" name="Google Shape;159;p33"/>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rmAutofit/>
          </a:bodyPr>
          <a:lstStyle>
            <a:lvl1pPr marL="0" marR="0" lvl="0" indent="0" algn="l">
              <a:spcBef>
                <a:spcPts val="0"/>
              </a:spcBef>
              <a:buNone/>
              <a:defRPr sz="1400">
                <a:solidFill>
                  <a:schemeClr val="dk1"/>
                </a:solidFill>
                <a:latin typeface="Calibri"/>
                <a:ea typeface="Calibri"/>
                <a:cs typeface="Calibri"/>
                <a:sym typeface="Calibri"/>
              </a:defRPr>
            </a:lvl1pPr>
            <a:lvl2pPr marL="0" marR="0" lvl="1" indent="0" algn="l">
              <a:spcBef>
                <a:spcPts val="0"/>
              </a:spcBef>
              <a:buNone/>
              <a:defRPr sz="1400">
                <a:solidFill>
                  <a:schemeClr val="dk1"/>
                </a:solidFill>
                <a:latin typeface="Calibri"/>
                <a:ea typeface="Calibri"/>
                <a:cs typeface="Calibri"/>
                <a:sym typeface="Calibri"/>
              </a:defRPr>
            </a:lvl2pPr>
            <a:lvl3pPr marL="0" marR="0" lvl="2" indent="0" algn="l">
              <a:spcBef>
                <a:spcPts val="0"/>
              </a:spcBef>
              <a:buNone/>
              <a:defRPr sz="1400">
                <a:solidFill>
                  <a:schemeClr val="dk1"/>
                </a:solidFill>
                <a:latin typeface="Calibri"/>
                <a:ea typeface="Calibri"/>
                <a:cs typeface="Calibri"/>
                <a:sym typeface="Calibri"/>
              </a:defRPr>
            </a:lvl3pPr>
            <a:lvl4pPr marL="0" marR="0" lvl="3" indent="0" algn="l">
              <a:spcBef>
                <a:spcPts val="0"/>
              </a:spcBef>
              <a:buNone/>
              <a:defRPr sz="1400">
                <a:solidFill>
                  <a:schemeClr val="dk1"/>
                </a:solidFill>
                <a:latin typeface="Calibri"/>
                <a:ea typeface="Calibri"/>
                <a:cs typeface="Calibri"/>
                <a:sym typeface="Calibri"/>
              </a:defRPr>
            </a:lvl4pPr>
            <a:lvl5pPr marL="0" marR="0" lvl="4" indent="0" algn="l">
              <a:spcBef>
                <a:spcPts val="0"/>
              </a:spcBef>
              <a:buNone/>
              <a:defRPr sz="1400">
                <a:solidFill>
                  <a:schemeClr val="dk1"/>
                </a:solidFill>
                <a:latin typeface="Calibri"/>
                <a:ea typeface="Calibri"/>
                <a:cs typeface="Calibri"/>
                <a:sym typeface="Calibri"/>
              </a:defRPr>
            </a:lvl5pPr>
            <a:lvl6pPr marL="0" marR="0" lvl="5" indent="0" algn="l">
              <a:spcBef>
                <a:spcPts val="0"/>
              </a:spcBef>
              <a:buNone/>
              <a:defRPr sz="1400">
                <a:solidFill>
                  <a:schemeClr val="dk1"/>
                </a:solidFill>
                <a:latin typeface="Calibri"/>
                <a:ea typeface="Calibri"/>
                <a:cs typeface="Calibri"/>
                <a:sym typeface="Calibri"/>
              </a:defRPr>
            </a:lvl6pPr>
            <a:lvl7pPr marL="0" marR="0" lvl="6" indent="0" algn="l">
              <a:spcBef>
                <a:spcPts val="0"/>
              </a:spcBef>
              <a:buNone/>
              <a:defRPr sz="1400">
                <a:solidFill>
                  <a:schemeClr val="dk1"/>
                </a:solidFill>
                <a:latin typeface="Calibri"/>
                <a:ea typeface="Calibri"/>
                <a:cs typeface="Calibri"/>
                <a:sym typeface="Calibri"/>
              </a:defRPr>
            </a:lvl7pPr>
            <a:lvl8pPr marL="0" marR="0" lvl="7" indent="0" algn="l">
              <a:spcBef>
                <a:spcPts val="0"/>
              </a:spcBef>
              <a:buNone/>
              <a:defRPr sz="1400">
                <a:solidFill>
                  <a:schemeClr val="dk1"/>
                </a:solidFill>
                <a:latin typeface="Calibri"/>
                <a:ea typeface="Calibri"/>
                <a:cs typeface="Calibri"/>
                <a:sym typeface="Calibri"/>
              </a:defRPr>
            </a:lvl8pPr>
            <a:lvl9pPr marL="0" marR="0" lvl="8" indent="0" algn="l">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 Full Width">
  <p:cSld name="Content - Full Width">
    <p:spTree>
      <p:nvGrpSpPr>
        <p:cNvPr id="1" name="Shape 160"/>
        <p:cNvGrpSpPr/>
        <p:nvPr/>
      </p:nvGrpSpPr>
      <p:grpSpPr>
        <a:xfrm>
          <a:off x="0" y="0"/>
          <a:ext cx="0" cy="0"/>
          <a:chOff x="0" y="0"/>
          <a:chExt cx="0" cy="0"/>
        </a:xfrm>
      </p:grpSpPr>
      <p:sp>
        <p:nvSpPr>
          <p:cNvPr id="161" name="Google Shape;161;p34"/>
          <p:cNvSpPr txBox="1">
            <a:spLocks noGrp="1"/>
          </p:cNvSpPr>
          <p:nvPr>
            <p:ph type="title"/>
          </p:nvPr>
        </p:nvSpPr>
        <p:spPr>
          <a:xfrm>
            <a:off x="542923" y="542925"/>
            <a:ext cx="8058300" cy="8283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162" name="Google Shape;162;p34"/>
          <p:cNvSpPr txBox="1">
            <a:spLocks noGrp="1"/>
          </p:cNvSpPr>
          <p:nvPr>
            <p:ph type="body" idx="1"/>
          </p:nvPr>
        </p:nvSpPr>
        <p:spPr>
          <a:xfrm>
            <a:off x="542925" y="1603290"/>
            <a:ext cx="8058300" cy="2968800"/>
          </a:xfrm>
          <a:prstGeom prst="rect">
            <a:avLst/>
          </a:prstGeom>
          <a:noFill/>
          <a:ln>
            <a:noFill/>
          </a:ln>
        </p:spPr>
        <p:txBody>
          <a:bodyPr spcFirstLastPara="1" wrap="square" lIns="0" tIns="0" rIns="0" bIns="0" anchor="t" anchorCtr="0">
            <a:noAutofit/>
          </a:bodyPr>
          <a:lstStyle>
            <a:lvl1pPr marL="457200" lvl="0" indent="-317500" algn="l">
              <a:lnSpc>
                <a:spcPct val="150000"/>
              </a:lnSpc>
              <a:spcBef>
                <a:spcPts val="0"/>
              </a:spcBef>
              <a:spcAft>
                <a:spcPts val="0"/>
              </a:spcAft>
              <a:buClr>
                <a:schemeClr val="dk1"/>
              </a:buClr>
              <a:buSzPts val="1400"/>
              <a:buChar char="●"/>
              <a:defRPr sz="1100"/>
            </a:lvl1pPr>
            <a:lvl2pPr marL="914400" lvl="1" indent="-317500" algn="l">
              <a:lnSpc>
                <a:spcPct val="150000"/>
              </a:lnSpc>
              <a:spcBef>
                <a:spcPts val="800"/>
              </a:spcBef>
              <a:spcAft>
                <a:spcPts val="0"/>
              </a:spcAft>
              <a:buClr>
                <a:schemeClr val="dk1"/>
              </a:buClr>
              <a:buSzPts val="1400"/>
              <a:buChar char="○"/>
              <a:defRPr sz="1100"/>
            </a:lvl2pPr>
            <a:lvl3pPr marL="1371600" lvl="2" indent="-317500" algn="l">
              <a:lnSpc>
                <a:spcPct val="150000"/>
              </a:lnSpc>
              <a:spcBef>
                <a:spcPts val="800"/>
              </a:spcBef>
              <a:spcAft>
                <a:spcPts val="0"/>
              </a:spcAft>
              <a:buClr>
                <a:schemeClr val="dk1"/>
              </a:buClr>
              <a:buSzPts val="1400"/>
              <a:buChar char="■"/>
              <a:defRPr sz="1100"/>
            </a:lvl3pPr>
            <a:lvl4pPr marL="1828800" lvl="3" indent="-317500" algn="l">
              <a:lnSpc>
                <a:spcPct val="150000"/>
              </a:lnSpc>
              <a:spcBef>
                <a:spcPts val="800"/>
              </a:spcBef>
              <a:spcAft>
                <a:spcPts val="0"/>
              </a:spcAft>
              <a:buClr>
                <a:schemeClr val="dk1"/>
              </a:buClr>
              <a:buSzPts val="1400"/>
              <a:buChar char="●"/>
              <a:defRPr sz="1100"/>
            </a:lvl4pPr>
            <a:lvl5pPr marL="2286000" lvl="4" indent="-317500" algn="l">
              <a:lnSpc>
                <a:spcPct val="150000"/>
              </a:lnSpc>
              <a:spcBef>
                <a:spcPts val="800"/>
              </a:spcBef>
              <a:spcAft>
                <a:spcPts val="0"/>
              </a:spcAft>
              <a:buClr>
                <a:schemeClr val="dk1"/>
              </a:buClr>
              <a:buSzPts val="1400"/>
              <a:buChar char="○"/>
              <a:defRPr sz="1100"/>
            </a:lvl5pPr>
            <a:lvl6pPr marL="2743200" lvl="5" indent="-317500" algn="l">
              <a:lnSpc>
                <a:spcPct val="90000"/>
              </a:lnSpc>
              <a:spcBef>
                <a:spcPts val="800"/>
              </a:spcBef>
              <a:spcAft>
                <a:spcPts val="0"/>
              </a:spcAft>
              <a:buClr>
                <a:schemeClr val="dk1"/>
              </a:buClr>
              <a:buSzPts val="1400"/>
              <a:buChar char="■"/>
              <a:defRPr sz="1100"/>
            </a:lvl6pPr>
            <a:lvl7pPr marL="3200400" lvl="6" indent="-317500" algn="l">
              <a:lnSpc>
                <a:spcPct val="90000"/>
              </a:lnSpc>
              <a:spcBef>
                <a:spcPts val="1200"/>
              </a:spcBef>
              <a:spcAft>
                <a:spcPts val="0"/>
              </a:spcAft>
              <a:buClr>
                <a:schemeClr val="dk1"/>
              </a:buClr>
              <a:buSzPts val="1400"/>
              <a:buChar char="●"/>
              <a:defRPr sz="1100"/>
            </a:lvl7pPr>
            <a:lvl8pPr marL="3657600" lvl="7" indent="-317500" algn="l">
              <a:lnSpc>
                <a:spcPct val="90000"/>
              </a:lnSpc>
              <a:spcBef>
                <a:spcPts val="1200"/>
              </a:spcBef>
              <a:spcAft>
                <a:spcPts val="0"/>
              </a:spcAft>
              <a:buClr>
                <a:schemeClr val="dk1"/>
              </a:buClr>
              <a:buSzPts val="1400"/>
              <a:buChar char="○"/>
              <a:defRPr sz="1100"/>
            </a:lvl8pPr>
            <a:lvl9pPr marL="4114800" lvl="8" indent="-317500" algn="l">
              <a:lnSpc>
                <a:spcPct val="90000"/>
              </a:lnSpc>
              <a:spcBef>
                <a:spcPts val="1200"/>
              </a:spcBef>
              <a:spcAft>
                <a:spcPts val="1200"/>
              </a:spcAft>
              <a:buClr>
                <a:schemeClr val="dk1"/>
              </a:buClr>
              <a:buSzPts val="1400"/>
              <a:buChar char="■"/>
              <a:defRPr sz="1100"/>
            </a:lvl9pPr>
          </a:lstStyle>
          <a:p>
            <a:endParaRPr/>
          </a:p>
        </p:txBody>
      </p:sp>
      <p:cxnSp>
        <p:nvCxnSpPr>
          <p:cNvPr id="163" name="Google Shape;163;p34"/>
          <p:cNvCxnSpPr/>
          <p:nvPr/>
        </p:nvCxnSpPr>
        <p:spPr>
          <a:xfrm>
            <a:off x="542923" y="1457762"/>
            <a:ext cx="417300" cy="0"/>
          </a:xfrm>
          <a:prstGeom prst="straightConnector1">
            <a:avLst/>
          </a:prstGeom>
          <a:noFill/>
          <a:ln w="50800" cap="flat" cmpd="sng">
            <a:solidFill>
              <a:srgbClr val="F9C423"/>
            </a:solidFill>
            <a:prstDash val="solid"/>
            <a:miter lim="800000"/>
            <a:headEnd type="none" w="sm" len="sm"/>
            <a:tailEnd type="none" w="sm" len="sm"/>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blipFill>
          <a:blip r:embed="rId2">
            <a:alphaModFix/>
          </a:blip>
          <a:stretch>
            <a:fillRect/>
          </a:stretch>
        </a:blipFill>
        <a:effectLst/>
      </p:bgPr>
    </p:bg>
    <p:spTree>
      <p:nvGrpSpPr>
        <p:cNvPr id="1" name="Shape 164"/>
        <p:cNvGrpSpPr/>
        <p:nvPr/>
      </p:nvGrpSpPr>
      <p:grpSpPr>
        <a:xfrm>
          <a:off x="0" y="0"/>
          <a:ext cx="0" cy="0"/>
          <a:chOff x="0" y="0"/>
          <a:chExt cx="0" cy="0"/>
        </a:xfrm>
      </p:grpSpPr>
      <p:sp>
        <p:nvSpPr>
          <p:cNvPr id="165" name="Google Shape;165;p35"/>
          <p:cNvSpPr txBox="1">
            <a:spLocks noGrp="1"/>
          </p:cNvSpPr>
          <p:nvPr>
            <p:ph type="title"/>
          </p:nvPr>
        </p:nvSpPr>
        <p:spPr>
          <a:xfrm>
            <a:off x="720000" y="445025"/>
            <a:ext cx="7704000" cy="572700"/>
          </a:xfrm>
          <a:prstGeom prst="rect">
            <a:avLst/>
          </a:prstGeom>
          <a:noFill/>
          <a:ln>
            <a:noFill/>
          </a:ln>
        </p:spPr>
        <p:txBody>
          <a:bodyPr spcFirstLastPara="1" wrap="square" lIns="68575" tIns="68575" rIns="68575" bIns="68575" anchor="t" anchorCtr="0">
            <a:noAutofit/>
          </a:bodyPr>
          <a:lstStyle>
            <a:lvl1pPr lvl="0" algn="ctr">
              <a:lnSpc>
                <a:spcPct val="100000"/>
              </a:lnSpc>
              <a:spcBef>
                <a:spcPts val="0"/>
              </a:spcBef>
              <a:spcAft>
                <a:spcPts val="0"/>
              </a:spcAft>
              <a:buClr>
                <a:schemeClr val="dk1"/>
              </a:buClr>
              <a:buSzPts val="2600"/>
              <a:buFont typeface="Arial Black"/>
              <a:buNone/>
              <a:defRPr sz="1100"/>
            </a:lvl1pPr>
            <a:lvl2pPr lvl="1">
              <a:spcBef>
                <a:spcPts val="0"/>
              </a:spcBef>
              <a:spcAft>
                <a:spcPts val="0"/>
              </a:spcAft>
              <a:buSzPts val="2600"/>
              <a:buNone/>
              <a:defRPr sz="1100"/>
            </a:lvl2pPr>
            <a:lvl3pPr lvl="2">
              <a:spcBef>
                <a:spcPts val="0"/>
              </a:spcBef>
              <a:spcAft>
                <a:spcPts val="0"/>
              </a:spcAft>
              <a:buSzPts val="2600"/>
              <a:buNone/>
              <a:defRPr sz="1100"/>
            </a:lvl3pPr>
            <a:lvl4pPr lvl="3">
              <a:spcBef>
                <a:spcPts val="0"/>
              </a:spcBef>
              <a:spcAft>
                <a:spcPts val="0"/>
              </a:spcAft>
              <a:buSzPts val="2600"/>
              <a:buNone/>
              <a:defRPr sz="1100"/>
            </a:lvl4pPr>
            <a:lvl5pPr lvl="4">
              <a:spcBef>
                <a:spcPts val="0"/>
              </a:spcBef>
              <a:spcAft>
                <a:spcPts val="0"/>
              </a:spcAft>
              <a:buSzPts val="2600"/>
              <a:buNone/>
              <a:defRPr sz="1100"/>
            </a:lvl5pPr>
            <a:lvl6pPr lvl="5">
              <a:spcBef>
                <a:spcPts val="0"/>
              </a:spcBef>
              <a:spcAft>
                <a:spcPts val="0"/>
              </a:spcAft>
              <a:buSzPts val="2600"/>
              <a:buNone/>
              <a:defRPr sz="1100"/>
            </a:lvl6pPr>
            <a:lvl7pPr lvl="6">
              <a:spcBef>
                <a:spcPts val="0"/>
              </a:spcBef>
              <a:spcAft>
                <a:spcPts val="0"/>
              </a:spcAft>
              <a:buSzPts val="2600"/>
              <a:buNone/>
              <a:defRPr sz="1100"/>
            </a:lvl7pPr>
            <a:lvl8pPr lvl="7">
              <a:spcBef>
                <a:spcPts val="0"/>
              </a:spcBef>
              <a:spcAft>
                <a:spcPts val="0"/>
              </a:spcAft>
              <a:buSzPts val="2600"/>
              <a:buNone/>
              <a:defRPr sz="1100"/>
            </a:lvl8pPr>
            <a:lvl9pPr lvl="8">
              <a:spcBef>
                <a:spcPts val="0"/>
              </a:spcBef>
              <a:spcAft>
                <a:spcPts val="0"/>
              </a:spcAft>
              <a:buSzPts val="2600"/>
              <a:buNone/>
              <a:defRPr sz="1100"/>
            </a:lvl9pPr>
          </a:lstStyle>
          <a:p>
            <a:endParaRPr/>
          </a:p>
        </p:txBody>
      </p:sp>
      <p:sp>
        <p:nvSpPr>
          <p:cNvPr id="166" name="Google Shape;166;p35"/>
          <p:cNvSpPr txBox="1">
            <a:spLocks noGrp="1"/>
          </p:cNvSpPr>
          <p:nvPr>
            <p:ph type="title" idx="2"/>
          </p:nvPr>
        </p:nvSpPr>
        <p:spPr>
          <a:xfrm>
            <a:off x="1535050" y="3501550"/>
            <a:ext cx="2722800" cy="558900"/>
          </a:xfrm>
          <a:prstGeom prst="rect">
            <a:avLst/>
          </a:prstGeom>
          <a:noFill/>
          <a:ln>
            <a:noFill/>
          </a:ln>
        </p:spPr>
        <p:txBody>
          <a:bodyPr spcFirstLastPara="1" wrap="square" lIns="68575" tIns="68575" rIns="68575" bIns="68575" anchor="t" anchorCtr="0">
            <a:noAutofit/>
          </a:bodyPr>
          <a:lstStyle>
            <a:lvl1pPr lvl="0" algn="ctr">
              <a:lnSpc>
                <a:spcPct val="100000"/>
              </a:lnSpc>
              <a:spcBef>
                <a:spcPts val="0"/>
              </a:spcBef>
              <a:spcAft>
                <a:spcPts val="0"/>
              </a:spcAft>
              <a:buClr>
                <a:schemeClr val="dk1"/>
              </a:buClr>
              <a:buSzPts val="2600"/>
              <a:buFont typeface="Arial Black"/>
              <a:buNone/>
              <a:defRPr sz="2500"/>
            </a:lvl1pPr>
            <a:lvl2pPr lvl="1">
              <a:spcBef>
                <a:spcPts val="0"/>
              </a:spcBef>
              <a:spcAft>
                <a:spcPts val="0"/>
              </a:spcAft>
              <a:buSzPts val="2600"/>
              <a:buNone/>
              <a:defRPr sz="1100"/>
            </a:lvl2pPr>
            <a:lvl3pPr lvl="2">
              <a:spcBef>
                <a:spcPts val="0"/>
              </a:spcBef>
              <a:spcAft>
                <a:spcPts val="0"/>
              </a:spcAft>
              <a:buSzPts val="2600"/>
              <a:buNone/>
              <a:defRPr sz="1100"/>
            </a:lvl3pPr>
            <a:lvl4pPr lvl="3">
              <a:spcBef>
                <a:spcPts val="0"/>
              </a:spcBef>
              <a:spcAft>
                <a:spcPts val="0"/>
              </a:spcAft>
              <a:buSzPts val="2600"/>
              <a:buNone/>
              <a:defRPr sz="1100"/>
            </a:lvl4pPr>
            <a:lvl5pPr lvl="4">
              <a:spcBef>
                <a:spcPts val="0"/>
              </a:spcBef>
              <a:spcAft>
                <a:spcPts val="0"/>
              </a:spcAft>
              <a:buSzPts val="2600"/>
              <a:buNone/>
              <a:defRPr sz="1100"/>
            </a:lvl5pPr>
            <a:lvl6pPr lvl="5">
              <a:spcBef>
                <a:spcPts val="0"/>
              </a:spcBef>
              <a:spcAft>
                <a:spcPts val="0"/>
              </a:spcAft>
              <a:buSzPts val="2600"/>
              <a:buNone/>
              <a:defRPr sz="1100"/>
            </a:lvl6pPr>
            <a:lvl7pPr lvl="6">
              <a:spcBef>
                <a:spcPts val="0"/>
              </a:spcBef>
              <a:spcAft>
                <a:spcPts val="0"/>
              </a:spcAft>
              <a:buSzPts val="2600"/>
              <a:buNone/>
              <a:defRPr sz="1100"/>
            </a:lvl7pPr>
            <a:lvl8pPr lvl="7">
              <a:spcBef>
                <a:spcPts val="0"/>
              </a:spcBef>
              <a:spcAft>
                <a:spcPts val="0"/>
              </a:spcAft>
              <a:buSzPts val="2600"/>
              <a:buNone/>
              <a:defRPr sz="1100"/>
            </a:lvl8pPr>
            <a:lvl9pPr lvl="8">
              <a:spcBef>
                <a:spcPts val="0"/>
              </a:spcBef>
              <a:spcAft>
                <a:spcPts val="0"/>
              </a:spcAft>
              <a:buSzPts val="2600"/>
              <a:buNone/>
              <a:defRPr sz="1100"/>
            </a:lvl9pPr>
          </a:lstStyle>
          <a:p>
            <a:endParaRPr/>
          </a:p>
        </p:txBody>
      </p:sp>
      <p:sp>
        <p:nvSpPr>
          <p:cNvPr id="167" name="Google Shape;167;p35"/>
          <p:cNvSpPr txBox="1">
            <a:spLocks noGrp="1"/>
          </p:cNvSpPr>
          <p:nvPr>
            <p:ph type="title" idx="3"/>
          </p:nvPr>
        </p:nvSpPr>
        <p:spPr>
          <a:xfrm>
            <a:off x="4904150" y="3501550"/>
            <a:ext cx="2722800" cy="558900"/>
          </a:xfrm>
          <a:prstGeom prst="rect">
            <a:avLst/>
          </a:prstGeom>
          <a:noFill/>
          <a:ln>
            <a:noFill/>
          </a:ln>
        </p:spPr>
        <p:txBody>
          <a:bodyPr spcFirstLastPara="1" wrap="square" lIns="68575" tIns="68575" rIns="68575" bIns="68575" anchor="t" anchorCtr="0">
            <a:noAutofit/>
          </a:bodyPr>
          <a:lstStyle>
            <a:lvl1pPr lvl="0" algn="ctr">
              <a:lnSpc>
                <a:spcPct val="100000"/>
              </a:lnSpc>
              <a:spcBef>
                <a:spcPts val="0"/>
              </a:spcBef>
              <a:spcAft>
                <a:spcPts val="0"/>
              </a:spcAft>
              <a:buClr>
                <a:schemeClr val="dk1"/>
              </a:buClr>
              <a:buSzPts val="2600"/>
              <a:buFont typeface="Arial Black"/>
              <a:buNone/>
              <a:defRPr sz="2500"/>
            </a:lvl1pPr>
            <a:lvl2pPr lvl="1">
              <a:spcBef>
                <a:spcPts val="0"/>
              </a:spcBef>
              <a:spcAft>
                <a:spcPts val="0"/>
              </a:spcAft>
              <a:buSzPts val="2600"/>
              <a:buNone/>
              <a:defRPr sz="1100"/>
            </a:lvl2pPr>
            <a:lvl3pPr lvl="2">
              <a:spcBef>
                <a:spcPts val="0"/>
              </a:spcBef>
              <a:spcAft>
                <a:spcPts val="0"/>
              </a:spcAft>
              <a:buSzPts val="2600"/>
              <a:buNone/>
              <a:defRPr sz="1100"/>
            </a:lvl3pPr>
            <a:lvl4pPr lvl="3">
              <a:spcBef>
                <a:spcPts val="0"/>
              </a:spcBef>
              <a:spcAft>
                <a:spcPts val="0"/>
              </a:spcAft>
              <a:buSzPts val="2600"/>
              <a:buNone/>
              <a:defRPr sz="1100"/>
            </a:lvl4pPr>
            <a:lvl5pPr lvl="4">
              <a:spcBef>
                <a:spcPts val="0"/>
              </a:spcBef>
              <a:spcAft>
                <a:spcPts val="0"/>
              </a:spcAft>
              <a:buSzPts val="2600"/>
              <a:buNone/>
              <a:defRPr sz="1100"/>
            </a:lvl5pPr>
            <a:lvl6pPr lvl="5">
              <a:spcBef>
                <a:spcPts val="0"/>
              </a:spcBef>
              <a:spcAft>
                <a:spcPts val="0"/>
              </a:spcAft>
              <a:buSzPts val="2600"/>
              <a:buNone/>
              <a:defRPr sz="1100"/>
            </a:lvl6pPr>
            <a:lvl7pPr lvl="6">
              <a:spcBef>
                <a:spcPts val="0"/>
              </a:spcBef>
              <a:spcAft>
                <a:spcPts val="0"/>
              </a:spcAft>
              <a:buSzPts val="2600"/>
              <a:buNone/>
              <a:defRPr sz="1100"/>
            </a:lvl7pPr>
            <a:lvl8pPr lvl="7">
              <a:spcBef>
                <a:spcPts val="0"/>
              </a:spcBef>
              <a:spcAft>
                <a:spcPts val="0"/>
              </a:spcAft>
              <a:buSzPts val="2600"/>
              <a:buNone/>
              <a:defRPr sz="1100"/>
            </a:lvl8pPr>
            <a:lvl9pPr lvl="8">
              <a:spcBef>
                <a:spcPts val="0"/>
              </a:spcBef>
              <a:spcAft>
                <a:spcPts val="0"/>
              </a:spcAft>
              <a:buSzPts val="2600"/>
              <a:buNone/>
              <a:defRPr sz="1100"/>
            </a:lvl9pPr>
          </a:lstStyle>
          <a:p>
            <a:endParaRPr/>
          </a:p>
        </p:txBody>
      </p:sp>
      <p:sp>
        <p:nvSpPr>
          <p:cNvPr id="168" name="Google Shape;168;p35"/>
          <p:cNvSpPr txBox="1">
            <a:spLocks noGrp="1"/>
          </p:cNvSpPr>
          <p:nvPr>
            <p:ph type="subTitle" idx="1"/>
          </p:nvPr>
        </p:nvSpPr>
        <p:spPr>
          <a:xfrm>
            <a:off x="4904152" y="2295475"/>
            <a:ext cx="2722800" cy="1046700"/>
          </a:xfrm>
          <a:prstGeom prst="rect">
            <a:avLst/>
          </a:prstGeom>
          <a:noFill/>
          <a:ln>
            <a:noFill/>
          </a:ln>
        </p:spPr>
        <p:txBody>
          <a:bodyPr spcFirstLastPara="1" wrap="square" lIns="68575" tIns="68575" rIns="68575" bIns="68575" anchor="t" anchorCtr="0">
            <a:noAutofit/>
          </a:bodyPr>
          <a:lstStyle>
            <a:lvl1pPr lvl="0" algn="ctr">
              <a:lnSpc>
                <a:spcPct val="100000"/>
              </a:lnSpc>
              <a:spcBef>
                <a:spcPts val="0"/>
              </a:spcBef>
              <a:spcAft>
                <a:spcPts val="0"/>
              </a:spcAft>
              <a:buClr>
                <a:schemeClr val="dk1"/>
              </a:buClr>
              <a:buSzPts val="2100"/>
              <a:buNone/>
              <a:defRPr sz="1400" b="0"/>
            </a:lvl1pPr>
            <a:lvl2pPr lvl="1" algn="ctr">
              <a:lnSpc>
                <a:spcPct val="100000"/>
              </a:lnSpc>
              <a:spcBef>
                <a:spcPts val="0"/>
              </a:spcBef>
              <a:spcAft>
                <a:spcPts val="0"/>
              </a:spcAft>
              <a:buClr>
                <a:schemeClr val="dk1"/>
              </a:buClr>
              <a:buSzPts val="2100"/>
              <a:buNone/>
              <a:defRPr sz="2800"/>
            </a:lvl2pPr>
            <a:lvl3pPr lvl="2" algn="ctr">
              <a:lnSpc>
                <a:spcPct val="100000"/>
              </a:lnSpc>
              <a:spcBef>
                <a:spcPts val="0"/>
              </a:spcBef>
              <a:spcAft>
                <a:spcPts val="0"/>
              </a:spcAft>
              <a:buClr>
                <a:schemeClr val="dk1"/>
              </a:buClr>
              <a:buSzPts val="2100"/>
              <a:buNone/>
              <a:defRPr sz="2800"/>
            </a:lvl3pPr>
            <a:lvl4pPr lvl="3" algn="ctr">
              <a:lnSpc>
                <a:spcPct val="100000"/>
              </a:lnSpc>
              <a:spcBef>
                <a:spcPts val="0"/>
              </a:spcBef>
              <a:spcAft>
                <a:spcPts val="0"/>
              </a:spcAft>
              <a:buClr>
                <a:schemeClr val="dk1"/>
              </a:buClr>
              <a:buSzPts val="2100"/>
              <a:buNone/>
              <a:defRPr sz="2800"/>
            </a:lvl4pPr>
            <a:lvl5pPr lvl="4" algn="ctr">
              <a:lnSpc>
                <a:spcPct val="100000"/>
              </a:lnSpc>
              <a:spcBef>
                <a:spcPts val="0"/>
              </a:spcBef>
              <a:spcAft>
                <a:spcPts val="0"/>
              </a:spcAft>
              <a:buClr>
                <a:schemeClr val="dk1"/>
              </a:buClr>
              <a:buSzPts val="2100"/>
              <a:buNone/>
              <a:defRPr sz="2800"/>
            </a:lvl5pPr>
            <a:lvl6pPr lvl="5" algn="ctr">
              <a:lnSpc>
                <a:spcPct val="100000"/>
              </a:lnSpc>
              <a:spcBef>
                <a:spcPts val="0"/>
              </a:spcBef>
              <a:spcAft>
                <a:spcPts val="0"/>
              </a:spcAft>
              <a:buClr>
                <a:schemeClr val="dk1"/>
              </a:buClr>
              <a:buSzPts val="2100"/>
              <a:buNone/>
              <a:defRPr sz="2800"/>
            </a:lvl6pPr>
            <a:lvl7pPr lvl="6" algn="ctr">
              <a:lnSpc>
                <a:spcPct val="100000"/>
              </a:lnSpc>
              <a:spcBef>
                <a:spcPts val="0"/>
              </a:spcBef>
              <a:spcAft>
                <a:spcPts val="0"/>
              </a:spcAft>
              <a:buClr>
                <a:schemeClr val="dk1"/>
              </a:buClr>
              <a:buSzPts val="2100"/>
              <a:buNone/>
              <a:defRPr sz="2800"/>
            </a:lvl7pPr>
            <a:lvl8pPr lvl="7" algn="ctr">
              <a:lnSpc>
                <a:spcPct val="100000"/>
              </a:lnSpc>
              <a:spcBef>
                <a:spcPts val="0"/>
              </a:spcBef>
              <a:spcAft>
                <a:spcPts val="0"/>
              </a:spcAft>
              <a:buClr>
                <a:schemeClr val="dk1"/>
              </a:buClr>
              <a:buSzPts val="2100"/>
              <a:buNone/>
              <a:defRPr sz="2800"/>
            </a:lvl8pPr>
            <a:lvl9pPr lvl="8" algn="ctr">
              <a:lnSpc>
                <a:spcPct val="100000"/>
              </a:lnSpc>
              <a:spcBef>
                <a:spcPts val="0"/>
              </a:spcBef>
              <a:spcAft>
                <a:spcPts val="0"/>
              </a:spcAft>
              <a:buClr>
                <a:schemeClr val="dk1"/>
              </a:buClr>
              <a:buSzPts val="2100"/>
              <a:buNone/>
              <a:defRPr sz="2800"/>
            </a:lvl9pPr>
          </a:lstStyle>
          <a:p>
            <a:endParaRPr/>
          </a:p>
        </p:txBody>
      </p:sp>
      <p:sp>
        <p:nvSpPr>
          <p:cNvPr id="169" name="Google Shape;169;p35"/>
          <p:cNvSpPr txBox="1">
            <a:spLocks noGrp="1"/>
          </p:cNvSpPr>
          <p:nvPr>
            <p:ph type="subTitle" idx="4"/>
          </p:nvPr>
        </p:nvSpPr>
        <p:spPr>
          <a:xfrm>
            <a:off x="1535050" y="2295475"/>
            <a:ext cx="2722800" cy="1046700"/>
          </a:xfrm>
          <a:prstGeom prst="rect">
            <a:avLst/>
          </a:prstGeom>
          <a:noFill/>
          <a:ln>
            <a:noFill/>
          </a:ln>
        </p:spPr>
        <p:txBody>
          <a:bodyPr spcFirstLastPara="1" wrap="square" lIns="68575" tIns="68575" rIns="68575" bIns="68575" anchor="t" anchorCtr="0">
            <a:noAutofit/>
          </a:bodyPr>
          <a:lstStyle>
            <a:lvl1pPr lvl="0" algn="ctr">
              <a:lnSpc>
                <a:spcPct val="100000"/>
              </a:lnSpc>
              <a:spcBef>
                <a:spcPts val="0"/>
              </a:spcBef>
              <a:spcAft>
                <a:spcPts val="0"/>
              </a:spcAft>
              <a:buClr>
                <a:schemeClr val="dk1"/>
              </a:buClr>
              <a:buSzPts val="2100"/>
              <a:buNone/>
              <a:defRPr sz="1400" b="0"/>
            </a:lvl1pPr>
            <a:lvl2pPr lvl="1" algn="ctr">
              <a:lnSpc>
                <a:spcPct val="100000"/>
              </a:lnSpc>
              <a:spcBef>
                <a:spcPts val="0"/>
              </a:spcBef>
              <a:spcAft>
                <a:spcPts val="0"/>
              </a:spcAft>
              <a:buClr>
                <a:schemeClr val="dk1"/>
              </a:buClr>
              <a:buSzPts val="2100"/>
              <a:buNone/>
              <a:defRPr sz="2800"/>
            </a:lvl2pPr>
            <a:lvl3pPr lvl="2" algn="ctr">
              <a:lnSpc>
                <a:spcPct val="100000"/>
              </a:lnSpc>
              <a:spcBef>
                <a:spcPts val="0"/>
              </a:spcBef>
              <a:spcAft>
                <a:spcPts val="0"/>
              </a:spcAft>
              <a:buClr>
                <a:schemeClr val="dk1"/>
              </a:buClr>
              <a:buSzPts val="2100"/>
              <a:buNone/>
              <a:defRPr sz="2800"/>
            </a:lvl3pPr>
            <a:lvl4pPr lvl="3" algn="ctr">
              <a:lnSpc>
                <a:spcPct val="100000"/>
              </a:lnSpc>
              <a:spcBef>
                <a:spcPts val="0"/>
              </a:spcBef>
              <a:spcAft>
                <a:spcPts val="0"/>
              </a:spcAft>
              <a:buClr>
                <a:schemeClr val="dk1"/>
              </a:buClr>
              <a:buSzPts val="2100"/>
              <a:buNone/>
              <a:defRPr sz="2800"/>
            </a:lvl4pPr>
            <a:lvl5pPr lvl="4" algn="ctr">
              <a:lnSpc>
                <a:spcPct val="100000"/>
              </a:lnSpc>
              <a:spcBef>
                <a:spcPts val="0"/>
              </a:spcBef>
              <a:spcAft>
                <a:spcPts val="0"/>
              </a:spcAft>
              <a:buClr>
                <a:schemeClr val="dk1"/>
              </a:buClr>
              <a:buSzPts val="2100"/>
              <a:buNone/>
              <a:defRPr sz="2800"/>
            </a:lvl5pPr>
            <a:lvl6pPr lvl="5" algn="ctr">
              <a:lnSpc>
                <a:spcPct val="100000"/>
              </a:lnSpc>
              <a:spcBef>
                <a:spcPts val="0"/>
              </a:spcBef>
              <a:spcAft>
                <a:spcPts val="0"/>
              </a:spcAft>
              <a:buClr>
                <a:schemeClr val="dk1"/>
              </a:buClr>
              <a:buSzPts val="2100"/>
              <a:buNone/>
              <a:defRPr sz="2800"/>
            </a:lvl6pPr>
            <a:lvl7pPr lvl="6" algn="ctr">
              <a:lnSpc>
                <a:spcPct val="100000"/>
              </a:lnSpc>
              <a:spcBef>
                <a:spcPts val="0"/>
              </a:spcBef>
              <a:spcAft>
                <a:spcPts val="0"/>
              </a:spcAft>
              <a:buClr>
                <a:schemeClr val="dk1"/>
              </a:buClr>
              <a:buSzPts val="2100"/>
              <a:buNone/>
              <a:defRPr sz="2800"/>
            </a:lvl7pPr>
            <a:lvl8pPr lvl="7" algn="ctr">
              <a:lnSpc>
                <a:spcPct val="100000"/>
              </a:lnSpc>
              <a:spcBef>
                <a:spcPts val="0"/>
              </a:spcBef>
              <a:spcAft>
                <a:spcPts val="0"/>
              </a:spcAft>
              <a:buClr>
                <a:schemeClr val="dk1"/>
              </a:buClr>
              <a:buSzPts val="2100"/>
              <a:buNone/>
              <a:defRPr sz="2800"/>
            </a:lvl8pPr>
            <a:lvl9pPr lvl="8" algn="ctr">
              <a:lnSpc>
                <a:spcPct val="100000"/>
              </a:lnSpc>
              <a:spcBef>
                <a:spcPts val="0"/>
              </a:spcBef>
              <a:spcAft>
                <a:spcPts val="0"/>
              </a:spcAft>
              <a:buClr>
                <a:schemeClr val="dk1"/>
              </a:buClr>
              <a:buSzPts val="2100"/>
              <a:buNone/>
              <a:defRPr sz="2800"/>
            </a:lvl9pPr>
          </a:lstStyle>
          <a:p>
            <a:endParaRPr/>
          </a:p>
        </p:txBody>
      </p:sp>
      <p:sp>
        <p:nvSpPr>
          <p:cNvPr id="170" name="Google Shape;170;p35"/>
          <p:cNvSpPr/>
          <p:nvPr/>
        </p:nvSpPr>
        <p:spPr>
          <a:xfrm>
            <a:off x="-944225" y="-771375"/>
            <a:ext cx="5017200" cy="5017200"/>
          </a:xfrm>
          <a:prstGeom prst="ellipse">
            <a:avLst/>
          </a:prstGeom>
          <a:gradFill>
            <a:gsLst>
              <a:gs pos="0">
                <a:srgbClr val="FFFFFF">
                  <a:alpha val="14901"/>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1" name="Google Shape;171;p35"/>
          <p:cNvSpPr/>
          <p:nvPr/>
        </p:nvSpPr>
        <p:spPr>
          <a:xfrm>
            <a:off x="6250675" y="2068287"/>
            <a:ext cx="3603600" cy="3603600"/>
          </a:xfrm>
          <a:prstGeom prst="ellipse">
            <a:avLst/>
          </a:prstGeom>
          <a:gradFill>
            <a:gsLst>
              <a:gs pos="0">
                <a:srgbClr val="FFFFFF">
                  <a:alpha val="14901"/>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2" name="Google Shape;172;p35"/>
          <p:cNvSpPr/>
          <p:nvPr/>
        </p:nvSpPr>
        <p:spPr>
          <a:xfrm>
            <a:off x="8423988" y="859361"/>
            <a:ext cx="400800" cy="3624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69800"/>
              </a:scheme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3" name="Google Shape;173;p35"/>
          <p:cNvSpPr/>
          <p:nvPr/>
        </p:nvSpPr>
        <p:spPr>
          <a:xfrm>
            <a:off x="312288" y="4468061"/>
            <a:ext cx="400800" cy="3624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69800"/>
              </a:scheme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nvGrpSpPr>
          <p:cNvPr id="174" name="Google Shape;174;p35"/>
          <p:cNvGrpSpPr/>
          <p:nvPr/>
        </p:nvGrpSpPr>
        <p:grpSpPr>
          <a:xfrm rot="-5400000">
            <a:off x="-816693" y="997044"/>
            <a:ext cx="2428951" cy="434862"/>
            <a:chOff x="1358103" y="3291921"/>
            <a:chExt cx="3368397" cy="603054"/>
          </a:xfrm>
        </p:grpSpPr>
        <p:sp>
          <p:nvSpPr>
            <p:cNvPr id="175" name="Google Shape;175;p35"/>
            <p:cNvSpPr/>
            <p:nvPr/>
          </p:nvSpPr>
          <p:spPr>
            <a:xfrm>
              <a:off x="1483200" y="3347875"/>
              <a:ext cx="3243300" cy="547100"/>
            </a:xfrm>
            <a:custGeom>
              <a:avLst/>
              <a:gdLst/>
              <a:ahLst/>
              <a:cxnLst/>
              <a:rect l="l" t="t" r="r" b="b"/>
              <a:pathLst>
                <a:path w="129732" h="21884" fill="none" extrusionOk="0">
                  <a:moveTo>
                    <a:pt x="129731" y="11311"/>
                  </a:moveTo>
                  <a:lnTo>
                    <a:pt x="100335" y="11311"/>
                  </a:lnTo>
                  <a:lnTo>
                    <a:pt x="89738" y="21884"/>
                  </a:lnTo>
                  <a:lnTo>
                    <a:pt x="34529" y="21884"/>
                  </a:lnTo>
                  <a:lnTo>
                    <a:pt x="12633" y="0"/>
                  </a:lnTo>
                  <a:lnTo>
                    <a:pt x="1" y="0"/>
                  </a:lnTo>
                </a:path>
              </a:pathLst>
            </a:custGeom>
            <a:noFill/>
            <a:ln w="9525" cap="flat" cmpd="sng">
              <a:solidFill>
                <a:schemeClr val="lt1"/>
              </a:solidFill>
              <a:prstDash val="solid"/>
              <a:miter lim="11906"/>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6" name="Google Shape;176;p35"/>
            <p:cNvSpPr/>
            <p:nvPr/>
          </p:nvSpPr>
          <p:spPr>
            <a:xfrm>
              <a:off x="1358103" y="3291921"/>
              <a:ext cx="125123" cy="125328"/>
            </a:xfrm>
            <a:custGeom>
              <a:avLst/>
              <a:gdLst/>
              <a:ahLst/>
              <a:cxnLst/>
              <a:rect l="l" t="t" r="r" b="b"/>
              <a:pathLst>
                <a:path w="7383" h="7394" fill="none" extrusionOk="0">
                  <a:moveTo>
                    <a:pt x="1" y="3691"/>
                  </a:moveTo>
                  <a:cubicBezTo>
                    <a:pt x="1" y="1643"/>
                    <a:pt x="1644" y="0"/>
                    <a:pt x="3692" y="0"/>
                  </a:cubicBezTo>
                  <a:cubicBezTo>
                    <a:pt x="5728" y="0"/>
                    <a:pt x="7383" y="1643"/>
                    <a:pt x="7383" y="3691"/>
                  </a:cubicBezTo>
                  <a:cubicBezTo>
                    <a:pt x="7383" y="5727"/>
                    <a:pt x="5728" y="7382"/>
                    <a:pt x="3692" y="7382"/>
                  </a:cubicBezTo>
                  <a:cubicBezTo>
                    <a:pt x="1644" y="7394"/>
                    <a:pt x="1" y="5727"/>
                    <a:pt x="1" y="3691"/>
                  </a:cubicBezTo>
                  <a:close/>
                </a:path>
              </a:pathLst>
            </a:custGeom>
            <a:noFill/>
            <a:ln w="9525" cap="flat" cmpd="sng">
              <a:solidFill>
                <a:schemeClr val="lt1"/>
              </a:solidFill>
              <a:prstDash val="solid"/>
              <a:miter lim="11906"/>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pic>
        <p:nvPicPr>
          <p:cNvPr id="177" name="Google Shape;177;p35"/>
          <p:cNvPicPr preferRelativeResize="0"/>
          <p:nvPr/>
        </p:nvPicPr>
        <p:blipFill rotWithShape="1">
          <a:blip r:embed="rId3">
            <a:alphaModFix/>
          </a:blip>
          <a:srcRect b="33937"/>
          <a:stretch/>
        </p:blipFill>
        <p:spPr>
          <a:xfrm>
            <a:off x="5796100" y="3803150"/>
            <a:ext cx="3347900" cy="1340349"/>
          </a:xfrm>
          <a:prstGeom prst="rect">
            <a:avLst/>
          </a:prstGeom>
          <a:noFill/>
          <a:ln>
            <a:noFill/>
          </a:ln>
        </p:spPr>
      </p:pic>
      <p:pic>
        <p:nvPicPr>
          <p:cNvPr id="178" name="Google Shape;178;p35"/>
          <p:cNvPicPr preferRelativeResize="0"/>
          <p:nvPr/>
        </p:nvPicPr>
        <p:blipFill rotWithShape="1">
          <a:blip r:embed="rId3">
            <a:alphaModFix/>
          </a:blip>
          <a:srcRect l="63921"/>
          <a:stretch/>
        </p:blipFill>
        <p:spPr>
          <a:xfrm>
            <a:off x="0" y="2545350"/>
            <a:ext cx="1207900" cy="2028874"/>
          </a:xfrm>
          <a:prstGeom prst="rect">
            <a:avLst/>
          </a:prstGeom>
          <a:noFill/>
          <a:ln>
            <a:noFill/>
          </a:ln>
        </p:spPr>
      </p:pic>
      <p:sp>
        <p:nvSpPr>
          <p:cNvPr id="179" name="Google Shape;179;p35"/>
          <p:cNvSpPr/>
          <p:nvPr/>
        </p:nvSpPr>
        <p:spPr>
          <a:xfrm>
            <a:off x="8423988" y="322506"/>
            <a:ext cx="400800" cy="3624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69800"/>
              </a:scheme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blipFill>
          <a:blip r:embed="rId2">
            <a:alphaModFix/>
          </a:blip>
          <a:stretch>
            <a:fillRect/>
          </a:stretch>
        </a:blipFill>
        <a:effectLst/>
      </p:bgPr>
    </p:bg>
    <p:spTree>
      <p:nvGrpSpPr>
        <p:cNvPr id="1" name="Shape 180"/>
        <p:cNvGrpSpPr/>
        <p:nvPr/>
      </p:nvGrpSpPr>
      <p:grpSpPr>
        <a:xfrm>
          <a:off x="0" y="0"/>
          <a:ext cx="0" cy="0"/>
          <a:chOff x="0" y="0"/>
          <a:chExt cx="0" cy="0"/>
        </a:xfrm>
      </p:grpSpPr>
      <p:sp>
        <p:nvSpPr>
          <p:cNvPr id="181" name="Google Shape;181;p36"/>
          <p:cNvSpPr/>
          <p:nvPr/>
        </p:nvSpPr>
        <p:spPr>
          <a:xfrm rot="10800000" flipH="1">
            <a:off x="-812075" y="-728325"/>
            <a:ext cx="3450900" cy="3450900"/>
          </a:xfrm>
          <a:prstGeom prst="ellipse">
            <a:avLst/>
          </a:prstGeom>
          <a:gradFill>
            <a:gsLst>
              <a:gs pos="0">
                <a:srgbClr val="FFFFFF">
                  <a:alpha val="14901"/>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82" name="Google Shape;182;p36"/>
          <p:cNvSpPr txBox="1">
            <a:spLocks noGrp="1"/>
          </p:cNvSpPr>
          <p:nvPr>
            <p:ph type="title"/>
          </p:nvPr>
        </p:nvSpPr>
        <p:spPr>
          <a:xfrm>
            <a:off x="2281800" y="1417225"/>
            <a:ext cx="4580400" cy="731700"/>
          </a:xfrm>
          <a:prstGeom prst="rect">
            <a:avLst/>
          </a:prstGeom>
          <a:noFill/>
          <a:ln>
            <a:noFill/>
          </a:ln>
        </p:spPr>
        <p:txBody>
          <a:bodyPr spcFirstLastPara="1" wrap="square" lIns="68575" tIns="68575" rIns="68575" bIns="68575" anchor="b" anchorCtr="0">
            <a:noAutofit/>
          </a:bodyPr>
          <a:lstStyle>
            <a:lvl1pPr lvl="0" algn="ctr">
              <a:lnSpc>
                <a:spcPct val="100000"/>
              </a:lnSpc>
              <a:spcBef>
                <a:spcPts val="0"/>
              </a:spcBef>
              <a:spcAft>
                <a:spcPts val="0"/>
              </a:spcAft>
              <a:buClr>
                <a:schemeClr val="dk1"/>
              </a:buClr>
              <a:buSzPts val="2600"/>
              <a:buFont typeface="Arial Black"/>
              <a:buNone/>
              <a:defRPr sz="4500"/>
            </a:lvl1pPr>
            <a:lvl2pPr lvl="1">
              <a:spcBef>
                <a:spcPts val="0"/>
              </a:spcBef>
              <a:spcAft>
                <a:spcPts val="0"/>
              </a:spcAft>
              <a:buSzPts val="2600"/>
              <a:buNone/>
              <a:defRPr sz="1100"/>
            </a:lvl2pPr>
            <a:lvl3pPr lvl="2">
              <a:spcBef>
                <a:spcPts val="0"/>
              </a:spcBef>
              <a:spcAft>
                <a:spcPts val="0"/>
              </a:spcAft>
              <a:buSzPts val="2600"/>
              <a:buNone/>
              <a:defRPr sz="1100"/>
            </a:lvl3pPr>
            <a:lvl4pPr lvl="3">
              <a:spcBef>
                <a:spcPts val="0"/>
              </a:spcBef>
              <a:spcAft>
                <a:spcPts val="0"/>
              </a:spcAft>
              <a:buSzPts val="2600"/>
              <a:buNone/>
              <a:defRPr sz="1100"/>
            </a:lvl4pPr>
            <a:lvl5pPr lvl="4">
              <a:spcBef>
                <a:spcPts val="0"/>
              </a:spcBef>
              <a:spcAft>
                <a:spcPts val="0"/>
              </a:spcAft>
              <a:buSzPts val="2600"/>
              <a:buNone/>
              <a:defRPr sz="1100"/>
            </a:lvl5pPr>
            <a:lvl6pPr lvl="5">
              <a:spcBef>
                <a:spcPts val="0"/>
              </a:spcBef>
              <a:spcAft>
                <a:spcPts val="0"/>
              </a:spcAft>
              <a:buSzPts val="2600"/>
              <a:buNone/>
              <a:defRPr sz="1100"/>
            </a:lvl6pPr>
            <a:lvl7pPr lvl="6">
              <a:spcBef>
                <a:spcPts val="0"/>
              </a:spcBef>
              <a:spcAft>
                <a:spcPts val="0"/>
              </a:spcAft>
              <a:buSzPts val="2600"/>
              <a:buNone/>
              <a:defRPr sz="1100"/>
            </a:lvl7pPr>
            <a:lvl8pPr lvl="7">
              <a:spcBef>
                <a:spcPts val="0"/>
              </a:spcBef>
              <a:spcAft>
                <a:spcPts val="0"/>
              </a:spcAft>
              <a:buSzPts val="2600"/>
              <a:buNone/>
              <a:defRPr sz="1100"/>
            </a:lvl8pPr>
            <a:lvl9pPr lvl="8">
              <a:spcBef>
                <a:spcPts val="0"/>
              </a:spcBef>
              <a:spcAft>
                <a:spcPts val="0"/>
              </a:spcAft>
              <a:buSzPts val="2600"/>
              <a:buNone/>
              <a:defRPr sz="1100"/>
            </a:lvl9pPr>
          </a:lstStyle>
          <a:p>
            <a:endParaRPr/>
          </a:p>
        </p:txBody>
      </p:sp>
      <p:sp>
        <p:nvSpPr>
          <p:cNvPr id="183" name="Google Shape;183;p36"/>
          <p:cNvSpPr txBox="1">
            <a:spLocks noGrp="1"/>
          </p:cNvSpPr>
          <p:nvPr>
            <p:ph type="subTitle" idx="1"/>
          </p:nvPr>
        </p:nvSpPr>
        <p:spPr>
          <a:xfrm>
            <a:off x="2281800" y="2174075"/>
            <a:ext cx="4580400" cy="1628400"/>
          </a:xfrm>
          <a:prstGeom prst="rect">
            <a:avLst/>
          </a:prstGeom>
          <a:noFill/>
          <a:ln>
            <a:noFill/>
          </a:ln>
        </p:spPr>
        <p:txBody>
          <a:bodyPr spcFirstLastPara="1" wrap="square" lIns="68575" tIns="68575" rIns="68575" bIns="68575" anchor="t" anchorCtr="0">
            <a:noAutofit/>
          </a:bodyPr>
          <a:lstStyle>
            <a:lvl1pPr lvl="0" algn="ctr">
              <a:lnSpc>
                <a:spcPct val="100000"/>
              </a:lnSpc>
              <a:spcBef>
                <a:spcPts val="0"/>
              </a:spcBef>
              <a:spcAft>
                <a:spcPts val="0"/>
              </a:spcAft>
              <a:buClr>
                <a:schemeClr val="dk1"/>
              </a:buClr>
              <a:buSzPts val="1100"/>
              <a:buNone/>
              <a:defRPr sz="1800"/>
            </a:lvl1pPr>
            <a:lvl2pPr lvl="1" algn="ctr">
              <a:lnSpc>
                <a:spcPct val="100000"/>
              </a:lnSpc>
              <a:spcBef>
                <a:spcPts val="0"/>
              </a:spcBef>
              <a:spcAft>
                <a:spcPts val="0"/>
              </a:spcAft>
              <a:buClr>
                <a:schemeClr val="dk1"/>
              </a:buClr>
              <a:buSzPts val="1100"/>
              <a:buNone/>
              <a:defRPr sz="1100"/>
            </a:lvl2pPr>
            <a:lvl3pPr lvl="2" algn="ctr">
              <a:lnSpc>
                <a:spcPct val="100000"/>
              </a:lnSpc>
              <a:spcBef>
                <a:spcPts val="0"/>
              </a:spcBef>
              <a:spcAft>
                <a:spcPts val="0"/>
              </a:spcAft>
              <a:buClr>
                <a:schemeClr val="dk1"/>
              </a:buClr>
              <a:buSzPts val="1100"/>
              <a:buNone/>
              <a:defRPr sz="1100"/>
            </a:lvl3pPr>
            <a:lvl4pPr lvl="3" algn="ctr">
              <a:lnSpc>
                <a:spcPct val="100000"/>
              </a:lnSpc>
              <a:spcBef>
                <a:spcPts val="0"/>
              </a:spcBef>
              <a:spcAft>
                <a:spcPts val="0"/>
              </a:spcAft>
              <a:buClr>
                <a:schemeClr val="dk1"/>
              </a:buClr>
              <a:buSzPts val="1100"/>
              <a:buNone/>
              <a:defRPr sz="1100"/>
            </a:lvl4pPr>
            <a:lvl5pPr lvl="4" algn="ctr">
              <a:lnSpc>
                <a:spcPct val="100000"/>
              </a:lnSpc>
              <a:spcBef>
                <a:spcPts val="0"/>
              </a:spcBef>
              <a:spcAft>
                <a:spcPts val="0"/>
              </a:spcAft>
              <a:buClr>
                <a:schemeClr val="dk1"/>
              </a:buClr>
              <a:buSzPts val="1100"/>
              <a:buNone/>
              <a:defRPr sz="1100"/>
            </a:lvl5pPr>
            <a:lvl6pPr lvl="5" algn="ctr">
              <a:lnSpc>
                <a:spcPct val="100000"/>
              </a:lnSpc>
              <a:spcBef>
                <a:spcPts val="0"/>
              </a:spcBef>
              <a:spcAft>
                <a:spcPts val="0"/>
              </a:spcAft>
              <a:buClr>
                <a:schemeClr val="dk1"/>
              </a:buClr>
              <a:buSzPts val="1100"/>
              <a:buNone/>
              <a:defRPr sz="1100"/>
            </a:lvl6pPr>
            <a:lvl7pPr lvl="6" algn="ctr">
              <a:lnSpc>
                <a:spcPct val="100000"/>
              </a:lnSpc>
              <a:spcBef>
                <a:spcPts val="0"/>
              </a:spcBef>
              <a:spcAft>
                <a:spcPts val="0"/>
              </a:spcAft>
              <a:buClr>
                <a:schemeClr val="dk1"/>
              </a:buClr>
              <a:buSzPts val="1100"/>
              <a:buNone/>
              <a:defRPr sz="1100"/>
            </a:lvl7pPr>
            <a:lvl8pPr lvl="7" algn="ctr">
              <a:lnSpc>
                <a:spcPct val="100000"/>
              </a:lnSpc>
              <a:spcBef>
                <a:spcPts val="0"/>
              </a:spcBef>
              <a:spcAft>
                <a:spcPts val="0"/>
              </a:spcAft>
              <a:buClr>
                <a:schemeClr val="dk1"/>
              </a:buClr>
              <a:buSzPts val="1100"/>
              <a:buNone/>
              <a:defRPr sz="1100"/>
            </a:lvl8pPr>
            <a:lvl9pPr lvl="8" algn="ctr">
              <a:lnSpc>
                <a:spcPct val="100000"/>
              </a:lnSpc>
              <a:spcBef>
                <a:spcPts val="0"/>
              </a:spcBef>
              <a:spcAft>
                <a:spcPts val="0"/>
              </a:spcAft>
              <a:buClr>
                <a:schemeClr val="dk1"/>
              </a:buClr>
              <a:buSzPts val="1100"/>
              <a:buNone/>
              <a:defRPr sz="11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7">
  <p:cSld name="Title and text 7">
    <p:bg>
      <p:bgPr>
        <a:blipFill>
          <a:blip r:embed="rId2">
            <a:alphaModFix/>
          </a:blip>
          <a:stretch>
            <a:fillRect/>
          </a:stretch>
        </a:blipFill>
        <a:effectLst/>
      </p:bgPr>
    </p:bg>
    <p:spTree>
      <p:nvGrpSpPr>
        <p:cNvPr id="1" name="Shape 184"/>
        <p:cNvGrpSpPr/>
        <p:nvPr/>
      </p:nvGrpSpPr>
      <p:grpSpPr>
        <a:xfrm>
          <a:off x="0" y="0"/>
          <a:ext cx="0" cy="0"/>
          <a:chOff x="0" y="0"/>
          <a:chExt cx="0" cy="0"/>
        </a:xfrm>
      </p:grpSpPr>
      <p:sp>
        <p:nvSpPr>
          <p:cNvPr id="185" name="Google Shape;185;p37"/>
          <p:cNvSpPr txBox="1">
            <a:spLocks noGrp="1"/>
          </p:cNvSpPr>
          <p:nvPr>
            <p:ph type="title"/>
          </p:nvPr>
        </p:nvSpPr>
        <p:spPr>
          <a:xfrm>
            <a:off x="4972850" y="799825"/>
            <a:ext cx="3266400" cy="2255100"/>
          </a:xfrm>
          <a:prstGeom prst="rect">
            <a:avLst/>
          </a:prstGeom>
          <a:noFill/>
          <a:ln>
            <a:noFill/>
          </a:ln>
        </p:spPr>
        <p:txBody>
          <a:bodyPr spcFirstLastPara="1" wrap="square" lIns="68575" tIns="68575" rIns="68575" bIns="68575" anchor="b" anchorCtr="0">
            <a:noAutofit/>
          </a:bodyPr>
          <a:lstStyle>
            <a:lvl1pPr lvl="0" algn="l">
              <a:lnSpc>
                <a:spcPct val="100000"/>
              </a:lnSpc>
              <a:spcBef>
                <a:spcPts val="0"/>
              </a:spcBef>
              <a:spcAft>
                <a:spcPts val="0"/>
              </a:spcAft>
              <a:buClr>
                <a:schemeClr val="dk1"/>
              </a:buClr>
              <a:buSzPts val="2600"/>
              <a:buFont typeface="Arial Black"/>
              <a:buNone/>
              <a:defRPr sz="1100"/>
            </a:lvl1pPr>
            <a:lvl2pPr lvl="1">
              <a:spcBef>
                <a:spcPts val="0"/>
              </a:spcBef>
              <a:spcAft>
                <a:spcPts val="0"/>
              </a:spcAft>
              <a:buSzPts val="2600"/>
              <a:buNone/>
              <a:defRPr sz="1100"/>
            </a:lvl2pPr>
            <a:lvl3pPr lvl="2">
              <a:spcBef>
                <a:spcPts val="0"/>
              </a:spcBef>
              <a:spcAft>
                <a:spcPts val="0"/>
              </a:spcAft>
              <a:buSzPts val="2600"/>
              <a:buNone/>
              <a:defRPr sz="1100"/>
            </a:lvl3pPr>
            <a:lvl4pPr lvl="3">
              <a:spcBef>
                <a:spcPts val="0"/>
              </a:spcBef>
              <a:spcAft>
                <a:spcPts val="0"/>
              </a:spcAft>
              <a:buSzPts val="2600"/>
              <a:buNone/>
              <a:defRPr sz="1100"/>
            </a:lvl4pPr>
            <a:lvl5pPr lvl="4">
              <a:spcBef>
                <a:spcPts val="0"/>
              </a:spcBef>
              <a:spcAft>
                <a:spcPts val="0"/>
              </a:spcAft>
              <a:buSzPts val="2600"/>
              <a:buNone/>
              <a:defRPr sz="1100"/>
            </a:lvl5pPr>
            <a:lvl6pPr lvl="5">
              <a:spcBef>
                <a:spcPts val="0"/>
              </a:spcBef>
              <a:spcAft>
                <a:spcPts val="0"/>
              </a:spcAft>
              <a:buSzPts val="2600"/>
              <a:buNone/>
              <a:defRPr sz="1100"/>
            </a:lvl6pPr>
            <a:lvl7pPr lvl="6">
              <a:spcBef>
                <a:spcPts val="0"/>
              </a:spcBef>
              <a:spcAft>
                <a:spcPts val="0"/>
              </a:spcAft>
              <a:buSzPts val="2600"/>
              <a:buNone/>
              <a:defRPr sz="1100"/>
            </a:lvl7pPr>
            <a:lvl8pPr lvl="7">
              <a:spcBef>
                <a:spcPts val="0"/>
              </a:spcBef>
              <a:spcAft>
                <a:spcPts val="0"/>
              </a:spcAft>
              <a:buSzPts val="2600"/>
              <a:buNone/>
              <a:defRPr sz="1100"/>
            </a:lvl8pPr>
            <a:lvl9pPr lvl="8">
              <a:spcBef>
                <a:spcPts val="0"/>
              </a:spcBef>
              <a:spcAft>
                <a:spcPts val="0"/>
              </a:spcAft>
              <a:buSzPts val="2600"/>
              <a:buNone/>
              <a:defRPr sz="1100"/>
            </a:lvl9pPr>
          </a:lstStyle>
          <a:p>
            <a:endParaRPr/>
          </a:p>
        </p:txBody>
      </p:sp>
      <p:sp>
        <p:nvSpPr>
          <p:cNvPr id="186" name="Google Shape;186;p37"/>
          <p:cNvSpPr txBox="1">
            <a:spLocks noGrp="1"/>
          </p:cNvSpPr>
          <p:nvPr>
            <p:ph type="subTitle" idx="1"/>
          </p:nvPr>
        </p:nvSpPr>
        <p:spPr>
          <a:xfrm>
            <a:off x="4972850" y="3098996"/>
            <a:ext cx="3266400" cy="1149000"/>
          </a:xfrm>
          <a:prstGeom prst="rect">
            <a:avLst/>
          </a:prstGeom>
          <a:noFill/>
          <a:ln>
            <a:noFill/>
          </a:ln>
        </p:spPr>
        <p:txBody>
          <a:bodyPr spcFirstLastPara="1" wrap="square" lIns="68575" tIns="68575" rIns="68575" bIns="68575" anchor="t" anchorCtr="0">
            <a:noAutofit/>
          </a:bodyPr>
          <a:lstStyle>
            <a:lvl1pPr lvl="0" algn="l">
              <a:lnSpc>
                <a:spcPct val="100000"/>
              </a:lnSpc>
              <a:spcBef>
                <a:spcPts val="0"/>
              </a:spcBef>
              <a:spcAft>
                <a:spcPts val="0"/>
              </a:spcAft>
              <a:buClr>
                <a:schemeClr val="dk1"/>
              </a:buClr>
              <a:buSzPts val="1100"/>
              <a:buNone/>
              <a:defRPr sz="1100"/>
            </a:lvl1pPr>
            <a:lvl2pPr lvl="1" algn="ctr">
              <a:lnSpc>
                <a:spcPct val="100000"/>
              </a:lnSpc>
              <a:spcBef>
                <a:spcPts val="0"/>
              </a:spcBef>
              <a:spcAft>
                <a:spcPts val="0"/>
              </a:spcAft>
              <a:buClr>
                <a:schemeClr val="dk1"/>
              </a:buClr>
              <a:buSzPts val="1100"/>
              <a:buNone/>
              <a:defRPr sz="1100"/>
            </a:lvl2pPr>
            <a:lvl3pPr lvl="2" algn="ctr">
              <a:lnSpc>
                <a:spcPct val="100000"/>
              </a:lnSpc>
              <a:spcBef>
                <a:spcPts val="0"/>
              </a:spcBef>
              <a:spcAft>
                <a:spcPts val="0"/>
              </a:spcAft>
              <a:buClr>
                <a:schemeClr val="dk1"/>
              </a:buClr>
              <a:buSzPts val="1100"/>
              <a:buNone/>
              <a:defRPr sz="1100"/>
            </a:lvl3pPr>
            <a:lvl4pPr lvl="3" algn="ctr">
              <a:lnSpc>
                <a:spcPct val="100000"/>
              </a:lnSpc>
              <a:spcBef>
                <a:spcPts val="0"/>
              </a:spcBef>
              <a:spcAft>
                <a:spcPts val="0"/>
              </a:spcAft>
              <a:buClr>
                <a:schemeClr val="dk1"/>
              </a:buClr>
              <a:buSzPts val="1100"/>
              <a:buNone/>
              <a:defRPr sz="1100"/>
            </a:lvl4pPr>
            <a:lvl5pPr lvl="4" algn="ctr">
              <a:lnSpc>
                <a:spcPct val="100000"/>
              </a:lnSpc>
              <a:spcBef>
                <a:spcPts val="0"/>
              </a:spcBef>
              <a:spcAft>
                <a:spcPts val="0"/>
              </a:spcAft>
              <a:buClr>
                <a:schemeClr val="dk1"/>
              </a:buClr>
              <a:buSzPts val="1100"/>
              <a:buNone/>
              <a:defRPr sz="1100"/>
            </a:lvl5pPr>
            <a:lvl6pPr lvl="5" algn="ctr">
              <a:lnSpc>
                <a:spcPct val="100000"/>
              </a:lnSpc>
              <a:spcBef>
                <a:spcPts val="0"/>
              </a:spcBef>
              <a:spcAft>
                <a:spcPts val="0"/>
              </a:spcAft>
              <a:buClr>
                <a:schemeClr val="dk1"/>
              </a:buClr>
              <a:buSzPts val="1100"/>
              <a:buNone/>
              <a:defRPr sz="1100"/>
            </a:lvl6pPr>
            <a:lvl7pPr lvl="6" algn="ctr">
              <a:lnSpc>
                <a:spcPct val="100000"/>
              </a:lnSpc>
              <a:spcBef>
                <a:spcPts val="0"/>
              </a:spcBef>
              <a:spcAft>
                <a:spcPts val="0"/>
              </a:spcAft>
              <a:buClr>
                <a:schemeClr val="dk1"/>
              </a:buClr>
              <a:buSzPts val="1100"/>
              <a:buNone/>
              <a:defRPr sz="1100"/>
            </a:lvl7pPr>
            <a:lvl8pPr lvl="7" algn="ctr">
              <a:lnSpc>
                <a:spcPct val="100000"/>
              </a:lnSpc>
              <a:spcBef>
                <a:spcPts val="0"/>
              </a:spcBef>
              <a:spcAft>
                <a:spcPts val="0"/>
              </a:spcAft>
              <a:buClr>
                <a:schemeClr val="dk1"/>
              </a:buClr>
              <a:buSzPts val="1100"/>
              <a:buNone/>
              <a:defRPr sz="1100"/>
            </a:lvl8pPr>
            <a:lvl9pPr lvl="8" algn="ctr">
              <a:lnSpc>
                <a:spcPct val="100000"/>
              </a:lnSpc>
              <a:spcBef>
                <a:spcPts val="0"/>
              </a:spcBef>
              <a:spcAft>
                <a:spcPts val="0"/>
              </a:spcAft>
              <a:buClr>
                <a:schemeClr val="dk1"/>
              </a:buClr>
              <a:buSzPts val="1100"/>
              <a:buNone/>
              <a:defRPr sz="1100"/>
            </a:lvl9pPr>
          </a:lstStyle>
          <a:p>
            <a:endParaRPr/>
          </a:p>
        </p:txBody>
      </p:sp>
      <p:sp>
        <p:nvSpPr>
          <p:cNvPr id="187" name="Google Shape;187;p37"/>
          <p:cNvSpPr/>
          <p:nvPr/>
        </p:nvSpPr>
        <p:spPr>
          <a:xfrm rot="10800000" flipH="1">
            <a:off x="-1273325" y="-878200"/>
            <a:ext cx="3450900" cy="3450900"/>
          </a:xfrm>
          <a:prstGeom prst="ellipse">
            <a:avLst/>
          </a:prstGeom>
          <a:gradFill>
            <a:gsLst>
              <a:gs pos="0">
                <a:srgbClr val="FFFFFF">
                  <a:alpha val="14901"/>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88" name="Google Shape;188;p37"/>
          <p:cNvSpPr>
            <a:spLocks noGrp="1"/>
          </p:cNvSpPr>
          <p:nvPr>
            <p:ph type="pic" idx="2"/>
          </p:nvPr>
        </p:nvSpPr>
        <p:spPr>
          <a:xfrm>
            <a:off x="0" y="175"/>
            <a:ext cx="3813000" cy="5143500"/>
          </a:xfrm>
          <a:prstGeom prst="snip2DiagRect">
            <a:avLst>
              <a:gd name="adj1" fmla="val 0"/>
              <a:gd name="adj2" fmla="val 16667"/>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2">
  <p:cSld name="1_Title and two columns">
    <p:spTree>
      <p:nvGrpSpPr>
        <p:cNvPr id="1" name="Shape 189"/>
        <p:cNvGrpSpPr/>
        <p:nvPr/>
      </p:nvGrpSpPr>
      <p:grpSpPr>
        <a:xfrm>
          <a:off x="0" y="0"/>
          <a:ext cx="0" cy="0"/>
          <a:chOff x="0" y="0"/>
          <a:chExt cx="0" cy="0"/>
        </a:xfrm>
      </p:grpSpPr>
      <p:sp>
        <p:nvSpPr>
          <p:cNvPr id="190" name="Google Shape;190;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1"/>
              </a:buClr>
              <a:buSzPts val="2800"/>
              <a:buFont typeface="Arial Black"/>
              <a:buNone/>
              <a:defRPr sz="1100"/>
            </a:lvl1pPr>
            <a:lvl2pPr lvl="1">
              <a:spcBef>
                <a:spcPts val="0"/>
              </a:spcBef>
              <a:spcAft>
                <a:spcPts val="0"/>
              </a:spcAft>
              <a:buSzPts val="2800"/>
              <a:buNone/>
              <a:defRPr sz="1100"/>
            </a:lvl2pPr>
            <a:lvl3pPr lvl="2">
              <a:spcBef>
                <a:spcPts val="0"/>
              </a:spcBef>
              <a:spcAft>
                <a:spcPts val="0"/>
              </a:spcAft>
              <a:buSzPts val="2800"/>
              <a:buNone/>
              <a:defRPr sz="1100"/>
            </a:lvl3pPr>
            <a:lvl4pPr lvl="3">
              <a:spcBef>
                <a:spcPts val="0"/>
              </a:spcBef>
              <a:spcAft>
                <a:spcPts val="0"/>
              </a:spcAft>
              <a:buSzPts val="2800"/>
              <a:buNone/>
              <a:defRPr sz="1100"/>
            </a:lvl4pPr>
            <a:lvl5pPr lvl="4">
              <a:spcBef>
                <a:spcPts val="0"/>
              </a:spcBef>
              <a:spcAft>
                <a:spcPts val="0"/>
              </a:spcAft>
              <a:buSzPts val="2800"/>
              <a:buNone/>
              <a:defRPr sz="1100"/>
            </a:lvl5pPr>
            <a:lvl6pPr lvl="5">
              <a:spcBef>
                <a:spcPts val="0"/>
              </a:spcBef>
              <a:spcAft>
                <a:spcPts val="0"/>
              </a:spcAft>
              <a:buSzPts val="2800"/>
              <a:buNone/>
              <a:defRPr sz="1100"/>
            </a:lvl6pPr>
            <a:lvl7pPr lvl="6">
              <a:spcBef>
                <a:spcPts val="0"/>
              </a:spcBef>
              <a:spcAft>
                <a:spcPts val="0"/>
              </a:spcAft>
              <a:buSzPts val="2800"/>
              <a:buNone/>
              <a:defRPr sz="1100"/>
            </a:lvl7pPr>
            <a:lvl8pPr lvl="7">
              <a:spcBef>
                <a:spcPts val="0"/>
              </a:spcBef>
              <a:spcAft>
                <a:spcPts val="0"/>
              </a:spcAft>
              <a:buSzPts val="2800"/>
              <a:buNone/>
              <a:defRPr sz="1100"/>
            </a:lvl8pPr>
            <a:lvl9pPr lvl="8">
              <a:spcBef>
                <a:spcPts val="0"/>
              </a:spcBef>
              <a:spcAft>
                <a:spcPts val="0"/>
              </a:spcAft>
              <a:buSzPts val="2800"/>
              <a:buNone/>
              <a:defRPr sz="1100"/>
            </a:lvl9pPr>
          </a:lstStyle>
          <a:p>
            <a:endParaRPr/>
          </a:p>
        </p:txBody>
      </p:sp>
      <p:sp>
        <p:nvSpPr>
          <p:cNvPr id="191" name="Google Shape;191;p3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50000"/>
              </a:lnSpc>
              <a:spcBef>
                <a:spcPts val="0"/>
              </a:spcBef>
              <a:spcAft>
                <a:spcPts val="0"/>
              </a:spcAft>
              <a:buClr>
                <a:schemeClr val="dk1"/>
              </a:buClr>
              <a:buSzPts val="1400"/>
              <a:buChar char="●"/>
              <a:defRPr sz="1400"/>
            </a:lvl1pPr>
            <a:lvl2pPr marL="914400" lvl="1" indent="-304800" algn="l">
              <a:lnSpc>
                <a:spcPct val="150000"/>
              </a:lnSpc>
              <a:spcBef>
                <a:spcPts val="0"/>
              </a:spcBef>
              <a:spcAft>
                <a:spcPts val="0"/>
              </a:spcAft>
              <a:buClr>
                <a:schemeClr val="dk1"/>
              </a:buClr>
              <a:buSzPts val="1200"/>
              <a:buChar char="○"/>
              <a:defRPr sz="1200"/>
            </a:lvl2pPr>
            <a:lvl3pPr marL="1371600" lvl="2" indent="-304800" algn="l">
              <a:lnSpc>
                <a:spcPct val="150000"/>
              </a:lnSpc>
              <a:spcBef>
                <a:spcPts val="0"/>
              </a:spcBef>
              <a:spcAft>
                <a:spcPts val="0"/>
              </a:spcAft>
              <a:buClr>
                <a:schemeClr val="dk1"/>
              </a:buClr>
              <a:buSzPts val="1200"/>
              <a:buChar char="■"/>
              <a:defRPr sz="1200"/>
            </a:lvl3pPr>
            <a:lvl4pPr marL="1828800" lvl="3" indent="-304800" algn="l">
              <a:lnSpc>
                <a:spcPct val="150000"/>
              </a:lnSpc>
              <a:spcBef>
                <a:spcPts val="0"/>
              </a:spcBef>
              <a:spcAft>
                <a:spcPts val="0"/>
              </a:spcAft>
              <a:buClr>
                <a:schemeClr val="dk1"/>
              </a:buClr>
              <a:buSzPts val="1200"/>
              <a:buChar char="●"/>
              <a:defRPr sz="1200"/>
            </a:lvl4pPr>
            <a:lvl5pPr marL="2286000" lvl="4" indent="-304800" algn="l">
              <a:lnSpc>
                <a:spcPct val="150000"/>
              </a:lnSpc>
              <a:spcBef>
                <a:spcPts val="0"/>
              </a:spcBef>
              <a:spcAft>
                <a:spcPts val="0"/>
              </a:spcAft>
              <a:buClr>
                <a:schemeClr val="dk1"/>
              </a:buClr>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
        <p:nvSpPr>
          <p:cNvPr id="192" name="Google Shape;192;p3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50000"/>
              </a:lnSpc>
              <a:spcBef>
                <a:spcPts val="0"/>
              </a:spcBef>
              <a:spcAft>
                <a:spcPts val="0"/>
              </a:spcAft>
              <a:buClr>
                <a:schemeClr val="dk1"/>
              </a:buClr>
              <a:buSzPts val="1400"/>
              <a:buChar char="●"/>
              <a:defRPr sz="1400"/>
            </a:lvl1pPr>
            <a:lvl2pPr marL="914400" lvl="1" indent="-304800" algn="l">
              <a:lnSpc>
                <a:spcPct val="150000"/>
              </a:lnSpc>
              <a:spcBef>
                <a:spcPts val="0"/>
              </a:spcBef>
              <a:spcAft>
                <a:spcPts val="0"/>
              </a:spcAft>
              <a:buClr>
                <a:schemeClr val="dk1"/>
              </a:buClr>
              <a:buSzPts val="1200"/>
              <a:buChar char="○"/>
              <a:defRPr sz="1200"/>
            </a:lvl2pPr>
            <a:lvl3pPr marL="1371600" lvl="2" indent="-304800" algn="l">
              <a:lnSpc>
                <a:spcPct val="150000"/>
              </a:lnSpc>
              <a:spcBef>
                <a:spcPts val="0"/>
              </a:spcBef>
              <a:spcAft>
                <a:spcPts val="0"/>
              </a:spcAft>
              <a:buClr>
                <a:schemeClr val="dk1"/>
              </a:buClr>
              <a:buSzPts val="1200"/>
              <a:buChar char="■"/>
              <a:defRPr sz="1200"/>
            </a:lvl3pPr>
            <a:lvl4pPr marL="1828800" lvl="3" indent="-304800" algn="l">
              <a:lnSpc>
                <a:spcPct val="150000"/>
              </a:lnSpc>
              <a:spcBef>
                <a:spcPts val="0"/>
              </a:spcBef>
              <a:spcAft>
                <a:spcPts val="0"/>
              </a:spcAft>
              <a:buClr>
                <a:schemeClr val="dk1"/>
              </a:buClr>
              <a:buSzPts val="1200"/>
              <a:buChar char="●"/>
              <a:defRPr sz="1200"/>
            </a:lvl4pPr>
            <a:lvl5pPr marL="2286000" lvl="4" indent="-304800" algn="l">
              <a:lnSpc>
                <a:spcPct val="150000"/>
              </a:lnSpc>
              <a:spcBef>
                <a:spcPts val="0"/>
              </a:spcBef>
              <a:spcAft>
                <a:spcPts val="0"/>
              </a:spcAft>
              <a:buClr>
                <a:schemeClr val="dk1"/>
              </a:buClr>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
        <p:nvSpPr>
          <p:cNvPr id="193" name="Google Shape;193;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lnSpcReduction="10000"/>
          </a:bodyPr>
          <a:lstStyle>
            <a:lvl1pPr marL="0" marR="0" lvl="0" indent="0" algn="r">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1pPr>
            <a:lvl2pPr marL="0" marR="0" lvl="1" indent="0" algn="r">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2pPr>
            <a:lvl3pPr marL="0" marR="0" lvl="2" indent="0" algn="r">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3pPr>
            <a:lvl4pPr marL="0" marR="0" lvl="3" indent="0" algn="r">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4pPr>
            <a:lvl5pPr marL="0" marR="0" lvl="4" indent="0" algn="r">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5pPr>
            <a:lvl6pPr marL="0" marR="0" lvl="5" indent="0" algn="r">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6pPr>
            <a:lvl7pPr marL="0" marR="0" lvl="6" indent="0" algn="r">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7pPr>
            <a:lvl8pPr marL="0" marR="0" lvl="7" indent="0" algn="r">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8pPr>
            <a:lvl9pPr marL="0" marR="0" lvl="8" indent="0" algn="r">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4"/>
        <p:cNvGrpSpPr/>
        <p:nvPr/>
      </p:nvGrpSpPr>
      <p:grpSpPr>
        <a:xfrm>
          <a:off x="0" y="0"/>
          <a:ext cx="0" cy="0"/>
          <a:chOff x="0" y="0"/>
          <a:chExt cx="0" cy="0"/>
        </a:xfrm>
      </p:grpSpPr>
      <p:sp>
        <p:nvSpPr>
          <p:cNvPr id="195" name="Google Shape;195;p39"/>
          <p:cNvSpPr txBox="1">
            <a:spLocks noGrp="1"/>
          </p:cNvSpPr>
          <p:nvPr>
            <p:ph type="title"/>
          </p:nvPr>
        </p:nvSpPr>
        <p:spPr>
          <a:xfrm>
            <a:off x="1429719" y="273844"/>
            <a:ext cx="7085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6" name="Google Shape;196;p3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7" name="Google Shape;197;p3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8" name="Google Shape;198;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9" name="Google Shape;199;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0" name="Google Shape;200;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Generated Slide 1_1_1_E">
  <p:cSld name="TITLE_AND_BODY_2_1_1_1_1_1_1">
    <p:spTree>
      <p:nvGrpSpPr>
        <p:cNvPr id="1" name="Shape 201"/>
        <p:cNvGrpSpPr/>
        <p:nvPr/>
      </p:nvGrpSpPr>
      <p:grpSpPr>
        <a:xfrm>
          <a:off x="0" y="0"/>
          <a:ext cx="0" cy="0"/>
          <a:chOff x="0" y="0"/>
          <a:chExt cx="0" cy="0"/>
        </a:xfrm>
      </p:grpSpPr>
      <p:sp>
        <p:nvSpPr>
          <p:cNvPr id="202" name="Google Shape;202;p40"/>
          <p:cNvSpPr>
            <a:spLocks noGrp="1"/>
          </p:cNvSpPr>
          <p:nvPr>
            <p:ph type="pic" idx="2"/>
          </p:nvPr>
        </p:nvSpPr>
        <p:spPr>
          <a:xfrm>
            <a:off x="466195" y="587552"/>
            <a:ext cx="3968400" cy="3968400"/>
          </a:xfrm>
          <a:prstGeom prst="roundRect">
            <a:avLst>
              <a:gd name="adj" fmla="val 9998"/>
            </a:avLst>
          </a:prstGeom>
          <a:noFill/>
          <a:ln>
            <a:noFill/>
          </a:ln>
        </p:spPr>
      </p:sp>
      <p:sp>
        <p:nvSpPr>
          <p:cNvPr id="203" name="Google Shape;203;p40"/>
          <p:cNvSpPr txBox="1">
            <a:spLocks noGrp="1"/>
          </p:cNvSpPr>
          <p:nvPr>
            <p:ph type="title"/>
          </p:nvPr>
        </p:nvSpPr>
        <p:spPr>
          <a:xfrm>
            <a:off x="4896292" y="280875"/>
            <a:ext cx="3925200" cy="1092300"/>
          </a:xfrm>
          <a:prstGeom prst="rect">
            <a:avLst/>
          </a:prstGeom>
        </p:spPr>
        <p:txBody>
          <a:bodyPr spcFirstLastPara="1" wrap="square" lIns="0" tIns="0" rIns="0" bIns="0" anchor="b"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4" name="Google Shape;204;p40"/>
          <p:cNvSpPr txBox="1">
            <a:spLocks noGrp="1"/>
          </p:cNvSpPr>
          <p:nvPr>
            <p:ph type="body" idx="1"/>
          </p:nvPr>
        </p:nvSpPr>
        <p:spPr>
          <a:xfrm>
            <a:off x="4773075" y="1820475"/>
            <a:ext cx="4079700" cy="2788500"/>
          </a:xfrm>
          <a:prstGeom prst="rect">
            <a:avLst/>
          </a:prstGeom>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cxnSp>
        <p:nvCxnSpPr>
          <p:cNvPr id="205" name="Google Shape;205;p40"/>
          <p:cNvCxnSpPr/>
          <p:nvPr/>
        </p:nvCxnSpPr>
        <p:spPr>
          <a:xfrm>
            <a:off x="4894857" y="1615440"/>
            <a:ext cx="1059900" cy="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E46962"/>
          </p15:clr>
        </p15:guide>
        <p15:guide id="2" pos="3083">
          <p15:clr>
            <a:srgbClr val="E46962"/>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Generated Slide 1_1_1_A">
  <p:cSld name="TITLE_AND_BODY_2">
    <p:spTree>
      <p:nvGrpSpPr>
        <p:cNvPr id="1" name="Shape 206"/>
        <p:cNvGrpSpPr/>
        <p:nvPr/>
      </p:nvGrpSpPr>
      <p:grpSpPr>
        <a:xfrm>
          <a:off x="0" y="0"/>
          <a:ext cx="0" cy="0"/>
          <a:chOff x="0" y="0"/>
          <a:chExt cx="0" cy="0"/>
        </a:xfrm>
      </p:grpSpPr>
      <p:sp>
        <p:nvSpPr>
          <p:cNvPr id="207" name="Google Shape;207;p41"/>
          <p:cNvSpPr>
            <a:spLocks noGrp="1"/>
          </p:cNvSpPr>
          <p:nvPr>
            <p:ph type="pic" idx="2"/>
          </p:nvPr>
        </p:nvSpPr>
        <p:spPr>
          <a:xfrm>
            <a:off x="3996000" y="0"/>
            <a:ext cx="5148000" cy="5143500"/>
          </a:xfrm>
          <a:prstGeom prst="rect">
            <a:avLst/>
          </a:prstGeom>
          <a:noFill/>
          <a:ln>
            <a:noFill/>
          </a:ln>
        </p:spPr>
      </p:sp>
      <p:sp>
        <p:nvSpPr>
          <p:cNvPr id="208" name="Google Shape;208;p41"/>
          <p:cNvSpPr txBox="1">
            <a:spLocks noGrp="1"/>
          </p:cNvSpPr>
          <p:nvPr>
            <p:ph type="title"/>
          </p:nvPr>
        </p:nvSpPr>
        <p:spPr>
          <a:xfrm>
            <a:off x="384048" y="329184"/>
            <a:ext cx="3154800" cy="868800"/>
          </a:xfrm>
          <a:prstGeom prst="rect">
            <a:avLst/>
          </a:prstGeom>
        </p:spPr>
        <p:txBody>
          <a:bodyPr spcFirstLastPara="1" wrap="square" lIns="0" tIns="0" rIns="0" bIns="0"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9" name="Google Shape;209;p41"/>
          <p:cNvSpPr txBox="1">
            <a:spLocks noGrp="1"/>
          </p:cNvSpPr>
          <p:nvPr>
            <p:ph type="body" idx="1"/>
          </p:nvPr>
        </p:nvSpPr>
        <p:spPr>
          <a:xfrm>
            <a:off x="329184" y="1545336"/>
            <a:ext cx="3218700" cy="3099900"/>
          </a:xfrm>
          <a:prstGeom prst="rect">
            <a:avLst/>
          </a:prstGeom>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Generated Slide 1_1_1_F">
  <p:cSld name="TITLE_AND_BODY_2_1_1_1_1_1_1_1">
    <p:spTree>
      <p:nvGrpSpPr>
        <p:cNvPr id="1" name="Shape 210"/>
        <p:cNvGrpSpPr/>
        <p:nvPr/>
      </p:nvGrpSpPr>
      <p:grpSpPr>
        <a:xfrm>
          <a:off x="0" y="0"/>
          <a:ext cx="0" cy="0"/>
          <a:chOff x="0" y="0"/>
          <a:chExt cx="0" cy="0"/>
        </a:xfrm>
      </p:grpSpPr>
      <p:sp>
        <p:nvSpPr>
          <p:cNvPr id="211" name="Google Shape;211;p42"/>
          <p:cNvSpPr/>
          <p:nvPr/>
        </p:nvSpPr>
        <p:spPr>
          <a:xfrm>
            <a:off x="228600" y="228600"/>
            <a:ext cx="8686800" cy="4686300"/>
          </a:xfrm>
          <a:prstGeom prst="roundRect">
            <a:avLst>
              <a:gd name="adj" fmla="val 6123"/>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2"/>
          <p:cNvSpPr>
            <a:spLocks noGrp="1"/>
          </p:cNvSpPr>
          <p:nvPr>
            <p:ph type="pic" idx="2"/>
          </p:nvPr>
        </p:nvSpPr>
        <p:spPr>
          <a:xfrm>
            <a:off x="4626864" y="585216"/>
            <a:ext cx="3968400" cy="3968400"/>
          </a:xfrm>
          <a:prstGeom prst="rect">
            <a:avLst/>
          </a:prstGeom>
          <a:noFill/>
          <a:ln>
            <a:noFill/>
          </a:ln>
        </p:spPr>
      </p:sp>
      <p:sp>
        <p:nvSpPr>
          <p:cNvPr id="213" name="Google Shape;213;p42"/>
          <p:cNvSpPr txBox="1">
            <a:spLocks noGrp="1"/>
          </p:cNvSpPr>
          <p:nvPr>
            <p:ph type="title"/>
          </p:nvPr>
        </p:nvSpPr>
        <p:spPr>
          <a:xfrm>
            <a:off x="557784" y="585216"/>
            <a:ext cx="3712500" cy="932700"/>
          </a:xfrm>
          <a:prstGeom prst="rect">
            <a:avLst/>
          </a:prstGeom>
        </p:spPr>
        <p:txBody>
          <a:bodyPr spcFirstLastPara="1" wrap="square" lIns="0" tIns="0" rIns="0" bIns="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4" name="Google Shape;214;p42"/>
          <p:cNvSpPr txBox="1">
            <a:spLocks noGrp="1"/>
          </p:cNvSpPr>
          <p:nvPr>
            <p:ph type="body" idx="1"/>
          </p:nvPr>
        </p:nvSpPr>
        <p:spPr>
          <a:xfrm>
            <a:off x="508525" y="1883625"/>
            <a:ext cx="3761700" cy="2670000"/>
          </a:xfrm>
          <a:prstGeom prst="rect">
            <a:avLst/>
          </a:prstGeom>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351">
          <p15:clr>
            <a:srgbClr val="E46962"/>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Generated Slide 1_1_0_B">
  <p:cSld name="TITLE_AND_BODY_1_1">
    <p:spTree>
      <p:nvGrpSpPr>
        <p:cNvPr id="1" name="Shape 215"/>
        <p:cNvGrpSpPr/>
        <p:nvPr/>
      </p:nvGrpSpPr>
      <p:grpSpPr>
        <a:xfrm>
          <a:off x="0" y="0"/>
          <a:ext cx="0" cy="0"/>
          <a:chOff x="0" y="0"/>
          <a:chExt cx="0" cy="0"/>
        </a:xfrm>
      </p:grpSpPr>
      <p:sp>
        <p:nvSpPr>
          <p:cNvPr id="216" name="Google Shape;216;p43"/>
          <p:cNvSpPr txBox="1">
            <a:spLocks noGrp="1"/>
          </p:cNvSpPr>
          <p:nvPr>
            <p:ph type="body" idx="1"/>
          </p:nvPr>
        </p:nvSpPr>
        <p:spPr>
          <a:xfrm>
            <a:off x="384048" y="1948992"/>
            <a:ext cx="5266800" cy="2898600"/>
          </a:xfrm>
          <a:prstGeom prst="rect">
            <a:avLst/>
          </a:prstGeom>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17" name="Google Shape;217;p43"/>
          <p:cNvSpPr txBox="1">
            <a:spLocks noGrp="1"/>
          </p:cNvSpPr>
          <p:nvPr>
            <p:ph type="title"/>
          </p:nvPr>
        </p:nvSpPr>
        <p:spPr>
          <a:xfrm>
            <a:off x="384048" y="384048"/>
            <a:ext cx="5266800" cy="850500"/>
          </a:xfrm>
          <a:prstGeom prst="rect">
            <a:avLst/>
          </a:prstGeom>
        </p:spPr>
        <p:txBody>
          <a:bodyPr spcFirstLastPara="1" wrap="square" lIns="0" tIns="0" rIns="0" bIns="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Generated Slide 1_1_1_F 1">
  <p:cSld name="TITLE_AND_BODY_2_1_1_1_1_1_1_1_2">
    <p:spTree>
      <p:nvGrpSpPr>
        <p:cNvPr id="1" name="Shape 218"/>
        <p:cNvGrpSpPr/>
        <p:nvPr/>
      </p:nvGrpSpPr>
      <p:grpSpPr>
        <a:xfrm>
          <a:off x="0" y="0"/>
          <a:ext cx="0" cy="0"/>
          <a:chOff x="0" y="0"/>
          <a:chExt cx="0" cy="0"/>
        </a:xfrm>
      </p:grpSpPr>
      <p:sp>
        <p:nvSpPr>
          <p:cNvPr id="219" name="Google Shape;219;p44"/>
          <p:cNvSpPr/>
          <p:nvPr/>
        </p:nvSpPr>
        <p:spPr>
          <a:xfrm>
            <a:off x="228600" y="228600"/>
            <a:ext cx="8686800" cy="4686300"/>
          </a:xfrm>
          <a:prstGeom prst="roundRect">
            <a:avLst>
              <a:gd name="adj" fmla="val 6123"/>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4"/>
          <p:cNvSpPr>
            <a:spLocks noGrp="1"/>
          </p:cNvSpPr>
          <p:nvPr>
            <p:ph type="pic" idx="2"/>
          </p:nvPr>
        </p:nvSpPr>
        <p:spPr>
          <a:xfrm>
            <a:off x="4626864" y="585216"/>
            <a:ext cx="3968400" cy="3968400"/>
          </a:xfrm>
          <a:prstGeom prst="rect">
            <a:avLst/>
          </a:prstGeom>
          <a:noFill/>
          <a:ln>
            <a:noFill/>
          </a:ln>
        </p:spPr>
      </p:sp>
      <p:sp>
        <p:nvSpPr>
          <p:cNvPr id="221" name="Google Shape;221;p44"/>
          <p:cNvSpPr txBox="1">
            <a:spLocks noGrp="1"/>
          </p:cNvSpPr>
          <p:nvPr>
            <p:ph type="title"/>
          </p:nvPr>
        </p:nvSpPr>
        <p:spPr>
          <a:xfrm>
            <a:off x="557784" y="585216"/>
            <a:ext cx="3712500" cy="932700"/>
          </a:xfrm>
          <a:prstGeom prst="rect">
            <a:avLst/>
          </a:prstGeom>
        </p:spPr>
        <p:txBody>
          <a:bodyPr spcFirstLastPara="1" wrap="square" lIns="0" tIns="0" rIns="0" bIns="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2" name="Google Shape;222;p44"/>
          <p:cNvSpPr txBox="1">
            <a:spLocks noGrp="1"/>
          </p:cNvSpPr>
          <p:nvPr>
            <p:ph type="body" idx="1"/>
          </p:nvPr>
        </p:nvSpPr>
        <p:spPr>
          <a:xfrm>
            <a:off x="508525" y="1883625"/>
            <a:ext cx="3761700" cy="2670000"/>
          </a:xfrm>
          <a:prstGeom prst="rect">
            <a:avLst/>
          </a:prstGeom>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351">
          <p15:clr>
            <a:srgbClr val="E46962"/>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Generated Slide 1_1_1_C">
  <p:cSld name="TITLE_AND_BODY_2_1_1_1_1">
    <p:spTree>
      <p:nvGrpSpPr>
        <p:cNvPr id="1" name="Shape 223"/>
        <p:cNvGrpSpPr/>
        <p:nvPr/>
      </p:nvGrpSpPr>
      <p:grpSpPr>
        <a:xfrm>
          <a:off x="0" y="0"/>
          <a:ext cx="0" cy="0"/>
          <a:chOff x="0" y="0"/>
          <a:chExt cx="0" cy="0"/>
        </a:xfrm>
      </p:grpSpPr>
      <p:sp>
        <p:nvSpPr>
          <p:cNvPr id="224" name="Google Shape;224;p45"/>
          <p:cNvSpPr>
            <a:spLocks noGrp="1"/>
          </p:cNvSpPr>
          <p:nvPr>
            <p:ph type="pic" idx="2"/>
          </p:nvPr>
        </p:nvSpPr>
        <p:spPr>
          <a:xfrm>
            <a:off x="228600" y="228600"/>
            <a:ext cx="4690800" cy="4690800"/>
          </a:xfrm>
          <a:prstGeom prst="roundRect">
            <a:avLst>
              <a:gd name="adj" fmla="val 50000"/>
            </a:avLst>
          </a:prstGeom>
          <a:noFill/>
          <a:ln>
            <a:noFill/>
          </a:ln>
        </p:spPr>
      </p:sp>
      <p:sp>
        <p:nvSpPr>
          <p:cNvPr id="225" name="Google Shape;225;p45"/>
          <p:cNvSpPr txBox="1">
            <a:spLocks noGrp="1"/>
          </p:cNvSpPr>
          <p:nvPr>
            <p:ph type="title"/>
          </p:nvPr>
        </p:nvSpPr>
        <p:spPr>
          <a:xfrm>
            <a:off x="5362500" y="640075"/>
            <a:ext cx="3467100" cy="795600"/>
          </a:xfrm>
          <a:prstGeom prst="rect">
            <a:avLst/>
          </a:prstGeom>
        </p:spPr>
        <p:txBody>
          <a:bodyPr spcFirstLastPara="1" wrap="square" lIns="0" tIns="0" rIns="0" bIns="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6" name="Google Shape;226;p45"/>
          <p:cNvSpPr txBox="1">
            <a:spLocks noGrp="1"/>
          </p:cNvSpPr>
          <p:nvPr>
            <p:ph type="body" idx="1"/>
          </p:nvPr>
        </p:nvSpPr>
        <p:spPr>
          <a:xfrm>
            <a:off x="5279300" y="1901949"/>
            <a:ext cx="3550200" cy="2697600"/>
          </a:xfrm>
          <a:prstGeom prst="rect">
            <a:avLst/>
          </a:prstGeom>
        </p:spPr>
        <p:txBody>
          <a:bodyPr spcFirstLastPara="1" wrap="square" lIns="0" tIns="0" rIns="0" bIns="0"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34">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grammarly.com/" TargetMode="External"/><Relationship Id="rId18" Type="http://schemas.openxmlformats.org/officeDocument/2006/relationships/image" Target="../media/image20.jpg"/><Relationship Id="rId26" Type="http://schemas.openxmlformats.org/officeDocument/2006/relationships/image" Target="../media/image24.png"/><Relationship Id="rId3" Type="http://schemas.openxmlformats.org/officeDocument/2006/relationships/hyperlink" Target="https://outlook.com/" TargetMode="External"/><Relationship Id="rId21" Type="http://schemas.openxmlformats.org/officeDocument/2006/relationships/hyperlink" Target="https://www.apple.com/siri/" TargetMode="External"/><Relationship Id="rId7" Type="http://schemas.openxmlformats.org/officeDocument/2006/relationships/image" Target="../media/image5.png"/><Relationship Id="rId12" Type="http://schemas.openxmlformats.org/officeDocument/2006/relationships/image" Target="../media/image17.png"/><Relationship Id="rId17" Type="http://schemas.openxmlformats.org/officeDocument/2006/relationships/hyperlink" Target="https://www.naturalreaders.com/" TargetMode="External"/><Relationship Id="rId25" Type="http://schemas.openxmlformats.org/officeDocument/2006/relationships/hyperlink" Target="https://cowriter.com/" TargetMode="External"/><Relationship Id="rId2" Type="http://schemas.openxmlformats.org/officeDocument/2006/relationships/notesSlide" Target="../notesSlides/notesSlide10.xml"/><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14.png"/><Relationship Id="rId11" Type="http://schemas.openxmlformats.org/officeDocument/2006/relationships/hyperlink" Target="https://www.amazon.com/" TargetMode="External"/><Relationship Id="rId24" Type="http://schemas.openxmlformats.org/officeDocument/2006/relationships/image" Target="../media/image23.png"/><Relationship Id="rId5" Type="http://schemas.openxmlformats.org/officeDocument/2006/relationships/hyperlink" Target="https://www.google.com/" TargetMode="External"/><Relationship Id="rId15" Type="http://schemas.openxmlformats.org/officeDocument/2006/relationships/hyperlink" Target="https://www.uber.com/" TargetMode="External"/><Relationship Id="rId23" Type="http://schemas.openxmlformats.org/officeDocument/2006/relationships/hyperlink" Target="https://www.khanacademy.org/" TargetMode="External"/><Relationship Id="rId10" Type="http://schemas.openxmlformats.org/officeDocument/2006/relationships/image" Target="../media/image16.png"/><Relationship Id="rId19" Type="http://schemas.openxmlformats.org/officeDocument/2006/relationships/hyperlink" Target="http://instagram.com" TargetMode="External"/><Relationship Id="rId4" Type="http://schemas.openxmlformats.org/officeDocument/2006/relationships/image" Target="../media/image13.png"/><Relationship Id="rId9" Type="http://schemas.openxmlformats.org/officeDocument/2006/relationships/hyperlink" Target="http://facebook.com" TargetMode="External"/><Relationship Id="rId14" Type="http://schemas.openxmlformats.org/officeDocument/2006/relationships/image" Target="../media/image18.png"/><Relationship Id="rId22" Type="http://schemas.openxmlformats.org/officeDocument/2006/relationships/image" Target="../media/image22.png"/><Relationship Id="rId27"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hyperlink" Target="https://highleveragepractices.org/" TargetMode="External"/><Relationship Id="rId2" Type="http://schemas.openxmlformats.org/officeDocument/2006/relationships/notesSlide" Target="../notesSlides/notesSlide21.xml"/><Relationship Id="rId1" Type="http://schemas.openxmlformats.org/officeDocument/2006/relationships/slideLayout" Target="../slideLayouts/slideLayout28.xml"/><Relationship Id="rId5" Type="http://schemas.openxmlformats.org/officeDocument/2006/relationships/image" Target="../media/image33.pn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hyperlink" Target="https://chatgpt.com/g/g-67b53457ec208191b9c82aa7e6bcf1a9-high-leverage-practices-hlp-gpt"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hyperlink" Target="https://tinyurl.com/HLPGPT" TargetMode="External"/><Relationship Id="rId5" Type="http://schemas.openxmlformats.org/officeDocument/2006/relationships/image" Target="../media/image35.pn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hyperlink" Target="https://tinyurl.com/HLPGP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s://manus.im/share/KSIxpy0cvuM8M8qBJ2qRSk?replay=1"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hyperlink" Target="https://ciddl.org/"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3" Type="http://schemas.openxmlformats.org/officeDocument/2006/relationships/hyperlink" Target="https://mainedoenews.net/2025/02/20/maine-department-of-education-releases-interactive-ai-guidance-toolkit-for-schools-and-educators/" TargetMode="External"/><Relationship Id="rId18" Type="http://schemas.openxmlformats.org/officeDocument/2006/relationships/hyperlink" Target="https://go.ncdpi.gov/AI_Guidelines" TargetMode="External"/><Relationship Id="rId26" Type="http://schemas.openxmlformats.org/officeDocument/2006/relationships/hyperlink" Target="https://www.utah.gov/pmn/files/1116147.pdf" TargetMode="External"/><Relationship Id="rId3" Type="http://schemas.openxmlformats.org/officeDocument/2006/relationships/hyperlink" Target="https://education.alaska.gov/State_Board/october-2025/9.1_Alaska%20K12%20AI%20Framework_final_v2.pdf" TargetMode="External"/><Relationship Id="rId21" Type="http://schemas.openxmlformats.org/officeDocument/2006/relationships/hyperlink" Target="https://webapp-strapi-paas-prod-nde-001.azurewebsites.net/uploads/nevadas_stellar_pathway_to_ai_teaching_and_learning_bfaf0ec049.pdf" TargetMode="External"/><Relationship Id="rId7" Type="http://schemas.openxmlformats.org/officeDocument/2006/relationships/hyperlink" Target="https://education.delaware.gov/wp-content/uploads/2024/07/delaware_generative_ai_guidance.pdf" TargetMode="External"/><Relationship Id="rId12" Type="http://schemas.openxmlformats.org/officeDocument/2006/relationships/hyperlink" Target="https://www.doe.mass.edu/edtech/ai/ai-guidance.pdf" TargetMode="External"/><Relationship Id="rId17" Type="http://schemas.openxmlformats.org/officeDocument/2006/relationships/hyperlink" Target="https://opi.mt.gov/Portals/182/Page%20Files/Homepage/Docs/Montana%20Artificial%20Intelligence%20in%20K12%20Education%20Guidelines.pdf?ver=2025-10-14-134920-167" TargetMode="External"/><Relationship Id="rId25" Type="http://schemas.openxmlformats.org/officeDocument/2006/relationships/hyperlink" Target="https://ridoe-my.sharepoint.com/:w:/g/personal/victor_morente_ride_ri_gov/EX_UzMKzP6JCh_Rm8V6TTqYBOaaVrJ1JOnTNFGzPJTlI_g?rtime=ExP_KqkQ3kg" TargetMode="External"/><Relationship Id="rId33" Type="http://schemas.openxmlformats.org/officeDocument/2006/relationships/image" Target="../media/image43.png"/><Relationship Id="rId2" Type="http://schemas.openxmlformats.org/officeDocument/2006/relationships/notesSlide" Target="../notesSlides/notesSlide31.xml"/><Relationship Id="rId16" Type="http://schemas.openxmlformats.org/officeDocument/2006/relationships/hyperlink" Target="https://www.mdek12.org/sites/default/files/Offices/MDE/OTSS/DL/ai_guidance_final.pdf" TargetMode="External"/><Relationship Id="rId20" Type="http://schemas.openxmlformats.org/officeDocument/2006/relationships/hyperlink" Target="https://web.ped.nm.gov/wp-content/uploads/2025/05/NM-AI-Guidance-Signed-4-29-2025.pdf" TargetMode="External"/><Relationship Id="rId29" Type="http://schemas.openxmlformats.org/officeDocument/2006/relationships/hyperlink" Target="https://dpi.wi.gov/sites/default/files/imce/imt/pdf/AI_Guidance_6-5-24.pdf" TargetMode="External"/><Relationship Id="rId1" Type="http://schemas.openxmlformats.org/officeDocument/2006/relationships/slideLayout" Target="../slideLayouts/slideLayout24.xml"/><Relationship Id="rId6" Type="http://schemas.openxmlformats.org/officeDocument/2006/relationships/hyperlink" Target="https://www.coloradoedinitiative.org/wp-content/uploads/2024/08/Colorado-Roadmap-for-AI-in-K-12-Education_August-2024.pdf" TargetMode="External"/><Relationship Id="rId11" Type="http://schemas.openxmlformats.org/officeDocument/2006/relationships/hyperlink" Target="https://louisianabelieves.com/docs/default-source/technology-footprint/ldoe-ai-guidance.pdf?sfvrsn=eb706e18_4" TargetMode="External"/><Relationship Id="rId24" Type="http://schemas.openxmlformats.org/officeDocument/2006/relationships/hyperlink" Target="https://www.oregon.gov/ode/educator-resources/teachingcontent/Documents/ODE_Generative_Artificial_Intelligence_(AI)_in_K-12_Classrooms_2023.pdf" TargetMode="External"/><Relationship Id="rId32" Type="http://schemas.openxmlformats.org/officeDocument/2006/relationships/image" Target="../media/image42.png"/><Relationship Id="rId5" Type="http://schemas.openxmlformats.org/officeDocument/2006/relationships/hyperlink" Target="https://www.cde.ca.gov/ci/pl/aiincalifornia.asp#introduction" TargetMode="External"/><Relationship Id="rId15" Type="http://schemas.openxmlformats.org/officeDocument/2006/relationships/hyperlink" Target="https://dese.mo.gov/media/pdf/artificial-intelligence-guidance-local-education-agencies" TargetMode="External"/><Relationship Id="rId23" Type="http://schemas.openxmlformats.org/officeDocument/2006/relationships/hyperlink" Target="https://sde.ok.gov/sites/default/files/Guidance%20and%20Considerations%20for%20Artificial%20Intelligence%20in%20Oklahoma%20Schools_version1.0.pdf" TargetMode="External"/><Relationship Id="rId28" Type="http://schemas.openxmlformats.org/officeDocument/2006/relationships/hyperlink" Target="https://ospi.k12.wa.us/sites/default/files/2024-01/human-centered-ai-guidance-k-12-public-schools.pdf" TargetMode="External"/><Relationship Id="rId10" Type="http://schemas.openxmlformats.org/officeDocument/2006/relationships/hyperlink" Target="https://www.education.ky.gov/districts/tech/Documents/AI%20Guidance%20Brief.pdf" TargetMode="External"/><Relationship Id="rId19" Type="http://schemas.openxmlformats.org/officeDocument/2006/relationships/hyperlink" Target="https://www.nd.gov/dpi/policyguidelines/north-dakota-k-12-ai-guidance-framework" TargetMode="External"/><Relationship Id="rId31" Type="http://schemas.openxmlformats.org/officeDocument/2006/relationships/hyperlink" Target="https://edu.wyoming.gov/wp-content/uploads/2024/06/Guidance-for-AI-Policy-Development.pdf" TargetMode="External"/><Relationship Id="rId4" Type="http://schemas.openxmlformats.org/officeDocument/2006/relationships/hyperlink" Target="https://docs.google.com/document/d/1wvyEfkAxHrGZbYXazcKjfkmbldm1nl9i/edit" TargetMode="External"/><Relationship Id="rId9" Type="http://schemas.openxmlformats.org/officeDocument/2006/relationships/hyperlink" Target="https://www.in.gov/doe/educators/digital-learning/" TargetMode="External"/><Relationship Id="rId14" Type="http://schemas.openxmlformats.org/officeDocument/2006/relationships/hyperlink" Target="https://education.mn.gov/MDE/dse/tech/AI/AIEd/" TargetMode="External"/><Relationship Id="rId22" Type="http://schemas.openxmlformats.org/officeDocument/2006/relationships/hyperlink" Target="https://innovateohio.gov/aitoolkit/ai-toolkit" TargetMode="External"/><Relationship Id="rId27" Type="http://schemas.openxmlformats.org/officeDocument/2006/relationships/hyperlink" Target="https://www.education.virginia.gov/media/governorvirginiagov/secretary-of-education/pdf/AI-Education-Guidelines.pdf" TargetMode="External"/><Relationship Id="rId30" Type="http://schemas.openxmlformats.org/officeDocument/2006/relationships/hyperlink" Target="https://wvde.us/ai/" TargetMode="External"/><Relationship Id="rId8" Type="http://schemas.openxmlformats.org/officeDocument/2006/relationships/hyperlink" Target="https://static1.squarespace.com/static/64398599b0c21f1705fb8fb3/t/6793b5c37d319a08aa630598/1737733571926/GA+Leveraging+AI+in+the+K-12+Setting.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hyperlink" Target="https://ciddl.org/" TargetMode="External"/><Relationship Id="rId5" Type="http://schemas.openxmlformats.org/officeDocument/2006/relationships/image" Target="../media/image45.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hyperlink" Target="https://ciddl.org/leveraging-technologies-to-support-research-a-guide-for-faculty-researchers-and-doctoral-students-in-special-education/" TargetMode="External"/><Relationship Id="rId2" Type="http://schemas.openxmlformats.org/officeDocument/2006/relationships/notesSlide" Target="../notesSlides/notesSlide35.xml"/><Relationship Id="rId1" Type="http://schemas.openxmlformats.org/officeDocument/2006/relationships/slideLayout" Target="../slideLayouts/slideLayout24.xml"/><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57.png"/><Relationship Id="rId4" Type="http://schemas.openxmlformats.org/officeDocument/2006/relationships/hyperlink" Target="mailto:info@CIDDL.org"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7.xml"/><Relationship Id="rId1" Type="http://schemas.openxmlformats.org/officeDocument/2006/relationships/slideLayout" Target="../slideLayouts/slideLayout24.xml"/><Relationship Id="rId5" Type="http://schemas.openxmlformats.org/officeDocument/2006/relationships/image" Target="../media/image57.png"/><Relationship Id="rId4" Type="http://schemas.openxmlformats.org/officeDocument/2006/relationships/hyperlink" Target="mailto:info@CIDDL.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ciddl.org/"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0"/>
        <p:cNvGrpSpPr/>
        <p:nvPr/>
      </p:nvGrpSpPr>
      <p:grpSpPr>
        <a:xfrm>
          <a:off x="0" y="0"/>
          <a:ext cx="0" cy="0"/>
          <a:chOff x="0" y="0"/>
          <a:chExt cx="0" cy="0"/>
        </a:xfrm>
      </p:grpSpPr>
      <p:sp>
        <p:nvSpPr>
          <p:cNvPr id="231" name="Google Shape;231;p46">
            <a:extLst>
              <a:ext uri="{C183D7F6-B498-43B3-948B-1728B52AA6E4}">
                <adec:decorative xmlns:adec="http://schemas.microsoft.com/office/drawing/2017/decorative" val="1"/>
              </a:ext>
            </a:extLst>
          </p:cNvPr>
          <p:cNvSpPr/>
          <p:nvPr/>
        </p:nvSpPr>
        <p:spPr>
          <a:xfrm>
            <a:off x="-25"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dirty="0">
                <a:solidFill>
                  <a:schemeClr val="tx1"/>
                </a:solidFill>
              </a:rPr>
              <a:t>https://</a:t>
            </a:r>
            <a:r>
              <a:rPr lang="en" dirty="0" err="1">
                <a:solidFill>
                  <a:schemeClr val="tx1"/>
                </a:solidFill>
              </a:rPr>
              <a:t>tinyurl.com</a:t>
            </a:r>
            <a:r>
              <a:rPr lang="en" dirty="0">
                <a:solidFill>
                  <a:schemeClr val="tx1"/>
                </a:solidFill>
              </a:rPr>
              <a:t>/</a:t>
            </a:r>
            <a:r>
              <a:rPr lang="en" dirty="0" err="1">
                <a:solidFill>
                  <a:schemeClr val="tx1"/>
                </a:solidFill>
              </a:rPr>
              <a:t>AIPreCon</a:t>
            </a:r>
            <a:endParaRPr sz="1400" b="0" i="0" u="none" strike="noStrike" cap="none" dirty="0">
              <a:solidFill>
                <a:schemeClr val="tx1"/>
              </a:solidFill>
              <a:latin typeface="Arial"/>
              <a:ea typeface="Arial"/>
              <a:cs typeface="Arial"/>
              <a:sym typeface="Arial"/>
            </a:endParaRPr>
          </a:p>
        </p:txBody>
      </p:sp>
      <p:sp>
        <p:nvSpPr>
          <p:cNvPr id="232" name="Google Shape;232;p46" descr="QR code for presentation. &quot;Embracing Artificial Intelligence in Educator Preparation and Professional Development: A Path to Inclusive Excellence&quot;"/>
          <p:cNvSpPr txBox="1">
            <a:spLocks noGrp="1"/>
          </p:cNvSpPr>
          <p:nvPr>
            <p:ph type="ctrTitle"/>
          </p:nvPr>
        </p:nvSpPr>
        <p:spPr>
          <a:xfrm>
            <a:off x="797249" y="1287050"/>
            <a:ext cx="7390800" cy="11565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115000"/>
              </a:lnSpc>
              <a:spcBef>
                <a:spcPts val="0"/>
              </a:spcBef>
              <a:spcAft>
                <a:spcPts val="0"/>
              </a:spcAft>
              <a:buClr>
                <a:schemeClr val="dk1"/>
              </a:buClr>
              <a:buSzPct val="26190"/>
              <a:buFont typeface="Arial"/>
              <a:buNone/>
            </a:pPr>
            <a:r>
              <a:rPr lang="en" sz="4200" b="1" dirty="0">
                <a:highlight>
                  <a:schemeClr val="lt1"/>
                </a:highlight>
                <a:latin typeface="Calibri"/>
                <a:ea typeface="Calibri"/>
                <a:cs typeface="Calibri"/>
                <a:sym typeface="Calibri"/>
              </a:rPr>
              <a:t>Insight to Action: Using AI to Enhance Teaching and Learning</a:t>
            </a:r>
            <a:endParaRPr sz="3100" b="1" dirty="0">
              <a:latin typeface="Roboto"/>
              <a:ea typeface="Roboto"/>
              <a:cs typeface="Roboto"/>
              <a:sym typeface="Roboto"/>
            </a:endParaRPr>
          </a:p>
        </p:txBody>
      </p:sp>
      <p:pic>
        <p:nvPicPr>
          <p:cNvPr id="233" name="Google Shape;233;p46" descr="Image displays the CIDDL Logo" title="CIDDL Logo"/>
          <p:cNvPicPr preferRelativeResize="0"/>
          <p:nvPr/>
        </p:nvPicPr>
        <p:blipFill rotWithShape="1">
          <a:blip r:embed="rId3">
            <a:alphaModFix/>
          </a:blip>
          <a:srcRect r="23722"/>
          <a:stretch/>
        </p:blipFill>
        <p:spPr>
          <a:xfrm>
            <a:off x="121709" y="34126"/>
            <a:ext cx="2307900" cy="756413"/>
          </a:xfrm>
          <a:prstGeom prst="rect">
            <a:avLst/>
          </a:prstGeom>
          <a:noFill/>
          <a:ln>
            <a:noFill/>
          </a:ln>
        </p:spPr>
      </p:pic>
      <p:sp>
        <p:nvSpPr>
          <p:cNvPr id="234" name="Google Shape;234;p46">
            <a:extLst>
              <a:ext uri="{C183D7F6-B498-43B3-948B-1728B52AA6E4}">
                <adec:decorative xmlns:adec="http://schemas.microsoft.com/office/drawing/2017/decorative" val="1"/>
              </a:ext>
            </a:extLst>
          </p:cNvPr>
          <p:cNvSpPr/>
          <p:nvPr/>
        </p:nvSpPr>
        <p:spPr>
          <a:xfrm>
            <a:off x="2778152" y="2687983"/>
            <a:ext cx="3429000" cy="13716"/>
          </a:xfrm>
          <a:custGeom>
            <a:avLst/>
            <a:gdLst/>
            <a:ahLst/>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7" name="Google Shape;237;p46"/>
          <p:cNvSpPr txBox="1"/>
          <p:nvPr/>
        </p:nvSpPr>
        <p:spPr>
          <a:xfrm>
            <a:off x="1733250" y="2756588"/>
            <a:ext cx="5677500" cy="461700"/>
          </a:xfrm>
          <a:prstGeom prst="rect">
            <a:avLst/>
          </a:prstGeom>
          <a:noFill/>
          <a:ln>
            <a:noFill/>
          </a:ln>
        </p:spPr>
        <p:txBody>
          <a:bodyPr spcFirstLastPara="1" wrap="square" lIns="91425" tIns="91425" rIns="91425" bIns="91425" anchor="b" anchorCtr="0">
            <a:spAutoFit/>
          </a:bodyPr>
          <a:lstStyle/>
          <a:p>
            <a:pPr marL="0" lvl="0" indent="0" algn="ctr" rtl="0">
              <a:spcBef>
                <a:spcPts val="0"/>
              </a:spcBef>
              <a:spcAft>
                <a:spcPts val="0"/>
              </a:spcAft>
              <a:buNone/>
            </a:pPr>
            <a:r>
              <a:rPr lang="en" sz="1800" b="1">
                <a:solidFill>
                  <a:schemeClr val="dk1"/>
                </a:solidFill>
              </a:rPr>
              <a:t>CEEDAR Center Cross-State Convening 2026</a:t>
            </a:r>
            <a:endParaRPr sz="1800" b="1">
              <a:solidFill>
                <a:schemeClr val="dk1"/>
              </a:solidFill>
            </a:endParaRPr>
          </a:p>
        </p:txBody>
      </p:sp>
      <p:sp>
        <p:nvSpPr>
          <p:cNvPr id="236" name="Google Shape;236;p46"/>
          <p:cNvSpPr txBox="1"/>
          <p:nvPr/>
        </p:nvSpPr>
        <p:spPr>
          <a:xfrm>
            <a:off x="1024650" y="3273175"/>
            <a:ext cx="7094700" cy="9792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800"/>
              </a:spcBef>
              <a:spcAft>
                <a:spcPts val="0"/>
              </a:spcAft>
              <a:buClr>
                <a:schemeClr val="dk1"/>
              </a:buClr>
              <a:buSzPts val="400"/>
              <a:buFont typeface="Arial"/>
              <a:buNone/>
            </a:pPr>
            <a:r>
              <a:rPr lang="en" sz="1500">
                <a:solidFill>
                  <a:schemeClr val="dk1"/>
                </a:solidFill>
              </a:rPr>
              <a:t>James D. Basham, Ph.D.</a:t>
            </a:r>
            <a:endParaRPr sz="1500">
              <a:solidFill>
                <a:schemeClr val="dk1"/>
              </a:solidFill>
            </a:endParaRPr>
          </a:p>
          <a:p>
            <a:pPr marL="0" lvl="0" indent="0" algn="ctr" rtl="0">
              <a:lnSpc>
                <a:spcPct val="115000"/>
              </a:lnSpc>
              <a:spcBef>
                <a:spcPts val="800"/>
              </a:spcBef>
              <a:spcAft>
                <a:spcPts val="0"/>
              </a:spcAft>
              <a:buClr>
                <a:schemeClr val="dk1"/>
              </a:buClr>
              <a:buSzPts val="400"/>
              <a:buFont typeface="Arial"/>
              <a:buNone/>
            </a:pPr>
            <a:r>
              <a:rPr lang="en" sz="1500">
                <a:solidFill>
                  <a:schemeClr val="dk1"/>
                </a:solidFill>
              </a:rPr>
              <a:t>Center for Innovation Design and Digital Learning (CIDDL)</a:t>
            </a:r>
            <a:endParaRPr sz="1500">
              <a:solidFill>
                <a:schemeClr val="dk1"/>
              </a:solidFill>
            </a:endParaRPr>
          </a:p>
          <a:p>
            <a:pPr marL="0" lvl="0" indent="0" algn="ctr" rtl="0">
              <a:lnSpc>
                <a:spcPct val="70000"/>
              </a:lnSpc>
              <a:spcBef>
                <a:spcPts val="800"/>
              </a:spcBef>
              <a:spcAft>
                <a:spcPts val="0"/>
              </a:spcAft>
              <a:buNone/>
            </a:pPr>
            <a:r>
              <a:rPr lang="en" sz="1500">
                <a:solidFill>
                  <a:schemeClr val="dk1"/>
                </a:solidFill>
              </a:rPr>
              <a:t>University of Kansas</a:t>
            </a:r>
            <a:endParaRPr sz="1800">
              <a:solidFill>
                <a:schemeClr val="dk2"/>
              </a:solidFill>
            </a:endParaRPr>
          </a:p>
        </p:txBody>
      </p:sp>
      <p:sp>
        <p:nvSpPr>
          <p:cNvPr id="235" name="Google Shape;235;p46" descr="Presented by Drs. James Basham &amp; Angelica Fulchini Scruggs"/>
          <p:cNvSpPr txBox="1"/>
          <p:nvPr/>
        </p:nvSpPr>
        <p:spPr>
          <a:xfrm>
            <a:off x="148475" y="4329650"/>
            <a:ext cx="8847000" cy="477300"/>
          </a:xfrm>
          <a:prstGeom prst="rect">
            <a:avLst/>
          </a:prstGeom>
          <a:noFill/>
          <a:ln>
            <a:noFill/>
          </a:ln>
        </p:spPr>
        <p:txBody>
          <a:bodyPr spcFirstLastPara="1" wrap="square" lIns="68575" tIns="68575" rIns="68575" bIns="68575" anchor="t" anchorCtr="0">
            <a:spAutoFit/>
          </a:bodyPr>
          <a:lstStyle/>
          <a:p>
            <a:pPr marL="0" marR="0" lvl="0" indent="0" algn="l" rtl="0">
              <a:spcBef>
                <a:spcPts val="0"/>
              </a:spcBef>
              <a:spcAft>
                <a:spcPts val="500"/>
              </a:spcAft>
              <a:buClr>
                <a:srgbClr val="000000"/>
              </a:buClr>
              <a:buSzPts val="800"/>
              <a:buFont typeface="Arial"/>
              <a:buNone/>
            </a:pPr>
            <a:r>
              <a:rPr lang="en" sz="1100" b="1" i="0" u="none" strike="noStrike" cap="none">
                <a:solidFill>
                  <a:srgbClr val="000000"/>
                </a:solidFill>
                <a:latin typeface="Arial"/>
                <a:ea typeface="Arial"/>
                <a:cs typeface="Arial"/>
                <a:sym typeface="Arial"/>
              </a:rPr>
              <a:t>Disclaimer: The contents of this presentation were developed by the presenters under award #H327F200008 H327F250003. They do not represent the policy of the Department of Education. Do not assume endorsement by the Federal Government.</a:t>
            </a:r>
            <a:endParaRPr sz="1100" b="1"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 name="Title 1">
            <a:extLst>
              <a:ext uri="{FF2B5EF4-FFF2-40B4-BE49-F238E27FC236}">
                <a16:creationId xmlns:a16="http://schemas.microsoft.com/office/drawing/2014/main" id="{A8C7F0E6-057D-883A-D3DC-AB359BB1871F}"/>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resources</a:t>
            </a:r>
          </a:p>
        </p:txBody>
      </p:sp>
      <p:pic>
        <p:nvPicPr>
          <p:cNvPr id="299" name="Google Shape;299;p55" descr="Slide provides images of industry companies influencing AI. this includes Microsoft, Google, Amazon, Uber, Facebook, Instagram, Alexa, and suri">
            <a:hlinkClick r:id="rId3"/>
          </p:cNvPr>
          <p:cNvPicPr preferRelativeResize="0"/>
          <p:nvPr/>
        </p:nvPicPr>
        <p:blipFill rotWithShape="1">
          <a:blip r:embed="rId4">
            <a:alphaModFix/>
          </a:blip>
          <a:srcRect/>
          <a:stretch/>
        </p:blipFill>
        <p:spPr>
          <a:xfrm>
            <a:off x="152400" y="152400"/>
            <a:ext cx="1613500" cy="1613500"/>
          </a:xfrm>
          <a:prstGeom prst="rect">
            <a:avLst/>
          </a:prstGeom>
          <a:noFill/>
          <a:ln>
            <a:noFill/>
          </a:ln>
        </p:spPr>
      </p:pic>
      <p:pic>
        <p:nvPicPr>
          <p:cNvPr id="301" name="Google Shape;301;p55" descr="Google Logo">
            <a:hlinkClick r:id="rId5"/>
          </p:cNvPr>
          <p:cNvPicPr preferRelativeResize="0"/>
          <p:nvPr/>
        </p:nvPicPr>
        <p:blipFill rotWithShape="1">
          <a:blip r:embed="rId6">
            <a:alphaModFix/>
          </a:blip>
          <a:srcRect/>
          <a:stretch/>
        </p:blipFill>
        <p:spPr>
          <a:xfrm>
            <a:off x="3137787" y="152402"/>
            <a:ext cx="2050288" cy="1214150"/>
          </a:xfrm>
          <a:prstGeom prst="rect">
            <a:avLst/>
          </a:prstGeom>
          <a:noFill/>
          <a:ln>
            <a:noFill/>
          </a:ln>
        </p:spPr>
      </p:pic>
      <p:pic>
        <p:nvPicPr>
          <p:cNvPr id="313" name="Google Shape;313;p55" descr="Image displays the CIDDL Logo" title="CIDDL Logo"/>
          <p:cNvPicPr preferRelativeResize="0"/>
          <p:nvPr/>
        </p:nvPicPr>
        <p:blipFill rotWithShape="1">
          <a:blip r:embed="rId7">
            <a:alphaModFix/>
          </a:blip>
          <a:srcRect r="23722"/>
          <a:stretch/>
        </p:blipFill>
        <p:spPr>
          <a:xfrm>
            <a:off x="7608100" y="152395"/>
            <a:ext cx="1153518" cy="378075"/>
          </a:xfrm>
          <a:prstGeom prst="rect">
            <a:avLst/>
          </a:prstGeom>
          <a:noFill/>
          <a:ln>
            <a:noFill/>
          </a:ln>
        </p:spPr>
      </p:pic>
      <p:pic>
        <p:nvPicPr>
          <p:cNvPr id="303" name="Google Shape;303;p55" descr="Apple smart speaker"/>
          <p:cNvPicPr preferRelativeResize="0"/>
          <p:nvPr/>
        </p:nvPicPr>
        <p:blipFill rotWithShape="1">
          <a:blip r:embed="rId8">
            <a:alphaModFix/>
          </a:blip>
          <a:srcRect/>
          <a:stretch/>
        </p:blipFill>
        <p:spPr>
          <a:xfrm>
            <a:off x="5793800" y="680149"/>
            <a:ext cx="1214725" cy="1214725"/>
          </a:xfrm>
          <a:prstGeom prst="rect">
            <a:avLst/>
          </a:prstGeom>
          <a:noFill/>
          <a:ln>
            <a:noFill/>
          </a:ln>
        </p:spPr>
      </p:pic>
      <p:pic>
        <p:nvPicPr>
          <p:cNvPr id="306" name="Google Shape;306;p55" descr="facebook logo">
            <a:hlinkClick r:id="rId9"/>
          </p:cNvPr>
          <p:cNvPicPr preferRelativeResize="0"/>
          <p:nvPr/>
        </p:nvPicPr>
        <p:blipFill rotWithShape="1">
          <a:blip r:embed="rId10">
            <a:alphaModFix/>
          </a:blip>
          <a:srcRect/>
          <a:stretch/>
        </p:blipFill>
        <p:spPr>
          <a:xfrm>
            <a:off x="7847104" y="584452"/>
            <a:ext cx="982071" cy="982050"/>
          </a:xfrm>
          <a:prstGeom prst="rect">
            <a:avLst/>
          </a:prstGeom>
          <a:noFill/>
          <a:ln>
            <a:noFill/>
          </a:ln>
        </p:spPr>
      </p:pic>
      <p:pic>
        <p:nvPicPr>
          <p:cNvPr id="305" name="Google Shape;305;p55" descr="Amazon logo">
            <a:hlinkClick r:id="rId11"/>
          </p:cNvPr>
          <p:cNvPicPr preferRelativeResize="0"/>
          <p:nvPr/>
        </p:nvPicPr>
        <p:blipFill rotWithShape="1">
          <a:blip r:embed="rId12">
            <a:alphaModFix/>
          </a:blip>
          <a:srcRect/>
          <a:stretch/>
        </p:blipFill>
        <p:spPr>
          <a:xfrm>
            <a:off x="365475" y="2080725"/>
            <a:ext cx="2181949" cy="658000"/>
          </a:xfrm>
          <a:prstGeom prst="rect">
            <a:avLst/>
          </a:prstGeom>
          <a:noFill/>
          <a:ln>
            <a:noFill/>
          </a:ln>
        </p:spPr>
      </p:pic>
      <p:pic>
        <p:nvPicPr>
          <p:cNvPr id="311" name="Google Shape;311;p55" descr="Grammarly - Grammar Keyboard - Apps on Google Play">
            <a:hlinkClick r:id="rId13"/>
          </p:cNvPr>
          <p:cNvPicPr preferRelativeResize="0"/>
          <p:nvPr/>
        </p:nvPicPr>
        <p:blipFill rotWithShape="1">
          <a:blip r:embed="rId14">
            <a:alphaModFix/>
          </a:blip>
          <a:srcRect/>
          <a:stretch/>
        </p:blipFill>
        <p:spPr>
          <a:xfrm>
            <a:off x="2976500" y="1894875"/>
            <a:ext cx="808250" cy="808250"/>
          </a:xfrm>
          <a:prstGeom prst="rect">
            <a:avLst/>
          </a:prstGeom>
          <a:noFill/>
          <a:ln>
            <a:noFill/>
          </a:ln>
        </p:spPr>
      </p:pic>
      <p:pic>
        <p:nvPicPr>
          <p:cNvPr id="302" name="Google Shape;302;p55" descr="Uber logo">
            <a:hlinkClick r:id="rId15"/>
          </p:cNvPr>
          <p:cNvPicPr preferRelativeResize="0"/>
          <p:nvPr/>
        </p:nvPicPr>
        <p:blipFill rotWithShape="1">
          <a:blip r:embed="rId16">
            <a:alphaModFix/>
          </a:blip>
          <a:srcRect/>
          <a:stretch/>
        </p:blipFill>
        <p:spPr>
          <a:xfrm>
            <a:off x="3959085" y="2080712"/>
            <a:ext cx="1613501" cy="982066"/>
          </a:xfrm>
          <a:prstGeom prst="rect">
            <a:avLst/>
          </a:prstGeom>
          <a:noFill/>
          <a:ln>
            <a:noFill/>
          </a:ln>
        </p:spPr>
      </p:pic>
      <p:pic>
        <p:nvPicPr>
          <p:cNvPr id="312" name="Google Shape;312;p55" descr="NaturalReader: Text to speech tool | Scarfe Digital Sandbox">
            <a:hlinkClick r:id="rId17"/>
          </p:cNvPr>
          <p:cNvPicPr preferRelativeResize="0"/>
          <p:nvPr/>
        </p:nvPicPr>
        <p:blipFill rotWithShape="1">
          <a:blip r:embed="rId18">
            <a:alphaModFix/>
          </a:blip>
          <a:srcRect/>
          <a:stretch/>
        </p:blipFill>
        <p:spPr>
          <a:xfrm>
            <a:off x="5572573" y="2128484"/>
            <a:ext cx="1196600" cy="897441"/>
          </a:xfrm>
          <a:prstGeom prst="rect">
            <a:avLst/>
          </a:prstGeom>
          <a:noFill/>
          <a:ln>
            <a:noFill/>
          </a:ln>
        </p:spPr>
      </p:pic>
      <p:pic>
        <p:nvPicPr>
          <p:cNvPr id="307" name="Google Shape;307;p55" descr="instagram logo">
            <a:hlinkClick r:id="rId19"/>
          </p:cNvPr>
          <p:cNvPicPr preferRelativeResize="0"/>
          <p:nvPr/>
        </p:nvPicPr>
        <p:blipFill rotWithShape="1">
          <a:blip r:embed="rId20">
            <a:alphaModFix/>
          </a:blip>
          <a:srcRect/>
          <a:stretch/>
        </p:blipFill>
        <p:spPr>
          <a:xfrm>
            <a:off x="7129832" y="2080722"/>
            <a:ext cx="936520" cy="936073"/>
          </a:xfrm>
          <a:prstGeom prst="rect">
            <a:avLst/>
          </a:prstGeom>
          <a:noFill/>
          <a:ln>
            <a:noFill/>
          </a:ln>
        </p:spPr>
      </p:pic>
      <p:pic>
        <p:nvPicPr>
          <p:cNvPr id="304" name="Google Shape;304;p55" descr="AI similar to Siri lighting up">
            <a:hlinkClick r:id="rId21"/>
          </p:cNvPr>
          <p:cNvPicPr preferRelativeResize="0"/>
          <p:nvPr/>
        </p:nvPicPr>
        <p:blipFill rotWithShape="1">
          <a:blip r:embed="rId22">
            <a:alphaModFix/>
          </a:blip>
          <a:srcRect/>
          <a:stretch/>
        </p:blipFill>
        <p:spPr>
          <a:xfrm>
            <a:off x="7492450" y="3292226"/>
            <a:ext cx="1196600" cy="1196600"/>
          </a:xfrm>
          <a:prstGeom prst="rect">
            <a:avLst/>
          </a:prstGeom>
          <a:noFill/>
          <a:ln>
            <a:noFill/>
          </a:ln>
        </p:spPr>
      </p:pic>
      <p:pic>
        <p:nvPicPr>
          <p:cNvPr id="308" name="Google Shape;308;p55" descr="Khan Academy - YouTube">
            <a:hlinkClick r:id="rId23"/>
          </p:cNvPr>
          <p:cNvPicPr preferRelativeResize="0"/>
          <p:nvPr/>
        </p:nvPicPr>
        <p:blipFill rotWithShape="1">
          <a:blip r:embed="rId24">
            <a:alphaModFix/>
          </a:blip>
          <a:srcRect/>
          <a:stretch/>
        </p:blipFill>
        <p:spPr>
          <a:xfrm>
            <a:off x="319988" y="3016800"/>
            <a:ext cx="1105400" cy="1105400"/>
          </a:xfrm>
          <a:prstGeom prst="rect">
            <a:avLst/>
          </a:prstGeom>
          <a:noFill/>
          <a:ln>
            <a:noFill/>
          </a:ln>
        </p:spPr>
      </p:pic>
      <p:sp>
        <p:nvSpPr>
          <p:cNvPr id="310" name="Google Shape;310;p55"/>
          <p:cNvSpPr txBox="1"/>
          <p:nvPr/>
        </p:nvSpPr>
        <p:spPr>
          <a:xfrm>
            <a:off x="97550" y="4027725"/>
            <a:ext cx="1554000" cy="2817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400"/>
              <a:buFont typeface="Arial"/>
              <a:buNone/>
            </a:pPr>
            <a:r>
              <a:rPr lang="en" sz="1400" b="0" i="0" u="none" strike="noStrike" cap="none">
                <a:solidFill>
                  <a:schemeClr val="dk1"/>
                </a:solidFill>
                <a:latin typeface="Arial"/>
                <a:ea typeface="Arial"/>
                <a:cs typeface="Arial"/>
                <a:sym typeface="Arial"/>
              </a:rPr>
              <a:t>Khan Academy</a:t>
            </a:r>
            <a:endParaRPr sz="1400" b="0" i="0" u="none" strike="noStrike" cap="none">
              <a:solidFill>
                <a:schemeClr val="dk1"/>
              </a:solidFill>
              <a:latin typeface="Arial"/>
              <a:ea typeface="Arial"/>
              <a:cs typeface="Arial"/>
              <a:sym typeface="Arial"/>
            </a:endParaRPr>
          </a:p>
        </p:txBody>
      </p:sp>
      <p:pic>
        <p:nvPicPr>
          <p:cNvPr id="309" name="Google Shape;309;p55" descr="Co:Writer  logo">
            <a:hlinkClick r:id="rId25"/>
          </p:cNvPr>
          <p:cNvPicPr preferRelativeResize="0"/>
          <p:nvPr/>
        </p:nvPicPr>
        <p:blipFill rotWithShape="1">
          <a:blip r:embed="rId26">
            <a:alphaModFix/>
          </a:blip>
          <a:srcRect/>
          <a:stretch/>
        </p:blipFill>
        <p:spPr>
          <a:xfrm>
            <a:off x="1704726" y="2970401"/>
            <a:ext cx="1271775" cy="1271775"/>
          </a:xfrm>
          <a:prstGeom prst="rect">
            <a:avLst/>
          </a:prstGeom>
          <a:noFill/>
          <a:ln>
            <a:noFill/>
          </a:ln>
        </p:spPr>
      </p:pic>
      <p:pic>
        <p:nvPicPr>
          <p:cNvPr id="300" name="Google Shape;300;p55" descr="Women getting her face scanned by the phone"/>
          <p:cNvPicPr preferRelativeResize="0"/>
          <p:nvPr/>
        </p:nvPicPr>
        <p:blipFill rotWithShape="1">
          <a:blip r:embed="rId27">
            <a:alphaModFix/>
          </a:blip>
          <a:srcRect/>
          <a:stretch/>
        </p:blipFill>
        <p:spPr>
          <a:xfrm>
            <a:off x="3137785" y="3530000"/>
            <a:ext cx="2868438" cy="161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Building AI Literacy, Fluency, and Collaboration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57"/>
          <p:cNvSpPr txBox="1">
            <a:spLocks noGrp="1"/>
          </p:cNvSpPr>
          <p:nvPr>
            <p:ph type="title" idx="4294967295"/>
          </p:nvPr>
        </p:nvSpPr>
        <p:spPr>
          <a:xfrm>
            <a:off x="251100" y="4199605"/>
            <a:ext cx="8892900" cy="338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Arial"/>
                <a:ea typeface="Arial"/>
                <a:cs typeface="Arial"/>
                <a:sym typeface="Arial"/>
              </a:rPr>
              <a:t>North Carolina Department of Public Instruction (April 2024). </a:t>
            </a:r>
            <a:r>
              <a:rPr kumimoji="0" lang="en-US" sz="1000" b="0" i="0" u="none" strike="noStrike" kern="0" cap="none" spc="0" normalizeH="0" baseline="0" noProof="0" dirty="0">
                <a:ln>
                  <a:noFill/>
                </a:ln>
                <a:solidFill>
                  <a:srgbClr val="000000"/>
                </a:solidFill>
                <a:effectLst/>
                <a:uLnTx/>
                <a:uFillTx/>
                <a:latin typeface="Arial"/>
                <a:ea typeface="Arial"/>
                <a:cs typeface="Arial"/>
                <a:sym typeface="Arial"/>
              </a:rPr>
              <a:t>North Carolina Generative AI Implementation - https://</a:t>
            </a:r>
            <a:r>
              <a:rPr kumimoji="0" lang="en-US" sz="1000" b="0" i="0" u="none" strike="noStrike" kern="0" cap="none" spc="0" normalizeH="0" baseline="0" noProof="0" dirty="0" err="1">
                <a:ln>
                  <a:noFill/>
                </a:ln>
                <a:solidFill>
                  <a:srgbClr val="000000"/>
                </a:solidFill>
                <a:effectLst/>
                <a:uLnTx/>
                <a:uFillTx/>
                <a:latin typeface="Arial"/>
                <a:ea typeface="Arial"/>
                <a:cs typeface="Arial"/>
                <a:sym typeface="Arial"/>
              </a:rPr>
              <a:t>go.ncdpi.gov</a:t>
            </a:r>
            <a:r>
              <a:rPr kumimoji="0" lang="en-US" sz="100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sz="1000" b="0" i="0" u="none" strike="noStrike" kern="0" cap="none" spc="0" normalizeH="0" baseline="0" noProof="0" dirty="0" err="1">
                <a:ln>
                  <a:noFill/>
                </a:ln>
                <a:solidFill>
                  <a:srgbClr val="000000"/>
                </a:solidFill>
                <a:effectLst/>
                <a:uLnTx/>
                <a:uFillTx/>
                <a:latin typeface="Arial"/>
                <a:ea typeface="Arial"/>
                <a:cs typeface="Arial"/>
                <a:sym typeface="Arial"/>
              </a:rPr>
              <a:t>AI_Guidelines</a:t>
            </a:r>
            <a:endParaRPr kumimoji="0" lang="en-US" sz="10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23" name="Google Shape;323;p57" descr="&quot;Illustration titled 'Appropriate Use of GenAI in Education,' depicting three scenarios comparing AI use in learning to different types of bicycles.&#10;&#10;Education without AI – A young boy struggles to ride a mountain bike up a steep hill, looking tired. The caption explains that without AI, the learner is in full control but has no assistance, making learning difficult.&#10;&#10;Too Much Reliance on AI – A boy rides a motorcycle over a cliff edge, appearing excited but unaware of the danger. The caption describes excessive AI reliance as unpredictable and risky, similar to a motorcycle.&#10;&#10;Using AI as a Learning Partner – A boy rides an e-bike, confidently pedaling with ease. The caption explains that AI, like an e-bike, can reduce struggle while keeping the learner in control, leading to better learning outcomes."/>
          <p:cNvPicPr preferRelativeResize="0"/>
          <p:nvPr/>
        </p:nvPicPr>
        <p:blipFill rotWithShape="1">
          <a:blip r:embed="rId3">
            <a:alphaModFix/>
          </a:blip>
          <a:srcRect b="15576"/>
          <a:stretch/>
        </p:blipFill>
        <p:spPr>
          <a:xfrm>
            <a:off x="559448" y="74200"/>
            <a:ext cx="8142751" cy="4125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8"/>
          <p:cNvSpPr txBox="1">
            <a:spLocks noGrp="1"/>
          </p:cNvSpPr>
          <p:nvPr>
            <p:ph type="title"/>
          </p:nvPr>
        </p:nvSpPr>
        <p:spPr>
          <a:xfrm>
            <a:off x="198000" y="320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Teach &amp; AI Collaboration</a:t>
            </a:r>
            <a:endParaRPr b="1"/>
          </a:p>
        </p:txBody>
      </p:sp>
      <p:sp>
        <p:nvSpPr>
          <p:cNvPr id="330" name="Google Shape;330;p58"/>
          <p:cNvSpPr txBox="1"/>
          <p:nvPr/>
        </p:nvSpPr>
        <p:spPr>
          <a:xfrm>
            <a:off x="198000" y="604775"/>
            <a:ext cx="62616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Teacher Role (Human Strengths)</a:t>
            </a:r>
            <a:r>
              <a:rPr lang="en"/>
              <a:t>:</a:t>
            </a:r>
            <a:endParaRPr/>
          </a:p>
          <a:p>
            <a:pPr marL="457200" lvl="0" indent="-317500" algn="l" rtl="0">
              <a:spcBef>
                <a:spcPts val="0"/>
              </a:spcBef>
              <a:spcAft>
                <a:spcPts val="0"/>
              </a:spcAft>
              <a:buSzPts val="1400"/>
              <a:buChar char="●"/>
            </a:pPr>
            <a:r>
              <a:rPr lang="en"/>
              <a:t>Knows students’ needs, context, and goals</a:t>
            </a:r>
            <a:endParaRPr/>
          </a:p>
          <a:p>
            <a:pPr marL="457200" lvl="0" indent="-317500" algn="l" rtl="0">
              <a:spcBef>
                <a:spcPts val="0"/>
              </a:spcBef>
              <a:spcAft>
                <a:spcPts val="0"/>
              </a:spcAft>
              <a:buSzPts val="1400"/>
              <a:buChar char="●"/>
            </a:pPr>
            <a:r>
              <a:rPr lang="en"/>
              <a:t>Builds relationships &amp; motivation</a:t>
            </a:r>
            <a:endParaRPr/>
          </a:p>
          <a:p>
            <a:pPr marL="457200" lvl="0" indent="-317500" algn="l" rtl="0">
              <a:spcBef>
                <a:spcPts val="0"/>
              </a:spcBef>
              <a:spcAft>
                <a:spcPts val="0"/>
              </a:spcAft>
              <a:buSzPts val="1400"/>
              <a:buChar char="●"/>
            </a:pPr>
            <a:r>
              <a:rPr lang="en"/>
              <a:t>Ensures accuracy, cultural relevance, and inclusion</a:t>
            </a:r>
            <a:endParaRPr/>
          </a:p>
          <a:p>
            <a:pPr marL="457200" lvl="0" indent="-317500" algn="l" rtl="0">
              <a:spcBef>
                <a:spcPts val="0"/>
              </a:spcBef>
              <a:spcAft>
                <a:spcPts val="0"/>
              </a:spcAft>
              <a:buSzPts val="1400"/>
              <a:buChar char="●"/>
            </a:pPr>
            <a:r>
              <a:rPr lang="en"/>
              <a:t>Makes final decisions on instruction</a:t>
            </a:r>
            <a:endParaRPr/>
          </a:p>
          <a:p>
            <a:pPr marL="0" lvl="0" indent="0" algn="l" rtl="0">
              <a:spcBef>
                <a:spcPts val="0"/>
              </a:spcBef>
              <a:spcAft>
                <a:spcPts val="0"/>
              </a:spcAft>
              <a:buNone/>
            </a:pPr>
            <a:endParaRPr/>
          </a:p>
          <a:p>
            <a:pPr marL="0" lvl="0" indent="0" algn="l" rtl="0">
              <a:spcBef>
                <a:spcPts val="0"/>
              </a:spcBef>
              <a:spcAft>
                <a:spcPts val="0"/>
              </a:spcAft>
              <a:buNone/>
            </a:pPr>
            <a:r>
              <a:rPr lang="en" b="1"/>
              <a:t>AI Role (Support Strengths)</a:t>
            </a:r>
            <a:r>
              <a:rPr lang="en"/>
              <a:t>:</a:t>
            </a:r>
            <a:endParaRPr/>
          </a:p>
          <a:p>
            <a:pPr marL="457200" lvl="0" indent="-317500" algn="l" rtl="0">
              <a:spcBef>
                <a:spcPts val="0"/>
              </a:spcBef>
              <a:spcAft>
                <a:spcPts val="0"/>
              </a:spcAft>
              <a:buSzPts val="1400"/>
              <a:buChar char="●"/>
            </a:pPr>
            <a:r>
              <a:rPr lang="en"/>
              <a:t>Generates ideas for lesson plans &amp; activities</a:t>
            </a:r>
            <a:endParaRPr/>
          </a:p>
          <a:p>
            <a:pPr marL="457200" lvl="0" indent="-317500" algn="l" rtl="0">
              <a:spcBef>
                <a:spcPts val="0"/>
              </a:spcBef>
              <a:spcAft>
                <a:spcPts val="0"/>
              </a:spcAft>
              <a:buSzPts val="1400"/>
              <a:buChar char="●"/>
            </a:pPr>
            <a:r>
              <a:rPr lang="en"/>
              <a:t>Provides quick examples, scaffolds, and resources</a:t>
            </a:r>
            <a:endParaRPr/>
          </a:p>
          <a:p>
            <a:pPr marL="457200" lvl="0" indent="-317500" algn="l" rtl="0">
              <a:spcBef>
                <a:spcPts val="0"/>
              </a:spcBef>
              <a:spcAft>
                <a:spcPts val="0"/>
              </a:spcAft>
              <a:buSzPts val="1400"/>
              <a:buChar char="●"/>
            </a:pPr>
            <a:r>
              <a:rPr lang="en"/>
              <a:t>Suggests differentiated materials (e.g., leveled texts, prompts)</a:t>
            </a:r>
            <a:endParaRPr/>
          </a:p>
          <a:p>
            <a:pPr marL="457200" lvl="0" indent="-317500" algn="l" rtl="0">
              <a:spcBef>
                <a:spcPts val="0"/>
              </a:spcBef>
              <a:spcAft>
                <a:spcPts val="0"/>
              </a:spcAft>
              <a:buSzPts val="1400"/>
              <a:buChar char="●"/>
            </a:pPr>
            <a:r>
              <a:rPr lang="en"/>
              <a:t>Offers organization tools (rubrics, outlines, schedules)</a:t>
            </a:r>
            <a:endParaRPr/>
          </a:p>
          <a:p>
            <a:pPr marL="0" lvl="0" indent="0" algn="l" rtl="0">
              <a:spcBef>
                <a:spcPts val="0"/>
              </a:spcBef>
              <a:spcAft>
                <a:spcPts val="0"/>
              </a:spcAft>
              <a:buNone/>
            </a:pPr>
            <a:endParaRPr/>
          </a:p>
          <a:p>
            <a:pPr marL="0" lvl="0" indent="0" algn="l" rtl="0">
              <a:spcBef>
                <a:spcPts val="0"/>
              </a:spcBef>
              <a:spcAft>
                <a:spcPts val="0"/>
              </a:spcAft>
              <a:buNone/>
            </a:pPr>
            <a:r>
              <a:rPr lang="en" b="1"/>
              <a:t>Collaboration in Action</a:t>
            </a:r>
            <a:r>
              <a:rPr lang="en"/>
              <a:t>:</a:t>
            </a:r>
            <a:endParaRPr/>
          </a:p>
          <a:p>
            <a:pPr marL="457200" lvl="0" indent="-317500" algn="l" rtl="0">
              <a:spcBef>
                <a:spcPts val="0"/>
              </a:spcBef>
              <a:spcAft>
                <a:spcPts val="0"/>
              </a:spcAft>
              <a:buSzPts val="1400"/>
              <a:buChar char="●"/>
            </a:pPr>
            <a:r>
              <a:rPr lang="en" b="1"/>
              <a:t>Teacher:</a:t>
            </a:r>
            <a:r>
              <a:rPr lang="en"/>
              <a:t> Sets instructional goals &amp; adapts for students</a:t>
            </a:r>
            <a:endParaRPr/>
          </a:p>
          <a:p>
            <a:pPr marL="457200" lvl="0" indent="-317500" algn="l" rtl="0">
              <a:spcBef>
                <a:spcPts val="0"/>
              </a:spcBef>
              <a:spcAft>
                <a:spcPts val="0"/>
              </a:spcAft>
              <a:buSzPts val="1400"/>
              <a:buChar char="●"/>
            </a:pPr>
            <a:r>
              <a:rPr lang="en" b="1"/>
              <a:t>AI:</a:t>
            </a:r>
            <a:r>
              <a:rPr lang="en"/>
              <a:t> Provides drafts and options → Teacher reviews, edits, personalizes</a:t>
            </a:r>
            <a:endParaRPr/>
          </a:p>
          <a:p>
            <a:pPr marL="457200" lvl="0" indent="-317500" algn="l" rtl="0">
              <a:spcBef>
                <a:spcPts val="0"/>
              </a:spcBef>
              <a:spcAft>
                <a:spcPts val="0"/>
              </a:spcAft>
              <a:buSzPts val="1400"/>
              <a:buChar char="●"/>
            </a:pPr>
            <a:r>
              <a:rPr lang="en" b="1"/>
              <a:t>Together:</a:t>
            </a:r>
            <a:r>
              <a:rPr lang="en"/>
              <a:t> Save time on prep, spark creativity, support diverse learners</a:t>
            </a:r>
            <a:endParaRPr/>
          </a:p>
        </p:txBody>
      </p:sp>
      <p:pic>
        <p:nvPicPr>
          <p:cNvPr id="331" name="Google Shape;331;p58" descr="A smiling teacher and student looking at a tablet with a friendly robot beside them, suggesting collaborative learning or technology use"/>
          <p:cNvPicPr preferRelativeResize="0"/>
          <p:nvPr/>
        </p:nvPicPr>
        <p:blipFill>
          <a:blip r:embed="rId3">
            <a:alphaModFix/>
          </a:blip>
          <a:stretch>
            <a:fillRect/>
          </a:stretch>
        </p:blipFill>
        <p:spPr>
          <a:xfrm>
            <a:off x="5831875" y="454138"/>
            <a:ext cx="3210524" cy="32105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9"/>
          <p:cNvSpPr txBox="1">
            <a:spLocks noGrp="1"/>
          </p:cNvSpPr>
          <p:nvPr>
            <p:ph type="title"/>
          </p:nvPr>
        </p:nvSpPr>
        <p:spPr>
          <a:xfrm>
            <a:off x="124850" y="41150"/>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1400"/>
              </a:spcBef>
              <a:spcAft>
                <a:spcPts val="400"/>
              </a:spcAft>
              <a:buNone/>
            </a:pPr>
            <a:r>
              <a:rPr lang="en" sz="2500" b="1"/>
              <a:t>AI Literacy Foundations</a:t>
            </a:r>
            <a:endParaRPr sz="3800"/>
          </a:p>
        </p:txBody>
      </p:sp>
      <p:sp>
        <p:nvSpPr>
          <p:cNvPr id="337" name="Google Shape;337;p59"/>
          <p:cNvSpPr txBox="1">
            <a:spLocks noGrp="1"/>
          </p:cNvSpPr>
          <p:nvPr>
            <p:ph type="body" idx="1"/>
          </p:nvPr>
        </p:nvSpPr>
        <p:spPr>
          <a:xfrm>
            <a:off x="163050" y="580000"/>
            <a:ext cx="6336300" cy="3518700"/>
          </a:xfrm>
          <a:prstGeom prst="rect">
            <a:avLst/>
          </a:prstGeom>
        </p:spPr>
        <p:txBody>
          <a:bodyPr spcFirstLastPara="1" wrap="square" lIns="91425" tIns="91425" rIns="91425" bIns="91425" anchor="t" anchorCtr="0">
            <a:noAutofit/>
          </a:bodyPr>
          <a:lstStyle/>
          <a:p>
            <a:pPr marL="457200" lvl="0" indent="-336550" algn="l" rtl="0">
              <a:spcBef>
                <a:spcPts val="1200"/>
              </a:spcBef>
              <a:spcAft>
                <a:spcPts val="0"/>
              </a:spcAft>
              <a:buClr>
                <a:schemeClr val="dk1"/>
              </a:buClr>
              <a:buSzPts val="1700"/>
              <a:buChar char="●"/>
            </a:pPr>
            <a:r>
              <a:rPr lang="en" sz="1700" b="1">
                <a:solidFill>
                  <a:schemeClr val="dk1"/>
                </a:solidFill>
              </a:rPr>
              <a:t>Critical evaluation:</a:t>
            </a:r>
            <a:r>
              <a:rPr lang="en" sz="1700">
                <a:solidFill>
                  <a:schemeClr val="dk1"/>
                </a:solidFill>
              </a:rPr>
              <a:t> Students and teachers need to ask, </a:t>
            </a:r>
            <a:r>
              <a:rPr lang="en" sz="1700" i="1">
                <a:solidFill>
                  <a:schemeClr val="dk1"/>
                </a:solidFill>
              </a:rPr>
              <a:t>How accurate is this? What’s missing? Whose perspective is represented?</a:t>
            </a:r>
            <a:br>
              <a:rPr lang="en" sz="1700" i="1">
                <a:solidFill>
                  <a:schemeClr val="dk1"/>
                </a:solidFill>
              </a:rPr>
            </a:br>
            <a:endParaRPr sz="1700" i="1">
              <a:solidFill>
                <a:schemeClr val="dk1"/>
              </a:solidFill>
            </a:endParaRPr>
          </a:p>
          <a:p>
            <a:pPr marL="457200" lvl="0" indent="-336550" algn="l" rtl="0">
              <a:spcBef>
                <a:spcPts val="0"/>
              </a:spcBef>
              <a:spcAft>
                <a:spcPts val="0"/>
              </a:spcAft>
              <a:buClr>
                <a:schemeClr val="dk1"/>
              </a:buClr>
              <a:buSzPts val="1700"/>
              <a:buChar char="●"/>
            </a:pPr>
            <a:r>
              <a:rPr lang="en" sz="1700" b="1">
                <a:solidFill>
                  <a:schemeClr val="dk1"/>
                </a:solidFill>
              </a:rPr>
              <a:t>Ethics &amp; bias:</a:t>
            </a:r>
            <a:r>
              <a:rPr lang="en" sz="1700">
                <a:solidFill>
                  <a:schemeClr val="dk1"/>
                </a:solidFill>
              </a:rPr>
              <a:t> AI reflects human biases in data. Educators should model how to spot and question inequities.</a:t>
            </a:r>
            <a:br>
              <a:rPr lang="en" sz="1700">
                <a:solidFill>
                  <a:schemeClr val="dk1"/>
                </a:solidFill>
              </a:rPr>
            </a:br>
            <a:endParaRPr sz="1700">
              <a:solidFill>
                <a:schemeClr val="dk1"/>
              </a:solidFill>
            </a:endParaRPr>
          </a:p>
          <a:p>
            <a:pPr marL="457200" lvl="0" indent="-336550" algn="l" rtl="0">
              <a:spcBef>
                <a:spcPts val="0"/>
              </a:spcBef>
              <a:spcAft>
                <a:spcPts val="0"/>
              </a:spcAft>
              <a:buClr>
                <a:schemeClr val="dk1"/>
              </a:buClr>
              <a:buSzPts val="1700"/>
              <a:buChar char="●"/>
            </a:pPr>
            <a:r>
              <a:rPr lang="en" sz="1700" b="1">
                <a:solidFill>
                  <a:schemeClr val="dk1"/>
                </a:solidFill>
              </a:rPr>
              <a:t>Transparency:</a:t>
            </a:r>
            <a:r>
              <a:rPr lang="en" sz="1700">
                <a:solidFill>
                  <a:schemeClr val="dk1"/>
                </a:solidFill>
              </a:rPr>
              <a:t> Be able to explain where AI “gets its answers” (e.g., data sources, probabilities, limitations).</a:t>
            </a:r>
            <a:br>
              <a:rPr lang="en" sz="1700">
                <a:solidFill>
                  <a:schemeClr val="dk1"/>
                </a:solidFill>
              </a:rPr>
            </a:br>
            <a:endParaRPr sz="1700">
              <a:solidFill>
                <a:schemeClr val="dk1"/>
              </a:solidFill>
            </a:endParaRPr>
          </a:p>
          <a:p>
            <a:pPr marL="457200" lvl="0" indent="-336550" algn="l" rtl="0">
              <a:spcBef>
                <a:spcPts val="0"/>
              </a:spcBef>
              <a:spcAft>
                <a:spcPts val="0"/>
              </a:spcAft>
              <a:buClr>
                <a:schemeClr val="dk1"/>
              </a:buClr>
              <a:buSzPts val="1700"/>
              <a:buChar char="●"/>
            </a:pPr>
            <a:r>
              <a:rPr lang="en" sz="1700" b="1">
                <a:solidFill>
                  <a:schemeClr val="dk1"/>
                </a:solidFill>
              </a:rPr>
              <a:t>Privacy &amp; security:</a:t>
            </a:r>
            <a:r>
              <a:rPr lang="en" sz="1700">
                <a:solidFill>
                  <a:schemeClr val="dk1"/>
                </a:solidFill>
              </a:rPr>
              <a:t> Understand what data goes into an AI tool and who owns/controls it.</a:t>
            </a:r>
            <a:endParaRPr sz="2200"/>
          </a:p>
        </p:txBody>
      </p:sp>
      <p:pic>
        <p:nvPicPr>
          <p:cNvPr id="338" name="Google Shape;338;p59" descr="AI literacy foundations. "/>
          <p:cNvPicPr preferRelativeResize="0"/>
          <p:nvPr/>
        </p:nvPicPr>
        <p:blipFill>
          <a:blip r:embed="rId3">
            <a:alphaModFix/>
          </a:blip>
          <a:stretch>
            <a:fillRect/>
          </a:stretch>
        </p:blipFill>
        <p:spPr>
          <a:xfrm>
            <a:off x="6628825" y="178050"/>
            <a:ext cx="2304463" cy="42218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60"/>
          <p:cNvSpPr txBox="1">
            <a:spLocks noGrp="1"/>
          </p:cNvSpPr>
          <p:nvPr>
            <p:ph type="title"/>
          </p:nvPr>
        </p:nvSpPr>
        <p:spPr>
          <a:xfrm>
            <a:off x="311700" y="142050"/>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1400"/>
              </a:spcBef>
              <a:spcAft>
                <a:spcPts val="400"/>
              </a:spcAft>
              <a:buClr>
                <a:schemeClr val="dk1"/>
              </a:buClr>
              <a:buSzPts val="1100"/>
              <a:buFont typeface="Arial"/>
              <a:buNone/>
            </a:pPr>
            <a:r>
              <a:rPr lang="en" sz="2500" b="1"/>
              <a:t>AI in Education Practice</a:t>
            </a:r>
            <a:endParaRPr sz="2500"/>
          </a:p>
        </p:txBody>
      </p:sp>
      <p:sp>
        <p:nvSpPr>
          <p:cNvPr id="344" name="Google Shape;344;p60"/>
          <p:cNvSpPr txBox="1">
            <a:spLocks noGrp="1"/>
          </p:cNvSpPr>
          <p:nvPr>
            <p:ph type="body" idx="1"/>
          </p:nvPr>
        </p:nvSpPr>
        <p:spPr>
          <a:xfrm>
            <a:off x="311700" y="623100"/>
            <a:ext cx="6180600" cy="3753300"/>
          </a:xfrm>
          <a:prstGeom prst="rect">
            <a:avLst/>
          </a:prstGeom>
        </p:spPr>
        <p:txBody>
          <a:bodyPr spcFirstLastPara="1" wrap="square" lIns="91425" tIns="91425" rIns="91425" bIns="91425" anchor="t" anchorCtr="0">
            <a:noAutofit/>
          </a:bodyPr>
          <a:lstStyle/>
          <a:p>
            <a:pPr marL="457200" lvl="0" indent="-323850" algn="l" rtl="0">
              <a:spcBef>
                <a:spcPts val="1200"/>
              </a:spcBef>
              <a:spcAft>
                <a:spcPts val="0"/>
              </a:spcAft>
              <a:buClr>
                <a:schemeClr val="dk1"/>
              </a:buClr>
              <a:buSzPts val="1500"/>
              <a:buChar char="●"/>
            </a:pPr>
            <a:r>
              <a:rPr lang="en" sz="1500" b="1">
                <a:solidFill>
                  <a:schemeClr val="dk1"/>
                </a:solidFill>
              </a:rPr>
              <a:t>AI as a partner, not a replacement:</a:t>
            </a:r>
            <a:r>
              <a:rPr lang="en" sz="1500">
                <a:solidFill>
                  <a:schemeClr val="dk1"/>
                </a:solidFill>
              </a:rPr>
              <a:t> Use AI to </a:t>
            </a:r>
            <a:r>
              <a:rPr lang="en" sz="1500" i="1">
                <a:solidFill>
                  <a:schemeClr val="dk1"/>
                </a:solidFill>
              </a:rPr>
              <a:t>support</a:t>
            </a:r>
            <a:r>
              <a:rPr lang="en" sz="1500">
                <a:solidFill>
                  <a:schemeClr val="dk1"/>
                </a:solidFill>
              </a:rPr>
              <a:t> teaching (lesson ideas, accessibility tools, differentiation), not </a:t>
            </a:r>
            <a:r>
              <a:rPr lang="en" sz="1500" i="1">
                <a:solidFill>
                  <a:schemeClr val="dk1"/>
                </a:solidFill>
              </a:rPr>
              <a:t>replace</a:t>
            </a:r>
            <a:r>
              <a:rPr lang="en" sz="1500">
                <a:solidFill>
                  <a:schemeClr val="dk1"/>
                </a:solidFill>
              </a:rPr>
              <a:t> educators.</a:t>
            </a:r>
            <a:br>
              <a:rPr lang="en" sz="1500">
                <a:solidFill>
                  <a:schemeClr val="dk1"/>
                </a:solidFill>
              </a:rPr>
            </a:br>
            <a:endParaRPr sz="1500">
              <a:solidFill>
                <a:schemeClr val="dk1"/>
              </a:solidFill>
            </a:endParaRPr>
          </a:p>
          <a:p>
            <a:pPr marL="457200" lvl="0" indent="-323850" algn="l" rtl="0">
              <a:spcBef>
                <a:spcPts val="0"/>
              </a:spcBef>
              <a:spcAft>
                <a:spcPts val="0"/>
              </a:spcAft>
              <a:buClr>
                <a:schemeClr val="dk1"/>
              </a:buClr>
              <a:buSzPts val="1500"/>
              <a:buChar char="●"/>
            </a:pPr>
            <a:r>
              <a:rPr lang="en" sz="1500" b="1">
                <a:solidFill>
                  <a:schemeClr val="dk1"/>
                </a:solidFill>
              </a:rPr>
              <a:t>Accessibility benefits:</a:t>
            </a:r>
            <a:r>
              <a:rPr lang="en" sz="1500">
                <a:solidFill>
                  <a:schemeClr val="dk1"/>
                </a:solidFill>
              </a:rPr>
              <a:t> Text-to-speech, speech-to-text, summarizers, translation, AI can expand access for learners with disabilities and multilingual learners.</a:t>
            </a:r>
            <a:br>
              <a:rPr lang="en" sz="1500">
                <a:solidFill>
                  <a:schemeClr val="dk1"/>
                </a:solidFill>
              </a:rPr>
            </a:br>
            <a:endParaRPr sz="1500">
              <a:solidFill>
                <a:schemeClr val="dk1"/>
              </a:solidFill>
            </a:endParaRPr>
          </a:p>
          <a:p>
            <a:pPr marL="457200" lvl="0" indent="-323850" algn="l" rtl="0">
              <a:spcBef>
                <a:spcPts val="0"/>
              </a:spcBef>
              <a:spcAft>
                <a:spcPts val="0"/>
              </a:spcAft>
              <a:buClr>
                <a:schemeClr val="dk1"/>
              </a:buClr>
              <a:buSzPts val="1500"/>
              <a:buChar char="●"/>
            </a:pPr>
            <a:r>
              <a:rPr lang="en" sz="1500" b="1">
                <a:solidFill>
                  <a:schemeClr val="dk1"/>
                </a:solidFill>
              </a:rPr>
              <a:t>Limitations to respect:</a:t>
            </a:r>
            <a:r>
              <a:rPr lang="en" sz="1500">
                <a:solidFill>
                  <a:schemeClr val="dk1"/>
                </a:solidFill>
              </a:rPr>
              <a:t> Fabricated info (hallucinations), overreliance, reduced creativity if used passively.</a:t>
            </a:r>
            <a:br>
              <a:rPr lang="en" sz="1500">
                <a:solidFill>
                  <a:schemeClr val="dk1"/>
                </a:solidFill>
              </a:rPr>
            </a:br>
            <a:endParaRPr sz="1500">
              <a:solidFill>
                <a:schemeClr val="dk1"/>
              </a:solidFill>
            </a:endParaRPr>
          </a:p>
          <a:p>
            <a:pPr marL="457200" lvl="0" indent="-323850" algn="l" rtl="0">
              <a:spcBef>
                <a:spcPts val="0"/>
              </a:spcBef>
              <a:spcAft>
                <a:spcPts val="0"/>
              </a:spcAft>
              <a:buClr>
                <a:schemeClr val="dk1"/>
              </a:buClr>
              <a:buSzPts val="1500"/>
              <a:buChar char="●"/>
            </a:pPr>
            <a:r>
              <a:rPr lang="en" sz="1500" b="1">
                <a:solidFill>
                  <a:schemeClr val="dk1"/>
                </a:solidFill>
              </a:rPr>
              <a:t>Classroom use:</a:t>
            </a:r>
            <a:r>
              <a:rPr lang="en" sz="1500">
                <a:solidFill>
                  <a:schemeClr val="dk1"/>
                </a:solidFill>
              </a:rPr>
              <a:t> Teach students to use AI for brainstorming, feedback, and scaffolding while still developing independent thinking.</a:t>
            </a:r>
            <a:endParaRPr sz="1500"/>
          </a:p>
        </p:txBody>
      </p:sp>
      <p:pic>
        <p:nvPicPr>
          <p:cNvPr id="345" name="Google Shape;345;p60" descr="high school students using technology"/>
          <p:cNvPicPr preferRelativeResize="0"/>
          <p:nvPr/>
        </p:nvPicPr>
        <p:blipFill>
          <a:blip r:embed="rId3">
            <a:alphaModFix/>
          </a:blip>
          <a:stretch>
            <a:fillRect/>
          </a:stretch>
        </p:blipFill>
        <p:spPr>
          <a:xfrm>
            <a:off x="6649450" y="249000"/>
            <a:ext cx="2311226" cy="42342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61"/>
          <p:cNvSpPr txBox="1">
            <a:spLocks noGrp="1"/>
          </p:cNvSpPr>
          <p:nvPr>
            <p:ph type="title"/>
          </p:nvPr>
        </p:nvSpPr>
        <p:spPr>
          <a:xfrm>
            <a:off x="4274000" y="445025"/>
            <a:ext cx="4558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t>Human-AI Collaboration</a:t>
            </a:r>
            <a:endParaRPr b="1" dirty="0"/>
          </a:p>
        </p:txBody>
      </p:sp>
      <p:pic>
        <p:nvPicPr>
          <p:cNvPr id="352" name="Google Shape;352;p61" descr="An infographic titled “Human–AI Collaboration” illustrates the distinct and complementary roles of teachers and AI in education.&#10; • On the left, under “Teacher Role (Human Strengths),” a female teacher icon is shown, and four bulleted strengths are listed:&#10; • Knows students’ needs, context, and goals&#10; • Builds relationships &amp; motivation&#10; • Ensures accuracy, relevance, and inclusion&#10; • Makes final decisions related to content, instruction, and AI interaction&#10; • On the right, under “AI Role (Support Strengths),” a friendly robot icon accompanies the following strengths:&#10; • Generates ideas for lesson plans &amp; activities&#10; • Provides quick examples, scaffolds, and resources&#10; • Suggests differentiated materials (e.g., leveled texts, prompts)&#10; • Offers organization tools (rubrics, outlines, schedules)&#10; • Below, a banner titled “Human–AI Collaboration in Action” shows a teacher and two students interacting with documents. It includes:&#10; • Teacher: Sets instructional goals &amp; adapts for students&#10; • AI: Provides drafts and options → Teacher reviews, edits, and personalizes&#10; • Together: Save time on prep, spark creativity, support all learners&#10;&#10;At the bottom of the slide, the text reads: “Learn More at CIDDL.org.”" title="Human_AI_Collaboration_CIDDL_Tag_png.png"/>
          <p:cNvPicPr preferRelativeResize="0"/>
          <p:nvPr/>
        </p:nvPicPr>
        <p:blipFill>
          <a:blip r:embed="rId3">
            <a:alphaModFix/>
          </a:blip>
          <a:stretch>
            <a:fillRect/>
          </a:stretch>
        </p:blipFill>
        <p:spPr>
          <a:xfrm>
            <a:off x="383225" y="174750"/>
            <a:ext cx="3624651" cy="4196199"/>
          </a:xfrm>
          <a:prstGeom prst="rect">
            <a:avLst/>
          </a:prstGeom>
          <a:noFill/>
          <a:ln w="9525" cap="flat" cmpd="sng">
            <a:solidFill>
              <a:schemeClr val="dk2"/>
            </a:solidFill>
            <a:prstDash val="solid"/>
            <a:round/>
            <a:headEnd type="none" w="sm" len="sm"/>
            <a:tailEnd type="none" w="sm" len="sm"/>
          </a:ln>
        </p:spPr>
      </p:pic>
      <p:sp>
        <p:nvSpPr>
          <p:cNvPr id="351" name="Google Shape;351;p61"/>
          <p:cNvSpPr txBox="1">
            <a:spLocks noGrp="1"/>
          </p:cNvSpPr>
          <p:nvPr>
            <p:ph type="body" idx="1"/>
          </p:nvPr>
        </p:nvSpPr>
        <p:spPr>
          <a:xfrm>
            <a:off x="4377400" y="1065450"/>
            <a:ext cx="3550800" cy="30126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Char char="●"/>
            </a:pPr>
            <a:r>
              <a:rPr lang="en" sz="2000">
                <a:solidFill>
                  <a:schemeClr val="dk1"/>
                </a:solidFill>
              </a:rPr>
              <a:t>Building knowledge and skills to support Human-AI Collaboration</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Identified roles for humans &amp; AI</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Supporting practice in the process of doing this with students in K-12</a:t>
            </a:r>
            <a:endParaRPr sz="20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6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Basics of Effective Prompting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63"/>
          <p:cNvSpPr txBox="1">
            <a:spLocks noGrp="1"/>
          </p:cNvSpPr>
          <p:nvPr>
            <p:ph type="title"/>
          </p:nvPr>
        </p:nvSpPr>
        <p:spPr>
          <a:xfrm>
            <a:off x="198425" y="601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Six Components of Prompt Engineering</a:t>
            </a:r>
            <a:endParaRPr b="1"/>
          </a:p>
        </p:txBody>
      </p:sp>
      <p:grpSp>
        <p:nvGrpSpPr>
          <p:cNvPr id="363" name="Google Shape;363;p63">
            <a:extLst>
              <a:ext uri="{C183D7F6-B498-43B3-948B-1728B52AA6E4}">
                <adec:decorative xmlns:adec="http://schemas.microsoft.com/office/drawing/2017/decorative" val="1"/>
              </a:ext>
            </a:extLst>
          </p:cNvPr>
          <p:cNvGrpSpPr/>
          <p:nvPr/>
        </p:nvGrpSpPr>
        <p:grpSpPr>
          <a:xfrm>
            <a:off x="164725" y="999239"/>
            <a:ext cx="1426775" cy="3384635"/>
            <a:chOff x="1118230" y="283725"/>
            <a:chExt cx="2090820" cy="4076400"/>
          </a:xfrm>
        </p:grpSpPr>
        <p:sp>
          <p:nvSpPr>
            <p:cNvPr id="364" name="Google Shape;364;p63"/>
            <p:cNvSpPr/>
            <p:nvPr/>
          </p:nvSpPr>
          <p:spPr>
            <a:xfrm>
              <a:off x="1178650" y="283725"/>
              <a:ext cx="2030400" cy="4076400"/>
            </a:xfrm>
            <a:prstGeom prst="rect">
              <a:avLst/>
            </a:prstGeom>
            <a:solidFill>
              <a:srgbClr val="1B7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3"/>
            <p:cNvSpPr/>
            <p:nvPr/>
          </p:nvSpPr>
          <p:spPr>
            <a:xfrm>
              <a:off x="1118230" y="341746"/>
              <a:ext cx="2048100" cy="1959000"/>
            </a:xfrm>
            <a:prstGeom prst="rect">
              <a:avLst/>
            </a:prstGeom>
            <a:solidFill>
              <a:srgbClr val="FFFFFF"/>
            </a:solidFill>
            <a:ln w="19050" cap="flat" cmpd="sng">
              <a:solidFill>
                <a:srgbClr val="1D7E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3"/>
            <p:cNvSpPr/>
            <p:nvPr/>
          </p:nvSpPr>
          <p:spPr>
            <a:xfrm>
              <a:off x="1233924" y="963211"/>
              <a:ext cx="1815000" cy="111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1D7E75"/>
                  </a:solidFill>
                  <a:latin typeface="Roboto Medium"/>
                  <a:ea typeface="Roboto Medium"/>
                  <a:cs typeface="Roboto Medium"/>
                  <a:sym typeface="Roboto Medium"/>
                </a:rPr>
                <a:t>Start with an action verb to ask what you want</a:t>
              </a:r>
              <a:endParaRPr sz="1200">
                <a:solidFill>
                  <a:srgbClr val="1D7E75"/>
                </a:solidFill>
                <a:latin typeface="Roboto Medium"/>
                <a:ea typeface="Roboto Medium"/>
                <a:cs typeface="Roboto Medium"/>
                <a:sym typeface="Roboto Medium"/>
              </a:endParaRPr>
            </a:p>
          </p:txBody>
        </p:sp>
        <p:sp>
          <p:nvSpPr>
            <p:cNvPr id="367" name="Google Shape;367;p63"/>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1D7E75"/>
                  </a:solidFill>
                  <a:latin typeface="Roboto"/>
                  <a:ea typeface="Roboto"/>
                  <a:cs typeface="Roboto"/>
                  <a:sym typeface="Roboto"/>
                </a:rPr>
                <a:t>Tasks</a:t>
              </a:r>
              <a:endParaRPr sz="2000">
                <a:solidFill>
                  <a:srgbClr val="1D7E75"/>
                </a:solidFill>
                <a:latin typeface="Roboto Thin"/>
                <a:ea typeface="Roboto Thin"/>
                <a:cs typeface="Roboto Thin"/>
                <a:sym typeface="Roboto Thin"/>
              </a:endParaRPr>
            </a:p>
          </p:txBody>
        </p:sp>
        <p:sp>
          <p:nvSpPr>
            <p:cNvPr id="368" name="Google Shape;368;p63"/>
            <p:cNvSpPr/>
            <p:nvPr/>
          </p:nvSpPr>
          <p:spPr>
            <a:xfrm rot="5400000">
              <a:off x="1938961" y="2319150"/>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3"/>
            <p:cNvSpPr/>
            <p:nvPr/>
          </p:nvSpPr>
          <p:spPr>
            <a:xfrm>
              <a:off x="1148428" y="2733227"/>
              <a:ext cx="2030400" cy="15483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Generate</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Develop</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Give</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Write</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Analyze</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Suggest</a:t>
              </a:r>
              <a:endParaRPr sz="800">
                <a:solidFill>
                  <a:srgbClr val="FFFFFF"/>
                </a:solidFill>
                <a:latin typeface="Roboto"/>
                <a:ea typeface="Roboto"/>
                <a:cs typeface="Roboto"/>
                <a:sym typeface="Roboto"/>
              </a:endParaRPr>
            </a:p>
            <a:p>
              <a:pPr marL="457200" lvl="0" indent="0" algn="l" rtl="0">
                <a:lnSpc>
                  <a:spcPct val="115000"/>
                </a:lnSpc>
                <a:spcBef>
                  <a:spcPts val="0"/>
                </a:spcBef>
                <a:spcAft>
                  <a:spcPts val="0"/>
                </a:spcAft>
                <a:buNone/>
              </a:pPr>
              <a:endParaRPr sz="800">
                <a:solidFill>
                  <a:srgbClr val="FFFFFF"/>
                </a:solidFill>
                <a:latin typeface="Roboto"/>
                <a:ea typeface="Roboto"/>
                <a:cs typeface="Roboto"/>
                <a:sym typeface="Roboto"/>
              </a:endParaRPr>
            </a:p>
          </p:txBody>
        </p:sp>
      </p:grpSp>
      <p:grpSp>
        <p:nvGrpSpPr>
          <p:cNvPr id="370" name="Google Shape;370;p63">
            <a:extLst>
              <a:ext uri="{C183D7F6-B498-43B3-948B-1728B52AA6E4}">
                <adec:decorative xmlns:adec="http://schemas.microsoft.com/office/drawing/2017/decorative" val="1"/>
              </a:ext>
            </a:extLst>
          </p:cNvPr>
          <p:cNvGrpSpPr/>
          <p:nvPr/>
        </p:nvGrpSpPr>
        <p:grpSpPr>
          <a:xfrm>
            <a:off x="1527025" y="999426"/>
            <a:ext cx="1532851" cy="3384635"/>
            <a:chOff x="962785" y="283725"/>
            <a:chExt cx="2246265" cy="4076400"/>
          </a:xfrm>
        </p:grpSpPr>
        <p:sp>
          <p:nvSpPr>
            <p:cNvPr id="371" name="Google Shape;371;p63"/>
            <p:cNvSpPr/>
            <p:nvPr/>
          </p:nvSpPr>
          <p:spPr>
            <a:xfrm>
              <a:off x="1178650" y="283725"/>
              <a:ext cx="2030400" cy="4076400"/>
            </a:xfrm>
            <a:prstGeom prst="rect">
              <a:avLst/>
            </a:prstGeom>
            <a:solidFill>
              <a:srgbClr val="1B7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3"/>
            <p:cNvSpPr/>
            <p:nvPr/>
          </p:nvSpPr>
          <p:spPr>
            <a:xfrm>
              <a:off x="1118230" y="341746"/>
              <a:ext cx="2048100" cy="1959000"/>
            </a:xfrm>
            <a:prstGeom prst="rect">
              <a:avLst/>
            </a:prstGeom>
            <a:solidFill>
              <a:srgbClr val="FFFFFF"/>
            </a:solidFill>
            <a:ln w="19050" cap="flat" cmpd="sng">
              <a:solidFill>
                <a:srgbClr val="1D7E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3"/>
            <p:cNvSpPr/>
            <p:nvPr/>
          </p:nvSpPr>
          <p:spPr>
            <a:xfrm>
              <a:off x="1233924" y="963239"/>
              <a:ext cx="1815000" cy="121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1D7E75"/>
                  </a:solidFill>
                  <a:latin typeface="Roboto Medium"/>
                  <a:ea typeface="Roboto Medium"/>
                  <a:cs typeface="Roboto Medium"/>
                  <a:sym typeface="Roboto Medium"/>
                </a:rPr>
                <a:t>User’s background/</a:t>
              </a:r>
              <a:endParaRPr sz="1200">
                <a:solidFill>
                  <a:srgbClr val="1D7E75"/>
                </a:solidFill>
                <a:latin typeface="Roboto Medium"/>
                <a:ea typeface="Roboto Medium"/>
                <a:cs typeface="Roboto Medium"/>
                <a:sym typeface="Roboto Medium"/>
              </a:endParaRPr>
            </a:p>
            <a:p>
              <a:pPr marL="0" lvl="0" indent="0" algn="l" rtl="0">
                <a:spcBef>
                  <a:spcPts val="0"/>
                </a:spcBef>
                <a:spcAft>
                  <a:spcPts val="0"/>
                </a:spcAft>
                <a:buNone/>
              </a:pPr>
              <a:r>
                <a:rPr lang="en" sz="1200">
                  <a:solidFill>
                    <a:srgbClr val="1D7E75"/>
                  </a:solidFill>
                  <a:latin typeface="Roboto Medium"/>
                  <a:ea typeface="Roboto Medium"/>
                  <a:cs typeface="Roboto Medium"/>
                  <a:sym typeface="Roboto Medium"/>
                </a:rPr>
                <a:t>environment,</a:t>
              </a:r>
              <a:endParaRPr sz="1200">
                <a:solidFill>
                  <a:srgbClr val="1D7E75"/>
                </a:solidFill>
                <a:latin typeface="Roboto Medium"/>
                <a:ea typeface="Roboto Medium"/>
                <a:cs typeface="Roboto Medium"/>
                <a:sym typeface="Roboto Medium"/>
              </a:endParaRPr>
            </a:p>
            <a:p>
              <a:pPr marL="0" lvl="0" indent="0" algn="l" rtl="0">
                <a:spcBef>
                  <a:spcPts val="0"/>
                </a:spcBef>
                <a:spcAft>
                  <a:spcPts val="0"/>
                </a:spcAft>
                <a:buClr>
                  <a:schemeClr val="dk1"/>
                </a:buClr>
                <a:buSzPts val="1100"/>
                <a:buFont typeface="Arial"/>
                <a:buNone/>
              </a:pPr>
              <a:r>
                <a:rPr lang="en" sz="1200">
                  <a:solidFill>
                    <a:srgbClr val="1D7E75"/>
                  </a:solidFill>
                  <a:latin typeface="Roboto Medium"/>
                  <a:ea typeface="Roboto Medium"/>
                  <a:cs typeface="Roboto Medium"/>
                  <a:sym typeface="Roboto Medium"/>
                </a:rPr>
                <a:t>what success look like</a:t>
              </a:r>
              <a:endParaRPr sz="1200">
                <a:solidFill>
                  <a:srgbClr val="1D7E75"/>
                </a:solidFill>
                <a:latin typeface="Roboto Medium"/>
                <a:ea typeface="Roboto Medium"/>
                <a:cs typeface="Roboto Medium"/>
                <a:sym typeface="Roboto Medium"/>
              </a:endParaRPr>
            </a:p>
          </p:txBody>
        </p:sp>
        <p:sp>
          <p:nvSpPr>
            <p:cNvPr id="374" name="Google Shape;374;p63"/>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1D7E75"/>
                  </a:solidFill>
                  <a:latin typeface="Roboto"/>
                  <a:ea typeface="Roboto"/>
                  <a:cs typeface="Roboto"/>
                  <a:sym typeface="Roboto"/>
                </a:rPr>
                <a:t>Contexts</a:t>
              </a:r>
              <a:endParaRPr sz="2000">
                <a:solidFill>
                  <a:srgbClr val="1D7E75"/>
                </a:solidFill>
                <a:latin typeface="Roboto Thin"/>
                <a:ea typeface="Roboto Thin"/>
                <a:cs typeface="Roboto Thin"/>
                <a:sym typeface="Roboto Thin"/>
              </a:endParaRPr>
            </a:p>
          </p:txBody>
        </p:sp>
        <p:sp>
          <p:nvSpPr>
            <p:cNvPr id="375" name="Google Shape;375;p63"/>
            <p:cNvSpPr/>
            <p:nvPr/>
          </p:nvSpPr>
          <p:spPr>
            <a:xfrm rot="5400000">
              <a:off x="1938961" y="2319150"/>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3"/>
            <p:cNvSpPr/>
            <p:nvPr/>
          </p:nvSpPr>
          <p:spPr>
            <a:xfrm>
              <a:off x="962785" y="2733230"/>
              <a:ext cx="2216100" cy="15483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Second grade student struggling with decoding</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Objectives</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Resource room/ general education classroom with 25 students</a:t>
              </a:r>
              <a:endParaRPr sz="800">
                <a:solidFill>
                  <a:srgbClr val="FFFFFF"/>
                </a:solidFill>
                <a:latin typeface="Roboto"/>
                <a:ea typeface="Roboto"/>
                <a:cs typeface="Roboto"/>
                <a:sym typeface="Roboto"/>
              </a:endParaRPr>
            </a:p>
            <a:p>
              <a:pPr marL="0" lvl="0" indent="0" algn="l" rtl="0">
                <a:lnSpc>
                  <a:spcPct val="115000"/>
                </a:lnSpc>
                <a:spcBef>
                  <a:spcPts val="0"/>
                </a:spcBef>
                <a:spcAft>
                  <a:spcPts val="0"/>
                </a:spcAft>
                <a:buNone/>
              </a:pPr>
              <a:endParaRPr sz="800">
                <a:solidFill>
                  <a:srgbClr val="FFFFFF"/>
                </a:solidFill>
                <a:latin typeface="Roboto"/>
                <a:ea typeface="Roboto"/>
                <a:cs typeface="Roboto"/>
                <a:sym typeface="Roboto"/>
              </a:endParaRPr>
            </a:p>
          </p:txBody>
        </p:sp>
      </p:grpSp>
      <p:grpSp>
        <p:nvGrpSpPr>
          <p:cNvPr id="377" name="Google Shape;377;p63">
            <a:extLst>
              <a:ext uri="{C183D7F6-B498-43B3-948B-1728B52AA6E4}">
                <adec:decorative xmlns:adec="http://schemas.microsoft.com/office/drawing/2017/decorative" val="1"/>
              </a:ext>
            </a:extLst>
          </p:cNvPr>
          <p:cNvGrpSpPr/>
          <p:nvPr/>
        </p:nvGrpSpPr>
        <p:grpSpPr>
          <a:xfrm>
            <a:off x="2995400" y="999426"/>
            <a:ext cx="1535463" cy="3384635"/>
            <a:chOff x="962792" y="283725"/>
            <a:chExt cx="2250092" cy="4076400"/>
          </a:xfrm>
        </p:grpSpPr>
        <p:sp>
          <p:nvSpPr>
            <p:cNvPr id="378" name="Google Shape;378;p63"/>
            <p:cNvSpPr/>
            <p:nvPr/>
          </p:nvSpPr>
          <p:spPr>
            <a:xfrm>
              <a:off x="1178650" y="283725"/>
              <a:ext cx="2030400" cy="4076400"/>
            </a:xfrm>
            <a:prstGeom prst="rect">
              <a:avLst/>
            </a:prstGeom>
            <a:solidFill>
              <a:srgbClr val="1B7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3"/>
            <p:cNvSpPr/>
            <p:nvPr/>
          </p:nvSpPr>
          <p:spPr>
            <a:xfrm>
              <a:off x="1118230" y="341746"/>
              <a:ext cx="2048100" cy="1959000"/>
            </a:xfrm>
            <a:prstGeom prst="rect">
              <a:avLst/>
            </a:prstGeom>
            <a:solidFill>
              <a:srgbClr val="FFFFFF"/>
            </a:solidFill>
            <a:ln w="19050" cap="flat" cmpd="sng">
              <a:solidFill>
                <a:srgbClr val="1D7E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3"/>
            <p:cNvSpPr/>
            <p:nvPr/>
          </p:nvSpPr>
          <p:spPr>
            <a:xfrm>
              <a:off x="1233931" y="963239"/>
              <a:ext cx="1815000" cy="121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1D7E75"/>
                  </a:solidFill>
                  <a:latin typeface="Roboto Medium"/>
                  <a:ea typeface="Roboto Medium"/>
                  <a:cs typeface="Roboto Medium"/>
                  <a:sym typeface="Roboto Medium"/>
                </a:rPr>
                <a:t>Examples; </a:t>
              </a:r>
              <a:endParaRPr sz="1200">
                <a:solidFill>
                  <a:srgbClr val="1D7E75"/>
                </a:solidFill>
                <a:latin typeface="Roboto Medium"/>
                <a:ea typeface="Roboto Medium"/>
                <a:cs typeface="Roboto Medium"/>
                <a:sym typeface="Roboto Medium"/>
              </a:endParaRPr>
            </a:p>
            <a:p>
              <a:pPr marL="0" lvl="0" indent="0" algn="l" rtl="0">
                <a:spcBef>
                  <a:spcPts val="0"/>
                </a:spcBef>
                <a:spcAft>
                  <a:spcPts val="0"/>
                </a:spcAft>
                <a:buClr>
                  <a:schemeClr val="dk1"/>
                </a:buClr>
                <a:buSzPts val="1100"/>
                <a:buFont typeface="Arial"/>
                <a:buNone/>
              </a:pPr>
              <a:r>
                <a:rPr lang="en" sz="1200">
                  <a:solidFill>
                    <a:srgbClr val="1D7E75"/>
                  </a:solidFill>
                  <a:latin typeface="Roboto Medium"/>
                  <a:ea typeface="Roboto Medium"/>
                  <a:cs typeface="Roboto Medium"/>
                  <a:sym typeface="Roboto Medium"/>
                </a:rPr>
                <a:t>not necessary but improve the quality of output</a:t>
              </a:r>
              <a:endParaRPr sz="1200">
                <a:solidFill>
                  <a:srgbClr val="1D7E75"/>
                </a:solidFill>
                <a:latin typeface="Roboto Medium"/>
                <a:ea typeface="Roboto Medium"/>
                <a:cs typeface="Roboto Medium"/>
                <a:sym typeface="Roboto Medium"/>
              </a:endParaRPr>
            </a:p>
            <a:p>
              <a:pPr marL="0" lvl="0" indent="0" algn="l" rtl="0">
                <a:spcBef>
                  <a:spcPts val="0"/>
                </a:spcBef>
                <a:spcAft>
                  <a:spcPts val="0"/>
                </a:spcAft>
                <a:buNone/>
              </a:pPr>
              <a:endParaRPr sz="1200">
                <a:solidFill>
                  <a:srgbClr val="1D7E75"/>
                </a:solidFill>
                <a:latin typeface="Roboto Medium"/>
                <a:ea typeface="Roboto Medium"/>
                <a:cs typeface="Roboto Medium"/>
                <a:sym typeface="Roboto Medium"/>
              </a:endParaRPr>
            </a:p>
          </p:txBody>
        </p:sp>
        <p:sp>
          <p:nvSpPr>
            <p:cNvPr id="381" name="Google Shape;381;p63"/>
            <p:cNvSpPr/>
            <p:nvPr/>
          </p:nvSpPr>
          <p:spPr>
            <a:xfrm>
              <a:off x="1122185" y="470588"/>
              <a:ext cx="20907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1D7E75"/>
                  </a:solidFill>
                  <a:latin typeface="Roboto"/>
                  <a:ea typeface="Roboto"/>
                  <a:cs typeface="Roboto"/>
                  <a:sym typeface="Roboto"/>
                </a:rPr>
                <a:t>Exemplars</a:t>
              </a:r>
              <a:endParaRPr sz="2000">
                <a:solidFill>
                  <a:srgbClr val="1D7E75"/>
                </a:solidFill>
                <a:latin typeface="Roboto Thin"/>
                <a:ea typeface="Roboto Thin"/>
                <a:cs typeface="Roboto Thin"/>
                <a:sym typeface="Roboto Thin"/>
              </a:endParaRPr>
            </a:p>
          </p:txBody>
        </p:sp>
        <p:sp>
          <p:nvSpPr>
            <p:cNvPr id="382" name="Google Shape;382;p63"/>
            <p:cNvSpPr/>
            <p:nvPr/>
          </p:nvSpPr>
          <p:spPr>
            <a:xfrm rot="5400000">
              <a:off x="1938961" y="2319150"/>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3"/>
            <p:cNvSpPr/>
            <p:nvPr/>
          </p:nvSpPr>
          <p:spPr>
            <a:xfrm>
              <a:off x="962792" y="2733230"/>
              <a:ext cx="2216100" cy="15483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Rewrite this using this structure: </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For example, </a:t>
              </a:r>
              <a:endParaRPr sz="800">
                <a:solidFill>
                  <a:srgbClr val="FFFFFF"/>
                </a:solidFill>
                <a:latin typeface="Roboto"/>
                <a:ea typeface="Roboto"/>
                <a:cs typeface="Roboto"/>
                <a:sym typeface="Roboto"/>
              </a:endParaRPr>
            </a:p>
          </p:txBody>
        </p:sp>
      </p:grpSp>
      <p:grpSp>
        <p:nvGrpSpPr>
          <p:cNvPr id="384" name="Google Shape;384;p63">
            <a:extLst>
              <a:ext uri="{C183D7F6-B498-43B3-948B-1728B52AA6E4}">
                <adec:decorative xmlns:adec="http://schemas.microsoft.com/office/drawing/2017/decorative" val="1"/>
              </a:ext>
            </a:extLst>
          </p:cNvPr>
          <p:cNvGrpSpPr/>
          <p:nvPr/>
        </p:nvGrpSpPr>
        <p:grpSpPr>
          <a:xfrm>
            <a:off x="4467371" y="999426"/>
            <a:ext cx="1615241" cy="3384635"/>
            <a:chOff x="968059" y="283725"/>
            <a:chExt cx="2367000" cy="4076400"/>
          </a:xfrm>
        </p:grpSpPr>
        <p:sp>
          <p:nvSpPr>
            <p:cNvPr id="385" name="Google Shape;385;p63"/>
            <p:cNvSpPr/>
            <p:nvPr/>
          </p:nvSpPr>
          <p:spPr>
            <a:xfrm>
              <a:off x="1178650" y="283725"/>
              <a:ext cx="2030400" cy="4076400"/>
            </a:xfrm>
            <a:prstGeom prst="rect">
              <a:avLst/>
            </a:prstGeom>
            <a:solidFill>
              <a:srgbClr val="1B7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3"/>
            <p:cNvSpPr/>
            <p:nvPr/>
          </p:nvSpPr>
          <p:spPr>
            <a:xfrm>
              <a:off x="1118230" y="341746"/>
              <a:ext cx="2048100" cy="1959000"/>
            </a:xfrm>
            <a:prstGeom prst="rect">
              <a:avLst/>
            </a:prstGeom>
            <a:solidFill>
              <a:srgbClr val="FFFFFF"/>
            </a:solidFill>
            <a:ln w="19050" cap="flat" cmpd="sng">
              <a:solidFill>
                <a:srgbClr val="1D7E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3"/>
            <p:cNvSpPr/>
            <p:nvPr/>
          </p:nvSpPr>
          <p:spPr>
            <a:xfrm>
              <a:off x="1233928" y="963239"/>
              <a:ext cx="1815000" cy="11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1D7E75"/>
                  </a:solidFill>
                  <a:latin typeface="Roboto Medium"/>
                  <a:ea typeface="Roboto Medium"/>
                  <a:cs typeface="Roboto Medium"/>
                  <a:sym typeface="Roboto Medium"/>
                </a:rPr>
                <a:t>Who do you want the AI to be?</a:t>
              </a:r>
              <a:endParaRPr sz="1200">
                <a:solidFill>
                  <a:srgbClr val="1D7E75"/>
                </a:solidFill>
                <a:latin typeface="Roboto Medium"/>
                <a:ea typeface="Roboto Medium"/>
                <a:cs typeface="Roboto Medium"/>
                <a:sym typeface="Roboto Medium"/>
              </a:endParaRPr>
            </a:p>
          </p:txBody>
        </p:sp>
        <p:sp>
          <p:nvSpPr>
            <p:cNvPr id="388" name="Google Shape;388;p63"/>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1D7E75"/>
                  </a:solidFill>
                  <a:latin typeface="Roboto"/>
                  <a:ea typeface="Roboto"/>
                  <a:cs typeface="Roboto"/>
                  <a:sym typeface="Roboto"/>
                </a:rPr>
                <a:t>Persona</a:t>
              </a:r>
              <a:endParaRPr sz="2000">
                <a:solidFill>
                  <a:srgbClr val="1D7E75"/>
                </a:solidFill>
                <a:latin typeface="Roboto Thin"/>
                <a:ea typeface="Roboto Thin"/>
                <a:cs typeface="Roboto Thin"/>
                <a:sym typeface="Roboto Thin"/>
              </a:endParaRPr>
            </a:p>
          </p:txBody>
        </p:sp>
        <p:sp>
          <p:nvSpPr>
            <p:cNvPr id="389" name="Google Shape;389;p63"/>
            <p:cNvSpPr/>
            <p:nvPr/>
          </p:nvSpPr>
          <p:spPr>
            <a:xfrm rot="5400000">
              <a:off x="1938961" y="2319150"/>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3"/>
            <p:cNvSpPr/>
            <p:nvPr/>
          </p:nvSpPr>
          <p:spPr>
            <a:xfrm>
              <a:off x="968059" y="2733215"/>
              <a:ext cx="2367000" cy="15483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Special education teacher</a:t>
              </a:r>
              <a:endParaRPr sz="800">
                <a:solidFill>
                  <a:schemeClr val="lt1"/>
                </a:solidFill>
                <a:latin typeface="Roboto"/>
                <a:ea typeface="Roboto"/>
                <a:cs typeface="Roboto"/>
                <a:sym typeface="Roboto"/>
              </a:endParaRPr>
            </a:p>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Cartoon characters</a:t>
              </a:r>
              <a:endParaRPr sz="8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endParaRPr sz="800">
                <a:solidFill>
                  <a:srgbClr val="FFFFFF"/>
                </a:solidFill>
                <a:latin typeface="Roboto"/>
                <a:ea typeface="Roboto"/>
                <a:cs typeface="Roboto"/>
                <a:sym typeface="Roboto"/>
              </a:endParaRPr>
            </a:p>
          </p:txBody>
        </p:sp>
      </p:grpSp>
      <p:grpSp>
        <p:nvGrpSpPr>
          <p:cNvPr id="391" name="Google Shape;391;p63">
            <a:extLst>
              <a:ext uri="{C183D7F6-B498-43B3-948B-1728B52AA6E4}">
                <adec:decorative xmlns:adec="http://schemas.microsoft.com/office/drawing/2017/decorative" val="1"/>
              </a:ext>
            </a:extLst>
          </p:cNvPr>
          <p:cNvGrpSpPr/>
          <p:nvPr/>
        </p:nvGrpSpPr>
        <p:grpSpPr>
          <a:xfrm>
            <a:off x="7421150" y="999426"/>
            <a:ext cx="1512226" cy="3384635"/>
            <a:chOff x="993010" y="283725"/>
            <a:chExt cx="2216040" cy="4076400"/>
          </a:xfrm>
        </p:grpSpPr>
        <p:sp>
          <p:nvSpPr>
            <p:cNvPr id="392" name="Google Shape;392;p63"/>
            <p:cNvSpPr/>
            <p:nvPr/>
          </p:nvSpPr>
          <p:spPr>
            <a:xfrm>
              <a:off x="1178650" y="283725"/>
              <a:ext cx="2030400" cy="4076400"/>
            </a:xfrm>
            <a:prstGeom prst="rect">
              <a:avLst/>
            </a:prstGeom>
            <a:solidFill>
              <a:srgbClr val="1B7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3"/>
            <p:cNvSpPr/>
            <p:nvPr/>
          </p:nvSpPr>
          <p:spPr>
            <a:xfrm>
              <a:off x="1118230" y="341746"/>
              <a:ext cx="2048100" cy="1959000"/>
            </a:xfrm>
            <a:prstGeom prst="rect">
              <a:avLst/>
            </a:prstGeom>
            <a:solidFill>
              <a:srgbClr val="FFFFFF"/>
            </a:solidFill>
            <a:ln w="19050" cap="flat" cmpd="sng">
              <a:solidFill>
                <a:srgbClr val="1D7E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3"/>
            <p:cNvSpPr/>
            <p:nvPr/>
          </p:nvSpPr>
          <p:spPr>
            <a:xfrm>
              <a:off x="1233924" y="963239"/>
              <a:ext cx="1815000" cy="109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1D7E75"/>
                  </a:solidFill>
                  <a:latin typeface="Roboto Medium"/>
                  <a:ea typeface="Roboto Medium"/>
                  <a:cs typeface="Roboto Medium"/>
                  <a:sym typeface="Roboto Medium"/>
                </a:rPr>
                <a:t>Add feelings you are going for in the output</a:t>
              </a:r>
              <a:endParaRPr sz="1200">
                <a:solidFill>
                  <a:srgbClr val="1D7E75"/>
                </a:solidFill>
                <a:latin typeface="Roboto Medium"/>
                <a:ea typeface="Roboto Medium"/>
                <a:cs typeface="Roboto Medium"/>
                <a:sym typeface="Roboto Medium"/>
              </a:endParaRPr>
            </a:p>
          </p:txBody>
        </p:sp>
        <p:sp>
          <p:nvSpPr>
            <p:cNvPr id="395" name="Google Shape;395;p63"/>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1D7E75"/>
                  </a:solidFill>
                  <a:latin typeface="Roboto"/>
                  <a:ea typeface="Roboto"/>
                  <a:cs typeface="Roboto"/>
                  <a:sym typeface="Roboto"/>
                </a:rPr>
                <a:t>Tone</a:t>
              </a:r>
              <a:endParaRPr sz="2000">
                <a:solidFill>
                  <a:srgbClr val="1D7E75"/>
                </a:solidFill>
                <a:latin typeface="Roboto Thin"/>
                <a:ea typeface="Roboto Thin"/>
                <a:cs typeface="Roboto Thin"/>
                <a:sym typeface="Roboto Thin"/>
              </a:endParaRPr>
            </a:p>
          </p:txBody>
        </p:sp>
        <p:sp>
          <p:nvSpPr>
            <p:cNvPr id="396" name="Google Shape;396;p63"/>
            <p:cNvSpPr/>
            <p:nvPr/>
          </p:nvSpPr>
          <p:spPr>
            <a:xfrm rot="5400000">
              <a:off x="1938961" y="2319150"/>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3"/>
            <p:cNvSpPr/>
            <p:nvPr/>
          </p:nvSpPr>
          <p:spPr>
            <a:xfrm>
              <a:off x="993010" y="2733230"/>
              <a:ext cx="2185800" cy="15483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Casual tone</a:t>
              </a:r>
              <a:endParaRPr sz="800">
                <a:solidFill>
                  <a:schemeClr val="lt1"/>
                </a:solidFill>
                <a:latin typeface="Roboto"/>
                <a:ea typeface="Roboto"/>
                <a:cs typeface="Roboto"/>
                <a:sym typeface="Roboto"/>
              </a:endParaRPr>
            </a:p>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Formal tone</a:t>
              </a:r>
              <a:endParaRPr sz="800">
                <a:solidFill>
                  <a:schemeClr val="lt1"/>
                </a:solidFill>
                <a:latin typeface="Roboto"/>
                <a:ea typeface="Roboto"/>
                <a:cs typeface="Roboto"/>
                <a:sym typeface="Roboto"/>
              </a:endParaRPr>
            </a:p>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Witty output</a:t>
              </a:r>
              <a:endParaRPr sz="800">
                <a:solidFill>
                  <a:schemeClr val="lt1"/>
                </a:solidFill>
                <a:latin typeface="Roboto"/>
                <a:ea typeface="Roboto"/>
                <a:cs typeface="Roboto"/>
                <a:sym typeface="Roboto"/>
              </a:endParaRPr>
            </a:p>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Show enthusiasm</a:t>
              </a:r>
              <a:endParaRPr sz="800">
                <a:solidFill>
                  <a:schemeClr val="lt1"/>
                </a:solidFill>
                <a:latin typeface="Roboto"/>
                <a:ea typeface="Roboto"/>
                <a:cs typeface="Roboto"/>
                <a:sym typeface="Roboto"/>
              </a:endParaRPr>
            </a:p>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Clear and concise language</a:t>
              </a:r>
              <a:endParaRPr sz="800">
                <a:solidFill>
                  <a:srgbClr val="FFFFFF"/>
                </a:solidFill>
                <a:latin typeface="Roboto"/>
                <a:ea typeface="Roboto"/>
                <a:cs typeface="Roboto"/>
                <a:sym typeface="Roboto"/>
              </a:endParaRPr>
            </a:p>
          </p:txBody>
        </p:sp>
      </p:grpSp>
      <p:grpSp>
        <p:nvGrpSpPr>
          <p:cNvPr id="398" name="Google Shape;398;p63">
            <a:extLst>
              <a:ext uri="{C183D7F6-B498-43B3-948B-1728B52AA6E4}">
                <adec:decorative xmlns:adec="http://schemas.microsoft.com/office/drawing/2017/decorative" val="1"/>
              </a:ext>
            </a:extLst>
          </p:cNvPr>
          <p:cNvGrpSpPr/>
          <p:nvPr/>
        </p:nvGrpSpPr>
        <p:grpSpPr>
          <a:xfrm>
            <a:off x="6017526" y="999426"/>
            <a:ext cx="1497273" cy="3384635"/>
            <a:chOff x="1087897" y="283725"/>
            <a:chExt cx="2194128" cy="4076400"/>
          </a:xfrm>
        </p:grpSpPr>
        <p:sp>
          <p:nvSpPr>
            <p:cNvPr id="399" name="Google Shape;399;p63"/>
            <p:cNvSpPr/>
            <p:nvPr/>
          </p:nvSpPr>
          <p:spPr>
            <a:xfrm>
              <a:off x="1178650" y="283725"/>
              <a:ext cx="2030400" cy="4076400"/>
            </a:xfrm>
            <a:prstGeom prst="rect">
              <a:avLst/>
            </a:prstGeom>
            <a:solidFill>
              <a:srgbClr val="1B7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3"/>
            <p:cNvSpPr/>
            <p:nvPr/>
          </p:nvSpPr>
          <p:spPr>
            <a:xfrm>
              <a:off x="1118230" y="341746"/>
              <a:ext cx="2048100" cy="1959000"/>
            </a:xfrm>
            <a:prstGeom prst="rect">
              <a:avLst/>
            </a:prstGeom>
            <a:solidFill>
              <a:srgbClr val="FFFFFF"/>
            </a:solidFill>
            <a:ln w="19050" cap="flat" cmpd="sng">
              <a:solidFill>
                <a:srgbClr val="1D7E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3"/>
            <p:cNvSpPr/>
            <p:nvPr/>
          </p:nvSpPr>
          <p:spPr>
            <a:xfrm>
              <a:off x="1233924" y="963237"/>
              <a:ext cx="2048100" cy="11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1D7E75"/>
                  </a:solidFill>
                  <a:latin typeface="Roboto Medium"/>
                  <a:ea typeface="Roboto Medium"/>
                  <a:cs typeface="Roboto Medium"/>
                  <a:sym typeface="Roboto Medium"/>
                </a:rPr>
                <a:t>Visualize the exact format you want the end result to be</a:t>
              </a:r>
              <a:endParaRPr sz="1200">
                <a:solidFill>
                  <a:srgbClr val="1D7E75"/>
                </a:solidFill>
                <a:latin typeface="Roboto Medium"/>
                <a:ea typeface="Roboto Medium"/>
                <a:cs typeface="Roboto Medium"/>
                <a:sym typeface="Roboto Medium"/>
              </a:endParaRPr>
            </a:p>
          </p:txBody>
        </p:sp>
        <p:sp>
          <p:nvSpPr>
            <p:cNvPr id="402" name="Google Shape;402;p63"/>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1D7E75"/>
                  </a:solidFill>
                  <a:latin typeface="Roboto"/>
                  <a:ea typeface="Roboto"/>
                  <a:cs typeface="Roboto"/>
                  <a:sym typeface="Roboto"/>
                </a:rPr>
                <a:t>Format</a:t>
              </a:r>
              <a:endParaRPr sz="2000">
                <a:solidFill>
                  <a:srgbClr val="1D7E75"/>
                </a:solidFill>
                <a:latin typeface="Roboto Thin"/>
                <a:ea typeface="Roboto Thin"/>
                <a:cs typeface="Roboto Thin"/>
                <a:sym typeface="Roboto Thin"/>
              </a:endParaRPr>
            </a:p>
          </p:txBody>
        </p:sp>
        <p:sp>
          <p:nvSpPr>
            <p:cNvPr id="403" name="Google Shape;403;p63"/>
            <p:cNvSpPr/>
            <p:nvPr/>
          </p:nvSpPr>
          <p:spPr>
            <a:xfrm rot="5400000">
              <a:off x="1938961" y="2319150"/>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3"/>
            <p:cNvSpPr/>
            <p:nvPr/>
          </p:nvSpPr>
          <p:spPr>
            <a:xfrm>
              <a:off x="1087897" y="2733230"/>
              <a:ext cx="2090700" cy="15483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Emails</a:t>
              </a:r>
              <a:endParaRPr sz="800">
                <a:solidFill>
                  <a:schemeClr val="lt1"/>
                </a:solidFill>
                <a:latin typeface="Roboto"/>
                <a:ea typeface="Roboto"/>
                <a:cs typeface="Roboto"/>
                <a:sym typeface="Roboto"/>
              </a:endParaRPr>
            </a:p>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Bullet points</a:t>
              </a:r>
              <a:endParaRPr sz="800">
                <a:solidFill>
                  <a:schemeClr val="lt1"/>
                </a:solidFill>
                <a:latin typeface="Roboto"/>
                <a:ea typeface="Roboto"/>
                <a:cs typeface="Roboto"/>
                <a:sym typeface="Roboto"/>
              </a:endParaRPr>
            </a:p>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Paragraphs</a:t>
              </a:r>
              <a:endParaRPr sz="800">
                <a:solidFill>
                  <a:schemeClr val="lt1"/>
                </a:solidFill>
                <a:latin typeface="Roboto"/>
                <a:ea typeface="Roboto"/>
                <a:cs typeface="Roboto"/>
                <a:sym typeface="Roboto"/>
              </a:endParaRPr>
            </a:p>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Table</a:t>
              </a:r>
              <a:endParaRPr sz="800">
                <a:solidFill>
                  <a:schemeClr val="lt1"/>
                </a:solidFill>
                <a:latin typeface="Roboto"/>
                <a:ea typeface="Roboto"/>
                <a:cs typeface="Roboto"/>
                <a:sym typeface="Roboto"/>
              </a:endParaRPr>
            </a:p>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Markdowns</a:t>
              </a:r>
              <a:endParaRPr sz="800">
                <a:solidFill>
                  <a:schemeClr val="lt1"/>
                </a:solidFill>
                <a:latin typeface="Roboto"/>
                <a:ea typeface="Roboto"/>
                <a:cs typeface="Roboto"/>
                <a:sym typeface="Roboto"/>
              </a:endParaRPr>
            </a:p>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Code blocks</a:t>
              </a:r>
              <a:endParaRPr sz="800">
                <a:solidFill>
                  <a:srgbClr val="FFFFFF"/>
                </a:solidFill>
                <a:latin typeface="Roboto"/>
                <a:ea typeface="Roboto"/>
                <a:cs typeface="Roboto"/>
                <a:sym typeface="Roboto"/>
              </a:endParaRPr>
            </a:p>
          </p:txBody>
        </p:sp>
      </p:grpSp>
      <p:sp>
        <p:nvSpPr>
          <p:cNvPr id="405" name="Google Shape;405;p63"/>
          <p:cNvSpPr txBox="1"/>
          <p:nvPr/>
        </p:nvSpPr>
        <p:spPr>
          <a:xfrm>
            <a:off x="104525" y="632800"/>
            <a:ext cx="13911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rPr>
              <a:t>More important</a:t>
            </a:r>
            <a:endParaRPr sz="1300">
              <a:solidFill>
                <a:schemeClr val="dk2"/>
              </a:solidFill>
            </a:endParaRPr>
          </a:p>
        </p:txBody>
      </p:sp>
      <p:sp>
        <p:nvSpPr>
          <p:cNvPr id="406" name="Google Shape;406;p63"/>
          <p:cNvSpPr txBox="1"/>
          <p:nvPr/>
        </p:nvSpPr>
        <p:spPr>
          <a:xfrm>
            <a:off x="7600488" y="632800"/>
            <a:ext cx="13911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rPr>
              <a:t>Less important</a:t>
            </a:r>
            <a:endParaRPr sz="1300">
              <a:solidFill>
                <a:schemeClr val="dk2"/>
              </a:solidFill>
            </a:endParaRPr>
          </a:p>
        </p:txBody>
      </p:sp>
      <p:cxnSp>
        <p:nvCxnSpPr>
          <p:cNvPr id="407" name="Google Shape;407;p63">
            <a:extLst>
              <a:ext uri="{C183D7F6-B498-43B3-948B-1728B52AA6E4}">
                <adec:decorative xmlns:adec="http://schemas.microsoft.com/office/drawing/2017/decorative" val="1"/>
              </a:ext>
            </a:extLst>
          </p:cNvPr>
          <p:cNvCxnSpPr>
            <a:stCxn id="405" idx="3"/>
            <a:endCxn id="406" idx="1"/>
          </p:cNvCxnSpPr>
          <p:nvPr/>
        </p:nvCxnSpPr>
        <p:spPr>
          <a:xfrm>
            <a:off x="1495625" y="825250"/>
            <a:ext cx="6105000" cy="600"/>
          </a:xfrm>
          <a:prstGeom prst="bentConnector3">
            <a:avLst>
              <a:gd name="adj1" fmla="val 49999"/>
            </a:avLst>
          </a:prstGeom>
          <a:noFill/>
          <a:ln w="9525" cap="flat" cmpd="sng">
            <a:solidFill>
              <a:schemeClr val="dk2"/>
            </a:solidFill>
            <a:prstDash val="solid"/>
            <a:round/>
            <a:headEnd type="triangle" w="med" len="med"/>
            <a:tailEnd type="triangl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Examples…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7"/>
          <p:cNvSpPr txBox="1">
            <a:spLocks noGrp="1"/>
          </p:cNvSpPr>
          <p:nvPr>
            <p:ph type="title"/>
          </p:nvPr>
        </p:nvSpPr>
        <p:spPr>
          <a:xfrm>
            <a:off x="2381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b="1" dirty="0"/>
              <a:t>Quick Introduction </a:t>
            </a:r>
            <a:endParaRPr sz="2820" b="1" dirty="0"/>
          </a:p>
        </p:txBody>
      </p:sp>
      <p:pic>
        <p:nvPicPr>
          <p:cNvPr id="245" name="Google Shape;245;p47" descr="photo of James Basham" title="CD3D0514-D274-4E79-B4F1-F17254E30700_1_105_c.jpeg"/>
          <p:cNvPicPr preferRelativeResize="0"/>
          <p:nvPr/>
        </p:nvPicPr>
        <p:blipFill>
          <a:blip r:embed="rId3">
            <a:alphaModFix/>
          </a:blip>
          <a:stretch>
            <a:fillRect/>
          </a:stretch>
        </p:blipFill>
        <p:spPr>
          <a:xfrm>
            <a:off x="3649675" y="759850"/>
            <a:ext cx="1697450" cy="2350313"/>
          </a:xfrm>
          <a:prstGeom prst="rect">
            <a:avLst/>
          </a:prstGeom>
          <a:noFill/>
          <a:ln>
            <a:noFill/>
          </a:ln>
        </p:spPr>
      </p:pic>
      <p:sp>
        <p:nvSpPr>
          <p:cNvPr id="243" name="Google Shape;243;p47"/>
          <p:cNvSpPr txBox="1">
            <a:spLocks noGrp="1"/>
          </p:cNvSpPr>
          <p:nvPr>
            <p:ph type="body" idx="1"/>
          </p:nvPr>
        </p:nvSpPr>
        <p:spPr>
          <a:xfrm>
            <a:off x="2124750" y="3110175"/>
            <a:ext cx="4969500" cy="132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t>James (Jamie) Basham, Ph.D., </a:t>
            </a:r>
            <a:endParaRPr sz="1400"/>
          </a:p>
          <a:p>
            <a:pPr marL="0" lvl="0" indent="0" algn="l" rtl="0">
              <a:lnSpc>
                <a:spcPct val="115000"/>
              </a:lnSpc>
              <a:spcBef>
                <a:spcPts val="0"/>
              </a:spcBef>
              <a:spcAft>
                <a:spcPts val="0"/>
              </a:spcAft>
              <a:buNone/>
            </a:pPr>
            <a:r>
              <a:rPr lang="en" sz="1400"/>
              <a:t>Professor of Special Education</a:t>
            </a:r>
            <a:endParaRPr sz="1400"/>
          </a:p>
          <a:p>
            <a:pPr marL="0" lvl="0" indent="0" algn="l" rtl="0">
              <a:lnSpc>
                <a:spcPct val="115000"/>
              </a:lnSpc>
              <a:spcBef>
                <a:spcPts val="0"/>
              </a:spcBef>
              <a:spcAft>
                <a:spcPts val="0"/>
              </a:spcAft>
              <a:buNone/>
            </a:pPr>
            <a:r>
              <a:rPr lang="en" sz="1400"/>
              <a:t>Director, Center for Innovation Design and Digital Learning (CIDDL)</a:t>
            </a:r>
            <a:endParaRPr sz="1400"/>
          </a:p>
          <a:p>
            <a:pPr marL="0" lvl="0" indent="0" algn="l" rtl="0">
              <a:spcBef>
                <a:spcPts val="0"/>
              </a:spcBef>
              <a:spcAft>
                <a:spcPts val="0"/>
              </a:spcAft>
              <a:buClr>
                <a:schemeClr val="dk1"/>
              </a:buClr>
              <a:buSzPts val="1100"/>
              <a:buFont typeface="Arial"/>
              <a:buNone/>
            </a:pPr>
            <a:r>
              <a:rPr lang="en" sz="1400"/>
              <a:t>University Of Kansas</a:t>
            </a:r>
            <a:endParaRPr sz="1400"/>
          </a:p>
          <a:p>
            <a:pPr marL="0" lvl="0" indent="0" algn="l" rtl="0">
              <a:lnSpc>
                <a:spcPct val="115000"/>
              </a:lnSpc>
              <a:spcBef>
                <a:spcPts val="0"/>
              </a:spcBef>
              <a:spcAft>
                <a:spcPts val="0"/>
              </a:spcAft>
              <a:buNone/>
            </a:pPr>
            <a:endParaRPr sz="1400"/>
          </a:p>
        </p:txBody>
      </p:sp>
      <p:sp>
        <p:nvSpPr>
          <p:cNvPr id="244" name="Google Shape;244;p47"/>
          <p:cNvSpPr txBox="1"/>
          <p:nvPr/>
        </p:nvSpPr>
        <p:spPr>
          <a:xfrm>
            <a:off x="5199000" y="4539000"/>
            <a:ext cx="39450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b="1">
                <a:solidFill>
                  <a:schemeClr val="lt1"/>
                </a:solidFill>
              </a:rPr>
              <a:t>Learn more at CIDDL.org</a:t>
            </a:r>
            <a:endParaRPr sz="1800" b="1">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5"/>
          <p:cNvSpPr txBox="1">
            <a:spLocks noGrp="1"/>
          </p:cNvSpPr>
          <p:nvPr>
            <p:ph type="title"/>
          </p:nvPr>
        </p:nvSpPr>
        <p:spPr>
          <a:xfrm>
            <a:off x="4665000" y="105900"/>
            <a:ext cx="4212600" cy="93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b="1" dirty="0"/>
              <a:t>High-Leverage Practices (HLPs)</a:t>
            </a:r>
            <a:endParaRPr b="1" dirty="0"/>
          </a:p>
          <a:p>
            <a:pPr marL="0" lvl="0" indent="0" algn="l" rtl="0">
              <a:spcBef>
                <a:spcPts val="0"/>
              </a:spcBef>
              <a:spcAft>
                <a:spcPts val="0"/>
              </a:spcAft>
              <a:buNone/>
            </a:pPr>
            <a:endParaRPr b="1" dirty="0"/>
          </a:p>
        </p:txBody>
      </p:sp>
      <p:pic>
        <p:nvPicPr>
          <p:cNvPr id="419" name="Google Shape;419;p65" descr="Image representing High-Leverage Practices (HLPs)&#10;"/>
          <p:cNvPicPr preferRelativeResize="0"/>
          <p:nvPr/>
        </p:nvPicPr>
        <p:blipFill>
          <a:blip r:embed="rId3">
            <a:alphaModFix/>
          </a:blip>
          <a:stretch>
            <a:fillRect/>
          </a:stretch>
        </p:blipFill>
        <p:spPr>
          <a:xfrm>
            <a:off x="236625" y="105888"/>
            <a:ext cx="4335375" cy="4335375"/>
          </a:xfrm>
          <a:prstGeom prst="rect">
            <a:avLst/>
          </a:prstGeom>
          <a:noFill/>
          <a:ln>
            <a:noFill/>
          </a:ln>
        </p:spPr>
      </p:pic>
      <p:sp>
        <p:nvSpPr>
          <p:cNvPr id="418" name="Google Shape;418;p65"/>
          <p:cNvSpPr txBox="1">
            <a:spLocks noGrp="1"/>
          </p:cNvSpPr>
          <p:nvPr>
            <p:ph type="body" idx="1"/>
          </p:nvPr>
        </p:nvSpPr>
        <p:spPr>
          <a:xfrm>
            <a:off x="4603650" y="1170825"/>
            <a:ext cx="4335300" cy="3190500"/>
          </a:xfrm>
          <a:prstGeom prst="rect">
            <a:avLst/>
          </a:prstGeom>
        </p:spPr>
        <p:txBody>
          <a:bodyPr spcFirstLastPara="1" wrap="square" lIns="0" tIns="0" rIns="0" bIns="0" anchor="t" anchorCtr="0">
            <a:noAutofit/>
          </a:bodyPr>
          <a:lstStyle/>
          <a:p>
            <a:pPr marL="457200" lvl="0" indent="-323850" algn="l" rtl="0">
              <a:spcBef>
                <a:spcPts val="0"/>
              </a:spcBef>
              <a:spcAft>
                <a:spcPts val="0"/>
              </a:spcAft>
              <a:buClr>
                <a:schemeClr val="dk1"/>
              </a:buClr>
              <a:buSzPts val="1500"/>
              <a:buChar char="●"/>
            </a:pPr>
            <a:r>
              <a:rPr lang="en" sz="1500">
                <a:solidFill>
                  <a:schemeClr val="dk1"/>
                </a:solidFill>
              </a:rPr>
              <a:t>Created by CEEDAR Center and Council for Exceptional Children (CEC)</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HLPs are used across all levels, content areas, and settings to improve learning outcomes for all students</a:t>
            </a:r>
            <a:endParaRPr sz="1500">
              <a:solidFill>
                <a:schemeClr val="dk1"/>
              </a:solidFill>
            </a:endParaRPr>
          </a:p>
          <a:p>
            <a:pPr marL="457200" lvl="0" indent="-323850" algn="l" rtl="0">
              <a:spcBef>
                <a:spcPts val="0"/>
              </a:spcBef>
              <a:spcAft>
                <a:spcPts val="0"/>
              </a:spcAft>
              <a:buClr>
                <a:schemeClr val="dk1"/>
              </a:buClr>
              <a:buSzPts val="1500"/>
              <a:buChar char="●"/>
            </a:pPr>
            <a:r>
              <a:rPr lang="en" sz="1500" b="1">
                <a:solidFill>
                  <a:schemeClr val="dk1"/>
                </a:solidFill>
              </a:rPr>
              <a:t>Four Domains:</a:t>
            </a:r>
            <a:r>
              <a:rPr lang="en" sz="1500">
                <a:solidFill>
                  <a:schemeClr val="dk1"/>
                </a:solidFill>
              </a:rPr>
              <a:t> </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highlight>
                  <a:srgbClr val="FFFFFF"/>
                </a:highlight>
              </a:rPr>
              <a:t>Collaboration, </a:t>
            </a:r>
            <a:endParaRPr sz="1500">
              <a:solidFill>
                <a:schemeClr val="dk1"/>
              </a:solidFill>
              <a:highlight>
                <a:srgbClr val="FFFFFF"/>
              </a:highlight>
            </a:endParaRPr>
          </a:p>
          <a:p>
            <a:pPr marL="914400" lvl="1" indent="-323850" algn="l" rtl="0">
              <a:spcBef>
                <a:spcPts val="0"/>
              </a:spcBef>
              <a:spcAft>
                <a:spcPts val="0"/>
              </a:spcAft>
              <a:buClr>
                <a:schemeClr val="dk1"/>
              </a:buClr>
              <a:buSzPts val="1500"/>
              <a:buChar char="○"/>
            </a:pPr>
            <a:r>
              <a:rPr lang="en" sz="1500">
                <a:solidFill>
                  <a:schemeClr val="dk1"/>
                </a:solidFill>
                <a:highlight>
                  <a:srgbClr val="FFFFFF"/>
                </a:highlight>
              </a:rPr>
              <a:t>Data-Driven Planning, </a:t>
            </a:r>
            <a:endParaRPr sz="1500">
              <a:solidFill>
                <a:schemeClr val="dk1"/>
              </a:solidFill>
              <a:highlight>
                <a:srgbClr val="FFFFFF"/>
              </a:highlight>
            </a:endParaRPr>
          </a:p>
          <a:p>
            <a:pPr marL="914400" lvl="1" indent="-323850" algn="l" rtl="0">
              <a:spcBef>
                <a:spcPts val="0"/>
              </a:spcBef>
              <a:spcAft>
                <a:spcPts val="0"/>
              </a:spcAft>
              <a:buClr>
                <a:schemeClr val="dk1"/>
              </a:buClr>
              <a:buSzPts val="1500"/>
              <a:buChar char="○"/>
            </a:pPr>
            <a:r>
              <a:rPr lang="en" sz="1500">
                <a:solidFill>
                  <a:schemeClr val="dk1"/>
                </a:solidFill>
                <a:highlight>
                  <a:srgbClr val="FFFFFF"/>
                </a:highlight>
              </a:rPr>
              <a:t>Instruction in Behavior</a:t>
            </a:r>
            <a:endParaRPr sz="1500">
              <a:solidFill>
                <a:schemeClr val="dk1"/>
              </a:solidFill>
              <a:highlight>
                <a:srgbClr val="FFFFFF"/>
              </a:highlight>
            </a:endParaRPr>
          </a:p>
          <a:p>
            <a:pPr marL="914400" lvl="1" indent="-323850" algn="l" rtl="0">
              <a:spcBef>
                <a:spcPts val="0"/>
              </a:spcBef>
              <a:spcAft>
                <a:spcPts val="0"/>
              </a:spcAft>
              <a:buClr>
                <a:schemeClr val="dk1"/>
              </a:buClr>
              <a:buSzPts val="1500"/>
              <a:buChar char="○"/>
            </a:pPr>
            <a:r>
              <a:rPr lang="en" sz="1500">
                <a:solidFill>
                  <a:schemeClr val="dk1"/>
                </a:solidFill>
                <a:highlight>
                  <a:srgbClr val="FFFFFF"/>
                </a:highlight>
              </a:rPr>
              <a:t>Academics, and Intensify and Intervene as Needed</a:t>
            </a:r>
            <a:endParaRPr sz="1500">
              <a:solidFill>
                <a:schemeClr val="dk1"/>
              </a:solidFill>
              <a:highlight>
                <a:srgbClr val="FFFFFF"/>
              </a:highlight>
            </a:endParaRPr>
          </a:p>
        </p:txBody>
      </p:sp>
      <p:pic>
        <p:nvPicPr>
          <p:cNvPr id="420" name="Google Shape;420;p65" descr="Image displays the CIDDL Logo" title="CIDDL Logo"/>
          <p:cNvPicPr preferRelativeResize="0"/>
          <p:nvPr/>
        </p:nvPicPr>
        <p:blipFill rotWithShape="1">
          <a:blip r:embed="rId4">
            <a:alphaModFix/>
          </a:blip>
          <a:srcRect r="23722"/>
          <a:stretch/>
        </p:blipFill>
        <p:spPr>
          <a:xfrm>
            <a:off x="7509387" y="4493550"/>
            <a:ext cx="1429563" cy="468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2" name="Title 1">
            <a:extLst>
              <a:ext uri="{FF2B5EF4-FFF2-40B4-BE49-F238E27FC236}">
                <a16:creationId xmlns:a16="http://schemas.microsoft.com/office/drawing/2014/main" id="{C704924E-71BB-9F7D-0CAE-1044968660F9}"/>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err="1"/>
              <a:t>Hlps</a:t>
            </a:r>
            <a:r>
              <a:rPr lang="en-US" dirty="0"/>
              <a:t> fundamental</a:t>
            </a:r>
          </a:p>
        </p:txBody>
      </p:sp>
      <p:pic>
        <p:nvPicPr>
          <p:cNvPr id="425" name="Google Shape;425;p66" descr="Screen capture of the homepage for the high leverage practices website: https://highleveragepractices.org/ ">
            <a:hlinkClick r:id="rId3"/>
          </p:cNvPr>
          <p:cNvPicPr preferRelativeResize="0"/>
          <p:nvPr/>
        </p:nvPicPr>
        <p:blipFill>
          <a:blip r:embed="rId4">
            <a:alphaModFix/>
          </a:blip>
          <a:stretch>
            <a:fillRect/>
          </a:stretch>
        </p:blipFill>
        <p:spPr>
          <a:xfrm>
            <a:off x="0" y="-69616"/>
            <a:ext cx="9144001" cy="4866283"/>
          </a:xfrm>
          <a:prstGeom prst="rect">
            <a:avLst/>
          </a:prstGeom>
          <a:noFill/>
          <a:ln>
            <a:noFill/>
          </a:ln>
        </p:spPr>
      </p:pic>
      <p:pic>
        <p:nvPicPr>
          <p:cNvPr id="426" name="Google Shape;426;p66" descr="QR code to the website highleveragepractices.org"/>
          <p:cNvPicPr preferRelativeResize="0"/>
          <p:nvPr/>
        </p:nvPicPr>
        <p:blipFill>
          <a:blip r:embed="rId5">
            <a:alphaModFix/>
          </a:blip>
          <a:stretch>
            <a:fillRect/>
          </a:stretch>
        </p:blipFill>
        <p:spPr>
          <a:xfrm>
            <a:off x="7662325" y="4054225"/>
            <a:ext cx="1007276" cy="10072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2" name="Title 1">
            <a:extLst>
              <a:ext uri="{FF2B5EF4-FFF2-40B4-BE49-F238E27FC236}">
                <a16:creationId xmlns:a16="http://schemas.microsoft.com/office/drawing/2014/main" id="{C18D348E-E2B1-582B-1B52-C80642C5F475}"/>
              </a:ext>
            </a:extLst>
          </p:cNvPr>
          <p:cNvSpPr>
            <a:spLocks noGrp="1"/>
          </p:cNvSpPr>
          <p:nvPr>
            <p:ph type="title"/>
          </p:nvPr>
        </p:nvSpPr>
        <p:spPr>
          <a:xfrm>
            <a:off x="311700" y="-572700"/>
            <a:ext cx="8520600" cy="572700"/>
          </a:xfrm>
        </p:spPr>
        <p:txBody>
          <a:bodyPr spcFirstLastPara="1" wrap="square" lIns="91425" tIns="91425" rIns="91425" bIns="91425" anchor="b" anchorCtr="0">
            <a:normAutofit fontScale="90000"/>
          </a:bodyPr>
          <a:lstStyle/>
          <a:p>
            <a:r>
              <a:rPr lang="en-US" dirty="0"/>
              <a:t>HLPs</a:t>
            </a:r>
          </a:p>
        </p:txBody>
      </p:sp>
      <p:pic>
        <p:nvPicPr>
          <p:cNvPr id="431" name="Google Shape;431;p67" descr="Screen shot Image of Chat GPT personalized  High Leverage Practices (HLP) GPT">
            <a:hlinkClick r:id="rId3"/>
          </p:cNvPr>
          <p:cNvPicPr preferRelativeResize="0"/>
          <p:nvPr/>
        </p:nvPicPr>
        <p:blipFill>
          <a:blip r:embed="rId4">
            <a:alphaModFix/>
          </a:blip>
          <a:stretch>
            <a:fillRect/>
          </a:stretch>
        </p:blipFill>
        <p:spPr>
          <a:xfrm>
            <a:off x="475625" y="327014"/>
            <a:ext cx="5017625" cy="3902624"/>
          </a:xfrm>
          <a:prstGeom prst="rect">
            <a:avLst/>
          </a:prstGeom>
          <a:noFill/>
          <a:ln w="28575" cap="flat" cmpd="sng">
            <a:solidFill>
              <a:schemeClr val="dk2"/>
            </a:solidFill>
            <a:prstDash val="solid"/>
            <a:round/>
            <a:headEnd type="none" w="sm" len="sm"/>
            <a:tailEnd type="none" w="sm" len="sm"/>
          </a:ln>
        </p:spPr>
      </p:pic>
      <p:pic>
        <p:nvPicPr>
          <p:cNvPr id="432" name="Google Shape;432;p67" descr="QR code to https://chatgpt.com/g/g-67b53457ec208191b9c82aa7e6bcf1a9-high-leverage-practices-hlp-gpt "/>
          <p:cNvPicPr preferRelativeResize="0"/>
          <p:nvPr/>
        </p:nvPicPr>
        <p:blipFill>
          <a:blip r:embed="rId5">
            <a:alphaModFix/>
          </a:blip>
          <a:stretch>
            <a:fillRect/>
          </a:stretch>
        </p:blipFill>
        <p:spPr>
          <a:xfrm>
            <a:off x="6153675" y="697044"/>
            <a:ext cx="2157600" cy="2157632"/>
          </a:xfrm>
          <a:prstGeom prst="rect">
            <a:avLst/>
          </a:prstGeom>
          <a:noFill/>
          <a:ln>
            <a:noFill/>
          </a:ln>
        </p:spPr>
      </p:pic>
      <p:sp>
        <p:nvSpPr>
          <p:cNvPr id="433" name="Google Shape;433;p67"/>
          <p:cNvSpPr txBox="1"/>
          <p:nvPr/>
        </p:nvSpPr>
        <p:spPr>
          <a:xfrm>
            <a:off x="6153675" y="2924200"/>
            <a:ext cx="21576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u="sng">
                <a:solidFill>
                  <a:schemeClr val="hlink"/>
                </a:solidFill>
                <a:hlinkClick r:id="rId6"/>
              </a:rPr>
              <a:t>https://tinyurl.com/HLPGPT</a:t>
            </a:r>
            <a:endParaRPr sz="25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8"/>
          <p:cNvSpPr txBox="1">
            <a:spLocks noGrp="1"/>
          </p:cNvSpPr>
          <p:nvPr>
            <p:ph type="title"/>
          </p:nvPr>
        </p:nvSpPr>
        <p:spPr>
          <a:xfrm>
            <a:off x="124125" y="22935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a:t>HLP Activity: Think. Pair. Share.</a:t>
            </a:r>
            <a:endParaRPr sz="2420" b="1"/>
          </a:p>
        </p:txBody>
      </p:sp>
      <p:sp>
        <p:nvSpPr>
          <p:cNvPr id="439" name="Google Shape;439;p68"/>
          <p:cNvSpPr txBox="1">
            <a:spLocks noGrp="1"/>
          </p:cNvSpPr>
          <p:nvPr>
            <p:ph type="body" idx="1"/>
          </p:nvPr>
        </p:nvSpPr>
        <p:spPr>
          <a:xfrm>
            <a:off x="401000" y="802050"/>
            <a:ext cx="6126300" cy="3539400"/>
          </a:xfrm>
          <a:prstGeom prst="rect">
            <a:avLst/>
          </a:prstGeom>
        </p:spPr>
        <p:txBody>
          <a:bodyPr spcFirstLastPara="1" wrap="square" lIns="91425" tIns="91425" rIns="91425" bIns="91425" anchor="t" anchorCtr="0">
            <a:noAutofit/>
          </a:bodyPr>
          <a:lstStyle/>
          <a:p>
            <a:pPr marL="457200" lvl="0" indent="-342900" algn="l" rtl="0">
              <a:lnSpc>
                <a:spcPct val="140000"/>
              </a:lnSpc>
              <a:spcBef>
                <a:spcPts val="0"/>
              </a:spcBef>
              <a:spcAft>
                <a:spcPts val="0"/>
              </a:spcAft>
              <a:buClr>
                <a:schemeClr val="dk1"/>
              </a:buClr>
              <a:buSzPts val="1800"/>
              <a:buAutoNum type="arabicPeriod"/>
            </a:pPr>
            <a:r>
              <a:rPr lang="en" b="1">
                <a:solidFill>
                  <a:schemeClr val="dk1"/>
                </a:solidFill>
              </a:rPr>
              <a:t>Think.</a:t>
            </a:r>
            <a:r>
              <a:rPr lang="en">
                <a:solidFill>
                  <a:schemeClr val="dk1"/>
                </a:solidFill>
              </a:rPr>
              <a:t> What questions might be appropriate.</a:t>
            </a:r>
            <a:endParaRPr>
              <a:solidFill>
                <a:schemeClr val="dk1"/>
              </a:solidFill>
            </a:endParaRPr>
          </a:p>
          <a:p>
            <a:pPr marL="457200" lvl="0" indent="-342900" algn="l" rtl="0">
              <a:lnSpc>
                <a:spcPct val="140000"/>
              </a:lnSpc>
              <a:spcBef>
                <a:spcPts val="0"/>
              </a:spcBef>
              <a:spcAft>
                <a:spcPts val="0"/>
              </a:spcAft>
              <a:buClr>
                <a:schemeClr val="dk1"/>
              </a:buClr>
              <a:buSzPts val="1800"/>
              <a:buAutoNum type="arabicPeriod"/>
            </a:pPr>
            <a:r>
              <a:rPr lang="en" b="1">
                <a:solidFill>
                  <a:schemeClr val="dk1"/>
                </a:solidFill>
              </a:rPr>
              <a:t>Pair with an AI…. </a:t>
            </a:r>
            <a:endParaRPr b="1">
              <a:solidFill>
                <a:schemeClr val="dk1"/>
              </a:solidFill>
            </a:endParaRPr>
          </a:p>
          <a:p>
            <a:pPr marL="914400" lvl="1" indent="-342900" algn="l" rtl="0">
              <a:lnSpc>
                <a:spcPct val="140000"/>
              </a:lnSpc>
              <a:spcBef>
                <a:spcPts val="0"/>
              </a:spcBef>
              <a:spcAft>
                <a:spcPts val="0"/>
              </a:spcAft>
              <a:buClr>
                <a:schemeClr val="dk1"/>
              </a:buClr>
              <a:buSzPts val="1800"/>
              <a:buChar char="○"/>
            </a:pPr>
            <a:r>
              <a:rPr lang="en" sz="1800">
                <a:solidFill>
                  <a:schemeClr val="dk1"/>
                </a:solidFill>
              </a:rPr>
              <a:t>What are HLPs and how might I use them?</a:t>
            </a:r>
            <a:endParaRPr sz="1800">
              <a:solidFill>
                <a:schemeClr val="dk1"/>
              </a:solidFill>
            </a:endParaRPr>
          </a:p>
          <a:p>
            <a:pPr marL="914400" lvl="1" indent="-342900" algn="l" rtl="0">
              <a:lnSpc>
                <a:spcPct val="140000"/>
              </a:lnSpc>
              <a:spcBef>
                <a:spcPts val="0"/>
              </a:spcBef>
              <a:spcAft>
                <a:spcPts val="0"/>
              </a:spcAft>
              <a:buClr>
                <a:schemeClr val="dk1"/>
              </a:buClr>
              <a:buSzPts val="1800"/>
              <a:buChar char="○"/>
            </a:pPr>
            <a:r>
              <a:rPr lang="en" sz="1800">
                <a:solidFill>
                  <a:schemeClr val="dk1"/>
                </a:solidFill>
              </a:rPr>
              <a:t>How might I use HLPs in my classroom?</a:t>
            </a:r>
            <a:endParaRPr sz="1800">
              <a:solidFill>
                <a:schemeClr val="dk1"/>
              </a:solidFill>
            </a:endParaRPr>
          </a:p>
          <a:p>
            <a:pPr marL="914400" lvl="1" indent="-342900" algn="l" rtl="0">
              <a:lnSpc>
                <a:spcPct val="140000"/>
              </a:lnSpc>
              <a:spcBef>
                <a:spcPts val="0"/>
              </a:spcBef>
              <a:spcAft>
                <a:spcPts val="0"/>
              </a:spcAft>
              <a:buClr>
                <a:schemeClr val="dk1"/>
              </a:buClr>
              <a:buSzPts val="1800"/>
              <a:buChar char="○"/>
            </a:pPr>
            <a:r>
              <a:rPr lang="en" sz="1800">
                <a:solidFill>
                  <a:schemeClr val="dk1"/>
                </a:solidFill>
              </a:rPr>
              <a:t>I have X situation how might HLPs help me?  </a:t>
            </a:r>
            <a:endParaRPr sz="1800">
              <a:solidFill>
                <a:schemeClr val="dk1"/>
              </a:solidFill>
            </a:endParaRPr>
          </a:p>
          <a:p>
            <a:pPr marL="914400" lvl="1" indent="-342900" algn="l" rtl="0">
              <a:lnSpc>
                <a:spcPct val="140000"/>
              </a:lnSpc>
              <a:spcBef>
                <a:spcPts val="0"/>
              </a:spcBef>
              <a:spcAft>
                <a:spcPts val="0"/>
              </a:spcAft>
              <a:buClr>
                <a:schemeClr val="dk1"/>
              </a:buClr>
              <a:buSzPts val="1800"/>
              <a:buChar char="○"/>
            </a:pPr>
            <a:r>
              <a:rPr lang="en" sz="1800">
                <a:solidFill>
                  <a:schemeClr val="dk1"/>
                </a:solidFill>
              </a:rPr>
              <a:t>How might my district encourage the use of HLPs, as X leader, what are steps I might take?</a:t>
            </a:r>
            <a:endParaRPr sz="1800">
              <a:solidFill>
                <a:schemeClr val="dk1"/>
              </a:solidFill>
            </a:endParaRPr>
          </a:p>
          <a:p>
            <a:pPr marL="457200" lvl="0" indent="-342900" algn="l" rtl="0">
              <a:lnSpc>
                <a:spcPct val="140000"/>
              </a:lnSpc>
              <a:spcBef>
                <a:spcPts val="0"/>
              </a:spcBef>
              <a:spcAft>
                <a:spcPts val="0"/>
              </a:spcAft>
              <a:buClr>
                <a:schemeClr val="dk1"/>
              </a:buClr>
              <a:buSzPts val="1800"/>
              <a:buAutoNum type="arabicPeriod"/>
            </a:pPr>
            <a:r>
              <a:rPr lang="en" b="1">
                <a:solidFill>
                  <a:schemeClr val="dk1"/>
                </a:solidFill>
              </a:rPr>
              <a:t>Share with an AI</a:t>
            </a:r>
            <a:r>
              <a:rPr lang="en">
                <a:solidFill>
                  <a:schemeClr val="dk1"/>
                </a:solidFill>
              </a:rPr>
              <a:t>, what did the AI say?</a:t>
            </a:r>
            <a:endParaRPr>
              <a:solidFill>
                <a:schemeClr val="dk1"/>
              </a:solidFill>
            </a:endParaRPr>
          </a:p>
          <a:p>
            <a:pPr marL="457200" lvl="0" indent="-342900" algn="l" rtl="0">
              <a:lnSpc>
                <a:spcPct val="140000"/>
              </a:lnSpc>
              <a:spcBef>
                <a:spcPts val="0"/>
              </a:spcBef>
              <a:spcAft>
                <a:spcPts val="0"/>
              </a:spcAft>
              <a:buClr>
                <a:schemeClr val="dk1"/>
              </a:buClr>
              <a:buSzPts val="1800"/>
              <a:buAutoNum type="arabicPeriod"/>
            </a:pPr>
            <a:r>
              <a:rPr lang="en" b="1">
                <a:solidFill>
                  <a:schemeClr val="dk1"/>
                </a:solidFill>
              </a:rPr>
              <a:t>Prepare to share with Humans in the Chat</a:t>
            </a:r>
            <a:endParaRPr>
              <a:solidFill>
                <a:schemeClr val="dk1"/>
              </a:solidFill>
            </a:endParaRPr>
          </a:p>
        </p:txBody>
      </p:sp>
      <p:pic>
        <p:nvPicPr>
          <p:cNvPr id="440" name="Google Shape;440;p68" descr="QR code to https://chatgpt.com/g/g-67b53457ec208191b9c82aa7e6bcf1a9-high-leverage-practices-hlp-gpt"/>
          <p:cNvPicPr preferRelativeResize="0"/>
          <p:nvPr/>
        </p:nvPicPr>
        <p:blipFill>
          <a:blip r:embed="rId3">
            <a:alphaModFix/>
          </a:blip>
          <a:stretch>
            <a:fillRect/>
          </a:stretch>
        </p:blipFill>
        <p:spPr>
          <a:xfrm>
            <a:off x="6823125" y="1055600"/>
            <a:ext cx="1728300" cy="1728326"/>
          </a:xfrm>
          <a:prstGeom prst="rect">
            <a:avLst/>
          </a:prstGeom>
          <a:noFill/>
          <a:ln>
            <a:noFill/>
          </a:ln>
        </p:spPr>
      </p:pic>
      <p:sp>
        <p:nvSpPr>
          <p:cNvPr id="441" name="Google Shape;441;p68"/>
          <p:cNvSpPr txBox="1"/>
          <p:nvPr/>
        </p:nvSpPr>
        <p:spPr>
          <a:xfrm>
            <a:off x="6672312" y="3037475"/>
            <a:ext cx="2146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u="sng">
                <a:solidFill>
                  <a:schemeClr val="hlink"/>
                </a:solidFill>
                <a:hlinkClick r:id="rId4"/>
              </a:rPr>
              <a:t>https://tinyurl.com/HLPGPT</a:t>
            </a:r>
            <a:endParaRPr sz="240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9"/>
          <p:cNvSpPr txBox="1">
            <a:spLocks noGrp="1"/>
          </p:cNvSpPr>
          <p:nvPr>
            <p:ph type="title"/>
          </p:nvPr>
        </p:nvSpPr>
        <p:spPr>
          <a:xfrm>
            <a:off x="311700" y="445025"/>
            <a:ext cx="3746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Case Study Simulator</a:t>
            </a:r>
            <a:endParaRPr b="1"/>
          </a:p>
        </p:txBody>
      </p:sp>
      <p:sp>
        <p:nvSpPr>
          <p:cNvPr id="447" name="Google Shape;447;p69"/>
          <p:cNvSpPr txBox="1">
            <a:spLocks noGrp="1"/>
          </p:cNvSpPr>
          <p:nvPr>
            <p:ph type="body" idx="1"/>
          </p:nvPr>
        </p:nvSpPr>
        <p:spPr>
          <a:xfrm>
            <a:off x="311700" y="1228450"/>
            <a:ext cx="3942000" cy="3003600"/>
          </a:xfrm>
          <a:prstGeom prst="rect">
            <a:avLst/>
          </a:prstGeom>
        </p:spPr>
        <p:txBody>
          <a:bodyPr spcFirstLastPara="1" wrap="square" lIns="91425" tIns="91425" rIns="91425" bIns="91425" anchor="t" anchorCtr="0">
            <a:normAutofit lnSpcReduction="10000"/>
          </a:bodyPr>
          <a:lstStyle/>
          <a:p>
            <a:pPr marL="457200" lvl="0" indent="-349250" algn="l" rtl="0">
              <a:spcBef>
                <a:spcPts val="0"/>
              </a:spcBef>
              <a:spcAft>
                <a:spcPts val="0"/>
              </a:spcAft>
              <a:buClr>
                <a:schemeClr val="dk1"/>
              </a:buClr>
              <a:buSzPts val="1900"/>
              <a:buChar char="●"/>
            </a:pPr>
            <a:r>
              <a:rPr lang="en" sz="1900">
                <a:solidFill>
                  <a:schemeClr val="dk1"/>
                </a:solidFill>
              </a:rPr>
              <a:t>Pre-service educators using “design thinking” to interact with simulated K-12 “students” with disabilities.</a:t>
            </a:r>
            <a:endParaRPr sz="1900">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Requires AI literacy for pre-service educators. </a:t>
            </a:r>
            <a:endParaRPr sz="1900">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Modeling purposeful integration of AI in teaching and learning.  </a:t>
            </a:r>
            <a:endParaRPr sz="1900">
              <a:solidFill>
                <a:schemeClr val="dk1"/>
              </a:solidFill>
            </a:endParaRPr>
          </a:p>
        </p:txBody>
      </p:sp>
      <p:pic>
        <p:nvPicPr>
          <p:cNvPr id="448" name="Google Shape;448;p69" descr="Midterm case study simulator" title="Cursor_and_ChatGPT_-_SPED_507_Midterm_Case_Study_Simulator.jpg"/>
          <p:cNvPicPr preferRelativeResize="0"/>
          <p:nvPr/>
        </p:nvPicPr>
        <p:blipFill>
          <a:blip r:embed="rId3">
            <a:alphaModFix/>
          </a:blip>
          <a:stretch>
            <a:fillRect/>
          </a:stretch>
        </p:blipFill>
        <p:spPr>
          <a:xfrm>
            <a:off x="4503275" y="819350"/>
            <a:ext cx="4334098" cy="3504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70"/>
          <p:cNvSpPr txBox="1">
            <a:spLocks noGrp="1"/>
          </p:cNvSpPr>
          <p:nvPr>
            <p:ph type="title"/>
          </p:nvPr>
        </p:nvSpPr>
        <p:spPr>
          <a:xfrm>
            <a:off x="62025" y="1513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An AI Agent (Manus) at Work… </a:t>
            </a:r>
            <a:endParaRPr b="1"/>
          </a:p>
        </p:txBody>
      </p:sp>
      <p:pic>
        <p:nvPicPr>
          <p:cNvPr id="454" name="Google Shape;454;p70">
            <a:hlinkClick r:id="rId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059050" y="1295950"/>
            <a:ext cx="5692150" cy="3538176"/>
          </a:xfrm>
          <a:prstGeom prst="rect">
            <a:avLst/>
          </a:prstGeom>
          <a:noFill/>
          <a:ln w="9525" cap="flat" cmpd="sng">
            <a:solidFill>
              <a:schemeClr val="dk2"/>
            </a:solidFill>
            <a:prstDash val="solid"/>
            <a:round/>
            <a:headEnd type="none" w="sm" len="sm"/>
            <a:tailEnd type="none" w="sm" len="sm"/>
          </a:ln>
        </p:spPr>
      </p:pic>
      <p:sp>
        <p:nvSpPr>
          <p:cNvPr id="455" name="Google Shape;455;p70" descr="Curriculum Development for Pre-Service Early Grade Literacy in Sierra Leone”"/>
          <p:cNvSpPr txBox="1"/>
          <p:nvPr/>
        </p:nvSpPr>
        <p:spPr>
          <a:xfrm>
            <a:off x="285750" y="724000"/>
            <a:ext cx="71670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r>
              <a:rPr lang="en" sz="1800">
                <a:solidFill>
                  <a:schemeClr val="dk1"/>
                </a:solidFill>
              </a:rPr>
              <a:t>Working on “Curriculum Development for Pre-Service Early Grade Literacy in Sierra Leone”</a:t>
            </a:r>
            <a:endParaRPr sz="1800">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7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lnSpc>
                <a:spcPct val="115000"/>
              </a:lnSpc>
              <a:spcBef>
                <a:spcPts val="1200"/>
              </a:spcBef>
              <a:spcAft>
                <a:spcPts val="1200"/>
              </a:spcAft>
              <a:buNone/>
            </a:pPr>
            <a:r>
              <a:rPr lang="en" sz="2700" b="1"/>
              <a:t>Personalizing &amp; Customizing at GPT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72"/>
          <p:cNvSpPr txBox="1">
            <a:spLocks noGrp="1"/>
          </p:cNvSpPr>
          <p:nvPr>
            <p:ph type="title"/>
          </p:nvPr>
        </p:nvSpPr>
        <p:spPr>
          <a:xfrm>
            <a:off x="506450" y="286775"/>
            <a:ext cx="3992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None/>
            </a:pPr>
            <a:r>
              <a:rPr lang="en" b="1" dirty="0"/>
              <a:t>You can personalize and customize GPTs.</a:t>
            </a:r>
            <a:endParaRPr b="1" dirty="0"/>
          </a:p>
        </p:txBody>
      </p:sp>
      <p:sp>
        <p:nvSpPr>
          <p:cNvPr id="467" name="Google Shape;467;p72"/>
          <p:cNvSpPr txBox="1"/>
          <p:nvPr/>
        </p:nvSpPr>
        <p:spPr>
          <a:xfrm>
            <a:off x="855797" y="1413450"/>
            <a:ext cx="3294000" cy="2316600"/>
          </a:xfrm>
          <a:prstGeom prst="rect">
            <a:avLst/>
          </a:prstGeom>
          <a:noFill/>
          <a:ln>
            <a:noFill/>
          </a:ln>
        </p:spPr>
        <p:txBody>
          <a:bodyPr spcFirstLastPara="1" wrap="square" lIns="91425" tIns="45700" rIns="91425" bIns="45700" anchor="t" anchorCtr="0">
            <a:spAutoFit/>
          </a:bodyPr>
          <a:lstStyle/>
          <a:p>
            <a:pPr marL="285750" marR="0" lvl="0" indent="-304800" algn="l" rtl="0">
              <a:lnSpc>
                <a:spcPct val="150000"/>
              </a:lnSpc>
              <a:spcBef>
                <a:spcPts val="0"/>
              </a:spcBef>
              <a:spcAft>
                <a:spcPts val="0"/>
              </a:spcAft>
              <a:buClr>
                <a:srgbClr val="000000"/>
              </a:buClr>
              <a:buSzPts val="1700"/>
              <a:buFont typeface="Arial"/>
              <a:buChar char="-"/>
            </a:pPr>
            <a:r>
              <a:rPr lang="en" sz="1700" b="0" i="0" u="none" strike="noStrike" cap="none">
                <a:solidFill>
                  <a:srgbClr val="000000"/>
                </a:solidFill>
                <a:latin typeface="Arial"/>
                <a:ea typeface="Arial"/>
                <a:cs typeface="Arial"/>
                <a:sym typeface="Arial"/>
              </a:rPr>
              <a:t>Think of it as your student</a:t>
            </a:r>
            <a:endParaRPr sz="1700"/>
          </a:p>
          <a:p>
            <a:pPr marL="285750" marR="0" lvl="0" indent="-304800" algn="l" rtl="0">
              <a:lnSpc>
                <a:spcPct val="150000"/>
              </a:lnSpc>
              <a:spcBef>
                <a:spcPts val="0"/>
              </a:spcBef>
              <a:spcAft>
                <a:spcPts val="0"/>
              </a:spcAft>
              <a:buClr>
                <a:srgbClr val="000000"/>
              </a:buClr>
              <a:buSzPts val="1700"/>
              <a:buFont typeface="Arial"/>
              <a:buChar char="-"/>
            </a:pPr>
            <a:r>
              <a:rPr lang="en" sz="1700" b="0" i="0" u="none" strike="noStrike" cap="none">
                <a:solidFill>
                  <a:srgbClr val="000000"/>
                </a:solidFill>
                <a:latin typeface="Arial"/>
                <a:ea typeface="Arial"/>
                <a:cs typeface="Arial"/>
                <a:sym typeface="Arial"/>
              </a:rPr>
              <a:t>Give it feedback!</a:t>
            </a:r>
            <a:endParaRPr sz="1700"/>
          </a:p>
          <a:p>
            <a:pPr marL="285750" marR="0" lvl="0" indent="-304800" algn="l" rtl="0">
              <a:lnSpc>
                <a:spcPct val="150000"/>
              </a:lnSpc>
              <a:spcBef>
                <a:spcPts val="0"/>
              </a:spcBef>
              <a:spcAft>
                <a:spcPts val="0"/>
              </a:spcAft>
              <a:buClr>
                <a:srgbClr val="000000"/>
              </a:buClr>
              <a:buSzPts val="1700"/>
              <a:buFont typeface="Arial"/>
              <a:buChar char="-"/>
            </a:pPr>
            <a:r>
              <a:rPr lang="en" sz="1700" b="0" i="0" u="none" strike="noStrike" cap="none">
                <a:solidFill>
                  <a:srgbClr val="000000"/>
                </a:solidFill>
                <a:latin typeface="Arial"/>
                <a:ea typeface="Arial"/>
                <a:cs typeface="Arial"/>
                <a:sym typeface="Arial"/>
              </a:rPr>
              <a:t>Provide samples</a:t>
            </a:r>
            <a:endParaRPr sz="1700"/>
          </a:p>
          <a:p>
            <a:pPr marL="285750" marR="0" lvl="0" indent="-304800" algn="l" rtl="0">
              <a:lnSpc>
                <a:spcPct val="150000"/>
              </a:lnSpc>
              <a:spcBef>
                <a:spcPts val="0"/>
              </a:spcBef>
              <a:spcAft>
                <a:spcPts val="0"/>
              </a:spcAft>
              <a:buClr>
                <a:srgbClr val="000000"/>
              </a:buClr>
              <a:buSzPts val="1700"/>
              <a:buFont typeface="Arial"/>
              <a:buChar char="-"/>
            </a:pPr>
            <a:r>
              <a:rPr lang="en" sz="1700" b="0" i="0" u="none" strike="noStrike" cap="none">
                <a:solidFill>
                  <a:srgbClr val="000000"/>
                </a:solidFill>
                <a:latin typeface="Arial"/>
                <a:ea typeface="Arial"/>
                <a:cs typeface="Arial"/>
                <a:sym typeface="Arial"/>
              </a:rPr>
              <a:t>Upload documents</a:t>
            </a:r>
            <a:endParaRPr sz="1700"/>
          </a:p>
          <a:p>
            <a:pPr marL="285750" marR="0" lvl="0" indent="-304800" algn="l" rtl="0">
              <a:lnSpc>
                <a:spcPct val="150000"/>
              </a:lnSpc>
              <a:spcBef>
                <a:spcPts val="0"/>
              </a:spcBef>
              <a:spcAft>
                <a:spcPts val="0"/>
              </a:spcAft>
              <a:buClr>
                <a:srgbClr val="000000"/>
              </a:buClr>
              <a:buSzPts val="1700"/>
              <a:buFont typeface="Arial"/>
              <a:buChar char="-"/>
            </a:pPr>
            <a:r>
              <a:rPr lang="en" sz="1700" b="0" i="0" u="none" strike="noStrike" cap="none">
                <a:solidFill>
                  <a:srgbClr val="000000"/>
                </a:solidFill>
                <a:latin typeface="Arial"/>
                <a:ea typeface="Arial"/>
                <a:cs typeface="Arial"/>
                <a:sym typeface="Arial"/>
              </a:rPr>
              <a:t>“Remember this”</a:t>
            </a:r>
            <a:endParaRPr sz="1700"/>
          </a:p>
          <a:p>
            <a:pPr marL="285750" marR="0" lvl="0" indent="-19685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pic>
        <p:nvPicPr>
          <p:cNvPr id="466" name="Google Shape;466;p72" descr="A screenshot of a chat"/>
          <p:cNvPicPr preferRelativeResize="0"/>
          <p:nvPr/>
        </p:nvPicPr>
        <p:blipFill rotWithShape="1">
          <a:blip r:embed="rId3">
            <a:alphaModFix/>
          </a:blip>
          <a:srcRect/>
          <a:stretch/>
        </p:blipFill>
        <p:spPr>
          <a:xfrm>
            <a:off x="5011675" y="100696"/>
            <a:ext cx="3431165" cy="4284449"/>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73"/>
          <p:cNvSpPr txBox="1">
            <a:spLocks noGrp="1"/>
          </p:cNvSpPr>
          <p:nvPr>
            <p:ph type="title"/>
          </p:nvPr>
        </p:nvSpPr>
        <p:spPr>
          <a:xfrm>
            <a:off x="628650" y="140269"/>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None/>
            </a:pPr>
            <a:r>
              <a:rPr lang="en" b="1"/>
              <a:t>What do you remember about me?</a:t>
            </a:r>
            <a:endParaRPr b="1"/>
          </a:p>
        </p:txBody>
      </p:sp>
      <p:pic>
        <p:nvPicPr>
          <p:cNvPr id="473" name="Google Shape;473;p7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782861" y="956724"/>
            <a:ext cx="5149566" cy="338170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4"/>
          <p:cNvSpPr txBox="1">
            <a:spLocks noGrp="1"/>
          </p:cNvSpPr>
          <p:nvPr>
            <p:ph type="title"/>
          </p:nvPr>
        </p:nvSpPr>
        <p:spPr>
          <a:xfrm>
            <a:off x="311700" y="120400"/>
            <a:ext cx="8520600" cy="572700"/>
          </a:xfrm>
          <a:prstGeom prst="rect">
            <a:avLst/>
          </a:prstGeom>
          <a:noFill/>
          <a:ln>
            <a:noFill/>
          </a:ln>
        </p:spPr>
        <p:txBody>
          <a:bodyPr spcFirstLastPara="1" wrap="square" lIns="91425" tIns="91425" rIns="91425" bIns="91425" anchor="ctr" anchorCtr="0">
            <a:normAutofit/>
          </a:bodyPr>
          <a:lstStyle/>
          <a:p>
            <a:pPr marL="0" lvl="0" indent="0" algn="ctr" rtl="0">
              <a:lnSpc>
                <a:spcPct val="90000"/>
              </a:lnSpc>
              <a:spcBef>
                <a:spcPts val="0"/>
              </a:spcBef>
              <a:spcAft>
                <a:spcPts val="0"/>
              </a:spcAft>
              <a:buSzPts val="3600"/>
              <a:buNone/>
            </a:pPr>
            <a:r>
              <a:rPr lang="en" sz="2800" b="1" dirty="0"/>
              <a:t>Customize a GPT</a:t>
            </a:r>
            <a:endParaRPr b="1" dirty="0"/>
          </a:p>
        </p:txBody>
      </p:sp>
      <p:pic>
        <p:nvPicPr>
          <p:cNvPr id="480" name="Google Shape;480;p74" descr="This images shows the direct setup for the SPED 326 Teaching Assistant and Ideation Specialist. The text is to small to see in the image and is meant as talking point. " title="ChatGPT.png"/>
          <p:cNvPicPr preferRelativeResize="0"/>
          <p:nvPr/>
        </p:nvPicPr>
        <p:blipFill>
          <a:blip r:embed="rId3">
            <a:alphaModFix/>
          </a:blip>
          <a:stretch>
            <a:fillRect/>
          </a:stretch>
        </p:blipFill>
        <p:spPr>
          <a:xfrm>
            <a:off x="477950" y="667075"/>
            <a:ext cx="3222324" cy="3635449"/>
          </a:xfrm>
          <a:prstGeom prst="rect">
            <a:avLst/>
          </a:prstGeom>
          <a:noFill/>
          <a:ln w="9525" cap="flat" cmpd="sng">
            <a:solidFill>
              <a:schemeClr val="dk2"/>
            </a:solidFill>
            <a:prstDash val="solid"/>
            <a:round/>
            <a:headEnd type="none" w="sm" len="sm"/>
            <a:tailEnd type="none" w="sm" len="sm"/>
          </a:ln>
        </p:spPr>
      </p:pic>
      <p:pic>
        <p:nvPicPr>
          <p:cNvPr id="479" name="Google Shape;479;p74" descr="This is cover art for a customized GPT called SPED 326 Teaching Assistant &amp; Ideation Specialist." title="ChatGPT_-_SPED_326_Teaching_Assistant___Ideation_Specialist.png"/>
          <p:cNvPicPr preferRelativeResize="0"/>
          <p:nvPr/>
        </p:nvPicPr>
        <p:blipFill>
          <a:blip r:embed="rId4">
            <a:alphaModFix/>
          </a:blip>
          <a:stretch>
            <a:fillRect/>
          </a:stretch>
        </p:blipFill>
        <p:spPr>
          <a:xfrm>
            <a:off x="4091425" y="1085500"/>
            <a:ext cx="4643851" cy="3070026"/>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3" name="Google Shape;253;p48"/>
          <p:cNvSpPr txBox="1">
            <a:spLocks noGrp="1"/>
          </p:cNvSpPr>
          <p:nvPr>
            <p:ph type="title" idx="4294967295"/>
          </p:nvPr>
        </p:nvSpPr>
        <p:spPr>
          <a:xfrm>
            <a:off x="648675" y="390750"/>
            <a:ext cx="8138700" cy="16542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15000"/>
              </a:lnSpc>
              <a:spcBef>
                <a:spcPts val="0"/>
              </a:spcBef>
              <a:spcAft>
                <a:spcPts val="900"/>
              </a:spcAft>
              <a:buClr>
                <a:srgbClr val="000000"/>
              </a:buClr>
              <a:buSzTx/>
              <a:buFont typeface="Arial"/>
              <a:buNone/>
              <a:tabLst/>
              <a:defRPr/>
            </a:pPr>
            <a:r>
              <a:rPr kumimoji="0" lang="en-US" sz="2200" b="0" i="0" u="none" strike="noStrike" kern="0" cap="none" spc="0" normalizeH="0" baseline="0" noProof="0" dirty="0">
                <a:ln>
                  <a:noFill/>
                </a:ln>
                <a:solidFill>
                  <a:schemeClr val="dk1"/>
                </a:solidFill>
                <a:effectLst/>
                <a:uLnTx/>
                <a:uFillTx/>
                <a:latin typeface="Play"/>
                <a:ea typeface="Play"/>
                <a:cs typeface="Play"/>
                <a:sym typeface="Play"/>
              </a:rPr>
              <a:t>The </a:t>
            </a:r>
            <a:r>
              <a:rPr kumimoji="0" lang="en-US" sz="2200" b="1" i="0" u="none" strike="noStrike" kern="0" cap="none" spc="0" normalizeH="0" baseline="0" noProof="0" dirty="0">
                <a:ln>
                  <a:noFill/>
                </a:ln>
                <a:solidFill>
                  <a:schemeClr val="dk1"/>
                </a:solidFill>
                <a:effectLst/>
                <a:uLnTx/>
                <a:uFillTx/>
                <a:latin typeface="Play"/>
                <a:ea typeface="Play"/>
                <a:cs typeface="Play"/>
                <a:sym typeface="Play"/>
              </a:rPr>
              <a:t>Center for Innovation, Design, and Digital Learning (CIDDL)</a:t>
            </a:r>
            <a:r>
              <a:rPr kumimoji="0" lang="en-US" sz="2200" b="0" i="0" u="none" strike="noStrike" kern="0" cap="none" spc="0" normalizeH="0" baseline="0" noProof="0" dirty="0">
                <a:ln>
                  <a:noFill/>
                </a:ln>
                <a:solidFill>
                  <a:schemeClr val="dk1"/>
                </a:solidFill>
                <a:effectLst/>
                <a:uLnTx/>
                <a:uFillTx/>
                <a:latin typeface="Play"/>
                <a:ea typeface="Play"/>
                <a:cs typeface="Play"/>
                <a:sym typeface="Play"/>
              </a:rPr>
              <a:t> serves as the National Center to Improve Faculty Capacity to use Educational Technology in Special Education Personnel and Leadership Preparation Programs.</a:t>
            </a:r>
            <a:endParaRPr kumimoji="0" lang="en-US" sz="2300" b="0" i="0" u="none" strike="noStrike" kern="0" cap="none" spc="0" normalizeH="0" baseline="0" noProof="0" dirty="0">
              <a:ln>
                <a:noFill/>
              </a:ln>
              <a:solidFill>
                <a:schemeClr val="dk1"/>
              </a:solidFill>
              <a:effectLst/>
              <a:uLnTx/>
              <a:uFillTx/>
              <a:latin typeface="Play"/>
              <a:ea typeface="Play"/>
              <a:cs typeface="Play"/>
              <a:sym typeface="Play"/>
            </a:endParaRPr>
          </a:p>
        </p:txBody>
      </p:sp>
      <p:pic>
        <p:nvPicPr>
          <p:cNvPr id="251" name="Google Shape;251;p48" descr="QR code for CIDDL.org"/>
          <p:cNvPicPr preferRelativeResize="0"/>
          <p:nvPr/>
        </p:nvPicPr>
        <p:blipFill rotWithShape="1">
          <a:blip r:embed="rId3">
            <a:alphaModFix/>
          </a:blip>
          <a:srcRect/>
          <a:stretch/>
        </p:blipFill>
        <p:spPr>
          <a:xfrm>
            <a:off x="1641958" y="2253602"/>
            <a:ext cx="1268356" cy="1268357"/>
          </a:xfrm>
          <a:prstGeom prst="rect">
            <a:avLst/>
          </a:prstGeom>
          <a:noFill/>
          <a:ln>
            <a:noFill/>
          </a:ln>
        </p:spPr>
      </p:pic>
      <p:sp>
        <p:nvSpPr>
          <p:cNvPr id="250" name="Google Shape;250;p48"/>
          <p:cNvSpPr txBox="1"/>
          <p:nvPr/>
        </p:nvSpPr>
        <p:spPr>
          <a:xfrm>
            <a:off x="2980376" y="2649114"/>
            <a:ext cx="4542900" cy="477300"/>
          </a:xfrm>
          <a:prstGeom prst="rect">
            <a:avLst/>
          </a:prstGeom>
          <a:noFill/>
          <a:ln>
            <a:noFill/>
          </a:ln>
        </p:spPr>
        <p:txBody>
          <a:bodyPr spcFirstLastPara="1" wrap="square" lIns="68575" tIns="68575" rIns="68575" bIns="68575" anchor="t" anchorCtr="0">
            <a:spAutoFit/>
          </a:bodyPr>
          <a:lstStyle/>
          <a:p>
            <a:pPr marL="0" marR="0" lvl="0" indent="0" algn="l" rtl="0">
              <a:spcBef>
                <a:spcPts val="0"/>
              </a:spcBef>
              <a:spcAft>
                <a:spcPts val="0"/>
              </a:spcAft>
              <a:buNone/>
            </a:pPr>
            <a:r>
              <a:rPr lang="en" sz="2000" b="0" i="0" u="none" strike="noStrike" cap="none">
                <a:solidFill>
                  <a:schemeClr val="dk1"/>
                </a:solidFill>
                <a:latin typeface="Arial"/>
                <a:ea typeface="Arial"/>
                <a:cs typeface="Arial"/>
                <a:sym typeface="Arial"/>
              </a:rPr>
              <a:t>Learn more at </a:t>
            </a:r>
            <a:r>
              <a:rPr lang="en" sz="2200" b="0" i="0" u="sng" strike="noStrike" cap="none">
                <a:solidFill>
                  <a:schemeClr val="hlink"/>
                </a:solidFill>
                <a:latin typeface="Arial"/>
                <a:ea typeface="Arial"/>
                <a:cs typeface="Arial"/>
                <a:sym typeface="Arial"/>
                <a:hlinkClick r:id="rId4"/>
              </a:rPr>
              <a:t>https://ciddl.org/</a:t>
            </a:r>
            <a:r>
              <a:rPr lang="en" sz="2200" b="0" i="0" u="none" strike="noStrike" cap="none">
                <a:solidFill>
                  <a:srgbClr val="0000FF"/>
                </a:solidFill>
                <a:latin typeface="Arial"/>
                <a:ea typeface="Arial"/>
                <a:cs typeface="Arial"/>
                <a:sym typeface="Arial"/>
              </a:rPr>
              <a:t> </a:t>
            </a:r>
            <a:endParaRPr sz="2300" b="0" i="0" u="none" strike="noStrike" cap="none">
              <a:solidFill>
                <a:srgbClr val="0000FF"/>
              </a:solidFill>
              <a:latin typeface="Arial"/>
              <a:ea typeface="Arial"/>
              <a:cs typeface="Arial"/>
              <a:sym typeface="Arial"/>
            </a:endParaRPr>
          </a:p>
        </p:txBody>
      </p:sp>
      <p:sp>
        <p:nvSpPr>
          <p:cNvPr id="252" name="Google Shape;252;p48" descr="Presented by Drs. James Basham &amp; Angelica Fulchini Scruggs"/>
          <p:cNvSpPr txBox="1"/>
          <p:nvPr/>
        </p:nvSpPr>
        <p:spPr>
          <a:xfrm>
            <a:off x="537713" y="3659650"/>
            <a:ext cx="8089800" cy="477300"/>
          </a:xfrm>
          <a:prstGeom prst="rect">
            <a:avLst/>
          </a:prstGeom>
          <a:noFill/>
          <a:ln>
            <a:noFill/>
          </a:ln>
        </p:spPr>
        <p:txBody>
          <a:bodyPr spcFirstLastPara="1" wrap="square" lIns="68575" tIns="68575" rIns="68575" bIns="68575" anchor="t" anchorCtr="0">
            <a:spAutoFit/>
          </a:bodyPr>
          <a:lstStyle/>
          <a:p>
            <a:pPr marL="0" marR="0" lvl="0" indent="0" algn="l" rtl="0">
              <a:spcBef>
                <a:spcPts val="0"/>
              </a:spcBef>
              <a:spcAft>
                <a:spcPts val="500"/>
              </a:spcAft>
              <a:buClr>
                <a:srgbClr val="000000"/>
              </a:buClr>
              <a:buSzPts val="800"/>
              <a:buFont typeface="Arial"/>
              <a:buNone/>
            </a:pPr>
            <a:r>
              <a:rPr lang="en" sz="1100" i="0" u="none" strike="noStrike" cap="none">
                <a:solidFill>
                  <a:srgbClr val="000000"/>
                </a:solidFill>
              </a:rPr>
              <a:t>Disclaimer: The contents of this presentation were developed by the presenters under award #H327F200008, #H327F250003. They do not represent the policy of the Department of Education. Do not assume endorsement by the Federal Government.</a:t>
            </a:r>
            <a:endParaRPr sz="1100" i="0" u="none" strike="noStrike" cap="none">
              <a:solidFill>
                <a:srgbClr val="000000"/>
              </a:solidFill>
            </a:endParaRPr>
          </a:p>
        </p:txBody>
      </p:sp>
      <p:sp>
        <p:nvSpPr>
          <p:cNvPr id="254" name="Google Shape;254;p48"/>
          <p:cNvSpPr txBox="1"/>
          <p:nvPr/>
        </p:nvSpPr>
        <p:spPr>
          <a:xfrm>
            <a:off x="5199000" y="4539000"/>
            <a:ext cx="39450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b="1">
                <a:solidFill>
                  <a:schemeClr val="lt1"/>
                </a:solidFill>
              </a:rPr>
              <a:t>Learn more at CIDDL.org</a:t>
            </a:r>
            <a:endParaRPr sz="1800" b="1">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b="1"/>
              <a:t>Some CIDDL Resources… </a:t>
            </a:r>
            <a:endParaRPr b="1"/>
          </a:p>
        </p:txBody>
      </p:sp>
      <p:sp>
        <p:nvSpPr>
          <p:cNvPr id="486" name="Google Shape;486;p75"/>
          <p:cNvSpPr txBox="1"/>
          <p:nvPr/>
        </p:nvSpPr>
        <p:spPr>
          <a:xfrm>
            <a:off x="6124375" y="3975663"/>
            <a:ext cx="2844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Learn more at </a:t>
            </a:r>
            <a:r>
              <a:rPr lang="en" sz="1800" b="1"/>
              <a:t>CIDDL.org</a:t>
            </a:r>
            <a:endParaRPr sz="1800"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2" name="Google Shape;492;p76"/>
          <p:cNvSpPr txBox="1">
            <a:spLocks noGrp="1"/>
          </p:cNvSpPr>
          <p:nvPr>
            <p:ph type="title"/>
          </p:nvPr>
        </p:nvSpPr>
        <p:spPr>
          <a:xfrm>
            <a:off x="219575" y="0"/>
            <a:ext cx="7886700" cy="767400"/>
          </a:xfrm>
          <a:prstGeom prst="rect">
            <a:avLst/>
          </a:prstGeom>
          <a:noFill/>
          <a:ln>
            <a:noFill/>
          </a:ln>
        </p:spPr>
        <p:txBody>
          <a:bodyPr spcFirstLastPara="1" wrap="square" lIns="68575" tIns="34275" rIns="68575" bIns="34275" anchor="ctr" anchorCtr="0">
            <a:normAutofit/>
          </a:bodyPr>
          <a:lstStyle/>
          <a:p>
            <a:pPr marL="152400" marR="152400" lvl="0" indent="0" algn="l" rtl="0">
              <a:lnSpc>
                <a:spcPct val="138000"/>
              </a:lnSpc>
              <a:spcBef>
                <a:spcPts val="0"/>
              </a:spcBef>
              <a:spcAft>
                <a:spcPts val="0"/>
              </a:spcAft>
              <a:buSzPts val="1400"/>
              <a:buNone/>
            </a:pPr>
            <a:r>
              <a:rPr lang="en" sz="2400" b="1" dirty="0">
                <a:solidFill>
                  <a:schemeClr val="dk1"/>
                </a:solidFill>
              </a:rPr>
              <a:t>AI State Guidance for K-12 Education</a:t>
            </a:r>
            <a:endParaRPr dirty="0"/>
          </a:p>
        </p:txBody>
      </p:sp>
      <p:sp>
        <p:nvSpPr>
          <p:cNvPr id="491" name="Google Shape;491;p76"/>
          <p:cNvSpPr txBox="1"/>
          <p:nvPr/>
        </p:nvSpPr>
        <p:spPr>
          <a:xfrm>
            <a:off x="102025" y="822100"/>
            <a:ext cx="4290000" cy="3216900"/>
          </a:xfrm>
          <a:prstGeom prst="rect">
            <a:avLst/>
          </a:prstGeom>
          <a:noFill/>
          <a:ln>
            <a:noFill/>
          </a:ln>
        </p:spPr>
        <p:txBody>
          <a:bodyPr spcFirstLastPara="1" wrap="square" lIns="68575" tIns="68575" rIns="68575" bIns="68575" anchor="t" anchorCtr="0">
            <a:spAutoFit/>
          </a:bodyPr>
          <a:lstStyle/>
          <a:p>
            <a:pPr marL="457200" marR="152400" lvl="0" indent="-330200" algn="l" rtl="0">
              <a:lnSpc>
                <a:spcPct val="115000"/>
              </a:lnSpc>
              <a:spcBef>
                <a:spcPts val="1200"/>
              </a:spcBef>
              <a:spcAft>
                <a:spcPts val="0"/>
              </a:spcAft>
              <a:buClr>
                <a:schemeClr val="dk1"/>
              </a:buClr>
              <a:buSzPts val="1600"/>
              <a:buChar char="●"/>
            </a:pPr>
            <a:r>
              <a:rPr lang="en" sz="1600">
                <a:solidFill>
                  <a:schemeClr val="dk1"/>
                </a:solidFill>
              </a:rPr>
              <a:t>Monitoring of “official” K-12 state AI guidance. </a:t>
            </a:r>
            <a:endParaRPr sz="1600">
              <a:solidFill>
                <a:schemeClr val="dk1"/>
              </a:solidFill>
            </a:endParaRPr>
          </a:p>
          <a:p>
            <a:pPr marL="457200" marR="152400" lvl="0" indent="-330200" algn="l" rtl="0">
              <a:lnSpc>
                <a:spcPct val="115000"/>
              </a:lnSpc>
              <a:spcBef>
                <a:spcPts val="0"/>
              </a:spcBef>
              <a:spcAft>
                <a:spcPts val="0"/>
              </a:spcAft>
              <a:buClr>
                <a:schemeClr val="dk1"/>
              </a:buClr>
              <a:buSzPts val="1600"/>
              <a:buChar char="●"/>
            </a:pPr>
            <a:r>
              <a:rPr lang="en" sz="1600">
                <a:solidFill>
                  <a:schemeClr val="dk1"/>
                </a:solidFill>
              </a:rPr>
              <a:t>Twenty-nine state guidance documents met our criteria:</a:t>
            </a:r>
            <a:r>
              <a:rPr lang="en" sz="1600">
                <a:solidFill>
                  <a:srgbClr val="474848"/>
                </a:solidFill>
              </a:rPr>
              <a:t> </a:t>
            </a:r>
            <a:r>
              <a:rPr lang="en" sz="1600" u="sng">
                <a:solidFill>
                  <a:schemeClr val="hlink"/>
                </a:solidFill>
                <a:hlinkClick r:id="rId3"/>
              </a:rPr>
              <a:t>AK</a:t>
            </a:r>
            <a:r>
              <a:rPr lang="en" sz="1600">
                <a:solidFill>
                  <a:srgbClr val="474848"/>
                </a:solidFill>
              </a:rPr>
              <a:t>, </a:t>
            </a:r>
            <a:r>
              <a:rPr lang="en" sz="1600" u="sng">
                <a:solidFill>
                  <a:schemeClr val="hlink"/>
                </a:solidFill>
                <a:hlinkClick r:id="rId4"/>
              </a:rPr>
              <a:t>AL</a:t>
            </a:r>
            <a:r>
              <a:rPr lang="en" sz="1600">
                <a:solidFill>
                  <a:srgbClr val="474848"/>
                </a:solidFill>
              </a:rPr>
              <a:t>, </a:t>
            </a:r>
            <a:r>
              <a:rPr lang="en" sz="1600" u="sng">
                <a:solidFill>
                  <a:schemeClr val="hlink"/>
                </a:solidFill>
                <a:hlinkClick r:id="rId5"/>
              </a:rPr>
              <a:t>CA</a:t>
            </a:r>
            <a:r>
              <a:rPr lang="en" sz="1600">
                <a:solidFill>
                  <a:srgbClr val="474848"/>
                </a:solidFill>
              </a:rPr>
              <a:t>, </a:t>
            </a:r>
            <a:r>
              <a:rPr lang="en" sz="1600" u="sng">
                <a:solidFill>
                  <a:schemeClr val="hlink"/>
                </a:solidFill>
                <a:hlinkClick r:id="rId6"/>
              </a:rPr>
              <a:t>CO</a:t>
            </a:r>
            <a:r>
              <a:rPr lang="en" sz="1600">
                <a:solidFill>
                  <a:srgbClr val="474848"/>
                </a:solidFill>
              </a:rPr>
              <a:t>, </a:t>
            </a:r>
            <a:r>
              <a:rPr lang="en" sz="1600" u="sng">
                <a:solidFill>
                  <a:schemeClr val="hlink"/>
                </a:solidFill>
                <a:hlinkClick r:id="rId7"/>
              </a:rPr>
              <a:t>DE</a:t>
            </a:r>
            <a:r>
              <a:rPr lang="en" sz="1600">
                <a:solidFill>
                  <a:srgbClr val="474848"/>
                </a:solidFill>
              </a:rPr>
              <a:t>, </a:t>
            </a:r>
            <a:r>
              <a:rPr lang="en" sz="1600" u="sng">
                <a:solidFill>
                  <a:schemeClr val="hlink"/>
                </a:solidFill>
                <a:hlinkClick r:id="rId8"/>
              </a:rPr>
              <a:t>GA</a:t>
            </a:r>
            <a:r>
              <a:rPr lang="en" sz="1600">
                <a:solidFill>
                  <a:srgbClr val="474848"/>
                </a:solidFill>
              </a:rPr>
              <a:t>, </a:t>
            </a:r>
            <a:r>
              <a:rPr lang="en" sz="1600" u="sng">
                <a:solidFill>
                  <a:schemeClr val="hlink"/>
                </a:solidFill>
                <a:hlinkClick r:id="rId9"/>
              </a:rPr>
              <a:t>IN</a:t>
            </a:r>
            <a:r>
              <a:rPr lang="en" sz="1600">
                <a:solidFill>
                  <a:srgbClr val="474848"/>
                </a:solidFill>
              </a:rPr>
              <a:t>, </a:t>
            </a:r>
            <a:r>
              <a:rPr lang="en" sz="1600" u="sng">
                <a:solidFill>
                  <a:schemeClr val="hlink"/>
                </a:solidFill>
                <a:hlinkClick r:id="rId10"/>
              </a:rPr>
              <a:t>KY</a:t>
            </a:r>
            <a:r>
              <a:rPr lang="en" sz="1600">
                <a:solidFill>
                  <a:srgbClr val="474848"/>
                </a:solidFill>
              </a:rPr>
              <a:t>, </a:t>
            </a:r>
            <a:r>
              <a:rPr lang="en" sz="1600" u="sng">
                <a:solidFill>
                  <a:schemeClr val="hlink"/>
                </a:solidFill>
                <a:hlinkClick r:id="rId11"/>
              </a:rPr>
              <a:t>LA</a:t>
            </a:r>
            <a:r>
              <a:rPr lang="en" sz="1600">
                <a:solidFill>
                  <a:srgbClr val="474848"/>
                </a:solidFill>
              </a:rPr>
              <a:t>, </a:t>
            </a:r>
            <a:r>
              <a:rPr lang="en" sz="1600" u="sng">
                <a:solidFill>
                  <a:schemeClr val="hlink"/>
                </a:solidFill>
                <a:hlinkClick r:id="rId12"/>
              </a:rPr>
              <a:t>MA</a:t>
            </a:r>
            <a:r>
              <a:rPr lang="en" sz="1600">
                <a:solidFill>
                  <a:srgbClr val="474848"/>
                </a:solidFill>
              </a:rPr>
              <a:t>, </a:t>
            </a:r>
            <a:r>
              <a:rPr lang="en" sz="1600" u="sng">
                <a:solidFill>
                  <a:schemeClr val="hlink"/>
                </a:solidFill>
                <a:hlinkClick r:id="rId13"/>
              </a:rPr>
              <a:t>ME</a:t>
            </a:r>
            <a:r>
              <a:rPr lang="en" sz="1600">
                <a:solidFill>
                  <a:srgbClr val="474848"/>
                </a:solidFill>
              </a:rPr>
              <a:t>, </a:t>
            </a:r>
            <a:r>
              <a:rPr lang="en" sz="1600" u="sng">
                <a:solidFill>
                  <a:schemeClr val="hlink"/>
                </a:solidFill>
                <a:hlinkClick r:id="rId14"/>
              </a:rPr>
              <a:t>MN</a:t>
            </a:r>
            <a:r>
              <a:rPr lang="en" sz="1600">
                <a:solidFill>
                  <a:srgbClr val="474848"/>
                </a:solidFill>
              </a:rPr>
              <a:t>, </a:t>
            </a:r>
            <a:r>
              <a:rPr lang="en" sz="1600" u="sng">
                <a:solidFill>
                  <a:schemeClr val="hlink"/>
                </a:solidFill>
                <a:hlinkClick r:id="rId15"/>
              </a:rPr>
              <a:t>MO</a:t>
            </a:r>
            <a:r>
              <a:rPr lang="en" sz="1600">
                <a:solidFill>
                  <a:srgbClr val="474848"/>
                </a:solidFill>
              </a:rPr>
              <a:t>, </a:t>
            </a:r>
            <a:r>
              <a:rPr lang="en" sz="1600" u="sng">
                <a:solidFill>
                  <a:schemeClr val="hlink"/>
                </a:solidFill>
                <a:hlinkClick r:id="rId16"/>
              </a:rPr>
              <a:t>MS</a:t>
            </a:r>
            <a:r>
              <a:rPr lang="en" sz="1600">
                <a:solidFill>
                  <a:srgbClr val="474848"/>
                </a:solidFill>
              </a:rPr>
              <a:t>, </a:t>
            </a:r>
            <a:r>
              <a:rPr lang="en" sz="1600" u="sng">
                <a:solidFill>
                  <a:schemeClr val="hlink"/>
                </a:solidFill>
                <a:hlinkClick r:id="rId17"/>
              </a:rPr>
              <a:t>MT</a:t>
            </a:r>
            <a:r>
              <a:rPr lang="en" sz="1600">
                <a:solidFill>
                  <a:srgbClr val="474848"/>
                </a:solidFill>
              </a:rPr>
              <a:t>, </a:t>
            </a:r>
            <a:r>
              <a:rPr lang="en" sz="1600" u="sng">
                <a:solidFill>
                  <a:schemeClr val="hlink"/>
                </a:solidFill>
                <a:hlinkClick r:id="rId18"/>
              </a:rPr>
              <a:t>NC</a:t>
            </a:r>
            <a:r>
              <a:rPr lang="en" sz="1600">
                <a:solidFill>
                  <a:srgbClr val="474848"/>
                </a:solidFill>
              </a:rPr>
              <a:t>, </a:t>
            </a:r>
            <a:r>
              <a:rPr lang="en" sz="1600" u="sng">
                <a:solidFill>
                  <a:schemeClr val="hlink"/>
                </a:solidFill>
                <a:hlinkClick r:id="rId19"/>
              </a:rPr>
              <a:t>ND</a:t>
            </a:r>
            <a:r>
              <a:rPr lang="en" sz="1600">
                <a:solidFill>
                  <a:srgbClr val="474848"/>
                </a:solidFill>
              </a:rPr>
              <a:t>, </a:t>
            </a:r>
            <a:r>
              <a:rPr lang="en" sz="1600" u="sng">
                <a:solidFill>
                  <a:schemeClr val="hlink"/>
                </a:solidFill>
                <a:hlinkClick r:id="rId20"/>
              </a:rPr>
              <a:t>NM</a:t>
            </a:r>
            <a:r>
              <a:rPr lang="en" sz="1600">
                <a:solidFill>
                  <a:srgbClr val="474848"/>
                </a:solidFill>
              </a:rPr>
              <a:t>, </a:t>
            </a:r>
            <a:r>
              <a:rPr lang="en" sz="1600" u="sng">
                <a:solidFill>
                  <a:schemeClr val="hlink"/>
                </a:solidFill>
                <a:hlinkClick r:id="rId21"/>
              </a:rPr>
              <a:t>NV</a:t>
            </a:r>
            <a:r>
              <a:rPr lang="en" sz="1600">
                <a:solidFill>
                  <a:srgbClr val="474848"/>
                </a:solidFill>
              </a:rPr>
              <a:t>, </a:t>
            </a:r>
            <a:r>
              <a:rPr lang="en" sz="1600" u="sng">
                <a:solidFill>
                  <a:schemeClr val="hlink"/>
                </a:solidFill>
                <a:hlinkClick r:id="rId22"/>
              </a:rPr>
              <a:t>OH</a:t>
            </a:r>
            <a:r>
              <a:rPr lang="en" sz="1600">
                <a:solidFill>
                  <a:srgbClr val="474848"/>
                </a:solidFill>
              </a:rPr>
              <a:t>, </a:t>
            </a:r>
            <a:r>
              <a:rPr lang="en" sz="1600" u="sng">
                <a:solidFill>
                  <a:schemeClr val="hlink"/>
                </a:solidFill>
                <a:hlinkClick r:id="rId23"/>
              </a:rPr>
              <a:t>OK</a:t>
            </a:r>
            <a:r>
              <a:rPr lang="en" sz="1600">
                <a:solidFill>
                  <a:srgbClr val="474848"/>
                </a:solidFill>
              </a:rPr>
              <a:t>, </a:t>
            </a:r>
            <a:r>
              <a:rPr lang="en" sz="1600" u="sng">
                <a:solidFill>
                  <a:schemeClr val="hlink"/>
                </a:solidFill>
                <a:hlinkClick r:id="rId24"/>
              </a:rPr>
              <a:t>OR</a:t>
            </a:r>
            <a:r>
              <a:rPr lang="en" sz="1600">
                <a:solidFill>
                  <a:srgbClr val="474848"/>
                </a:solidFill>
              </a:rPr>
              <a:t>, </a:t>
            </a:r>
            <a:r>
              <a:rPr lang="en" sz="1600" u="sng">
                <a:solidFill>
                  <a:schemeClr val="hlink"/>
                </a:solidFill>
                <a:hlinkClick r:id="rId25"/>
              </a:rPr>
              <a:t>RI</a:t>
            </a:r>
            <a:r>
              <a:rPr lang="en" sz="1600">
                <a:solidFill>
                  <a:srgbClr val="474848"/>
                </a:solidFill>
              </a:rPr>
              <a:t>, </a:t>
            </a:r>
            <a:r>
              <a:rPr lang="en" sz="1600" u="sng">
                <a:solidFill>
                  <a:schemeClr val="hlink"/>
                </a:solidFill>
                <a:hlinkClick r:id="rId26"/>
              </a:rPr>
              <a:t>UT</a:t>
            </a:r>
            <a:r>
              <a:rPr lang="en" sz="1600">
                <a:solidFill>
                  <a:srgbClr val="474848"/>
                </a:solidFill>
              </a:rPr>
              <a:t>, </a:t>
            </a:r>
            <a:r>
              <a:rPr lang="en" sz="1600" u="sng">
                <a:solidFill>
                  <a:schemeClr val="hlink"/>
                </a:solidFill>
                <a:hlinkClick r:id="rId27"/>
              </a:rPr>
              <a:t>VA</a:t>
            </a:r>
            <a:r>
              <a:rPr lang="en" sz="1600">
                <a:solidFill>
                  <a:srgbClr val="474848"/>
                </a:solidFill>
              </a:rPr>
              <a:t>, </a:t>
            </a:r>
            <a:r>
              <a:rPr lang="en" sz="1600" u="sng">
                <a:solidFill>
                  <a:schemeClr val="hlink"/>
                </a:solidFill>
                <a:hlinkClick r:id="rId28"/>
              </a:rPr>
              <a:t>WA</a:t>
            </a:r>
            <a:r>
              <a:rPr lang="en" sz="1600">
                <a:solidFill>
                  <a:srgbClr val="474848"/>
                </a:solidFill>
              </a:rPr>
              <a:t>, </a:t>
            </a:r>
            <a:r>
              <a:rPr lang="en" sz="1600" u="sng">
                <a:solidFill>
                  <a:schemeClr val="hlink"/>
                </a:solidFill>
                <a:hlinkClick r:id="rId29"/>
              </a:rPr>
              <a:t>WI</a:t>
            </a:r>
            <a:r>
              <a:rPr lang="en" sz="1600">
                <a:solidFill>
                  <a:srgbClr val="474848"/>
                </a:solidFill>
              </a:rPr>
              <a:t>, </a:t>
            </a:r>
            <a:r>
              <a:rPr lang="en" sz="1600" u="sng">
                <a:solidFill>
                  <a:schemeClr val="hlink"/>
                </a:solidFill>
                <a:hlinkClick r:id="rId30"/>
              </a:rPr>
              <a:t>WV</a:t>
            </a:r>
            <a:r>
              <a:rPr lang="en" sz="1600">
                <a:solidFill>
                  <a:srgbClr val="474848"/>
                </a:solidFill>
              </a:rPr>
              <a:t>, and </a:t>
            </a:r>
            <a:r>
              <a:rPr lang="en" sz="1600" u="sng">
                <a:solidFill>
                  <a:schemeClr val="hlink"/>
                </a:solidFill>
                <a:hlinkClick r:id="rId31"/>
              </a:rPr>
              <a:t>WY</a:t>
            </a:r>
            <a:r>
              <a:rPr lang="en" sz="1600">
                <a:solidFill>
                  <a:srgbClr val="474848"/>
                </a:solidFill>
              </a:rPr>
              <a:t>. </a:t>
            </a:r>
            <a:endParaRPr sz="1600">
              <a:solidFill>
                <a:srgbClr val="474848"/>
              </a:solidFill>
            </a:endParaRPr>
          </a:p>
          <a:p>
            <a:pPr marL="457200" marR="152400" lvl="0" indent="-330200" algn="l" rtl="0">
              <a:lnSpc>
                <a:spcPct val="115000"/>
              </a:lnSpc>
              <a:spcBef>
                <a:spcPts val="0"/>
              </a:spcBef>
              <a:spcAft>
                <a:spcPts val="0"/>
              </a:spcAft>
              <a:buClr>
                <a:srgbClr val="474848"/>
              </a:buClr>
              <a:buSzPts val="1600"/>
              <a:buChar char="●"/>
            </a:pPr>
            <a:r>
              <a:rPr lang="en" sz="1600">
                <a:solidFill>
                  <a:schemeClr val="dk1"/>
                </a:solidFill>
              </a:rPr>
              <a:t>Only include students with disabilities (20 of 29 states).</a:t>
            </a:r>
            <a:endParaRPr sz="1600">
              <a:solidFill>
                <a:srgbClr val="474848"/>
              </a:solidFill>
            </a:endParaRPr>
          </a:p>
          <a:p>
            <a:pPr marL="457200" marR="152400" lvl="0" indent="-330200" algn="l" rtl="0">
              <a:lnSpc>
                <a:spcPct val="115000"/>
              </a:lnSpc>
              <a:spcBef>
                <a:spcPts val="0"/>
              </a:spcBef>
              <a:spcAft>
                <a:spcPts val="0"/>
              </a:spcAft>
              <a:buClr>
                <a:schemeClr val="dk1"/>
              </a:buClr>
              <a:buSzPts val="1600"/>
              <a:buChar char="●"/>
            </a:pPr>
            <a:r>
              <a:rPr lang="en" sz="1600">
                <a:solidFill>
                  <a:schemeClr val="dk1"/>
                </a:solidFill>
              </a:rPr>
              <a:t>A single state, </a:t>
            </a:r>
            <a:r>
              <a:rPr lang="en" sz="1600" b="1">
                <a:solidFill>
                  <a:schemeClr val="dk1"/>
                </a:solidFill>
              </a:rPr>
              <a:t>Maryland</a:t>
            </a:r>
            <a:r>
              <a:rPr lang="en" sz="1600">
                <a:solidFill>
                  <a:schemeClr val="dk1"/>
                </a:solidFill>
              </a:rPr>
              <a:t> has actual policy on AI use and procurement </a:t>
            </a:r>
            <a:endParaRPr sz="1600">
              <a:solidFill>
                <a:schemeClr val="dk1"/>
              </a:solidFill>
            </a:endParaRPr>
          </a:p>
        </p:txBody>
      </p:sp>
      <p:pic>
        <p:nvPicPr>
          <p:cNvPr id="495" name="Google Shape;495;p76" descr="Map of the united states with the 29 states highlighted that have AI Guidance for schools. States highlighted include: Twenty-nine state guidance documents met our criteria: AK, AL, CA, CO, DE, GA, IN, KY, LA, MA, ME, MN, MO, MS, MT, NC, ND, NM, NV, OH, OK, OR, RI, UT, VA, WA, WI, WV, and WY. " title="Emergent_Themes_of_State_AI_Guidance_-_CIDDL.png"/>
          <p:cNvPicPr preferRelativeResize="0"/>
          <p:nvPr/>
        </p:nvPicPr>
        <p:blipFill>
          <a:blip r:embed="rId32">
            <a:alphaModFix/>
          </a:blip>
          <a:stretch>
            <a:fillRect/>
          </a:stretch>
        </p:blipFill>
        <p:spPr>
          <a:xfrm>
            <a:off x="4544425" y="919800"/>
            <a:ext cx="4247060" cy="2554872"/>
          </a:xfrm>
          <a:prstGeom prst="rect">
            <a:avLst/>
          </a:prstGeom>
          <a:noFill/>
          <a:ln>
            <a:noFill/>
          </a:ln>
        </p:spPr>
      </p:pic>
      <p:sp>
        <p:nvSpPr>
          <p:cNvPr id="494" name="Google Shape;494;p76"/>
          <p:cNvSpPr txBox="1"/>
          <p:nvPr/>
        </p:nvSpPr>
        <p:spPr>
          <a:xfrm>
            <a:off x="4410488" y="3873500"/>
            <a:ext cx="4650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Dark Blue= Meets criteria</a:t>
            </a:r>
            <a:endParaRPr sz="1200" b="1">
              <a:solidFill>
                <a:schemeClr val="dk1"/>
              </a:solidFill>
            </a:endParaRPr>
          </a:p>
          <a:p>
            <a:pPr marL="0" lvl="0" indent="0" algn="l" rtl="0">
              <a:spcBef>
                <a:spcPts val="0"/>
              </a:spcBef>
              <a:spcAft>
                <a:spcPts val="0"/>
              </a:spcAft>
              <a:buNone/>
            </a:pPr>
            <a:r>
              <a:rPr lang="en" sz="1200" b="1">
                <a:solidFill>
                  <a:schemeClr val="dk1"/>
                </a:solidFill>
              </a:rPr>
              <a:t>Light Blue= Does not meet criteria</a:t>
            </a:r>
            <a:endParaRPr sz="1200" b="1">
              <a:solidFill>
                <a:schemeClr val="dk1"/>
              </a:solidFill>
            </a:endParaRPr>
          </a:p>
        </p:txBody>
      </p:sp>
      <p:pic>
        <p:nvPicPr>
          <p:cNvPr id="493" name="Google Shape;493;p76" descr="QR code to https://ciddl.org/emergent-themes-of-ai-guidance-in-k12-education/"/>
          <p:cNvPicPr preferRelativeResize="0"/>
          <p:nvPr/>
        </p:nvPicPr>
        <p:blipFill rotWithShape="1">
          <a:blip r:embed="rId33">
            <a:alphaModFix/>
          </a:blip>
          <a:srcRect/>
          <a:stretch/>
        </p:blipFill>
        <p:spPr>
          <a:xfrm>
            <a:off x="8019074" y="3627073"/>
            <a:ext cx="897675" cy="8976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7" descr="decorative image close up image of man clicking icon of head with the word AI."/>
          <p:cNvSpPr/>
          <p:nvPr/>
        </p:nvSpPr>
        <p:spPr>
          <a:xfrm>
            <a:off x="5829244" y="0"/>
            <a:ext cx="3451282" cy="5135636"/>
          </a:xfrm>
          <a:custGeom>
            <a:avLst/>
            <a:gdLst/>
            <a:ahLst/>
            <a:cxnLst/>
            <a:rect l="l" t="t" r="r" b="b"/>
            <a:pathLst>
              <a:path w="7712361" h="11287113" extrusionOk="0">
                <a:moveTo>
                  <a:pt x="0" y="0"/>
                </a:moveTo>
                <a:lnTo>
                  <a:pt x="7712361" y="0"/>
                </a:lnTo>
                <a:lnTo>
                  <a:pt x="7712361" y="11287113"/>
                </a:lnTo>
                <a:lnTo>
                  <a:pt x="0" y="11287113"/>
                </a:lnTo>
                <a:lnTo>
                  <a:pt x="0" y="0"/>
                </a:lnTo>
                <a:close/>
              </a:path>
            </a:pathLst>
          </a:custGeom>
          <a:blipFill rotWithShape="1">
            <a:blip r:embed="rId3">
              <a:alphaModFix/>
            </a:blip>
            <a:stretch>
              <a:fillRect l="-55610" r="-104542"/>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01" name="Google Shape;501;p77">
            <a:extLst>
              <a:ext uri="{C183D7F6-B498-43B3-948B-1728B52AA6E4}">
                <adec:decorative xmlns:adec="http://schemas.microsoft.com/office/drawing/2017/decorative" val="1"/>
              </a:ext>
            </a:extLst>
          </p:cNvPr>
          <p:cNvSpPr/>
          <p:nvPr/>
        </p:nvSpPr>
        <p:spPr>
          <a:xfrm>
            <a:off x="-12787" y="0"/>
            <a:ext cx="5842200" cy="4494000"/>
          </a:xfrm>
          <a:prstGeom prst="rect">
            <a:avLst/>
          </a:prstGeom>
          <a:solidFill>
            <a:srgbClr val="00296B"/>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02" name="Google Shape;502;p77"/>
          <p:cNvSpPr txBox="1">
            <a:spLocks noGrp="1"/>
          </p:cNvSpPr>
          <p:nvPr>
            <p:ph type="title" idx="4294967295"/>
          </p:nvPr>
        </p:nvSpPr>
        <p:spPr>
          <a:xfrm>
            <a:off x="192313" y="162662"/>
            <a:ext cx="6381600" cy="677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1014"/>
              </a:lnSpc>
              <a:spcBef>
                <a:spcPts val="0"/>
              </a:spcBef>
              <a:spcAft>
                <a:spcPts val="0"/>
              </a:spcAft>
              <a:buClr>
                <a:srgbClr val="000000"/>
              </a:buClr>
              <a:buSzPts val="4400"/>
              <a:buFont typeface="Arial"/>
              <a:buNone/>
              <a:tabLst/>
              <a:defRPr/>
            </a:pPr>
            <a:r>
              <a:rPr kumimoji="0" lang="en-US" sz="4400" b="0" i="0" u="none" strike="noStrike" kern="0" cap="none" spc="0" normalizeH="0" baseline="0" noProof="0" dirty="0">
                <a:ln>
                  <a:noFill/>
                </a:ln>
                <a:solidFill>
                  <a:schemeClr val="lt1"/>
                </a:solidFill>
                <a:effectLst/>
                <a:uLnTx/>
                <a:uFillTx/>
                <a:latin typeface="Atkinson Hyperlegible"/>
                <a:ea typeface="Atkinson Hyperlegible"/>
                <a:cs typeface="Atkinson Hyperlegible"/>
                <a:sym typeface="Atkinson Hyperlegible"/>
              </a:rPr>
              <a:t>Artificial Intelligence: </a:t>
            </a:r>
            <a:endParaRPr kumimoji="0" lang="en-US" sz="900" b="0"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503" name="Google Shape;503;p77"/>
          <p:cNvSpPr txBox="1"/>
          <p:nvPr/>
        </p:nvSpPr>
        <p:spPr>
          <a:xfrm>
            <a:off x="192313" y="842357"/>
            <a:ext cx="5588700" cy="323100"/>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Clr>
                <a:srgbClr val="000000"/>
              </a:buClr>
              <a:buSzPts val="2100"/>
              <a:buFont typeface="Arial"/>
              <a:buNone/>
            </a:pPr>
            <a:r>
              <a:rPr lang="en" sz="2100" b="0" i="0" u="none" strike="noStrike" cap="none">
                <a:solidFill>
                  <a:schemeClr val="lt1"/>
                </a:solidFill>
                <a:latin typeface="Arial"/>
                <a:ea typeface="Arial"/>
                <a:cs typeface="Arial"/>
                <a:sym typeface="Arial"/>
              </a:rPr>
              <a:t>The Impact of AI on Education for All Learners</a:t>
            </a:r>
            <a:endParaRPr sz="1000" b="0" i="0" u="none" strike="noStrike" cap="none">
              <a:solidFill>
                <a:schemeClr val="lt1"/>
              </a:solidFill>
              <a:latin typeface="Arial"/>
              <a:ea typeface="Arial"/>
              <a:cs typeface="Arial"/>
              <a:sym typeface="Arial"/>
            </a:endParaRPr>
          </a:p>
        </p:txBody>
      </p:sp>
      <p:sp>
        <p:nvSpPr>
          <p:cNvPr id="504" name="Google Shape;504;p77">
            <a:extLst>
              <a:ext uri="{C183D7F6-B498-43B3-948B-1728B52AA6E4}">
                <adec:decorative xmlns:adec="http://schemas.microsoft.com/office/drawing/2017/decorative" val="1"/>
              </a:ext>
            </a:extLst>
          </p:cNvPr>
          <p:cNvSpPr/>
          <p:nvPr/>
        </p:nvSpPr>
        <p:spPr>
          <a:xfrm>
            <a:off x="12874" y="4355531"/>
            <a:ext cx="9142788" cy="761195"/>
          </a:xfrm>
          <a:custGeom>
            <a:avLst/>
            <a:gdLst/>
            <a:ahLst/>
            <a:cxnLst/>
            <a:rect l="l" t="t" r="r" b="b"/>
            <a:pathLst>
              <a:path w="6649300" h="553596" extrusionOk="0">
                <a:moveTo>
                  <a:pt x="0" y="0"/>
                </a:moveTo>
                <a:lnTo>
                  <a:pt x="6649300" y="0"/>
                </a:lnTo>
                <a:lnTo>
                  <a:pt x="6649300" y="553596"/>
                </a:lnTo>
                <a:lnTo>
                  <a:pt x="0" y="553596"/>
                </a:lnTo>
                <a:close/>
              </a:path>
            </a:pathLst>
          </a:custGeom>
          <a:solidFill>
            <a:srgbClr val="00296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nvGrpSpPr>
          <p:cNvPr id="505" name="Google Shape;505;p77">
            <a:extLst>
              <a:ext uri="{C183D7F6-B498-43B3-948B-1728B52AA6E4}">
                <adec:decorative xmlns:adec="http://schemas.microsoft.com/office/drawing/2017/decorative" val="1"/>
              </a:ext>
            </a:extLst>
          </p:cNvPr>
          <p:cNvGrpSpPr/>
          <p:nvPr/>
        </p:nvGrpSpPr>
        <p:grpSpPr>
          <a:xfrm>
            <a:off x="24811" y="4591742"/>
            <a:ext cx="1543020" cy="601113"/>
            <a:chOff x="0" y="-47625"/>
            <a:chExt cx="812800" cy="316625"/>
          </a:xfrm>
        </p:grpSpPr>
        <p:sp>
          <p:nvSpPr>
            <p:cNvPr id="506" name="Google Shape;506;p77"/>
            <p:cNvSpPr/>
            <p:nvPr/>
          </p:nvSpPr>
          <p:spPr>
            <a:xfrm>
              <a:off x="0" y="0"/>
              <a:ext cx="812800" cy="269000"/>
            </a:xfrm>
            <a:custGeom>
              <a:avLst/>
              <a:gdLst/>
              <a:ahLst/>
              <a:cxnLst/>
              <a:rect l="l" t="t" r="r" b="b"/>
              <a:pathLst>
                <a:path w="812800" h="269000" extrusionOk="0">
                  <a:moveTo>
                    <a:pt x="0" y="0"/>
                  </a:moveTo>
                  <a:lnTo>
                    <a:pt x="812800" y="0"/>
                  </a:lnTo>
                  <a:lnTo>
                    <a:pt x="812800" y="269000"/>
                  </a:lnTo>
                  <a:lnTo>
                    <a:pt x="0" y="269000"/>
                  </a:lnTo>
                  <a:close/>
                </a:path>
              </a:pathLst>
            </a:custGeom>
            <a:solidFill>
              <a:srgbClr val="FFFFFF">
                <a:alpha val="5255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07" name="Google Shape;507;p77"/>
            <p:cNvSpPr txBox="1"/>
            <p:nvPr/>
          </p:nvSpPr>
          <p:spPr>
            <a:xfrm>
              <a:off x="0" y="-47625"/>
              <a:ext cx="812700" cy="316500"/>
            </a:xfrm>
            <a:prstGeom prst="rect">
              <a:avLst/>
            </a:prstGeom>
            <a:noFill/>
            <a:ln>
              <a:noFill/>
            </a:ln>
          </p:spPr>
          <p:txBody>
            <a:bodyPr spcFirstLastPara="1" wrap="square" lIns="38100" tIns="38100" rIns="38100" bIns="38100" anchor="ctr" anchorCtr="0">
              <a:noAutofit/>
            </a:bodyPr>
            <a:lstStyle/>
            <a:p>
              <a:pPr marL="0" marR="0" lvl="0" indent="0" algn="ctr" rtl="0">
                <a:lnSpc>
                  <a:spcPct val="151611"/>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08" name="Google Shape;508;p77">
            <a:extLst>
              <a:ext uri="{C183D7F6-B498-43B3-948B-1728B52AA6E4}">
                <adec:decorative xmlns:adec="http://schemas.microsoft.com/office/drawing/2017/decorative" val="1"/>
              </a:ext>
            </a:extLst>
          </p:cNvPr>
          <p:cNvGrpSpPr/>
          <p:nvPr/>
        </p:nvGrpSpPr>
        <p:grpSpPr>
          <a:xfrm>
            <a:off x="-12787" y="4258781"/>
            <a:ext cx="9283649" cy="945507"/>
            <a:chOff x="0" y="-47625"/>
            <a:chExt cx="3754003" cy="560400"/>
          </a:xfrm>
        </p:grpSpPr>
        <p:sp>
          <p:nvSpPr>
            <p:cNvPr id="509" name="Google Shape;509;p77"/>
            <p:cNvSpPr/>
            <p:nvPr/>
          </p:nvSpPr>
          <p:spPr>
            <a:xfrm>
              <a:off x="0" y="0"/>
              <a:ext cx="3754003" cy="512721"/>
            </a:xfrm>
            <a:custGeom>
              <a:avLst/>
              <a:gdLst/>
              <a:ahLst/>
              <a:cxnLst/>
              <a:rect l="l" t="t" r="r" b="b"/>
              <a:pathLst>
                <a:path w="3754003" h="512721" extrusionOk="0">
                  <a:moveTo>
                    <a:pt x="0" y="0"/>
                  </a:moveTo>
                  <a:lnTo>
                    <a:pt x="3754003" y="0"/>
                  </a:lnTo>
                  <a:lnTo>
                    <a:pt x="3754003" y="512721"/>
                  </a:lnTo>
                  <a:lnTo>
                    <a:pt x="0" y="512721"/>
                  </a:lnTo>
                  <a:close/>
                </a:path>
              </a:pathLst>
            </a:custGeom>
            <a:solidFill>
              <a:srgbClr val="B1D68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10" name="Google Shape;510;p77"/>
            <p:cNvSpPr txBox="1"/>
            <p:nvPr/>
          </p:nvSpPr>
          <p:spPr>
            <a:xfrm>
              <a:off x="0" y="-47625"/>
              <a:ext cx="3753900" cy="560400"/>
            </a:xfrm>
            <a:prstGeom prst="rect">
              <a:avLst/>
            </a:prstGeom>
            <a:noFill/>
            <a:ln>
              <a:noFill/>
            </a:ln>
          </p:spPr>
          <p:txBody>
            <a:bodyPr spcFirstLastPara="1" wrap="square" lIns="38100" tIns="38100" rIns="38100" bIns="38100" anchor="ctr" anchorCtr="0">
              <a:noAutofit/>
            </a:bodyPr>
            <a:lstStyle/>
            <a:p>
              <a:pPr marL="0" marR="0" lvl="0" indent="0" algn="ctr" rtl="0">
                <a:lnSpc>
                  <a:spcPct val="151611"/>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511" name="Google Shape;511;p77"/>
          <p:cNvSpPr txBox="1"/>
          <p:nvPr/>
        </p:nvSpPr>
        <p:spPr>
          <a:xfrm>
            <a:off x="253975" y="1432650"/>
            <a:ext cx="5588700" cy="26013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300"/>
              <a:buFont typeface="Arial"/>
              <a:buNone/>
            </a:pPr>
            <a:r>
              <a:rPr lang="en" sz="1300" b="1" dirty="0">
                <a:solidFill>
                  <a:srgbClr val="B1D685"/>
                </a:solidFill>
                <a:latin typeface="Antic"/>
                <a:ea typeface="Antic"/>
                <a:cs typeface="Antic"/>
                <a:sym typeface="Antic"/>
              </a:rPr>
              <a:t>Introduction</a:t>
            </a:r>
            <a:endParaRPr sz="1300" b="1" dirty="0">
              <a:solidFill>
                <a:srgbClr val="B1D685"/>
              </a:solidFill>
              <a:latin typeface="Antic"/>
              <a:ea typeface="Antic"/>
              <a:cs typeface="Antic"/>
              <a:sym typeface="Antic"/>
            </a:endParaRPr>
          </a:p>
          <a:p>
            <a:pPr marL="0" marR="0" lvl="0" indent="0" algn="l" rtl="0">
              <a:lnSpc>
                <a:spcPct val="150000"/>
              </a:lnSpc>
              <a:spcBef>
                <a:spcPts val="0"/>
              </a:spcBef>
              <a:spcAft>
                <a:spcPts val="0"/>
              </a:spcAft>
              <a:buClr>
                <a:srgbClr val="000000"/>
              </a:buClr>
              <a:buSzPts val="1300"/>
              <a:buFont typeface="Arial"/>
              <a:buNone/>
            </a:pPr>
            <a:r>
              <a:rPr lang="en" sz="1300" b="1" i="0" u="none" strike="noStrike" cap="none" dirty="0">
                <a:solidFill>
                  <a:srgbClr val="B1D685"/>
                </a:solidFill>
                <a:latin typeface="Antic"/>
                <a:ea typeface="Antic"/>
                <a:cs typeface="Antic"/>
                <a:sym typeface="Antic"/>
              </a:rPr>
              <a:t>Chapter 1: Considering Artificial Intelligence in Higher Education</a:t>
            </a:r>
            <a:endParaRPr sz="9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300"/>
              <a:buFont typeface="Arial"/>
              <a:buNone/>
            </a:pPr>
            <a:r>
              <a:rPr lang="en" sz="1300" b="1" i="0" u="none" strike="noStrike" cap="none" dirty="0">
                <a:solidFill>
                  <a:srgbClr val="B1D685"/>
                </a:solidFill>
                <a:latin typeface="Antic"/>
                <a:ea typeface="Antic"/>
                <a:cs typeface="Antic"/>
                <a:sym typeface="Antic"/>
              </a:rPr>
              <a:t>Chapter 2: Teacher Practices and AI Assessment</a:t>
            </a:r>
            <a:endParaRPr sz="9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300"/>
              <a:buFont typeface="Arial"/>
              <a:buNone/>
            </a:pPr>
            <a:r>
              <a:rPr lang="en" sz="1300" b="1" i="0" u="none" strike="noStrike" cap="none" dirty="0">
                <a:solidFill>
                  <a:srgbClr val="B1D685"/>
                </a:solidFill>
                <a:latin typeface="Antic"/>
                <a:ea typeface="Antic"/>
                <a:cs typeface="Antic"/>
                <a:sym typeface="Antic"/>
              </a:rPr>
              <a:t>Chapter 3: Using AI in the Classroom: Considerations for Educators</a:t>
            </a:r>
            <a:endParaRPr sz="9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300"/>
              <a:buFont typeface="Arial"/>
              <a:buNone/>
            </a:pPr>
            <a:r>
              <a:rPr lang="en" sz="1300" b="1" i="0" u="none" strike="noStrike" cap="none" dirty="0">
                <a:solidFill>
                  <a:srgbClr val="B1D685"/>
                </a:solidFill>
                <a:latin typeface="Antic"/>
                <a:ea typeface="Antic"/>
                <a:cs typeface="Antic"/>
                <a:sym typeface="Antic"/>
              </a:rPr>
              <a:t>Chapter 4: Envisioning AI's Impact on Special Education Research</a:t>
            </a:r>
            <a:endParaRPr sz="9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300"/>
              <a:buFont typeface="Arial"/>
              <a:buNone/>
            </a:pPr>
            <a:r>
              <a:rPr lang="en" sz="1300" b="1" i="0" u="none" strike="noStrike" cap="none" dirty="0">
                <a:solidFill>
                  <a:srgbClr val="B1D685"/>
                </a:solidFill>
                <a:latin typeface="Antic"/>
                <a:ea typeface="Antic"/>
                <a:cs typeface="Antic"/>
                <a:sym typeface="Antic"/>
              </a:rPr>
              <a:t>Chapter 5: Enhancing the School-Home Connection: Empowering Parents with AI</a:t>
            </a:r>
            <a:endParaRPr sz="9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300"/>
              <a:buFont typeface="Arial"/>
              <a:buNone/>
            </a:pPr>
            <a:r>
              <a:rPr lang="en" sz="1300" b="1" i="0" u="none" strike="noStrike" cap="none" dirty="0">
                <a:solidFill>
                  <a:srgbClr val="B1D685"/>
                </a:solidFill>
                <a:latin typeface="Antic"/>
                <a:ea typeface="Antic"/>
                <a:cs typeface="Antic"/>
                <a:sym typeface="Antic"/>
              </a:rPr>
              <a:t>Chapter 6: Policy and Guidance Considerations for AI in Supporting SWDs</a:t>
            </a:r>
            <a:endParaRPr sz="9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300"/>
              <a:buFont typeface="Arial"/>
              <a:buNone/>
            </a:pPr>
            <a:r>
              <a:rPr lang="en" sz="1300" b="1" i="0" u="none" strike="noStrike" cap="none" dirty="0">
                <a:solidFill>
                  <a:srgbClr val="B1D685"/>
                </a:solidFill>
                <a:latin typeface="Antic"/>
                <a:ea typeface="Antic"/>
                <a:cs typeface="Antic"/>
                <a:sym typeface="Antic"/>
              </a:rPr>
              <a:t>Chapter 7: Industry Collaboration for Educators and AI</a:t>
            </a:r>
            <a:endParaRPr sz="9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300"/>
              <a:buFont typeface="Arial"/>
              <a:buNone/>
            </a:pPr>
            <a:r>
              <a:rPr lang="en" sz="1300" b="1" i="0" u="none" strike="noStrike" cap="none" dirty="0">
                <a:solidFill>
                  <a:srgbClr val="B1D685"/>
                </a:solidFill>
                <a:latin typeface="Antic"/>
                <a:ea typeface="Antic"/>
                <a:cs typeface="Antic"/>
                <a:sym typeface="Antic"/>
              </a:rPr>
              <a:t>Chapter 8: Ethical Considerations for Educators Leveraging AI</a:t>
            </a:r>
            <a:endParaRPr sz="900" b="0" i="0" u="none" strike="noStrike" cap="none" dirty="0">
              <a:solidFill>
                <a:srgbClr val="000000"/>
              </a:solidFill>
              <a:latin typeface="Arial"/>
              <a:ea typeface="Arial"/>
              <a:cs typeface="Arial"/>
              <a:sym typeface="Arial"/>
            </a:endParaRPr>
          </a:p>
        </p:txBody>
      </p:sp>
      <p:cxnSp>
        <p:nvCxnSpPr>
          <p:cNvPr id="512" name="Google Shape;512;p77">
            <a:extLst>
              <a:ext uri="{C183D7F6-B498-43B3-948B-1728B52AA6E4}">
                <adec:decorative xmlns:adec="http://schemas.microsoft.com/office/drawing/2017/decorative" val="1"/>
              </a:ext>
            </a:extLst>
          </p:cNvPr>
          <p:cNvCxnSpPr/>
          <p:nvPr/>
        </p:nvCxnSpPr>
        <p:spPr>
          <a:xfrm>
            <a:off x="192313" y="1279651"/>
            <a:ext cx="3245400" cy="0"/>
          </a:xfrm>
          <a:prstGeom prst="straightConnector1">
            <a:avLst/>
          </a:prstGeom>
          <a:noFill/>
          <a:ln w="28575" cap="flat" cmpd="sng">
            <a:solidFill>
              <a:srgbClr val="B1D685"/>
            </a:solidFill>
            <a:prstDash val="solid"/>
            <a:round/>
            <a:headEnd type="none" w="sm" len="sm"/>
            <a:tailEnd type="none" w="sm" len="sm"/>
          </a:ln>
        </p:spPr>
      </p:cxnSp>
      <p:pic>
        <p:nvPicPr>
          <p:cNvPr id="513" name="Google Shape;513;p77" descr="Image displays the CIDDL Logo" title="CIDDL Logo"/>
          <p:cNvPicPr preferRelativeResize="0"/>
          <p:nvPr/>
        </p:nvPicPr>
        <p:blipFill rotWithShape="1">
          <a:blip r:embed="rId4">
            <a:alphaModFix/>
          </a:blip>
          <a:srcRect r="23722"/>
          <a:stretch/>
        </p:blipFill>
        <p:spPr>
          <a:xfrm>
            <a:off x="99019" y="4426452"/>
            <a:ext cx="2001000" cy="655856"/>
          </a:xfrm>
          <a:prstGeom prst="rect">
            <a:avLst/>
          </a:prstGeom>
          <a:noFill/>
          <a:ln>
            <a:noFill/>
          </a:ln>
        </p:spPr>
      </p:pic>
      <p:pic>
        <p:nvPicPr>
          <p:cNvPr id="514" name="Google Shape;514;p77" descr="QR code for the publication &quot;Arfificial Intelligence: The Impact of AI on Education for All Learners&quot;"/>
          <p:cNvPicPr preferRelativeResize="0"/>
          <p:nvPr/>
        </p:nvPicPr>
        <p:blipFill>
          <a:blip r:embed="rId5">
            <a:alphaModFix/>
          </a:blip>
          <a:stretch>
            <a:fillRect/>
          </a:stretch>
        </p:blipFill>
        <p:spPr>
          <a:xfrm>
            <a:off x="7404544" y="1315838"/>
            <a:ext cx="1427794" cy="1427794"/>
          </a:xfrm>
          <a:prstGeom prst="rect">
            <a:avLst/>
          </a:prstGeom>
          <a:noFill/>
          <a:ln>
            <a:noFill/>
          </a:ln>
        </p:spPr>
      </p:pic>
      <p:sp>
        <p:nvSpPr>
          <p:cNvPr id="515" name="Google Shape;515;p77">
            <a:hlinkClick r:id="rId6"/>
          </p:cNvPr>
          <p:cNvSpPr txBox="1"/>
          <p:nvPr/>
        </p:nvSpPr>
        <p:spPr>
          <a:xfrm>
            <a:off x="7438388" y="4503281"/>
            <a:ext cx="1770300" cy="498600"/>
          </a:xfrm>
          <a:prstGeom prst="rect">
            <a:avLst/>
          </a:prstGeom>
          <a:noFill/>
          <a:ln>
            <a:noFill/>
          </a:ln>
        </p:spPr>
        <p:txBody>
          <a:bodyPr spcFirstLastPara="1" wrap="square" lIns="68575" tIns="68575" rIns="68575" bIns="68575" anchor="t" anchorCtr="0">
            <a:spAutoFit/>
          </a:bodyPr>
          <a:lstStyle/>
          <a:p>
            <a:pPr marL="0" lvl="0" indent="0" algn="r" rtl="0">
              <a:lnSpc>
                <a:spcPct val="90000"/>
              </a:lnSpc>
              <a:spcBef>
                <a:spcPts val="0"/>
              </a:spcBef>
              <a:spcAft>
                <a:spcPts val="0"/>
              </a:spcAft>
              <a:buNone/>
            </a:pPr>
            <a:r>
              <a:rPr lang="en" sz="2600">
                <a:solidFill>
                  <a:srgbClr val="00296B"/>
                </a:solidFill>
                <a:latin typeface="Play"/>
                <a:ea typeface="Play"/>
                <a:cs typeface="Play"/>
                <a:sym typeface="Play"/>
              </a:rPr>
              <a:t>CIDDL.org</a:t>
            </a:r>
            <a:endParaRPr sz="2600">
              <a:solidFill>
                <a:srgbClr val="00296B"/>
              </a:solidFill>
              <a:latin typeface="Play"/>
              <a:ea typeface="Play"/>
              <a:cs typeface="Play"/>
              <a:sym typeface="Play"/>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4" name="Google Shape;524;p78"/>
          <p:cNvSpPr txBox="1">
            <a:spLocks noGrp="1"/>
          </p:cNvSpPr>
          <p:nvPr>
            <p:ph type="title"/>
          </p:nvPr>
        </p:nvSpPr>
        <p:spPr>
          <a:xfrm>
            <a:off x="1890150" y="4617550"/>
            <a:ext cx="5457600" cy="3153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77777"/>
              <a:buNone/>
            </a:pPr>
            <a:r>
              <a:rPr lang="en" sz="1800" b="1" dirty="0">
                <a:solidFill>
                  <a:schemeClr val="lt1"/>
                </a:solidFill>
              </a:rPr>
              <a:t>CIDDL Tech Alliance Case Studies and Resources</a:t>
            </a:r>
            <a:endParaRPr dirty="0">
              <a:solidFill>
                <a:schemeClr val="lt1"/>
              </a:solidFill>
            </a:endParaRPr>
          </a:p>
        </p:txBody>
      </p:sp>
      <p:pic>
        <p:nvPicPr>
          <p:cNvPr id="523" name="Google Shape;523;p78" descr="Flyer for CIDDL 2023 - 2024 Tech Alliance. &quot;Case study: Georgia southern university&quot; "/>
          <p:cNvPicPr preferRelativeResize="0"/>
          <p:nvPr/>
        </p:nvPicPr>
        <p:blipFill rotWithShape="1">
          <a:blip r:embed="rId3">
            <a:alphaModFix/>
          </a:blip>
          <a:srcRect/>
          <a:stretch/>
        </p:blipFill>
        <p:spPr>
          <a:xfrm>
            <a:off x="172450" y="270727"/>
            <a:ext cx="2718799" cy="3554951"/>
          </a:xfrm>
          <a:prstGeom prst="rect">
            <a:avLst/>
          </a:prstGeom>
          <a:noFill/>
          <a:ln w="7150" cap="flat" cmpd="sng">
            <a:solidFill>
              <a:schemeClr val="dk2"/>
            </a:solidFill>
            <a:prstDash val="solid"/>
            <a:round/>
            <a:headEnd type="none" w="sm" len="sm"/>
            <a:tailEnd type="none" w="sm" len="sm"/>
          </a:ln>
        </p:spPr>
      </p:pic>
      <p:pic>
        <p:nvPicPr>
          <p:cNvPr id="522" name="Google Shape;522;p78" descr="This is a flyer for CIDDL's Tech Alliance. It provides an overview that includes topics such as Participant Selection, why the Tech Alliance, and what CIDDL is."/>
          <p:cNvPicPr preferRelativeResize="0"/>
          <p:nvPr/>
        </p:nvPicPr>
        <p:blipFill rotWithShape="1">
          <a:blip r:embed="rId4">
            <a:alphaModFix/>
          </a:blip>
          <a:srcRect/>
          <a:stretch/>
        </p:blipFill>
        <p:spPr>
          <a:xfrm>
            <a:off x="2960135" y="270725"/>
            <a:ext cx="3019626" cy="3928325"/>
          </a:xfrm>
          <a:prstGeom prst="rect">
            <a:avLst/>
          </a:prstGeom>
          <a:noFill/>
          <a:ln w="7150" cap="flat" cmpd="sng">
            <a:solidFill>
              <a:schemeClr val="dk2"/>
            </a:solidFill>
            <a:prstDash val="solid"/>
            <a:round/>
            <a:headEnd type="none" w="sm" len="sm"/>
            <a:tailEnd type="none" w="sm" len="sm"/>
          </a:ln>
        </p:spPr>
      </p:pic>
      <p:pic>
        <p:nvPicPr>
          <p:cNvPr id="521" name="Google Shape;521;p78" descr="Flyer for CIDDL's resources. It has Needs Assessment, Tech Spotlight Newsletter: Humata AI/ LUDIA AI, and Training on AR/ VR/ XR,"/>
          <p:cNvPicPr preferRelativeResize="0"/>
          <p:nvPr/>
        </p:nvPicPr>
        <p:blipFill rotWithShape="1">
          <a:blip r:embed="rId5">
            <a:alphaModFix/>
          </a:blip>
          <a:srcRect/>
          <a:stretch/>
        </p:blipFill>
        <p:spPr>
          <a:xfrm>
            <a:off x="6177400" y="270725"/>
            <a:ext cx="2718799" cy="3357602"/>
          </a:xfrm>
          <a:prstGeom prst="rect">
            <a:avLst/>
          </a:prstGeom>
          <a:noFill/>
          <a:ln w="7150" cap="flat" cmpd="sng">
            <a:solidFill>
              <a:schemeClr val="dk2"/>
            </a:solidFill>
            <a:prstDash val="solid"/>
            <a:round/>
            <a:headEnd type="none" w="sm" len="sm"/>
            <a:tailEnd type="none" w="sm" len="sm"/>
          </a:ln>
        </p:spPr>
      </p:pic>
      <p:pic>
        <p:nvPicPr>
          <p:cNvPr id="520" name="Google Shape;520;p78" descr="QR code for CIDDL's 2023-2024 Tech Alliance Case Studies."/>
          <p:cNvPicPr preferRelativeResize="0"/>
          <p:nvPr/>
        </p:nvPicPr>
        <p:blipFill rotWithShape="1">
          <a:blip r:embed="rId6">
            <a:alphaModFix/>
          </a:blip>
          <a:srcRect/>
          <a:stretch/>
        </p:blipFill>
        <p:spPr>
          <a:xfrm>
            <a:off x="7932475" y="3771525"/>
            <a:ext cx="1081675" cy="10816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2" name="Title 1">
            <a:extLst>
              <a:ext uri="{FF2B5EF4-FFF2-40B4-BE49-F238E27FC236}">
                <a16:creationId xmlns:a16="http://schemas.microsoft.com/office/drawing/2014/main" id="{21BE8959-BB33-E7D8-D0AF-51F40B656488}"/>
              </a:ext>
            </a:extLst>
          </p:cNvPr>
          <p:cNvSpPr>
            <a:spLocks noGrp="1"/>
          </p:cNvSpPr>
          <p:nvPr>
            <p:ph type="title"/>
          </p:nvPr>
        </p:nvSpPr>
        <p:spPr>
          <a:xfrm>
            <a:off x="628650" y="-994200"/>
            <a:ext cx="7886700" cy="994200"/>
          </a:xfrm>
        </p:spPr>
        <p:txBody>
          <a:bodyPr spcFirstLastPara="1" wrap="square" lIns="68575" tIns="34275" rIns="68575" bIns="34275" anchor="b" anchorCtr="0">
            <a:normAutofit/>
          </a:bodyPr>
          <a:lstStyle/>
          <a:p>
            <a:r>
              <a:rPr lang="en-US" dirty="0"/>
              <a:t>framework</a:t>
            </a:r>
          </a:p>
        </p:txBody>
      </p:sp>
      <p:sp>
        <p:nvSpPr>
          <p:cNvPr id="529" name="Google Shape;529;p79"/>
          <p:cNvSpPr txBox="1">
            <a:spLocks noGrp="1"/>
          </p:cNvSpPr>
          <p:nvPr>
            <p:ph type="body" idx="1"/>
          </p:nvPr>
        </p:nvSpPr>
        <p:spPr>
          <a:xfrm>
            <a:off x="25" y="364200"/>
            <a:ext cx="4399200" cy="3989700"/>
          </a:xfrm>
          <a:prstGeom prst="rect">
            <a:avLst/>
          </a:prstGeom>
        </p:spPr>
        <p:txBody>
          <a:bodyPr spcFirstLastPara="1" wrap="square" lIns="68575" tIns="34275" rIns="68575" bIns="34275" anchor="t" anchorCtr="0">
            <a:noAutofit/>
          </a:bodyPr>
          <a:lstStyle/>
          <a:p>
            <a:pPr marL="457200" lvl="0" indent="-330200" algn="l" rtl="0">
              <a:lnSpc>
                <a:spcPct val="95000"/>
              </a:lnSpc>
              <a:spcBef>
                <a:spcPts val="800"/>
              </a:spcBef>
              <a:spcAft>
                <a:spcPts val="0"/>
              </a:spcAft>
              <a:buClr>
                <a:schemeClr val="dk1"/>
              </a:buClr>
              <a:buSzPts val="1600"/>
              <a:buChar char="●"/>
            </a:pPr>
            <a:r>
              <a:rPr lang="en" sz="1600" b="1">
                <a:solidFill>
                  <a:schemeClr val="dk1"/>
                </a:solidFill>
              </a:rPr>
              <a:t>Strategic AI Use:</a:t>
            </a:r>
            <a:r>
              <a:rPr lang="en" sz="1600">
                <a:solidFill>
                  <a:schemeClr val="dk1"/>
                </a:solidFill>
              </a:rPr>
              <a:t> AI in education requires careful planning to avoid risks and maximize benefits.</a:t>
            </a:r>
            <a:endParaRPr sz="1600">
              <a:solidFill>
                <a:schemeClr val="dk1"/>
              </a:solidFill>
            </a:endParaRPr>
          </a:p>
          <a:p>
            <a:pPr marL="457200" lvl="0" indent="-330200" algn="l" rtl="0">
              <a:lnSpc>
                <a:spcPct val="95000"/>
              </a:lnSpc>
              <a:spcBef>
                <a:spcPts val="800"/>
              </a:spcBef>
              <a:spcAft>
                <a:spcPts val="0"/>
              </a:spcAft>
              <a:buClr>
                <a:schemeClr val="dk1"/>
              </a:buClr>
              <a:buSzPts val="1600"/>
              <a:buChar char="●"/>
            </a:pPr>
            <a:r>
              <a:rPr lang="en" sz="1600" b="1">
                <a:solidFill>
                  <a:schemeClr val="dk1"/>
                </a:solidFill>
              </a:rPr>
              <a:t>CIDDL Framework:</a:t>
            </a:r>
            <a:r>
              <a:rPr lang="en" sz="1600">
                <a:solidFill>
                  <a:schemeClr val="dk1"/>
                </a:solidFill>
              </a:rPr>
              <a:t> Provides practical guidance for AI integration in PreK–20 settings.</a:t>
            </a:r>
            <a:endParaRPr sz="1600">
              <a:solidFill>
                <a:schemeClr val="dk1"/>
              </a:solidFill>
            </a:endParaRPr>
          </a:p>
          <a:p>
            <a:pPr marL="457200" lvl="0" indent="-330200" algn="l" rtl="0">
              <a:lnSpc>
                <a:spcPct val="95000"/>
              </a:lnSpc>
              <a:spcBef>
                <a:spcPts val="800"/>
              </a:spcBef>
              <a:spcAft>
                <a:spcPts val="0"/>
              </a:spcAft>
              <a:buClr>
                <a:schemeClr val="dk1"/>
              </a:buClr>
              <a:buSzPts val="1600"/>
              <a:buChar char="●"/>
            </a:pPr>
            <a:r>
              <a:rPr lang="en" sz="1600" b="1">
                <a:solidFill>
                  <a:schemeClr val="dk1"/>
                </a:solidFill>
              </a:rPr>
              <a:t>Supports All Learners:</a:t>
            </a:r>
            <a:r>
              <a:rPr lang="en" sz="1600">
                <a:solidFill>
                  <a:schemeClr val="dk1"/>
                </a:solidFill>
              </a:rPr>
              <a:t> Designed to meet the needs of students, including those with disabilities.</a:t>
            </a:r>
            <a:endParaRPr sz="1600">
              <a:solidFill>
                <a:schemeClr val="dk1"/>
              </a:solidFill>
            </a:endParaRPr>
          </a:p>
          <a:p>
            <a:pPr marL="457200" lvl="0" indent="-330200" algn="l" rtl="0">
              <a:lnSpc>
                <a:spcPct val="95000"/>
              </a:lnSpc>
              <a:spcBef>
                <a:spcPts val="800"/>
              </a:spcBef>
              <a:spcAft>
                <a:spcPts val="0"/>
              </a:spcAft>
              <a:buClr>
                <a:schemeClr val="dk1"/>
              </a:buClr>
              <a:buSzPts val="1600"/>
              <a:buChar char="●"/>
            </a:pPr>
            <a:r>
              <a:rPr lang="en" sz="1600" b="1">
                <a:solidFill>
                  <a:schemeClr val="dk1"/>
                </a:solidFill>
              </a:rPr>
              <a:t>Future-Focused:</a:t>
            </a:r>
            <a:r>
              <a:rPr lang="en" sz="1600">
                <a:solidFill>
                  <a:schemeClr val="dk1"/>
                </a:solidFill>
              </a:rPr>
              <a:t> Prepares students for postsecondary, career, and lifelong learning.</a:t>
            </a:r>
            <a:endParaRPr sz="1600">
              <a:solidFill>
                <a:schemeClr val="dk1"/>
              </a:solidFill>
            </a:endParaRPr>
          </a:p>
          <a:p>
            <a:pPr marL="457200" lvl="0" indent="-330200" algn="l" rtl="0">
              <a:lnSpc>
                <a:spcPct val="95000"/>
              </a:lnSpc>
              <a:spcBef>
                <a:spcPts val="800"/>
              </a:spcBef>
              <a:spcAft>
                <a:spcPts val="0"/>
              </a:spcAft>
              <a:buClr>
                <a:schemeClr val="dk1"/>
              </a:buClr>
              <a:buSzPts val="1600"/>
              <a:buChar char="●"/>
            </a:pPr>
            <a:r>
              <a:rPr lang="en" sz="1600" b="1">
                <a:solidFill>
                  <a:schemeClr val="dk1"/>
                </a:solidFill>
              </a:rPr>
              <a:t>Evolving Resource:</a:t>
            </a:r>
            <a:r>
              <a:rPr lang="en" sz="1600">
                <a:solidFill>
                  <a:schemeClr val="dk1"/>
                </a:solidFill>
              </a:rPr>
              <a:t> Framework will adapt with new technologies and insights.</a:t>
            </a:r>
            <a:endParaRPr sz="1600"/>
          </a:p>
        </p:txBody>
      </p:sp>
      <p:pic>
        <p:nvPicPr>
          <p:cNvPr id="530" name="Google Shape;530;p79" descr="image of the title page of the framework for Responsible AI Integration in Pre K 20 education " title="Screen Shot 2025-06-04 at 4.54.15 PM.png"/>
          <p:cNvPicPr preferRelativeResize="0"/>
          <p:nvPr/>
        </p:nvPicPr>
        <p:blipFill>
          <a:blip r:embed="rId3">
            <a:alphaModFix/>
          </a:blip>
          <a:stretch>
            <a:fillRect/>
          </a:stretch>
        </p:blipFill>
        <p:spPr>
          <a:xfrm>
            <a:off x="4476436" y="54375"/>
            <a:ext cx="3572700" cy="4415025"/>
          </a:xfrm>
          <a:prstGeom prst="rect">
            <a:avLst/>
          </a:prstGeom>
          <a:noFill/>
          <a:ln w="9525" cap="flat" cmpd="sng">
            <a:solidFill>
              <a:schemeClr val="dk2"/>
            </a:solidFill>
            <a:prstDash val="solid"/>
            <a:round/>
            <a:headEnd type="none" w="sm" len="sm"/>
            <a:tailEnd type="none" w="sm" len="sm"/>
          </a:ln>
        </p:spPr>
      </p:pic>
      <p:pic>
        <p:nvPicPr>
          <p:cNvPr id="531" name="Google Shape;531;p7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126350" y="3523375"/>
            <a:ext cx="946025" cy="9460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2" name="Title 1">
            <a:extLst>
              <a:ext uri="{FF2B5EF4-FFF2-40B4-BE49-F238E27FC236}">
                <a16:creationId xmlns:a16="http://schemas.microsoft.com/office/drawing/2014/main" id="{39F47CB7-A418-91DF-C131-08BAD24FE082}"/>
              </a:ext>
            </a:extLst>
          </p:cNvPr>
          <p:cNvSpPr>
            <a:spLocks noGrp="1"/>
          </p:cNvSpPr>
          <p:nvPr>
            <p:ph type="title"/>
          </p:nvPr>
        </p:nvSpPr>
        <p:spPr>
          <a:xfrm>
            <a:off x="628650" y="-994200"/>
            <a:ext cx="7886700" cy="994200"/>
          </a:xfrm>
        </p:spPr>
        <p:txBody>
          <a:bodyPr spcFirstLastPara="1" wrap="square" lIns="68575" tIns="34275" rIns="68575" bIns="34275" anchor="b" anchorCtr="0">
            <a:normAutofit/>
          </a:bodyPr>
          <a:lstStyle/>
          <a:p>
            <a:r>
              <a:rPr lang="en-US" dirty="0"/>
              <a:t>Leveraging tech</a:t>
            </a:r>
          </a:p>
        </p:txBody>
      </p:sp>
      <p:pic>
        <p:nvPicPr>
          <p:cNvPr id="536" name="Google Shape;536;p80" descr="Flyer of CIDDL Blog, &quot;Leveraging Technologies to support research: A guide for faculty, researchers, and doctoral students in the field of special education&quot;">
            <a:hlinkClick r:id="rId3"/>
          </p:cNvPr>
          <p:cNvPicPr preferRelativeResize="0"/>
          <p:nvPr/>
        </p:nvPicPr>
        <p:blipFill rotWithShape="1">
          <a:blip r:embed="rId4">
            <a:alphaModFix/>
          </a:blip>
          <a:srcRect/>
          <a:stretch/>
        </p:blipFill>
        <p:spPr>
          <a:xfrm>
            <a:off x="1848575" y="280751"/>
            <a:ext cx="3999273" cy="3999273"/>
          </a:xfrm>
          <a:prstGeom prst="rect">
            <a:avLst/>
          </a:prstGeom>
          <a:noFill/>
          <a:ln w="7150" cap="flat" cmpd="sng">
            <a:solidFill>
              <a:schemeClr val="dk2"/>
            </a:solidFill>
            <a:prstDash val="solid"/>
            <a:round/>
            <a:headEnd type="none" w="sm" len="sm"/>
            <a:tailEnd type="none" w="sm" len="sm"/>
          </a:ln>
        </p:spPr>
      </p:pic>
      <p:pic>
        <p:nvPicPr>
          <p:cNvPr id="537" name="Google Shape;537;p80" descr=" QR code to https://ciddl.org/leveraging-technologies-to-support-research-a-guide-for-faculty-researchers-and-doctoral-students-in-special-education/"/>
          <p:cNvPicPr preferRelativeResize="0"/>
          <p:nvPr/>
        </p:nvPicPr>
        <p:blipFill rotWithShape="1">
          <a:blip r:embed="rId5">
            <a:alphaModFix/>
          </a:blip>
          <a:srcRect/>
          <a:stretch/>
        </p:blipFill>
        <p:spPr>
          <a:xfrm>
            <a:off x="6126875" y="2450800"/>
            <a:ext cx="1738975" cy="17389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81"/>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dirty="0"/>
              <a:t>AI</a:t>
            </a:r>
            <a:endParaRPr dirty="0"/>
          </a:p>
        </p:txBody>
      </p:sp>
      <p:pic>
        <p:nvPicPr>
          <p:cNvPr id="544" name="Google Shape;544;p81" descr="CEC and CIDDL AI Logo Image to the AI Quick Takes Webinar Series. Shows a human hand and robot hand touching. " title="Quick_Takes___Artificial_Intelligence.png"/>
          <p:cNvPicPr preferRelativeResize="0"/>
          <p:nvPr/>
        </p:nvPicPr>
        <p:blipFill>
          <a:blip r:embed="rId3">
            <a:alphaModFix/>
          </a:blip>
          <a:stretch>
            <a:fillRect/>
          </a:stretch>
        </p:blipFill>
        <p:spPr>
          <a:xfrm>
            <a:off x="152400" y="152400"/>
            <a:ext cx="8839204" cy="1799779"/>
          </a:xfrm>
          <a:prstGeom prst="rect">
            <a:avLst/>
          </a:prstGeom>
          <a:noFill/>
          <a:ln w="9525" cap="flat" cmpd="sng">
            <a:solidFill>
              <a:schemeClr val="dk2"/>
            </a:solidFill>
            <a:prstDash val="solid"/>
            <a:round/>
            <a:headEnd type="none" w="sm" len="sm"/>
            <a:tailEnd type="none" w="sm" len="sm"/>
          </a:ln>
        </p:spPr>
      </p:pic>
      <p:pic>
        <p:nvPicPr>
          <p:cNvPr id="545" name="Google Shape;545;p81" descr="QR code to register for the AI quick takes"/>
          <p:cNvPicPr preferRelativeResize="0"/>
          <p:nvPr/>
        </p:nvPicPr>
        <p:blipFill>
          <a:blip r:embed="rId4">
            <a:alphaModFix/>
          </a:blip>
          <a:stretch>
            <a:fillRect/>
          </a:stretch>
        </p:blipFill>
        <p:spPr>
          <a:xfrm>
            <a:off x="680675" y="2372775"/>
            <a:ext cx="1146900" cy="1146900"/>
          </a:xfrm>
          <a:prstGeom prst="rect">
            <a:avLst/>
          </a:prstGeom>
          <a:noFill/>
          <a:ln w="9525" cap="flat" cmpd="sng">
            <a:solidFill>
              <a:schemeClr val="dk2"/>
            </a:solidFill>
            <a:prstDash val="solid"/>
            <a:round/>
            <a:headEnd type="none" w="sm" len="sm"/>
            <a:tailEnd type="none" w="sm" len="sm"/>
          </a:ln>
        </p:spPr>
      </p:pic>
      <p:sp>
        <p:nvSpPr>
          <p:cNvPr id="543" name="Google Shape;543;p81"/>
          <p:cNvSpPr txBox="1"/>
          <p:nvPr/>
        </p:nvSpPr>
        <p:spPr>
          <a:xfrm>
            <a:off x="2025750" y="2276113"/>
            <a:ext cx="6760200" cy="175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rPr>
              <a:t>CEC Collaboration Monthly “AI Quick Takes” (30 minutes)</a:t>
            </a:r>
            <a:endParaRPr sz="1800" b="1">
              <a:solidFill>
                <a:schemeClr val="dk1"/>
              </a:solidFill>
            </a:endParaRPr>
          </a:p>
          <a:p>
            <a:pPr marL="457200" lvl="0" indent="-304800" algn="l" rtl="0">
              <a:spcBef>
                <a:spcPts val="0"/>
              </a:spcBef>
              <a:spcAft>
                <a:spcPts val="0"/>
              </a:spcAft>
              <a:buClr>
                <a:schemeClr val="dk1"/>
              </a:buClr>
              <a:buSzPts val="1200"/>
              <a:buFont typeface="Heebo"/>
              <a:buChar char="●"/>
            </a:pPr>
            <a:r>
              <a:rPr lang="en" sz="1200" b="1">
                <a:solidFill>
                  <a:schemeClr val="dk1"/>
                </a:solidFill>
                <a:highlight>
                  <a:srgbClr val="FFFFFF"/>
                </a:highlight>
                <a:latin typeface="Heebo"/>
                <a:ea typeface="Heebo"/>
                <a:cs typeface="Heebo"/>
                <a:sym typeface="Heebo"/>
              </a:rPr>
              <a:t>AI 101 for Educators: Implementing AI to Support Student Learning </a:t>
            </a:r>
            <a:r>
              <a:rPr lang="en" sz="1200">
                <a:solidFill>
                  <a:schemeClr val="dk1"/>
                </a:solidFill>
                <a:highlight>
                  <a:srgbClr val="FFFFFF"/>
                </a:highlight>
                <a:latin typeface="Heebo"/>
                <a:ea typeface="Heebo"/>
                <a:cs typeface="Heebo"/>
                <a:sym typeface="Heebo"/>
              </a:rPr>
              <a:t>(November 20, 2025) </a:t>
            </a:r>
            <a:endParaRPr sz="1200">
              <a:solidFill>
                <a:schemeClr val="dk1"/>
              </a:solidFill>
              <a:highlight>
                <a:srgbClr val="FFFFFF"/>
              </a:highlight>
              <a:latin typeface="Heebo"/>
              <a:ea typeface="Heebo"/>
              <a:cs typeface="Heebo"/>
              <a:sym typeface="Heebo"/>
            </a:endParaRPr>
          </a:p>
          <a:p>
            <a:pPr marL="457200" lvl="0" indent="-304800" algn="l" rtl="0">
              <a:spcBef>
                <a:spcPts val="0"/>
              </a:spcBef>
              <a:spcAft>
                <a:spcPts val="0"/>
              </a:spcAft>
              <a:buClr>
                <a:schemeClr val="dk1"/>
              </a:buClr>
              <a:buSzPts val="1200"/>
              <a:buFont typeface="Heebo"/>
              <a:buChar char="●"/>
            </a:pPr>
            <a:r>
              <a:rPr lang="en" sz="1200" b="1">
                <a:solidFill>
                  <a:schemeClr val="dk1"/>
                </a:solidFill>
                <a:highlight>
                  <a:srgbClr val="FFFFFF"/>
                </a:highlight>
                <a:latin typeface="Heebo"/>
                <a:ea typeface="Heebo"/>
                <a:cs typeface="Heebo"/>
                <a:sym typeface="Heebo"/>
              </a:rPr>
              <a:t>Applying AI Tools in Special Education: Strategies for Implementation and Impact  </a:t>
            </a:r>
            <a:r>
              <a:rPr lang="en" sz="1200">
                <a:solidFill>
                  <a:schemeClr val="dk1"/>
                </a:solidFill>
                <a:highlight>
                  <a:srgbClr val="FFFFFF"/>
                </a:highlight>
                <a:latin typeface="Heebo"/>
                <a:ea typeface="Heebo"/>
                <a:cs typeface="Heebo"/>
                <a:sym typeface="Heebo"/>
              </a:rPr>
              <a:t>(December 18, 2025)</a:t>
            </a:r>
            <a:endParaRPr sz="1200">
              <a:solidFill>
                <a:schemeClr val="dk1"/>
              </a:solidFill>
              <a:highlight>
                <a:srgbClr val="FFFFFF"/>
              </a:highlight>
              <a:latin typeface="Heebo"/>
              <a:ea typeface="Heebo"/>
              <a:cs typeface="Heebo"/>
              <a:sym typeface="Heebo"/>
            </a:endParaRPr>
          </a:p>
          <a:p>
            <a:pPr marL="457200" lvl="0" indent="-304800" algn="l" rtl="0">
              <a:spcBef>
                <a:spcPts val="0"/>
              </a:spcBef>
              <a:spcAft>
                <a:spcPts val="0"/>
              </a:spcAft>
              <a:buClr>
                <a:schemeClr val="dk1"/>
              </a:buClr>
              <a:buSzPts val="1200"/>
              <a:buFont typeface="Heebo"/>
              <a:buChar char="●"/>
            </a:pPr>
            <a:r>
              <a:rPr lang="en" sz="1200" b="1">
                <a:solidFill>
                  <a:schemeClr val="dk1"/>
                </a:solidFill>
                <a:highlight>
                  <a:srgbClr val="FFFFFF"/>
                </a:highlight>
                <a:latin typeface="Heebo"/>
                <a:ea typeface="Heebo"/>
                <a:cs typeface="Heebo"/>
                <a:sym typeface="Heebo"/>
              </a:rPr>
              <a:t>Responsible AI Use in Education: Implementing Safe, Ethical, and Informed Practices </a:t>
            </a:r>
            <a:r>
              <a:rPr lang="en" sz="1200">
                <a:solidFill>
                  <a:schemeClr val="dk1"/>
                </a:solidFill>
                <a:highlight>
                  <a:srgbClr val="FFFFFF"/>
                </a:highlight>
                <a:latin typeface="Heebo"/>
                <a:ea typeface="Heebo"/>
                <a:cs typeface="Heebo"/>
                <a:sym typeface="Heebo"/>
              </a:rPr>
              <a:t>(February 19, 2026)</a:t>
            </a:r>
            <a:endParaRPr sz="1200">
              <a:solidFill>
                <a:schemeClr val="dk1"/>
              </a:solidFill>
              <a:highlight>
                <a:srgbClr val="FFFFFF"/>
              </a:highlight>
              <a:latin typeface="Heebo"/>
              <a:ea typeface="Heebo"/>
              <a:cs typeface="Heebo"/>
              <a:sym typeface="Heebo"/>
            </a:endParaRPr>
          </a:p>
          <a:p>
            <a:pPr marL="457200" lvl="0" indent="-304800" algn="l" rtl="0">
              <a:spcBef>
                <a:spcPts val="0"/>
              </a:spcBef>
              <a:spcAft>
                <a:spcPts val="0"/>
              </a:spcAft>
              <a:buClr>
                <a:schemeClr val="dk1"/>
              </a:buClr>
              <a:buSzPts val="1200"/>
              <a:buFont typeface="Heebo"/>
              <a:buChar char="●"/>
            </a:pPr>
            <a:r>
              <a:rPr lang="en" sz="1200">
                <a:solidFill>
                  <a:schemeClr val="dk1"/>
                </a:solidFill>
                <a:highlight>
                  <a:srgbClr val="FFFFFF"/>
                </a:highlight>
                <a:latin typeface="Heebo"/>
                <a:ea typeface="Heebo"/>
                <a:cs typeface="Heebo"/>
                <a:sym typeface="Heebo"/>
              </a:rPr>
              <a:t>…</a:t>
            </a:r>
            <a:endParaRPr sz="1200">
              <a:solidFill>
                <a:schemeClr val="dk1"/>
              </a:solidFill>
              <a:highlight>
                <a:srgbClr val="FFFFFF"/>
              </a:highlight>
              <a:latin typeface="Heebo"/>
              <a:ea typeface="Heebo"/>
              <a:cs typeface="Heebo"/>
              <a:sym typeface="Heebo"/>
            </a:endParaRPr>
          </a:p>
          <a:p>
            <a:pPr marL="0" lvl="0" indent="0" algn="l" rtl="0">
              <a:spcBef>
                <a:spcPts val="0"/>
              </a:spcBef>
              <a:spcAft>
                <a:spcPts val="0"/>
              </a:spcAft>
              <a:buNone/>
            </a:pPr>
            <a:endParaRPr sz="1200">
              <a:solidFill>
                <a:schemeClr val="dk1"/>
              </a:solidFill>
              <a:highlight>
                <a:srgbClr val="FFFFFF"/>
              </a:highlight>
              <a:latin typeface="Heebo"/>
              <a:ea typeface="Heebo"/>
              <a:cs typeface="Heebo"/>
              <a:sym typeface="Heebo"/>
            </a:endParaRPr>
          </a:p>
        </p:txBody>
      </p:sp>
      <p:sp>
        <p:nvSpPr>
          <p:cNvPr id="546" name="Google Shape;546;p81"/>
          <p:cNvSpPr txBox="1"/>
          <p:nvPr/>
        </p:nvSpPr>
        <p:spPr>
          <a:xfrm>
            <a:off x="1889700" y="4548050"/>
            <a:ext cx="6849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Collaboration with Council for Exceptional Children (CEC)</a:t>
            </a:r>
            <a:endParaRPr sz="1800" b="1">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82"/>
          <p:cNvSpPr txBox="1">
            <a:spLocks noGrp="1"/>
          </p:cNvSpPr>
          <p:nvPr>
            <p:ph type="title"/>
          </p:nvPr>
        </p:nvSpPr>
        <p:spPr>
          <a:xfrm>
            <a:off x="3147550" y="1073950"/>
            <a:ext cx="53583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500" b="1" dirty="0"/>
              <a:t>Questions? </a:t>
            </a:r>
            <a:endParaRPr sz="3500" b="1" dirty="0"/>
          </a:p>
        </p:txBody>
      </p:sp>
      <p:pic>
        <p:nvPicPr>
          <p:cNvPr id="553" name="Google Shape;553;p82" descr="people raising their hands "/>
          <p:cNvPicPr preferRelativeResize="0"/>
          <p:nvPr/>
        </p:nvPicPr>
        <p:blipFill>
          <a:blip r:embed="rId3">
            <a:alphaModFix/>
          </a:blip>
          <a:stretch>
            <a:fillRect/>
          </a:stretch>
        </p:blipFill>
        <p:spPr>
          <a:xfrm>
            <a:off x="2" y="1825"/>
            <a:ext cx="2805545" cy="5139846"/>
          </a:xfrm>
          <a:prstGeom prst="rect">
            <a:avLst/>
          </a:prstGeom>
          <a:noFill/>
          <a:ln>
            <a:noFill/>
          </a:ln>
        </p:spPr>
      </p:pic>
      <p:sp>
        <p:nvSpPr>
          <p:cNvPr id="552" name="Google Shape;552;p82"/>
          <p:cNvSpPr txBox="1">
            <a:spLocks noGrp="1"/>
          </p:cNvSpPr>
          <p:nvPr>
            <p:ph type="body" idx="1"/>
          </p:nvPr>
        </p:nvSpPr>
        <p:spPr>
          <a:xfrm>
            <a:off x="3280900" y="2068150"/>
            <a:ext cx="5709000" cy="1580100"/>
          </a:xfrm>
          <a:prstGeom prst="rect">
            <a:avLst/>
          </a:prstGeom>
        </p:spPr>
        <p:txBody>
          <a:bodyPr spcFirstLastPara="1" wrap="square" lIns="68575" tIns="34275" rIns="68575" bIns="34275" anchor="t" anchorCtr="0">
            <a:normAutofit/>
          </a:bodyPr>
          <a:lstStyle/>
          <a:p>
            <a:pPr marL="457200" lvl="0" indent="-342900" algn="l" rtl="0">
              <a:lnSpc>
                <a:spcPct val="115000"/>
              </a:lnSpc>
              <a:spcBef>
                <a:spcPts val="0"/>
              </a:spcBef>
              <a:spcAft>
                <a:spcPts val="0"/>
              </a:spcAft>
              <a:buClr>
                <a:schemeClr val="dk1"/>
              </a:buClr>
              <a:buSzPts val="1800"/>
              <a:buChar char="●"/>
            </a:pPr>
            <a:r>
              <a:rPr lang="en">
                <a:solidFill>
                  <a:schemeClr val="dk1"/>
                </a:solidFill>
              </a:rPr>
              <a:t>Ask questions and share your thoughts</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Connect with us via email at </a:t>
            </a:r>
            <a:r>
              <a:rPr lang="en" u="sng">
                <a:solidFill>
                  <a:schemeClr val="hlink"/>
                </a:solidFill>
                <a:hlinkClick r:id="rId4"/>
              </a:rPr>
              <a:t>info@CIDDL.org</a:t>
            </a:r>
            <a:r>
              <a:rPr lang="en">
                <a:solidFill>
                  <a:schemeClr val="dk1"/>
                </a:solidFill>
              </a:rPr>
              <a:t> </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If interested in learning more about CIDDL or requesting products and services…</a:t>
            </a:r>
            <a:endParaRPr>
              <a:solidFill>
                <a:schemeClr val="dk1"/>
              </a:solidFill>
            </a:endParaRPr>
          </a:p>
        </p:txBody>
      </p:sp>
      <p:pic>
        <p:nvPicPr>
          <p:cNvPr id="554" name="Google Shape;554;p8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137250" y="3427025"/>
            <a:ext cx="1368599" cy="1368599"/>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8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Back Pocket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84"/>
          <p:cNvSpPr txBox="1">
            <a:spLocks noGrp="1"/>
          </p:cNvSpPr>
          <p:nvPr>
            <p:ph type="title"/>
          </p:nvPr>
        </p:nvSpPr>
        <p:spPr>
          <a:xfrm>
            <a:off x="152400" y="36062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Let’s Chat Guardrails and Guidelines.. </a:t>
            </a:r>
            <a:endParaRPr b="1"/>
          </a:p>
        </p:txBody>
      </p:sp>
      <p:pic>
        <p:nvPicPr>
          <p:cNvPr id="565" name="Google Shape;565;p84" descr="Guardrails and Guidelines related to AI use"/>
          <p:cNvPicPr preferRelativeResize="0"/>
          <p:nvPr/>
        </p:nvPicPr>
        <p:blipFill>
          <a:blip r:embed="rId3">
            <a:alphaModFix/>
          </a:blip>
          <a:stretch>
            <a:fillRect/>
          </a:stretch>
        </p:blipFill>
        <p:spPr>
          <a:xfrm>
            <a:off x="3168375" y="948275"/>
            <a:ext cx="2488650" cy="2488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9"/>
          <p:cNvSpPr txBox="1">
            <a:spLocks noGrp="1"/>
          </p:cNvSpPr>
          <p:nvPr>
            <p:ph type="title"/>
          </p:nvPr>
        </p:nvSpPr>
        <p:spPr>
          <a:xfrm>
            <a:off x="311700" y="287875"/>
            <a:ext cx="5263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ts val="630"/>
              <a:buFont typeface="Arial"/>
              <a:buNone/>
            </a:pPr>
            <a:r>
              <a:rPr lang="en" b="1">
                <a:latin typeface="Heebo"/>
                <a:ea typeface="Heebo"/>
                <a:cs typeface="Heebo"/>
                <a:sym typeface="Heebo"/>
              </a:rPr>
              <a:t>CIDDL is Focused on…</a:t>
            </a:r>
            <a:endParaRPr/>
          </a:p>
          <a:p>
            <a:pPr marL="0" lvl="0" indent="0" algn="l" rtl="0">
              <a:spcBef>
                <a:spcPts val="0"/>
              </a:spcBef>
              <a:spcAft>
                <a:spcPts val="0"/>
              </a:spcAft>
              <a:buNone/>
            </a:pPr>
            <a:endParaRPr/>
          </a:p>
        </p:txBody>
      </p:sp>
      <p:sp>
        <p:nvSpPr>
          <p:cNvPr id="260" name="Google Shape;260;p49"/>
          <p:cNvSpPr txBox="1">
            <a:spLocks noGrp="1"/>
          </p:cNvSpPr>
          <p:nvPr>
            <p:ph type="body" idx="1"/>
          </p:nvPr>
        </p:nvSpPr>
        <p:spPr>
          <a:xfrm>
            <a:off x="311700" y="860575"/>
            <a:ext cx="5513700" cy="3416400"/>
          </a:xfrm>
          <a:prstGeom prst="rect">
            <a:avLst/>
          </a:prstGeom>
        </p:spPr>
        <p:txBody>
          <a:bodyPr spcFirstLastPara="1" wrap="square" lIns="91425" tIns="91425" rIns="91425" bIns="91425" anchor="t" anchorCtr="0">
            <a:normAutofit lnSpcReduction="10000"/>
          </a:bodyPr>
          <a:lstStyle/>
          <a:p>
            <a:pPr marL="177800" lvl="0" indent="-171450" algn="l" rtl="0">
              <a:lnSpc>
                <a:spcPct val="105000"/>
              </a:lnSpc>
              <a:spcBef>
                <a:spcPts val="900"/>
              </a:spcBef>
              <a:spcAft>
                <a:spcPts val="0"/>
              </a:spcAft>
              <a:buClr>
                <a:schemeClr val="dk1"/>
              </a:buClr>
              <a:buSzPts val="2100"/>
              <a:buFont typeface="Heebo"/>
              <a:buChar char="•"/>
            </a:pPr>
            <a:r>
              <a:rPr lang="en">
                <a:solidFill>
                  <a:schemeClr val="dk1"/>
                </a:solidFill>
              </a:rPr>
              <a:t>Increasing knowledge, capacity, adoption, and integration of innovative technologies (including educational, assistive, and artificial intelligence) within special education personnel and leadership preparation programs;</a:t>
            </a:r>
            <a:endParaRPr>
              <a:solidFill>
                <a:schemeClr val="dk1"/>
              </a:solidFill>
            </a:endParaRPr>
          </a:p>
          <a:p>
            <a:pPr marL="177800" lvl="0" indent="-152400" algn="l" rtl="0">
              <a:lnSpc>
                <a:spcPct val="105000"/>
              </a:lnSpc>
              <a:spcBef>
                <a:spcPts val="900"/>
              </a:spcBef>
              <a:spcAft>
                <a:spcPts val="0"/>
              </a:spcAft>
              <a:buClr>
                <a:schemeClr val="dk1"/>
              </a:buClr>
              <a:buSzPts val="1800"/>
              <a:buChar char="•"/>
            </a:pPr>
            <a:r>
              <a:rPr lang="en">
                <a:solidFill>
                  <a:schemeClr val="dk1"/>
                </a:solidFill>
              </a:rPr>
              <a:t>Increasing the number of faculty who keep up with technological innovations and research;</a:t>
            </a:r>
            <a:endParaRPr>
              <a:solidFill>
                <a:schemeClr val="dk1"/>
              </a:solidFill>
            </a:endParaRPr>
          </a:p>
          <a:p>
            <a:pPr marL="177800" lvl="0" indent="-203200" algn="l" rtl="0">
              <a:lnSpc>
                <a:spcPct val="105000"/>
              </a:lnSpc>
              <a:spcBef>
                <a:spcPts val="900"/>
              </a:spcBef>
              <a:spcAft>
                <a:spcPts val="0"/>
              </a:spcAft>
              <a:buClr>
                <a:schemeClr val="dk1"/>
              </a:buClr>
              <a:buSzPts val="1800"/>
              <a:buChar char="•"/>
            </a:pPr>
            <a:r>
              <a:rPr lang="en">
                <a:solidFill>
                  <a:schemeClr val="dk1"/>
                </a:solidFill>
              </a:rPr>
              <a:t>Increasing the number of special education and leadership personnel graduates well-prepared to integrate technologies and innovative technology practices.</a:t>
            </a:r>
            <a:endParaRPr/>
          </a:p>
        </p:txBody>
      </p:sp>
      <p:sp>
        <p:nvSpPr>
          <p:cNvPr id="261" name="Google Shape;261;p49"/>
          <p:cNvSpPr txBox="1"/>
          <p:nvPr/>
        </p:nvSpPr>
        <p:spPr>
          <a:xfrm>
            <a:off x="6218075" y="4520888"/>
            <a:ext cx="2844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rPr>
              <a:t>Learn more at </a:t>
            </a:r>
            <a:r>
              <a:rPr lang="en" sz="1800" b="1">
                <a:solidFill>
                  <a:schemeClr val="lt1"/>
                </a:solidFill>
              </a:rPr>
              <a:t>CIDDL.org</a:t>
            </a:r>
            <a:endParaRPr sz="1800" b="1">
              <a:solidFill>
                <a:schemeClr val="lt1"/>
              </a:solidFill>
            </a:endParaRPr>
          </a:p>
        </p:txBody>
      </p:sp>
      <p:pic>
        <p:nvPicPr>
          <p:cNvPr id="262" name="Google Shape;262;p49" descr="an image of college students and a professor collaboratively using innovative technology "/>
          <p:cNvPicPr preferRelativeResize="0"/>
          <p:nvPr/>
        </p:nvPicPr>
        <p:blipFill>
          <a:blip r:embed="rId3">
            <a:alphaModFix/>
          </a:blip>
          <a:stretch>
            <a:fillRect/>
          </a:stretch>
        </p:blipFill>
        <p:spPr>
          <a:xfrm>
            <a:off x="6370463" y="175875"/>
            <a:ext cx="2299684" cy="421309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85"/>
          <p:cNvSpPr txBox="1">
            <a:spLocks noGrp="1"/>
          </p:cNvSpPr>
          <p:nvPr>
            <p:ph type="title"/>
          </p:nvPr>
        </p:nvSpPr>
        <p:spPr>
          <a:xfrm>
            <a:off x="311700" y="219400"/>
            <a:ext cx="8520600" cy="614100"/>
          </a:xfrm>
          <a:prstGeom prst="rect">
            <a:avLst/>
          </a:prstGeom>
        </p:spPr>
        <p:txBody>
          <a:bodyPr spcFirstLastPara="1" wrap="square" lIns="68575" tIns="34275" rIns="68575" bIns="34275" anchor="ctr" anchorCtr="0">
            <a:normAutofit/>
          </a:bodyPr>
          <a:lstStyle/>
          <a:p>
            <a:pPr marL="0" lvl="0" indent="0" algn="l" rtl="0">
              <a:lnSpc>
                <a:spcPct val="115000"/>
              </a:lnSpc>
              <a:spcBef>
                <a:spcPts val="0"/>
              </a:spcBef>
              <a:spcAft>
                <a:spcPts val="0"/>
              </a:spcAft>
              <a:buNone/>
            </a:pPr>
            <a:r>
              <a:rPr lang="en" b="1"/>
              <a:t>Where Is AI Already Showing Up?</a:t>
            </a:r>
            <a:endParaRPr b="1"/>
          </a:p>
        </p:txBody>
      </p:sp>
      <p:sp>
        <p:nvSpPr>
          <p:cNvPr id="571" name="Google Shape;571;p85"/>
          <p:cNvSpPr txBox="1">
            <a:spLocks noGrp="1"/>
          </p:cNvSpPr>
          <p:nvPr>
            <p:ph type="body" idx="1"/>
          </p:nvPr>
        </p:nvSpPr>
        <p:spPr>
          <a:xfrm>
            <a:off x="311700" y="906600"/>
            <a:ext cx="5534400" cy="3330300"/>
          </a:xfrm>
          <a:prstGeom prst="rect">
            <a:avLst/>
          </a:prstGeom>
        </p:spPr>
        <p:txBody>
          <a:bodyPr spcFirstLastPara="1" wrap="square" lIns="68575" tIns="34275" rIns="68575" bIns="34275" anchor="t" anchorCtr="0">
            <a:noAutofit/>
          </a:bodyPr>
          <a:lstStyle/>
          <a:p>
            <a:pPr marL="457200" lvl="0" indent="-330200" algn="l" rtl="0">
              <a:spcBef>
                <a:spcPts val="1200"/>
              </a:spcBef>
              <a:spcAft>
                <a:spcPts val="0"/>
              </a:spcAft>
              <a:buClr>
                <a:schemeClr val="dk1"/>
              </a:buClr>
              <a:buSzPts val="1600"/>
              <a:buChar char="●"/>
            </a:pPr>
            <a:r>
              <a:rPr lang="en" sz="2300">
                <a:solidFill>
                  <a:schemeClr val="dk1"/>
                </a:solidFill>
              </a:rPr>
              <a:t>Teachers using AI for planning, feedback, grading support</a:t>
            </a:r>
            <a:endParaRPr sz="2300">
              <a:solidFill>
                <a:schemeClr val="dk1"/>
              </a:solidFill>
            </a:endParaRPr>
          </a:p>
          <a:p>
            <a:pPr marL="457200" lvl="0" indent="-330200" algn="l" rtl="0">
              <a:spcBef>
                <a:spcPts val="1200"/>
              </a:spcBef>
              <a:spcAft>
                <a:spcPts val="0"/>
              </a:spcAft>
              <a:buClr>
                <a:schemeClr val="dk1"/>
              </a:buClr>
              <a:buSzPts val="1600"/>
              <a:buChar char="●"/>
            </a:pPr>
            <a:r>
              <a:rPr lang="en" sz="2300">
                <a:solidFill>
                  <a:schemeClr val="dk1"/>
                </a:solidFill>
              </a:rPr>
              <a:t>Students using AI for homework, writing, coding, language support</a:t>
            </a:r>
            <a:endParaRPr sz="2300">
              <a:solidFill>
                <a:schemeClr val="dk1"/>
              </a:solidFill>
            </a:endParaRPr>
          </a:p>
          <a:p>
            <a:pPr marL="457200" lvl="0" indent="-330200" algn="l" rtl="0">
              <a:spcBef>
                <a:spcPts val="1200"/>
              </a:spcBef>
              <a:spcAft>
                <a:spcPts val="0"/>
              </a:spcAft>
              <a:buClr>
                <a:schemeClr val="dk1"/>
              </a:buClr>
              <a:buSzPts val="1600"/>
              <a:buChar char="●"/>
            </a:pPr>
            <a:r>
              <a:rPr lang="en" sz="2300">
                <a:solidFill>
                  <a:schemeClr val="dk1"/>
                </a:solidFill>
              </a:rPr>
              <a:t>Using AI for communication, analytics, HR</a:t>
            </a:r>
            <a:endParaRPr sz="2300">
              <a:solidFill>
                <a:schemeClr val="dk1"/>
              </a:solidFill>
            </a:endParaRPr>
          </a:p>
          <a:p>
            <a:pPr marL="457200" lvl="0" indent="-330200" algn="l" rtl="0">
              <a:spcBef>
                <a:spcPts val="1200"/>
              </a:spcBef>
              <a:spcAft>
                <a:spcPts val="1200"/>
              </a:spcAft>
              <a:buClr>
                <a:schemeClr val="dk1"/>
              </a:buClr>
              <a:buSzPts val="1600"/>
              <a:buChar char="●"/>
            </a:pPr>
            <a:r>
              <a:rPr lang="en" sz="2300">
                <a:solidFill>
                  <a:schemeClr val="dk1"/>
                </a:solidFill>
              </a:rPr>
              <a:t>Vendors embedding AI into existing tools</a:t>
            </a:r>
            <a:endParaRPr sz="2300">
              <a:solidFill>
                <a:schemeClr val="dk1"/>
              </a:solidFill>
            </a:endParaRPr>
          </a:p>
        </p:txBody>
      </p:sp>
      <p:pic>
        <p:nvPicPr>
          <p:cNvPr id="572" name="Google Shape;572;p85" descr="high school students using technology"/>
          <p:cNvPicPr preferRelativeResize="0"/>
          <p:nvPr/>
        </p:nvPicPr>
        <p:blipFill>
          <a:blip r:embed="rId3">
            <a:alphaModFix/>
          </a:blip>
          <a:stretch>
            <a:fillRect/>
          </a:stretch>
        </p:blipFill>
        <p:spPr>
          <a:xfrm>
            <a:off x="6206200" y="219400"/>
            <a:ext cx="2308900" cy="42299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86"/>
          <p:cNvSpPr txBox="1">
            <a:spLocks noGrp="1"/>
          </p:cNvSpPr>
          <p:nvPr>
            <p:ph type="title"/>
          </p:nvPr>
        </p:nvSpPr>
        <p:spPr>
          <a:xfrm>
            <a:off x="628650" y="273850"/>
            <a:ext cx="5268900" cy="994200"/>
          </a:xfrm>
          <a:prstGeom prst="rect">
            <a:avLst/>
          </a:prstGeom>
        </p:spPr>
        <p:txBody>
          <a:bodyPr spcFirstLastPara="1" wrap="square" lIns="68575" tIns="34275" rIns="68575" bIns="34275" anchor="ctr" anchorCtr="0">
            <a:normAutofit/>
          </a:bodyPr>
          <a:lstStyle/>
          <a:p>
            <a:pPr marL="0" lvl="0" indent="0" algn="l" rtl="0">
              <a:lnSpc>
                <a:spcPct val="115000"/>
              </a:lnSpc>
              <a:spcBef>
                <a:spcPts val="1200"/>
              </a:spcBef>
              <a:spcAft>
                <a:spcPts val="1200"/>
              </a:spcAft>
              <a:buNone/>
            </a:pPr>
            <a:r>
              <a:rPr lang="en" b="1"/>
              <a:t>Three Core Guardrail Lenses</a:t>
            </a:r>
            <a:endParaRPr/>
          </a:p>
        </p:txBody>
      </p:sp>
      <p:sp>
        <p:nvSpPr>
          <p:cNvPr id="578" name="Google Shape;578;p86"/>
          <p:cNvSpPr txBox="1">
            <a:spLocks noGrp="1"/>
          </p:cNvSpPr>
          <p:nvPr>
            <p:ph type="body" idx="1"/>
          </p:nvPr>
        </p:nvSpPr>
        <p:spPr>
          <a:xfrm>
            <a:off x="628650" y="1200375"/>
            <a:ext cx="5736000" cy="3263400"/>
          </a:xfrm>
          <a:prstGeom prst="rect">
            <a:avLst/>
          </a:prstGeom>
        </p:spPr>
        <p:txBody>
          <a:bodyPr spcFirstLastPara="1" wrap="square" lIns="68575" tIns="34275" rIns="68575" bIns="34275" anchor="t" anchorCtr="0">
            <a:normAutofit fontScale="92500"/>
          </a:bodyPr>
          <a:lstStyle/>
          <a:p>
            <a:pPr marL="457200" lvl="0" indent="-361950" algn="l" rtl="0">
              <a:lnSpc>
                <a:spcPct val="115000"/>
              </a:lnSpc>
              <a:spcBef>
                <a:spcPts val="1200"/>
              </a:spcBef>
              <a:spcAft>
                <a:spcPts val="0"/>
              </a:spcAft>
              <a:buSzPts val="2100"/>
              <a:buChar char="●"/>
            </a:pPr>
            <a:r>
              <a:rPr lang="en" sz="2100" b="1">
                <a:solidFill>
                  <a:schemeClr val="dk1"/>
                </a:solidFill>
              </a:rPr>
              <a:t>Safety &amp; Privacy</a:t>
            </a:r>
            <a:r>
              <a:rPr lang="en" sz="2100">
                <a:solidFill>
                  <a:schemeClr val="dk1"/>
                </a:solidFill>
              </a:rPr>
              <a:t> – Protect people and data.</a:t>
            </a:r>
            <a:br>
              <a:rPr lang="en" sz="2100">
                <a:solidFill>
                  <a:schemeClr val="dk1"/>
                </a:solidFill>
              </a:rPr>
            </a:br>
            <a:endParaRPr sz="2100">
              <a:solidFill>
                <a:schemeClr val="dk1"/>
              </a:solidFill>
            </a:endParaRPr>
          </a:p>
          <a:p>
            <a:pPr marL="457200" lvl="0" indent="-361950" algn="l" rtl="0">
              <a:lnSpc>
                <a:spcPct val="115000"/>
              </a:lnSpc>
              <a:spcBef>
                <a:spcPts val="0"/>
              </a:spcBef>
              <a:spcAft>
                <a:spcPts val="0"/>
              </a:spcAft>
              <a:buSzPts val="2100"/>
              <a:buChar char="●"/>
            </a:pPr>
            <a:r>
              <a:rPr lang="en" sz="2100" b="1">
                <a:solidFill>
                  <a:schemeClr val="dk1"/>
                </a:solidFill>
              </a:rPr>
              <a:t>Opportunity for All</a:t>
            </a:r>
            <a:r>
              <a:rPr lang="en" sz="2100">
                <a:solidFill>
                  <a:schemeClr val="dk1"/>
                </a:solidFill>
              </a:rPr>
              <a:t>– Focus on all students, staff, families; avoid amplifying bias; expand future horizons.</a:t>
            </a:r>
            <a:br>
              <a:rPr lang="en" sz="2100">
                <a:solidFill>
                  <a:schemeClr val="dk1"/>
                </a:solidFill>
              </a:rPr>
            </a:br>
            <a:endParaRPr sz="2100">
              <a:solidFill>
                <a:schemeClr val="dk1"/>
              </a:solidFill>
            </a:endParaRPr>
          </a:p>
          <a:p>
            <a:pPr marL="457200" lvl="0" indent="-361950" algn="l" rtl="0">
              <a:lnSpc>
                <a:spcPct val="115000"/>
              </a:lnSpc>
              <a:spcBef>
                <a:spcPts val="0"/>
              </a:spcBef>
              <a:spcAft>
                <a:spcPts val="0"/>
              </a:spcAft>
              <a:buSzPts val="2100"/>
              <a:buChar char="●"/>
            </a:pPr>
            <a:r>
              <a:rPr lang="en" sz="2100" b="1">
                <a:solidFill>
                  <a:schemeClr val="dk1"/>
                </a:solidFill>
              </a:rPr>
              <a:t>Transparency &amp; Accountability</a:t>
            </a:r>
            <a:r>
              <a:rPr lang="en" sz="2100">
                <a:solidFill>
                  <a:schemeClr val="dk1"/>
                </a:solidFill>
              </a:rPr>
              <a:t> – Be clear when AI is used and who is responsible.</a:t>
            </a:r>
            <a:endParaRPr/>
          </a:p>
        </p:txBody>
      </p:sp>
      <p:pic>
        <p:nvPicPr>
          <p:cNvPr id="579" name="Google Shape;579;p86" descr="college students actively engaged in a project"/>
          <p:cNvPicPr preferRelativeResize="0"/>
          <p:nvPr/>
        </p:nvPicPr>
        <p:blipFill>
          <a:blip r:embed="rId3">
            <a:alphaModFix/>
          </a:blip>
          <a:stretch>
            <a:fillRect/>
          </a:stretch>
        </p:blipFill>
        <p:spPr>
          <a:xfrm>
            <a:off x="6556475" y="144625"/>
            <a:ext cx="2357574" cy="43191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87"/>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lnSpc>
                <a:spcPct val="115000"/>
              </a:lnSpc>
              <a:spcBef>
                <a:spcPts val="1200"/>
              </a:spcBef>
              <a:spcAft>
                <a:spcPts val="1200"/>
              </a:spcAft>
              <a:buNone/>
            </a:pPr>
            <a:r>
              <a:rPr lang="en" b="1"/>
              <a:t>Why Guardrails, Why Now?</a:t>
            </a:r>
            <a:endParaRPr/>
          </a:p>
        </p:txBody>
      </p:sp>
      <p:sp>
        <p:nvSpPr>
          <p:cNvPr id="585" name="Google Shape;585;p87"/>
          <p:cNvSpPr txBox="1">
            <a:spLocks noGrp="1"/>
          </p:cNvSpPr>
          <p:nvPr>
            <p:ph type="body" idx="1"/>
          </p:nvPr>
        </p:nvSpPr>
        <p:spPr>
          <a:xfrm>
            <a:off x="628650" y="1202550"/>
            <a:ext cx="5082000" cy="3100500"/>
          </a:xfrm>
          <a:prstGeom prst="rect">
            <a:avLst/>
          </a:prstGeom>
        </p:spPr>
        <p:txBody>
          <a:bodyPr spcFirstLastPara="1" wrap="square" lIns="68575" tIns="34275" rIns="68575" bIns="34275" anchor="t" anchorCtr="0">
            <a:normAutofit fontScale="92500"/>
          </a:bodyPr>
          <a:lstStyle/>
          <a:p>
            <a:pPr marL="457200" lvl="0" indent="-368300" algn="l" rtl="0">
              <a:lnSpc>
                <a:spcPct val="115000"/>
              </a:lnSpc>
              <a:spcBef>
                <a:spcPts val="1200"/>
              </a:spcBef>
              <a:spcAft>
                <a:spcPts val="0"/>
              </a:spcAft>
              <a:buSzPts val="2200"/>
              <a:buChar char="●"/>
            </a:pPr>
            <a:r>
              <a:rPr lang="en" sz="2200">
                <a:solidFill>
                  <a:schemeClr val="dk1"/>
                </a:solidFill>
              </a:rPr>
              <a:t>AI use is </a:t>
            </a:r>
            <a:r>
              <a:rPr lang="en" sz="2200" b="1">
                <a:solidFill>
                  <a:schemeClr val="dk1"/>
                </a:solidFill>
              </a:rPr>
              <a:t>already happening</a:t>
            </a:r>
            <a:r>
              <a:rPr lang="en" sz="2200">
                <a:solidFill>
                  <a:schemeClr val="dk1"/>
                </a:solidFill>
              </a:rPr>
              <a:t> with or without clear expectations.</a:t>
            </a:r>
            <a:br>
              <a:rPr lang="en" sz="2200">
                <a:solidFill>
                  <a:schemeClr val="dk1"/>
                </a:solidFill>
              </a:rPr>
            </a:br>
            <a:endParaRPr sz="2200">
              <a:solidFill>
                <a:schemeClr val="dk1"/>
              </a:solidFill>
            </a:endParaRPr>
          </a:p>
          <a:p>
            <a:pPr marL="457200" lvl="0" indent="-368300" algn="l" rtl="0">
              <a:lnSpc>
                <a:spcPct val="115000"/>
              </a:lnSpc>
              <a:spcBef>
                <a:spcPts val="0"/>
              </a:spcBef>
              <a:spcAft>
                <a:spcPts val="0"/>
              </a:spcAft>
              <a:buSzPts val="2200"/>
              <a:buChar char="●"/>
            </a:pPr>
            <a:r>
              <a:rPr lang="en" sz="2200">
                <a:solidFill>
                  <a:schemeClr val="dk1"/>
                </a:solidFill>
              </a:rPr>
              <a:t>Existing policies (privacy, Acceptable Use Policy (AUP), equity) don’t fully anticipate AI.</a:t>
            </a:r>
            <a:br>
              <a:rPr lang="en" sz="2200">
                <a:solidFill>
                  <a:schemeClr val="dk1"/>
                </a:solidFill>
              </a:rPr>
            </a:br>
            <a:endParaRPr sz="2200">
              <a:solidFill>
                <a:schemeClr val="dk1"/>
              </a:solidFill>
            </a:endParaRPr>
          </a:p>
          <a:p>
            <a:pPr marL="457200" lvl="0" indent="-368300" algn="l" rtl="0">
              <a:lnSpc>
                <a:spcPct val="115000"/>
              </a:lnSpc>
              <a:spcBef>
                <a:spcPts val="0"/>
              </a:spcBef>
              <a:spcAft>
                <a:spcPts val="0"/>
              </a:spcAft>
              <a:buSzPts val="2200"/>
              <a:buChar char="●"/>
            </a:pPr>
            <a:r>
              <a:rPr lang="en" sz="2200">
                <a:solidFill>
                  <a:schemeClr val="dk1"/>
                </a:solidFill>
              </a:rPr>
              <a:t>Guardrails help us </a:t>
            </a:r>
            <a:r>
              <a:rPr lang="en" sz="2200" b="1">
                <a:solidFill>
                  <a:schemeClr val="dk1"/>
                </a:solidFill>
              </a:rPr>
              <a:t>use AI well</a:t>
            </a:r>
            <a:r>
              <a:rPr lang="en" sz="2200">
                <a:solidFill>
                  <a:schemeClr val="dk1"/>
                </a:solidFill>
              </a:rPr>
              <a:t>, not just </a:t>
            </a:r>
            <a:r>
              <a:rPr lang="en" sz="2200" b="1">
                <a:solidFill>
                  <a:schemeClr val="dk1"/>
                </a:solidFill>
              </a:rPr>
              <a:t>avoid risk</a:t>
            </a:r>
            <a:r>
              <a:rPr lang="en" sz="2200">
                <a:solidFill>
                  <a:schemeClr val="dk1"/>
                </a:solidFill>
              </a:rPr>
              <a:t>.</a:t>
            </a:r>
            <a:endParaRPr/>
          </a:p>
        </p:txBody>
      </p:sp>
      <p:pic>
        <p:nvPicPr>
          <p:cNvPr id="586" name="Google Shape;586;p87" descr=" early childhood teacher using AI"/>
          <p:cNvPicPr preferRelativeResize="0"/>
          <p:nvPr/>
        </p:nvPicPr>
        <p:blipFill>
          <a:blip r:embed="rId3">
            <a:alphaModFix/>
          </a:blip>
          <a:stretch>
            <a:fillRect/>
          </a:stretch>
        </p:blipFill>
        <p:spPr>
          <a:xfrm>
            <a:off x="5842400" y="1090388"/>
            <a:ext cx="3100575" cy="3100575"/>
          </a:xfrm>
          <a:prstGeom prst="rect">
            <a:avLst/>
          </a:prstGeom>
          <a:noFill/>
          <a:ln w="9525" cap="flat" cmpd="sng">
            <a:solidFill>
              <a:srgbClr val="595959"/>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88"/>
          <p:cNvSpPr txBox="1">
            <a:spLocks noGrp="1"/>
          </p:cNvSpPr>
          <p:nvPr>
            <p:ph type="title"/>
          </p:nvPr>
        </p:nvSpPr>
        <p:spPr>
          <a:xfrm>
            <a:off x="208225" y="227144"/>
            <a:ext cx="7886700" cy="994200"/>
          </a:xfrm>
          <a:prstGeom prst="rect">
            <a:avLst/>
          </a:prstGeom>
        </p:spPr>
        <p:txBody>
          <a:bodyPr spcFirstLastPara="1" wrap="square" lIns="68575" tIns="34275" rIns="68575" bIns="34275" anchor="ctr" anchorCtr="0">
            <a:normAutofit/>
          </a:bodyPr>
          <a:lstStyle/>
          <a:p>
            <a:pPr marL="0" lvl="0" indent="0" algn="l" rtl="0">
              <a:lnSpc>
                <a:spcPct val="115000"/>
              </a:lnSpc>
              <a:spcBef>
                <a:spcPts val="1200"/>
              </a:spcBef>
              <a:spcAft>
                <a:spcPts val="1200"/>
              </a:spcAft>
              <a:buNone/>
            </a:pPr>
            <a:r>
              <a:rPr lang="en" b="1"/>
              <a:t>Guardrails: Safety &amp; Privacy</a:t>
            </a:r>
            <a:endParaRPr/>
          </a:p>
        </p:txBody>
      </p:sp>
      <p:sp>
        <p:nvSpPr>
          <p:cNvPr id="592" name="Google Shape;592;p88"/>
          <p:cNvSpPr txBox="1">
            <a:spLocks noGrp="1"/>
          </p:cNvSpPr>
          <p:nvPr>
            <p:ph type="body" idx="1"/>
          </p:nvPr>
        </p:nvSpPr>
        <p:spPr>
          <a:xfrm>
            <a:off x="336675" y="1221350"/>
            <a:ext cx="5035200" cy="3080100"/>
          </a:xfrm>
          <a:prstGeom prst="rect">
            <a:avLst/>
          </a:prstGeom>
        </p:spPr>
        <p:txBody>
          <a:bodyPr spcFirstLastPara="1" wrap="square" lIns="68575" tIns="34275" rIns="68575" bIns="34275" anchor="t" anchorCtr="0">
            <a:noAutofit/>
          </a:bodyPr>
          <a:lstStyle/>
          <a:p>
            <a:pPr marL="457200" lvl="0" indent="-307022" algn="l" rtl="0">
              <a:lnSpc>
                <a:spcPct val="95000"/>
              </a:lnSpc>
              <a:spcBef>
                <a:spcPts val="1200"/>
              </a:spcBef>
              <a:spcAft>
                <a:spcPts val="0"/>
              </a:spcAft>
              <a:buSzPts val="1235"/>
              <a:buChar char="●"/>
            </a:pPr>
            <a:r>
              <a:rPr lang="en" sz="1829">
                <a:solidFill>
                  <a:schemeClr val="dk1"/>
                </a:solidFill>
              </a:rPr>
              <a:t>Protect student and staff PII and sensitive data.</a:t>
            </a:r>
            <a:br>
              <a:rPr lang="en" sz="1829">
                <a:solidFill>
                  <a:schemeClr val="dk1"/>
                </a:solidFill>
              </a:rPr>
            </a:br>
            <a:endParaRPr sz="1829">
              <a:solidFill>
                <a:schemeClr val="dk1"/>
              </a:solidFill>
            </a:endParaRPr>
          </a:p>
          <a:p>
            <a:pPr marL="457200" lvl="0" indent="-307022" algn="l" rtl="0">
              <a:lnSpc>
                <a:spcPct val="95000"/>
              </a:lnSpc>
              <a:spcBef>
                <a:spcPts val="0"/>
              </a:spcBef>
              <a:spcAft>
                <a:spcPts val="0"/>
              </a:spcAft>
              <a:buSzPts val="1235"/>
              <a:buChar char="●"/>
            </a:pPr>
            <a:r>
              <a:rPr lang="en" sz="1829">
                <a:solidFill>
                  <a:schemeClr val="dk1"/>
                </a:solidFill>
              </a:rPr>
              <a:t>Use age-appropriate tools and content filters.</a:t>
            </a:r>
            <a:br>
              <a:rPr lang="en" sz="1829">
                <a:solidFill>
                  <a:schemeClr val="dk1"/>
                </a:solidFill>
              </a:rPr>
            </a:br>
            <a:endParaRPr sz="1829">
              <a:solidFill>
                <a:schemeClr val="dk1"/>
              </a:solidFill>
            </a:endParaRPr>
          </a:p>
          <a:p>
            <a:pPr marL="457200" lvl="0" indent="-307022" algn="l" rtl="0">
              <a:lnSpc>
                <a:spcPct val="95000"/>
              </a:lnSpc>
              <a:spcBef>
                <a:spcPts val="0"/>
              </a:spcBef>
              <a:spcAft>
                <a:spcPts val="0"/>
              </a:spcAft>
              <a:buSzPts val="1235"/>
              <a:buChar char="●"/>
            </a:pPr>
            <a:r>
              <a:rPr lang="en" sz="1829">
                <a:solidFill>
                  <a:schemeClr val="dk1"/>
                </a:solidFill>
              </a:rPr>
              <a:t>Avoid over-reliance on AI for high-stakes decisions (placement, discipline, etc.).</a:t>
            </a:r>
            <a:br>
              <a:rPr lang="en" sz="1829">
                <a:solidFill>
                  <a:schemeClr val="dk1"/>
                </a:solidFill>
              </a:rPr>
            </a:br>
            <a:endParaRPr sz="1829">
              <a:solidFill>
                <a:schemeClr val="dk1"/>
              </a:solidFill>
            </a:endParaRPr>
          </a:p>
          <a:p>
            <a:pPr marL="457200" lvl="0" indent="-307022" algn="l" rtl="0">
              <a:lnSpc>
                <a:spcPct val="95000"/>
              </a:lnSpc>
              <a:spcBef>
                <a:spcPts val="0"/>
              </a:spcBef>
              <a:spcAft>
                <a:spcPts val="0"/>
              </a:spcAft>
              <a:buSzPts val="1235"/>
              <a:buChar char="●"/>
            </a:pPr>
            <a:r>
              <a:rPr lang="en" sz="1829">
                <a:solidFill>
                  <a:schemeClr val="dk1"/>
                </a:solidFill>
              </a:rPr>
              <a:t>Align AI use with existing data privacy and security policies.</a:t>
            </a:r>
            <a:endParaRPr sz="1900"/>
          </a:p>
        </p:txBody>
      </p:sp>
      <p:pic>
        <p:nvPicPr>
          <p:cNvPr id="593" name="Google Shape;593;p88" descr="AI tool supporting accessibility for a student with disability"/>
          <p:cNvPicPr preferRelativeResize="0"/>
          <p:nvPr/>
        </p:nvPicPr>
        <p:blipFill rotWithShape="1">
          <a:blip r:embed="rId3">
            <a:alphaModFix/>
          </a:blip>
          <a:srcRect/>
          <a:stretch/>
        </p:blipFill>
        <p:spPr>
          <a:xfrm>
            <a:off x="5601725" y="1060062"/>
            <a:ext cx="3023375" cy="30233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89"/>
          <p:cNvSpPr txBox="1">
            <a:spLocks noGrp="1"/>
          </p:cNvSpPr>
          <p:nvPr>
            <p:ph type="title"/>
          </p:nvPr>
        </p:nvSpPr>
        <p:spPr>
          <a:xfrm>
            <a:off x="311700" y="351400"/>
            <a:ext cx="8520600" cy="572700"/>
          </a:xfrm>
          <a:prstGeom prst="rect">
            <a:avLst/>
          </a:prstGeom>
        </p:spPr>
        <p:txBody>
          <a:bodyPr spcFirstLastPara="1" wrap="square" lIns="68575" tIns="34275" rIns="68575" bIns="34275" anchor="ctr" anchorCtr="0">
            <a:normAutofit fontScale="90000"/>
          </a:bodyPr>
          <a:lstStyle/>
          <a:p>
            <a:pPr marL="0" lvl="0" indent="0" algn="l" rtl="0">
              <a:lnSpc>
                <a:spcPct val="115000"/>
              </a:lnSpc>
              <a:spcBef>
                <a:spcPts val="1200"/>
              </a:spcBef>
              <a:spcAft>
                <a:spcPts val="0"/>
              </a:spcAft>
              <a:buClr>
                <a:schemeClr val="dk1"/>
              </a:buClr>
              <a:buSzPct val="39285"/>
              <a:buFont typeface="Arial"/>
              <a:buNone/>
            </a:pPr>
            <a:r>
              <a:rPr lang="en" b="1"/>
              <a:t>Guardrails: Opportunity for All</a:t>
            </a:r>
            <a:endParaRPr b="1"/>
          </a:p>
          <a:p>
            <a:pPr marL="0" lvl="0" indent="0" algn="l" rtl="0">
              <a:spcBef>
                <a:spcPts val="1200"/>
              </a:spcBef>
              <a:spcAft>
                <a:spcPts val="0"/>
              </a:spcAft>
              <a:buNone/>
            </a:pPr>
            <a:endParaRPr b="1"/>
          </a:p>
        </p:txBody>
      </p:sp>
      <p:sp>
        <p:nvSpPr>
          <p:cNvPr id="599" name="Google Shape;599;p89"/>
          <p:cNvSpPr txBox="1">
            <a:spLocks noGrp="1"/>
          </p:cNvSpPr>
          <p:nvPr>
            <p:ph type="body" idx="1"/>
          </p:nvPr>
        </p:nvSpPr>
        <p:spPr>
          <a:xfrm>
            <a:off x="311700" y="795702"/>
            <a:ext cx="5142000" cy="3591900"/>
          </a:xfrm>
          <a:prstGeom prst="rect">
            <a:avLst/>
          </a:prstGeom>
        </p:spPr>
        <p:txBody>
          <a:bodyPr spcFirstLastPara="1" wrap="square" lIns="68575" tIns="34275" rIns="68575" bIns="34275" anchor="t" anchorCtr="0">
            <a:noAutofit/>
          </a:bodyPr>
          <a:lstStyle/>
          <a:p>
            <a:pPr marL="457200" lvl="0" indent="-342900" algn="l" rtl="0">
              <a:lnSpc>
                <a:spcPct val="95000"/>
              </a:lnSpc>
              <a:spcBef>
                <a:spcPts val="1200"/>
              </a:spcBef>
              <a:spcAft>
                <a:spcPts val="0"/>
              </a:spcAft>
              <a:buClr>
                <a:schemeClr val="dk1"/>
              </a:buClr>
              <a:buSzPts val="1800"/>
              <a:buChar char="●"/>
            </a:pPr>
            <a:r>
              <a:rPr lang="en">
                <a:solidFill>
                  <a:schemeClr val="dk1"/>
                </a:solidFill>
              </a:rPr>
              <a:t>Ensure there’s a focus on </a:t>
            </a:r>
            <a:r>
              <a:rPr lang="en" b="1">
                <a:solidFill>
                  <a:schemeClr val="dk1"/>
                </a:solidFill>
              </a:rPr>
              <a:t>all students, staff, and families</a:t>
            </a:r>
            <a:r>
              <a:rPr lang="en">
                <a:solidFill>
                  <a:schemeClr val="dk1"/>
                </a:solidFill>
              </a:rPr>
              <a:t>. </a:t>
            </a:r>
            <a:endParaRPr>
              <a:solidFill>
                <a:schemeClr val="dk1"/>
              </a:solidFill>
            </a:endParaRPr>
          </a:p>
          <a:p>
            <a:pPr marL="457200" lvl="0" indent="-342900" algn="l" rtl="0">
              <a:lnSpc>
                <a:spcPct val="95000"/>
              </a:lnSpc>
              <a:spcBef>
                <a:spcPts val="1200"/>
              </a:spcBef>
              <a:spcAft>
                <a:spcPts val="0"/>
              </a:spcAft>
              <a:buClr>
                <a:schemeClr val="dk1"/>
              </a:buClr>
              <a:buSzPts val="1800"/>
              <a:buChar char="●"/>
            </a:pPr>
            <a:r>
              <a:rPr lang="en">
                <a:solidFill>
                  <a:schemeClr val="dk1"/>
                </a:solidFill>
              </a:rPr>
              <a:t>Audit AI use for potential </a:t>
            </a:r>
            <a:r>
              <a:rPr lang="en" b="1">
                <a:solidFill>
                  <a:schemeClr val="dk1"/>
                </a:solidFill>
              </a:rPr>
              <a:t>bias</a:t>
            </a:r>
            <a:r>
              <a:rPr lang="en">
                <a:solidFill>
                  <a:schemeClr val="dk1"/>
                </a:solidFill>
              </a:rPr>
              <a:t> and unequal impacts.</a:t>
            </a:r>
            <a:endParaRPr>
              <a:solidFill>
                <a:schemeClr val="dk1"/>
              </a:solidFill>
            </a:endParaRPr>
          </a:p>
          <a:p>
            <a:pPr marL="457200" lvl="0" indent="-342900" algn="l" rtl="0">
              <a:lnSpc>
                <a:spcPct val="95000"/>
              </a:lnSpc>
              <a:spcBef>
                <a:spcPts val="1200"/>
              </a:spcBef>
              <a:spcAft>
                <a:spcPts val="0"/>
              </a:spcAft>
              <a:buClr>
                <a:schemeClr val="dk1"/>
              </a:buClr>
              <a:buSzPts val="1800"/>
              <a:buChar char="●"/>
            </a:pPr>
            <a:r>
              <a:rPr lang="en">
                <a:solidFill>
                  <a:schemeClr val="dk1"/>
                </a:solidFill>
              </a:rPr>
              <a:t>Ensure AI supports all students, including </a:t>
            </a:r>
            <a:r>
              <a:rPr lang="en" b="1">
                <a:solidFill>
                  <a:schemeClr val="dk1"/>
                </a:solidFill>
              </a:rPr>
              <a:t>students with disabilities</a:t>
            </a:r>
            <a:r>
              <a:rPr lang="en">
                <a:solidFill>
                  <a:schemeClr val="dk1"/>
                </a:solidFill>
              </a:rPr>
              <a:t>.</a:t>
            </a:r>
            <a:endParaRPr>
              <a:solidFill>
                <a:schemeClr val="dk1"/>
              </a:solidFill>
            </a:endParaRPr>
          </a:p>
          <a:p>
            <a:pPr marL="457200" lvl="0" indent="-342900" algn="l" rtl="0">
              <a:lnSpc>
                <a:spcPct val="95000"/>
              </a:lnSpc>
              <a:spcBef>
                <a:spcPts val="1200"/>
              </a:spcBef>
              <a:spcAft>
                <a:spcPts val="0"/>
              </a:spcAft>
              <a:buClr>
                <a:schemeClr val="dk1"/>
              </a:buClr>
              <a:buSzPts val="1800"/>
              <a:buChar char="●"/>
            </a:pPr>
            <a:r>
              <a:rPr lang="en">
                <a:solidFill>
                  <a:schemeClr val="dk1"/>
                </a:solidFill>
              </a:rPr>
              <a:t>Provide non-AI options where needed/required.</a:t>
            </a:r>
            <a:endParaRPr>
              <a:solidFill>
                <a:schemeClr val="dk1"/>
              </a:solidFill>
            </a:endParaRPr>
          </a:p>
          <a:p>
            <a:pPr marL="457200" lvl="0" indent="-342900" algn="l" rtl="0">
              <a:lnSpc>
                <a:spcPct val="95000"/>
              </a:lnSpc>
              <a:spcBef>
                <a:spcPts val="1200"/>
              </a:spcBef>
              <a:spcAft>
                <a:spcPts val="0"/>
              </a:spcAft>
              <a:buClr>
                <a:schemeClr val="dk1"/>
              </a:buClr>
              <a:buSzPts val="1800"/>
              <a:buChar char="●"/>
            </a:pPr>
            <a:r>
              <a:rPr lang="en">
                <a:solidFill>
                  <a:schemeClr val="dk1"/>
                </a:solidFill>
              </a:rPr>
              <a:t>Avoid using AI as the sole basis for grading, placement, or eligibility decisions.</a:t>
            </a:r>
            <a:endParaRPr>
              <a:solidFill>
                <a:srgbClr val="0E0E0E"/>
              </a:solidFill>
            </a:endParaRPr>
          </a:p>
          <a:p>
            <a:pPr marL="0" lvl="0" indent="0" algn="l" rtl="0">
              <a:lnSpc>
                <a:spcPct val="95000"/>
              </a:lnSpc>
              <a:spcBef>
                <a:spcPts val="1200"/>
              </a:spcBef>
              <a:spcAft>
                <a:spcPts val="1200"/>
              </a:spcAft>
              <a:buSzPts val="1018"/>
              <a:buNone/>
            </a:pPr>
            <a:endParaRPr/>
          </a:p>
        </p:txBody>
      </p:sp>
      <p:pic>
        <p:nvPicPr>
          <p:cNvPr id="600" name="Google Shape;600;p89" descr="early childhood students using AI"/>
          <p:cNvPicPr preferRelativeResize="0"/>
          <p:nvPr/>
        </p:nvPicPr>
        <p:blipFill>
          <a:blip r:embed="rId3">
            <a:alphaModFix/>
          </a:blip>
          <a:stretch>
            <a:fillRect/>
          </a:stretch>
        </p:blipFill>
        <p:spPr>
          <a:xfrm>
            <a:off x="5909700" y="105550"/>
            <a:ext cx="2337350" cy="42820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90"/>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lnSpc>
                <a:spcPct val="115000"/>
              </a:lnSpc>
              <a:spcBef>
                <a:spcPts val="1200"/>
              </a:spcBef>
              <a:spcAft>
                <a:spcPts val="1200"/>
              </a:spcAft>
              <a:buNone/>
            </a:pPr>
            <a:r>
              <a:rPr lang="en" b="1"/>
              <a:t>Transparency &amp; Accountability</a:t>
            </a:r>
            <a:endParaRPr/>
          </a:p>
        </p:txBody>
      </p:sp>
      <p:sp>
        <p:nvSpPr>
          <p:cNvPr id="606" name="Google Shape;606;p90"/>
          <p:cNvSpPr txBox="1">
            <a:spLocks noGrp="1"/>
          </p:cNvSpPr>
          <p:nvPr>
            <p:ph type="body" idx="1"/>
          </p:nvPr>
        </p:nvSpPr>
        <p:spPr>
          <a:xfrm>
            <a:off x="319075" y="1103400"/>
            <a:ext cx="5811300" cy="3420900"/>
          </a:xfrm>
          <a:prstGeom prst="rect">
            <a:avLst/>
          </a:prstGeom>
        </p:spPr>
        <p:txBody>
          <a:bodyPr spcFirstLastPara="1" wrap="square" lIns="68575" tIns="34275" rIns="68575" bIns="34275" anchor="t" anchorCtr="0">
            <a:noAutofit/>
          </a:bodyPr>
          <a:lstStyle/>
          <a:p>
            <a:pPr marL="457200" lvl="0" indent="-344805" algn="l" rtl="0">
              <a:lnSpc>
                <a:spcPct val="95000"/>
              </a:lnSpc>
              <a:spcBef>
                <a:spcPts val="1200"/>
              </a:spcBef>
              <a:spcAft>
                <a:spcPts val="0"/>
              </a:spcAft>
              <a:buSzPts val="1830"/>
              <a:buChar char="●"/>
            </a:pPr>
            <a:r>
              <a:rPr lang="en" sz="1829">
                <a:solidFill>
                  <a:schemeClr val="dk1"/>
                </a:solidFill>
              </a:rPr>
              <a:t>Be clear when and how AI is being used with students/staff.</a:t>
            </a:r>
            <a:br>
              <a:rPr lang="en" sz="1829">
                <a:solidFill>
                  <a:schemeClr val="dk1"/>
                </a:solidFill>
              </a:rPr>
            </a:br>
            <a:endParaRPr sz="1829">
              <a:solidFill>
                <a:schemeClr val="dk1"/>
              </a:solidFill>
            </a:endParaRPr>
          </a:p>
          <a:p>
            <a:pPr marL="457200" lvl="0" indent="-344805" algn="l" rtl="0">
              <a:lnSpc>
                <a:spcPct val="95000"/>
              </a:lnSpc>
              <a:spcBef>
                <a:spcPts val="0"/>
              </a:spcBef>
              <a:spcAft>
                <a:spcPts val="0"/>
              </a:spcAft>
              <a:buSzPts val="1830"/>
              <a:buChar char="●"/>
            </a:pPr>
            <a:r>
              <a:rPr lang="en" sz="1829">
                <a:solidFill>
                  <a:schemeClr val="dk1"/>
                </a:solidFill>
              </a:rPr>
              <a:t>Keep </a:t>
            </a:r>
            <a:r>
              <a:rPr lang="en" sz="1829" b="1">
                <a:solidFill>
                  <a:schemeClr val="dk1"/>
                </a:solidFill>
              </a:rPr>
              <a:t>humans-in-the-loop</a:t>
            </a:r>
            <a:r>
              <a:rPr lang="en" sz="1829">
                <a:solidFill>
                  <a:schemeClr val="dk1"/>
                </a:solidFill>
              </a:rPr>
              <a:t> for instructional and high-stakes decisions.</a:t>
            </a:r>
            <a:br>
              <a:rPr lang="en" sz="1829">
                <a:solidFill>
                  <a:schemeClr val="dk1"/>
                </a:solidFill>
              </a:rPr>
            </a:br>
            <a:endParaRPr sz="1829">
              <a:solidFill>
                <a:schemeClr val="dk1"/>
              </a:solidFill>
            </a:endParaRPr>
          </a:p>
          <a:p>
            <a:pPr marL="457200" lvl="0" indent="-344805" algn="l" rtl="0">
              <a:lnSpc>
                <a:spcPct val="95000"/>
              </a:lnSpc>
              <a:spcBef>
                <a:spcPts val="0"/>
              </a:spcBef>
              <a:spcAft>
                <a:spcPts val="0"/>
              </a:spcAft>
              <a:buSzPts val="1830"/>
              <a:buChar char="●"/>
            </a:pPr>
            <a:r>
              <a:rPr lang="en" sz="1829">
                <a:solidFill>
                  <a:schemeClr val="dk1"/>
                </a:solidFill>
              </a:rPr>
              <a:t>Document tool choices: purpose, data used, decision processes.</a:t>
            </a:r>
            <a:br>
              <a:rPr lang="en" sz="1829">
                <a:solidFill>
                  <a:schemeClr val="dk1"/>
                </a:solidFill>
              </a:rPr>
            </a:br>
            <a:endParaRPr sz="1829">
              <a:solidFill>
                <a:schemeClr val="dk1"/>
              </a:solidFill>
            </a:endParaRPr>
          </a:p>
          <a:p>
            <a:pPr marL="457200" lvl="0" indent="-344805" algn="l" rtl="0">
              <a:lnSpc>
                <a:spcPct val="95000"/>
              </a:lnSpc>
              <a:spcBef>
                <a:spcPts val="0"/>
              </a:spcBef>
              <a:spcAft>
                <a:spcPts val="0"/>
              </a:spcAft>
              <a:buSzPts val="1830"/>
              <a:buChar char="●"/>
            </a:pPr>
            <a:r>
              <a:rPr lang="en" sz="1829">
                <a:solidFill>
                  <a:schemeClr val="dk1"/>
                </a:solidFill>
              </a:rPr>
              <a:t>Provide ways for students, families, and staff to ask questions or challenge AI-informed decisions.</a:t>
            </a:r>
            <a:endParaRPr sz="1829">
              <a:solidFill>
                <a:schemeClr val="dk1"/>
              </a:solidFill>
            </a:endParaRPr>
          </a:p>
        </p:txBody>
      </p:sp>
      <p:pic>
        <p:nvPicPr>
          <p:cNvPr id="607" name="Google Shape;607;p90" descr="A small group of adults sits around a table in a classroom, discussing inclusive teaching strategies. A laptop displays a slide on inclusive teaching, and books and notes are spread across the table. Behind them are shelves with educational materials and a whiteboard with terms like “Differentiated Instruction” and “IEP Goals.”"/>
          <p:cNvPicPr preferRelativeResize="0"/>
          <p:nvPr/>
        </p:nvPicPr>
        <p:blipFill>
          <a:blip r:embed="rId3">
            <a:alphaModFix/>
          </a:blip>
          <a:stretch>
            <a:fillRect/>
          </a:stretch>
        </p:blipFill>
        <p:spPr>
          <a:xfrm>
            <a:off x="6130425" y="1390475"/>
            <a:ext cx="2676300" cy="26763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2" name="Title 1">
            <a:extLst>
              <a:ext uri="{FF2B5EF4-FFF2-40B4-BE49-F238E27FC236}">
                <a16:creationId xmlns:a16="http://schemas.microsoft.com/office/drawing/2014/main" id="{B9896E14-767D-9B7E-7DDD-79BE14C2F7EA}"/>
              </a:ext>
            </a:extLst>
          </p:cNvPr>
          <p:cNvSpPr>
            <a:spLocks noGrp="1"/>
          </p:cNvSpPr>
          <p:nvPr>
            <p:ph type="title"/>
          </p:nvPr>
        </p:nvSpPr>
        <p:spPr>
          <a:xfrm>
            <a:off x="311700" y="-572700"/>
            <a:ext cx="8520600" cy="572700"/>
          </a:xfrm>
        </p:spPr>
        <p:txBody>
          <a:bodyPr spcFirstLastPara="1" wrap="square" lIns="91425" tIns="91425" rIns="91425" bIns="91425" anchor="b" anchorCtr="0">
            <a:normAutofit fontScale="90000"/>
          </a:bodyPr>
          <a:lstStyle/>
          <a:p>
            <a:r>
              <a:rPr lang="en-US" dirty="0"/>
              <a:t>Levels of ai adoption</a:t>
            </a:r>
          </a:p>
        </p:txBody>
      </p:sp>
      <p:pic>
        <p:nvPicPr>
          <p:cNvPr id="612" name="Google Shape;612;p91" descr="Image showing the levels of AI adoption" title="Cursor_and_6950a499eaa03127a54ecaad63b2e1a3c60100a634cf482d2880998d750d7423_png.jpg"/>
          <p:cNvPicPr preferRelativeResize="0"/>
          <p:nvPr/>
        </p:nvPicPr>
        <p:blipFill>
          <a:blip r:embed="rId3">
            <a:alphaModFix/>
          </a:blip>
          <a:stretch>
            <a:fillRect/>
          </a:stretch>
        </p:blipFill>
        <p:spPr>
          <a:xfrm>
            <a:off x="1484725" y="233300"/>
            <a:ext cx="6447927" cy="415812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92"/>
          <p:cNvSpPr txBox="1">
            <a:spLocks noGrp="1"/>
          </p:cNvSpPr>
          <p:nvPr>
            <p:ph type="title"/>
          </p:nvPr>
        </p:nvSpPr>
        <p:spPr>
          <a:xfrm>
            <a:off x="3147549" y="-974325"/>
            <a:ext cx="53583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500" b="1" dirty="0"/>
              <a:t>Questions? 1</a:t>
            </a:r>
            <a:endParaRPr sz="3500" b="1" dirty="0"/>
          </a:p>
        </p:txBody>
      </p:sp>
      <p:pic>
        <p:nvPicPr>
          <p:cNvPr id="619" name="Google Shape;619;p92" descr="people raising their hands "/>
          <p:cNvPicPr preferRelativeResize="0"/>
          <p:nvPr/>
        </p:nvPicPr>
        <p:blipFill>
          <a:blip r:embed="rId3">
            <a:alphaModFix/>
          </a:blip>
          <a:stretch>
            <a:fillRect/>
          </a:stretch>
        </p:blipFill>
        <p:spPr>
          <a:xfrm>
            <a:off x="2" y="1825"/>
            <a:ext cx="2805545" cy="5139846"/>
          </a:xfrm>
          <a:prstGeom prst="rect">
            <a:avLst/>
          </a:prstGeom>
          <a:noFill/>
          <a:ln>
            <a:noFill/>
          </a:ln>
        </p:spPr>
      </p:pic>
      <p:sp>
        <p:nvSpPr>
          <p:cNvPr id="2" name="Google Shape;617;p92">
            <a:extLst>
              <a:ext uri="{FF2B5EF4-FFF2-40B4-BE49-F238E27FC236}">
                <a16:creationId xmlns:a16="http://schemas.microsoft.com/office/drawing/2014/main" id="{94024979-3FAB-3AF2-ABDD-405D2A01F7AD}"/>
              </a:ext>
            </a:extLst>
          </p:cNvPr>
          <p:cNvSpPr txBox="1">
            <a:spLocks/>
          </p:cNvSpPr>
          <p:nvPr/>
        </p:nvSpPr>
        <p:spPr>
          <a:xfrm>
            <a:off x="3299950" y="1226350"/>
            <a:ext cx="5358300" cy="994200"/>
          </a:xfrm>
          <a:prstGeom prst="rect">
            <a:avLst/>
          </a:prstGeom>
          <a:noFill/>
          <a:ln>
            <a:noFill/>
          </a:ln>
        </p:spPr>
        <p:txBody>
          <a:bodyPr spcFirstLastPara="1" wrap="square" lIns="68575" tIns="34275" rIns="68575"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500" b="1" dirty="0"/>
              <a:t>Questions?  </a:t>
            </a:r>
          </a:p>
        </p:txBody>
      </p:sp>
      <p:sp>
        <p:nvSpPr>
          <p:cNvPr id="618" name="Google Shape;618;p92"/>
          <p:cNvSpPr txBox="1">
            <a:spLocks noGrp="1"/>
          </p:cNvSpPr>
          <p:nvPr>
            <p:ph type="body" idx="1"/>
          </p:nvPr>
        </p:nvSpPr>
        <p:spPr>
          <a:xfrm>
            <a:off x="3280900" y="2068150"/>
            <a:ext cx="5709000" cy="1580100"/>
          </a:xfrm>
          <a:prstGeom prst="rect">
            <a:avLst/>
          </a:prstGeom>
        </p:spPr>
        <p:txBody>
          <a:bodyPr spcFirstLastPara="1" wrap="square" lIns="68575" tIns="34275" rIns="68575" bIns="34275" anchor="t" anchorCtr="0">
            <a:normAutofit/>
          </a:bodyPr>
          <a:lstStyle/>
          <a:p>
            <a:pPr marL="457200" lvl="0" indent="-342900" algn="l" rtl="0">
              <a:lnSpc>
                <a:spcPct val="115000"/>
              </a:lnSpc>
              <a:spcBef>
                <a:spcPts val="0"/>
              </a:spcBef>
              <a:spcAft>
                <a:spcPts val="0"/>
              </a:spcAft>
              <a:buClr>
                <a:schemeClr val="dk1"/>
              </a:buClr>
              <a:buSzPts val="1800"/>
              <a:buChar char="●"/>
            </a:pPr>
            <a:r>
              <a:rPr lang="en">
                <a:solidFill>
                  <a:schemeClr val="dk1"/>
                </a:solidFill>
              </a:rPr>
              <a:t>Ask questions and share your thoughts</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Connect with us via email at </a:t>
            </a:r>
            <a:r>
              <a:rPr lang="en" u="sng">
                <a:solidFill>
                  <a:schemeClr val="hlink"/>
                </a:solidFill>
                <a:hlinkClick r:id="rId4"/>
              </a:rPr>
              <a:t>info@CIDDL.org</a:t>
            </a:r>
            <a:r>
              <a:rPr lang="en">
                <a:solidFill>
                  <a:schemeClr val="dk1"/>
                </a:solidFill>
              </a:rPr>
              <a:t> </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If interested in learning more about CIDDL or requesting products and services…</a:t>
            </a:r>
            <a:endParaRPr>
              <a:solidFill>
                <a:schemeClr val="dk1"/>
              </a:solidFill>
            </a:endParaRPr>
          </a:p>
        </p:txBody>
      </p:sp>
      <p:pic>
        <p:nvPicPr>
          <p:cNvPr id="620" name="Google Shape;620;p9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137250" y="3427025"/>
            <a:ext cx="1368599" cy="1368599"/>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50"/>
          <p:cNvSpPr txBox="1">
            <a:spLocks noGrp="1"/>
          </p:cNvSpPr>
          <p:nvPr>
            <p:ph type="title"/>
          </p:nvPr>
        </p:nvSpPr>
        <p:spPr>
          <a:xfrm>
            <a:off x="311700" y="1743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1400"/>
              </a:spcBef>
              <a:spcAft>
                <a:spcPts val="0"/>
              </a:spcAft>
              <a:buNone/>
            </a:pPr>
            <a:r>
              <a:rPr lang="en" sz="2500" b="1">
                <a:solidFill>
                  <a:srgbClr val="000000"/>
                </a:solidFill>
              </a:rPr>
              <a:t>Balancing three priorities</a:t>
            </a:r>
            <a:endParaRPr sz="4000">
              <a:solidFill>
                <a:srgbClr val="000000"/>
              </a:solidFill>
            </a:endParaRPr>
          </a:p>
          <a:p>
            <a:pPr marL="0" lvl="0" indent="0" algn="l" rtl="0">
              <a:spcBef>
                <a:spcPts val="400"/>
              </a:spcBef>
              <a:spcAft>
                <a:spcPts val="0"/>
              </a:spcAft>
              <a:buNone/>
            </a:pPr>
            <a:endParaRPr/>
          </a:p>
        </p:txBody>
      </p:sp>
      <p:sp>
        <p:nvSpPr>
          <p:cNvPr id="268" name="Google Shape;268;p50"/>
          <p:cNvSpPr txBox="1">
            <a:spLocks noGrp="1"/>
          </p:cNvSpPr>
          <p:nvPr>
            <p:ph type="body" idx="1"/>
          </p:nvPr>
        </p:nvSpPr>
        <p:spPr>
          <a:xfrm>
            <a:off x="355350" y="694375"/>
            <a:ext cx="8102100" cy="3506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Clr>
                <a:schemeClr val="dk1"/>
              </a:buClr>
              <a:buSzPts val="1018"/>
              <a:buFont typeface="Arial"/>
              <a:buNone/>
            </a:pPr>
            <a:r>
              <a:rPr lang="en" sz="1679" b="1">
                <a:solidFill>
                  <a:schemeClr val="dk1"/>
                </a:solidFill>
              </a:rPr>
              <a:t>1. Supporting Research on What Works</a:t>
            </a:r>
            <a:endParaRPr sz="1679" b="1">
              <a:solidFill>
                <a:schemeClr val="dk1"/>
              </a:solidFill>
            </a:endParaRPr>
          </a:p>
          <a:p>
            <a:pPr marL="457200" lvl="0" indent="0" algn="l" rtl="0">
              <a:lnSpc>
                <a:spcPct val="95000"/>
              </a:lnSpc>
              <a:spcBef>
                <a:spcPts val="0"/>
              </a:spcBef>
              <a:spcAft>
                <a:spcPts val="0"/>
              </a:spcAft>
              <a:buSzPts val="1018"/>
              <a:buNone/>
            </a:pPr>
            <a:r>
              <a:rPr lang="en" sz="1500">
                <a:solidFill>
                  <a:schemeClr val="dk1"/>
                </a:solidFill>
              </a:rPr>
              <a:t>We need sustained, rigorous research on effective AI-enhanced practices for students with disabilities, their families—and the faculty and educators who serve them. The AI is moving fast; the evidence base can’t lag behind. </a:t>
            </a:r>
            <a:endParaRPr sz="1500">
              <a:solidFill>
                <a:schemeClr val="dk1"/>
              </a:solidFill>
            </a:endParaRPr>
          </a:p>
          <a:p>
            <a:pPr marL="457200" lvl="0" indent="0" algn="l" rtl="0">
              <a:lnSpc>
                <a:spcPct val="95000"/>
              </a:lnSpc>
              <a:spcBef>
                <a:spcPts val="0"/>
              </a:spcBef>
              <a:spcAft>
                <a:spcPts val="0"/>
              </a:spcAft>
              <a:buClr>
                <a:schemeClr val="dk1"/>
              </a:buClr>
              <a:buSzPts val="1018"/>
              <a:buFont typeface="Arial"/>
              <a:buNone/>
            </a:pPr>
            <a:endParaRPr sz="1500">
              <a:solidFill>
                <a:schemeClr val="dk1"/>
              </a:solidFill>
            </a:endParaRPr>
          </a:p>
          <a:p>
            <a:pPr marL="0" lvl="0" indent="0" algn="l" rtl="0">
              <a:lnSpc>
                <a:spcPct val="95000"/>
              </a:lnSpc>
              <a:spcBef>
                <a:spcPts val="0"/>
              </a:spcBef>
              <a:spcAft>
                <a:spcPts val="0"/>
              </a:spcAft>
              <a:buClr>
                <a:schemeClr val="dk1"/>
              </a:buClr>
              <a:buSzPts val="1018"/>
              <a:buFont typeface="Arial"/>
              <a:buNone/>
            </a:pPr>
            <a:r>
              <a:rPr lang="en" sz="1679" b="1">
                <a:solidFill>
                  <a:schemeClr val="dk1"/>
                </a:solidFill>
              </a:rPr>
              <a:t>2. Helping Build the Nation’s Pipeline of AI-Ready Educators</a:t>
            </a:r>
            <a:endParaRPr sz="1679" b="1">
              <a:solidFill>
                <a:schemeClr val="dk1"/>
              </a:solidFill>
            </a:endParaRPr>
          </a:p>
          <a:p>
            <a:pPr marL="457200" lvl="0" indent="0" algn="l" rtl="0">
              <a:lnSpc>
                <a:spcPct val="95000"/>
              </a:lnSpc>
              <a:spcBef>
                <a:spcPts val="0"/>
              </a:spcBef>
              <a:spcAft>
                <a:spcPts val="0"/>
              </a:spcAft>
              <a:buSzPts val="1018"/>
              <a:buNone/>
            </a:pPr>
            <a:r>
              <a:rPr lang="en" sz="1500">
                <a:solidFill>
                  <a:schemeClr val="dk1"/>
                </a:solidFill>
              </a:rPr>
              <a:t>CIDDL is uniquely positioned to support personnel preparation in educational technology, AI, and assistive technology. We aim to support pathways that prepare future teachers, leaders, and researchers for AI-infused learning environments. </a:t>
            </a:r>
            <a:endParaRPr sz="1500">
              <a:solidFill>
                <a:schemeClr val="dk1"/>
              </a:solidFill>
            </a:endParaRPr>
          </a:p>
          <a:p>
            <a:pPr marL="457200" lvl="0" indent="0" algn="l" rtl="0">
              <a:lnSpc>
                <a:spcPct val="95000"/>
              </a:lnSpc>
              <a:spcBef>
                <a:spcPts val="0"/>
              </a:spcBef>
              <a:spcAft>
                <a:spcPts val="0"/>
              </a:spcAft>
              <a:buClr>
                <a:schemeClr val="dk1"/>
              </a:buClr>
              <a:buSzPts val="1018"/>
              <a:buFont typeface="Arial"/>
              <a:buNone/>
            </a:pPr>
            <a:endParaRPr sz="1679">
              <a:solidFill>
                <a:schemeClr val="dk1"/>
              </a:solidFill>
            </a:endParaRPr>
          </a:p>
          <a:p>
            <a:pPr marL="0" lvl="0" indent="0" algn="l" rtl="0">
              <a:lnSpc>
                <a:spcPct val="95000"/>
              </a:lnSpc>
              <a:spcBef>
                <a:spcPts val="0"/>
              </a:spcBef>
              <a:spcAft>
                <a:spcPts val="0"/>
              </a:spcAft>
              <a:buClr>
                <a:schemeClr val="dk1"/>
              </a:buClr>
              <a:buSzPts val="1018"/>
              <a:buFont typeface="Arial"/>
              <a:buNone/>
            </a:pPr>
            <a:r>
              <a:rPr lang="en" sz="1679" b="1">
                <a:solidFill>
                  <a:schemeClr val="dk1"/>
                </a:solidFill>
              </a:rPr>
              <a:t>3. Respond Emerging AI Needs from Higher Education, but also K–12 Systems</a:t>
            </a:r>
            <a:endParaRPr sz="1679" b="1">
              <a:solidFill>
                <a:schemeClr val="dk1"/>
              </a:solidFill>
            </a:endParaRPr>
          </a:p>
          <a:p>
            <a:pPr marL="457200" lvl="0" indent="0" algn="l" rtl="0">
              <a:lnSpc>
                <a:spcPct val="95000"/>
              </a:lnSpc>
              <a:spcBef>
                <a:spcPts val="0"/>
              </a:spcBef>
              <a:spcAft>
                <a:spcPts val="0"/>
              </a:spcAft>
              <a:buClr>
                <a:schemeClr val="dk1"/>
              </a:buClr>
              <a:buSzPts val="1018"/>
              <a:buFont typeface="Arial"/>
              <a:buNone/>
            </a:pPr>
            <a:r>
              <a:rPr lang="en" sz="1500">
                <a:solidFill>
                  <a:schemeClr val="dk1"/>
                </a:solidFill>
              </a:rPr>
              <a:t>Institutions of higher education, states, and schools districts are coming to us with urgent questions about AI integration, policy, procurement, accessibility to support of all students, including those with disabilities and their families. </a:t>
            </a:r>
            <a:endParaRPr sz="15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4" name="Google Shape;274;p51"/>
          <p:cNvSpPr txBox="1">
            <a:spLocks noGrp="1"/>
          </p:cNvSpPr>
          <p:nvPr>
            <p:ph type="title" idx="4294967295"/>
          </p:nvPr>
        </p:nvSpPr>
        <p:spPr>
          <a:xfrm>
            <a:off x="5199000" y="4539000"/>
            <a:ext cx="3945000" cy="461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lt1"/>
                </a:solidFill>
                <a:effectLst/>
                <a:uLnTx/>
                <a:uFillTx/>
                <a:latin typeface="Arial"/>
                <a:ea typeface="Arial"/>
                <a:cs typeface="Arial"/>
                <a:sym typeface="Arial"/>
              </a:rPr>
              <a:t>Learn more at </a:t>
            </a:r>
            <a:r>
              <a:rPr kumimoji="0" lang="en-US" sz="1800" b="1" i="0" u="none" strike="noStrike" kern="0" cap="none" spc="0" normalizeH="0" baseline="0" noProof="0" dirty="0" err="1">
                <a:ln>
                  <a:noFill/>
                </a:ln>
                <a:solidFill>
                  <a:schemeClr val="lt1"/>
                </a:solidFill>
                <a:effectLst/>
                <a:uLnTx/>
                <a:uFillTx/>
                <a:latin typeface="Arial"/>
                <a:ea typeface="Arial"/>
                <a:cs typeface="Arial"/>
                <a:sym typeface="Arial"/>
              </a:rPr>
              <a:t>CIDDL.org</a:t>
            </a:r>
            <a:endParaRPr kumimoji="0" lang="en-US" sz="1800" b="1"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273" name="Google Shape;273;p51" descr="Image of the CIDDL website home page" title="CIDDL_-_Center_for_Innovation__Design__and_Digital_Learning.png">
            <a:hlinkClick r:id="rId3"/>
          </p:cNvPr>
          <p:cNvPicPr preferRelativeResize="0"/>
          <p:nvPr/>
        </p:nvPicPr>
        <p:blipFill>
          <a:blip r:embed="rId4">
            <a:alphaModFix/>
          </a:blip>
          <a:stretch>
            <a:fillRect/>
          </a:stretch>
        </p:blipFill>
        <p:spPr>
          <a:xfrm>
            <a:off x="1804375" y="214350"/>
            <a:ext cx="5450399" cy="4125027"/>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52"/>
          <p:cNvSpPr txBox="1">
            <a:spLocks noGrp="1"/>
          </p:cNvSpPr>
          <p:nvPr>
            <p:ph type="title"/>
          </p:nvPr>
        </p:nvSpPr>
        <p:spPr>
          <a:xfrm>
            <a:off x="250125" y="9186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4100">
                <a:latin typeface="Calibri"/>
                <a:ea typeface="Calibri"/>
                <a:cs typeface="Calibri"/>
                <a:sym typeface="Calibri"/>
              </a:rPr>
              <a:t>Why AI Matters in Education</a:t>
            </a:r>
            <a:endParaRPr sz="2500"/>
          </a:p>
        </p:txBody>
      </p:sp>
      <p:sp>
        <p:nvSpPr>
          <p:cNvPr id="280" name="Google Shape;280;p52"/>
          <p:cNvSpPr txBox="1">
            <a:spLocks noGrp="1"/>
          </p:cNvSpPr>
          <p:nvPr>
            <p:ph type="body" idx="1"/>
          </p:nvPr>
        </p:nvSpPr>
        <p:spPr>
          <a:xfrm>
            <a:off x="250125" y="1128500"/>
            <a:ext cx="4788300" cy="3270600"/>
          </a:xfrm>
          <a:prstGeom prst="rect">
            <a:avLst/>
          </a:prstGeom>
        </p:spPr>
        <p:txBody>
          <a:bodyPr spcFirstLastPara="1" wrap="square" lIns="68575" tIns="34275" rIns="68575" bIns="34275" anchor="t" anchorCtr="0">
            <a:normAutofit fontScale="92500"/>
          </a:bodyPr>
          <a:lstStyle/>
          <a:p>
            <a:pPr marL="457200" lvl="0" indent="-377190" algn="l" rtl="0">
              <a:lnSpc>
                <a:spcPct val="105000"/>
              </a:lnSpc>
              <a:spcBef>
                <a:spcPts val="800"/>
              </a:spcBef>
              <a:spcAft>
                <a:spcPts val="0"/>
              </a:spcAft>
              <a:buClr>
                <a:schemeClr val="dk1"/>
              </a:buClr>
              <a:buSzPts val="2340"/>
              <a:buFont typeface="Calibri"/>
              <a:buChar char="●"/>
            </a:pPr>
            <a:r>
              <a:rPr lang="en" sz="2340">
                <a:solidFill>
                  <a:schemeClr val="dk1"/>
                </a:solidFill>
                <a:latin typeface="Calibri"/>
                <a:ea typeface="Calibri"/>
                <a:cs typeface="Calibri"/>
                <a:sym typeface="Calibri"/>
              </a:rPr>
              <a:t>AI is already influencing how students learn and educators teach.</a:t>
            </a:r>
            <a:endParaRPr sz="2340">
              <a:solidFill>
                <a:schemeClr val="dk1"/>
              </a:solidFill>
              <a:latin typeface="Calibri"/>
              <a:ea typeface="Calibri"/>
              <a:cs typeface="Calibri"/>
              <a:sym typeface="Calibri"/>
            </a:endParaRPr>
          </a:p>
          <a:p>
            <a:pPr marL="457200" lvl="0" indent="-377190" algn="l" rtl="0">
              <a:lnSpc>
                <a:spcPct val="105000"/>
              </a:lnSpc>
              <a:spcBef>
                <a:spcPts val="0"/>
              </a:spcBef>
              <a:spcAft>
                <a:spcPts val="0"/>
              </a:spcAft>
              <a:buClr>
                <a:schemeClr val="dk1"/>
              </a:buClr>
              <a:buSzPts val="2340"/>
              <a:buFont typeface="Calibri"/>
              <a:buChar char="●"/>
            </a:pPr>
            <a:r>
              <a:rPr lang="en" sz="2340">
                <a:solidFill>
                  <a:schemeClr val="dk1"/>
                </a:solidFill>
                <a:latin typeface="Calibri"/>
                <a:ea typeface="Calibri"/>
                <a:cs typeface="Calibri"/>
                <a:sym typeface="Calibri"/>
              </a:rPr>
              <a:t>Supporting teachers in reducing their workload.</a:t>
            </a:r>
            <a:endParaRPr sz="2340">
              <a:solidFill>
                <a:schemeClr val="dk1"/>
              </a:solidFill>
              <a:latin typeface="Calibri"/>
              <a:ea typeface="Calibri"/>
              <a:cs typeface="Calibri"/>
              <a:sym typeface="Calibri"/>
            </a:endParaRPr>
          </a:p>
          <a:p>
            <a:pPr marL="457200" lvl="0" indent="-377190" algn="l" rtl="0">
              <a:lnSpc>
                <a:spcPct val="105000"/>
              </a:lnSpc>
              <a:spcBef>
                <a:spcPts val="0"/>
              </a:spcBef>
              <a:spcAft>
                <a:spcPts val="0"/>
              </a:spcAft>
              <a:buClr>
                <a:schemeClr val="dk1"/>
              </a:buClr>
              <a:buSzPts val="2340"/>
              <a:buFont typeface="Calibri"/>
              <a:buChar char="●"/>
            </a:pPr>
            <a:r>
              <a:rPr lang="en" sz="2340">
                <a:solidFill>
                  <a:schemeClr val="dk1"/>
                </a:solidFill>
                <a:latin typeface="Calibri"/>
                <a:ea typeface="Calibri"/>
                <a:cs typeface="Calibri"/>
                <a:sym typeface="Calibri"/>
              </a:rPr>
              <a:t>Opens new pathways for personalization, access, and engagement.</a:t>
            </a:r>
            <a:endParaRPr sz="2640">
              <a:solidFill>
                <a:schemeClr val="dk1"/>
              </a:solidFill>
              <a:latin typeface="Calibri"/>
              <a:ea typeface="Calibri"/>
              <a:cs typeface="Calibri"/>
              <a:sym typeface="Calibri"/>
            </a:endParaRPr>
          </a:p>
          <a:p>
            <a:pPr marL="457200" lvl="0" indent="-377190" algn="l" rtl="0">
              <a:lnSpc>
                <a:spcPct val="105000"/>
              </a:lnSpc>
              <a:spcBef>
                <a:spcPts val="0"/>
              </a:spcBef>
              <a:spcAft>
                <a:spcPts val="0"/>
              </a:spcAft>
              <a:buClr>
                <a:schemeClr val="dk1"/>
              </a:buClr>
              <a:buSzPts val="2340"/>
              <a:buFont typeface="Calibri"/>
              <a:buChar char="●"/>
            </a:pPr>
            <a:r>
              <a:rPr lang="en" sz="2340">
                <a:solidFill>
                  <a:schemeClr val="dk1"/>
                </a:solidFill>
                <a:latin typeface="Calibri"/>
                <a:ea typeface="Calibri"/>
                <a:cs typeface="Calibri"/>
                <a:sym typeface="Calibri"/>
              </a:rPr>
              <a:t>Understanding both capabilities and responsible use is critical.</a:t>
            </a:r>
            <a:endParaRPr sz="1360"/>
          </a:p>
        </p:txBody>
      </p:sp>
      <p:pic>
        <p:nvPicPr>
          <p:cNvPr id="281" name="Google Shape;281;p52" descr="multiple indiviudals working on their computer and one computer says why AI matters"/>
          <p:cNvPicPr preferRelativeResize="0"/>
          <p:nvPr/>
        </p:nvPicPr>
        <p:blipFill>
          <a:blip r:embed="rId3">
            <a:alphaModFix/>
          </a:blip>
          <a:stretch>
            <a:fillRect/>
          </a:stretch>
        </p:blipFill>
        <p:spPr>
          <a:xfrm>
            <a:off x="5395250" y="994313"/>
            <a:ext cx="3454125" cy="3454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53"/>
          <p:cNvSpPr txBox="1">
            <a:spLocks noGrp="1"/>
          </p:cNvSpPr>
          <p:nvPr>
            <p:ph type="title"/>
          </p:nvPr>
        </p:nvSpPr>
        <p:spPr>
          <a:xfrm>
            <a:off x="340100" y="2379125"/>
            <a:ext cx="3817200" cy="7938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500"/>
              <a:buFont typeface="Play"/>
              <a:buNone/>
            </a:pPr>
            <a:r>
              <a:rPr lang="en"/>
              <a:t>What is AI? </a:t>
            </a:r>
            <a:endParaRPr/>
          </a:p>
        </p:txBody>
      </p:sp>
      <p:pic>
        <p:nvPicPr>
          <p:cNvPr id="287" name="Google Shape;287;p53" descr="young boy holding binoculars "/>
          <p:cNvPicPr preferRelativeResize="0"/>
          <p:nvPr/>
        </p:nvPicPr>
        <p:blipFill>
          <a:blip r:embed="rId3">
            <a:alphaModFix/>
          </a:blip>
          <a:stretch>
            <a:fillRect/>
          </a:stretch>
        </p:blipFill>
        <p:spPr>
          <a:xfrm>
            <a:off x="4627100" y="0"/>
            <a:ext cx="4476784"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3" name="Google Shape;293;p54"/>
          <p:cNvSpPr txBox="1">
            <a:spLocks noGrp="1"/>
          </p:cNvSpPr>
          <p:nvPr>
            <p:ph type="title" idx="4294967295"/>
          </p:nvPr>
        </p:nvSpPr>
        <p:spPr>
          <a:xfrm>
            <a:off x="118175" y="228675"/>
            <a:ext cx="4770900" cy="618000"/>
          </a:xfrm>
          <a:prstGeom prst="rect">
            <a:avLst/>
          </a:prstGeom>
          <a:noFill/>
          <a:ln>
            <a:noFill/>
            <a:prstDash/>
          </a:ln>
          <a:effectLst/>
        </p:spPr>
        <p:txBody>
          <a:bodyPr rot="0" spcFirstLastPara="1" vertOverflow="overflow" horzOverflow="overflow" vert="horz" wrap="square" lIns="68575" tIns="68575" rIns="68575" bIns="6857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0"/>
              </a:spcAft>
              <a:buClr>
                <a:schemeClr val="dk1"/>
              </a:buClr>
              <a:buSzPts val="800"/>
              <a:buFont typeface="Arial"/>
              <a:buNone/>
              <a:tabLst/>
              <a:defRPr/>
            </a:pPr>
            <a:r>
              <a:rPr kumimoji="0" lang="en-US" sz="2900" b="1" i="0" u="none" strike="noStrike" kern="0" cap="none" spc="0" normalizeH="0" baseline="0" noProof="0" dirty="0">
                <a:ln>
                  <a:noFill/>
                </a:ln>
                <a:solidFill>
                  <a:schemeClr val="dk1"/>
                </a:solidFill>
                <a:effectLst/>
                <a:uLnTx/>
                <a:uFillTx/>
                <a:latin typeface="Arial"/>
                <a:ea typeface="Arial"/>
                <a:cs typeface="Arial"/>
                <a:sym typeface="Arial"/>
              </a:rPr>
              <a:t>Artificial Intelligence (AI)</a:t>
            </a:r>
            <a:endParaRPr kumimoji="0" lang="en-US" sz="3000" b="0" i="0" u="none" strike="noStrike" kern="0" cap="none" spc="0" normalizeH="0" baseline="0" noProof="0" dirty="0">
              <a:ln>
                <a:noFill/>
              </a:ln>
              <a:solidFill>
                <a:schemeClr val="dk1"/>
              </a:solidFill>
              <a:effectLst/>
              <a:uLnTx/>
              <a:uFillTx/>
              <a:latin typeface="Arial"/>
              <a:ea typeface="Arial"/>
              <a:cs typeface="Arial"/>
              <a:sym typeface="Arial"/>
            </a:endParaRPr>
          </a:p>
        </p:txBody>
      </p:sp>
      <p:pic>
        <p:nvPicPr>
          <p:cNvPr id="294" name="Google Shape;294;p54" descr=" early childhood teacher using AI"/>
          <p:cNvPicPr preferRelativeResize="0"/>
          <p:nvPr/>
        </p:nvPicPr>
        <p:blipFill>
          <a:blip r:embed="rId3">
            <a:alphaModFix/>
          </a:blip>
          <a:stretch>
            <a:fillRect/>
          </a:stretch>
        </p:blipFill>
        <p:spPr>
          <a:xfrm>
            <a:off x="345550" y="1160200"/>
            <a:ext cx="3100575" cy="3100575"/>
          </a:xfrm>
          <a:prstGeom prst="rect">
            <a:avLst/>
          </a:prstGeom>
          <a:noFill/>
          <a:ln>
            <a:noFill/>
          </a:ln>
        </p:spPr>
      </p:pic>
      <p:sp>
        <p:nvSpPr>
          <p:cNvPr id="292" name="Google Shape;292;p54"/>
          <p:cNvSpPr txBox="1">
            <a:spLocks noGrp="1"/>
          </p:cNvSpPr>
          <p:nvPr>
            <p:ph type="body" idx="1"/>
          </p:nvPr>
        </p:nvSpPr>
        <p:spPr>
          <a:xfrm>
            <a:off x="3561200" y="1063188"/>
            <a:ext cx="5434500" cy="32946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620"/>
              <a:buFont typeface="Arial"/>
              <a:buNone/>
            </a:pPr>
            <a:r>
              <a:rPr lang="en" sz="1950">
                <a:solidFill>
                  <a:schemeClr val="dk1"/>
                </a:solidFill>
              </a:rPr>
              <a:t>Basic: </a:t>
            </a:r>
            <a:r>
              <a:rPr lang="en" sz="1950" b="1">
                <a:solidFill>
                  <a:schemeClr val="dk1"/>
                </a:solidFill>
              </a:rPr>
              <a:t>The simulation of human intelligence processes by machines.</a:t>
            </a:r>
            <a:r>
              <a:rPr lang="en" sz="1950">
                <a:solidFill>
                  <a:schemeClr val="dk1"/>
                </a:solidFill>
              </a:rPr>
              <a:t> </a:t>
            </a:r>
            <a:endParaRPr sz="1950">
              <a:solidFill>
                <a:schemeClr val="dk1"/>
              </a:solidFill>
            </a:endParaRPr>
          </a:p>
          <a:p>
            <a:pPr marL="0" lvl="0" indent="0" algn="l" rtl="0">
              <a:lnSpc>
                <a:spcPct val="115000"/>
              </a:lnSpc>
              <a:spcBef>
                <a:spcPts val="0"/>
              </a:spcBef>
              <a:spcAft>
                <a:spcPts val="0"/>
              </a:spcAft>
              <a:buClr>
                <a:schemeClr val="dk1"/>
              </a:buClr>
              <a:buSzPts val="620"/>
              <a:buFont typeface="Arial"/>
              <a:buNone/>
            </a:pPr>
            <a:endParaRPr sz="1950">
              <a:solidFill>
                <a:schemeClr val="dk1"/>
              </a:solidFill>
            </a:endParaRPr>
          </a:p>
          <a:p>
            <a:pPr marL="0" lvl="0" indent="0" algn="l" rtl="0">
              <a:lnSpc>
                <a:spcPct val="115000"/>
              </a:lnSpc>
              <a:spcBef>
                <a:spcPts val="0"/>
              </a:spcBef>
              <a:spcAft>
                <a:spcPts val="0"/>
              </a:spcAft>
              <a:buClr>
                <a:schemeClr val="dk1"/>
              </a:buClr>
              <a:buSzPts val="800"/>
              <a:buFont typeface="Arial"/>
              <a:buNone/>
            </a:pPr>
            <a:r>
              <a:rPr lang="en" sz="2000">
                <a:solidFill>
                  <a:schemeClr val="dk1"/>
                </a:solidFill>
              </a:rPr>
              <a:t>A bit more…</a:t>
            </a:r>
            <a:r>
              <a:rPr lang="en" sz="2000" b="1">
                <a:solidFill>
                  <a:schemeClr val="dk1"/>
                </a:solidFill>
              </a:rPr>
              <a:t> Artificial Intelligence (AI) as a machine-based system capable of making predictions, recommendations, or decisions that impact real or virtual environments, based on human-defined objectives</a:t>
            </a:r>
            <a:r>
              <a:rPr lang="en" sz="2000" b="1">
                <a:solidFill>
                  <a:srgbClr val="001D35"/>
                </a:solidFill>
                <a:highlight>
                  <a:schemeClr val="lt1"/>
                </a:highlight>
              </a:rPr>
              <a:t>. </a:t>
            </a:r>
            <a:r>
              <a:rPr lang="en" sz="1350">
                <a:solidFill>
                  <a:srgbClr val="001D35"/>
                </a:solidFill>
                <a:highlight>
                  <a:schemeClr val="lt1"/>
                </a:highlight>
              </a:rPr>
              <a:t>15 U.S. Code § 9401(3)</a:t>
            </a:r>
            <a:endParaRPr sz="1950">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2108</Words>
  <Application>Microsoft Macintosh PowerPoint</Application>
  <PresentationFormat>On-screen Show (16:9)</PresentationFormat>
  <Paragraphs>237</Paragraphs>
  <Slides>47</Slides>
  <Notes>47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47</vt:i4>
      </vt:variant>
    </vt:vector>
  </HeadingPairs>
  <TitlesOfParts>
    <vt:vector size="59" baseType="lpstr">
      <vt:lpstr>Arial</vt:lpstr>
      <vt:lpstr>Antic</vt:lpstr>
      <vt:lpstr>Roboto Thin</vt:lpstr>
      <vt:lpstr>Roboto</vt:lpstr>
      <vt:lpstr>Calibri</vt:lpstr>
      <vt:lpstr>Atkinson Hyperlegible</vt:lpstr>
      <vt:lpstr>Roboto Medium</vt:lpstr>
      <vt:lpstr>Play</vt:lpstr>
      <vt:lpstr>Arial Black</vt:lpstr>
      <vt:lpstr>Heebo</vt:lpstr>
      <vt:lpstr>Simple Light</vt:lpstr>
      <vt:lpstr>Simple Light</vt:lpstr>
      <vt:lpstr>Insight to Action: Using AI to Enhance Teaching and Learning</vt:lpstr>
      <vt:lpstr>Quick Introduction </vt:lpstr>
      <vt:lpstr>The Center for Innovation, Design, and Digital Learning (CIDDL) serves as the National Center to Improve Faculty Capacity to use Educational Technology in Special Education Personnel and Leadership Preparation Programs.</vt:lpstr>
      <vt:lpstr>CIDDL is Focused on… </vt:lpstr>
      <vt:lpstr>Balancing three priorities </vt:lpstr>
      <vt:lpstr>Learn more at CIDDL.org</vt:lpstr>
      <vt:lpstr>Why AI Matters in Education</vt:lpstr>
      <vt:lpstr>What is AI? </vt:lpstr>
      <vt:lpstr>Artificial Intelligence (AI)</vt:lpstr>
      <vt:lpstr>resources</vt:lpstr>
      <vt:lpstr>Building AI Literacy, Fluency, and Collaboration</vt:lpstr>
      <vt:lpstr>North Carolina Department of Public Instruction (April 2024). North Carolina Generative AI Implementation - https://go.ncdpi.gov/AI_Guidelines</vt:lpstr>
      <vt:lpstr>Teach &amp; AI Collaboration</vt:lpstr>
      <vt:lpstr>AI Literacy Foundations</vt:lpstr>
      <vt:lpstr>AI in Education Practice</vt:lpstr>
      <vt:lpstr>Human-AI Collaboration</vt:lpstr>
      <vt:lpstr>Basics of Effective Prompting</vt:lpstr>
      <vt:lpstr>Six Components of Prompt Engineering</vt:lpstr>
      <vt:lpstr>Examples…</vt:lpstr>
      <vt:lpstr>High-Leverage Practices (HLPs) </vt:lpstr>
      <vt:lpstr>Hlps fundamental</vt:lpstr>
      <vt:lpstr>HLPs</vt:lpstr>
      <vt:lpstr>HLP Activity: Think. Pair. Share.</vt:lpstr>
      <vt:lpstr>Case Study Simulator</vt:lpstr>
      <vt:lpstr>An AI Agent (Manus) at Work… </vt:lpstr>
      <vt:lpstr>Personalizing &amp; Customizing at GPT</vt:lpstr>
      <vt:lpstr>You can personalize and customize GPTs.</vt:lpstr>
      <vt:lpstr>What do you remember about me?</vt:lpstr>
      <vt:lpstr>Customize a GPT</vt:lpstr>
      <vt:lpstr>Some CIDDL Resources… </vt:lpstr>
      <vt:lpstr>AI State Guidance for K-12 Education</vt:lpstr>
      <vt:lpstr>Artificial Intelligence: </vt:lpstr>
      <vt:lpstr>CIDDL Tech Alliance Case Studies and Resources</vt:lpstr>
      <vt:lpstr>framework</vt:lpstr>
      <vt:lpstr>Leveraging tech</vt:lpstr>
      <vt:lpstr>AI</vt:lpstr>
      <vt:lpstr>Questions? </vt:lpstr>
      <vt:lpstr>Back Pocket</vt:lpstr>
      <vt:lpstr>Let’s Chat Guardrails and Guidelines.. </vt:lpstr>
      <vt:lpstr>Where Is AI Already Showing Up?</vt:lpstr>
      <vt:lpstr>Three Core Guardrail Lenses</vt:lpstr>
      <vt:lpstr>Why Guardrails, Why Now?</vt:lpstr>
      <vt:lpstr>Guardrails: Safety &amp; Privacy</vt:lpstr>
      <vt:lpstr>Guardrails: Opportunity for All </vt:lpstr>
      <vt:lpstr>Transparency &amp; Accountability</vt:lpstr>
      <vt:lpstr>Levels of ai adoption</vt:lpstr>
      <vt:lpstr>Questions?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Emma R Ostovar</cp:lastModifiedBy>
  <cp:revision>5</cp:revision>
  <dcterms:modified xsi:type="dcterms:W3CDTF">2026-03-13T17:05:38Z</dcterms:modified>
</cp:coreProperties>
</file>