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4"/>
    <p:sldMasterId id="2147483729" r:id="rId5"/>
    <p:sldMasterId id="2147483747" r:id="rId6"/>
  </p:sldMasterIdLst>
  <p:notesMasterIdLst>
    <p:notesMasterId r:id="rId26"/>
  </p:notesMasterIdLst>
  <p:sldIdLst>
    <p:sldId id="433" r:id="rId7"/>
    <p:sldId id="409" r:id="rId8"/>
    <p:sldId id="444" r:id="rId9"/>
    <p:sldId id="446" r:id="rId10"/>
    <p:sldId id="431" r:id="rId11"/>
    <p:sldId id="418" r:id="rId12"/>
    <p:sldId id="448" r:id="rId13"/>
    <p:sldId id="452" r:id="rId14"/>
    <p:sldId id="455" r:id="rId15"/>
    <p:sldId id="259" r:id="rId16"/>
    <p:sldId id="260" r:id="rId17"/>
    <p:sldId id="256" r:id="rId18"/>
    <p:sldId id="257" r:id="rId19"/>
    <p:sldId id="258" r:id="rId20"/>
    <p:sldId id="451" r:id="rId21"/>
    <p:sldId id="424" r:id="rId22"/>
    <p:sldId id="427" r:id="rId23"/>
    <p:sldId id="454" r:id="rId24"/>
    <p:sldId id="28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617C844F-8032-E174-381C-04B481350995}" name="Berner, Abby" initials="BA" userId="S::aberner@air.org::277c5591-87ba-4224-870d-29a700902219" providerId="AD"/>
  <p188:author id="{7DA72D90-5E0A-F710-A4B6-533CC9DDEAEC}" name="White, Lisa D." initials="WL" userId="S::lisawhite_ufl.edu#ext#@msair.onmicrosoft.com::11228c34-2088-4337-9179-1da7019e2f75" providerId="AD"/>
  <p188:author id="{81CDEEAE-5F70-FDAA-3CE0-D7A05455D498}" name="Wills, Meghan" initials="WM" userId="S::mwills@air.org::e180a45d-eb4e-4d86-abad-27504fa0ef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6F5F1"/>
    <a:srgbClr val="2075BC"/>
    <a:srgbClr val="1F75B3"/>
    <a:srgbClr val="002060"/>
    <a:srgbClr val="C2D6E0"/>
    <a:srgbClr val="E0EDF4"/>
    <a:srgbClr val="E9F2F7"/>
    <a:srgbClr val="B8D7E6"/>
    <a:srgbClr val="2995CF"/>
    <a:srgbClr val="D7E8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869E38-8DD7-17BE-3613-FCACA651FF18}" v="1" dt="2026-03-17T14:19:32.830"/>
    <p1510:client id="{190E3509-47D0-7E47-6B01-3F8DD523004D}" v="18" dt="2026-03-17T17:40:46.084"/>
    <p1510:client id="{2020B405-1C13-4868-BA43-822703349DE1}" v="78" dt="2026-03-17T16:07:34.282"/>
    <p1510:client id="{AF598C52-91ED-E6B0-47E9-5A3A09E6192D}" v="3" dt="2026-03-17T10:46:35.309"/>
    <p1510:client id="{B502971C-6C3C-F24E-AEC6-349AD7A17F73}" v="1" dt="2026-03-17T10:48:12.5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73"/>
    <p:restoredTop sz="94694"/>
  </p:normalViewPr>
  <p:slideViewPr>
    <p:cSldViewPr snapToGrid="0">
      <p:cViewPr varScale="1">
        <p:scale>
          <a:sx n="109" d="100"/>
          <a:sy n="109" d="100"/>
        </p:scale>
        <p:origin x="208" y="448"/>
      </p:cViewPr>
      <p:guideLst/>
    </p:cSldViewPr>
  </p:slideViewPr>
  <p:outlineViewPr>
    <p:cViewPr>
      <p:scale>
        <a:sx n="33" d="100"/>
        <a:sy n="33" d="100"/>
      </p:scale>
      <p:origin x="0" y="-594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hite, Lisa D." userId="10651e63-8ceb-4394-85b4-422a494256a6" providerId="ADAL" clId="{84F023C8-A67D-522B-85F5-01EB928CAF6F}"/>
    <pc:docChg chg="undo custSel addSld delSld modSld">
      <pc:chgData name="White, Lisa D." userId="10651e63-8ceb-4394-85b4-422a494256a6" providerId="ADAL" clId="{84F023C8-A67D-522B-85F5-01EB928CAF6F}" dt="2026-03-17T10:48:12.520" v="193"/>
      <pc:docMkLst>
        <pc:docMk/>
      </pc:docMkLst>
      <pc:sldChg chg="add">
        <pc:chgData name="White, Lisa D." userId="10651e63-8ceb-4394-85b4-422a494256a6" providerId="ADAL" clId="{84F023C8-A67D-522B-85F5-01EB928CAF6F}" dt="2026-03-13T18:23:02.179" v="104"/>
        <pc:sldMkLst>
          <pc:docMk/>
          <pc:sldMk cId="2364182864" sldId="256"/>
        </pc:sldMkLst>
      </pc:sldChg>
      <pc:sldChg chg="add">
        <pc:chgData name="White, Lisa D." userId="10651e63-8ceb-4394-85b4-422a494256a6" providerId="ADAL" clId="{84F023C8-A67D-522B-85F5-01EB928CAF6F}" dt="2026-03-13T18:23:02.179" v="104"/>
        <pc:sldMkLst>
          <pc:docMk/>
          <pc:sldMk cId="1904578391" sldId="257"/>
        </pc:sldMkLst>
      </pc:sldChg>
      <pc:sldChg chg="add">
        <pc:chgData name="White, Lisa D." userId="10651e63-8ceb-4394-85b4-422a494256a6" providerId="ADAL" clId="{84F023C8-A67D-522B-85F5-01EB928CAF6F}" dt="2026-03-13T18:23:02.179" v="104"/>
        <pc:sldMkLst>
          <pc:docMk/>
          <pc:sldMk cId="1580498994" sldId="258"/>
        </pc:sldMkLst>
      </pc:sldChg>
      <pc:sldChg chg="add">
        <pc:chgData name="White, Lisa D." userId="10651e63-8ceb-4394-85b4-422a494256a6" providerId="ADAL" clId="{84F023C8-A67D-522B-85F5-01EB928CAF6F}" dt="2026-03-17T10:48:12.520" v="193"/>
        <pc:sldMkLst>
          <pc:docMk/>
          <pc:sldMk cId="2772572534" sldId="259"/>
        </pc:sldMkLst>
      </pc:sldChg>
      <pc:sldChg chg="add">
        <pc:chgData name="White, Lisa D." userId="10651e63-8ceb-4394-85b4-422a494256a6" providerId="ADAL" clId="{84F023C8-A67D-522B-85F5-01EB928CAF6F}" dt="2026-03-17T10:48:12.520" v="193"/>
        <pc:sldMkLst>
          <pc:docMk/>
          <pc:sldMk cId="80925508" sldId="260"/>
        </pc:sldMkLst>
      </pc:sldChg>
      <pc:sldChg chg="modSp mod">
        <pc:chgData name="White, Lisa D." userId="10651e63-8ceb-4394-85b4-422a494256a6" providerId="ADAL" clId="{84F023C8-A67D-522B-85F5-01EB928CAF6F}" dt="2026-03-13T18:56:10.035" v="192" actId="1076"/>
        <pc:sldMkLst>
          <pc:docMk/>
          <pc:sldMk cId="3546477017" sldId="451"/>
        </pc:sldMkLst>
        <pc:spChg chg="mod">
          <ac:chgData name="White, Lisa D." userId="10651e63-8ceb-4394-85b4-422a494256a6" providerId="ADAL" clId="{84F023C8-A67D-522B-85F5-01EB928CAF6F}" dt="2026-03-13T18:55:40.717" v="173"/>
          <ac:spMkLst>
            <pc:docMk/>
            <pc:sldMk cId="3546477017" sldId="451"/>
            <ac:spMk id="5" creationId="{37E0B7A6-3149-D5E5-98F7-262B21263037}"/>
          </ac:spMkLst>
        </pc:spChg>
        <pc:spChg chg="mod">
          <ac:chgData name="White, Lisa D." userId="10651e63-8ceb-4394-85b4-422a494256a6" providerId="ADAL" clId="{84F023C8-A67D-522B-85F5-01EB928CAF6F}" dt="2026-03-13T18:55:49.626" v="181" actId="20577"/>
          <ac:spMkLst>
            <pc:docMk/>
            <pc:sldMk cId="3546477017" sldId="451"/>
            <ac:spMk id="7" creationId="{DEBFF4D8-508D-ED63-3DB0-6E2FA1254F1B}"/>
          </ac:spMkLst>
        </pc:spChg>
        <pc:spChg chg="mod">
          <ac:chgData name="White, Lisa D." userId="10651e63-8ceb-4394-85b4-422a494256a6" providerId="ADAL" clId="{84F023C8-A67D-522B-85F5-01EB928CAF6F}" dt="2026-03-13T18:44:34.502" v="171"/>
          <ac:spMkLst>
            <pc:docMk/>
            <pc:sldMk cId="3546477017" sldId="451"/>
            <ac:spMk id="11" creationId="{27725089-1C87-61A5-340F-D50C675580FE}"/>
          </ac:spMkLst>
        </pc:spChg>
        <pc:spChg chg="mod">
          <ac:chgData name="White, Lisa D." userId="10651e63-8ceb-4394-85b4-422a494256a6" providerId="ADAL" clId="{84F023C8-A67D-522B-85F5-01EB928CAF6F}" dt="2026-03-13T18:56:10.035" v="192" actId="1076"/>
          <ac:spMkLst>
            <pc:docMk/>
            <pc:sldMk cId="3546477017" sldId="451"/>
            <ac:spMk id="12" creationId="{0AF26B51-69A7-9D23-213D-7041DCBD3007}"/>
          </ac:spMkLst>
        </pc:spChg>
        <pc:grpChg chg="mod">
          <ac:chgData name="White, Lisa D." userId="10651e63-8ceb-4394-85b4-422a494256a6" providerId="ADAL" clId="{84F023C8-A67D-522B-85F5-01EB928CAF6F}" dt="2026-03-13T18:44:34.502" v="171"/>
          <ac:grpSpMkLst>
            <pc:docMk/>
            <pc:sldMk cId="3546477017" sldId="451"/>
            <ac:grpSpMk id="3" creationId="{B9020CB5-516D-8D59-D4BB-E184EFC29FAA}"/>
          </ac:grpSpMkLst>
        </pc:grpChg>
        <pc:grpChg chg="mod">
          <ac:chgData name="White, Lisa D." userId="10651e63-8ceb-4394-85b4-422a494256a6" providerId="ADAL" clId="{84F023C8-A67D-522B-85F5-01EB928CAF6F}" dt="2026-03-13T18:55:40.717" v="173"/>
          <ac:grpSpMkLst>
            <pc:docMk/>
            <pc:sldMk cId="3546477017" sldId="451"/>
            <ac:grpSpMk id="4" creationId="{D155E4AB-0DB0-8294-2C85-2D83770B2C94}"/>
          </ac:grpSpMkLst>
        </pc:grpChg>
      </pc:sldChg>
      <pc:sldChg chg="modSp mod">
        <pc:chgData name="White, Lisa D." userId="10651e63-8ceb-4394-85b4-422a494256a6" providerId="ADAL" clId="{84F023C8-A67D-522B-85F5-01EB928CAF6F}" dt="2026-03-13T18:29:24.272" v="170" actId="1076"/>
        <pc:sldMkLst>
          <pc:docMk/>
          <pc:sldMk cId="2914235422" sldId="454"/>
        </pc:sldMkLst>
        <pc:spChg chg="mod">
          <ac:chgData name="White, Lisa D." userId="10651e63-8ceb-4394-85b4-422a494256a6" providerId="ADAL" clId="{84F023C8-A67D-522B-85F5-01EB928CAF6F}" dt="2026-03-13T18:29:24.272" v="170" actId="1076"/>
          <ac:spMkLst>
            <pc:docMk/>
            <pc:sldMk cId="2914235422" sldId="454"/>
            <ac:spMk id="4" creationId="{5E14D5D2-39D8-5AC7-47B0-812A954C5B04}"/>
          </ac:spMkLst>
        </pc:spChg>
      </pc:sldChg>
      <pc:sldChg chg="add">
        <pc:chgData name="White, Lisa D." userId="10651e63-8ceb-4394-85b4-422a494256a6" providerId="ADAL" clId="{84F023C8-A67D-522B-85F5-01EB928CAF6F}" dt="2026-03-17T10:48:12.520" v="193"/>
        <pc:sldMkLst>
          <pc:docMk/>
          <pc:sldMk cId="2199302696" sldId="455"/>
        </pc:sldMkLst>
      </pc:sldChg>
    </pc:docChg>
  </pc:docChgLst>
  <pc:docChgLst>
    <pc:chgData name="Wills, Meghan" userId="S::mwills@air.org::e180a45d-eb4e-4d86-abad-27504fa0ef1f" providerId="AD" clId="Web-{EEC12E0A-7192-8449-894F-A8C2A954BA5E}"/>
    <pc:docChg chg="addSld modSld">
      <pc:chgData name="Wills, Meghan" userId="S::mwills@air.org::e180a45d-eb4e-4d86-abad-27504fa0ef1f" providerId="AD" clId="Web-{EEC12E0A-7192-8449-894F-A8C2A954BA5E}" dt="2026-03-10T21:55:32.823" v="24" actId="20577"/>
      <pc:docMkLst>
        <pc:docMk/>
      </pc:docMkLst>
      <pc:sldChg chg="modSp new">
        <pc:chgData name="Wills, Meghan" userId="S::mwills@air.org::e180a45d-eb4e-4d86-abad-27504fa0ef1f" providerId="AD" clId="Web-{EEC12E0A-7192-8449-894F-A8C2A954BA5E}" dt="2026-03-10T21:55:32.823" v="24" actId="20577"/>
        <pc:sldMkLst>
          <pc:docMk/>
          <pc:sldMk cId="2914235422" sldId="454"/>
        </pc:sldMkLst>
        <pc:spChg chg="mod">
          <ac:chgData name="Wills, Meghan" userId="S::mwills@air.org::e180a45d-eb4e-4d86-abad-27504fa0ef1f" providerId="AD" clId="Web-{EEC12E0A-7192-8449-894F-A8C2A954BA5E}" dt="2026-03-10T21:55:24.105" v="22" actId="20577"/>
          <ac:spMkLst>
            <pc:docMk/>
            <pc:sldMk cId="2914235422" sldId="454"/>
            <ac:spMk id="2" creationId="{8AB054DA-00CD-4ACC-40F5-BD163A158E30}"/>
          </ac:spMkLst>
        </pc:spChg>
        <pc:spChg chg="mod">
          <ac:chgData name="Wills, Meghan" userId="S::mwills@air.org::e180a45d-eb4e-4d86-abad-27504fa0ef1f" providerId="AD" clId="Web-{EEC12E0A-7192-8449-894F-A8C2A954BA5E}" dt="2026-03-10T21:55:32.823" v="24" actId="20577"/>
          <ac:spMkLst>
            <pc:docMk/>
            <pc:sldMk cId="2914235422" sldId="454"/>
            <ac:spMk id="3" creationId="{DE969636-9673-AB5A-68F6-AE9E020B3269}"/>
          </ac:spMkLst>
        </pc:spChg>
      </pc:sldChg>
    </pc:docChg>
  </pc:docChgLst>
  <pc:docChgLst>
    <pc:chgData name="White, Lisa D." userId="S::lisawhite_ufl.edu#ext#@msair.onmicrosoft.com::11228c34-2088-4337-9179-1da7019e2f75" providerId="AD" clId="Web-{9C2C306B-4030-438C-7475-8039CFBCC571}"/>
    <pc:docChg chg="modSld">
      <pc:chgData name="White, Lisa D." userId="S::lisawhite_ufl.edu#ext#@msair.onmicrosoft.com::11228c34-2088-4337-9179-1da7019e2f75" providerId="AD" clId="Web-{9C2C306B-4030-438C-7475-8039CFBCC571}" dt="2026-02-26T19:10:59.433" v="22"/>
      <pc:docMkLst>
        <pc:docMk/>
      </pc:docMkLst>
      <pc:sldChg chg="modSp">
        <pc:chgData name="White, Lisa D." userId="S::lisawhite_ufl.edu#ext#@msair.onmicrosoft.com::11228c34-2088-4337-9179-1da7019e2f75" providerId="AD" clId="Web-{9C2C306B-4030-438C-7475-8039CFBCC571}" dt="2026-02-26T19:08:27.860" v="2" actId="20577"/>
        <pc:sldMkLst>
          <pc:docMk/>
          <pc:sldMk cId="2874536155" sldId="409"/>
        </pc:sldMkLst>
        <pc:spChg chg="mod">
          <ac:chgData name="White, Lisa D." userId="S::lisawhite_ufl.edu#ext#@msair.onmicrosoft.com::11228c34-2088-4337-9179-1da7019e2f75" providerId="AD" clId="Web-{9C2C306B-4030-438C-7475-8039CFBCC571}" dt="2026-02-26T19:08:27.860" v="2" actId="20577"/>
          <ac:spMkLst>
            <pc:docMk/>
            <pc:sldMk cId="2874536155" sldId="409"/>
            <ac:spMk id="2" creationId="{7033B321-C139-0258-A182-98ACAF5BE70F}"/>
          </ac:spMkLst>
        </pc:spChg>
      </pc:sldChg>
    </pc:docChg>
  </pc:docChgLst>
  <pc:docChgLst>
    <pc:chgData name="Berner, Abby" userId="S::aberner@air.org::277c5591-87ba-4224-870d-29a700902219" providerId="AD" clId="Web-{190E3509-47D0-7E47-6B01-3F8DD523004D}"/>
    <pc:docChg chg="modSld">
      <pc:chgData name="Berner, Abby" userId="S::aberner@air.org::277c5591-87ba-4224-870d-29a700902219" providerId="AD" clId="Web-{190E3509-47D0-7E47-6B01-3F8DD523004D}" dt="2026-03-17T17:40:46.084" v="12" actId="20577"/>
      <pc:docMkLst>
        <pc:docMk/>
      </pc:docMkLst>
      <pc:sldChg chg="modSp">
        <pc:chgData name="Berner, Abby" userId="S::aberner@air.org::277c5591-87ba-4224-870d-29a700902219" providerId="AD" clId="Web-{190E3509-47D0-7E47-6B01-3F8DD523004D}" dt="2026-03-17T17:39:47.269" v="1" actId="1076"/>
        <pc:sldMkLst>
          <pc:docMk/>
          <pc:sldMk cId="2364182864" sldId="256"/>
        </pc:sldMkLst>
        <pc:spChg chg="mod">
          <ac:chgData name="Berner, Abby" userId="S::aberner@air.org::277c5591-87ba-4224-870d-29a700902219" providerId="AD" clId="Web-{190E3509-47D0-7E47-6B01-3F8DD523004D}" dt="2026-03-17T17:39:47.269" v="1" actId="1076"/>
          <ac:spMkLst>
            <pc:docMk/>
            <pc:sldMk cId="2364182864" sldId="256"/>
            <ac:spMk id="54" creationId="{00000000-0000-0000-0000-000000000000}"/>
          </ac:spMkLst>
        </pc:spChg>
        <pc:spChg chg="mod">
          <ac:chgData name="Berner, Abby" userId="S::aberner@air.org::277c5591-87ba-4224-870d-29a700902219" providerId="AD" clId="Web-{190E3509-47D0-7E47-6B01-3F8DD523004D}" dt="2026-03-17T17:39:42.144" v="0" actId="1076"/>
          <ac:spMkLst>
            <pc:docMk/>
            <pc:sldMk cId="2364182864" sldId="256"/>
            <ac:spMk id="55" creationId="{00000000-0000-0000-0000-000000000000}"/>
          </ac:spMkLst>
        </pc:spChg>
      </pc:sldChg>
      <pc:sldChg chg="modSp">
        <pc:chgData name="Berner, Abby" userId="S::aberner@air.org::277c5591-87ba-4224-870d-29a700902219" providerId="AD" clId="Web-{190E3509-47D0-7E47-6B01-3F8DD523004D}" dt="2026-03-17T17:40:46.084" v="12" actId="20577"/>
        <pc:sldMkLst>
          <pc:docMk/>
          <pc:sldMk cId="3546477017" sldId="451"/>
        </pc:sldMkLst>
        <pc:spChg chg="mod">
          <ac:chgData name="Berner, Abby" userId="S::aberner@air.org::277c5591-87ba-4224-870d-29a700902219" providerId="AD" clId="Web-{190E3509-47D0-7E47-6B01-3F8DD523004D}" dt="2026-03-17T17:40:43.397" v="9" actId="20577"/>
          <ac:spMkLst>
            <pc:docMk/>
            <pc:sldMk cId="3546477017" sldId="451"/>
            <ac:spMk id="7" creationId="{DEBFF4D8-508D-ED63-3DB0-6E2FA1254F1B}"/>
          </ac:spMkLst>
        </pc:spChg>
        <pc:spChg chg="mod">
          <ac:chgData name="Berner, Abby" userId="S::aberner@air.org::277c5591-87ba-4224-870d-29a700902219" providerId="AD" clId="Web-{190E3509-47D0-7E47-6B01-3F8DD523004D}" dt="2026-03-17T17:40:46.084" v="12" actId="20577"/>
          <ac:spMkLst>
            <pc:docMk/>
            <pc:sldMk cId="3546477017" sldId="451"/>
            <ac:spMk id="12" creationId="{0AF26B51-69A7-9D23-213D-7041DCBD3007}"/>
          </ac:spMkLst>
        </pc:spChg>
        <pc:spChg chg="mod">
          <ac:chgData name="Berner, Abby" userId="S::aberner@air.org::277c5591-87ba-4224-870d-29a700902219" providerId="AD" clId="Web-{190E3509-47D0-7E47-6B01-3F8DD523004D}" dt="2026-03-17T17:40:38.506" v="4" actId="20577"/>
          <ac:spMkLst>
            <pc:docMk/>
            <pc:sldMk cId="3546477017" sldId="451"/>
            <ac:spMk id="16" creationId="{A75BECC4-A098-A797-875D-CE3E3A2BDCD4}"/>
          </ac:spMkLst>
        </pc:spChg>
        <pc:spChg chg="mod">
          <ac:chgData name="Berner, Abby" userId="S::aberner@air.org::277c5591-87ba-4224-870d-29a700902219" providerId="AD" clId="Web-{190E3509-47D0-7E47-6B01-3F8DD523004D}" dt="2026-03-17T17:40:41.162" v="7" actId="20577"/>
          <ac:spMkLst>
            <pc:docMk/>
            <pc:sldMk cId="3546477017" sldId="451"/>
            <ac:spMk id="20" creationId="{834E3D03-C050-4191-EF36-DC27E0AEE529}"/>
          </ac:spMkLst>
        </pc:spChg>
      </pc:sldChg>
    </pc:docChg>
  </pc:docChgLst>
  <pc:docChgLst>
    <pc:chgData name="Wills, Meghan" userId="e180a45d-eb4e-4d86-abad-27504fa0ef1f" providerId="ADAL" clId="{10540A22-3F9A-459A-B36A-B28ECB71B1AC}"/>
    <pc:docChg chg="undo redo custSel modSld sldOrd modMainMaster">
      <pc:chgData name="Wills, Meghan" userId="e180a45d-eb4e-4d86-abad-27504fa0ef1f" providerId="ADAL" clId="{10540A22-3F9A-459A-B36A-B28ECB71B1AC}" dt="2026-03-17T16:07:34.282" v="1019"/>
      <pc:docMkLst>
        <pc:docMk/>
      </pc:docMkLst>
      <pc:sldChg chg="modSp mod setBg modNotes">
        <pc:chgData name="Wills, Meghan" userId="e180a45d-eb4e-4d86-abad-27504fa0ef1f" providerId="ADAL" clId="{10540A22-3F9A-459A-B36A-B28ECB71B1AC}" dt="2026-03-17T16:04:01.137" v="979"/>
        <pc:sldMkLst>
          <pc:docMk/>
          <pc:sldMk cId="2364182864" sldId="256"/>
        </pc:sldMkLst>
        <pc:spChg chg="mod">
          <ac:chgData name="Wills, Meghan" userId="e180a45d-eb4e-4d86-abad-27504fa0ef1f" providerId="ADAL" clId="{10540A22-3F9A-459A-B36A-B28ECB71B1AC}" dt="2026-03-17T16:03:34.885" v="977" actId="1076"/>
          <ac:spMkLst>
            <pc:docMk/>
            <pc:sldMk cId="2364182864" sldId="256"/>
            <ac:spMk id="54" creationId="{00000000-0000-0000-0000-000000000000}"/>
          </ac:spMkLst>
        </pc:spChg>
        <pc:spChg chg="mod">
          <ac:chgData name="Wills, Meghan" userId="e180a45d-eb4e-4d86-abad-27504fa0ef1f" providerId="ADAL" clId="{10540A22-3F9A-459A-B36A-B28ECB71B1AC}" dt="2026-03-17T16:03:38.236" v="978" actId="1076"/>
          <ac:spMkLst>
            <pc:docMk/>
            <pc:sldMk cId="2364182864" sldId="256"/>
            <ac:spMk id="55" creationId="{00000000-0000-0000-0000-000000000000}"/>
          </ac:spMkLst>
        </pc:spChg>
      </pc:sldChg>
      <pc:sldChg chg="modSp mod setBg modNotes">
        <pc:chgData name="Wills, Meghan" userId="e180a45d-eb4e-4d86-abad-27504fa0ef1f" providerId="ADAL" clId="{10540A22-3F9A-459A-B36A-B28ECB71B1AC}" dt="2026-03-17T16:04:48.415" v="1011" actId="14861"/>
        <pc:sldMkLst>
          <pc:docMk/>
          <pc:sldMk cId="1904578391" sldId="257"/>
        </pc:sldMkLst>
        <pc:spChg chg="mod">
          <ac:chgData name="Wills, Meghan" userId="e180a45d-eb4e-4d86-abad-27504fa0ef1f" providerId="ADAL" clId="{10540A22-3F9A-459A-B36A-B28ECB71B1AC}" dt="2026-03-17T15:53:47.191" v="882" actId="1076"/>
          <ac:spMkLst>
            <pc:docMk/>
            <pc:sldMk cId="1904578391" sldId="257"/>
            <ac:spMk id="66" creationId="{00000000-0000-0000-0000-000000000000}"/>
          </ac:spMkLst>
        </pc:spChg>
        <pc:picChg chg="mod">
          <ac:chgData name="Wills, Meghan" userId="e180a45d-eb4e-4d86-abad-27504fa0ef1f" providerId="ADAL" clId="{10540A22-3F9A-459A-B36A-B28ECB71B1AC}" dt="2026-03-17T16:04:48.415" v="1011" actId="14861"/>
          <ac:picMkLst>
            <pc:docMk/>
            <pc:sldMk cId="1904578391" sldId="257"/>
            <ac:picMk id="68" creationId="{00000000-0000-0000-0000-000000000000}"/>
          </ac:picMkLst>
        </pc:picChg>
      </pc:sldChg>
      <pc:sldChg chg="modSp mod setBg modNotes">
        <pc:chgData name="Wills, Meghan" userId="e180a45d-eb4e-4d86-abad-27504fa0ef1f" providerId="ADAL" clId="{10540A22-3F9A-459A-B36A-B28ECB71B1AC}" dt="2026-03-17T16:04:29.682" v="1003"/>
        <pc:sldMkLst>
          <pc:docMk/>
          <pc:sldMk cId="1580498994" sldId="258"/>
        </pc:sldMkLst>
        <pc:spChg chg="mod">
          <ac:chgData name="Wills, Meghan" userId="e180a45d-eb4e-4d86-abad-27504fa0ef1f" providerId="ADAL" clId="{10540A22-3F9A-459A-B36A-B28ECB71B1AC}" dt="2026-03-17T15:54:11.434" v="889" actId="403"/>
          <ac:spMkLst>
            <pc:docMk/>
            <pc:sldMk cId="1580498994" sldId="258"/>
            <ac:spMk id="73" creationId="{00000000-0000-0000-0000-000000000000}"/>
          </ac:spMkLst>
        </pc:spChg>
        <pc:spChg chg="mod">
          <ac:chgData name="Wills, Meghan" userId="e180a45d-eb4e-4d86-abad-27504fa0ef1f" providerId="ADAL" clId="{10540A22-3F9A-459A-B36A-B28ECB71B1AC}" dt="2026-03-17T15:54:15.927" v="890" actId="1076"/>
          <ac:spMkLst>
            <pc:docMk/>
            <pc:sldMk cId="1580498994" sldId="258"/>
            <ac:spMk id="74" creationId="{00000000-0000-0000-0000-000000000000}"/>
          </ac:spMkLst>
        </pc:spChg>
        <pc:picChg chg="mod">
          <ac:chgData name="Wills, Meghan" userId="e180a45d-eb4e-4d86-abad-27504fa0ef1f" providerId="ADAL" clId="{10540A22-3F9A-459A-B36A-B28ECB71B1AC}" dt="2026-03-17T15:54:22.908" v="891" actId="1076"/>
          <ac:picMkLst>
            <pc:docMk/>
            <pc:sldMk cId="1580498994" sldId="258"/>
            <ac:picMk id="75" creationId="{00000000-0000-0000-0000-000000000000}"/>
          </ac:picMkLst>
        </pc:picChg>
      </pc:sldChg>
      <pc:sldChg chg="addSp modSp mod">
        <pc:chgData name="Wills, Meghan" userId="e180a45d-eb4e-4d86-abad-27504fa0ef1f" providerId="ADAL" clId="{10540A22-3F9A-459A-B36A-B28ECB71B1AC}" dt="2026-03-17T16:07:34.282" v="1019"/>
        <pc:sldMkLst>
          <pc:docMk/>
          <pc:sldMk cId="2772572534" sldId="259"/>
        </pc:sldMkLst>
        <pc:spChg chg="mod">
          <ac:chgData name="Wills, Meghan" userId="e180a45d-eb4e-4d86-abad-27504fa0ef1f" providerId="ADAL" clId="{10540A22-3F9A-459A-B36A-B28ECB71B1AC}" dt="2026-03-17T15:58:28.682" v="936" actId="1076"/>
          <ac:spMkLst>
            <pc:docMk/>
            <pc:sldMk cId="2772572534" sldId="259"/>
            <ac:spMk id="87" creationId="{00000000-0000-0000-0000-000000000000}"/>
          </ac:spMkLst>
        </pc:spChg>
        <pc:spChg chg="mod">
          <ac:chgData name="Wills, Meghan" userId="e180a45d-eb4e-4d86-abad-27504fa0ef1f" providerId="ADAL" clId="{10540A22-3F9A-459A-B36A-B28ECB71B1AC}" dt="2026-03-17T15:58:28.682" v="936" actId="1076"/>
          <ac:spMkLst>
            <pc:docMk/>
            <pc:sldMk cId="2772572534" sldId="259"/>
            <ac:spMk id="89" creationId="{00000000-0000-0000-0000-000000000000}"/>
          </ac:spMkLst>
        </pc:spChg>
        <pc:spChg chg="mod">
          <ac:chgData name="Wills, Meghan" userId="e180a45d-eb4e-4d86-abad-27504fa0ef1f" providerId="ADAL" clId="{10540A22-3F9A-459A-B36A-B28ECB71B1AC}" dt="2026-03-17T15:58:28.682" v="936" actId="1076"/>
          <ac:spMkLst>
            <pc:docMk/>
            <pc:sldMk cId="2772572534" sldId="259"/>
            <ac:spMk id="90" creationId="{00000000-0000-0000-0000-000000000000}"/>
          </ac:spMkLst>
        </pc:spChg>
        <pc:spChg chg="mod">
          <ac:chgData name="Wills, Meghan" userId="e180a45d-eb4e-4d86-abad-27504fa0ef1f" providerId="ADAL" clId="{10540A22-3F9A-459A-B36A-B28ECB71B1AC}" dt="2026-03-17T15:58:28.682" v="936" actId="1076"/>
          <ac:spMkLst>
            <pc:docMk/>
            <pc:sldMk cId="2772572534" sldId="259"/>
            <ac:spMk id="92" creationId="{00000000-0000-0000-0000-000000000000}"/>
          </ac:spMkLst>
        </pc:spChg>
        <pc:spChg chg="mod">
          <ac:chgData name="Wills, Meghan" userId="e180a45d-eb4e-4d86-abad-27504fa0ef1f" providerId="ADAL" clId="{10540A22-3F9A-459A-B36A-B28ECB71B1AC}" dt="2026-03-17T15:57:58.304" v="932" actId="1076"/>
          <ac:spMkLst>
            <pc:docMk/>
            <pc:sldMk cId="2772572534" sldId="259"/>
            <ac:spMk id="93" creationId="{00000000-0000-0000-0000-000000000000}"/>
          </ac:spMkLst>
        </pc:spChg>
        <pc:spChg chg="mod">
          <ac:chgData name="Wills, Meghan" userId="e180a45d-eb4e-4d86-abad-27504fa0ef1f" providerId="ADAL" clId="{10540A22-3F9A-459A-B36A-B28ECB71B1AC}" dt="2026-03-17T15:58:28.682" v="936" actId="1076"/>
          <ac:spMkLst>
            <pc:docMk/>
            <pc:sldMk cId="2772572534" sldId="259"/>
            <ac:spMk id="94" creationId="{00000000-0000-0000-0000-000000000000}"/>
          </ac:spMkLst>
        </pc:spChg>
        <pc:spChg chg="mod">
          <ac:chgData name="Wills, Meghan" userId="e180a45d-eb4e-4d86-abad-27504fa0ef1f" providerId="ADAL" clId="{10540A22-3F9A-459A-B36A-B28ECB71B1AC}" dt="2026-03-17T15:58:28.682" v="936" actId="1076"/>
          <ac:spMkLst>
            <pc:docMk/>
            <pc:sldMk cId="2772572534" sldId="259"/>
            <ac:spMk id="95" creationId="{00000000-0000-0000-0000-000000000000}"/>
          </ac:spMkLst>
        </pc:spChg>
        <pc:spChg chg="mod">
          <ac:chgData name="Wills, Meghan" userId="e180a45d-eb4e-4d86-abad-27504fa0ef1f" providerId="ADAL" clId="{10540A22-3F9A-459A-B36A-B28ECB71B1AC}" dt="2026-03-17T15:58:28.682" v="936" actId="1076"/>
          <ac:spMkLst>
            <pc:docMk/>
            <pc:sldMk cId="2772572534" sldId="259"/>
            <ac:spMk id="96" creationId="{00000000-0000-0000-0000-000000000000}"/>
          </ac:spMkLst>
        </pc:spChg>
        <pc:spChg chg="mod">
          <ac:chgData name="Wills, Meghan" userId="e180a45d-eb4e-4d86-abad-27504fa0ef1f" providerId="ADAL" clId="{10540A22-3F9A-459A-B36A-B28ECB71B1AC}" dt="2026-03-17T15:58:28.682" v="936" actId="1076"/>
          <ac:spMkLst>
            <pc:docMk/>
            <pc:sldMk cId="2772572534" sldId="259"/>
            <ac:spMk id="97" creationId="{00000000-0000-0000-0000-000000000000}"/>
          </ac:spMkLst>
        </pc:spChg>
        <pc:spChg chg="mod">
          <ac:chgData name="Wills, Meghan" userId="e180a45d-eb4e-4d86-abad-27504fa0ef1f" providerId="ADAL" clId="{10540A22-3F9A-459A-B36A-B28ECB71B1AC}" dt="2026-03-17T15:58:28.682" v="936" actId="1076"/>
          <ac:spMkLst>
            <pc:docMk/>
            <pc:sldMk cId="2772572534" sldId="259"/>
            <ac:spMk id="99" creationId="{00000000-0000-0000-0000-000000000000}"/>
          </ac:spMkLst>
        </pc:spChg>
        <pc:spChg chg="mod">
          <ac:chgData name="Wills, Meghan" userId="e180a45d-eb4e-4d86-abad-27504fa0ef1f" providerId="ADAL" clId="{10540A22-3F9A-459A-B36A-B28ECB71B1AC}" dt="2026-03-17T15:58:28.682" v="936" actId="1076"/>
          <ac:spMkLst>
            <pc:docMk/>
            <pc:sldMk cId="2772572534" sldId="259"/>
            <ac:spMk id="101" creationId="{00000000-0000-0000-0000-000000000000}"/>
          </ac:spMkLst>
        </pc:spChg>
        <pc:picChg chg="add mod">
          <ac:chgData name="Wills, Meghan" userId="e180a45d-eb4e-4d86-abad-27504fa0ef1f" providerId="ADAL" clId="{10540A22-3F9A-459A-B36A-B28ECB71B1AC}" dt="2026-03-17T15:58:39.065" v="937" actId="14100"/>
          <ac:picMkLst>
            <pc:docMk/>
            <pc:sldMk cId="2772572534" sldId="259"/>
            <ac:picMk id="2" creationId="{8B94E589-E30A-8229-DBD5-D1DF998E5B78}"/>
          </ac:picMkLst>
        </pc:picChg>
        <pc:picChg chg="mod">
          <ac:chgData name="Wills, Meghan" userId="e180a45d-eb4e-4d86-abad-27504fa0ef1f" providerId="ADAL" clId="{10540A22-3F9A-459A-B36A-B28ECB71B1AC}" dt="2026-03-17T16:07:34.282" v="1019"/>
          <ac:picMkLst>
            <pc:docMk/>
            <pc:sldMk cId="2772572534" sldId="259"/>
            <ac:picMk id="86" creationId="{00000000-0000-0000-0000-000000000000}"/>
          </ac:picMkLst>
        </pc:picChg>
      </pc:sldChg>
      <pc:sldChg chg="modSp mod setBg">
        <pc:chgData name="Wills, Meghan" userId="e180a45d-eb4e-4d86-abad-27504fa0ef1f" providerId="ADAL" clId="{10540A22-3F9A-459A-B36A-B28ECB71B1AC}" dt="2026-03-17T16:05:16.927" v="1013"/>
        <pc:sldMkLst>
          <pc:docMk/>
          <pc:sldMk cId="80925508" sldId="260"/>
        </pc:sldMkLst>
        <pc:spChg chg="mod">
          <ac:chgData name="Wills, Meghan" userId="e180a45d-eb4e-4d86-abad-27504fa0ef1f" providerId="ADAL" clId="{10540A22-3F9A-459A-B36A-B28ECB71B1AC}" dt="2026-03-17T16:00:26.665" v="951" actId="948"/>
          <ac:spMkLst>
            <pc:docMk/>
            <pc:sldMk cId="80925508" sldId="260"/>
            <ac:spMk id="106" creationId="{00000000-0000-0000-0000-000000000000}"/>
          </ac:spMkLst>
        </pc:spChg>
        <pc:spChg chg="mod">
          <ac:chgData name="Wills, Meghan" userId="e180a45d-eb4e-4d86-abad-27504fa0ef1f" providerId="ADAL" clId="{10540A22-3F9A-459A-B36A-B28ECB71B1AC}" dt="2026-03-17T16:00:46.332" v="953" actId="1076"/>
          <ac:spMkLst>
            <pc:docMk/>
            <pc:sldMk cId="80925508" sldId="260"/>
            <ac:spMk id="107" creationId="{00000000-0000-0000-0000-000000000000}"/>
          </ac:spMkLst>
        </pc:spChg>
        <pc:spChg chg="mod">
          <ac:chgData name="Wills, Meghan" userId="e180a45d-eb4e-4d86-abad-27504fa0ef1f" providerId="ADAL" clId="{10540A22-3F9A-459A-B36A-B28ECB71B1AC}" dt="2026-03-17T16:00:37.215" v="952" actId="948"/>
          <ac:spMkLst>
            <pc:docMk/>
            <pc:sldMk cId="80925508" sldId="260"/>
            <ac:spMk id="108" creationId="{00000000-0000-0000-0000-000000000000}"/>
          </ac:spMkLst>
        </pc:spChg>
      </pc:sldChg>
      <pc:sldChg chg="modSp mod">
        <pc:chgData name="Wills, Meghan" userId="e180a45d-eb4e-4d86-abad-27504fa0ef1f" providerId="ADAL" clId="{10540A22-3F9A-459A-B36A-B28ECB71B1AC}" dt="2026-03-17T15:48:18.114" v="835"/>
        <pc:sldMkLst>
          <pc:docMk/>
          <pc:sldMk cId="3236854298" sldId="418"/>
        </pc:sldMkLst>
        <pc:spChg chg="mod">
          <ac:chgData name="Wills, Meghan" userId="e180a45d-eb4e-4d86-abad-27504fa0ef1f" providerId="ADAL" clId="{10540A22-3F9A-459A-B36A-B28ECB71B1AC}" dt="2026-03-17T15:48:18.114" v="835"/>
          <ac:spMkLst>
            <pc:docMk/>
            <pc:sldMk cId="3236854298" sldId="418"/>
            <ac:spMk id="3" creationId="{533B3569-C4FD-2721-236B-106BFDD2DF30}"/>
          </ac:spMkLst>
        </pc:spChg>
      </pc:sldChg>
      <pc:sldChg chg="modSp">
        <pc:chgData name="Wills, Meghan" userId="e180a45d-eb4e-4d86-abad-27504fa0ef1f" providerId="ADAL" clId="{10540A22-3F9A-459A-B36A-B28ECB71B1AC}" dt="2026-03-17T15:48:18.114" v="835"/>
        <pc:sldMkLst>
          <pc:docMk/>
          <pc:sldMk cId="1360121638" sldId="427"/>
        </pc:sldMkLst>
        <pc:spChg chg="mod">
          <ac:chgData name="Wills, Meghan" userId="e180a45d-eb4e-4d86-abad-27504fa0ef1f" providerId="ADAL" clId="{10540A22-3F9A-459A-B36A-B28ECB71B1AC}" dt="2026-03-17T15:48:18.114" v="835"/>
          <ac:spMkLst>
            <pc:docMk/>
            <pc:sldMk cId="1360121638" sldId="427"/>
            <ac:spMk id="2" creationId="{D3C2B511-70B7-97A4-BD6E-B94A41A06A7A}"/>
          </ac:spMkLst>
        </pc:spChg>
      </pc:sldChg>
      <pc:sldChg chg="modSp mod ord">
        <pc:chgData name="Wills, Meghan" userId="e180a45d-eb4e-4d86-abad-27504fa0ef1f" providerId="ADAL" clId="{10540A22-3F9A-459A-B36A-B28ECB71B1AC}" dt="2026-03-17T15:48:18.114" v="835"/>
        <pc:sldMkLst>
          <pc:docMk/>
          <pc:sldMk cId="507745398" sldId="431"/>
        </pc:sldMkLst>
        <pc:spChg chg="mod">
          <ac:chgData name="Wills, Meghan" userId="e180a45d-eb4e-4d86-abad-27504fa0ef1f" providerId="ADAL" clId="{10540A22-3F9A-459A-B36A-B28ECB71B1AC}" dt="2026-03-17T15:48:18.114" v="835"/>
          <ac:spMkLst>
            <pc:docMk/>
            <pc:sldMk cId="507745398" sldId="431"/>
            <ac:spMk id="2" creationId="{A137A64E-90E1-B7DA-37BF-F57A018FBCF3}"/>
          </ac:spMkLst>
        </pc:spChg>
        <pc:spChg chg="mod">
          <ac:chgData name="Wills, Meghan" userId="e180a45d-eb4e-4d86-abad-27504fa0ef1f" providerId="ADAL" clId="{10540A22-3F9A-459A-B36A-B28ECB71B1AC}" dt="2026-03-10T22:22:46.903" v="813" actId="20577"/>
          <ac:spMkLst>
            <pc:docMk/>
            <pc:sldMk cId="507745398" sldId="431"/>
            <ac:spMk id="3" creationId="{87052E98-A8EB-20B7-8904-B49162AD5797}"/>
          </ac:spMkLst>
        </pc:spChg>
      </pc:sldChg>
      <pc:sldChg chg="modSp mod">
        <pc:chgData name="Wills, Meghan" userId="e180a45d-eb4e-4d86-abad-27504fa0ef1f" providerId="ADAL" clId="{10540A22-3F9A-459A-B36A-B28ECB71B1AC}" dt="2026-03-17T15:57:16.396" v="929" actId="20577"/>
        <pc:sldMkLst>
          <pc:docMk/>
          <pc:sldMk cId="3546477017" sldId="451"/>
        </pc:sldMkLst>
        <pc:spChg chg="mod">
          <ac:chgData name="Wills, Meghan" userId="e180a45d-eb4e-4d86-abad-27504fa0ef1f" providerId="ADAL" clId="{10540A22-3F9A-459A-B36A-B28ECB71B1AC}" dt="2026-03-17T15:57:04.920" v="919" actId="14100"/>
          <ac:spMkLst>
            <pc:docMk/>
            <pc:sldMk cId="3546477017" sldId="451"/>
            <ac:spMk id="5" creationId="{37E0B7A6-3149-D5E5-98F7-262B21263037}"/>
          </ac:spMkLst>
        </pc:spChg>
        <pc:spChg chg="mod">
          <ac:chgData name="Wills, Meghan" userId="e180a45d-eb4e-4d86-abad-27504fa0ef1f" providerId="ADAL" clId="{10540A22-3F9A-459A-B36A-B28ECB71B1AC}" dt="2026-03-17T15:57:01.158" v="911" actId="6549"/>
          <ac:spMkLst>
            <pc:docMk/>
            <pc:sldMk cId="3546477017" sldId="451"/>
            <ac:spMk id="7" creationId="{DEBFF4D8-508D-ED63-3DB0-6E2FA1254F1B}"/>
          </ac:spMkLst>
        </pc:spChg>
        <pc:spChg chg="mod">
          <ac:chgData name="Wills, Meghan" userId="e180a45d-eb4e-4d86-abad-27504fa0ef1f" providerId="ADAL" clId="{10540A22-3F9A-459A-B36A-B28ECB71B1AC}" dt="2026-03-17T15:57:10.610" v="923" actId="14100"/>
          <ac:spMkLst>
            <pc:docMk/>
            <pc:sldMk cId="3546477017" sldId="451"/>
            <ac:spMk id="8" creationId="{DB1F73A3-147D-9D75-85D6-A70D9CF7B841}"/>
          </ac:spMkLst>
        </pc:spChg>
        <pc:spChg chg="mod">
          <ac:chgData name="Wills, Meghan" userId="e180a45d-eb4e-4d86-abad-27504fa0ef1f" providerId="ADAL" clId="{10540A22-3F9A-459A-B36A-B28ECB71B1AC}" dt="2026-03-17T15:57:03.387" v="916" actId="14100"/>
          <ac:spMkLst>
            <pc:docMk/>
            <pc:sldMk cId="3546477017" sldId="451"/>
            <ac:spMk id="11" creationId="{27725089-1C87-61A5-340F-D50C675580FE}"/>
          </ac:spMkLst>
        </pc:spChg>
        <pc:spChg chg="mod">
          <ac:chgData name="Wills, Meghan" userId="e180a45d-eb4e-4d86-abad-27504fa0ef1f" providerId="ADAL" clId="{10540A22-3F9A-459A-B36A-B28ECB71B1AC}" dt="2026-03-17T15:57:15.292" v="927" actId="20577"/>
          <ac:spMkLst>
            <pc:docMk/>
            <pc:sldMk cId="3546477017" sldId="451"/>
            <ac:spMk id="12" creationId="{0AF26B51-69A7-9D23-213D-7041DCBD3007}"/>
          </ac:spMkLst>
        </pc:spChg>
        <pc:spChg chg="mod">
          <ac:chgData name="Wills, Meghan" userId="e180a45d-eb4e-4d86-abad-27504fa0ef1f" providerId="ADAL" clId="{10540A22-3F9A-459A-B36A-B28ECB71B1AC}" dt="2026-03-17T15:57:10.412" v="922" actId="14100"/>
          <ac:spMkLst>
            <pc:docMk/>
            <pc:sldMk cId="3546477017" sldId="451"/>
            <ac:spMk id="15" creationId="{AB825B6E-BFA8-0036-0DE9-FB6AF86461C1}"/>
          </ac:spMkLst>
        </pc:spChg>
        <pc:spChg chg="mod">
          <ac:chgData name="Wills, Meghan" userId="e180a45d-eb4e-4d86-abad-27504fa0ef1f" providerId="ADAL" clId="{10540A22-3F9A-459A-B36A-B28ECB71B1AC}" dt="2026-03-17T15:57:16.396" v="929" actId="20577"/>
          <ac:spMkLst>
            <pc:docMk/>
            <pc:sldMk cId="3546477017" sldId="451"/>
            <ac:spMk id="16" creationId="{A75BECC4-A098-A797-875D-CE3E3A2BDCD4}"/>
          </ac:spMkLst>
        </pc:spChg>
        <pc:spChg chg="mod">
          <ac:chgData name="Wills, Meghan" userId="e180a45d-eb4e-4d86-abad-27504fa0ef1f" providerId="ADAL" clId="{10540A22-3F9A-459A-B36A-B28ECB71B1AC}" dt="2026-03-17T15:57:15.826" v="928" actId="20577"/>
          <ac:spMkLst>
            <pc:docMk/>
            <pc:sldMk cId="3546477017" sldId="451"/>
            <ac:spMk id="20" creationId="{834E3D03-C050-4191-EF36-DC27E0AEE529}"/>
          </ac:spMkLst>
        </pc:spChg>
        <pc:grpChg chg="mod">
          <ac:chgData name="Wills, Meghan" userId="e180a45d-eb4e-4d86-abad-27504fa0ef1f" providerId="ADAL" clId="{10540A22-3F9A-459A-B36A-B28ECB71B1AC}" dt="2026-03-10T21:36:34.432" v="98"/>
          <ac:grpSpMkLst>
            <pc:docMk/>
            <pc:sldMk cId="3546477017" sldId="451"/>
            <ac:grpSpMk id="3" creationId="{B9020CB5-516D-8D59-D4BB-E184EFC29FAA}"/>
          </ac:grpSpMkLst>
        </pc:grpChg>
        <pc:picChg chg="mod modCrop">
          <ac:chgData name="Wills, Meghan" userId="e180a45d-eb4e-4d86-abad-27504fa0ef1f" providerId="ADAL" clId="{10540A22-3F9A-459A-B36A-B28ECB71B1AC}" dt="2026-03-11T19:34:13.467" v="829" actId="1076"/>
          <ac:picMkLst>
            <pc:docMk/>
            <pc:sldMk cId="3546477017" sldId="451"/>
            <ac:picMk id="6" creationId="{7123F6C3-5B7E-9B30-A1CE-BCAC731C7DB1}"/>
          </ac:picMkLst>
        </pc:picChg>
        <pc:picChg chg="mod modCrop">
          <ac:chgData name="Wills, Meghan" userId="e180a45d-eb4e-4d86-abad-27504fa0ef1f" providerId="ADAL" clId="{10540A22-3F9A-459A-B36A-B28ECB71B1AC}" dt="2026-03-11T19:34:46.335" v="830" actId="1076"/>
          <ac:picMkLst>
            <pc:docMk/>
            <pc:sldMk cId="3546477017" sldId="451"/>
            <ac:picMk id="9" creationId="{F2782260-50A9-1FBD-5F27-F29280619B40}"/>
          </ac:picMkLst>
        </pc:picChg>
        <pc:picChg chg="mod modCrop">
          <ac:chgData name="Wills, Meghan" userId="e180a45d-eb4e-4d86-abad-27504fa0ef1f" providerId="ADAL" clId="{10540A22-3F9A-459A-B36A-B28ECB71B1AC}" dt="2026-03-10T21:38:40.953" v="110"/>
          <ac:picMkLst>
            <pc:docMk/>
            <pc:sldMk cId="3546477017" sldId="451"/>
            <ac:picMk id="13" creationId="{F0CDB511-E464-69FE-3F77-29C1678DEF7F}"/>
          </ac:picMkLst>
        </pc:picChg>
        <pc:picChg chg="mod modCrop">
          <ac:chgData name="Wills, Meghan" userId="e180a45d-eb4e-4d86-abad-27504fa0ef1f" providerId="ADAL" clId="{10540A22-3F9A-459A-B36A-B28ECB71B1AC}" dt="2026-03-10T21:38:14.319" v="108" actId="1076"/>
          <ac:picMkLst>
            <pc:docMk/>
            <pc:sldMk cId="3546477017" sldId="451"/>
            <ac:picMk id="14" creationId="{614C431B-D32F-7AA3-E7D1-FB030A47A3C0}"/>
          </ac:picMkLst>
        </pc:picChg>
      </pc:sldChg>
      <pc:sldChg chg="addSp modSp mod">
        <pc:chgData name="Wills, Meghan" userId="e180a45d-eb4e-4d86-abad-27504fa0ef1f" providerId="ADAL" clId="{10540A22-3F9A-459A-B36A-B28ECB71B1AC}" dt="2026-03-10T21:40:33.094" v="123" actId="1076"/>
        <pc:sldMkLst>
          <pc:docMk/>
          <pc:sldMk cId="91470190" sldId="452"/>
        </pc:sldMkLst>
        <pc:spChg chg="mod">
          <ac:chgData name="Wills, Meghan" userId="e180a45d-eb4e-4d86-abad-27504fa0ef1f" providerId="ADAL" clId="{10540A22-3F9A-459A-B36A-B28ECB71B1AC}" dt="2026-03-10T21:32:04.814" v="51" actId="14100"/>
          <ac:spMkLst>
            <pc:docMk/>
            <pc:sldMk cId="91470190" sldId="452"/>
            <ac:spMk id="8" creationId="{DB1F73A3-147D-9D75-85D6-A70D9CF7B841}"/>
          </ac:spMkLst>
        </pc:spChg>
        <pc:spChg chg="mod">
          <ac:chgData name="Wills, Meghan" userId="e180a45d-eb4e-4d86-abad-27504fa0ef1f" providerId="ADAL" clId="{10540A22-3F9A-459A-B36A-B28ECB71B1AC}" dt="2026-03-10T21:30:12.550" v="26" actId="14100"/>
          <ac:spMkLst>
            <pc:docMk/>
            <pc:sldMk cId="91470190" sldId="452"/>
            <ac:spMk id="15" creationId="{AB825B6E-BFA8-0036-0DE9-FB6AF86461C1}"/>
          </ac:spMkLst>
        </pc:spChg>
        <pc:spChg chg="mod">
          <ac:chgData name="Wills, Meghan" userId="e180a45d-eb4e-4d86-abad-27504fa0ef1f" providerId="ADAL" clId="{10540A22-3F9A-459A-B36A-B28ECB71B1AC}" dt="2026-03-10T21:34:01.755" v="62" actId="1076"/>
          <ac:spMkLst>
            <pc:docMk/>
            <pc:sldMk cId="91470190" sldId="452"/>
            <ac:spMk id="16" creationId="{A75BECC4-A098-A797-875D-CE3E3A2BDCD4}"/>
          </ac:spMkLst>
        </pc:spChg>
        <pc:spChg chg="mod">
          <ac:chgData name="Wills, Meghan" userId="e180a45d-eb4e-4d86-abad-27504fa0ef1f" providerId="ADAL" clId="{10540A22-3F9A-459A-B36A-B28ECB71B1AC}" dt="2026-03-10T21:33:57.015" v="61" actId="1076"/>
          <ac:spMkLst>
            <pc:docMk/>
            <pc:sldMk cId="91470190" sldId="452"/>
            <ac:spMk id="20" creationId="{834E3D03-C050-4191-EF36-DC27E0AEE529}"/>
          </ac:spMkLst>
        </pc:spChg>
        <pc:grpChg chg="add mod">
          <ac:chgData name="Wills, Meghan" userId="e180a45d-eb4e-4d86-abad-27504fa0ef1f" providerId="ADAL" clId="{10540A22-3F9A-459A-B36A-B28ECB71B1AC}" dt="2026-03-10T21:33:48.431" v="60" actId="1076"/>
          <ac:grpSpMkLst>
            <pc:docMk/>
            <pc:sldMk cId="91470190" sldId="452"/>
            <ac:grpSpMk id="4" creationId="{BD183764-022D-0D9C-F587-EB5C5D785CE2}"/>
          </ac:grpSpMkLst>
        </pc:grpChg>
        <pc:grpChg chg="add mod">
          <ac:chgData name="Wills, Meghan" userId="e180a45d-eb4e-4d86-abad-27504fa0ef1f" providerId="ADAL" clId="{10540A22-3F9A-459A-B36A-B28ECB71B1AC}" dt="2026-03-10T21:33:45.465" v="59" actId="1076"/>
          <ac:grpSpMkLst>
            <pc:docMk/>
            <pc:sldMk cId="91470190" sldId="452"/>
            <ac:grpSpMk id="6" creationId="{F186A71C-82A5-83A0-B3D1-794D16086554}"/>
          </ac:grpSpMkLst>
        </pc:grpChg>
        <pc:grpChg chg="mod">
          <ac:chgData name="Wills, Meghan" userId="e180a45d-eb4e-4d86-abad-27504fa0ef1f" providerId="ADAL" clId="{10540A22-3F9A-459A-B36A-B28ECB71B1AC}" dt="2026-03-10T21:31:36.219" v="48" actId="164"/>
          <ac:grpSpMkLst>
            <pc:docMk/>
            <pc:sldMk cId="91470190" sldId="452"/>
            <ac:grpSpMk id="26" creationId="{1DC9A5C4-6AAB-0F51-B7AC-4AF9FDCF905B}"/>
          </ac:grpSpMkLst>
        </pc:grpChg>
        <pc:grpChg chg="mod">
          <ac:chgData name="Wills, Meghan" userId="e180a45d-eb4e-4d86-abad-27504fa0ef1f" providerId="ADAL" clId="{10540A22-3F9A-459A-B36A-B28ECB71B1AC}" dt="2026-03-10T21:33:38.302" v="58" actId="164"/>
          <ac:grpSpMkLst>
            <pc:docMk/>
            <pc:sldMk cId="91470190" sldId="452"/>
            <ac:grpSpMk id="29" creationId="{572B5310-C95E-1982-14D9-EE5C30D68D72}"/>
          </ac:grpSpMkLst>
        </pc:grpChg>
        <pc:picChg chg="mod modCrop">
          <ac:chgData name="Wills, Meghan" userId="e180a45d-eb4e-4d86-abad-27504fa0ef1f" providerId="ADAL" clId="{10540A22-3F9A-459A-B36A-B28ECB71B1AC}" dt="2026-03-10T21:40:33.094" v="123" actId="1076"/>
          <ac:picMkLst>
            <pc:docMk/>
            <pc:sldMk cId="91470190" sldId="452"/>
            <ac:picMk id="3" creationId="{4D152335-1B0E-D42A-6F18-0159BC7E6D5A}"/>
          </ac:picMkLst>
        </pc:picChg>
        <pc:picChg chg="add mod modCrop">
          <ac:chgData name="Wills, Meghan" userId="e180a45d-eb4e-4d86-abad-27504fa0ef1f" providerId="ADAL" clId="{10540A22-3F9A-459A-B36A-B28ECB71B1AC}" dt="2026-03-10T21:39:29.375" v="114" actId="1076"/>
          <ac:picMkLst>
            <pc:docMk/>
            <pc:sldMk cId="91470190" sldId="452"/>
            <ac:picMk id="5" creationId="{E579EE90-2312-A0CD-4CC1-79D1F1461426}"/>
          </ac:picMkLst>
        </pc:picChg>
      </pc:sldChg>
      <pc:sldChg chg="addSp modSp mod">
        <pc:chgData name="Wills, Meghan" userId="e180a45d-eb4e-4d86-abad-27504fa0ef1f" providerId="ADAL" clId="{10540A22-3F9A-459A-B36A-B28ECB71B1AC}" dt="2026-03-17T16:05:58.521" v="1018" actId="20577"/>
        <pc:sldMkLst>
          <pc:docMk/>
          <pc:sldMk cId="2914235422" sldId="454"/>
        </pc:sldMkLst>
        <pc:spChg chg="mod">
          <ac:chgData name="Wills, Meghan" userId="e180a45d-eb4e-4d86-abad-27504fa0ef1f" providerId="ADAL" clId="{10540A22-3F9A-459A-B36A-B28ECB71B1AC}" dt="2026-03-17T15:48:18.114" v="835"/>
          <ac:spMkLst>
            <pc:docMk/>
            <pc:sldMk cId="2914235422" sldId="454"/>
            <ac:spMk id="2" creationId="{8AB054DA-00CD-4ACC-40F5-BD163A158E30}"/>
          </ac:spMkLst>
        </pc:spChg>
        <pc:spChg chg="mod">
          <ac:chgData name="Wills, Meghan" userId="e180a45d-eb4e-4d86-abad-27504fa0ef1f" providerId="ADAL" clId="{10540A22-3F9A-459A-B36A-B28ECB71B1AC}" dt="2026-03-10T22:21:13.269" v="808" actId="20577"/>
          <ac:spMkLst>
            <pc:docMk/>
            <pc:sldMk cId="2914235422" sldId="454"/>
            <ac:spMk id="3" creationId="{DE969636-9673-AB5A-68F6-AE9E020B3269}"/>
          </ac:spMkLst>
        </pc:spChg>
        <pc:spChg chg="add mod">
          <ac:chgData name="Wills, Meghan" userId="e180a45d-eb4e-4d86-abad-27504fa0ef1f" providerId="ADAL" clId="{10540A22-3F9A-459A-B36A-B28ECB71B1AC}" dt="2026-03-17T16:05:58.521" v="1018" actId="20577"/>
          <ac:spMkLst>
            <pc:docMk/>
            <pc:sldMk cId="2914235422" sldId="454"/>
            <ac:spMk id="4" creationId="{5E14D5D2-39D8-5AC7-47B0-812A954C5B04}"/>
          </ac:spMkLst>
        </pc:spChg>
      </pc:sldChg>
      <pc:sldChg chg="delSp modSp mod setBg">
        <pc:chgData name="Wills, Meghan" userId="e180a45d-eb4e-4d86-abad-27504fa0ef1f" providerId="ADAL" clId="{10540A22-3F9A-459A-B36A-B28ECB71B1AC}" dt="2026-03-17T16:05:11.184" v="1012"/>
        <pc:sldMkLst>
          <pc:docMk/>
          <pc:sldMk cId="2199302696" sldId="455"/>
        </pc:sldMkLst>
        <pc:spChg chg="mod">
          <ac:chgData name="Wills, Meghan" userId="e180a45d-eb4e-4d86-abad-27504fa0ef1f" providerId="ADAL" clId="{10540A22-3F9A-459A-B36A-B28ECB71B1AC}" dt="2026-03-17T16:02:41.174" v="968" actId="1076"/>
          <ac:spMkLst>
            <pc:docMk/>
            <pc:sldMk cId="2199302696" sldId="455"/>
            <ac:spMk id="77" creationId="{00000000-0000-0000-0000-000000000000}"/>
          </ac:spMkLst>
        </pc:spChg>
        <pc:spChg chg="mod">
          <ac:chgData name="Wills, Meghan" userId="e180a45d-eb4e-4d86-abad-27504fa0ef1f" providerId="ADAL" clId="{10540A22-3F9A-459A-B36A-B28ECB71B1AC}" dt="2026-03-17T16:02:53.920" v="971" actId="1076"/>
          <ac:spMkLst>
            <pc:docMk/>
            <pc:sldMk cId="2199302696" sldId="455"/>
            <ac:spMk id="78" creationId="{00000000-0000-0000-0000-000000000000}"/>
          </ac:spMkLst>
        </pc:spChg>
        <pc:spChg chg="mod">
          <ac:chgData name="Wills, Meghan" userId="e180a45d-eb4e-4d86-abad-27504fa0ef1f" providerId="ADAL" clId="{10540A22-3F9A-459A-B36A-B28ECB71B1AC}" dt="2026-03-17T16:03:10.165" v="975" actId="1076"/>
          <ac:spMkLst>
            <pc:docMk/>
            <pc:sldMk cId="2199302696" sldId="455"/>
            <ac:spMk id="80" creationId="{00000000-0000-0000-0000-000000000000}"/>
          </ac:spMkLst>
        </pc:spChg>
        <pc:spChg chg="del mod">
          <ac:chgData name="Wills, Meghan" userId="e180a45d-eb4e-4d86-abad-27504fa0ef1f" providerId="ADAL" clId="{10540A22-3F9A-459A-B36A-B28ECB71B1AC}" dt="2026-03-17T16:01:39.400" v="958" actId="478"/>
          <ac:spMkLst>
            <pc:docMk/>
            <pc:sldMk cId="2199302696" sldId="455"/>
            <ac:spMk id="81" creationId="{00000000-0000-0000-0000-000000000000}"/>
          </ac:spMkLst>
        </pc:spChg>
        <pc:picChg chg="mod">
          <ac:chgData name="Wills, Meghan" userId="e180a45d-eb4e-4d86-abad-27504fa0ef1f" providerId="ADAL" clId="{10540A22-3F9A-459A-B36A-B28ECB71B1AC}" dt="2026-03-17T16:02:56.090" v="972" actId="1076"/>
          <ac:picMkLst>
            <pc:docMk/>
            <pc:sldMk cId="2199302696" sldId="455"/>
            <ac:picMk id="76" creationId="{00000000-0000-0000-0000-000000000000}"/>
          </ac:picMkLst>
        </pc:picChg>
        <pc:picChg chg="mod">
          <ac:chgData name="Wills, Meghan" userId="e180a45d-eb4e-4d86-abad-27504fa0ef1f" providerId="ADAL" clId="{10540A22-3F9A-459A-B36A-B28ECB71B1AC}" dt="2026-03-17T16:03:06.571" v="974" actId="1076"/>
          <ac:picMkLst>
            <pc:docMk/>
            <pc:sldMk cId="2199302696" sldId="455"/>
            <ac:picMk id="79" creationId="{00000000-0000-0000-0000-000000000000}"/>
          </ac:picMkLst>
        </pc:picChg>
      </pc:sldChg>
      <pc:sldMasterChg chg="modSldLayout">
        <pc:chgData name="Wills, Meghan" userId="e180a45d-eb4e-4d86-abad-27504fa0ef1f" providerId="ADAL" clId="{10540A22-3F9A-459A-B36A-B28ECB71B1AC}" dt="2026-03-17T15:48:18.114" v="835"/>
        <pc:sldMasterMkLst>
          <pc:docMk/>
          <pc:sldMasterMk cId="757877788" sldId="2147483729"/>
        </pc:sldMasterMkLst>
        <pc:sldLayoutChg chg="addSp delSp">
          <pc:chgData name="Wills, Meghan" userId="e180a45d-eb4e-4d86-abad-27504fa0ef1f" providerId="ADAL" clId="{10540A22-3F9A-459A-B36A-B28ECB71B1AC}" dt="2026-03-17T15:48:18.114" v="835"/>
          <pc:sldLayoutMkLst>
            <pc:docMk/>
            <pc:sldMasterMk cId="757877788" sldId="2147483729"/>
            <pc:sldLayoutMk cId="2174353956" sldId="2147483785"/>
          </pc:sldLayoutMkLst>
          <pc:picChg chg="add del">
            <ac:chgData name="Wills, Meghan" userId="e180a45d-eb4e-4d86-abad-27504fa0ef1f" providerId="ADAL" clId="{10540A22-3F9A-459A-B36A-B28ECB71B1AC}" dt="2026-03-17T15:48:18.114" v="835"/>
            <ac:picMkLst>
              <pc:docMk/>
              <pc:sldMasterMk cId="757877788" sldId="2147483729"/>
              <pc:sldLayoutMk cId="2174353956" sldId="2147483785"/>
              <ac:picMk id="4" creationId="{56703303-5133-5421-AFA6-85B1B0144FEE}"/>
            </ac:picMkLst>
          </pc:picChg>
        </pc:sldLayoutChg>
        <pc:sldLayoutChg chg="addSp delSp">
          <pc:chgData name="Wills, Meghan" userId="e180a45d-eb4e-4d86-abad-27504fa0ef1f" providerId="ADAL" clId="{10540A22-3F9A-459A-B36A-B28ECB71B1AC}" dt="2026-03-17T15:48:18.114" v="835"/>
          <pc:sldLayoutMkLst>
            <pc:docMk/>
            <pc:sldMasterMk cId="757877788" sldId="2147483729"/>
            <pc:sldLayoutMk cId="2459462694" sldId="2147483786"/>
          </pc:sldLayoutMkLst>
          <pc:picChg chg="add del">
            <ac:chgData name="Wills, Meghan" userId="e180a45d-eb4e-4d86-abad-27504fa0ef1f" providerId="ADAL" clId="{10540A22-3F9A-459A-B36A-B28ECB71B1AC}" dt="2026-03-17T15:48:18.114" v="835"/>
            <ac:picMkLst>
              <pc:docMk/>
              <pc:sldMasterMk cId="757877788" sldId="2147483729"/>
              <pc:sldLayoutMk cId="2459462694" sldId="2147483786"/>
              <ac:picMk id="4" creationId="{56703303-5133-5421-AFA6-85B1B0144FEE}"/>
            </ac:picMkLst>
          </pc:picChg>
        </pc:sldLayoutChg>
      </pc:sldMasterChg>
    </pc:docChg>
  </pc:docChgLst>
  <pc:docChgLst>
    <pc:chgData name="White, Lisa D." userId="S::lisawhite_ufl.edu#ext#@msair.onmicrosoft.com::11228c34-2088-4337-9179-1da7019e2f75" providerId="AD" clId="Web-{84A8A345-D418-0C6B-C559-0D6E3D57E1BA}"/>
    <pc:docChg chg="modSld">
      <pc:chgData name="White, Lisa D." userId="S::lisawhite_ufl.edu#ext#@msair.onmicrosoft.com::11228c34-2088-4337-9179-1da7019e2f75" providerId="AD" clId="Web-{84A8A345-D418-0C6B-C559-0D6E3D57E1BA}" dt="2026-03-02T19:08:00.918" v="10" actId="20577"/>
      <pc:docMkLst>
        <pc:docMk/>
      </pc:docMkLst>
      <pc:sldChg chg="modSp">
        <pc:chgData name="White, Lisa D." userId="S::lisawhite_ufl.edu#ext#@msair.onmicrosoft.com::11228c34-2088-4337-9179-1da7019e2f75" providerId="AD" clId="Web-{84A8A345-D418-0C6B-C559-0D6E3D57E1BA}" dt="2026-03-02T19:08:00.918" v="10" actId="20577"/>
        <pc:sldMkLst>
          <pc:docMk/>
          <pc:sldMk cId="2874536155" sldId="409"/>
        </pc:sldMkLst>
        <pc:spChg chg="mod">
          <ac:chgData name="White, Lisa D." userId="S::lisawhite_ufl.edu#ext#@msair.onmicrosoft.com::11228c34-2088-4337-9179-1da7019e2f75" providerId="AD" clId="Web-{84A8A345-D418-0C6B-C559-0D6E3D57E1BA}" dt="2026-03-02T19:08:00.918" v="10" actId="20577"/>
          <ac:spMkLst>
            <pc:docMk/>
            <pc:sldMk cId="2874536155" sldId="409"/>
            <ac:spMk id="2" creationId="{7033B321-C139-0258-A182-98ACAF5BE70F}"/>
          </ac:spMkLst>
        </pc:spChg>
      </pc:sldChg>
    </pc:docChg>
  </pc:docChgLst>
  <pc:docChgLst>
    <pc:chgData name="White, Lisa D." userId="S::lisawhite_ufl.edu#ext#@msair.onmicrosoft.com::11228c34-2088-4337-9179-1da7019e2f75" providerId="AD" clId="Web-{AF598C52-91ED-E6B0-47E9-5A3A09E6192D}"/>
    <pc:docChg chg="delSld addSection delSection">
      <pc:chgData name="White, Lisa D." userId="S::lisawhite_ufl.edu#ext#@msair.onmicrosoft.com::11228c34-2088-4337-9179-1da7019e2f75" providerId="AD" clId="Web-{AF598C52-91ED-E6B0-47E9-5A3A09E6192D}" dt="2026-03-17T10:46:35.309" v="2"/>
      <pc:docMkLst>
        <pc:docMk/>
      </pc:docMkLst>
      <pc:sldChg chg="del">
        <pc:chgData name="White, Lisa D." userId="S::lisawhite_ufl.edu#ext#@msair.onmicrosoft.com::11228c34-2088-4337-9179-1da7019e2f75" providerId="AD" clId="Web-{AF598C52-91ED-E6B0-47E9-5A3A09E6192D}" dt="2026-03-17T10:45:36.950" v="0"/>
        <pc:sldMkLst>
          <pc:docMk/>
          <pc:sldMk cId="1710102911" sldId="453"/>
        </pc:sldMkLst>
      </pc:sldChg>
    </pc:docChg>
  </pc:docChgLst>
  <pc:docChgLst>
    <pc:chgData name="Berner, Abby" userId="S::aberner@air.org::277c5591-87ba-4224-870d-29a700902219" providerId="AD" clId="Web-{7C6A76E9-B881-3C8A-E00F-B241C0036721}"/>
    <pc:docChg chg="modSld">
      <pc:chgData name="Berner, Abby" userId="S::aberner@air.org::277c5591-87ba-4224-870d-29a700902219" providerId="AD" clId="Web-{7C6A76E9-B881-3C8A-E00F-B241C0036721}" dt="2026-03-17T18:16:04.106" v="3"/>
      <pc:docMkLst>
        <pc:docMk/>
      </pc:docMkLst>
      <pc:sldChg chg="modNotes">
        <pc:chgData name="Berner, Abby" userId="S::aberner@air.org::277c5591-87ba-4224-870d-29a700902219" providerId="AD" clId="Web-{7C6A76E9-B881-3C8A-E00F-B241C0036721}" dt="2026-03-17T18:16:04.106" v="3"/>
        <pc:sldMkLst>
          <pc:docMk/>
          <pc:sldMk cId="3176894400" sldId="424"/>
        </pc:sldMkLst>
      </pc:sldChg>
      <pc:sldChg chg="modNotes">
        <pc:chgData name="Berner, Abby" userId="S::aberner@air.org::277c5591-87ba-4224-870d-29a700902219" providerId="AD" clId="Web-{7C6A76E9-B881-3C8A-E00F-B241C0036721}" dt="2026-03-17T18:16:00.387" v="1"/>
        <pc:sldMkLst>
          <pc:docMk/>
          <pc:sldMk cId="3546477017" sldId="451"/>
        </pc:sldMkLst>
      </pc:sldChg>
    </pc:docChg>
  </pc:docChgLst>
  <pc:docChgLst>
    <pc:chgData name="White, Lisa D." userId="S::lisawhite_ufl.edu#ext#@msair.onmicrosoft.com::11228c34-2088-4337-9179-1da7019e2f75" providerId="AD" clId="Web-{0EBBCD11-BE9E-8CFD-BC73-3A134CE9B6CD}"/>
    <pc:docChg chg="delSld modSld">
      <pc:chgData name="White, Lisa D." userId="S::lisawhite_ufl.edu#ext#@msair.onmicrosoft.com::11228c34-2088-4337-9179-1da7019e2f75" providerId="AD" clId="Web-{0EBBCD11-BE9E-8CFD-BC73-3A134CE9B6CD}" dt="2026-03-03T17:38:11.443" v="56"/>
      <pc:docMkLst>
        <pc:docMk/>
      </pc:docMkLst>
      <pc:sldChg chg="modSp">
        <pc:chgData name="White, Lisa D." userId="S::lisawhite_ufl.edu#ext#@msair.onmicrosoft.com::11228c34-2088-4337-9179-1da7019e2f75" providerId="AD" clId="Web-{0EBBCD11-BE9E-8CFD-BC73-3A134CE9B6CD}" dt="2026-03-03T17:37:38.395" v="53" actId="20577"/>
        <pc:sldMkLst>
          <pc:docMk/>
          <pc:sldMk cId="507745398" sldId="431"/>
        </pc:sldMkLst>
        <pc:spChg chg="mod">
          <ac:chgData name="White, Lisa D." userId="S::lisawhite_ufl.edu#ext#@msair.onmicrosoft.com::11228c34-2088-4337-9179-1da7019e2f75" providerId="AD" clId="Web-{0EBBCD11-BE9E-8CFD-BC73-3A134CE9B6CD}" dt="2026-03-03T17:37:38.395" v="53" actId="20577"/>
          <ac:spMkLst>
            <pc:docMk/>
            <pc:sldMk cId="507745398" sldId="431"/>
            <ac:spMk id="3" creationId="{87052E98-A8EB-20B7-8904-B49162AD5797}"/>
          </ac:spMkLst>
        </pc:spChg>
      </pc:sldChg>
    </pc:docChg>
  </pc:docChgLst>
  <pc:docChgLst>
    <pc:chgData name="White, Lisa D." userId="S::lisawhite_ufl.edu#ext#@msair.onmicrosoft.com::11228c34-2088-4337-9179-1da7019e2f75" providerId="AD" clId="Web-{E622B392-E226-4C8A-2306-7BA8117B6934}"/>
    <pc:docChg chg="delSld modSld">
      <pc:chgData name="White, Lisa D." userId="S::lisawhite_ufl.edu#ext#@msair.onmicrosoft.com::11228c34-2088-4337-9179-1da7019e2f75" providerId="AD" clId="Web-{E622B392-E226-4C8A-2306-7BA8117B6934}" dt="2026-03-04T18:54:20.708" v="174"/>
      <pc:docMkLst>
        <pc:docMk/>
      </pc:docMkLst>
      <pc:sldChg chg="modSp">
        <pc:chgData name="White, Lisa D." userId="S::lisawhite_ufl.edu#ext#@msair.onmicrosoft.com::11228c34-2088-4337-9179-1da7019e2f75" providerId="AD" clId="Web-{E622B392-E226-4C8A-2306-7BA8117B6934}" dt="2026-03-04T18:52:23.529" v="170" actId="20577"/>
        <pc:sldMkLst>
          <pc:docMk/>
          <pc:sldMk cId="2874536155" sldId="409"/>
        </pc:sldMkLst>
        <pc:spChg chg="mod">
          <ac:chgData name="White, Lisa D." userId="S::lisawhite_ufl.edu#ext#@msair.onmicrosoft.com::11228c34-2088-4337-9179-1da7019e2f75" providerId="AD" clId="Web-{E622B392-E226-4C8A-2306-7BA8117B6934}" dt="2026-03-04T18:52:23.529" v="170" actId="20577"/>
          <ac:spMkLst>
            <pc:docMk/>
            <pc:sldMk cId="2874536155" sldId="409"/>
            <ac:spMk id="2" creationId="{7033B321-C139-0258-A182-98ACAF5BE70F}"/>
          </ac:spMkLst>
        </pc:spChg>
        <pc:spChg chg="mod">
          <ac:chgData name="White, Lisa D." userId="S::lisawhite_ufl.edu#ext#@msair.onmicrosoft.com::11228c34-2088-4337-9179-1da7019e2f75" providerId="AD" clId="Web-{E622B392-E226-4C8A-2306-7BA8117B6934}" dt="2026-03-04T18:39:06.778" v="49" actId="20577"/>
          <ac:spMkLst>
            <pc:docMk/>
            <pc:sldMk cId="2874536155" sldId="409"/>
            <ac:spMk id="5" creationId="{3E292D4C-15D0-11A5-08C0-921ECD93E222}"/>
          </ac:spMkLst>
        </pc:spChg>
      </pc:sldChg>
      <pc:sldChg chg="modSp modNotes">
        <pc:chgData name="White, Lisa D." userId="S::lisawhite_ufl.edu#ext#@msair.onmicrosoft.com::11228c34-2088-4337-9179-1da7019e2f75" providerId="AD" clId="Web-{E622B392-E226-4C8A-2306-7BA8117B6934}" dt="2026-03-04T18:53:32.955" v="171"/>
        <pc:sldMkLst>
          <pc:docMk/>
          <pc:sldMk cId="507745398" sldId="431"/>
        </pc:sldMkLst>
        <pc:spChg chg="mod">
          <ac:chgData name="White, Lisa D." userId="S::lisawhite_ufl.edu#ext#@msair.onmicrosoft.com::11228c34-2088-4337-9179-1da7019e2f75" providerId="AD" clId="Web-{E622B392-E226-4C8A-2306-7BA8117B6934}" dt="2026-03-04T18:51:39.572" v="165" actId="20577"/>
          <ac:spMkLst>
            <pc:docMk/>
            <pc:sldMk cId="507745398" sldId="431"/>
            <ac:spMk id="3" creationId="{87052E98-A8EB-20B7-8904-B49162AD5797}"/>
          </ac:spMkLst>
        </pc:spChg>
      </pc:sldChg>
      <pc:sldChg chg="modNotes">
        <pc:chgData name="White, Lisa D." userId="S::lisawhite_ufl.edu#ext#@msair.onmicrosoft.com::11228c34-2088-4337-9179-1da7019e2f75" providerId="AD" clId="Web-{E622B392-E226-4C8A-2306-7BA8117B6934}" dt="2026-03-04T18:51:55.199" v="166"/>
        <pc:sldMkLst>
          <pc:docMk/>
          <pc:sldMk cId="122737018" sldId="433"/>
        </pc:sldMkLst>
      </pc:sldChg>
      <pc:sldChg chg="modNotes">
        <pc:chgData name="White, Lisa D." userId="S::lisawhite_ufl.edu#ext#@msair.onmicrosoft.com::11228c34-2088-4337-9179-1da7019e2f75" providerId="AD" clId="Web-{E622B392-E226-4C8A-2306-7BA8117B6934}" dt="2026-03-04T18:54:20.708" v="174"/>
        <pc:sldMkLst>
          <pc:docMk/>
          <pc:sldMk cId="627307803" sldId="444"/>
        </pc:sldMkLst>
      </pc:sldChg>
      <pc:sldChg chg="modNotes">
        <pc:chgData name="White, Lisa D." userId="S::lisawhite_ufl.edu#ext#@msair.onmicrosoft.com::11228c34-2088-4337-9179-1da7019e2f75" providerId="AD" clId="Web-{E622B392-E226-4C8A-2306-7BA8117B6934}" dt="2026-03-04T18:54:15.911" v="172"/>
        <pc:sldMkLst>
          <pc:docMk/>
          <pc:sldMk cId="2495209266" sldId="446"/>
        </pc:sldMkLst>
      </pc:sldChg>
    </pc:docChg>
  </pc:docChgLst>
  <pc:docChgLst>
    <pc:chgData name="White, Lisa D." userId="S::lisawhite_ufl.edu#ext#@msair.onmicrosoft.com::11228c34-2088-4337-9179-1da7019e2f75" providerId="AD" clId="Web-{063F46B4-B3D5-4E92-A4E8-22A3F153F57B}"/>
    <pc:docChg chg="addSld delSld modSld sldOrd">
      <pc:chgData name="White, Lisa D." userId="S::lisawhite_ufl.edu#ext#@msair.onmicrosoft.com::11228c34-2088-4337-9179-1da7019e2f75" providerId="AD" clId="Web-{063F46B4-B3D5-4E92-A4E8-22A3F153F57B}" dt="2026-03-09T22:08:23.733" v="382" actId="14100"/>
      <pc:docMkLst>
        <pc:docMk/>
      </pc:docMkLst>
      <pc:sldChg chg="modSp">
        <pc:chgData name="White, Lisa D." userId="S::lisawhite_ufl.edu#ext#@msair.onmicrosoft.com::11228c34-2088-4337-9179-1da7019e2f75" providerId="AD" clId="Web-{063F46B4-B3D5-4E92-A4E8-22A3F153F57B}" dt="2026-03-09T22:08:23.733" v="382" actId="14100"/>
        <pc:sldMkLst>
          <pc:docMk/>
          <pc:sldMk cId="1360121638" sldId="427"/>
        </pc:sldMkLst>
        <pc:spChg chg="mod">
          <ac:chgData name="White, Lisa D." userId="S::lisawhite_ufl.edu#ext#@msair.onmicrosoft.com::11228c34-2088-4337-9179-1da7019e2f75" providerId="AD" clId="Web-{063F46B4-B3D5-4E92-A4E8-22A3F153F57B}" dt="2026-03-09T20:52:33.515" v="114" actId="20577"/>
          <ac:spMkLst>
            <pc:docMk/>
            <pc:sldMk cId="1360121638" sldId="427"/>
            <ac:spMk id="2" creationId="{D3C2B511-70B7-97A4-BD6E-B94A41A06A7A}"/>
          </ac:spMkLst>
        </pc:spChg>
        <pc:spChg chg="mod">
          <ac:chgData name="White, Lisa D." userId="S::lisawhite_ufl.edu#ext#@msair.onmicrosoft.com::11228c34-2088-4337-9179-1da7019e2f75" providerId="AD" clId="Web-{063F46B4-B3D5-4E92-A4E8-22A3F153F57B}" dt="2026-03-09T22:08:23.733" v="382" actId="14100"/>
          <ac:spMkLst>
            <pc:docMk/>
            <pc:sldMk cId="1360121638" sldId="427"/>
            <ac:spMk id="6" creationId="{C80EF475-A4B0-C436-7908-013D16666B79}"/>
          </ac:spMkLst>
        </pc:spChg>
      </pc:sldChg>
      <pc:sldChg chg="modSp">
        <pc:chgData name="White, Lisa D." userId="S::lisawhite_ufl.edu#ext#@msair.onmicrosoft.com::11228c34-2088-4337-9179-1da7019e2f75" providerId="AD" clId="Web-{063F46B4-B3D5-4E92-A4E8-22A3F153F57B}" dt="2026-03-09T20:39:35.848" v="42" actId="20577"/>
        <pc:sldMkLst>
          <pc:docMk/>
          <pc:sldMk cId="507745398" sldId="431"/>
        </pc:sldMkLst>
        <pc:spChg chg="mod">
          <ac:chgData name="White, Lisa D." userId="S::lisawhite_ufl.edu#ext#@msair.onmicrosoft.com::11228c34-2088-4337-9179-1da7019e2f75" providerId="AD" clId="Web-{063F46B4-B3D5-4E92-A4E8-22A3F153F57B}" dt="2026-03-09T20:39:35.848" v="42" actId="20577"/>
          <ac:spMkLst>
            <pc:docMk/>
            <pc:sldMk cId="507745398" sldId="431"/>
            <ac:spMk id="3" creationId="{87052E98-A8EB-20B7-8904-B49162AD5797}"/>
          </ac:spMkLst>
        </pc:spChg>
      </pc:sldChg>
      <pc:sldChg chg="modSp">
        <pc:chgData name="White, Lisa D." userId="S::lisawhite_ufl.edu#ext#@msair.onmicrosoft.com::11228c34-2088-4337-9179-1da7019e2f75" providerId="AD" clId="Web-{063F46B4-B3D5-4E92-A4E8-22A3F153F57B}" dt="2026-03-09T21:54:41.552" v="256" actId="20577"/>
        <pc:sldMkLst>
          <pc:docMk/>
          <pc:sldMk cId="1796665931" sldId="448"/>
        </pc:sldMkLst>
        <pc:spChg chg="mod">
          <ac:chgData name="White, Lisa D." userId="S::lisawhite_ufl.edu#ext#@msair.onmicrosoft.com::11228c34-2088-4337-9179-1da7019e2f75" providerId="AD" clId="Web-{063F46B4-B3D5-4E92-A4E8-22A3F153F57B}" dt="2026-03-09T21:54:41.552" v="256" actId="20577"/>
          <ac:spMkLst>
            <pc:docMk/>
            <pc:sldMk cId="1796665931" sldId="448"/>
            <ac:spMk id="4" creationId="{DF54F29C-48D4-CDFB-38C6-73D582EDA6D5}"/>
          </ac:spMkLst>
        </pc:spChg>
      </pc:sldChg>
      <pc:sldChg chg="addSp delSp modSp add">
        <pc:chgData name="White, Lisa D." userId="S::lisawhite_ufl.edu#ext#@msair.onmicrosoft.com::11228c34-2088-4337-9179-1da7019e2f75" providerId="AD" clId="Web-{063F46B4-B3D5-4E92-A4E8-22A3F153F57B}" dt="2026-03-09T22:07:14.765" v="379"/>
        <pc:sldMkLst>
          <pc:docMk/>
          <pc:sldMk cId="3546477017" sldId="451"/>
        </pc:sldMkLst>
        <pc:spChg chg="mod">
          <ac:chgData name="White, Lisa D." userId="S::lisawhite_ufl.edu#ext#@msair.onmicrosoft.com::11228c34-2088-4337-9179-1da7019e2f75" providerId="AD" clId="Web-{063F46B4-B3D5-4E92-A4E8-22A3F153F57B}" dt="2026-03-09T22:02:22.188" v="315" actId="20577"/>
          <ac:spMkLst>
            <pc:docMk/>
            <pc:sldMk cId="3546477017" sldId="451"/>
            <ac:spMk id="16" creationId="{A75BECC4-A098-A797-875D-CE3E3A2BDCD4}"/>
          </ac:spMkLst>
        </pc:spChg>
        <pc:spChg chg="mod">
          <ac:chgData name="White, Lisa D." userId="S::lisawhite_ufl.edu#ext#@msair.onmicrosoft.com::11228c34-2088-4337-9179-1da7019e2f75" providerId="AD" clId="Web-{063F46B4-B3D5-4E92-A4E8-22A3F153F57B}" dt="2026-03-09T22:07:02.843" v="378" actId="20577"/>
          <ac:spMkLst>
            <pc:docMk/>
            <pc:sldMk cId="3546477017" sldId="451"/>
            <ac:spMk id="20" creationId="{834E3D03-C050-4191-EF36-DC27E0AEE529}"/>
          </ac:spMkLst>
        </pc:spChg>
        <pc:grpChg chg="add mod">
          <ac:chgData name="White, Lisa D." userId="S::lisawhite_ufl.edu#ext#@msair.onmicrosoft.com::11228c34-2088-4337-9179-1da7019e2f75" providerId="AD" clId="Web-{063F46B4-B3D5-4E92-A4E8-22A3F153F57B}" dt="2026-03-09T21:45:04.007" v="253" actId="1076"/>
          <ac:grpSpMkLst>
            <pc:docMk/>
            <pc:sldMk cId="3546477017" sldId="451"/>
            <ac:grpSpMk id="3" creationId="{B9020CB5-516D-8D59-D4BB-E184EFC29FAA}"/>
          </ac:grpSpMkLst>
        </pc:grpChg>
        <pc:grpChg chg="mod">
          <ac:chgData name="White, Lisa D." userId="S::lisawhite_ufl.edu#ext#@msair.onmicrosoft.com::11228c34-2088-4337-9179-1da7019e2f75" providerId="AD" clId="Web-{063F46B4-B3D5-4E92-A4E8-22A3F153F57B}" dt="2026-03-09T21:45:01.241" v="252" actId="1076"/>
          <ac:grpSpMkLst>
            <pc:docMk/>
            <pc:sldMk cId="3546477017" sldId="451"/>
            <ac:grpSpMk id="4" creationId="{D155E4AB-0DB0-8294-2C85-2D83770B2C94}"/>
          </ac:grpSpMkLst>
        </pc:grpChg>
        <pc:grpChg chg="mod">
          <ac:chgData name="White, Lisa D." userId="S::lisawhite_ufl.edu#ext#@msair.onmicrosoft.com::11228c34-2088-4337-9179-1da7019e2f75" providerId="AD" clId="Web-{063F46B4-B3D5-4E92-A4E8-22A3F153F57B}" dt="2026-03-09T22:03:06.313" v="323" actId="1076"/>
          <ac:grpSpMkLst>
            <pc:docMk/>
            <pc:sldMk cId="3546477017" sldId="451"/>
            <ac:grpSpMk id="26" creationId="{1DC9A5C4-6AAB-0F51-B7AC-4AF9FDCF905B}"/>
          </ac:grpSpMkLst>
        </pc:grpChg>
        <pc:grpChg chg="mod">
          <ac:chgData name="White, Lisa D." userId="S::lisawhite_ufl.edu#ext#@msair.onmicrosoft.com::11228c34-2088-4337-9179-1da7019e2f75" providerId="AD" clId="Web-{063F46B4-B3D5-4E92-A4E8-22A3F153F57B}" dt="2026-03-09T21:44:56.788" v="251" actId="1076"/>
          <ac:grpSpMkLst>
            <pc:docMk/>
            <pc:sldMk cId="3546477017" sldId="451"/>
            <ac:grpSpMk id="29" creationId="{572B5310-C95E-1982-14D9-EE5C30D68D72}"/>
          </ac:grpSpMkLst>
        </pc:grpChg>
        <pc:picChg chg="add mod modCrop">
          <ac:chgData name="White, Lisa D." userId="S::lisawhite_ufl.edu#ext#@msair.onmicrosoft.com::11228c34-2088-4337-9179-1da7019e2f75" providerId="AD" clId="Web-{063F46B4-B3D5-4E92-A4E8-22A3F153F57B}" dt="2026-03-09T22:04:32.672" v="337" actId="1076"/>
          <ac:picMkLst>
            <pc:docMk/>
            <pc:sldMk cId="3546477017" sldId="451"/>
            <ac:picMk id="13" creationId="{F0CDB511-E464-69FE-3F77-29C1678DEF7F}"/>
          </ac:picMkLst>
        </pc:picChg>
        <pc:picChg chg="add mod modCrop">
          <ac:chgData name="White, Lisa D." userId="S::lisawhite_ufl.edu#ext#@msair.onmicrosoft.com::11228c34-2088-4337-9179-1da7019e2f75" providerId="AD" clId="Web-{063F46B4-B3D5-4E92-A4E8-22A3F153F57B}" dt="2026-03-09T22:05:19.656" v="348" actId="14100"/>
          <ac:picMkLst>
            <pc:docMk/>
            <pc:sldMk cId="3546477017" sldId="451"/>
            <ac:picMk id="14" creationId="{614C431B-D32F-7AA3-E7D1-FB030A47A3C0}"/>
          </ac:picMkLst>
        </pc:picChg>
      </pc:sldChg>
      <pc:sldChg chg="addSp delSp modSp add ord">
        <pc:chgData name="White, Lisa D." userId="S::lisawhite_ufl.edu#ext#@msair.onmicrosoft.com::11228c34-2088-4337-9179-1da7019e2f75" providerId="AD" clId="Web-{063F46B4-B3D5-4E92-A4E8-22A3F153F57B}" dt="2026-03-09T21:59:50.393" v="269" actId="20577"/>
        <pc:sldMkLst>
          <pc:docMk/>
          <pc:sldMk cId="91470190" sldId="452"/>
        </pc:sldMkLst>
        <pc:spChg chg="mod">
          <ac:chgData name="White, Lisa D." userId="S::lisawhite_ufl.edu#ext#@msair.onmicrosoft.com::11228c34-2088-4337-9179-1da7019e2f75" providerId="AD" clId="Web-{063F46B4-B3D5-4E92-A4E8-22A3F153F57B}" dt="2026-03-09T21:58:37.582" v="263" actId="20577"/>
          <ac:spMkLst>
            <pc:docMk/>
            <pc:sldMk cId="91470190" sldId="452"/>
            <ac:spMk id="16" creationId="{A75BECC4-A098-A797-875D-CE3E3A2BDCD4}"/>
          </ac:spMkLst>
        </pc:spChg>
        <pc:spChg chg="mod">
          <ac:chgData name="White, Lisa D." userId="S::lisawhite_ufl.edu#ext#@msair.onmicrosoft.com::11228c34-2088-4337-9179-1da7019e2f75" providerId="AD" clId="Web-{063F46B4-B3D5-4E92-A4E8-22A3F153F57B}" dt="2026-03-09T21:59:50.393" v="269" actId="20577"/>
          <ac:spMkLst>
            <pc:docMk/>
            <pc:sldMk cId="91470190" sldId="452"/>
            <ac:spMk id="20" creationId="{834E3D03-C050-4191-EF36-DC27E0AEE529}"/>
          </ac:spMkLst>
        </pc:spChg>
        <pc:grpChg chg="mod">
          <ac:chgData name="White, Lisa D." userId="S::lisawhite_ufl.edu#ext#@msair.onmicrosoft.com::11228c34-2088-4337-9179-1da7019e2f75" providerId="AD" clId="Web-{063F46B4-B3D5-4E92-A4E8-22A3F153F57B}" dt="2026-03-09T21:40:47.431" v="238" actId="14100"/>
          <ac:grpSpMkLst>
            <pc:docMk/>
            <pc:sldMk cId="91470190" sldId="452"/>
            <ac:grpSpMk id="26" creationId="{1DC9A5C4-6AAB-0F51-B7AC-4AF9FDCF905B}"/>
          </ac:grpSpMkLst>
        </pc:grpChg>
        <pc:grpChg chg="mod">
          <ac:chgData name="White, Lisa D." userId="S::lisawhite_ufl.edu#ext#@msair.onmicrosoft.com::11228c34-2088-4337-9179-1da7019e2f75" providerId="AD" clId="Web-{063F46B4-B3D5-4E92-A4E8-22A3F153F57B}" dt="2026-03-09T21:40:59.166" v="240" actId="14100"/>
          <ac:grpSpMkLst>
            <pc:docMk/>
            <pc:sldMk cId="91470190" sldId="452"/>
            <ac:grpSpMk id="29" creationId="{572B5310-C95E-1982-14D9-EE5C30D68D72}"/>
          </ac:grpSpMkLst>
        </pc:grpChg>
        <pc:picChg chg="add mod modCrop">
          <ac:chgData name="White, Lisa D." userId="S::lisawhite_ufl.edu#ext#@msair.onmicrosoft.com::11228c34-2088-4337-9179-1da7019e2f75" providerId="AD" clId="Web-{063F46B4-B3D5-4E92-A4E8-22A3F153F57B}" dt="2026-03-09T21:40:49.962" v="239" actId="1076"/>
          <ac:picMkLst>
            <pc:docMk/>
            <pc:sldMk cId="91470190" sldId="452"/>
            <ac:picMk id="3" creationId="{4D152335-1B0E-D42A-6F18-0159BC7E6D5A}"/>
          </ac:picMkLst>
        </pc:picChg>
      </pc:sldChg>
    </pc:docChg>
  </pc:docChgLst>
  <pc:docChgLst>
    <pc:chgData name="Berner, Abby" userId="S::aberner@air.org::277c5591-87ba-4224-870d-29a700902219" providerId="AD" clId="Web-{10869E38-8DD7-17BE-3613-FCACA651FF18}"/>
    <pc:docChg chg="delSld modSld">
      <pc:chgData name="Berner, Abby" userId="S::aberner@air.org::277c5591-87ba-4224-870d-29a700902219" providerId="AD" clId="Web-{10869E38-8DD7-17BE-3613-FCACA651FF18}" dt="2026-03-17T14:19:54.299" v="65"/>
      <pc:docMkLst>
        <pc:docMk/>
      </pc:docMkLst>
      <pc:sldChg chg="modNotes">
        <pc:chgData name="Berner, Abby" userId="S::aberner@air.org::277c5591-87ba-4224-870d-29a700902219" providerId="AD" clId="Web-{10869E38-8DD7-17BE-3613-FCACA651FF18}" dt="2026-03-17T14:16:36.352" v="37"/>
        <pc:sldMkLst>
          <pc:docMk/>
          <pc:sldMk cId="2364182864" sldId="256"/>
        </pc:sldMkLst>
      </pc:sldChg>
      <pc:sldChg chg="modNotes">
        <pc:chgData name="Berner, Abby" userId="S::aberner@air.org::277c5591-87ba-4224-870d-29a700902219" providerId="AD" clId="Web-{10869E38-8DD7-17BE-3613-FCACA651FF18}" dt="2026-03-17T14:16:39.806" v="40"/>
        <pc:sldMkLst>
          <pc:docMk/>
          <pc:sldMk cId="1904578391" sldId="257"/>
        </pc:sldMkLst>
      </pc:sldChg>
      <pc:sldChg chg="modNotes">
        <pc:chgData name="Berner, Abby" userId="S::aberner@air.org::277c5591-87ba-4224-870d-29a700902219" providerId="AD" clId="Web-{10869E38-8DD7-17BE-3613-FCACA651FF18}" dt="2026-03-17T14:16:44.197" v="43"/>
        <pc:sldMkLst>
          <pc:docMk/>
          <pc:sldMk cId="1580498994" sldId="258"/>
        </pc:sldMkLst>
      </pc:sldChg>
      <pc:sldChg chg="modNotes">
        <pc:chgData name="Berner, Abby" userId="S::aberner@air.org::277c5591-87ba-4224-870d-29a700902219" providerId="AD" clId="Web-{10869E38-8DD7-17BE-3613-FCACA651FF18}" dt="2026-03-17T14:16:29.883" v="30"/>
        <pc:sldMkLst>
          <pc:docMk/>
          <pc:sldMk cId="2772572534" sldId="259"/>
        </pc:sldMkLst>
      </pc:sldChg>
      <pc:sldChg chg="modNotes">
        <pc:chgData name="Berner, Abby" userId="S::aberner@air.org::277c5591-87ba-4224-870d-29a700902219" providerId="AD" clId="Web-{10869E38-8DD7-17BE-3613-FCACA651FF18}" dt="2026-03-17T14:16:30.274" v="33"/>
        <pc:sldMkLst>
          <pc:docMk/>
          <pc:sldMk cId="80925508" sldId="260"/>
        </pc:sldMkLst>
      </pc:sldChg>
      <pc:sldChg chg="del">
        <pc:chgData name="Berner, Abby" userId="S::aberner@air.org::277c5591-87ba-4224-870d-29a700902219" providerId="AD" clId="Web-{10869E38-8DD7-17BE-3613-FCACA651FF18}" dt="2026-03-17T14:19:32.830" v="58"/>
        <pc:sldMkLst>
          <pc:docMk/>
          <pc:sldMk cId="1273410758" sldId="291"/>
        </pc:sldMkLst>
      </pc:sldChg>
      <pc:sldChg chg="modNotes">
        <pc:chgData name="Berner, Abby" userId="S::aberner@air.org::277c5591-87ba-4224-870d-29a700902219" providerId="AD" clId="Web-{10869E38-8DD7-17BE-3613-FCACA651FF18}" dt="2026-03-17T14:15:10.065" v="3"/>
        <pc:sldMkLst>
          <pc:docMk/>
          <pc:sldMk cId="2874536155" sldId="409"/>
        </pc:sldMkLst>
      </pc:sldChg>
      <pc:sldChg chg="modNotes">
        <pc:chgData name="Berner, Abby" userId="S::aberner@air.org::277c5591-87ba-4224-870d-29a700902219" providerId="AD" clId="Web-{10869E38-8DD7-17BE-3613-FCACA651FF18}" dt="2026-03-17T14:15:25.269" v="13"/>
        <pc:sldMkLst>
          <pc:docMk/>
          <pc:sldMk cId="3236854298" sldId="418"/>
        </pc:sldMkLst>
      </pc:sldChg>
      <pc:sldChg chg="modNotes">
        <pc:chgData name="Berner, Abby" userId="S::aberner@air.org::277c5591-87ba-4224-870d-29a700902219" providerId="AD" clId="Web-{10869E38-8DD7-17BE-3613-FCACA651FF18}" dt="2026-03-17T14:18:53.922" v="54"/>
        <pc:sldMkLst>
          <pc:docMk/>
          <pc:sldMk cId="3176894400" sldId="424"/>
        </pc:sldMkLst>
      </pc:sldChg>
      <pc:sldChg chg="modNotes">
        <pc:chgData name="Berner, Abby" userId="S::aberner@air.org::277c5591-87ba-4224-870d-29a700902219" providerId="AD" clId="Web-{10869E38-8DD7-17BE-3613-FCACA651FF18}" dt="2026-03-17T14:19:18.048" v="57"/>
        <pc:sldMkLst>
          <pc:docMk/>
          <pc:sldMk cId="1360121638" sldId="427"/>
        </pc:sldMkLst>
      </pc:sldChg>
      <pc:sldChg chg="modNotes">
        <pc:chgData name="Berner, Abby" userId="S::aberner@air.org::277c5591-87ba-4224-870d-29a700902219" providerId="AD" clId="Web-{10869E38-8DD7-17BE-3613-FCACA651FF18}" dt="2026-03-17T14:15:18.784" v="11"/>
        <pc:sldMkLst>
          <pc:docMk/>
          <pc:sldMk cId="507745398" sldId="431"/>
        </pc:sldMkLst>
      </pc:sldChg>
      <pc:sldChg chg="modNotes">
        <pc:chgData name="Berner, Abby" userId="S::aberner@air.org::277c5591-87ba-4224-870d-29a700902219" providerId="AD" clId="Web-{10869E38-8DD7-17BE-3613-FCACA651FF18}" dt="2026-03-17T14:15:00.377" v="1"/>
        <pc:sldMkLst>
          <pc:docMk/>
          <pc:sldMk cId="122737018" sldId="433"/>
        </pc:sldMkLst>
      </pc:sldChg>
      <pc:sldChg chg="modNotes">
        <pc:chgData name="Berner, Abby" userId="S::aberner@air.org::277c5591-87ba-4224-870d-29a700902219" providerId="AD" clId="Web-{10869E38-8DD7-17BE-3613-FCACA651FF18}" dt="2026-03-17T14:15:14.706" v="6"/>
        <pc:sldMkLst>
          <pc:docMk/>
          <pc:sldMk cId="627307803" sldId="444"/>
        </pc:sldMkLst>
      </pc:sldChg>
      <pc:sldChg chg="modNotes">
        <pc:chgData name="Berner, Abby" userId="S::aberner@air.org::277c5591-87ba-4224-870d-29a700902219" providerId="AD" clId="Web-{10869E38-8DD7-17BE-3613-FCACA651FF18}" dt="2026-03-17T14:15:17.675" v="9"/>
        <pc:sldMkLst>
          <pc:docMk/>
          <pc:sldMk cId="2495209266" sldId="446"/>
        </pc:sldMkLst>
      </pc:sldChg>
      <pc:sldChg chg="modNotes">
        <pc:chgData name="Berner, Abby" userId="S::aberner@air.org::277c5591-87ba-4224-870d-29a700902219" providerId="AD" clId="Web-{10869E38-8DD7-17BE-3613-FCACA651FF18}" dt="2026-03-17T14:16:08.132" v="24"/>
        <pc:sldMkLst>
          <pc:docMk/>
          <pc:sldMk cId="1796665931" sldId="448"/>
        </pc:sldMkLst>
      </pc:sldChg>
      <pc:sldChg chg="modNotes">
        <pc:chgData name="Berner, Abby" userId="S::aberner@air.org::277c5591-87ba-4224-870d-29a700902219" providerId="AD" clId="Web-{10869E38-8DD7-17BE-3613-FCACA651FF18}" dt="2026-03-17T14:17:08.526" v="47"/>
        <pc:sldMkLst>
          <pc:docMk/>
          <pc:sldMk cId="3546477017" sldId="451"/>
        </pc:sldMkLst>
      </pc:sldChg>
      <pc:sldChg chg="modNotes">
        <pc:chgData name="Berner, Abby" userId="S::aberner@air.org::277c5591-87ba-4224-870d-29a700902219" providerId="AD" clId="Web-{10869E38-8DD7-17BE-3613-FCACA651FF18}" dt="2026-03-17T14:16:17.148" v="25"/>
        <pc:sldMkLst>
          <pc:docMk/>
          <pc:sldMk cId="91470190" sldId="452"/>
        </pc:sldMkLst>
      </pc:sldChg>
      <pc:sldChg chg="modNotes">
        <pc:chgData name="Berner, Abby" userId="S::aberner@air.org::277c5591-87ba-4224-870d-29a700902219" providerId="AD" clId="Web-{10869E38-8DD7-17BE-3613-FCACA651FF18}" dt="2026-03-17T14:19:54.299" v="65"/>
        <pc:sldMkLst>
          <pc:docMk/>
          <pc:sldMk cId="2914235422" sldId="454"/>
        </pc:sldMkLst>
      </pc:sldChg>
      <pc:sldChg chg="modNotes">
        <pc:chgData name="Berner, Abby" userId="S::aberner@air.org::277c5591-87ba-4224-870d-29a700902219" providerId="AD" clId="Web-{10869E38-8DD7-17BE-3613-FCACA651FF18}" dt="2026-03-17T14:16:23.867" v="28"/>
        <pc:sldMkLst>
          <pc:docMk/>
          <pc:sldMk cId="2199302696" sldId="455"/>
        </pc:sldMkLst>
      </pc:sldChg>
    </pc:docChg>
  </pc:docChgLst>
  <pc:docChgLst>
    <pc:chgData name="Wills, Meghan" userId="S::mwills@air.org::e180a45d-eb4e-4d86-abad-27504fa0ef1f" providerId="AD" clId="Web-{614F9560-965C-61AA-751B-F11DC5D9A2D4}"/>
    <pc:docChg chg="addSld delSld modSld sldOrd">
      <pc:chgData name="Wills, Meghan" userId="S::mwills@air.org::e180a45d-eb4e-4d86-abad-27504fa0ef1f" providerId="AD" clId="Web-{614F9560-965C-61AA-751B-F11DC5D9A2D4}" dt="2026-03-10T21:26:44.923" v="48" actId="14100"/>
      <pc:docMkLst>
        <pc:docMk/>
      </pc:docMkLst>
      <pc:sldChg chg="ord">
        <pc:chgData name="Wills, Meghan" userId="S::mwills@air.org::e180a45d-eb4e-4d86-abad-27504fa0ef1f" providerId="AD" clId="Web-{614F9560-965C-61AA-751B-F11DC5D9A2D4}" dt="2026-03-10T19:15:52.167" v="3"/>
        <pc:sldMkLst>
          <pc:docMk/>
          <pc:sldMk cId="3236854298" sldId="418"/>
        </pc:sldMkLst>
      </pc:sldChg>
      <pc:sldChg chg="modSp">
        <pc:chgData name="Wills, Meghan" userId="S::mwills@air.org::e180a45d-eb4e-4d86-abad-27504fa0ef1f" providerId="AD" clId="Web-{614F9560-965C-61AA-751B-F11DC5D9A2D4}" dt="2026-03-10T19:29:24.904" v="42" actId="20577"/>
        <pc:sldMkLst>
          <pc:docMk/>
          <pc:sldMk cId="3546477017" sldId="451"/>
        </pc:sldMkLst>
        <pc:spChg chg="mod">
          <ac:chgData name="Wills, Meghan" userId="S::mwills@air.org::e180a45d-eb4e-4d86-abad-27504fa0ef1f" providerId="AD" clId="Web-{614F9560-965C-61AA-751B-F11DC5D9A2D4}" dt="2026-03-10T19:29:21.873" v="37" actId="20577"/>
          <ac:spMkLst>
            <pc:docMk/>
            <pc:sldMk cId="3546477017" sldId="451"/>
            <ac:spMk id="16" creationId="{A75BECC4-A098-A797-875D-CE3E3A2BDCD4}"/>
          </ac:spMkLst>
        </pc:spChg>
        <pc:spChg chg="mod">
          <ac:chgData name="Wills, Meghan" userId="S::mwills@air.org::e180a45d-eb4e-4d86-abad-27504fa0ef1f" providerId="AD" clId="Web-{614F9560-965C-61AA-751B-F11DC5D9A2D4}" dt="2026-03-10T19:29:24.904" v="42" actId="20577"/>
          <ac:spMkLst>
            <pc:docMk/>
            <pc:sldMk cId="3546477017" sldId="451"/>
            <ac:spMk id="20" creationId="{834E3D03-C050-4191-EF36-DC27E0AEE529}"/>
          </ac:spMkLst>
        </pc:spChg>
      </pc:sldChg>
    </pc:docChg>
  </pc:docChgLst>
  <pc:docChgLst>
    <pc:chgData name="White, Lisa D." userId="S::lisawhite_ufl.edu#ext#@msair.onmicrosoft.com::11228c34-2088-4337-9179-1da7019e2f75" providerId="AD" clId="Web-{B21A7590-A943-FC33-E5D8-E4BF0D849302}"/>
    <pc:docChg chg="modSld">
      <pc:chgData name="White, Lisa D." userId="S::lisawhite_ufl.edu#ext#@msair.onmicrosoft.com::11228c34-2088-4337-9179-1da7019e2f75" providerId="AD" clId="Web-{B21A7590-A943-FC33-E5D8-E4BF0D849302}" dt="2026-03-11T19:00:16.779" v="131" actId="20577"/>
      <pc:docMkLst>
        <pc:docMk/>
      </pc:docMkLst>
      <pc:sldChg chg="addSp modSp">
        <pc:chgData name="White, Lisa D." userId="S::lisawhite_ufl.edu#ext#@msair.onmicrosoft.com::11228c34-2088-4337-9179-1da7019e2f75" providerId="AD" clId="Web-{B21A7590-A943-FC33-E5D8-E4BF0D849302}" dt="2026-03-11T17:15:13.994" v="120" actId="20577"/>
        <pc:sldMkLst>
          <pc:docMk/>
          <pc:sldMk cId="3546477017" sldId="451"/>
        </pc:sldMkLst>
        <pc:spChg chg="mod">
          <ac:chgData name="White, Lisa D." userId="S::lisawhite_ufl.edu#ext#@msair.onmicrosoft.com::11228c34-2088-4337-9179-1da7019e2f75" providerId="AD" clId="Web-{B21A7590-A943-FC33-E5D8-E4BF0D849302}" dt="2026-03-11T17:13:37.228" v="68" actId="20577"/>
          <ac:spMkLst>
            <pc:docMk/>
            <pc:sldMk cId="3546477017" sldId="451"/>
            <ac:spMk id="7" creationId="{DEBFF4D8-508D-ED63-3DB0-6E2FA1254F1B}"/>
          </ac:spMkLst>
        </pc:spChg>
        <pc:spChg chg="mod">
          <ac:chgData name="White, Lisa D." userId="S::lisawhite_ufl.edu#ext#@msair.onmicrosoft.com::11228c34-2088-4337-9179-1da7019e2f75" providerId="AD" clId="Web-{B21A7590-A943-FC33-E5D8-E4BF0D849302}" dt="2026-03-11T17:15:13.994" v="120" actId="20577"/>
          <ac:spMkLst>
            <pc:docMk/>
            <pc:sldMk cId="3546477017" sldId="451"/>
            <ac:spMk id="12" creationId="{0AF26B51-69A7-9D23-213D-7041DCBD3007}"/>
          </ac:spMkLst>
        </pc:spChg>
        <pc:picChg chg="add mod modCrop">
          <ac:chgData name="White, Lisa D." userId="S::lisawhite_ufl.edu#ext#@msair.onmicrosoft.com::11228c34-2088-4337-9179-1da7019e2f75" providerId="AD" clId="Web-{B21A7590-A943-FC33-E5D8-E4BF0D849302}" dt="2026-03-11T17:12:06.165" v="22" actId="1076"/>
          <ac:picMkLst>
            <pc:docMk/>
            <pc:sldMk cId="3546477017" sldId="451"/>
            <ac:picMk id="6" creationId="{7123F6C3-5B7E-9B30-A1CE-BCAC731C7DB1}"/>
          </ac:picMkLst>
        </pc:picChg>
        <pc:picChg chg="add mod modCrop">
          <ac:chgData name="White, Lisa D." userId="S::lisawhite_ufl.edu#ext#@msair.onmicrosoft.com::11228c34-2088-4337-9179-1da7019e2f75" providerId="AD" clId="Web-{B21A7590-A943-FC33-E5D8-E4BF0D849302}" dt="2026-03-11T17:14:03.415" v="75" actId="1076"/>
          <ac:picMkLst>
            <pc:docMk/>
            <pc:sldMk cId="3546477017" sldId="451"/>
            <ac:picMk id="9" creationId="{F2782260-50A9-1FBD-5F27-F29280619B40}"/>
          </ac:picMkLst>
        </pc:picChg>
      </pc:sldChg>
      <pc:sldChg chg="modSp">
        <pc:chgData name="White, Lisa D." userId="S::lisawhite_ufl.edu#ext#@msair.onmicrosoft.com::11228c34-2088-4337-9179-1da7019e2f75" providerId="AD" clId="Web-{B21A7590-A943-FC33-E5D8-E4BF0D849302}" dt="2026-03-11T19:00:16.779" v="131" actId="20577"/>
        <pc:sldMkLst>
          <pc:docMk/>
          <pc:sldMk cId="91470190" sldId="452"/>
        </pc:sldMkLst>
        <pc:spChg chg="mod">
          <ac:chgData name="White, Lisa D." userId="S::lisawhite_ufl.edu#ext#@msair.onmicrosoft.com::11228c34-2088-4337-9179-1da7019e2f75" providerId="AD" clId="Web-{B21A7590-A943-FC33-E5D8-E4BF0D849302}" dt="2026-03-11T19:00:16.779" v="131" actId="20577"/>
          <ac:spMkLst>
            <pc:docMk/>
            <pc:sldMk cId="91470190" sldId="452"/>
            <ac:spMk id="20" creationId="{834E3D03-C050-4191-EF36-DC27E0AEE529}"/>
          </ac:spMkLst>
        </pc:spChg>
      </pc:sldChg>
    </pc:docChg>
  </pc:docChgLst>
  <pc:docChgLst>
    <pc:chgData name="Wills, Meghan" userId="S::mwills@air.org::e180a45d-eb4e-4d86-abad-27504fa0ef1f" providerId="AD" clId="Web-{2554A07B-255D-D67C-D46A-321CAE6E288C}"/>
    <pc:docChg chg="modSld">
      <pc:chgData name="Wills, Meghan" userId="S::mwills@air.org::e180a45d-eb4e-4d86-abad-27504fa0ef1f" providerId="AD" clId="Web-{2554A07B-255D-D67C-D46A-321CAE6E288C}" dt="2026-03-11T19:38:50.174" v="5" actId="1076"/>
      <pc:docMkLst>
        <pc:docMk/>
      </pc:docMkLst>
      <pc:sldChg chg="modSp">
        <pc:chgData name="Wills, Meghan" userId="S::mwills@air.org::e180a45d-eb4e-4d86-abad-27504fa0ef1f" providerId="AD" clId="Web-{2554A07B-255D-D67C-D46A-321CAE6E288C}" dt="2026-03-11T19:38:50.174" v="5" actId="1076"/>
        <pc:sldMkLst>
          <pc:docMk/>
          <pc:sldMk cId="3546477017" sldId="451"/>
        </pc:sldMkLst>
        <pc:picChg chg="mod modCrop">
          <ac:chgData name="Wills, Meghan" userId="S::mwills@air.org::e180a45d-eb4e-4d86-abad-27504fa0ef1f" providerId="AD" clId="Web-{2554A07B-255D-D67C-D46A-321CAE6E288C}" dt="2026-03-11T19:38:50.174" v="5" actId="1076"/>
          <ac:picMkLst>
            <pc:docMk/>
            <pc:sldMk cId="3546477017" sldId="451"/>
            <ac:picMk id="14" creationId="{614C431B-D32F-7AA3-E7D1-FB030A47A3C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FB4DF6-B054-AE43-BB3A-943B0EC671C2}" type="datetimeFigureOut">
              <a:rPr lang="en-US" smtClean="0"/>
              <a:t>3/26/26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18818B-C005-C845-A1B2-1FAE362D3034}" type="slidenum">
              <a:rPr lang="en-US" smtClean="0"/>
              <a:t>‹#›</a:t>
            </a:fld>
            <a:endParaRPr lang="en-US"/>
          </a:p>
        </p:txBody>
      </p:sp>
    </p:spTree>
    <p:extLst>
      <p:ext uri="{BB962C8B-B14F-4D97-AF65-F5344CB8AC3E}">
        <p14:creationId xmlns:p14="http://schemas.microsoft.com/office/powerpoint/2010/main" val="3670623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Speaker: Abby</a:t>
            </a:r>
          </a:p>
          <a:p>
            <a:r>
              <a:rPr lang="en-US"/>
              <a:t>3:00 – 3:05</a:t>
            </a:r>
            <a:endParaRPr lang="en-US">
              <a:ea typeface="Calibri"/>
              <a:cs typeface="Calibri"/>
            </a:endParaRPr>
          </a:p>
        </p:txBody>
      </p:sp>
      <p:sp>
        <p:nvSpPr>
          <p:cNvPr id="4" name="Slide Number Placeholder 3"/>
          <p:cNvSpPr>
            <a:spLocks noGrp="1"/>
          </p:cNvSpPr>
          <p:nvPr>
            <p:ph type="sldNum" sz="quarter" idx="5"/>
          </p:nvPr>
        </p:nvSpPr>
        <p:spPr/>
        <p:txBody>
          <a:bodyPr/>
          <a:lstStyle/>
          <a:p>
            <a:fld id="{9F18818B-C005-C845-A1B2-1FAE362D3034}" type="slidenum">
              <a:rPr lang="en-US" smtClean="0"/>
              <a:t>1</a:t>
            </a:fld>
            <a:endParaRPr lang="en-US"/>
          </a:p>
        </p:txBody>
      </p:sp>
    </p:spTree>
    <p:extLst>
      <p:ext uri="{BB962C8B-B14F-4D97-AF65-F5344CB8AC3E}">
        <p14:creationId xmlns:p14="http://schemas.microsoft.com/office/powerpoint/2010/main" val="1539064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d06244b19c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3d06244b19c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Speaker: Lisa</a:t>
            </a:r>
            <a:endParaRPr lang="en-US">
              <a:solidFill>
                <a:srgbClr val="444444"/>
              </a:solidFill>
            </a:endParaRPr>
          </a:p>
          <a:p>
            <a:r>
              <a:rPr lang="en-US"/>
              <a:t>3:05 – 3:20 PM</a:t>
            </a:r>
            <a:endParaRPr lang="en-US">
              <a:solidFill>
                <a:srgbClr val="444444"/>
              </a:solidFill>
            </a:endParaRPr>
          </a:p>
          <a:p>
            <a:pPr marL="0" lvl="0" indent="0" algn="l">
              <a:spcBef>
                <a:spcPts val="0"/>
              </a:spcBef>
              <a:spcAft>
                <a:spcPts val="0"/>
              </a:spcAft>
              <a:buNone/>
            </a:pPr>
            <a:endParaRPr>
              <a:ea typeface="Calibri"/>
              <a:cs typeface="Calibri"/>
            </a:endParaRPr>
          </a:p>
        </p:txBody>
      </p:sp>
    </p:spTree>
    <p:extLst>
      <p:ext uri="{BB962C8B-B14F-4D97-AF65-F5344CB8AC3E}">
        <p14:creationId xmlns:p14="http://schemas.microsoft.com/office/powerpoint/2010/main" val="1901011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d06244b19c_0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d06244b19c_0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2016 planning grant, brought together a team of stakeholders to identify and solve the problem.  District leadership, at that time, did not feel that first year teachers were coming in well enough prepared to meet student needs.  So pay, embedding coursework, longer experience, mentoring to navigate all of the aspects-including the adult relationships- of the school community</a:t>
            </a:r>
            <a:endParaRPr lang="en-US">
              <a:ea typeface="Calibri" panose="020F0502020204030204"/>
              <a:cs typeface="Calibri" panose="020F0502020204030204"/>
            </a:endParaRPr>
          </a:p>
          <a:p>
            <a:endParaRPr lang="en">
              <a:ea typeface="Calibri"/>
              <a:cs typeface="Calibri"/>
            </a:endParaRPr>
          </a:p>
          <a:p>
            <a:r>
              <a:rPr lang="en-US"/>
              <a:t>Speaker: Lisa</a:t>
            </a:r>
            <a:endParaRPr lang="en-US">
              <a:solidFill>
                <a:srgbClr val="444444"/>
              </a:solidFill>
            </a:endParaRPr>
          </a:p>
          <a:p>
            <a:r>
              <a:rPr lang="en-US"/>
              <a:t>3:05 – 3:20 PM</a:t>
            </a:r>
            <a:endParaRPr lang="en-US">
              <a:solidFill>
                <a:srgbClr val="444444"/>
              </a:solidFill>
            </a:endParaRPr>
          </a:p>
          <a:p>
            <a:endParaRPr lang="en">
              <a:ea typeface="Calibri"/>
              <a:cs typeface="Calibri"/>
            </a:endParaRPr>
          </a:p>
        </p:txBody>
      </p:sp>
    </p:spTree>
    <p:extLst>
      <p:ext uri="{BB962C8B-B14F-4D97-AF65-F5344CB8AC3E}">
        <p14:creationId xmlns:p14="http://schemas.microsoft.com/office/powerpoint/2010/main" val="2351233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cf8ebfa917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cf8ebfa91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Before I talk about mentorship specifically, I want to provide a little context about our program.</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Pathways for Paras started in 2021 when faculty at Missouri State sat down with Missouri superintendents and asked a simple question: </a:t>
            </a:r>
            <a:r>
              <a:rPr lang="en" b="1">
                <a:solidFill>
                  <a:schemeClr val="dk1"/>
                </a:solidFill>
              </a:rPr>
              <a:t>“How can we help?”</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Districts consistently told us they already had talented paraprofessionals working in their schools who wanted to become teachers — they just needed a pathway that worked with their jobs and their lives.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So we designed </a:t>
            </a:r>
            <a:r>
              <a:rPr lang="en" b="1">
                <a:solidFill>
                  <a:schemeClr val="dk1"/>
                </a:solidFill>
              </a:rPr>
              <a:t>Pathways for Paras</a:t>
            </a:r>
            <a:r>
              <a:rPr lang="en">
                <a:solidFill>
                  <a:schemeClr val="dk1"/>
                </a:solidFill>
              </a:rPr>
              <a:t>, a registered teacher apprenticeship program that allows paraprofessionals to earn their teaching certification while remaining employed in their school districts.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What makes our program somewhat unique is that it </a:t>
            </a:r>
            <a:r>
              <a:rPr lang="en" b="1">
                <a:solidFill>
                  <a:schemeClr val="dk1"/>
                </a:solidFill>
              </a:rPr>
              <a:t>did not start with a large grant</a:t>
            </a:r>
            <a:r>
              <a:rPr lang="en">
                <a:solidFill>
                  <a:schemeClr val="dk1"/>
                </a:solidFill>
              </a:rPr>
              <a:t>. We began with a small amount of start-up funding and literally mailed postcards to paraeducators across the state and visited districts to talk about the idea.</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The response was overwhelming. In fall 2022 we launched with around </a:t>
            </a:r>
            <a:r>
              <a:rPr lang="en" b="1">
                <a:solidFill>
                  <a:schemeClr val="dk1"/>
                </a:solidFill>
              </a:rPr>
              <a:t>350 apprentices</a:t>
            </a:r>
            <a:r>
              <a:rPr lang="en">
                <a:solidFill>
                  <a:schemeClr val="dk1"/>
                </a:solidFill>
              </a:rPr>
              <a:t>, and we now sustain around </a:t>
            </a:r>
            <a:r>
              <a:rPr lang="en" b="1">
                <a:solidFill>
                  <a:schemeClr val="dk1"/>
                </a:solidFill>
              </a:rPr>
              <a:t>200 active apprentices at any given time</a:t>
            </a:r>
            <a:r>
              <a:rPr lang="en">
                <a:solidFill>
                  <a:schemeClr val="dk1"/>
                </a:solidFill>
              </a:rPr>
              <a: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CEEDAR RTAP AG_ Mentorship, MSU</a:t>
            </a:r>
            <a:endParaRPr>
              <a:solidFill>
                <a:schemeClr val="dk1"/>
              </a:solidFill>
            </a:endParaRPr>
          </a:p>
          <a:p>
            <a:pPr marL="0" lvl="0" indent="0" algn="l" rtl="0">
              <a:lnSpc>
                <a:spcPct val="115000"/>
              </a:lnSpc>
              <a:spcBef>
                <a:spcPts val="1200"/>
              </a:spcBef>
              <a:spcAft>
                <a:spcPts val="1200"/>
              </a:spcAft>
              <a:buNone/>
            </a:pPr>
            <a:r>
              <a:rPr lang="en">
                <a:solidFill>
                  <a:schemeClr val="dk1"/>
                </a:solidFill>
              </a:rPr>
              <a:t>The program continues to grow through </a:t>
            </a:r>
            <a:r>
              <a:rPr lang="en" b="1">
                <a:solidFill>
                  <a:schemeClr val="dk1"/>
                </a:solidFill>
              </a:rPr>
              <a:t>strong partnerships with districts</a:t>
            </a:r>
            <a:r>
              <a:rPr lang="en">
                <a:solidFill>
                  <a:schemeClr val="dk1"/>
                </a:solidFill>
              </a:rPr>
              <a:t>, and that collaborative design really shapes everything we do — including our mentorship model.</a:t>
            </a:r>
          </a:p>
          <a:p>
            <a:pPr>
              <a:lnSpc>
                <a:spcPct val="114999"/>
              </a:lnSpc>
              <a:spcBef>
                <a:spcPts val="1200"/>
              </a:spcBef>
              <a:spcAft>
                <a:spcPts val="1200"/>
              </a:spcAft>
            </a:pPr>
            <a:endParaRPr lang="en">
              <a:ea typeface="Calibri"/>
              <a:cs typeface="Calibri"/>
            </a:endParaRPr>
          </a:p>
          <a:p>
            <a:r>
              <a:rPr lang="en-US"/>
              <a:t>Speaker: Lisa</a:t>
            </a:r>
            <a:endParaRPr lang="en-US">
              <a:solidFill>
                <a:srgbClr val="444444"/>
              </a:solidFill>
            </a:endParaRPr>
          </a:p>
          <a:p>
            <a:r>
              <a:rPr lang="en-US"/>
              <a:t>3:05 – 3:20 PM</a:t>
            </a:r>
            <a:endParaRPr lang="en-US">
              <a:solidFill>
                <a:srgbClr val="444444"/>
              </a:solidFill>
            </a:endParaRPr>
          </a:p>
          <a:p>
            <a:pPr>
              <a:lnSpc>
                <a:spcPct val="114999"/>
              </a:lnSpc>
              <a:spcBef>
                <a:spcPts val="1200"/>
              </a:spcBef>
              <a:spcAft>
                <a:spcPts val="1200"/>
              </a:spcAft>
            </a:pPr>
            <a:endParaRPr lang="en">
              <a:ea typeface="Calibri"/>
              <a:cs typeface="Calibri"/>
            </a:endParaRPr>
          </a:p>
        </p:txBody>
      </p:sp>
    </p:spTree>
    <p:extLst>
      <p:ext uri="{BB962C8B-B14F-4D97-AF65-F5344CB8AC3E}">
        <p14:creationId xmlns:p14="http://schemas.microsoft.com/office/powerpoint/2010/main" val="3981850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3cf8ebfa917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cf8ebfa91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Because our apprentices are </a:t>
            </a:r>
            <a:r>
              <a:rPr lang="en" b="1">
                <a:solidFill>
                  <a:schemeClr val="dk1"/>
                </a:solidFill>
              </a:rPr>
              <a:t>already working in schools as paraeducators</a:t>
            </a:r>
            <a:r>
              <a:rPr lang="en">
                <a:solidFill>
                  <a:schemeClr val="dk1"/>
                </a:solidFill>
              </a:rPr>
              <a:t>, their preparation happens in two places at once.</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They are learning through university coursework while also working directly with students every day.</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That means mentorship becomes absolutely critical. It is what helps apprentices connect </a:t>
            </a:r>
            <a:r>
              <a:rPr lang="en" b="1">
                <a:solidFill>
                  <a:schemeClr val="dk1"/>
                </a:solidFill>
              </a:rPr>
              <a:t>what they are learning in their courses with what they are doing in real classrooms</a:t>
            </a:r>
            <a:r>
              <a:rPr lang="en">
                <a:solidFill>
                  <a:schemeClr val="dk1"/>
                </a:solidFill>
              </a:rPr>
              <a: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Our model relies on three key partners working together.</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Each district designates a </a:t>
            </a:r>
            <a:r>
              <a:rPr lang="en" b="1">
                <a:solidFill>
                  <a:schemeClr val="dk1"/>
                </a:solidFill>
              </a:rPr>
              <a:t>PLA leader</a:t>
            </a:r>
            <a:r>
              <a:rPr lang="en">
                <a:solidFill>
                  <a:schemeClr val="dk1"/>
                </a:solidFill>
              </a:rPr>
              <a:t>, who helps coordinate the apprenticeship locally.</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Each apprentice is also paired with a </a:t>
            </a:r>
            <a:r>
              <a:rPr lang="en" b="1">
                <a:solidFill>
                  <a:schemeClr val="dk1"/>
                </a:solidFill>
              </a:rPr>
              <a:t>cooperating teacher</a:t>
            </a:r>
            <a:r>
              <a:rPr lang="en">
                <a:solidFill>
                  <a:schemeClr val="dk1"/>
                </a:solidFill>
              </a:rPr>
              <a:t>, who serves as their day-to-day mentor.</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And then our </a:t>
            </a:r>
            <a:r>
              <a:rPr lang="en" b="1">
                <a:solidFill>
                  <a:schemeClr val="dk1"/>
                </a:solidFill>
              </a:rPr>
              <a:t>university faculty and program team</a:t>
            </a:r>
            <a:r>
              <a:rPr lang="en">
                <a:solidFill>
                  <a:schemeClr val="dk1"/>
                </a:solidFill>
              </a:rPr>
              <a:t> support the coursework, evaluation, and overall program coordination.</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This shared structure allows the apprentice to receive consistent guidance from both the district and the university.</a:t>
            </a:r>
            <a:endParaRPr>
              <a:solidFill>
                <a:schemeClr val="dk1"/>
              </a:solidFill>
            </a:endParaRPr>
          </a:p>
          <a:p>
            <a:pPr marL="0" lvl="0" indent="0" algn="l">
              <a:lnSpc>
                <a:spcPct val="114999"/>
              </a:lnSpc>
              <a:spcBef>
                <a:spcPts val="1200"/>
              </a:spcBef>
              <a:spcAft>
                <a:spcPts val="0"/>
              </a:spcAft>
              <a:buSzPts val="1100"/>
              <a:buFont typeface="Arial"/>
              <a:buNone/>
            </a:pPr>
            <a:endParaRPr lang="en">
              <a:ea typeface="Calibri"/>
              <a:cs typeface="Calibri"/>
            </a:endParaRPr>
          </a:p>
          <a:p>
            <a:r>
              <a:rPr lang="en-US"/>
              <a:t>Speaker: Lisa</a:t>
            </a:r>
            <a:endParaRPr lang="en-US">
              <a:solidFill>
                <a:srgbClr val="444444"/>
              </a:solidFill>
            </a:endParaRPr>
          </a:p>
          <a:p>
            <a:r>
              <a:rPr lang="en-US"/>
              <a:t>3:05 – 3:20 PM</a:t>
            </a:r>
            <a:endParaRPr lang="en-US">
              <a:solidFill>
                <a:srgbClr val="444444"/>
              </a:solidFill>
            </a:endParaRPr>
          </a:p>
          <a:p>
            <a:pPr>
              <a:lnSpc>
                <a:spcPct val="114999"/>
              </a:lnSpc>
              <a:spcBef>
                <a:spcPts val="1200"/>
              </a:spcBef>
              <a:buSzPts val="1100"/>
              <a:buFont typeface="Arial"/>
            </a:pPr>
            <a:endParaRPr lang="en">
              <a:ea typeface="Calibri" panose="020F0502020204030204"/>
              <a:cs typeface="Calibri" panose="020F0502020204030204"/>
            </a:endParaRPr>
          </a:p>
          <a:p>
            <a:pPr>
              <a:spcBef>
                <a:spcPts val="1200"/>
              </a:spcBef>
            </a:pPr>
            <a:endParaRPr lang="en-US">
              <a:ea typeface="Calibri" panose="020F0502020204030204"/>
              <a:cs typeface="Calibri" panose="020F0502020204030204"/>
            </a:endParaRPr>
          </a:p>
        </p:txBody>
      </p:sp>
    </p:spTree>
    <p:extLst>
      <p:ext uri="{BB962C8B-B14F-4D97-AF65-F5344CB8AC3E}">
        <p14:creationId xmlns:p14="http://schemas.microsoft.com/office/powerpoint/2010/main" val="23724466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3cf8ebfa917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3cf8ebfa917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The cooperating teacher is really the </a:t>
            </a:r>
            <a:r>
              <a:rPr lang="en" b="1">
                <a:solidFill>
                  <a:schemeClr val="dk1"/>
                </a:solidFill>
              </a:rPr>
              <a:t>heart of the mentorship model</a:t>
            </a:r>
            <a:r>
              <a:rPr lang="en">
                <a:solidFill>
                  <a:schemeClr val="dk1"/>
                </a:solidFill>
              </a:rPr>
              <a: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This person acts as an on-site coach and guide, helping the apprentice apply new instructional strategies with students and develop the habits of effective teaching.</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Mentors often bring apprentices into professional learning opportunities, department meetings, and parent meetings so they can see how teachers collaborate and make decisions.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They also help assess the apprentice’s development at key checkpoints in the program, often working with district leaders and university faculty to evaluate competencies aligned with state teaching standards.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CEEDAR RTAP AG_ Mentorship, MSU</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Ultimately, mentors help apprentices navigate the transition from </a:t>
            </a:r>
            <a:r>
              <a:rPr lang="en" b="1">
                <a:solidFill>
                  <a:schemeClr val="dk1"/>
                </a:solidFill>
              </a:rPr>
              <a:t>supporting instruction as a paraeducator to leading instruction as a teacher</a:t>
            </a:r>
            <a:r>
              <a:rPr lang="en">
                <a:solidFill>
                  <a:schemeClr val="dk1"/>
                </a:solidFill>
              </a:rPr>
              <a:t>.</a:t>
            </a:r>
            <a:endParaRPr>
              <a:solidFill>
                <a:schemeClr val="dk1"/>
              </a:solidFill>
              <a:ea typeface="Calibri" panose="020F0502020204030204"/>
              <a:cs typeface="Calibri" panose="020F0502020204030204"/>
            </a:endParaRPr>
          </a:p>
          <a:p>
            <a:pPr marL="0" lvl="0" indent="0" algn="l">
              <a:lnSpc>
                <a:spcPct val="114999"/>
              </a:lnSpc>
              <a:spcBef>
                <a:spcPts val="1200"/>
              </a:spcBef>
              <a:spcAft>
                <a:spcPts val="0"/>
              </a:spcAft>
              <a:buSzPts val="1100"/>
              <a:buFont typeface="Arial"/>
              <a:buNone/>
            </a:pPr>
            <a:endParaRPr lang="en">
              <a:ea typeface="Calibri"/>
              <a:cs typeface="Calibri"/>
            </a:endParaRPr>
          </a:p>
          <a:p>
            <a:r>
              <a:rPr lang="en-US"/>
              <a:t>Speaker: Lisa</a:t>
            </a:r>
            <a:endParaRPr lang="en-US">
              <a:solidFill>
                <a:srgbClr val="444444"/>
              </a:solidFill>
            </a:endParaRPr>
          </a:p>
          <a:p>
            <a:r>
              <a:rPr lang="en-US"/>
              <a:t>3:05 – 3:20 PM</a:t>
            </a:r>
            <a:endParaRPr lang="en-US">
              <a:solidFill>
                <a:srgbClr val="444444"/>
              </a:solidFill>
            </a:endParaRPr>
          </a:p>
          <a:p>
            <a:pPr>
              <a:lnSpc>
                <a:spcPct val="114999"/>
              </a:lnSpc>
              <a:spcBef>
                <a:spcPts val="1200"/>
              </a:spcBef>
              <a:buSzPts val="1100"/>
              <a:buFont typeface="Arial"/>
            </a:pPr>
            <a:endParaRPr lang="en">
              <a:ea typeface="Calibri" panose="020F0502020204030204"/>
              <a:cs typeface="Calibri" panose="020F0502020204030204"/>
            </a:endParaRPr>
          </a:p>
          <a:p>
            <a:pPr>
              <a:spcBef>
                <a:spcPts val="1200"/>
              </a:spcBef>
            </a:pPr>
            <a:endParaRPr lang="en-US">
              <a:ea typeface="Calibri" panose="020F0502020204030204"/>
              <a:cs typeface="Calibri" panose="020F0502020204030204"/>
            </a:endParaRPr>
          </a:p>
        </p:txBody>
      </p:sp>
    </p:spTree>
    <p:extLst>
      <p:ext uri="{BB962C8B-B14F-4D97-AF65-F5344CB8AC3E}">
        <p14:creationId xmlns:p14="http://schemas.microsoft.com/office/powerpoint/2010/main" val="1950432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Lisa</a:t>
            </a:r>
            <a:endParaRPr lang="en-US">
              <a:solidFill>
                <a:srgbClr val="444444"/>
              </a:solidFill>
            </a:endParaRPr>
          </a:p>
          <a:p>
            <a:r>
              <a:rPr lang="en-US"/>
              <a:t>3:20-49 PM</a:t>
            </a:r>
          </a:p>
        </p:txBody>
      </p:sp>
      <p:sp>
        <p:nvSpPr>
          <p:cNvPr id="4" name="Slide Number Placeholder 3"/>
          <p:cNvSpPr>
            <a:spLocks noGrp="1"/>
          </p:cNvSpPr>
          <p:nvPr>
            <p:ph type="sldNum" sz="quarter" idx="5"/>
          </p:nvPr>
        </p:nvSpPr>
        <p:spPr/>
        <p:txBody>
          <a:bodyPr/>
          <a:lstStyle/>
          <a:p>
            <a:fld id="{9F18818B-C005-C845-A1B2-1FAE362D3034}" type="slidenum">
              <a:rPr lang="en-US" smtClean="0"/>
              <a:t>15</a:t>
            </a:fld>
            <a:endParaRPr lang="en-US"/>
          </a:p>
        </p:txBody>
      </p:sp>
    </p:spTree>
    <p:extLst>
      <p:ext uri="{BB962C8B-B14F-4D97-AF65-F5344CB8AC3E}">
        <p14:creationId xmlns:p14="http://schemas.microsoft.com/office/powerpoint/2010/main" val="1191458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Speaker: Lisa</a:t>
            </a:r>
          </a:p>
          <a:p>
            <a:r>
              <a:rPr lang="en-US">
                <a:ea typeface="Calibri"/>
                <a:cs typeface="Calibri"/>
              </a:rPr>
              <a:t>3:49-54</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9F18818B-C005-C845-A1B2-1FAE362D3034}" type="slidenum">
              <a:rPr lang="en-US" smtClean="0"/>
              <a:t>16</a:t>
            </a:fld>
            <a:endParaRPr lang="en-US"/>
          </a:p>
        </p:txBody>
      </p:sp>
    </p:spTree>
    <p:extLst>
      <p:ext uri="{BB962C8B-B14F-4D97-AF65-F5344CB8AC3E}">
        <p14:creationId xmlns:p14="http://schemas.microsoft.com/office/powerpoint/2010/main" val="6198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Speaker: Meghan</a:t>
            </a:r>
          </a:p>
          <a:p>
            <a:r>
              <a:rPr lang="en-US">
                <a:ea typeface="Calibri"/>
                <a:cs typeface="Calibri"/>
              </a:rPr>
              <a:t>3:54-55</a:t>
            </a:r>
          </a:p>
        </p:txBody>
      </p:sp>
      <p:sp>
        <p:nvSpPr>
          <p:cNvPr id="4" name="Slide Number Placeholder 3"/>
          <p:cNvSpPr>
            <a:spLocks noGrp="1"/>
          </p:cNvSpPr>
          <p:nvPr>
            <p:ph type="sldNum" sz="quarter" idx="5"/>
          </p:nvPr>
        </p:nvSpPr>
        <p:spPr/>
        <p:txBody>
          <a:bodyPr/>
          <a:lstStyle/>
          <a:p>
            <a:fld id="{9F18818B-C005-C845-A1B2-1FAE362D3034}" type="slidenum">
              <a:rPr lang="en-US" smtClean="0"/>
              <a:t>17</a:t>
            </a:fld>
            <a:endParaRPr lang="en-US"/>
          </a:p>
        </p:txBody>
      </p:sp>
    </p:spTree>
    <p:extLst>
      <p:ext uri="{BB962C8B-B14F-4D97-AF65-F5344CB8AC3E}">
        <p14:creationId xmlns:p14="http://schemas.microsoft.com/office/powerpoint/2010/main" val="27800164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Meghan</a:t>
            </a:r>
            <a:endParaRPr lang="en-US">
              <a:solidFill>
                <a:srgbClr val="444444"/>
              </a:solidFill>
            </a:endParaRPr>
          </a:p>
          <a:p>
            <a:r>
              <a:rPr lang="en-US"/>
              <a:t>3:55-4:00</a:t>
            </a:r>
          </a:p>
        </p:txBody>
      </p:sp>
      <p:sp>
        <p:nvSpPr>
          <p:cNvPr id="4" name="Slide Number Placeholder 3"/>
          <p:cNvSpPr>
            <a:spLocks noGrp="1"/>
          </p:cNvSpPr>
          <p:nvPr>
            <p:ph type="sldNum" sz="quarter" idx="5"/>
          </p:nvPr>
        </p:nvSpPr>
        <p:spPr/>
        <p:txBody>
          <a:bodyPr/>
          <a:lstStyle/>
          <a:p>
            <a:fld id="{9F18818B-C005-C845-A1B2-1FAE362D3034}" type="slidenum">
              <a:rPr lang="en-US" smtClean="0"/>
              <a:t>18</a:t>
            </a:fld>
            <a:endParaRPr lang="en-US"/>
          </a:p>
        </p:txBody>
      </p:sp>
    </p:spTree>
    <p:extLst>
      <p:ext uri="{BB962C8B-B14F-4D97-AF65-F5344CB8AC3E}">
        <p14:creationId xmlns:p14="http://schemas.microsoft.com/office/powerpoint/2010/main" val="789686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Abby</a:t>
            </a:r>
            <a:endParaRPr lang="en-US">
              <a:solidFill>
                <a:srgbClr val="444444"/>
              </a:solidFill>
            </a:endParaRPr>
          </a:p>
          <a:p>
            <a:r>
              <a:rPr lang="en-US"/>
              <a:t>3:00 – 3:05</a:t>
            </a:r>
            <a:endParaRPr lang="en-US">
              <a:solidFill>
                <a:srgbClr val="444444"/>
              </a:solidFill>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F18818B-C005-C845-A1B2-1FAE362D3034}" type="slidenum">
              <a:rPr lang="en-US" smtClean="0"/>
              <a:t>2</a:t>
            </a:fld>
            <a:endParaRPr lang="en-US"/>
          </a:p>
        </p:txBody>
      </p:sp>
    </p:spTree>
    <p:extLst>
      <p:ext uri="{BB962C8B-B14F-4D97-AF65-F5344CB8AC3E}">
        <p14:creationId xmlns:p14="http://schemas.microsoft.com/office/powerpoint/2010/main" val="614773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Abby</a:t>
            </a:r>
            <a:endParaRPr lang="en-US">
              <a:solidFill>
                <a:srgbClr val="444444"/>
              </a:solidFill>
            </a:endParaRPr>
          </a:p>
          <a:p>
            <a:r>
              <a:rPr lang="en-US"/>
              <a:t>3:00 – 3:05</a:t>
            </a:r>
            <a:endParaRPr lang="en-US">
              <a:solidFill>
                <a:srgbClr val="444444"/>
              </a:solidFill>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F18818B-C005-C845-A1B2-1FAE362D3034}" type="slidenum">
              <a:rPr lang="en-US" smtClean="0"/>
              <a:t>3</a:t>
            </a:fld>
            <a:endParaRPr lang="en-US"/>
          </a:p>
        </p:txBody>
      </p:sp>
    </p:spTree>
    <p:extLst>
      <p:ext uri="{BB962C8B-B14F-4D97-AF65-F5344CB8AC3E}">
        <p14:creationId xmlns:p14="http://schemas.microsoft.com/office/powerpoint/2010/main" val="119087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Abby</a:t>
            </a:r>
            <a:endParaRPr lang="en-US">
              <a:solidFill>
                <a:srgbClr val="444444"/>
              </a:solidFill>
            </a:endParaRPr>
          </a:p>
          <a:p>
            <a:r>
              <a:rPr lang="en-US"/>
              <a:t>3:00 – 3:05</a:t>
            </a:r>
            <a:endParaRPr lang="en-US">
              <a:solidFill>
                <a:srgbClr val="444444"/>
              </a:solidFill>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F18818B-C005-C845-A1B2-1FAE362D3034}" type="slidenum">
              <a:rPr lang="en-US" smtClean="0"/>
              <a:t>4</a:t>
            </a:fld>
            <a:endParaRPr lang="en-US"/>
          </a:p>
        </p:txBody>
      </p:sp>
    </p:spTree>
    <p:extLst>
      <p:ext uri="{BB962C8B-B14F-4D97-AF65-F5344CB8AC3E}">
        <p14:creationId xmlns:p14="http://schemas.microsoft.com/office/powerpoint/2010/main" val="3188018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Abby</a:t>
            </a:r>
            <a:endParaRPr lang="en-US">
              <a:solidFill>
                <a:srgbClr val="444444"/>
              </a:solidFill>
            </a:endParaRPr>
          </a:p>
          <a:p>
            <a:r>
              <a:rPr lang="en-US"/>
              <a:t>3:00 – 3:05</a:t>
            </a:r>
            <a:endParaRPr lang="en-US">
              <a:solidFill>
                <a:srgbClr val="444444"/>
              </a:solidFill>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F18818B-C005-C845-A1B2-1FAE362D3034}" type="slidenum">
              <a:rPr lang="en-US" smtClean="0"/>
              <a:t>5</a:t>
            </a:fld>
            <a:endParaRPr lang="en-US"/>
          </a:p>
        </p:txBody>
      </p:sp>
    </p:spTree>
    <p:extLst>
      <p:ext uri="{BB962C8B-B14F-4D97-AF65-F5344CB8AC3E}">
        <p14:creationId xmlns:p14="http://schemas.microsoft.com/office/powerpoint/2010/main" val="1632872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Abby</a:t>
            </a:r>
            <a:endParaRPr lang="en-US">
              <a:solidFill>
                <a:srgbClr val="444444"/>
              </a:solidFill>
            </a:endParaRPr>
          </a:p>
          <a:p>
            <a:r>
              <a:rPr lang="en-US"/>
              <a:t>3:00 – 3:05</a:t>
            </a:r>
            <a:endParaRPr lang="en-US">
              <a:solidFill>
                <a:srgbClr val="444444"/>
              </a:solidFill>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F18818B-C005-C845-A1B2-1FAE362D3034}" type="slidenum">
              <a:rPr lang="en-US" smtClean="0"/>
              <a:t>6</a:t>
            </a:fld>
            <a:endParaRPr lang="en-US"/>
          </a:p>
        </p:txBody>
      </p:sp>
    </p:spTree>
    <p:extLst>
      <p:ext uri="{BB962C8B-B14F-4D97-AF65-F5344CB8AC3E}">
        <p14:creationId xmlns:p14="http://schemas.microsoft.com/office/powerpoint/2010/main" val="4253372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CB192-81FF-17F6-9120-97881E890F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377761-E1B9-1CC9-A151-6529C42293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89E41F-60BF-D3E5-770F-25466D8A42D6}"/>
              </a:ext>
            </a:extLst>
          </p:cNvPr>
          <p:cNvSpPr>
            <a:spLocks noGrp="1"/>
          </p:cNvSpPr>
          <p:nvPr>
            <p:ph type="body" idx="1"/>
          </p:nvPr>
        </p:nvSpPr>
        <p:spPr/>
        <p:txBody>
          <a:bodyPr/>
          <a:lstStyle/>
          <a:p>
            <a:r>
              <a:rPr lang="en-US">
                <a:ea typeface="Calibri"/>
                <a:cs typeface="Calibri"/>
              </a:rPr>
              <a:t>Speaker: Lisa</a:t>
            </a:r>
          </a:p>
          <a:p>
            <a:r>
              <a:rPr lang="en-US">
                <a:ea typeface="Calibri"/>
                <a:cs typeface="Calibri"/>
              </a:rPr>
              <a:t>3:05 – 3:20 PM</a:t>
            </a:r>
          </a:p>
        </p:txBody>
      </p:sp>
      <p:sp>
        <p:nvSpPr>
          <p:cNvPr id="4" name="Slide Number Placeholder 3">
            <a:extLst>
              <a:ext uri="{FF2B5EF4-FFF2-40B4-BE49-F238E27FC236}">
                <a16:creationId xmlns:a16="http://schemas.microsoft.com/office/drawing/2014/main" id="{2B745195-D1CC-6C3B-27B9-FB838E6A32AE}"/>
              </a:ext>
            </a:extLst>
          </p:cNvPr>
          <p:cNvSpPr>
            <a:spLocks noGrp="1"/>
          </p:cNvSpPr>
          <p:nvPr>
            <p:ph type="sldNum" sz="quarter" idx="5"/>
          </p:nvPr>
        </p:nvSpPr>
        <p:spPr/>
        <p:txBody>
          <a:bodyPr/>
          <a:lstStyle/>
          <a:p>
            <a:fld id="{9F18818B-C005-C845-A1B2-1FAE362D3034}" type="slidenum">
              <a:rPr lang="en-US" smtClean="0"/>
              <a:t>7</a:t>
            </a:fld>
            <a:endParaRPr lang="en-US"/>
          </a:p>
        </p:txBody>
      </p:sp>
    </p:spTree>
    <p:extLst>
      <p:ext uri="{BB962C8B-B14F-4D97-AF65-F5344CB8AC3E}">
        <p14:creationId xmlns:p14="http://schemas.microsoft.com/office/powerpoint/2010/main" val="1868947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Lisa</a:t>
            </a:r>
            <a:endParaRPr lang="en-US">
              <a:solidFill>
                <a:srgbClr val="444444"/>
              </a:solidFill>
            </a:endParaRPr>
          </a:p>
          <a:p>
            <a:r>
              <a:rPr lang="en-US"/>
              <a:t>3:05 – 3:20 PM</a:t>
            </a:r>
            <a:endParaRPr lang="en-US">
              <a:solidFill>
                <a:srgbClr val="444444"/>
              </a:solidFill>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F18818B-C005-C845-A1B2-1FAE362D3034}" type="slidenum">
              <a:rPr lang="en-US" smtClean="0"/>
              <a:t>8</a:t>
            </a:fld>
            <a:endParaRPr lang="en-US"/>
          </a:p>
        </p:txBody>
      </p:sp>
    </p:spTree>
    <p:extLst>
      <p:ext uri="{BB962C8B-B14F-4D97-AF65-F5344CB8AC3E}">
        <p14:creationId xmlns:p14="http://schemas.microsoft.com/office/powerpoint/2010/main" val="4218178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d06244b19c_0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d06244b19c_0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2016 planning grant, brought together a team of stakeholders to identify and solve the problem.  District leadership, at that time, did not feel that first year teachers were coming in well enough prepared to meet student needs.  So pay, embedding coursework, longer experience, mentoring to navigate all of the aspects-including the adult relationships- of the school community</a:t>
            </a:r>
          </a:p>
          <a:p>
            <a:endParaRPr lang="en">
              <a:ea typeface="Calibri"/>
              <a:cs typeface="Calibri"/>
            </a:endParaRPr>
          </a:p>
          <a:p>
            <a:r>
              <a:rPr lang="en-US"/>
              <a:t>Speaker: Lisa</a:t>
            </a:r>
            <a:endParaRPr lang="en-US">
              <a:solidFill>
                <a:srgbClr val="444444"/>
              </a:solidFill>
            </a:endParaRPr>
          </a:p>
          <a:p>
            <a:r>
              <a:rPr lang="en-US"/>
              <a:t>3:05 – 3:20 PM</a:t>
            </a:r>
            <a:endParaRPr lang="en-US">
              <a:solidFill>
                <a:srgbClr val="444444"/>
              </a:solidFill>
            </a:endParaRPr>
          </a:p>
          <a:p>
            <a:endParaRPr lang="en">
              <a:ea typeface="Calibri"/>
              <a:cs typeface="Calibri"/>
            </a:endParaRPr>
          </a:p>
        </p:txBody>
      </p:sp>
    </p:spTree>
    <p:extLst>
      <p:ext uri="{BB962C8B-B14F-4D97-AF65-F5344CB8AC3E}">
        <p14:creationId xmlns:p14="http://schemas.microsoft.com/office/powerpoint/2010/main" val="3805796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055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Gray">
    <p:spTree>
      <p:nvGrpSpPr>
        <p:cNvPr id="1" name=""/>
        <p:cNvGrpSpPr/>
        <p:nvPr/>
      </p:nvGrpSpPr>
      <p:grpSpPr>
        <a:xfrm>
          <a:off x="0" y="0"/>
          <a:ext cx="0" cy="0"/>
          <a:chOff x="0" y="0"/>
          <a:chExt cx="0" cy="0"/>
        </a:xfrm>
      </p:grpSpPr>
      <p:pic>
        <p:nvPicPr>
          <p:cNvPr id="12" name="Picture 11" descr="A teacher teaching her students&#10;&#10;Description automatically generated with medium confidence">
            <a:extLst>
              <a:ext uri="{FF2B5EF4-FFF2-40B4-BE49-F238E27FC236}">
                <a16:creationId xmlns:a16="http://schemas.microsoft.com/office/drawing/2014/main" id="{AEEDA0C8-DEDA-2CEE-CF10-6252644E6060}"/>
              </a:ext>
            </a:extLst>
          </p:cNvPr>
          <p:cNvPicPr>
            <a:picLocks noChangeAspect="1"/>
          </p:cNvPicPr>
          <p:nvPr userDrawn="1"/>
        </p:nvPicPr>
        <p:blipFill>
          <a:blip r:embed="rId2">
            <a:alphaModFix amt="50000"/>
          </a:blip>
          <a:stretch>
            <a:fillRect/>
          </a:stretch>
        </p:blipFill>
        <p:spPr>
          <a:xfrm>
            <a:off x="-286309" y="-119133"/>
            <a:ext cx="12621743" cy="7096265"/>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3440085" y="3130658"/>
            <a:ext cx="5206057" cy="1043904"/>
          </a:xfrm>
          <a:prstGeom prst="rect">
            <a:avLst/>
          </a:prstGeom>
        </p:spPr>
        <p:txBody>
          <a:bodyPr>
            <a:normAutofit/>
          </a:bodyPr>
          <a:lstStyle>
            <a:lvl1pPr algn="ctr">
              <a:defRPr sz="4800" b="1">
                <a:solidFill>
                  <a:schemeClr val="bg1"/>
                </a:solidFill>
                <a:latin typeface="Gentona Book" pitchFamily="2" charset="77"/>
              </a:defRPr>
            </a:lvl1pPr>
          </a:lstStyle>
          <a:p>
            <a:r>
              <a:rPr lang="en-US" sz="4400">
                <a:latin typeface="Gentona Book" pitchFamily="2" charset="77"/>
                <a:ea typeface="Gotham Bold" charset="0"/>
                <a:cs typeface="Gotham Bold" charset="0"/>
              </a:rPr>
              <a:t>Click to add title</a:t>
            </a:r>
          </a:p>
        </p:txBody>
      </p:sp>
      <p:pic>
        <p:nvPicPr>
          <p:cNvPr id="6" name="Picture 5" descr="Text&#10;&#10;Description automatically generated with medium confidence">
            <a:extLst>
              <a:ext uri="{FF2B5EF4-FFF2-40B4-BE49-F238E27FC236}">
                <a16:creationId xmlns:a16="http://schemas.microsoft.com/office/drawing/2014/main" id="{53F92EED-628C-B3B5-433E-1C4CD4DDFD1A}"/>
              </a:ext>
            </a:extLst>
          </p:cNvPr>
          <p:cNvPicPr>
            <a:picLocks noChangeAspect="1"/>
          </p:cNvPicPr>
          <p:nvPr userDrawn="1"/>
        </p:nvPicPr>
        <p:blipFill>
          <a:blip r:embed="rId3"/>
          <a:stretch>
            <a:fillRect/>
          </a:stretch>
        </p:blipFill>
        <p:spPr>
          <a:xfrm>
            <a:off x="69573" y="6332785"/>
            <a:ext cx="2269445" cy="471465"/>
          </a:xfrm>
          <a:prstGeom prst="rect">
            <a:avLst/>
          </a:prstGeom>
        </p:spPr>
      </p:pic>
    </p:spTree>
    <p:extLst>
      <p:ext uri="{BB962C8B-B14F-4D97-AF65-F5344CB8AC3E}">
        <p14:creationId xmlns:p14="http://schemas.microsoft.com/office/powerpoint/2010/main" val="1705106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and Content Gray">
    <p:spTree>
      <p:nvGrpSpPr>
        <p:cNvPr id="1" name=""/>
        <p:cNvGrpSpPr/>
        <p:nvPr/>
      </p:nvGrpSpPr>
      <p:grpSpPr>
        <a:xfrm>
          <a:off x="0" y="0"/>
          <a:ext cx="0" cy="0"/>
          <a:chOff x="0" y="0"/>
          <a:chExt cx="0" cy="0"/>
        </a:xfrm>
      </p:grpSpPr>
      <p:pic>
        <p:nvPicPr>
          <p:cNvPr id="13" name="Picture 12" descr="A picture containing sky, outdoor, day&#10;&#10;Description automatically generated">
            <a:extLst>
              <a:ext uri="{FF2B5EF4-FFF2-40B4-BE49-F238E27FC236}">
                <a16:creationId xmlns:a16="http://schemas.microsoft.com/office/drawing/2014/main" id="{AFB39E48-860A-D422-83AF-E830804561FA}"/>
              </a:ext>
            </a:extLst>
          </p:cNvPr>
          <p:cNvPicPr>
            <a:picLocks noChangeAspect="1"/>
          </p:cNvPicPr>
          <p:nvPr userDrawn="1"/>
        </p:nvPicPr>
        <p:blipFill>
          <a:blip r:embed="rId2"/>
          <a:stretch>
            <a:fillRect/>
          </a:stretch>
        </p:blipFill>
        <p:spPr>
          <a:xfrm>
            <a:off x="-252785" y="-140449"/>
            <a:ext cx="12697570" cy="7138897"/>
          </a:xfrm>
          <a:prstGeom prst="rect">
            <a:avLst/>
          </a:prstGeom>
        </p:spPr>
      </p:pic>
      <p:sp>
        <p:nvSpPr>
          <p:cNvPr id="17" name="Title 12">
            <a:extLst>
              <a:ext uri="{FF2B5EF4-FFF2-40B4-BE49-F238E27FC236}">
                <a16:creationId xmlns:a16="http://schemas.microsoft.com/office/drawing/2014/main" id="{7BBB4D7C-6EF8-2E03-282B-81F399E0F5A5}"/>
              </a:ext>
            </a:extLst>
          </p:cNvPr>
          <p:cNvSpPr>
            <a:spLocks noGrp="1"/>
          </p:cNvSpPr>
          <p:nvPr>
            <p:ph type="title" hasCustomPrompt="1"/>
          </p:nvPr>
        </p:nvSpPr>
        <p:spPr>
          <a:xfrm>
            <a:off x="3492971" y="3105615"/>
            <a:ext cx="5153171" cy="1043904"/>
          </a:xfrm>
          <a:prstGeom prst="rect">
            <a:avLst/>
          </a:prstGeom>
        </p:spPr>
        <p:txBody>
          <a:bodyPr>
            <a:normAutofit/>
          </a:bodyPr>
          <a:lstStyle>
            <a:lvl1pPr algn="ctr">
              <a:defRPr sz="4800" b="1">
                <a:solidFill>
                  <a:schemeClr val="bg1"/>
                </a:solidFill>
                <a:latin typeface="Gentona Book" pitchFamily="2" charset="77"/>
              </a:defRPr>
            </a:lvl1pPr>
          </a:lstStyle>
          <a:p>
            <a:r>
              <a:rPr lang="en-US" sz="4400">
                <a:latin typeface="Gentona Book" pitchFamily="2" charset="77"/>
                <a:ea typeface="Gotham Bold" charset="0"/>
                <a:cs typeface="Gotham Bold" charset="0"/>
              </a:rPr>
              <a:t>Click to add title</a:t>
            </a:r>
          </a:p>
        </p:txBody>
      </p:sp>
      <p:pic>
        <p:nvPicPr>
          <p:cNvPr id="2" name="Picture 1" descr="Text&#10;&#10;Description automatically generated with medium confidence">
            <a:extLst>
              <a:ext uri="{FF2B5EF4-FFF2-40B4-BE49-F238E27FC236}">
                <a16:creationId xmlns:a16="http://schemas.microsoft.com/office/drawing/2014/main" id="{B780B269-46A7-C6AC-50C9-D5BB5C589A02}"/>
              </a:ext>
            </a:extLst>
          </p:cNvPr>
          <p:cNvPicPr>
            <a:picLocks noChangeAspect="1"/>
          </p:cNvPicPr>
          <p:nvPr userDrawn="1"/>
        </p:nvPicPr>
        <p:blipFill>
          <a:blip r:embed="rId3"/>
          <a:stretch>
            <a:fillRect/>
          </a:stretch>
        </p:blipFill>
        <p:spPr>
          <a:xfrm>
            <a:off x="69573" y="6332785"/>
            <a:ext cx="2269445" cy="471465"/>
          </a:xfrm>
          <a:prstGeom prst="rect">
            <a:avLst/>
          </a:prstGeom>
        </p:spPr>
      </p:pic>
    </p:spTree>
    <p:extLst>
      <p:ext uri="{BB962C8B-B14F-4D97-AF65-F5344CB8AC3E}">
        <p14:creationId xmlns:p14="http://schemas.microsoft.com/office/powerpoint/2010/main" val="850545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itle and Content Gray">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56703303-5133-5421-AFA6-85B1B0144FEE}"/>
              </a:ext>
            </a:extLst>
          </p:cNvPr>
          <p:cNvPicPr>
            <a:picLocks noChangeAspect="1"/>
          </p:cNvPicPr>
          <p:nvPr/>
        </p:nvPicPr>
        <p:blipFill>
          <a:blip r:embed="rId2"/>
          <a:stretch>
            <a:fillRect/>
          </a:stretch>
        </p:blipFill>
        <p:spPr>
          <a:xfrm>
            <a:off x="-197225" y="-80642"/>
            <a:ext cx="12532659" cy="7046180"/>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433206" y="594159"/>
            <a:ext cx="11219818" cy="1325563"/>
          </a:xfrm>
          <a:prstGeom prst="rect">
            <a:avLst/>
          </a:prstGeom>
        </p:spPr>
        <p:txBody>
          <a:bodyPr>
            <a:normAutofit/>
          </a:bodyPr>
          <a:lstStyle>
            <a:lvl1pP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8F4FE771-3150-3EAD-19C9-E5C642280A62}"/>
              </a:ext>
            </a:extLst>
          </p:cNvPr>
          <p:cNvSpPr>
            <a:spLocks noGrp="1"/>
          </p:cNvSpPr>
          <p:nvPr>
            <p:ph sz="quarter" idx="10"/>
          </p:nvPr>
        </p:nvSpPr>
        <p:spPr>
          <a:xfrm>
            <a:off x="433388" y="2187574"/>
            <a:ext cx="11219636" cy="3639485"/>
          </a:xfrm>
          <a:prstGeom prst="rect">
            <a:avLst/>
          </a:prstGeom>
        </p:spPr>
        <p:txBody>
          <a:bodyPr/>
          <a:lstStyle>
            <a:lvl1pPr marL="228600" indent="-228600">
              <a:buFontTx/>
              <a:buBlip>
                <a:blip r:embed="rId3"/>
              </a:buBlip>
              <a:defRPr>
                <a:latin typeface="Gentona Book" pitchFamily="2" charset="77"/>
              </a:defRPr>
            </a:lvl1pPr>
            <a:lvl2pPr marL="685800" indent="-228600">
              <a:buFont typeface="Arial" panose="020B0604020202020204" pitchFamily="34" charset="0"/>
              <a:buChar char="•"/>
              <a:defRPr>
                <a:latin typeface="Gentona Book" pitchFamily="2" charset="77"/>
              </a:defRPr>
            </a:lvl2pPr>
            <a:lvl3pPr marL="1143000" indent="-228600">
              <a:buFont typeface="Arial" panose="020B0604020202020204" pitchFamily="34" charset="0"/>
              <a:buChar cha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p:txBody>
      </p:sp>
      <p:sp>
        <p:nvSpPr>
          <p:cNvPr id="3" name="Rectangle 2">
            <a:extLst>
              <a:ext uri="{FF2B5EF4-FFF2-40B4-BE49-F238E27FC236}">
                <a16:creationId xmlns:a16="http://schemas.microsoft.com/office/drawing/2014/main" id="{8B08EADA-EA07-35B5-4EDE-38F3F9719D38}"/>
              </a:ext>
            </a:extLst>
          </p:cNvPr>
          <p:cNvSpPr/>
          <p:nvPr userDrawn="1"/>
        </p:nvSpPr>
        <p:spPr>
          <a:xfrm>
            <a:off x="-197225" y="6094911"/>
            <a:ext cx="12532659"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BA3366E-893B-D0F1-8D69-AE5888E0086B}"/>
              </a:ext>
            </a:extLst>
          </p:cNvPr>
          <p:cNvSpPr/>
          <p:nvPr userDrawn="1"/>
        </p:nvSpPr>
        <p:spPr>
          <a:xfrm>
            <a:off x="-197225" y="6291468"/>
            <a:ext cx="12532659"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14497EE5-8BFD-080D-8D2E-7D7A20A708A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
        <p:nvSpPr>
          <p:cNvPr id="8" name="Rectangle 7">
            <a:extLst>
              <a:ext uri="{FF2B5EF4-FFF2-40B4-BE49-F238E27FC236}">
                <a16:creationId xmlns:a16="http://schemas.microsoft.com/office/drawing/2014/main" id="{723C438F-3836-1ED1-2D1A-F95617565795}"/>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with medium confidence">
            <a:extLst>
              <a:ext uri="{FF2B5EF4-FFF2-40B4-BE49-F238E27FC236}">
                <a16:creationId xmlns:a16="http://schemas.microsoft.com/office/drawing/2014/main" id="{97A3362E-B452-3FAE-EB06-FAECC2828F25}"/>
              </a:ext>
            </a:extLst>
          </p:cNvPr>
          <p:cNvPicPr>
            <a:picLocks noChangeAspect="1"/>
          </p:cNvPicPr>
          <p:nvPr userDrawn="1"/>
        </p:nvPicPr>
        <p:blipFill>
          <a:blip r:embed="rId4"/>
          <a:stretch>
            <a:fillRect/>
          </a:stretch>
        </p:blipFill>
        <p:spPr>
          <a:xfrm>
            <a:off x="69573" y="6332785"/>
            <a:ext cx="2269445" cy="471465"/>
          </a:xfrm>
          <a:prstGeom prst="rect">
            <a:avLst/>
          </a:prstGeom>
        </p:spPr>
      </p:pic>
      <p:sp>
        <p:nvSpPr>
          <p:cNvPr id="10" name="Rectangle 9">
            <a:extLst>
              <a:ext uri="{FF2B5EF4-FFF2-40B4-BE49-F238E27FC236}">
                <a16:creationId xmlns:a16="http://schemas.microsoft.com/office/drawing/2014/main" id="{FB6284AE-A0B3-1729-7201-21A02E6061C7}"/>
              </a:ext>
            </a:extLst>
          </p:cNvPr>
          <p:cNvSpPr/>
          <p:nvPr userDrawn="1"/>
        </p:nvSpPr>
        <p:spPr>
          <a:xfrm>
            <a:off x="-232792" y="326307"/>
            <a:ext cx="12603791" cy="5758666"/>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group of children raising their hands&#10;&#10;Description automatically generated with medium confidence">
            <a:extLst>
              <a:ext uri="{FF2B5EF4-FFF2-40B4-BE49-F238E27FC236}">
                <a16:creationId xmlns:a16="http://schemas.microsoft.com/office/drawing/2014/main" id="{A632F461-3BEE-7A9C-3553-C9A556599B8C}"/>
              </a:ext>
            </a:extLst>
          </p:cNvPr>
          <p:cNvPicPr>
            <a:picLocks noChangeAspect="1"/>
          </p:cNvPicPr>
          <p:nvPr userDrawn="1"/>
        </p:nvPicPr>
        <p:blipFill>
          <a:blip r:embed="rId5"/>
          <a:stretch>
            <a:fillRect/>
          </a:stretch>
        </p:blipFill>
        <p:spPr>
          <a:xfrm>
            <a:off x="-375074" y="-80642"/>
            <a:ext cx="12836378" cy="7216938"/>
          </a:xfrm>
          <a:prstGeom prst="rect">
            <a:avLst/>
          </a:prstGeom>
        </p:spPr>
      </p:pic>
      <p:sp>
        <p:nvSpPr>
          <p:cNvPr id="15" name="TextBox 14">
            <a:extLst>
              <a:ext uri="{FF2B5EF4-FFF2-40B4-BE49-F238E27FC236}">
                <a16:creationId xmlns:a16="http://schemas.microsoft.com/office/drawing/2014/main" id="{69A81C53-06CA-E18A-0322-404AD350C34E}"/>
              </a:ext>
            </a:extLst>
          </p:cNvPr>
          <p:cNvSpPr txBox="1"/>
          <p:nvPr userDrawn="1"/>
        </p:nvSpPr>
        <p:spPr>
          <a:xfrm>
            <a:off x="4561145" y="2986605"/>
            <a:ext cx="3015916" cy="1323439"/>
          </a:xfrm>
          <a:prstGeom prst="rect">
            <a:avLst/>
          </a:prstGeom>
          <a:noFill/>
        </p:spPr>
        <p:txBody>
          <a:bodyPr wrap="square" rtlCol="0">
            <a:spAutoFit/>
          </a:bodyPr>
          <a:lstStyle/>
          <a:p>
            <a:pPr algn="ctr"/>
            <a:r>
              <a:rPr lang="en-US" sz="8000" b="0" i="0">
                <a:solidFill>
                  <a:schemeClr val="bg1"/>
                </a:solidFill>
                <a:latin typeface="Gentona Medium" pitchFamily="2" charset="77"/>
              </a:rPr>
              <a:t>Q &amp; A</a:t>
            </a:r>
          </a:p>
        </p:txBody>
      </p:sp>
      <p:sp>
        <p:nvSpPr>
          <p:cNvPr id="16" name="Rectangle 15">
            <a:extLst>
              <a:ext uri="{FF2B5EF4-FFF2-40B4-BE49-F238E27FC236}">
                <a16:creationId xmlns:a16="http://schemas.microsoft.com/office/drawing/2014/main" id="{7623B0F8-D20F-25E7-E1BE-7BAA0740FF5B}"/>
              </a:ext>
            </a:extLst>
          </p:cNvPr>
          <p:cNvSpPr/>
          <p:nvPr userDrawn="1"/>
        </p:nvSpPr>
        <p:spPr>
          <a:xfrm>
            <a:off x="4444839" y="3051313"/>
            <a:ext cx="3248527" cy="1308229"/>
          </a:xfrm>
          <a:prstGeom prst="rect">
            <a:avLst/>
          </a:pr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8640" rIns="640080" rtlCol="0" anchor="ctr"/>
          <a:lstStyle/>
          <a:p>
            <a:pPr algn="ctr"/>
            <a:endParaRPr lang="en-US"/>
          </a:p>
        </p:txBody>
      </p:sp>
      <p:pic>
        <p:nvPicPr>
          <p:cNvPr id="11" name="Picture 10" descr="Text&#10;&#10;Description automatically generated with medium confidence">
            <a:extLst>
              <a:ext uri="{FF2B5EF4-FFF2-40B4-BE49-F238E27FC236}">
                <a16:creationId xmlns:a16="http://schemas.microsoft.com/office/drawing/2014/main" id="{6F5A2358-88B0-590C-480D-A48040F926F7}"/>
              </a:ext>
            </a:extLst>
          </p:cNvPr>
          <p:cNvPicPr>
            <a:picLocks noChangeAspect="1"/>
          </p:cNvPicPr>
          <p:nvPr userDrawn="1"/>
        </p:nvPicPr>
        <p:blipFill>
          <a:blip r:embed="rId4"/>
          <a:stretch>
            <a:fillRect/>
          </a:stretch>
        </p:blipFill>
        <p:spPr>
          <a:xfrm>
            <a:off x="221973" y="6485185"/>
            <a:ext cx="2269445" cy="471465"/>
          </a:xfrm>
          <a:prstGeom prst="rect">
            <a:avLst/>
          </a:prstGeom>
        </p:spPr>
      </p:pic>
    </p:spTree>
    <p:extLst>
      <p:ext uri="{BB962C8B-B14F-4D97-AF65-F5344CB8AC3E}">
        <p14:creationId xmlns:p14="http://schemas.microsoft.com/office/powerpoint/2010/main" val="1500841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with Image 3">
    <p:spTree>
      <p:nvGrpSpPr>
        <p:cNvPr id="1" name=""/>
        <p:cNvGrpSpPr/>
        <p:nvPr/>
      </p:nvGrpSpPr>
      <p:grpSpPr>
        <a:xfrm>
          <a:off x="0" y="0"/>
          <a:ext cx="0" cy="0"/>
          <a:chOff x="0" y="0"/>
          <a:chExt cx="0" cy="0"/>
        </a:xfrm>
      </p:grpSpPr>
      <p:pic>
        <p:nvPicPr>
          <p:cNvPr id="4" name="Picture 3" descr="A group of children smiling&#10;&#10;Description automatically generated with low confidence">
            <a:extLst>
              <a:ext uri="{FF2B5EF4-FFF2-40B4-BE49-F238E27FC236}">
                <a16:creationId xmlns:a16="http://schemas.microsoft.com/office/drawing/2014/main" id="{A000DF83-F316-0181-2124-1A5C77055D46}"/>
              </a:ext>
            </a:extLst>
          </p:cNvPr>
          <p:cNvPicPr>
            <a:picLocks noChangeAspect="1"/>
          </p:cNvPicPr>
          <p:nvPr userDrawn="1"/>
        </p:nvPicPr>
        <p:blipFill rotWithShape="1">
          <a:blip r:embed="rId2"/>
          <a:srcRect b="11742"/>
          <a:stretch/>
        </p:blipFill>
        <p:spPr>
          <a:xfrm>
            <a:off x="0" y="1673"/>
            <a:ext cx="12194978" cy="6051257"/>
          </a:xfrm>
          <a:prstGeom prst="rect">
            <a:avLst/>
          </a:prstGeom>
        </p:spPr>
      </p:pic>
      <p:sp>
        <p:nvSpPr>
          <p:cNvPr id="2" name="Rectangle 1">
            <a:extLst>
              <a:ext uri="{FF2B5EF4-FFF2-40B4-BE49-F238E27FC236}">
                <a16:creationId xmlns:a16="http://schemas.microsoft.com/office/drawing/2014/main" id="{951419CD-11C8-4DF1-5D7B-5ADA2255C980}"/>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D836EFB-E296-F691-27E1-E70DF37011C0}"/>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with medium confidence">
            <a:extLst>
              <a:ext uri="{FF2B5EF4-FFF2-40B4-BE49-F238E27FC236}">
                <a16:creationId xmlns:a16="http://schemas.microsoft.com/office/drawing/2014/main" id="{3DB57844-6D15-DE8C-50B3-5E7B2B07B637}"/>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8" name="Rectangle 7">
            <a:extLst>
              <a:ext uri="{FF2B5EF4-FFF2-40B4-BE49-F238E27FC236}">
                <a16:creationId xmlns:a16="http://schemas.microsoft.com/office/drawing/2014/main" id="{F90BB144-00BD-BC2F-87D4-C4687919C386}"/>
              </a:ext>
            </a:extLst>
          </p:cNvPr>
          <p:cNvSpPr/>
          <p:nvPr userDrawn="1"/>
        </p:nvSpPr>
        <p:spPr>
          <a:xfrm>
            <a:off x="598407" y="1692218"/>
            <a:ext cx="10870261" cy="434064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FAF6F358-A670-E1EB-0A49-4510AA7F5878}"/>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
        <p:nvSpPr>
          <p:cNvPr id="10" name="Rectangle 9">
            <a:extLst>
              <a:ext uri="{FF2B5EF4-FFF2-40B4-BE49-F238E27FC236}">
                <a16:creationId xmlns:a16="http://schemas.microsoft.com/office/drawing/2014/main" id="{C7204A37-88DE-78A7-C0DD-69A8DE63AC4A}"/>
              </a:ext>
            </a:extLst>
          </p:cNvPr>
          <p:cNvSpPr/>
          <p:nvPr userDrawn="1"/>
        </p:nvSpPr>
        <p:spPr>
          <a:xfrm>
            <a:off x="0" y="2903838"/>
            <a:ext cx="12192000" cy="312902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2">
            <a:extLst>
              <a:ext uri="{FF2B5EF4-FFF2-40B4-BE49-F238E27FC236}">
                <a16:creationId xmlns:a16="http://schemas.microsoft.com/office/drawing/2014/main" id="{34C3204B-ED93-483A-281F-A1046E97BA00}"/>
              </a:ext>
            </a:extLst>
          </p:cNvPr>
          <p:cNvSpPr>
            <a:spLocks noGrp="1"/>
          </p:cNvSpPr>
          <p:nvPr>
            <p:ph type="title" hasCustomPrompt="1"/>
          </p:nvPr>
        </p:nvSpPr>
        <p:spPr>
          <a:xfrm>
            <a:off x="1006947" y="1932630"/>
            <a:ext cx="4371876" cy="1325563"/>
          </a:xfrm>
          <a:prstGeom prst="rect">
            <a:avLst/>
          </a:prstGeom>
        </p:spPr>
        <p:txBody>
          <a:bodyPr>
            <a:normAutofit/>
          </a:bodyPr>
          <a:lstStyle>
            <a:lvl1pP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152CF0E6-F5F3-A41E-BCEB-24DC27C80409}"/>
              </a:ext>
            </a:extLst>
          </p:cNvPr>
          <p:cNvSpPr>
            <a:spLocks noGrp="1"/>
          </p:cNvSpPr>
          <p:nvPr>
            <p:ph sz="quarter" idx="10"/>
          </p:nvPr>
        </p:nvSpPr>
        <p:spPr>
          <a:xfrm>
            <a:off x="5691006" y="1932630"/>
            <a:ext cx="5257800" cy="3859817"/>
          </a:xfrm>
          <a:prstGeom prst="rect">
            <a:avLst/>
          </a:prstGeom>
        </p:spPr>
        <p:txBody>
          <a:bodyPr/>
          <a:lstStyle>
            <a:lvl1pPr marL="228600" indent="-228600">
              <a:buFontTx/>
              <a:buBlip>
                <a:blip r:embed="rId4"/>
              </a:buBlip>
              <a:defRPr>
                <a:latin typeface="Gentona Book" pitchFamily="2" charset="77"/>
              </a:defRPr>
            </a:lvl1pPr>
            <a:lvl2pPr>
              <a:defRPr>
                <a:latin typeface="Gentona Book" pitchFamily="2" charset="77"/>
              </a:defRPr>
            </a:lvl2pPr>
            <a:lvl3pP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95685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with Image 1">
    <p:spTree>
      <p:nvGrpSpPr>
        <p:cNvPr id="1" name=""/>
        <p:cNvGrpSpPr/>
        <p:nvPr/>
      </p:nvGrpSpPr>
      <p:grpSpPr>
        <a:xfrm>
          <a:off x="0" y="0"/>
          <a:ext cx="0" cy="0"/>
          <a:chOff x="0" y="0"/>
          <a:chExt cx="0" cy="0"/>
        </a:xfrm>
      </p:grpSpPr>
      <p:sp>
        <p:nvSpPr>
          <p:cNvPr id="5" name="Title 12">
            <a:extLst>
              <a:ext uri="{FF2B5EF4-FFF2-40B4-BE49-F238E27FC236}">
                <a16:creationId xmlns:a16="http://schemas.microsoft.com/office/drawing/2014/main" id="{F517857D-861E-D121-F93E-E5E668C88494}"/>
              </a:ext>
            </a:extLst>
          </p:cNvPr>
          <p:cNvSpPr>
            <a:spLocks noGrp="1"/>
          </p:cNvSpPr>
          <p:nvPr>
            <p:ph type="title" hasCustomPrompt="1"/>
          </p:nvPr>
        </p:nvSpPr>
        <p:spPr>
          <a:xfrm>
            <a:off x="433206" y="701733"/>
            <a:ext cx="5662794" cy="1325563"/>
          </a:xfrm>
          <a:prstGeom prst="rect">
            <a:avLst/>
          </a:prstGeom>
        </p:spPr>
        <p:txBody>
          <a:bodyPr>
            <a:normAutofit/>
          </a:bodyPr>
          <a:lstStyle>
            <a:lvl1pP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36A9B913-5775-B7C1-8AA0-0BA62076D80B}"/>
              </a:ext>
            </a:extLst>
          </p:cNvPr>
          <p:cNvSpPr>
            <a:spLocks noGrp="1"/>
          </p:cNvSpPr>
          <p:nvPr>
            <p:ph sz="quarter" idx="10"/>
          </p:nvPr>
        </p:nvSpPr>
        <p:spPr>
          <a:xfrm>
            <a:off x="433388" y="2295149"/>
            <a:ext cx="7670706" cy="4284945"/>
          </a:xfrm>
          <a:prstGeom prst="rect">
            <a:avLst/>
          </a:prstGeom>
        </p:spPr>
        <p:txBody>
          <a:bodyPr/>
          <a:lstStyle>
            <a:lvl1pPr marL="228600" indent="-228600">
              <a:buFontTx/>
              <a:buBlip>
                <a:blip r:embed="rId2"/>
              </a:buBlip>
              <a:defRPr>
                <a:latin typeface="Gentona Book" pitchFamily="2" charset="77"/>
              </a:defRPr>
            </a:lvl1pPr>
            <a:lvl2pPr marL="685800" indent="-228600">
              <a:buFontTx/>
              <a:buBlip>
                <a:blip r:embed="rId2"/>
              </a:buBlip>
              <a:defRPr>
                <a:latin typeface="Gentona Book" pitchFamily="2" charset="77"/>
              </a:defRPr>
            </a:lvl2pPr>
            <a:lvl3pPr marL="1143000" indent="-228600">
              <a:buFontTx/>
              <a:buBlip>
                <a:blip r:embed="rId2"/>
              </a:buBlip>
              <a:defRPr>
                <a:latin typeface="Gentona Book" pitchFamily="2" charset="77"/>
              </a:defRPr>
            </a:lvl3pPr>
            <a:lvl4pPr marL="1600200" indent="-228600">
              <a:buFontTx/>
              <a:buBlip>
                <a:blip r:embed="rId2"/>
              </a:buBlip>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Rectangle 1">
            <a:extLst>
              <a:ext uri="{FF2B5EF4-FFF2-40B4-BE49-F238E27FC236}">
                <a16:creationId xmlns:a16="http://schemas.microsoft.com/office/drawing/2014/main" id="{B5780126-E5DF-5486-2F0C-0C3DFCBB471E}"/>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7179D5E-0B31-4219-6BEB-3E100641C109}"/>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38EA955F-6F01-9848-987F-6A411C54FA82}"/>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9" name="Title 12">
            <a:extLst>
              <a:ext uri="{FF2B5EF4-FFF2-40B4-BE49-F238E27FC236}">
                <a16:creationId xmlns:a16="http://schemas.microsoft.com/office/drawing/2014/main" id="{6F3AA12A-0CDA-9EE5-0E5E-E19FCB07ADD5}"/>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1125449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with Imag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780126-E5DF-5486-2F0C-0C3DFCBB471E}"/>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7179D5E-0B31-4219-6BEB-3E100641C109}"/>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38EA955F-6F01-9848-987F-6A411C54FA82}"/>
              </a:ext>
            </a:extLst>
          </p:cNvPr>
          <p:cNvPicPr>
            <a:picLocks noChangeAspect="1"/>
          </p:cNvPicPr>
          <p:nvPr userDrawn="1"/>
        </p:nvPicPr>
        <p:blipFill>
          <a:blip r:embed="rId2"/>
          <a:stretch>
            <a:fillRect/>
          </a:stretch>
        </p:blipFill>
        <p:spPr>
          <a:xfrm>
            <a:off x="69573" y="6332785"/>
            <a:ext cx="2269445" cy="471465"/>
          </a:xfrm>
          <a:prstGeom prst="rect">
            <a:avLst/>
          </a:prstGeom>
        </p:spPr>
      </p:pic>
      <p:sp>
        <p:nvSpPr>
          <p:cNvPr id="9" name="Title 12">
            <a:extLst>
              <a:ext uri="{FF2B5EF4-FFF2-40B4-BE49-F238E27FC236}">
                <a16:creationId xmlns:a16="http://schemas.microsoft.com/office/drawing/2014/main" id="{6F3AA12A-0CDA-9EE5-0E5E-E19FCB07ADD5}"/>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
        <p:nvSpPr>
          <p:cNvPr id="10" name="Title 1">
            <a:extLst>
              <a:ext uri="{FF2B5EF4-FFF2-40B4-BE49-F238E27FC236}">
                <a16:creationId xmlns:a16="http://schemas.microsoft.com/office/drawing/2014/main" id="{72D807D5-11C9-858A-0A15-883E78BE08A5}"/>
              </a:ext>
            </a:extLst>
          </p:cNvPr>
          <p:cNvSpPr txBox="1">
            <a:spLocks/>
          </p:cNvSpPr>
          <p:nvPr userDrawn="1"/>
        </p:nvSpPr>
        <p:spPr>
          <a:xfrm>
            <a:off x="838200" y="1032784"/>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latin typeface="Gentona Book" pitchFamily="2" charset="77"/>
                <a:ea typeface="Gotham Bold" charset="0"/>
                <a:cs typeface="Gotham Bold" charset="0"/>
              </a:rPr>
              <a:t>CEEDAR 3.0 Priorities</a:t>
            </a:r>
          </a:p>
        </p:txBody>
      </p:sp>
      <p:sp>
        <p:nvSpPr>
          <p:cNvPr id="11" name="Content Placeholder 2">
            <a:extLst>
              <a:ext uri="{FF2B5EF4-FFF2-40B4-BE49-F238E27FC236}">
                <a16:creationId xmlns:a16="http://schemas.microsoft.com/office/drawing/2014/main" id="{0CACD6B5-9D3A-F23E-A7F9-0A95BC19C8AA}"/>
              </a:ext>
            </a:extLst>
          </p:cNvPr>
          <p:cNvSpPr txBox="1">
            <a:spLocks/>
          </p:cNvSpPr>
          <p:nvPr userDrawn="1"/>
        </p:nvSpPr>
        <p:spPr>
          <a:xfrm>
            <a:off x="838200" y="2358347"/>
            <a:ext cx="10279566" cy="22498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buFont typeface="+mj-lt"/>
              <a:buAutoNum type="arabicPeriod"/>
              <a:defRPr/>
            </a:pPr>
            <a:r>
              <a:rPr lang="en-US" sz="1800">
                <a:latin typeface="Gentona Book" pitchFamily="2" charset="77"/>
              </a:rPr>
              <a:t>Increased IHE capacity, in collaboration with SEA and LEAs, to off­er high-quality instruction for teacher and leader candidates</a:t>
            </a:r>
          </a:p>
          <a:p>
            <a:pPr marL="342900" indent="-342900">
              <a:lnSpc>
                <a:spcPct val="100000"/>
              </a:lnSpc>
              <a:spcBef>
                <a:spcPts val="0"/>
              </a:spcBef>
              <a:buFont typeface="+mj-lt"/>
              <a:buAutoNum type="arabicPeriod"/>
              <a:defRPr/>
            </a:pPr>
            <a:endParaRPr lang="en-US" sz="1800">
              <a:latin typeface="Gentona Book" pitchFamily="2" charset="77"/>
            </a:endParaRPr>
          </a:p>
          <a:p>
            <a:pPr marL="342900" indent="-342900">
              <a:lnSpc>
                <a:spcPct val="100000"/>
              </a:lnSpc>
              <a:spcBef>
                <a:spcPts val="0"/>
              </a:spcBef>
              <a:buFont typeface="+mj-lt"/>
              <a:buAutoNum type="arabicPeriod"/>
              <a:defRPr/>
            </a:pPr>
            <a:r>
              <a:rPr lang="en-US" sz="1800">
                <a:latin typeface="Gentona Book" pitchFamily="2" charset="77"/>
              </a:rPr>
              <a:t>Improved SEA capacity to track and evaluate the impact of policy on the ability to attract, prepare and sustain teachers and leaders, and change policy when appropriate </a:t>
            </a:r>
          </a:p>
          <a:p>
            <a:pPr marL="342900" indent="-342900">
              <a:lnSpc>
                <a:spcPct val="100000"/>
              </a:lnSpc>
              <a:spcBef>
                <a:spcPts val="0"/>
              </a:spcBef>
              <a:buFont typeface="+mj-lt"/>
              <a:buAutoNum type="arabicPeriod"/>
              <a:defRPr/>
            </a:pPr>
            <a:endParaRPr lang="en-US" sz="1800">
              <a:latin typeface="Gentona Book" pitchFamily="2" charset="77"/>
            </a:endParaRPr>
          </a:p>
          <a:p>
            <a:pPr marL="342900" indent="-342900">
              <a:lnSpc>
                <a:spcPct val="100000"/>
              </a:lnSpc>
              <a:spcBef>
                <a:spcPts val="0"/>
              </a:spcBef>
              <a:buFont typeface="+mj-lt"/>
              <a:buAutoNum type="arabicPeriod"/>
              <a:defRPr/>
            </a:pPr>
            <a:r>
              <a:rPr lang="en-US" sz="1800">
                <a:latin typeface="Gentona Book" pitchFamily="2" charset="77"/>
              </a:rPr>
              <a:t>Increased SEA, IHE, and LEA capacity to identify data systems and use data to monitor impact of eff­orts</a:t>
            </a:r>
          </a:p>
          <a:p>
            <a:pPr marL="342900" indent="-342900">
              <a:lnSpc>
                <a:spcPct val="100000"/>
              </a:lnSpc>
              <a:spcBef>
                <a:spcPts val="0"/>
              </a:spcBef>
              <a:buFont typeface="+mj-lt"/>
              <a:buAutoNum type="arabicPeriod"/>
              <a:defRPr/>
            </a:pPr>
            <a:endParaRPr lang="en-US" sz="1800">
              <a:latin typeface="Gentona Book" pitchFamily="2" charset="77"/>
            </a:endParaRPr>
          </a:p>
          <a:p>
            <a:pPr marL="342900" indent="-342900">
              <a:lnSpc>
                <a:spcPct val="100000"/>
              </a:lnSpc>
              <a:spcBef>
                <a:spcPts val="0"/>
              </a:spcBef>
              <a:buFont typeface="+mj-lt"/>
              <a:buAutoNum type="arabicPeriod"/>
              <a:defRPr/>
            </a:pPr>
            <a:r>
              <a:rPr lang="en-US" sz="1800">
                <a:latin typeface="Gentona Book" pitchFamily="2" charset="77"/>
              </a:rPr>
              <a:t>Increased capacity of SEAs, IHEs, and LEAs, and other state organizations to collaborate and implement plans that sustain and scale up reform efforts</a:t>
            </a:r>
          </a:p>
        </p:txBody>
      </p:sp>
      <p:sp>
        <p:nvSpPr>
          <p:cNvPr id="12" name="Rectangle 11">
            <a:extLst>
              <a:ext uri="{FF2B5EF4-FFF2-40B4-BE49-F238E27FC236}">
                <a16:creationId xmlns:a16="http://schemas.microsoft.com/office/drawing/2014/main" id="{A9754E72-2923-7E84-8364-824E2EA1BC85}"/>
              </a:ext>
            </a:extLst>
          </p:cNvPr>
          <p:cNvSpPr/>
          <p:nvPr userDrawn="1"/>
        </p:nvSpPr>
        <p:spPr>
          <a:xfrm>
            <a:off x="-205896" y="0"/>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28480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4 Sections with Image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72A59C-DC31-C82D-F0C3-8B490A8F43A0}"/>
              </a:ext>
            </a:extLst>
          </p:cNvPr>
          <p:cNvPicPr>
            <a:picLocks noChangeAspect="1"/>
          </p:cNvPicPr>
          <p:nvPr/>
        </p:nvPicPr>
        <p:blipFill rotWithShape="1">
          <a:blip r:embed="rId2"/>
          <a:srcRect t="32794" b="21627"/>
          <a:stretch/>
        </p:blipFill>
        <p:spPr>
          <a:xfrm>
            <a:off x="-199572" y="2230330"/>
            <a:ext cx="12391572" cy="3175388"/>
          </a:xfrm>
          <a:prstGeom prst="rect">
            <a:avLst/>
          </a:prstGeom>
        </p:spPr>
      </p:pic>
      <p:sp>
        <p:nvSpPr>
          <p:cNvPr id="19" name="Title 12">
            <a:extLst>
              <a:ext uri="{FF2B5EF4-FFF2-40B4-BE49-F238E27FC236}">
                <a16:creationId xmlns:a16="http://schemas.microsoft.com/office/drawing/2014/main" id="{D8E8DB18-2724-001E-87F9-F36EC7970D99}"/>
              </a:ext>
            </a:extLst>
          </p:cNvPr>
          <p:cNvSpPr>
            <a:spLocks noGrp="1"/>
          </p:cNvSpPr>
          <p:nvPr>
            <p:ph type="title" hasCustomPrompt="1"/>
          </p:nvPr>
        </p:nvSpPr>
        <p:spPr>
          <a:xfrm>
            <a:off x="782033" y="615854"/>
            <a:ext cx="10515600" cy="1325563"/>
          </a:xfrm>
          <a:prstGeom prst="rect">
            <a:avLst/>
          </a:prstGeom>
        </p:spPr>
        <p:txBody>
          <a:bodyPr>
            <a:normAutofit/>
          </a:bodyPr>
          <a:lstStyle>
            <a:lvl1pPr algn="ctr">
              <a:defRPr sz="4800" b="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21" name="Picture Placeholder 20">
            <a:extLst>
              <a:ext uri="{FF2B5EF4-FFF2-40B4-BE49-F238E27FC236}">
                <a16:creationId xmlns:a16="http://schemas.microsoft.com/office/drawing/2014/main" id="{966E1427-8B07-C4F6-133D-4E601D87F0EA}"/>
              </a:ext>
            </a:extLst>
          </p:cNvPr>
          <p:cNvSpPr>
            <a:spLocks noGrp="1"/>
          </p:cNvSpPr>
          <p:nvPr>
            <p:ph type="pic" sz="quarter" idx="10"/>
          </p:nvPr>
        </p:nvSpPr>
        <p:spPr>
          <a:xfrm>
            <a:off x="782638" y="2654300"/>
            <a:ext cx="2106612" cy="1558925"/>
          </a:xfrm>
          <a:prstGeom prst="rect">
            <a:avLst/>
          </a:prstGeom>
        </p:spPr>
        <p:txBody>
          <a:bodyPr/>
          <a:lstStyle/>
          <a:p>
            <a:r>
              <a:rPr lang="en-US"/>
              <a:t>Click icon to add picture</a:t>
            </a:r>
          </a:p>
        </p:txBody>
      </p:sp>
      <p:sp>
        <p:nvSpPr>
          <p:cNvPr id="22" name="Picture Placeholder 20">
            <a:extLst>
              <a:ext uri="{FF2B5EF4-FFF2-40B4-BE49-F238E27FC236}">
                <a16:creationId xmlns:a16="http://schemas.microsoft.com/office/drawing/2014/main" id="{8A6108C0-D180-82A2-93E2-0A286BF44565}"/>
              </a:ext>
            </a:extLst>
          </p:cNvPr>
          <p:cNvSpPr>
            <a:spLocks noGrp="1"/>
          </p:cNvSpPr>
          <p:nvPr>
            <p:ph type="pic" sz="quarter" idx="11"/>
          </p:nvPr>
        </p:nvSpPr>
        <p:spPr>
          <a:xfrm>
            <a:off x="3568765" y="2654300"/>
            <a:ext cx="2106612" cy="1558925"/>
          </a:xfrm>
          <a:prstGeom prst="rect">
            <a:avLst/>
          </a:prstGeom>
        </p:spPr>
        <p:txBody>
          <a:bodyPr/>
          <a:lstStyle/>
          <a:p>
            <a:r>
              <a:rPr lang="en-US"/>
              <a:t>Click icon to add picture</a:t>
            </a:r>
          </a:p>
        </p:txBody>
      </p:sp>
      <p:sp>
        <p:nvSpPr>
          <p:cNvPr id="23" name="Picture Placeholder 20">
            <a:extLst>
              <a:ext uri="{FF2B5EF4-FFF2-40B4-BE49-F238E27FC236}">
                <a16:creationId xmlns:a16="http://schemas.microsoft.com/office/drawing/2014/main" id="{97B865B6-0ECF-AB30-9287-5503E42FA992}"/>
              </a:ext>
            </a:extLst>
          </p:cNvPr>
          <p:cNvSpPr>
            <a:spLocks noGrp="1"/>
          </p:cNvSpPr>
          <p:nvPr>
            <p:ph type="pic" sz="quarter" idx="12"/>
          </p:nvPr>
        </p:nvSpPr>
        <p:spPr>
          <a:xfrm>
            <a:off x="6354892" y="2649537"/>
            <a:ext cx="2106612" cy="1558925"/>
          </a:xfrm>
          <a:prstGeom prst="rect">
            <a:avLst/>
          </a:prstGeom>
        </p:spPr>
        <p:txBody>
          <a:bodyPr/>
          <a:lstStyle/>
          <a:p>
            <a:r>
              <a:rPr lang="en-US"/>
              <a:t>Click icon to add picture</a:t>
            </a:r>
          </a:p>
        </p:txBody>
      </p:sp>
      <p:sp>
        <p:nvSpPr>
          <p:cNvPr id="24" name="Picture Placeholder 20">
            <a:extLst>
              <a:ext uri="{FF2B5EF4-FFF2-40B4-BE49-F238E27FC236}">
                <a16:creationId xmlns:a16="http://schemas.microsoft.com/office/drawing/2014/main" id="{B429E467-BAA2-5EBC-1A3A-B0BA52FDE71A}"/>
              </a:ext>
            </a:extLst>
          </p:cNvPr>
          <p:cNvSpPr>
            <a:spLocks noGrp="1"/>
          </p:cNvSpPr>
          <p:nvPr>
            <p:ph type="pic" sz="quarter" idx="13"/>
          </p:nvPr>
        </p:nvSpPr>
        <p:spPr>
          <a:xfrm>
            <a:off x="9105161" y="2649536"/>
            <a:ext cx="2106612" cy="1558925"/>
          </a:xfrm>
          <a:prstGeom prst="rect">
            <a:avLst/>
          </a:prstGeom>
        </p:spPr>
        <p:txBody>
          <a:bodyPr/>
          <a:lstStyle/>
          <a:p>
            <a:r>
              <a:rPr lang="en-US"/>
              <a:t>Click icon to add picture</a:t>
            </a:r>
          </a:p>
        </p:txBody>
      </p:sp>
      <p:sp>
        <p:nvSpPr>
          <p:cNvPr id="28" name="Text Placeholder 27">
            <a:extLst>
              <a:ext uri="{FF2B5EF4-FFF2-40B4-BE49-F238E27FC236}">
                <a16:creationId xmlns:a16="http://schemas.microsoft.com/office/drawing/2014/main" id="{DDE7B85C-DC49-BDE4-6D14-BFCAEA8DC145}"/>
              </a:ext>
            </a:extLst>
          </p:cNvPr>
          <p:cNvSpPr>
            <a:spLocks noGrp="1"/>
          </p:cNvSpPr>
          <p:nvPr>
            <p:ph type="body" sz="quarter" idx="14" hasCustomPrompt="1"/>
          </p:nvPr>
        </p:nvSpPr>
        <p:spPr>
          <a:xfrm>
            <a:off x="3567177" y="4406165"/>
            <a:ext cx="2108200" cy="641350"/>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picture caption</a:t>
            </a:r>
          </a:p>
        </p:txBody>
      </p:sp>
      <p:sp>
        <p:nvSpPr>
          <p:cNvPr id="29" name="Text Placeholder 27">
            <a:extLst>
              <a:ext uri="{FF2B5EF4-FFF2-40B4-BE49-F238E27FC236}">
                <a16:creationId xmlns:a16="http://schemas.microsoft.com/office/drawing/2014/main" id="{EDFC3808-8FBC-4C23-4694-6A4E8B0563D1}"/>
              </a:ext>
            </a:extLst>
          </p:cNvPr>
          <p:cNvSpPr>
            <a:spLocks noGrp="1"/>
          </p:cNvSpPr>
          <p:nvPr>
            <p:ph type="body" sz="quarter" idx="15" hasCustomPrompt="1"/>
          </p:nvPr>
        </p:nvSpPr>
        <p:spPr>
          <a:xfrm>
            <a:off x="779159" y="4415133"/>
            <a:ext cx="2108200" cy="641350"/>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picture caption</a:t>
            </a:r>
          </a:p>
        </p:txBody>
      </p:sp>
      <p:sp>
        <p:nvSpPr>
          <p:cNvPr id="30" name="Text Placeholder 27">
            <a:extLst>
              <a:ext uri="{FF2B5EF4-FFF2-40B4-BE49-F238E27FC236}">
                <a16:creationId xmlns:a16="http://schemas.microsoft.com/office/drawing/2014/main" id="{C06E2040-A5BE-5981-38D3-6C323E276842}"/>
              </a:ext>
            </a:extLst>
          </p:cNvPr>
          <p:cNvSpPr>
            <a:spLocks noGrp="1"/>
          </p:cNvSpPr>
          <p:nvPr>
            <p:ph type="body" sz="quarter" idx="16" hasCustomPrompt="1"/>
          </p:nvPr>
        </p:nvSpPr>
        <p:spPr>
          <a:xfrm>
            <a:off x="6355190" y="4415132"/>
            <a:ext cx="2108200" cy="641350"/>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picture caption</a:t>
            </a:r>
          </a:p>
        </p:txBody>
      </p:sp>
      <p:sp>
        <p:nvSpPr>
          <p:cNvPr id="31" name="Text Placeholder 27">
            <a:extLst>
              <a:ext uri="{FF2B5EF4-FFF2-40B4-BE49-F238E27FC236}">
                <a16:creationId xmlns:a16="http://schemas.microsoft.com/office/drawing/2014/main" id="{2869FB13-1A4F-324B-BD17-E4C36B6FE718}"/>
              </a:ext>
            </a:extLst>
          </p:cNvPr>
          <p:cNvSpPr>
            <a:spLocks noGrp="1"/>
          </p:cNvSpPr>
          <p:nvPr>
            <p:ph type="body" sz="quarter" idx="17" hasCustomPrompt="1"/>
          </p:nvPr>
        </p:nvSpPr>
        <p:spPr>
          <a:xfrm>
            <a:off x="9098387" y="4415130"/>
            <a:ext cx="2108200" cy="641350"/>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picture caption</a:t>
            </a:r>
          </a:p>
        </p:txBody>
      </p:sp>
      <p:sp>
        <p:nvSpPr>
          <p:cNvPr id="2" name="Rectangle 1">
            <a:extLst>
              <a:ext uri="{FF2B5EF4-FFF2-40B4-BE49-F238E27FC236}">
                <a16:creationId xmlns:a16="http://schemas.microsoft.com/office/drawing/2014/main" id="{7FB7CCE3-613B-2492-CD24-FDA904AEE79B}"/>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5FF2CF5-864D-1C36-6B46-1DD75F0AD050}"/>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with medium confidence">
            <a:extLst>
              <a:ext uri="{FF2B5EF4-FFF2-40B4-BE49-F238E27FC236}">
                <a16:creationId xmlns:a16="http://schemas.microsoft.com/office/drawing/2014/main" id="{081404A0-8AA3-F03A-B0E9-90F9D2C292E3}"/>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6" name="Rectangle 5">
            <a:extLst>
              <a:ext uri="{FF2B5EF4-FFF2-40B4-BE49-F238E27FC236}">
                <a16:creationId xmlns:a16="http://schemas.microsoft.com/office/drawing/2014/main" id="{B68F4C0D-F62D-AFBD-03C6-42BCC92B5C03}"/>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2">
            <a:extLst>
              <a:ext uri="{FF2B5EF4-FFF2-40B4-BE49-F238E27FC236}">
                <a16:creationId xmlns:a16="http://schemas.microsoft.com/office/drawing/2014/main" id="{E3DE9BC7-A78D-54C1-225D-9078144B3C22}"/>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1885228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4 Sections with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88965E-2602-A42B-FB18-61DEEDFD7D1C}"/>
              </a:ext>
            </a:extLst>
          </p:cNvPr>
          <p:cNvPicPr>
            <a:picLocks noChangeAspect="1"/>
          </p:cNvPicPr>
          <p:nvPr/>
        </p:nvPicPr>
        <p:blipFill rotWithShape="1">
          <a:blip r:embed="rId2"/>
          <a:srcRect t="27629" b="27850"/>
          <a:stretch/>
        </p:blipFill>
        <p:spPr>
          <a:xfrm>
            <a:off x="0" y="1896035"/>
            <a:ext cx="12194978" cy="3052483"/>
          </a:xfrm>
          <a:prstGeom prst="rect">
            <a:avLst/>
          </a:prstGeom>
        </p:spPr>
      </p:pic>
      <p:sp>
        <p:nvSpPr>
          <p:cNvPr id="16" name="Title 12">
            <a:extLst>
              <a:ext uri="{FF2B5EF4-FFF2-40B4-BE49-F238E27FC236}">
                <a16:creationId xmlns:a16="http://schemas.microsoft.com/office/drawing/2014/main" id="{E80C173D-A3AA-C55A-54F3-3228174C098D}"/>
              </a:ext>
            </a:extLst>
          </p:cNvPr>
          <p:cNvSpPr>
            <a:spLocks noGrp="1"/>
          </p:cNvSpPr>
          <p:nvPr>
            <p:ph type="title" hasCustomPrompt="1"/>
          </p:nvPr>
        </p:nvSpPr>
        <p:spPr>
          <a:xfrm>
            <a:off x="782033" y="615854"/>
            <a:ext cx="10515600" cy="1123299"/>
          </a:xfrm>
          <a:prstGeom prst="rect">
            <a:avLst/>
          </a:prstGeom>
        </p:spPr>
        <p:txBody>
          <a:bodyPr>
            <a:normAutofit/>
          </a:bodyPr>
          <a:lstStyle>
            <a:lvl1pPr algn="ctr">
              <a:defRPr sz="4800" b="1">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17" name="Text Placeholder 27">
            <a:extLst>
              <a:ext uri="{FF2B5EF4-FFF2-40B4-BE49-F238E27FC236}">
                <a16:creationId xmlns:a16="http://schemas.microsoft.com/office/drawing/2014/main" id="{2569B890-7400-8FE3-4C6D-C2CAB20B1ECA}"/>
              </a:ext>
            </a:extLst>
          </p:cNvPr>
          <p:cNvSpPr>
            <a:spLocks noGrp="1"/>
          </p:cNvSpPr>
          <p:nvPr>
            <p:ph type="body" sz="quarter" idx="14" hasCustomPrompt="1"/>
          </p:nvPr>
        </p:nvSpPr>
        <p:spPr>
          <a:xfrm>
            <a:off x="3674751" y="2258435"/>
            <a:ext cx="2108200" cy="2367353"/>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18" name="Text Placeholder 27">
            <a:extLst>
              <a:ext uri="{FF2B5EF4-FFF2-40B4-BE49-F238E27FC236}">
                <a16:creationId xmlns:a16="http://schemas.microsoft.com/office/drawing/2014/main" id="{B1F2333D-231F-7744-E7E2-12DBD589BA87}"/>
              </a:ext>
            </a:extLst>
          </p:cNvPr>
          <p:cNvSpPr>
            <a:spLocks noGrp="1"/>
          </p:cNvSpPr>
          <p:nvPr>
            <p:ph type="body" sz="quarter" idx="15" hasCustomPrompt="1"/>
          </p:nvPr>
        </p:nvSpPr>
        <p:spPr>
          <a:xfrm>
            <a:off x="958449" y="2267403"/>
            <a:ext cx="2108200" cy="2358385"/>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19" name="Text Placeholder 27">
            <a:extLst>
              <a:ext uri="{FF2B5EF4-FFF2-40B4-BE49-F238E27FC236}">
                <a16:creationId xmlns:a16="http://schemas.microsoft.com/office/drawing/2014/main" id="{0F36846D-274A-CA8A-EA9B-A6A52D9C390F}"/>
              </a:ext>
            </a:extLst>
          </p:cNvPr>
          <p:cNvSpPr>
            <a:spLocks noGrp="1"/>
          </p:cNvSpPr>
          <p:nvPr>
            <p:ph type="body" sz="quarter" idx="16" hasCustomPrompt="1"/>
          </p:nvPr>
        </p:nvSpPr>
        <p:spPr>
          <a:xfrm>
            <a:off x="6408977" y="2267402"/>
            <a:ext cx="2108200" cy="2358386"/>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20" name="Text Placeholder 27">
            <a:extLst>
              <a:ext uri="{FF2B5EF4-FFF2-40B4-BE49-F238E27FC236}">
                <a16:creationId xmlns:a16="http://schemas.microsoft.com/office/drawing/2014/main" id="{FF50D949-66D0-693C-B30A-1DA006C6C8EC}"/>
              </a:ext>
            </a:extLst>
          </p:cNvPr>
          <p:cNvSpPr>
            <a:spLocks noGrp="1"/>
          </p:cNvSpPr>
          <p:nvPr>
            <p:ph type="body" sz="quarter" idx="17" hasCustomPrompt="1"/>
          </p:nvPr>
        </p:nvSpPr>
        <p:spPr>
          <a:xfrm>
            <a:off x="9134245" y="2267400"/>
            <a:ext cx="2108200" cy="2367353"/>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2" name="Rectangle 1">
            <a:extLst>
              <a:ext uri="{FF2B5EF4-FFF2-40B4-BE49-F238E27FC236}">
                <a16:creationId xmlns:a16="http://schemas.microsoft.com/office/drawing/2014/main" id="{355AB3C4-2BE1-0CAB-8FB8-9E8E0E243B18}"/>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A6E0116-627E-825E-DF6D-CB0999159FD7}"/>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with medium confidence">
            <a:extLst>
              <a:ext uri="{FF2B5EF4-FFF2-40B4-BE49-F238E27FC236}">
                <a16:creationId xmlns:a16="http://schemas.microsoft.com/office/drawing/2014/main" id="{DE895D1A-5917-9CE1-E35D-6C14DFD2587D}"/>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6" name="Rectangle 5">
            <a:extLst>
              <a:ext uri="{FF2B5EF4-FFF2-40B4-BE49-F238E27FC236}">
                <a16:creationId xmlns:a16="http://schemas.microsoft.com/office/drawing/2014/main" id="{8C091A8D-56B1-BE22-AC02-342788F51300}"/>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3DBD52EA-0196-7624-5316-76D44B92D7C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27425987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3 Sections with Image">
    <p:spTree>
      <p:nvGrpSpPr>
        <p:cNvPr id="1" name=""/>
        <p:cNvGrpSpPr/>
        <p:nvPr/>
      </p:nvGrpSpPr>
      <p:grpSpPr>
        <a:xfrm>
          <a:off x="0" y="0"/>
          <a:ext cx="0" cy="0"/>
          <a:chOff x="0" y="0"/>
          <a:chExt cx="0" cy="0"/>
        </a:xfrm>
      </p:grpSpPr>
      <p:pic>
        <p:nvPicPr>
          <p:cNvPr id="10" name="Picture 9" descr="Shape&#10;&#10;Description automatically generated">
            <a:extLst>
              <a:ext uri="{FF2B5EF4-FFF2-40B4-BE49-F238E27FC236}">
                <a16:creationId xmlns:a16="http://schemas.microsoft.com/office/drawing/2014/main" id="{3632F3F5-0B3D-4AEC-A254-6A9FDB895B0C}"/>
              </a:ext>
            </a:extLst>
          </p:cNvPr>
          <p:cNvPicPr>
            <a:picLocks noChangeAspect="1"/>
          </p:cNvPicPr>
          <p:nvPr/>
        </p:nvPicPr>
        <p:blipFill rotWithShape="1">
          <a:blip r:embed="rId2"/>
          <a:srcRect t="32505" b="13196"/>
          <a:stretch/>
        </p:blipFill>
        <p:spPr>
          <a:xfrm>
            <a:off x="0" y="2230330"/>
            <a:ext cx="12194978" cy="3722904"/>
          </a:xfrm>
          <a:prstGeom prst="rect">
            <a:avLst/>
          </a:prstGeom>
        </p:spPr>
      </p:pic>
      <p:pic>
        <p:nvPicPr>
          <p:cNvPr id="12" name="Picture 11" descr="Two people talking&#10;&#10;Description automatically generated with low confidence">
            <a:extLst>
              <a:ext uri="{FF2B5EF4-FFF2-40B4-BE49-F238E27FC236}">
                <a16:creationId xmlns:a16="http://schemas.microsoft.com/office/drawing/2014/main" id="{2DFE88F4-5077-FDD1-9D15-CAF916F249C5}"/>
              </a:ext>
            </a:extLst>
          </p:cNvPr>
          <p:cNvPicPr>
            <a:picLocks noChangeAspect="1"/>
          </p:cNvPicPr>
          <p:nvPr/>
        </p:nvPicPr>
        <p:blipFill rotWithShape="1">
          <a:blip r:embed="rId3"/>
          <a:srcRect l="9874" t="6051" r="37976" b="3452"/>
          <a:stretch/>
        </p:blipFill>
        <p:spPr>
          <a:xfrm>
            <a:off x="4619498" y="2391515"/>
            <a:ext cx="3006598" cy="3429422"/>
          </a:xfrm>
          <a:prstGeom prst="rect">
            <a:avLst/>
          </a:prstGeom>
        </p:spPr>
      </p:pic>
      <p:sp>
        <p:nvSpPr>
          <p:cNvPr id="13" name="Rectangle 12">
            <a:extLst>
              <a:ext uri="{FF2B5EF4-FFF2-40B4-BE49-F238E27FC236}">
                <a16:creationId xmlns:a16="http://schemas.microsoft.com/office/drawing/2014/main" id="{49C86F76-E39B-17DD-C55A-05E2905DC392}"/>
              </a:ext>
            </a:extLst>
          </p:cNvPr>
          <p:cNvSpPr/>
          <p:nvPr userDrawn="1"/>
        </p:nvSpPr>
        <p:spPr>
          <a:xfrm>
            <a:off x="4619498" y="2391515"/>
            <a:ext cx="3006598" cy="3429422"/>
          </a:xfrm>
          <a:prstGeom prst="rect">
            <a:avLst/>
          </a:prstGeom>
          <a:solidFill>
            <a:srgbClr val="1384C6">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2">
            <a:extLst>
              <a:ext uri="{FF2B5EF4-FFF2-40B4-BE49-F238E27FC236}">
                <a16:creationId xmlns:a16="http://schemas.microsoft.com/office/drawing/2014/main" id="{327E1CF4-52E2-899E-9109-EF2441AF61FA}"/>
              </a:ext>
            </a:extLst>
          </p:cNvPr>
          <p:cNvSpPr>
            <a:spLocks noGrp="1"/>
          </p:cNvSpPr>
          <p:nvPr>
            <p:ph type="title" hasCustomPrompt="1"/>
          </p:nvPr>
        </p:nvSpPr>
        <p:spPr>
          <a:xfrm>
            <a:off x="782033" y="615854"/>
            <a:ext cx="10515600" cy="1123299"/>
          </a:xfrm>
          <a:prstGeom prst="rect">
            <a:avLst/>
          </a:prstGeom>
        </p:spPr>
        <p:txBody>
          <a:bodyPr>
            <a:normAutofit/>
          </a:bodyPr>
          <a:lstStyle>
            <a:lvl1pPr algn="ct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16" name="Text Placeholder 27">
            <a:extLst>
              <a:ext uri="{FF2B5EF4-FFF2-40B4-BE49-F238E27FC236}">
                <a16:creationId xmlns:a16="http://schemas.microsoft.com/office/drawing/2014/main" id="{939801AF-DC29-C8F9-7852-054C34589DF4}"/>
              </a:ext>
            </a:extLst>
          </p:cNvPr>
          <p:cNvSpPr>
            <a:spLocks noGrp="1"/>
          </p:cNvSpPr>
          <p:nvPr>
            <p:ph type="body" sz="quarter" idx="15" hasCustomPrompt="1"/>
          </p:nvPr>
        </p:nvSpPr>
        <p:spPr>
          <a:xfrm>
            <a:off x="1039906" y="2608060"/>
            <a:ext cx="2510118" cy="2914199"/>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17" name="Text Placeholder 27">
            <a:extLst>
              <a:ext uri="{FF2B5EF4-FFF2-40B4-BE49-F238E27FC236}">
                <a16:creationId xmlns:a16="http://schemas.microsoft.com/office/drawing/2014/main" id="{74026FE3-6A32-D706-D219-2838DAF9B323}"/>
              </a:ext>
            </a:extLst>
          </p:cNvPr>
          <p:cNvSpPr>
            <a:spLocks noGrp="1"/>
          </p:cNvSpPr>
          <p:nvPr>
            <p:ph type="body" sz="quarter" idx="17" hasCustomPrompt="1"/>
          </p:nvPr>
        </p:nvSpPr>
        <p:spPr>
          <a:xfrm>
            <a:off x="8695570" y="2608056"/>
            <a:ext cx="2456524" cy="2914203"/>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2" name="Rectangle 1">
            <a:extLst>
              <a:ext uri="{FF2B5EF4-FFF2-40B4-BE49-F238E27FC236}">
                <a16:creationId xmlns:a16="http://schemas.microsoft.com/office/drawing/2014/main" id="{6595FB77-B33F-8180-114B-AC523C652F5E}"/>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577731E-3BEA-7364-FDDA-9F95393E79C8}"/>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with medium confidence">
            <a:extLst>
              <a:ext uri="{FF2B5EF4-FFF2-40B4-BE49-F238E27FC236}">
                <a16:creationId xmlns:a16="http://schemas.microsoft.com/office/drawing/2014/main" id="{B48C10DF-4F5E-17A1-B10D-0604B19AE37B}"/>
              </a:ext>
            </a:extLst>
          </p:cNvPr>
          <p:cNvPicPr>
            <a:picLocks noChangeAspect="1"/>
          </p:cNvPicPr>
          <p:nvPr userDrawn="1"/>
        </p:nvPicPr>
        <p:blipFill>
          <a:blip r:embed="rId4"/>
          <a:stretch>
            <a:fillRect/>
          </a:stretch>
        </p:blipFill>
        <p:spPr>
          <a:xfrm>
            <a:off x="69573" y="6332785"/>
            <a:ext cx="2269445" cy="471465"/>
          </a:xfrm>
          <a:prstGeom prst="rect">
            <a:avLst/>
          </a:prstGeom>
        </p:spPr>
      </p:pic>
      <p:sp>
        <p:nvSpPr>
          <p:cNvPr id="6" name="Rectangle 5">
            <a:extLst>
              <a:ext uri="{FF2B5EF4-FFF2-40B4-BE49-F238E27FC236}">
                <a16:creationId xmlns:a16="http://schemas.microsoft.com/office/drawing/2014/main" id="{7FB89901-CD42-3F52-6FBF-F8CE8E116015}"/>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CFEEFA41-7621-0050-720A-5F93FE8EC886}"/>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32827285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ontent with Image 4">
    <p:spTree>
      <p:nvGrpSpPr>
        <p:cNvPr id="1" name=""/>
        <p:cNvGrpSpPr/>
        <p:nvPr/>
      </p:nvGrpSpPr>
      <p:grpSpPr>
        <a:xfrm>
          <a:off x="0" y="0"/>
          <a:ext cx="0" cy="0"/>
          <a:chOff x="0" y="0"/>
          <a:chExt cx="0" cy="0"/>
        </a:xfrm>
      </p:grpSpPr>
      <p:pic>
        <p:nvPicPr>
          <p:cNvPr id="4" name="Picture 3" descr="A person writing on a whiteboard&#10;&#10;Description automatically generated with low confidence">
            <a:extLst>
              <a:ext uri="{FF2B5EF4-FFF2-40B4-BE49-F238E27FC236}">
                <a16:creationId xmlns:a16="http://schemas.microsoft.com/office/drawing/2014/main" id="{E133433C-D5B2-274F-4188-FEAD61272C00}"/>
              </a:ext>
            </a:extLst>
          </p:cNvPr>
          <p:cNvPicPr>
            <a:picLocks noChangeAspect="1"/>
          </p:cNvPicPr>
          <p:nvPr/>
        </p:nvPicPr>
        <p:blipFill>
          <a:blip r:embed="rId2"/>
          <a:stretch>
            <a:fillRect/>
          </a:stretch>
        </p:blipFill>
        <p:spPr>
          <a:xfrm>
            <a:off x="-2976" y="1"/>
            <a:ext cx="12197954" cy="6858000"/>
          </a:xfrm>
          <a:prstGeom prst="rect">
            <a:avLst/>
          </a:prstGeom>
        </p:spPr>
      </p:pic>
      <p:sp>
        <p:nvSpPr>
          <p:cNvPr id="2" name="Rectangle 1">
            <a:extLst>
              <a:ext uri="{FF2B5EF4-FFF2-40B4-BE49-F238E27FC236}">
                <a16:creationId xmlns:a16="http://schemas.microsoft.com/office/drawing/2014/main" id="{C1D1555D-CBEF-136E-A3F8-A9E3B069FF8C}"/>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CFC91F8-2CD2-B1B4-E1A3-A6AE144AB2ED}"/>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DDD68F88-00B5-C3B7-2CF9-3F93A037342F}"/>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9" name="Rectangle 8">
            <a:extLst>
              <a:ext uri="{FF2B5EF4-FFF2-40B4-BE49-F238E27FC236}">
                <a16:creationId xmlns:a16="http://schemas.microsoft.com/office/drawing/2014/main" id="{1CA01D3A-C985-338B-4178-2ED0F94856D7}"/>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E28E05F-B1C8-5240-4BB8-CE6866C697FF}"/>
              </a:ext>
            </a:extLst>
          </p:cNvPr>
          <p:cNvSpPr/>
          <p:nvPr userDrawn="1"/>
        </p:nvSpPr>
        <p:spPr>
          <a:xfrm>
            <a:off x="6202255" y="326500"/>
            <a:ext cx="5999922" cy="5706551"/>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2">
            <a:extLst>
              <a:ext uri="{FF2B5EF4-FFF2-40B4-BE49-F238E27FC236}">
                <a16:creationId xmlns:a16="http://schemas.microsoft.com/office/drawing/2014/main" id="{58DCE994-B670-4C8F-5BFD-FCA691500B4F}"/>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
        <p:nvSpPr>
          <p:cNvPr id="11" name="Rectangle 10">
            <a:extLst>
              <a:ext uri="{FF2B5EF4-FFF2-40B4-BE49-F238E27FC236}">
                <a16:creationId xmlns:a16="http://schemas.microsoft.com/office/drawing/2014/main" id="{FA1CAA17-E86B-0C80-3ADC-B4330AF7C513}"/>
              </a:ext>
            </a:extLst>
          </p:cNvPr>
          <p:cNvSpPr/>
          <p:nvPr userDrawn="1"/>
        </p:nvSpPr>
        <p:spPr>
          <a:xfrm>
            <a:off x="-2977" y="326307"/>
            <a:ext cx="6212431" cy="609483"/>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2">
            <a:extLst>
              <a:ext uri="{FF2B5EF4-FFF2-40B4-BE49-F238E27FC236}">
                <a16:creationId xmlns:a16="http://schemas.microsoft.com/office/drawing/2014/main" id="{D91FB2A2-A127-A920-5C4B-231BA5491E82}"/>
              </a:ext>
            </a:extLst>
          </p:cNvPr>
          <p:cNvSpPr>
            <a:spLocks noGrp="1"/>
          </p:cNvSpPr>
          <p:nvPr>
            <p:ph type="title" hasCustomPrompt="1"/>
          </p:nvPr>
        </p:nvSpPr>
        <p:spPr>
          <a:xfrm>
            <a:off x="6349911" y="925851"/>
            <a:ext cx="4192583" cy="1325563"/>
          </a:xfrm>
          <a:prstGeom prst="rect">
            <a:avLst/>
          </a:prstGeom>
        </p:spPr>
        <p:txBody>
          <a:bodyPr>
            <a:normAutofit/>
          </a:bodyPr>
          <a:lstStyle>
            <a:lvl1pP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134176E4-8570-1810-7CA7-9A18323AC96F}"/>
              </a:ext>
            </a:extLst>
          </p:cNvPr>
          <p:cNvSpPr>
            <a:spLocks noGrp="1"/>
          </p:cNvSpPr>
          <p:nvPr>
            <p:ph sz="quarter" idx="10"/>
          </p:nvPr>
        </p:nvSpPr>
        <p:spPr>
          <a:xfrm>
            <a:off x="6350093" y="2519268"/>
            <a:ext cx="5257800" cy="3558804"/>
          </a:xfrm>
          <a:prstGeom prst="rect">
            <a:avLst/>
          </a:prstGeom>
        </p:spPr>
        <p:txBody>
          <a:bodyPr/>
          <a:lstStyle>
            <a:lvl1pPr>
              <a:defRPr>
                <a:latin typeface="Gentona Book" pitchFamily="2" charset="77"/>
              </a:defRPr>
            </a:lvl1pPr>
            <a:lvl2pPr>
              <a:defRPr>
                <a:latin typeface="Gentona Book" pitchFamily="2" charset="77"/>
              </a:defRPr>
            </a:lvl2pPr>
            <a:lvl3pP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01927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Gray">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56703303-5133-5421-AFA6-85B1B0144FEE}"/>
              </a:ext>
            </a:extLst>
          </p:cNvPr>
          <p:cNvPicPr>
            <a:picLocks noChangeAspect="1"/>
          </p:cNvPicPr>
          <p:nvPr/>
        </p:nvPicPr>
        <p:blipFill>
          <a:blip r:embed="rId2"/>
          <a:stretch>
            <a:fillRect/>
          </a:stretch>
        </p:blipFill>
        <p:spPr>
          <a:xfrm>
            <a:off x="-197225" y="-80642"/>
            <a:ext cx="12532659" cy="7046180"/>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433206" y="594159"/>
            <a:ext cx="11219818" cy="1325563"/>
          </a:xfrm>
          <a:prstGeom prst="rect">
            <a:avLst/>
          </a:prstGeom>
        </p:spPr>
        <p:txBody>
          <a:bodyPr>
            <a:normAutofit/>
          </a:bodyPr>
          <a:lstStyle>
            <a:lvl1pP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8F4FE771-3150-3EAD-19C9-E5C642280A62}"/>
              </a:ext>
            </a:extLst>
          </p:cNvPr>
          <p:cNvSpPr>
            <a:spLocks noGrp="1"/>
          </p:cNvSpPr>
          <p:nvPr>
            <p:ph sz="quarter" idx="10"/>
          </p:nvPr>
        </p:nvSpPr>
        <p:spPr>
          <a:xfrm>
            <a:off x="433388" y="2187574"/>
            <a:ext cx="11219636" cy="3639485"/>
          </a:xfrm>
          <a:prstGeom prst="rect">
            <a:avLst/>
          </a:prstGeom>
        </p:spPr>
        <p:txBody>
          <a:bodyPr/>
          <a:lstStyle>
            <a:lvl1pPr marL="228600" indent="-228600">
              <a:buFontTx/>
              <a:buBlip>
                <a:blip r:embed="rId3"/>
              </a:buBlip>
              <a:defRPr>
                <a:latin typeface="Gentona Book" pitchFamily="2" charset="77"/>
              </a:defRPr>
            </a:lvl1pPr>
            <a:lvl2pPr marL="685800" indent="-228600">
              <a:buFont typeface="Arial" panose="020B0604020202020204" pitchFamily="34" charset="0"/>
              <a:buChar char="•"/>
              <a:defRPr>
                <a:latin typeface="Gentona Book" pitchFamily="2" charset="77"/>
              </a:defRPr>
            </a:lvl2pPr>
            <a:lvl3pPr marL="1143000" indent="-228600">
              <a:buFont typeface="Arial" panose="020B0604020202020204" pitchFamily="34" charset="0"/>
              <a:buChar cha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p:txBody>
      </p:sp>
      <p:sp>
        <p:nvSpPr>
          <p:cNvPr id="3" name="Rectangle 2">
            <a:extLst>
              <a:ext uri="{FF2B5EF4-FFF2-40B4-BE49-F238E27FC236}">
                <a16:creationId xmlns:a16="http://schemas.microsoft.com/office/drawing/2014/main" id="{8B08EADA-EA07-35B5-4EDE-38F3F9719D38}"/>
              </a:ext>
            </a:extLst>
          </p:cNvPr>
          <p:cNvSpPr/>
          <p:nvPr userDrawn="1"/>
        </p:nvSpPr>
        <p:spPr>
          <a:xfrm>
            <a:off x="-197225" y="6094911"/>
            <a:ext cx="12532659"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BA3366E-893B-D0F1-8D69-AE5888E0086B}"/>
              </a:ext>
            </a:extLst>
          </p:cNvPr>
          <p:cNvSpPr/>
          <p:nvPr userDrawn="1"/>
        </p:nvSpPr>
        <p:spPr>
          <a:xfrm>
            <a:off x="-197225" y="6291468"/>
            <a:ext cx="12532659"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14497EE5-8BFD-080D-8D2E-7D7A20A708A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
        <p:nvSpPr>
          <p:cNvPr id="8" name="Rectangle 7">
            <a:extLst>
              <a:ext uri="{FF2B5EF4-FFF2-40B4-BE49-F238E27FC236}">
                <a16:creationId xmlns:a16="http://schemas.microsoft.com/office/drawing/2014/main" id="{723C438F-3836-1ED1-2D1A-F95617565795}"/>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with medium confidence">
            <a:extLst>
              <a:ext uri="{FF2B5EF4-FFF2-40B4-BE49-F238E27FC236}">
                <a16:creationId xmlns:a16="http://schemas.microsoft.com/office/drawing/2014/main" id="{97A3362E-B452-3FAE-EB06-FAECC2828F25}"/>
              </a:ext>
            </a:extLst>
          </p:cNvPr>
          <p:cNvPicPr>
            <a:picLocks noChangeAspect="1"/>
          </p:cNvPicPr>
          <p:nvPr userDrawn="1"/>
        </p:nvPicPr>
        <p:blipFill>
          <a:blip r:embed="rId4"/>
          <a:stretch>
            <a:fillRect/>
          </a:stretch>
        </p:blipFill>
        <p:spPr>
          <a:xfrm>
            <a:off x="69573" y="6332785"/>
            <a:ext cx="2269445" cy="471465"/>
          </a:xfrm>
          <a:prstGeom prst="rect">
            <a:avLst/>
          </a:prstGeom>
        </p:spPr>
      </p:pic>
      <p:sp>
        <p:nvSpPr>
          <p:cNvPr id="10" name="Rectangle 9">
            <a:extLst>
              <a:ext uri="{FF2B5EF4-FFF2-40B4-BE49-F238E27FC236}">
                <a16:creationId xmlns:a16="http://schemas.microsoft.com/office/drawing/2014/main" id="{FB6284AE-A0B3-1729-7201-21A02E6061C7}"/>
              </a:ext>
            </a:extLst>
          </p:cNvPr>
          <p:cNvSpPr/>
          <p:nvPr userDrawn="1"/>
        </p:nvSpPr>
        <p:spPr>
          <a:xfrm>
            <a:off x="-232792" y="326307"/>
            <a:ext cx="12603791" cy="5758666"/>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88669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Content with Image 5">
    <p:spTree>
      <p:nvGrpSpPr>
        <p:cNvPr id="1" name=""/>
        <p:cNvGrpSpPr/>
        <p:nvPr/>
      </p:nvGrpSpPr>
      <p:grpSpPr>
        <a:xfrm>
          <a:off x="0" y="0"/>
          <a:ext cx="0" cy="0"/>
          <a:chOff x="0" y="0"/>
          <a:chExt cx="0" cy="0"/>
        </a:xfrm>
      </p:grpSpPr>
      <p:pic>
        <p:nvPicPr>
          <p:cNvPr id="4" name="Picture 3" descr="A group of people looking at a computer screen&#10;&#10;Description automatically generated with low confidence">
            <a:extLst>
              <a:ext uri="{FF2B5EF4-FFF2-40B4-BE49-F238E27FC236}">
                <a16:creationId xmlns:a16="http://schemas.microsoft.com/office/drawing/2014/main" id="{92188BA6-69E3-6C1D-5129-EA72B080F203}"/>
              </a:ext>
            </a:extLst>
          </p:cNvPr>
          <p:cNvPicPr>
            <a:picLocks noChangeAspect="1"/>
          </p:cNvPicPr>
          <p:nvPr/>
        </p:nvPicPr>
        <p:blipFill>
          <a:blip r:embed="rId2"/>
          <a:stretch>
            <a:fillRect/>
          </a:stretch>
        </p:blipFill>
        <p:spPr>
          <a:xfrm>
            <a:off x="0" y="1673"/>
            <a:ext cx="12194978" cy="6856327"/>
          </a:xfrm>
          <a:prstGeom prst="rect">
            <a:avLst/>
          </a:prstGeom>
        </p:spPr>
      </p:pic>
      <p:sp>
        <p:nvSpPr>
          <p:cNvPr id="9" name="Rectangle 8">
            <a:extLst>
              <a:ext uri="{FF2B5EF4-FFF2-40B4-BE49-F238E27FC236}">
                <a16:creationId xmlns:a16="http://schemas.microsoft.com/office/drawing/2014/main" id="{E8571DDB-F1A0-B542-3C9A-77E809C60A73}"/>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5D71441-47A4-7CC8-D5F5-4057FCE6E559}"/>
              </a:ext>
            </a:extLst>
          </p:cNvPr>
          <p:cNvSpPr/>
          <p:nvPr userDrawn="1"/>
        </p:nvSpPr>
        <p:spPr>
          <a:xfrm>
            <a:off x="318289" y="332618"/>
            <a:ext cx="4899754" cy="5706551"/>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55E60E88-20B0-D574-6DB5-731D44D8D7AD}"/>
              </a:ext>
            </a:extLst>
          </p:cNvPr>
          <p:cNvSpPr>
            <a:spLocks noGrp="1"/>
          </p:cNvSpPr>
          <p:nvPr>
            <p:ph type="title" hasCustomPrompt="1"/>
          </p:nvPr>
        </p:nvSpPr>
        <p:spPr>
          <a:xfrm>
            <a:off x="433388" y="1506071"/>
            <a:ext cx="4712353" cy="1039905"/>
          </a:xfrm>
          <a:prstGeom prst="rect">
            <a:avLst/>
          </a:prstGeom>
        </p:spPr>
        <p:txBody>
          <a:bodyPr>
            <a:normAutofit/>
          </a:bodyPr>
          <a:lstStyle>
            <a:lvl1pP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8" name="Content Placeholder 14">
            <a:extLst>
              <a:ext uri="{FF2B5EF4-FFF2-40B4-BE49-F238E27FC236}">
                <a16:creationId xmlns:a16="http://schemas.microsoft.com/office/drawing/2014/main" id="{13AACB55-193E-405B-4485-B407719A9E6D}"/>
              </a:ext>
            </a:extLst>
          </p:cNvPr>
          <p:cNvSpPr>
            <a:spLocks noGrp="1"/>
          </p:cNvSpPr>
          <p:nvPr>
            <p:ph sz="quarter" idx="10"/>
          </p:nvPr>
        </p:nvSpPr>
        <p:spPr>
          <a:xfrm>
            <a:off x="433388" y="2814918"/>
            <a:ext cx="4712353" cy="3101789"/>
          </a:xfrm>
          <a:prstGeom prst="rect">
            <a:avLst/>
          </a:prstGeom>
        </p:spPr>
        <p:txBody>
          <a:bodyPr/>
          <a:lstStyle>
            <a:lvl1pPr marL="228600" indent="-228600">
              <a:buFontTx/>
              <a:buBlip>
                <a:blip r:embed="rId3"/>
              </a:buBlip>
              <a:defRPr>
                <a:latin typeface="Gentona Book" pitchFamily="2" charset="77"/>
              </a:defRPr>
            </a:lvl1pPr>
            <a:lvl2pPr>
              <a:defRPr>
                <a:latin typeface="Gentona Book" pitchFamily="2" charset="77"/>
              </a:defRPr>
            </a:lvl2pPr>
            <a:lvl3pP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p:txBody>
      </p:sp>
      <p:sp>
        <p:nvSpPr>
          <p:cNvPr id="11" name="Rectangle 10">
            <a:extLst>
              <a:ext uri="{FF2B5EF4-FFF2-40B4-BE49-F238E27FC236}">
                <a16:creationId xmlns:a16="http://schemas.microsoft.com/office/drawing/2014/main" id="{66337408-8317-2DBB-372A-2A9DABD0AF75}"/>
              </a:ext>
            </a:extLst>
          </p:cNvPr>
          <p:cNvSpPr/>
          <p:nvPr userDrawn="1"/>
        </p:nvSpPr>
        <p:spPr>
          <a:xfrm>
            <a:off x="0" y="326307"/>
            <a:ext cx="12192000" cy="1173454"/>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01DACD6-D696-1D26-4CF2-66627B32A337}"/>
              </a:ext>
            </a:extLst>
          </p:cNvPr>
          <p:cNvSpPr/>
          <p:nvPr userDrawn="1"/>
        </p:nvSpPr>
        <p:spPr>
          <a:xfrm>
            <a:off x="0" y="459059"/>
            <a:ext cx="315311" cy="1173454"/>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913129D-0198-50D1-340B-A992CAB61898}"/>
              </a:ext>
            </a:extLst>
          </p:cNvPr>
          <p:cNvSpPr/>
          <p:nvPr userDrawn="1"/>
        </p:nvSpPr>
        <p:spPr>
          <a:xfrm>
            <a:off x="0" y="3419061"/>
            <a:ext cx="315311" cy="506896"/>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C708E4-748B-0204-8AED-7696103FCD25}"/>
              </a:ext>
            </a:extLst>
          </p:cNvPr>
          <p:cNvSpPr/>
          <p:nvPr userDrawn="1"/>
        </p:nvSpPr>
        <p:spPr>
          <a:xfrm>
            <a:off x="-1" y="5714997"/>
            <a:ext cx="315311" cy="316293"/>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64EA55E-2B4E-D467-F9BE-AEA3AB9AC8FC}"/>
              </a:ext>
            </a:extLst>
          </p:cNvPr>
          <p:cNvSpPr/>
          <p:nvPr userDrawn="1"/>
        </p:nvSpPr>
        <p:spPr>
          <a:xfrm>
            <a:off x="7974495" y="1494792"/>
            <a:ext cx="315311" cy="453826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265DCCD-9002-3541-CCC3-D7EB1C338DDB}"/>
              </a:ext>
            </a:extLst>
          </p:cNvPr>
          <p:cNvSpPr/>
          <p:nvPr userDrawn="1"/>
        </p:nvSpPr>
        <p:spPr>
          <a:xfrm>
            <a:off x="11046829" y="1497281"/>
            <a:ext cx="1145171" cy="453826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3B02983-934C-3EE7-D503-87914CA967EC}"/>
              </a:ext>
            </a:extLst>
          </p:cNvPr>
          <p:cNvSpPr/>
          <p:nvPr userDrawn="1"/>
        </p:nvSpPr>
        <p:spPr>
          <a:xfrm>
            <a:off x="5217472" y="5920963"/>
            <a:ext cx="6974528" cy="119967"/>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8A2A988-AF83-7C8E-6C59-199F748028EF}"/>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95A80A1-12BC-6482-00DF-56325CCFE84F}"/>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t&#10;&#10;Description automatically generated with medium confidence">
            <a:extLst>
              <a:ext uri="{FF2B5EF4-FFF2-40B4-BE49-F238E27FC236}">
                <a16:creationId xmlns:a16="http://schemas.microsoft.com/office/drawing/2014/main" id="{94D4A2F3-B902-1460-F069-F53DFF83FE5F}"/>
              </a:ext>
            </a:extLst>
          </p:cNvPr>
          <p:cNvPicPr>
            <a:picLocks noChangeAspect="1"/>
          </p:cNvPicPr>
          <p:nvPr userDrawn="1"/>
        </p:nvPicPr>
        <p:blipFill>
          <a:blip r:embed="rId4"/>
          <a:stretch>
            <a:fillRect/>
          </a:stretch>
        </p:blipFill>
        <p:spPr>
          <a:xfrm>
            <a:off x="69573" y="6332785"/>
            <a:ext cx="2269445" cy="471465"/>
          </a:xfrm>
          <a:prstGeom prst="rect">
            <a:avLst/>
          </a:prstGeom>
        </p:spPr>
      </p:pic>
      <p:sp>
        <p:nvSpPr>
          <p:cNvPr id="10" name="Title 12">
            <a:extLst>
              <a:ext uri="{FF2B5EF4-FFF2-40B4-BE49-F238E27FC236}">
                <a16:creationId xmlns:a16="http://schemas.microsoft.com/office/drawing/2014/main" id="{097D103B-8C8A-8F6C-CFE2-28399415D74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842597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le and 4 Connected Points">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EC346B8-9A46-ECC6-EEFC-A1B774A47E8B}"/>
              </a:ext>
            </a:extLst>
          </p:cNvPr>
          <p:cNvPicPr>
            <a:picLocks noChangeAspect="1"/>
          </p:cNvPicPr>
          <p:nvPr userDrawn="1"/>
        </p:nvPicPr>
        <p:blipFill>
          <a:blip r:embed="rId2"/>
          <a:stretch>
            <a:fillRect/>
          </a:stretch>
        </p:blipFill>
        <p:spPr>
          <a:xfrm>
            <a:off x="-268357" y="-279465"/>
            <a:ext cx="12649669" cy="7290560"/>
          </a:xfrm>
          <a:prstGeom prst="rect">
            <a:avLst/>
          </a:prstGeom>
        </p:spPr>
      </p:pic>
      <p:sp>
        <p:nvSpPr>
          <p:cNvPr id="5" name="Text Placeholder 27">
            <a:extLst>
              <a:ext uri="{FF2B5EF4-FFF2-40B4-BE49-F238E27FC236}">
                <a16:creationId xmlns:a16="http://schemas.microsoft.com/office/drawing/2014/main" id="{4D1873F8-0DA9-5753-C091-59FE39A0C7BD}"/>
              </a:ext>
            </a:extLst>
          </p:cNvPr>
          <p:cNvSpPr>
            <a:spLocks noGrp="1"/>
          </p:cNvSpPr>
          <p:nvPr>
            <p:ph type="body" sz="quarter" idx="15" hasCustomPrompt="1"/>
          </p:nvPr>
        </p:nvSpPr>
        <p:spPr>
          <a:xfrm>
            <a:off x="277904" y="2787650"/>
            <a:ext cx="4425664" cy="641350"/>
          </a:xfrm>
          <a:prstGeom prst="rect">
            <a:avLst/>
          </a:prstGeom>
        </p:spPr>
        <p:txBody>
          <a:bodyPr/>
          <a:lstStyle>
            <a:lvl1pPr marL="0" indent="0" algn="r">
              <a:buNone/>
              <a:defRPr sz="24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 1</a:t>
            </a:r>
          </a:p>
        </p:txBody>
      </p:sp>
      <p:sp>
        <p:nvSpPr>
          <p:cNvPr id="7" name="Text Placeholder 27">
            <a:extLst>
              <a:ext uri="{FF2B5EF4-FFF2-40B4-BE49-F238E27FC236}">
                <a16:creationId xmlns:a16="http://schemas.microsoft.com/office/drawing/2014/main" id="{4FF09384-B041-0332-DEB1-F1BD94E2909B}"/>
              </a:ext>
            </a:extLst>
          </p:cNvPr>
          <p:cNvSpPr>
            <a:spLocks noGrp="1"/>
          </p:cNvSpPr>
          <p:nvPr>
            <p:ph type="body" sz="quarter" idx="16" hasCustomPrompt="1"/>
          </p:nvPr>
        </p:nvSpPr>
        <p:spPr>
          <a:xfrm>
            <a:off x="277904" y="3769000"/>
            <a:ext cx="4425664" cy="641350"/>
          </a:xfrm>
          <a:prstGeom prst="rect">
            <a:avLst/>
          </a:prstGeom>
        </p:spPr>
        <p:txBody>
          <a:bodyPr/>
          <a:lstStyle>
            <a:lvl1pPr marL="0" indent="0" algn="r">
              <a:buNone/>
              <a:defRPr sz="24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 3</a:t>
            </a:r>
          </a:p>
        </p:txBody>
      </p:sp>
      <p:sp>
        <p:nvSpPr>
          <p:cNvPr id="8" name="Text Placeholder 27">
            <a:extLst>
              <a:ext uri="{FF2B5EF4-FFF2-40B4-BE49-F238E27FC236}">
                <a16:creationId xmlns:a16="http://schemas.microsoft.com/office/drawing/2014/main" id="{84A53D3D-837B-86AB-1F42-817574492BD7}"/>
              </a:ext>
            </a:extLst>
          </p:cNvPr>
          <p:cNvSpPr>
            <a:spLocks noGrp="1"/>
          </p:cNvSpPr>
          <p:nvPr>
            <p:ph type="body" sz="quarter" idx="17" hasCustomPrompt="1"/>
          </p:nvPr>
        </p:nvSpPr>
        <p:spPr>
          <a:xfrm>
            <a:off x="7488432" y="2787650"/>
            <a:ext cx="4425664" cy="641350"/>
          </a:xfrm>
          <a:prstGeom prst="rect">
            <a:avLst/>
          </a:prstGeom>
        </p:spPr>
        <p:txBody>
          <a:bodyPr/>
          <a:lstStyle>
            <a:lvl1pPr marL="0" indent="0" algn="l">
              <a:buNone/>
              <a:defRPr sz="24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 2</a:t>
            </a:r>
          </a:p>
        </p:txBody>
      </p:sp>
      <p:sp>
        <p:nvSpPr>
          <p:cNvPr id="9" name="Text Placeholder 27">
            <a:extLst>
              <a:ext uri="{FF2B5EF4-FFF2-40B4-BE49-F238E27FC236}">
                <a16:creationId xmlns:a16="http://schemas.microsoft.com/office/drawing/2014/main" id="{7245F063-34CA-41FC-99BF-F5D98AE34D7D}"/>
              </a:ext>
            </a:extLst>
          </p:cNvPr>
          <p:cNvSpPr>
            <a:spLocks noGrp="1"/>
          </p:cNvSpPr>
          <p:nvPr>
            <p:ph type="body" sz="quarter" idx="18" hasCustomPrompt="1"/>
          </p:nvPr>
        </p:nvSpPr>
        <p:spPr>
          <a:xfrm>
            <a:off x="7488432" y="3746874"/>
            <a:ext cx="4425664" cy="641350"/>
          </a:xfrm>
          <a:prstGeom prst="rect">
            <a:avLst/>
          </a:prstGeom>
        </p:spPr>
        <p:txBody>
          <a:bodyPr/>
          <a:lstStyle>
            <a:lvl1pPr marL="0" indent="0" algn="l">
              <a:buNone/>
              <a:defRPr sz="24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 4</a:t>
            </a:r>
          </a:p>
        </p:txBody>
      </p:sp>
      <p:sp>
        <p:nvSpPr>
          <p:cNvPr id="10" name="Title 12">
            <a:extLst>
              <a:ext uri="{FF2B5EF4-FFF2-40B4-BE49-F238E27FC236}">
                <a16:creationId xmlns:a16="http://schemas.microsoft.com/office/drawing/2014/main" id="{5FE356D9-E1BC-036B-474F-A791535C8469}"/>
              </a:ext>
            </a:extLst>
          </p:cNvPr>
          <p:cNvSpPr>
            <a:spLocks noGrp="1"/>
          </p:cNvSpPr>
          <p:nvPr>
            <p:ph type="title" hasCustomPrompt="1"/>
          </p:nvPr>
        </p:nvSpPr>
        <p:spPr>
          <a:xfrm>
            <a:off x="782033" y="615854"/>
            <a:ext cx="10515600" cy="1123299"/>
          </a:xfrm>
          <a:prstGeom prst="rect">
            <a:avLst/>
          </a:prstGeom>
        </p:spPr>
        <p:txBody>
          <a:bodyPr>
            <a:normAutofit/>
          </a:bodyPr>
          <a:lstStyle>
            <a:lvl1pPr algn="ct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11" name="TextBox 10">
            <a:extLst>
              <a:ext uri="{FF2B5EF4-FFF2-40B4-BE49-F238E27FC236}">
                <a16:creationId xmlns:a16="http://schemas.microsoft.com/office/drawing/2014/main" id="{23C7673D-F511-8C78-5DFB-B651BFA60D80}"/>
              </a:ext>
            </a:extLst>
          </p:cNvPr>
          <p:cNvSpPr txBox="1"/>
          <p:nvPr/>
        </p:nvSpPr>
        <p:spPr>
          <a:xfrm>
            <a:off x="5159527" y="2548529"/>
            <a:ext cx="663388" cy="923330"/>
          </a:xfrm>
          <a:prstGeom prst="rect">
            <a:avLst/>
          </a:prstGeom>
          <a:noFill/>
        </p:spPr>
        <p:txBody>
          <a:bodyPr wrap="square" rtlCol="0">
            <a:spAutoFit/>
          </a:bodyPr>
          <a:lstStyle/>
          <a:p>
            <a:pPr algn="ctr"/>
            <a:r>
              <a:rPr lang="en-US" sz="5400" b="1">
                <a:solidFill>
                  <a:schemeClr val="bg1"/>
                </a:solidFill>
                <a:latin typeface="Gentona Book" pitchFamily="2" charset="77"/>
              </a:rPr>
              <a:t>1</a:t>
            </a:r>
          </a:p>
        </p:txBody>
      </p:sp>
      <p:sp>
        <p:nvSpPr>
          <p:cNvPr id="12" name="TextBox 11">
            <a:extLst>
              <a:ext uri="{FF2B5EF4-FFF2-40B4-BE49-F238E27FC236}">
                <a16:creationId xmlns:a16="http://schemas.microsoft.com/office/drawing/2014/main" id="{B355AE8E-8592-B3C4-2944-F388616964B3}"/>
              </a:ext>
            </a:extLst>
          </p:cNvPr>
          <p:cNvSpPr txBox="1"/>
          <p:nvPr/>
        </p:nvSpPr>
        <p:spPr>
          <a:xfrm>
            <a:off x="6348860" y="2535488"/>
            <a:ext cx="663388" cy="923330"/>
          </a:xfrm>
          <a:prstGeom prst="rect">
            <a:avLst/>
          </a:prstGeom>
          <a:noFill/>
        </p:spPr>
        <p:txBody>
          <a:bodyPr wrap="square" rtlCol="0">
            <a:spAutoFit/>
          </a:bodyPr>
          <a:lstStyle/>
          <a:p>
            <a:pPr algn="ctr"/>
            <a:r>
              <a:rPr lang="en-US" sz="5400" b="1">
                <a:solidFill>
                  <a:schemeClr val="bg1"/>
                </a:solidFill>
                <a:latin typeface="Gentona Book" pitchFamily="2" charset="77"/>
              </a:rPr>
              <a:t>2</a:t>
            </a:r>
          </a:p>
        </p:txBody>
      </p:sp>
      <p:sp>
        <p:nvSpPr>
          <p:cNvPr id="13" name="TextBox 12">
            <a:extLst>
              <a:ext uri="{FF2B5EF4-FFF2-40B4-BE49-F238E27FC236}">
                <a16:creationId xmlns:a16="http://schemas.microsoft.com/office/drawing/2014/main" id="{C903D349-FC74-0F33-BC58-550104214DD1}"/>
              </a:ext>
            </a:extLst>
          </p:cNvPr>
          <p:cNvSpPr txBox="1"/>
          <p:nvPr/>
        </p:nvSpPr>
        <p:spPr>
          <a:xfrm>
            <a:off x="5168495" y="3543608"/>
            <a:ext cx="663388" cy="923330"/>
          </a:xfrm>
          <a:prstGeom prst="rect">
            <a:avLst/>
          </a:prstGeom>
          <a:noFill/>
        </p:spPr>
        <p:txBody>
          <a:bodyPr wrap="square" rtlCol="0">
            <a:spAutoFit/>
          </a:bodyPr>
          <a:lstStyle/>
          <a:p>
            <a:pPr algn="ctr"/>
            <a:r>
              <a:rPr lang="en-US" sz="5400" b="1">
                <a:solidFill>
                  <a:schemeClr val="bg1"/>
                </a:solidFill>
                <a:latin typeface="Gentona Book" pitchFamily="2" charset="77"/>
              </a:rPr>
              <a:t>3</a:t>
            </a:r>
          </a:p>
        </p:txBody>
      </p:sp>
      <p:sp>
        <p:nvSpPr>
          <p:cNvPr id="14" name="TextBox 13">
            <a:extLst>
              <a:ext uri="{FF2B5EF4-FFF2-40B4-BE49-F238E27FC236}">
                <a16:creationId xmlns:a16="http://schemas.microsoft.com/office/drawing/2014/main" id="{D0A58C75-F46C-2B20-6BF5-C2BF016370AA}"/>
              </a:ext>
            </a:extLst>
          </p:cNvPr>
          <p:cNvSpPr txBox="1"/>
          <p:nvPr/>
        </p:nvSpPr>
        <p:spPr>
          <a:xfrm>
            <a:off x="6357828" y="3530567"/>
            <a:ext cx="663388" cy="923330"/>
          </a:xfrm>
          <a:prstGeom prst="rect">
            <a:avLst/>
          </a:prstGeom>
          <a:noFill/>
        </p:spPr>
        <p:txBody>
          <a:bodyPr wrap="square" rtlCol="0">
            <a:spAutoFit/>
          </a:bodyPr>
          <a:lstStyle/>
          <a:p>
            <a:pPr algn="ctr"/>
            <a:r>
              <a:rPr lang="en-US" sz="5400" b="1">
                <a:solidFill>
                  <a:schemeClr val="bg1"/>
                </a:solidFill>
                <a:latin typeface="Gentona Book" pitchFamily="2" charset="77"/>
              </a:rPr>
              <a:t>4</a:t>
            </a:r>
          </a:p>
        </p:txBody>
      </p:sp>
      <p:sp>
        <p:nvSpPr>
          <p:cNvPr id="2" name="Rectangle 1">
            <a:extLst>
              <a:ext uri="{FF2B5EF4-FFF2-40B4-BE49-F238E27FC236}">
                <a16:creationId xmlns:a16="http://schemas.microsoft.com/office/drawing/2014/main" id="{CBB3A8F1-D67C-6E3B-3F57-091B44494A7C}"/>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D252103-AC0D-EF2F-FAFB-3E2B30E2E679}"/>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Text&#10;&#10;Description automatically generated with medium confidence">
            <a:extLst>
              <a:ext uri="{FF2B5EF4-FFF2-40B4-BE49-F238E27FC236}">
                <a16:creationId xmlns:a16="http://schemas.microsoft.com/office/drawing/2014/main" id="{C1D8A174-3CBB-6311-7FDF-C678333FEDD5}"/>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16" name="Rectangle 15">
            <a:extLst>
              <a:ext uri="{FF2B5EF4-FFF2-40B4-BE49-F238E27FC236}">
                <a16:creationId xmlns:a16="http://schemas.microsoft.com/office/drawing/2014/main" id="{12E8C174-BBFE-0202-49CE-FF3CDE56D293}"/>
              </a:ext>
            </a:extLst>
          </p:cNvPr>
          <p:cNvSpPr/>
          <p:nvPr userDrawn="1"/>
        </p:nvSpPr>
        <p:spPr>
          <a:xfrm>
            <a:off x="-268358" y="-25909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2">
            <a:extLst>
              <a:ext uri="{FF2B5EF4-FFF2-40B4-BE49-F238E27FC236}">
                <a16:creationId xmlns:a16="http://schemas.microsoft.com/office/drawing/2014/main" id="{48BA42E2-0A4C-71D7-8896-569BF23105C6}"/>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35755797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443BB4-8B9F-854A-01E6-DE7DA15D32E4}"/>
              </a:ext>
            </a:extLst>
          </p:cNvPr>
          <p:cNvSpPr txBox="1">
            <a:spLocks/>
          </p:cNvSpPr>
          <p:nvPr userDrawn="1"/>
        </p:nvSpPr>
        <p:spPr>
          <a:xfrm>
            <a:off x="838200" y="24223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latin typeface="Gentona Book" pitchFamily="2" charset="77"/>
                <a:ea typeface="Gotham Bold" charset="0"/>
                <a:cs typeface="Gotham Bold" charset="0"/>
              </a:rPr>
              <a:t>CEEDAR States</a:t>
            </a:r>
          </a:p>
        </p:txBody>
      </p:sp>
      <p:sp>
        <p:nvSpPr>
          <p:cNvPr id="5" name="Rectangle 4">
            <a:extLst>
              <a:ext uri="{FF2B5EF4-FFF2-40B4-BE49-F238E27FC236}">
                <a16:creationId xmlns:a16="http://schemas.microsoft.com/office/drawing/2014/main" id="{56F78CC8-C26E-3F58-6923-FE4DE2220DB3}"/>
              </a:ext>
            </a:extLst>
          </p:cNvPr>
          <p:cNvSpPr/>
          <p:nvPr userDrawn="1"/>
        </p:nvSpPr>
        <p:spPr>
          <a:xfrm>
            <a:off x="7113" y="6173183"/>
            <a:ext cx="12184888" cy="661274"/>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99BCE18-572A-BEC9-F4F3-82A5CE3BAD2B}"/>
              </a:ext>
            </a:extLst>
          </p:cNvPr>
          <p:cNvSpPr/>
          <p:nvPr userDrawn="1"/>
        </p:nvSpPr>
        <p:spPr>
          <a:xfrm>
            <a:off x="7113" y="5910559"/>
            <a:ext cx="12184888" cy="249828"/>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10;&#10;Description automatically generated with medium confidence">
            <a:extLst>
              <a:ext uri="{FF2B5EF4-FFF2-40B4-BE49-F238E27FC236}">
                <a16:creationId xmlns:a16="http://schemas.microsoft.com/office/drawing/2014/main" id="{5D366B5D-7716-2906-1F02-D05E47F26F15}"/>
              </a:ext>
            </a:extLst>
          </p:cNvPr>
          <p:cNvPicPr>
            <a:picLocks noChangeAspect="1"/>
          </p:cNvPicPr>
          <p:nvPr userDrawn="1"/>
        </p:nvPicPr>
        <p:blipFill>
          <a:blip r:embed="rId2"/>
          <a:stretch>
            <a:fillRect/>
          </a:stretch>
        </p:blipFill>
        <p:spPr>
          <a:xfrm>
            <a:off x="82540" y="6275922"/>
            <a:ext cx="2194017" cy="455795"/>
          </a:xfrm>
          <a:prstGeom prst="rect">
            <a:avLst/>
          </a:prstGeom>
        </p:spPr>
      </p:pic>
      <p:sp>
        <p:nvSpPr>
          <p:cNvPr id="8" name="Title 12">
            <a:extLst>
              <a:ext uri="{FF2B5EF4-FFF2-40B4-BE49-F238E27FC236}">
                <a16:creationId xmlns:a16="http://schemas.microsoft.com/office/drawing/2014/main" id="{D5EFDA3E-3693-7429-9BB1-AE8B98807F86}"/>
              </a:ext>
            </a:extLst>
          </p:cNvPr>
          <p:cNvSpPr txBox="1">
            <a:spLocks/>
          </p:cNvSpPr>
          <p:nvPr userDrawn="1"/>
        </p:nvSpPr>
        <p:spPr>
          <a:xfrm>
            <a:off x="9915443" y="6334653"/>
            <a:ext cx="2194017" cy="499803"/>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pic>
        <p:nvPicPr>
          <p:cNvPr id="2" name="Picture 1" descr="A map of the united states&#10;&#10;Description automatically generated">
            <a:extLst>
              <a:ext uri="{FF2B5EF4-FFF2-40B4-BE49-F238E27FC236}">
                <a16:creationId xmlns:a16="http://schemas.microsoft.com/office/drawing/2014/main" id="{F71B8803-A915-C19F-42EB-7A39C6DD96FE}"/>
              </a:ext>
            </a:extLst>
          </p:cNvPr>
          <p:cNvPicPr>
            <a:picLocks noChangeAspect="1"/>
          </p:cNvPicPr>
          <p:nvPr userDrawn="1"/>
        </p:nvPicPr>
        <p:blipFill>
          <a:blip r:embed="rId3"/>
          <a:stretch>
            <a:fillRect/>
          </a:stretch>
        </p:blipFill>
        <p:spPr>
          <a:xfrm>
            <a:off x="2406339" y="868375"/>
            <a:ext cx="7379322" cy="5121249"/>
          </a:xfrm>
          <a:prstGeom prst="rect">
            <a:avLst/>
          </a:prstGeom>
        </p:spPr>
      </p:pic>
    </p:spTree>
    <p:extLst>
      <p:ext uri="{BB962C8B-B14F-4D97-AF65-F5344CB8AC3E}">
        <p14:creationId xmlns:p14="http://schemas.microsoft.com/office/powerpoint/2010/main" val="2820537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AutoShape 6" descr="Image preview">
            <a:extLst>
              <a:ext uri="{FF2B5EF4-FFF2-40B4-BE49-F238E27FC236}">
                <a16:creationId xmlns:a16="http://schemas.microsoft.com/office/drawing/2014/main" id="{C9D57BD6-38F1-37C5-4EC9-885D97B6CA86}"/>
              </a:ext>
            </a:extLst>
          </p:cNvPr>
          <p:cNvSpPr>
            <a:spLocks noChangeAspect="1" noChangeArrowheads="1"/>
          </p:cNvSpPr>
          <p:nvPr userDrawn="1"/>
        </p:nvSpPr>
        <p:spPr bwMode="auto">
          <a:xfrm>
            <a:off x="5968474" y="2922340"/>
            <a:ext cx="279925" cy="279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Image preview">
            <a:extLst>
              <a:ext uri="{FF2B5EF4-FFF2-40B4-BE49-F238E27FC236}">
                <a16:creationId xmlns:a16="http://schemas.microsoft.com/office/drawing/2014/main" id="{C85A6DF5-8105-B7D6-7340-063DCAD61803}"/>
              </a:ext>
            </a:extLst>
          </p:cNvPr>
          <p:cNvSpPr>
            <a:spLocks noChangeAspect="1" noChangeArrowheads="1"/>
          </p:cNvSpPr>
          <p:nvPr userDrawn="1"/>
        </p:nvSpPr>
        <p:spPr bwMode="auto">
          <a:xfrm>
            <a:off x="6120874" y="3074740"/>
            <a:ext cx="279925" cy="279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Image preview">
            <a:extLst>
              <a:ext uri="{FF2B5EF4-FFF2-40B4-BE49-F238E27FC236}">
                <a16:creationId xmlns:a16="http://schemas.microsoft.com/office/drawing/2014/main" id="{1271D83F-95B6-F6DA-E57B-166C56C9B15F}"/>
              </a:ext>
            </a:extLst>
          </p:cNvPr>
          <p:cNvSpPr>
            <a:spLocks noChangeAspect="1" noChangeArrowheads="1"/>
          </p:cNvSpPr>
          <p:nvPr userDrawn="1"/>
        </p:nvSpPr>
        <p:spPr bwMode="auto">
          <a:xfrm>
            <a:off x="6273274" y="3227140"/>
            <a:ext cx="279925" cy="279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1D404A7E-AD0E-A343-03B6-087C3435ED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9557" y="443586"/>
            <a:ext cx="5031402" cy="5017150"/>
          </a:xfrm>
          <a:prstGeom prst="rect">
            <a:avLst/>
          </a:prstGeom>
        </p:spPr>
      </p:pic>
      <p:sp>
        <p:nvSpPr>
          <p:cNvPr id="7" name="TextBox 6">
            <a:extLst>
              <a:ext uri="{FF2B5EF4-FFF2-40B4-BE49-F238E27FC236}">
                <a16:creationId xmlns:a16="http://schemas.microsoft.com/office/drawing/2014/main" id="{24A3A870-E821-79AF-F566-C8756131E9C7}"/>
              </a:ext>
            </a:extLst>
          </p:cNvPr>
          <p:cNvSpPr txBox="1"/>
          <p:nvPr userDrawn="1"/>
        </p:nvSpPr>
        <p:spPr>
          <a:xfrm>
            <a:off x="3647423" y="2889930"/>
            <a:ext cx="2012089" cy="369332"/>
          </a:xfrm>
          <a:prstGeom prst="rect">
            <a:avLst/>
          </a:prstGeom>
          <a:noFill/>
        </p:spPr>
        <p:txBody>
          <a:bodyPr wrap="square" rtlCol="0">
            <a:spAutoFit/>
          </a:bodyPr>
          <a:lstStyle/>
          <a:p>
            <a:r>
              <a:rPr lang="en-US" b="1">
                <a:solidFill>
                  <a:schemeClr val="tx1">
                    <a:lumMod val="85000"/>
                    <a:lumOff val="15000"/>
                  </a:schemeClr>
                </a:solidFill>
                <a:latin typeface="Gentona Book" pitchFamily="2" charset="77"/>
              </a:rPr>
              <a:t>Melinda </a:t>
            </a:r>
            <a:r>
              <a:rPr lang="en-US" b="1" err="1">
                <a:solidFill>
                  <a:schemeClr val="tx1">
                    <a:lumMod val="85000"/>
                    <a:lumOff val="15000"/>
                  </a:schemeClr>
                </a:solidFill>
                <a:latin typeface="Gentona Book" pitchFamily="2" charset="77"/>
              </a:rPr>
              <a:t>Leko</a:t>
            </a:r>
            <a:endParaRPr lang="en-US" b="1">
              <a:solidFill>
                <a:schemeClr val="tx1">
                  <a:lumMod val="85000"/>
                  <a:lumOff val="15000"/>
                </a:schemeClr>
              </a:solidFill>
              <a:latin typeface="Gentona Book" pitchFamily="2" charset="77"/>
            </a:endParaRPr>
          </a:p>
        </p:txBody>
      </p:sp>
      <p:sp>
        <p:nvSpPr>
          <p:cNvPr id="8" name="Rectangle 7">
            <a:extLst>
              <a:ext uri="{FF2B5EF4-FFF2-40B4-BE49-F238E27FC236}">
                <a16:creationId xmlns:a16="http://schemas.microsoft.com/office/drawing/2014/main" id="{01C9A7C9-3E0F-CD5F-61D5-2259749A36DA}"/>
              </a:ext>
            </a:extLst>
          </p:cNvPr>
          <p:cNvSpPr/>
          <p:nvPr userDrawn="1"/>
        </p:nvSpPr>
        <p:spPr>
          <a:xfrm>
            <a:off x="3870730" y="3193852"/>
            <a:ext cx="1796534" cy="276999"/>
          </a:xfrm>
          <a:prstGeom prst="rect">
            <a:avLst/>
          </a:prstGeom>
        </p:spPr>
        <p:txBody>
          <a:bodyPr wrap="square">
            <a:spAutoFit/>
          </a:bodyPr>
          <a:lstStyle/>
          <a:p>
            <a:r>
              <a:rPr lang="en-US" sz="1200">
                <a:effectLst>
                  <a:outerShdw blurRad="38100" dist="38100" dir="2700000" algn="tl">
                    <a:srgbClr val="000000">
                      <a:alpha val="43137"/>
                    </a:srgbClr>
                  </a:outerShdw>
                </a:effectLst>
                <a:latin typeface="+mj-lt"/>
              </a:rPr>
              <a:t>Co-Director (UF)</a:t>
            </a:r>
          </a:p>
        </p:txBody>
      </p:sp>
      <p:sp>
        <p:nvSpPr>
          <p:cNvPr id="9" name="Rectangle 8">
            <a:extLst>
              <a:ext uri="{FF2B5EF4-FFF2-40B4-BE49-F238E27FC236}">
                <a16:creationId xmlns:a16="http://schemas.microsoft.com/office/drawing/2014/main" id="{24940B8C-B8ED-A0C8-C927-56046BAB8581}"/>
              </a:ext>
            </a:extLst>
          </p:cNvPr>
          <p:cNvSpPr/>
          <p:nvPr userDrawn="1"/>
        </p:nvSpPr>
        <p:spPr>
          <a:xfrm>
            <a:off x="3367502" y="3470673"/>
            <a:ext cx="2211887" cy="415498"/>
          </a:xfrm>
          <a:prstGeom prst="rect">
            <a:avLst/>
          </a:prstGeom>
        </p:spPr>
        <p:txBody>
          <a:bodyPr wrap="square">
            <a:spAutoFit/>
          </a:bodyPr>
          <a:lstStyle/>
          <a:p>
            <a:pPr algn="ctr"/>
            <a:r>
              <a:rPr lang="en-US" sz="1050">
                <a:effectLst>
                  <a:outerShdw blurRad="38100" dist="38100" dir="2700000" algn="tl">
                    <a:srgbClr val="000000">
                      <a:alpha val="43137"/>
                    </a:srgbClr>
                  </a:outerShdw>
                </a:effectLst>
                <a:latin typeface="+mj-lt"/>
              </a:rPr>
              <a:t>Activity 2: Universal TA</a:t>
            </a:r>
          </a:p>
          <a:p>
            <a:pPr algn="ctr"/>
            <a:r>
              <a:rPr lang="en-US" sz="1050">
                <a:effectLst>
                  <a:outerShdw blurRad="38100" dist="38100" dir="2700000" algn="tl">
                    <a:srgbClr val="000000">
                      <a:alpha val="43137"/>
                    </a:srgbClr>
                  </a:outerShdw>
                </a:effectLst>
                <a:latin typeface="+mj-lt"/>
              </a:rPr>
              <a:t>  Evaluation </a:t>
            </a:r>
          </a:p>
        </p:txBody>
      </p:sp>
      <p:sp>
        <p:nvSpPr>
          <p:cNvPr id="10" name="Freeform 9">
            <a:extLst>
              <a:ext uri="{FF2B5EF4-FFF2-40B4-BE49-F238E27FC236}">
                <a16:creationId xmlns:a16="http://schemas.microsoft.com/office/drawing/2014/main" id="{1CD440F4-4D5A-1694-5CAF-4B676BDF6A5D}"/>
              </a:ext>
            </a:extLst>
          </p:cNvPr>
          <p:cNvSpPr>
            <a:spLocks/>
          </p:cNvSpPr>
          <p:nvPr userDrawn="1"/>
        </p:nvSpPr>
        <p:spPr bwMode="auto">
          <a:xfrm>
            <a:off x="3783844" y="446971"/>
            <a:ext cx="2316095" cy="2131120"/>
          </a:xfrm>
          <a:custGeom>
            <a:avLst/>
            <a:gdLst>
              <a:gd name="connsiteX0" fmla="*/ 2068513 w 2068513"/>
              <a:gd name="connsiteY0" fmla="*/ 0 h 1903311"/>
              <a:gd name="connsiteX1" fmla="*/ 2068513 w 2068513"/>
              <a:gd name="connsiteY1" fmla="*/ 1291861 h 1903311"/>
              <a:gd name="connsiteX2" fmla="*/ 1228094 w 2068513"/>
              <a:gd name="connsiteY2" fmla="*/ 1903311 h 1903311"/>
              <a:gd name="connsiteX3" fmla="*/ 0 w 2068513"/>
              <a:gd name="connsiteY3" fmla="*/ 1504157 h 1903311"/>
              <a:gd name="connsiteX4" fmla="*/ 29369 w 2068513"/>
              <a:gd name="connsiteY4" fmla="*/ 1420019 h 1903311"/>
              <a:gd name="connsiteX5" fmla="*/ 61119 w 2068513"/>
              <a:gd name="connsiteY5" fmla="*/ 1339850 h 1903311"/>
              <a:gd name="connsiteX6" fmla="*/ 96044 w 2068513"/>
              <a:gd name="connsiteY6" fmla="*/ 1258888 h 1903311"/>
              <a:gd name="connsiteX7" fmla="*/ 132556 w 2068513"/>
              <a:gd name="connsiteY7" fmla="*/ 1181100 h 1903311"/>
              <a:gd name="connsiteX8" fmla="*/ 173831 w 2068513"/>
              <a:gd name="connsiteY8" fmla="*/ 1106488 h 1903311"/>
              <a:gd name="connsiteX9" fmla="*/ 218281 w 2068513"/>
              <a:gd name="connsiteY9" fmla="*/ 1031875 h 1903311"/>
              <a:gd name="connsiteX10" fmla="*/ 264319 w 2068513"/>
              <a:gd name="connsiteY10" fmla="*/ 960438 h 1903311"/>
              <a:gd name="connsiteX11" fmla="*/ 312738 w 2068513"/>
              <a:gd name="connsiteY11" fmla="*/ 889794 h 1903311"/>
              <a:gd name="connsiteX12" fmla="*/ 364331 w 2068513"/>
              <a:gd name="connsiteY12" fmla="*/ 823119 h 1903311"/>
              <a:gd name="connsiteX13" fmla="*/ 419100 w 2068513"/>
              <a:gd name="connsiteY13" fmla="*/ 757238 h 1903311"/>
              <a:gd name="connsiteX14" fmla="*/ 475457 w 2068513"/>
              <a:gd name="connsiteY14" fmla="*/ 695325 h 1903311"/>
              <a:gd name="connsiteX15" fmla="*/ 533400 w 2068513"/>
              <a:gd name="connsiteY15" fmla="*/ 634206 h 1903311"/>
              <a:gd name="connsiteX16" fmla="*/ 594519 w 2068513"/>
              <a:gd name="connsiteY16" fmla="*/ 576263 h 1903311"/>
              <a:gd name="connsiteX17" fmla="*/ 657225 w 2068513"/>
              <a:gd name="connsiteY17" fmla="*/ 519906 h 1903311"/>
              <a:gd name="connsiteX18" fmla="*/ 722313 w 2068513"/>
              <a:gd name="connsiteY18" fmla="*/ 466725 h 1903311"/>
              <a:gd name="connsiteX19" fmla="*/ 789782 w 2068513"/>
              <a:gd name="connsiteY19" fmla="*/ 415925 h 1903311"/>
              <a:gd name="connsiteX20" fmla="*/ 859632 w 2068513"/>
              <a:gd name="connsiteY20" fmla="*/ 367506 h 1903311"/>
              <a:gd name="connsiteX21" fmla="*/ 930275 w 2068513"/>
              <a:gd name="connsiteY21" fmla="*/ 321469 h 1903311"/>
              <a:gd name="connsiteX22" fmla="*/ 1003300 w 2068513"/>
              <a:gd name="connsiteY22" fmla="*/ 278606 h 1903311"/>
              <a:gd name="connsiteX23" fmla="*/ 1076325 w 2068513"/>
              <a:gd name="connsiteY23" fmla="*/ 238919 h 1903311"/>
              <a:gd name="connsiteX24" fmla="*/ 1152525 w 2068513"/>
              <a:gd name="connsiteY24" fmla="*/ 202406 h 1903311"/>
              <a:gd name="connsiteX25" fmla="*/ 1230313 w 2068513"/>
              <a:gd name="connsiteY25" fmla="*/ 167481 h 1903311"/>
              <a:gd name="connsiteX26" fmla="*/ 1309688 w 2068513"/>
              <a:gd name="connsiteY26" fmla="*/ 137319 h 1903311"/>
              <a:gd name="connsiteX27" fmla="*/ 1389063 w 2068513"/>
              <a:gd name="connsiteY27" fmla="*/ 109538 h 1903311"/>
              <a:gd name="connsiteX28" fmla="*/ 1470819 w 2068513"/>
              <a:gd name="connsiteY28" fmla="*/ 84138 h 1903311"/>
              <a:gd name="connsiteX29" fmla="*/ 1553369 w 2068513"/>
              <a:gd name="connsiteY29" fmla="*/ 62706 h 1903311"/>
              <a:gd name="connsiteX30" fmla="*/ 1637507 w 2068513"/>
              <a:gd name="connsiteY30" fmla="*/ 42863 h 1903311"/>
              <a:gd name="connsiteX31" fmla="*/ 1720851 w 2068513"/>
              <a:gd name="connsiteY31" fmla="*/ 27781 h 1903311"/>
              <a:gd name="connsiteX32" fmla="*/ 1808163 w 2068513"/>
              <a:gd name="connsiteY32" fmla="*/ 15081 h 1903311"/>
              <a:gd name="connsiteX33" fmla="*/ 1893094 w 2068513"/>
              <a:gd name="connsiteY33" fmla="*/ 7938 h 1903311"/>
              <a:gd name="connsiteX34" fmla="*/ 1981994 w 2068513"/>
              <a:gd name="connsiteY34" fmla="*/ 1588 h 1903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68513" h="1903311">
                <a:moveTo>
                  <a:pt x="2068513" y="0"/>
                </a:moveTo>
                <a:lnTo>
                  <a:pt x="2068513" y="1291861"/>
                </a:lnTo>
                <a:lnTo>
                  <a:pt x="1228094" y="1903311"/>
                </a:lnTo>
                <a:lnTo>
                  <a:pt x="0" y="1504157"/>
                </a:lnTo>
                <a:lnTo>
                  <a:pt x="29369" y="1420019"/>
                </a:lnTo>
                <a:lnTo>
                  <a:pt x="61119" y="1339850"/>
                </a:lnTo>
                <a:lnTo>
                  <a:pt x="96044" y="1258888"/>
                </a:lnTo>
                <a:lnTo>
                  <a:pt x="132556" y="1181100"/>
                </a:lnTo>
                <a:lnTo>
                  <a:pt x="173831" y="1106488"/>
                </a:lnTo>
                <a:lnTo>
                  <a:pt x="218281" y="1031875"/>
                </a:lnTo>
                <a:lnTo>
                  <a:pt x="264319" y="960438"/>
                </a:lnTo>
                <a:lnTo>
                  <a:pt x="312738" y="889794"/>
                </a:lnTo>
                <a:lnTo>
                  <a:pt x="364331" y="823119"/>
                </a:lnTo>
                <a:lnTo>
                  <a:pt x="419100" y="757238"/>
                </a:lnTo>
                <a:lnTo>
                  <a:pt x="475457" y="695325"/>
                </a:lnTo>
                <a:lnTo>
                  <a:pt x="533400" y="634206"/>
                </a:lnTo>
                <a:lnTo>
                  <a:pt x="594519" y="576263"/>
                </a:lnTo>
                <a:lnTo>
                  <a:pt x="657225" y="519906"/>
                </a:lnTo>
                <a:lnTo>
                  <a:pt x="722313" y="466725"/>
                </a:lnTo>
                <a:lnTo>
                  <a:pt x="789782" y="415925"/>
                </a:lnTo>
                <a:lnTo>
                  <a:pt x="859632" y="367506"/>
                </a:lnTo>
                <a:lnTo>
                  <a:pt x="930275" y="321469"/>
                </a:lnTo>
                <a:lnTo>
                  <a:pt x="1003300" y="278606"/>
                </a:lnTo>
                <a:lnTo>
                  <a:pt x="1076325" y="238919"/>
                </a:lnTo>
                <a:lnTo>
                  <a:pt x="1152525" y="202406"/>
                </a:lnTo>
                <a:lnTo>
                  <a:pt x="1230313" y="167481"/>
                </a:lnTo>
                <a:lnTo>
                  <a:pt x="1309688" y="137319"/>
                </a:lnTo>
                <a:lnTo>
                  <a:pt x="1389063" y="109538"/>
                </a:lnTo>
                <a:lnTo>
                  <a:pt x="1470819" y="84138"/>
                </a:lnTo>
                <a:lnTo>
                  <a:pt x="1553369" y="62706"/>
                </a:lnTo>
                <a:lnTo>
                  <a:pt x="1637507" y="42863"/>
                </a:lnTo>
                <a:lnTo>
                  <a:pt x="1720851" y="27781"/>
                </a:lnTo>
                <a:lnTo>
                  <a:pt x="1808163" y="15081"/>
                </a:lnTo>
                <a:lnTo>
                  <a:pt x="1893094" y="7938"/>
                </a:lnTo>
                <a:lnTo>
                  <a:pt x="1981994" y="1588"/>
                </a:lnTo>
                <a:close/>
              </a:path>
            </a:pathLst>
          </a:custGeom>
          <a:solidFill>
            <a:srgbClr val="8BB2D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1" name="TextBox 10">
            <a:extLst>
              <a:ext uri="{FF2B5EF4-FFF2-40B4-BE49-F238E27FC236}">
                <a16:creationId xmlns:a16="http://schemas.microsoft.com/office/drawing/2014/main" id="{82A04028-9F8A-C5C7-3E8E-E3E20FD7E433}"/>
              </a:ext>
            </a:extLst>
          </p:cNvPr>
          <p:cNvSpPr txBox="1"/>
          <p:nvPr userDrawn="1"/>
        </p:nvSpPr>
        <p:spPr>
          <a:xfrm>
            <a:off x="4344901" y="1096809"/>
            <a:ext cx="1994457" cy="369332"/>
          </a:xfrm>
          <a:prstGeom prst="rect">
            <a:avLst/>
          </a:prstGeom>
          <a:noFill/>
        </p:spPr>
        <p:txBody>
          <a:bodyPr wrap="square" rtlCol="0">
            <a:spAutoFit/>
          </a:bodyPr>
          <a:lstStyle/>
          <a:p>
            <a:r>
              <a:rPr lang="en-US" b="1">
                <a:solidFill>
                  <a:schemeClr val="tx1">
                    <a:lumMod val="85000"/>
                    <a:lumOff val="15000"/>
                  </a:schemeClr>
                </a:solidFill>
                <a:latin typeface="Gentona Book" pitchFamily="2" charset="77"/>
              </a:rPr>
              <a:t>Erica McCray</a:t>
            </a:r>
          </a:p>
        </p:txBody>
      </p:sp>
      <p:sp>
        <p:nvSpPr>
          <p:cNvPr id="12" name="Rectangle 11">
            <a:extLst>
              <a:ext uri="{FF2B5EF4-FFF2-40B4-BE49-F238E27FC236}">
                <a16:creationId xmlns:a16="http://schemas.microsoft.com/office/drawing/2014/main" id="{E9803119-9EEA-45CC-E50C-6BE00763E918}"/>
              </a:ext>
            </a:extLst>
          </p:cNvPr>
          <p:cNvSpPr/>
          <p:nvPr userDrawn="1"/>
        </p:nvSpPr>
        <p:spPr>
          <a:xfrm>
            <a:off x="4325878" y="1398387"/>
            <a:ext cx="2081750" cy="276999"/>
          </a:xfrm>
          <a:prstGeom prst="rect">
            <a:avLst/>
          </a:prstGeom>
        </p:spPr>
        <p:txBody>
          <a:bodyPr wrap="square">
            <a:spAutoFit/>
          </a:bodyPr>
          <a:lstStyle/>
          <a:p>
            <a:r>
              <a:rPr lang="en-US" sz="1200">
                <a:effectLst>
                  <a:outerShdw blurRad="38100" dist="38100" dir="2700000" algn="tl">
                    <a:srgbClr val="000000">
                      <a:alpha val="43137"/>
                    </a:srgbClr>
                  </a:outerShdw>
                </a:effectLst>
                <a:latin typeface="+mj-lt"/>
              </a:rPr>
              <a:t>Executive-Director (UF)</a:t>
            </a:r>
          </a:p>
        </p:txBody>
      </p:sp>
      <p:sp>
        <p:nvSpPr>
          <p:cNvPr id="13" name="Rectangle 12">
            <a:extLst>
              <a:ext uri="{FF2B5EF4-FFF2-40B4-BE49-F238E27FC236}">
                <a16:creationId xmlns:a16="http://schemas.microsoft.com/office/drawing/2014/main" id="{E945A6ED-2C35-515E-9BF5-EAD43D05F7CC}"/>
              </a:ext>
            </a:extLst>
          </p:cNvPr>
          <p:cNvSpPr/>
          <p:nvPr userDrawn="1"/>
        </p:nvSpPr>
        <p:spPr>
          <a:xfrm>
            <a:off x="4303690" y="1686561"/>
            <a:ext cx="1615833" cy="415498"/>
          </a:xfrm>
          <a:prstGeom prst="rect">
            <a:avLst/>
          </a:prstGeom>
        </p:spPr>
        <p:txBody>
          <a:bodyPr wrap="square">
            <a:spAutoFit/>
          </a:bodyPr>
          <a:lstStyle/>
          <a:p>
            <a:pPr algn="ctr"/>
            <a:r>
              <a:rPr lang="en-US" sz="1050">
                <a:effectLst>
                  <a:outerShdw blurRad="38100" dist="38100" dir="2700000" algn="tl">
                    <a:srgbClr val="000000">
                      <a:alpha val="43137"/>
                    </a:srgbClr>
                  </a:outerShdw>
                </a:effectLst>
                <a:latin typeface="+mj-lt"/>
              </a:rPr>
              <a:t>Activity 5:  Coordination and Alignment</a:t>
            </a:r>
          </a:p>
        </p:txBody>
      </p:sp>
      <p:sp>
        <p:nvSpPr>
          <p:cNvPr id="14" name="Freeform 13">
            <a:extLst>
              <a:ext uri="{FF2B5EF4-FFF2-40B4-BE49-F238E27FC236}">
                <a16:creationId xmlns:a16="http://schemas.microsoft.com/office/drawing/2014/main" id="{C80C22E1-F4FB-2C84-0B3F-888429626994}"/>
              </a:ext>
            </a:extLst>
          </p:cNvPr>
          <p:cNvSpPr>
            <a:spLocks/>
          </p:cNvSpPr>
          <p:nvPr userDrawn="1"/>
        </p:nvSpPr>
        <p:spPr bwMode="auto">
          <a:xfrm>
            <a:off x="6178656" y="450212"/>
            <a:ext cx="2316095" cy="2130132"/>
          </a:xfrm>
          <a:custGeom>
            <a:avLst/>
            <a:gdLst>
              <a:gd name="connsiteX0" fmla="*/ 0 w 2070100"/>
              <a:gd name="connsiteY0" fmla="*/ 0 h 1903889"/>
              <a:gd name="connsiteX1" fmla="*/ 88106 w 2070100"/>
              <a:gd name="connsiteY1" fmla="*/ 1588 h 1903889"/>
              <a:gd name="connsiteX2" fmla="*/ 175419 w 2070100"/>
              <a:gd name="connsiteY2" fmla="*/ 7938 h 1903889"/>
              <a:gd name="connsiteX3" fmla="*/ 261938 w 2070100"/>
              <a:gd name="connsiteY3" fmla="*/ 15081 h 1903889"/>
              <a:gd name="connsiteX4" fmla="*/ 347663 w 2070100"/>
              <a:gd name="connsiteY4" fmla="*/ 27781 h 1903889"/>
              <a:gd name="connsiteX5" fmla="*/ 432594 w 2070100"/>
              <a:gd name="connsiteY5" fmla="*/ 42863 h 1903889"/>
              <a:gd name="connsiteX6" fmla="*/ 515144 w 2070100"/>
              <a:gd name="connsiteY6" fmla="*/ 62706 h 1903889"/>
              <a:gd name="connsiteX7" fmla="*/ 599281 w 2070100"/>
              <a:gd name="connsiteY7" fmla="*/ 84138 h 1903889"/>
              <a:gd name="connsiteX8" fmla="*/ 679450 w 2070100"/>
              <a:gd name="connsiteY8" fmla="*/ 109538 h 1903889"/>
              <a:gd name="connsiteX9" fmla="*/ 760413 w 2070100"/>
              <a:gd name="connsiteY9" fmla="*/ 137319 h 1903889"/>
              <a:gd name="connsiteX10" fmla="*/ 838200 w 2070100"/>
              <a:gd name="connsiteY10" fmla="*/ 167481 h 1903889"/>
              <a:gd name="connsiteX11" fmla="*/ 915988 w 2070100"/>
              <a:gd name="connsiteY11" fmla="*/ 202406 h 1903889"/>
              <a:gd name="connsiteX12" fmla="*/ 992188 w 2070100"/>
              <a:gd name="connsiteY12" fmla="*/ 238919 h 1903889"/>
              <a:gd name="connsiteX13" fmla="*/ 1066800 w 2070100"/>
              <a:gd name="connsiteY13" fmla="*/ 278606 h 1903889"/>
              <a:gd name="connsiteX14" fmla="*/ 1138238 w 2070100"/>
              <a:gd name="connsiteY14" fmla="*/ 321469 h 1903889"/>
              <a:gd name="connsiteX15" fmla="*/ 1210469 w 2070100"/>
              <a:gd name="connsiteY15" fmla="*/ 367506 h 1903889"/>
              <a:gd name="connsiteX16" fmla="*/ 1278731 w 2070100"/>
              <a:gd name="connsiteY16" fmla="*/ 415925 h 1903889"/>
              <a:gd name="connsiteX17" fmla="*/ 1346200 w 2070100"/>
              <a:gd name="connsiteY17" fmla="*/ 466725 h 1903889"/>
              <a:gd name="connsiteX18" fmla="*/ 1411288 w 2070100"/>
              <a:gd name="connsiteY18" fmla="*/ 519906 h 1903889"/>
              <a:gd name="connsiteX19" fmla="*/ 1473994 w 2070100"/>
              <a:gd name="connsiteY19" fmla="*/ 576263 h 1903889"/>
              <a:gd name="connsiteX20" fmla="*/ 1535113 w 2070100"/>
              <a:gd name="connsiteY20" fmla="*/ 634206 h 1903889"/>
              <a:gd name="connsiteX21" fmla="*/ 1593850 w 2070100"/>
              <a:gd name="connsiteY21" fmla="*/ 695325 h 1903889"/>
              <a:gd name="connsiteX22" fmla="*/ 1651000 w 2070100"/>
              <a:gd name="connsiteY22" fmla="*/ 757238 h 1903889"/>
              <a:gd name="connsiteX23" fmla="*/ 1704181 w 2070100"/>
              <a:gd name="connsiteY23" fmla="*/ 823119 h 1903889"/>
              <a:gd name="connsiteX24" fmla="*/ 1755775 w 2070100"/>
              <a:gd name="connsiteY24" fmla="*/ 889794 h 1903889"/>
              <a:gd name="connsiteX25" fmla="*/ 1804194 w 2070100"/>
              <a:gd name="connsiteY25" fmla="*/ 960438 h 1903889"/>
              <a:gd name="connsiteX26" fmla="*/ 1850231 w 2070100"/>
              <a:gd name="connsiteY26" fmla="*/ 1031875 h 1903889"/>
              <a:gd name="connsiteX27" fmla="*/ 1894681 w 2070100"/>
              <a:gd name="connsiteY27" fmla="*/ 1106488 h 1903889"/>
              <a:gd name="connsiteX28" fmla="*/ 1935956 w 2070100"/>
              <a:gd name="connsiteY28" fmla="*/ 1181100 h 1903889"/>
              <a:gd name="connsiteX29" fmla="*/ 1974056 w 2070100"/>
              <a:gd name="connsiteY29" fmla="*/ 1258888 h 1903889"/>
              <a:gd name="connsiteX30" fmla="*/ 2008981 w 2070100"/>
              <a:gd name="connsiteY30" fmla="*/ 1339850 h 1903889"/>
              <a:gd name="connsiteX31" fmla="*/ 2040731 w 2070100"/>
              <a:gd name="connsiteY31" fmla="*/ 1420019 h 1903889"/>
              <a:gd name="connsiteX32" fmla="*/ 2070100 w 2070100"/>
              <a:gd name="connsiteY32" fmla="*/ 1504157 h 1903889"/>
              <a:gd name="connsiteX33" fmla="*/ 839284 w 2070100"/>
              <a:gd name="connsiteY33" fmla="*/ 1903889 h 1903889"/>
              <a:gd name="connsiteX34" fmla="*/ 0 w 2070100"/>
              <a:gd name="connsiteY34" fmla="*/ 1293264 h 190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70100" h="1903889">
                <a:moveTo>
                  <a:pt x="0" y="0"/>
                </a:moveTo>
                <a:lnTo>
                  <a:pt x="88106" y="1588"/>
                </a:lnTo>
                <a:lnTo>
                  <a:pt x="175419" y="7938"/>
                </a:lnTo>
                <a:lnTo>
                  <a:pt x="261938" y="15081"/>
                </a:lnTo>
                <a:lnTo>
                  <a:pt x="347663" y="27781"/>
                </a:lnTo>
                <a:lnTo>
                  <a:pt x="432594" y="42863"/>
                </a:lnTo>
                <a:lnTo>
                  <a:pt x="515144" y="62706"/>
                </a:lnTo>
                <a:lnTo>
                  <a:pt x="599281" y="84138"/>
                </a:lnTo>
                <a:lnTo>
                  <a:pt x="679450" y="109538"/>
                </a:lnTo>
                <a:lnTo>
                  <a:pt x="760413" y="137319"/>
                </a:lnTo>
                <a:lnTo>
                  <a:pt x="838200" y="167481"/>
                </a:lnTo>
                <a:lnTo>
                  <a:pt x="915988" y="202406"/>
                </a:lnTo>
                <a:lnTo>
                  <a:pt x="992188" y="238919"/>
                </a:lnTo>
                <a:lnTo>
                  <a:pt x="1066800" y="278606"/>
                </a:lnTo>
                <a:lnTo>
                  <a:pt x="1138238" y="321469"/>
                </a:lnTo>
                <a:lnTo>
                  <a:pt x="1210469" y="367506"/>
                </a:lnTo>
                <a:lnTo>
                  <a:pt x="1278731" y="415925"/>
                </a:lnTo>
                <a:lnTo>
                  <a:pt x="1346200" y="466725"/>
                </a:lnTo>
                <a:lnTo>
                  <a:pt x="1411288" y="519906"/>
                </a:lnTo>
                <a:lnTo>
                  <a:pt x="1473994" y="576263"/>
                </a:lnTo>
                <a:lnTo>
                  <a:pt x="1535113" y="634206"/>
                </a:lnTo>
                <a:lnTo>
                  <a:pt x="1593850" y="695325"/>
                </a:lnTo>
                <a:lnTo>
                  <a:pt x="1651000" y="757238"/>
                </a:lnTo>
                <a:lnTo>
                  <a:pt x="1704181" y="823119"/>
                </a:lnTo>
                <a:lnTo>
                  <a:pt x="1755775" y="889794"/>
                </a:lnTo>
                <a:lnTo>
                  <a:pt x="1804194" y="960438"/>
                </a:lnTo>
                <a:lnTo>
                  <a:pt x="1850231" y="1031875"/>
                </a:lnTo>
                <a:lnTo>
                  <a:pt x="1894681" y="1106488"/>
                </a:lnTo>
                <a:lnTo>
                  <a:pt x="1935956" y="1181100"/>
                </a:lnTo>
                <a:lnTo>
                  <a:pt x="1974056" y="1258888"/>
                </a:lnTo>
                <a:lnTo>
                  <a:pt x="2008981" y="1339850"/>
                </a:lnTo>
                <a:lnTo>
                  <a:pt x="2040731" y="1420019"/>
                </a:lnTo>
                <a:lnTo>
                  <a:pt x="2070100" y="1504157"/>
                </a:lnTo>
                <a:lnTo>
                  <a:pt x="839284" y="1903889"/>
                </a:lnTo>
                <a:lnTo>
                  <a:pt x="0" y="1293264"/>
                </a:lnTo>
                <a:close/>
              </a:path>
            </a:pathLst>
          </a:custGeom>
          <a:solidFill>
            <a:srgbClr val="BFBCC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5" name="TextBox 14">
            <a:extLst>
              <a:ext uri="{FF2B5EF4-FFF2-40B4-BE49-F238E27FC236}">
                <a16:creationId xmlns:a16="http://schemas.microsoft.com/office/drawing/2014/main" id="{CAD0D292-3DDE-1AFD-A8AC-02EAC28AC477}"/>
              </a:ext>
            </a:extLst>
          </p:cNvPr>
          <p:cNvSpPr txBox="1"/>
          <p:nvPr userDrawn="1"/>
        </p:nvSpPr>
        <p:spPr>
          <a:xfrm>
            <a:off x="6232327" y="953018"/>
            <a:ext cx="2058577" cy="369332"/>
          </a:xfrm>
          <a:prstGeom prst="rect">
            <a:avLst/>
          </a:prstGeom>
          <a:noFill/>
        </p:spPr>
        <p:txBody>
          <a:bodyPr wrap="square" rtlCol="0">
            <a:spAutoFit/>
          </a:bodyPr>
          <a:lstStyle/>
          <a:p>
            <a:r>
              <a:rPr lang="en-US" b="1">
                <a:solidFill>
                  <a:schemeClr val="tx1">
                    <a:lumMod val="85000"/>
                    <a:lumOff val="15000"/>
                  </a:schemeClr>
                </a:solidFill>
                <a:latin typeface="Gentona Book" pitchFamily="2" charset="77"/>
                <a:cs typeface="Times New Roman"/>
              </a:rPr>
              <a:t>Meg Kamman</a:t>
            </a:r>
            <a:endParaRPr lang="en-US" b="1">
              <a:solidFill>
                <a:schemeClr val="tx1">
                  <a:lumMod val="85000"/>
                  <a:lumOff val="15000"/>
                </a:schemeClr>
              </a:solidFill>
              <a:latin typeface="Gentona Book" pitchFamily="2" charset="77"/>
            </a:endParaRPr>
          </a:p>
        </p:txBody>
      </p:sp>
      <p:sp>
        <p:nvSpPr>
          <p:cNvPr id="16" name="Rectangle 15">
            <a:extLst>
              <a:ext uri="{FF2B5EF4-FFF2-40B4-BE49-F238E27FC236}">
                <a16:creationId xmlns:a16="http://schemas.microsoft.com/office/drawing/2014/main" id="{4CC1F883-EFFE-44B8-AC7A-FE6E4458EA2F}"/>
              </a:ext>
            </a:extLst>
          </p:cNvPr>
          <p:cNvSpPr/>
          <p:nvPr userDrawn="1"/>
        </p:nvSpPr>
        <p:spPr>
          <a:xfrm>
            <a:off x="6423932" y="1241707"/>
            <a:ext cx="1917192" cy="276999"/>
          </a:xfrm>
          <a:prstGeom prst="rect">
            <a:avLst/>
          </a:prstGeom>
        </p:spPr>
        <p:txBody>
          <a:bodyPr wrap="square">
            <a:spAutoFit/>
          </a:bodyPr>
          <a:lstStyle/>
          <a:p>
            <a:r>
              <a:rPr lang="en-US" sz="1200">
                <a:effectLst>
                  <a:outerShdw blurRad="38100" dist="38100" dir="2700000" algn="tl">
                    <a:srgbClr val="000000">
                      <a:alpha val="43137"/>
                    </a:srgbClr>
                  </a:outerShdw>
                </a:effectLst>
                <a:latin typeface="+mj-lt"/>
              </a:rPr>
              <a:t>Co-Director (UF)</a:t>
            </a:r>
            <a:endParaRPr lang="en-US" sz="1200">
              <a:solidFill>
                <a:schemeClr val="bg1"/>
              </a:solidFill>
              <a:effectLst>
                <a:outerShdw blurRad="38100" dist="38100" dir="2700000" algn="tl">
                  <a:srgbClr val="000000">
                    <a:alpha val="43137"/>
                  </a:srgbClr>
                </a:outerShdw>
              </a:effectLst>
              <a:latin typeface="+mj-lt"/>
            </a:endParaRPr>
          </a:p>
        </p:txBody>
      </p:sp>
      <p:sp>
        <p:nvSpPr>
          <p:cNvPr id="17" name="Rectangle 16">
            <a:extLst>
              <a:ext uri="{FF2B5EF4-FFF2-40B4-BE49-F238E27FC236}">
                <a16:creationId xmlns:a16="http://schemas.microsoft.com/office/drawing/2014/main" id="{449C4EA4-A340-5D15-ED43-BF0C982F56D3}"/>
              </a:ext>
            </a:extLst>
          </p:cNvPr>
          <p:cNvSpPr/>
          <p:nvPr userDrawn="1"/>
        </p:nvSpPr>
        <p:spPr>
          <a:xfrm>
            <a:off x="6260115" y="1505447"/>
            <a:ext cx="1917192" cy="707886"/>
          </a:xfrm>
          <a:prstGeom prst="rect">
            <a:avLst/>
          </a:prstGeom>
        </p:spPr>
        <p:txBody>
          <a:bodyPr wrap="square">
            <a:spAutoFit/>
          </a:bodyPr>
          <a:lstStyle/>
          <a:p>
            <a:pPr algn="ctr"/>
            <a:r>
              <a:rPr lang="en-US" sz="1000">
                <a:effectLst>
                  <a:outerShdw blurRad="38100" dist="38100" dir="2700000" algn="tl">
                    <a:srgbClr val="000000">
                      <a:alpha val="43137"/>
                    </a:srgbClr>
                  </a:outerShdw>
                </a:effectLst>
                <a:latin typeface="+mj-lt"/>
              </a:rPr>
              <a:t>Activity 1: TA Incubator</a:t>
            </a:r>
          </a:p>
          <a:p>
            <a:pPr algn="ctr"/>
            <a:r>
              <a:rPr lang="en-US" sz="1000">
                <a:effectLst>
                  <a:outerShdw blurRad="38100" dist="38100" dir="2700000" algn="tl">
                    <a:srgbClr val="000000">
                      <a:alpha val="43137"/>
                    </a:srgbClr>
                  </a:outerShdw>
                </a:effectLst>
                <a:latin typeface="+mj-lt"/>
              </a:rPr>
              <a:t>Activity 3: Targeted Prep</a:t>
            </a:r>
          </a:p>
          <a:p>
            <a:pPr algn="ctr"/>
            <a:r>
              <a:rPr lang="en-US" sz="1000">
                <a:effectLst>
                  <a:outerShdw blurRad="38100" dist="38100" dir="2700000" algn="tl">
                    <a:srgbClr val="000000">
                      <a:alpha val="43137"/>
                    </a:srgbClr>
                  </a:outerShdw>
                </a:effectLst>
                <a:latin typeface="+mj-lt"/>
              </a:rPr>
              <a:t>Activity 6: Cross-State Collaboration  </a:t>
            </a:r>
          </a:p>
        </p:txBody>
      </p:sp>
      <p:sp>
        <p:nvSpPr>
          <p:cNvPr id="18" name="Freeform 17">
            <a:extLst>
              <a:ext uri="{FF2B5EF4-FFF2-40B4-BE49-F238E27FC236}">
                <a16:creationId xmlns:a16="http://schemas.microsoft.com/office/drawing/2014/main" id="{4CB756AE-0FC9-47EE-5BDB-91690263532A}"/>
              </a:ext>
            </a:extLst>
          </p:cNvPr>
          <p:cNvSpPr>
            <a:spLocks/>
          </p:cNvSpPr>
          <p:nvPr userDrawn="1"/>
        </p:nvSpPr>
        <p:spPr bwMode="auto">
          <a:xfrm>
            <a:off x="6769329" y="2205320"/>
            <a:ext cx="1897134" cy="2792846"/>
          </a:xfrm>
          <a:custGeom>
            <a:avLst/>
            <a:gdLst>
              <a:gd name="connsiteX0" fmla="*/ 1545974 w 1653130"/>
              <a:gd name="connsiteY0" fmla="*/ 0 h 2433638"/>
              <a:gd name="connsiteX1" fmla="*/ 1572168 w 1653130"/>
              <a:gd name="connsiteY1" fmla="*/ 85697 h 2433638"/>
              <a:gd name="connsiteX2" fmla="*/ 1593599 w 1653130"/>
              <a:gd name="connsiteY2" fmla="*/ 169014 h 2433638"/>
              <a:gd name="connsiteX3" fmla="*/ 1613443 w 1653130"/>
              <a:gd name="connsiteY3" fmla="*/ 254711 h 2433638"/>
              <a:gd name="connsiteX4" fmla="*/ 1626936 w 1653130"/>
              <a:gd name="connsiteY4" fmla="*/ 339614 h 2433638"/>
              <a:gd name="connsiteX5" fmla="*/ 1639636 w 1653130"/>
              <a:gd name="connsiteY5" fmla="*/ 425312 h 2433638"/>
              <a:gd name="connsiteX6" fmla="*/ 1646780 w 1653130"/>
              <a:gd name="connsiteY6" fmla="*/ 510215 h 2433638"/>
              <a:gd name="connsiteX7" fmla="*/ 1651543 w 1653130"/>
              <a:gd name="connsiteY7" fmla="*/ 595912 h 2433638"/>
              <a:gd name="connsiteX8" fmla="*/ 1653130 w 1653130"/>
              <a:gd name="connsiteY8" fmla="*/ 681609 h 2433638"/>
              <a:gd name="connsiteX9" fmla="*/ 1651543 w 1653130"/>
              <a:gd name="connsiteY9" fmla="*/ 766513 h 2433638"/>
              <a:gd name="connsiteX10" fmla="*/ 1645193 w 1653130"/>
              <a:gd name="connsiteY10" fmla="*/ 850623 h 2433638"/>
              <a:gd name="connsiteX11" fmla="*/ 1638049 w 1653130"/>
              <a:gd name="connsiteY11" fmla="*/ 933939 h 2433638"/>
              <a:gd name="connsiteX12" fmla="*/ 1625349 w 1653130"/>
              <a:gd name="connsiteY12" fmla="*/ 1018050 h 2433638"/>
              <a:gd name="connsiteX13" fmla="*/ 1610268 w 1653130"/>
              <a:gd name="connsiteY13" fmla="*/ 1101366 h 2433638"/>
              <a:gd name="connsiteX14" fmla="*/ 1592011 w 1653130"/>
              <a:gd name="connsiteY14" fmla="*/ 1183889 h 2433638"/>
              <a:gd name="connsiteX15" fmla="*/ 1570580 w 1653130"/>
              <a:gd name="connsiteY15" fmla="*/ 1264825 h 2433638"/>
              <a:gd name="connsiteX16" fmla="*/ 1545974 w 1653130"/>
              <a:gd name="connsiteY16" fmla="*/ 1345762 h 2433638"/>
              <a:gd name="connsiteX17" fmla="*/ 1518986 w 1653130"/>
              <a:gd name="connsiteY17" fmla="*/ 1424317 h 2433638"/>
              <a:gd name="connsiteX18" fmla="*/ 1488030 w 1653130"/>
              <a:gd name="connsiteY18" fmla="*/ 1503666 h 2433638"/>
              <a:gd name="connsiteX19" fmla="*/ 1454693 w 1653130"/>
              <a:gd name="connsiteY19" fmla="*/ 1579841 h 2433638"/>
              <a:gd name="connsiteX20" fmla="*/ 1418180 w 1653130"/>
              <a:gd name="connsiteY20" fmla="*/ 1656017 h 2433638"/>
              <a:gd name="connsiteX21" fmla="*/ 1378493 w 1653130"/>
              <a:gd name="connsiteY21" fmla="*/ 1730605 h 2433638"/>
              <a:gd name="connsiteX22" fmla="*/ 1335630 w 1653130"/>
              <a:gd name="connsiteY22" fmla="*/ 1804400 h 2433638"/>
              <a:gd name="connsiteX23" fmla="*/ 1290386 w 1653130"/>
              <a:gd name="connsiteY23" fmla="*/ 1875814 h 2433638"/>
              <a:gd name="connsiteX24" fmla="*/ 1242761 w 1653130"/>
              <a:gd name="connsiteY24" fmla="*/ 1945641 h 2433638"/>
              <a:gd name="connsiteX25" fmla="*/ 1191168 w 1653130"/>
              <a:gd name="connsiteY25" fmla="*/ 2013088 h 2433638"/>
              <a:gd name="connsiteX26" fmla="*/ 1137986 w 1653130"/>
              <a:gd name="connsiteY26" fmla="*/ 2079741 h 2433638"/>
              <a:gd name="connsiteX27" fmla="*/ 1080043 w 1653130"/>
              <a:gd name="connsiteY27" fmla="*/ 2144014 h 2433638"/>
              <a:gd name="connsiteX28" fmla="*/ 1020511 w 1653130"/>
              <a:gd name="connsiteY28" fmla="*/ 2205906 h 2433638"/>
              <a:gd name="connsiteX29" fmla="*/ 959393 w 1653130"/>
              <a:gd name="connsiteY29" fmla="*/ 2265418 h 2433638"/>
              <a:gd name="connsiteX30" fmla="*/ 894305 w 1653130"/>
              <a:gd name="connsiteY30" fmla="*/ 2323343 h 2433638"/>
              <a:gd name="connsiteX31" fmla="*/ 826836 w 1653130"/>
              <a:gd name="connsiteY31" fmla="*/ 2379681 h 2433638"/>
              <a:gd name="connsiteX32" fmla="*/ 756986 w 1653130"/>
              <a:gd name="connsiteY32" fmla="*/ 2433638 h 2433638"/>
              <a:gd name="connsiteX33" fmla="*/ 0 w 1653130"/>
              <a:gd name="connsiteY33" fmla="*/ 1393063 h 2433638"/>
              <a:gd name="connsiteX34" fmla="*/ 322797 w 1653130"/>
              <a:gd name="connsiteY34" fmla="*/ 398212 h 24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53130" h="2433638">
                <a:moveTo>
                  <a:pt x="1545974" y="0"/>
                </a:moveTo>
                <a:lnTo>
                  <a:pt x="1572168" y="85697"/>
                </a:lnTo>
                <a:lnTo>
                  <a:pt x="1593599" y="169014"/>
                </a:lnTo>
                <a:lnTo>
                  <a:pt x="1613443" y="254711"/>
                </a:lnTo>
                <a:lnTo>
                  <a:pt x="1626936" y="339614"/>
                </a:lnTo>
                <a:lnTo>
                  <a:pt x="1639636" y="425312"/>
                </a:lnTo>
                <a:lnTo>
                  <a:pt x="1646780" y="510215"/>
                </a:lnTo>
                <a:lnTo>
                  <a:pt x="1651543" y="595912"/>
                </a:lnTo>
                <a:lnTo>
                  <a:pt x="1653130" y="681609"/>
                </a:lnTo>
                <a:lnTo>
                  <a:pt x="1651543" y="766513"/>
                </a:lnTo>
                <a:lnTo>
                  <a:pt x="1645193" y="850623"/>
                </a:lnTo>
                <a:lnTo>
                  <a:pt x="1638049" y="933939"/>
                </a:lnTo>
                <a:lnTo>
                  <a:pt x="1625349" y="1018050"/>
                </a:lnTo>
                <a:lnTo>
                  <a:pt x="1610268" y="1101366"/>
                </a:lnTo>
                <a:lnTo>
                  <a:pt x="1592011" y="1183889"/>
                </a:lnTo>
                <a:lnTo>
                  <a:pt x="1570580" y="1264825"/>
                </a:lnTo>
                <a:lnTo>
                  <a:pt x="1545974" y="1345762"/>
                </a:lnTo>
                <a:lnTo>
                  <a:pt x="1518986" y="1424317"/>
                </a:lnTo>
                <a:lnTo>
                  <a:pt x="1488030" y="1503666"/>
                </a:lnTo>
                <a:lnTo>
                  <a:pt x="1454693" y="1579841"/>
                </a:lnTo>
                <a:lnTo>
                  <a:pt x="1418180" y="1656017"/>
                </a:lnTo>
                <a:lnTo>
                  <a:pt x="1378493" y="1730605"/>
                </a:lnTo>
                <a:lnTo>
                  <a:pt x="1335630" y="1804400"/>
                </a:lnTo>
                <a:lnTo>
                  <a:pt x="1290386" y="1875814"/>
                </a:lnTo>
                <a:lnTo>
                  <a:pt x="1242761" y="1945641"/>
                </a:lnTo>
                <a:lnTo>
                  <a:pt x="1191168" y="2013088"/>
                </a:lnTo>
                <a:lnTo>
                  <a:pt x="1137986" y="2079741"/>
                </a:lnTo>
                <a:lnTo>
                  <a:pt x="1080043" y="2144014"/>
                </a:lnTo>
                <a:lnTo>
                  <a:pt x="1020511" y="2205906"/>
                </a:lnTo>
                <a:lnTo>
                  <a:pt x="959393" y="2265418"/>
                </a:lnTo>
                <a:lnTo>
                  <a:pt x="894305" y="2323343"/>
                </a:lnTo>
                <a:lnTo>
                  <a:pt x="826836" y="2379681"/>
                </a:lnTo>
                <a:lnTo>
                  <a:pt x="756986" y="2433638"/>
                </a:lnTo>
                <a:lnTo>
                  <a:pt x="0" y="1393063"/>
                </a:lnTo>
                <a:lnTo>
                  <a:pt x="322797" y="398212"/>
                </a:lnTo>
                <a:close/>
              </a:path>
            </a:pathLst>
          </a:cu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9" name="TextBox 18">
            <a:extLst>
              <a:ext uri="{FF2B5EF4-FFF2-40B4-BE49-F238E27FC236}">
                <a16:creationId xmlns:a16="http://schemas.microsoft.com/office/drawing/2014/main" id="{3D2FD964-083E-E5A8-3D80-40625A066153}"/>
              </a:ext>
            </a:extLst>
          </p:cNvPr>
          <p:cNvSpPr txBox="1"/>
          <p:nvPr userDrawn="1"/>
        </p:nvSpPr>
        <p:spPr>
          <a:xfrm>
            <a:off x="7014796" y="2899947"/>
            <a:ext cx="2170787" cy="369332"/>
          </a:xfrm>
          <a:prstGeom prst="rect">
            <a:avLst/>
          </a:prstGeom>
          <a:noFill/>
        </p:spPr>
        <p:txBody>
          <a:bodyPr wrap="square" rtlCol="0">
            <a:spAutoFit/>
          </a:bodyPr>
          <a:lstStyle/>
          <a:p>
            <a:r>
              <a:rPr lang="en-US" b="1">
                <a:solidFill>
                  <a:schemeClr val="tx1">
                    <a:lumMod val="85000"/>
                    <a:lumOff val="15000"/>
                  </a:schemeClr>
                </a:solidFill>
                <a:latin typeface="Gentona Book" pitchFamily="2" charset="77"/>
              </a:rPr>
              <a:t>Lindsey Hayes</a:t>
            </a:r>
          </a:p>
        </p:txBody>
      </p:sp>
      <p:sp>
        <p:nvSpPr>
          <p:cNvPr id="20" name="Rectangle 19">
            <a:extLst>
              <a:ext uri="{FF2B5EF4-FFF2-40B4-BE49-F238E27FC236}">
                <a16:creationId xmlns:a16="http://schemas.microsoft.com/office/drawing/2014/main" id="{EA7E9530-5056-1CFC-9029-480AAC26DA79}"/>
              </a:ext>
            </a:extLst>
          </p:cNvPr>
          <p:cNvSpPr/>
          <p:nvPr userDrawn="1"/>
        </p:nvSpPr>
        <p:spPr>
          <a:xfrm>
            <a:off x="7191545" y="3187094"/>
            <a:ext cx="1796533" cy="276999"/>
          </a:xfrm>
          <a:prstGeom prst="rect">
            <a:avLst/>
          </a:prstGeom>
        </p:spPr>
        <p:txBody>
          <a:bodyPr wrap="square">
            <a:spAutoFit/>
          </a:bodyPr>
          <a:lstStyle/>
          <a:p>
            <a:r>
              <a:rPr lang="en-US" sz="1200">
                <a:effectLst>
                  <a:outerShdw blurRad="38100" dist="38100" dir="2700000" algn="tl">
                    <a:srgbClr val="000000">
                      <a:alpha val="43137"/>
                    </a:srgbClr>
                  </a:outerShdw>
                </a:effectLst>
                <a:latin typeface="+mj-lt"/>
              </a:rPr>
              <a:t>Co-Director (AIR)</a:t>
            </a:r>
          </a:p>
        </p:txBody>
      </p:sp>
      <p:sp>
        <p:nvSpPr>
          <p:cNvPr id="21" name="Rectangle 20">
            <a:extLst>
              <a:ext uri="{FF2B5EF4-FFF2-40B4-BE49-F238E27FC236}">
                <a16:creationId xmlns:a16="http://schemas.microsoft.com/office/drawing/2014/main" id="{27F1DDDE-EAF8-256C-EBBD-104075DDF3D8}"/>
              </a:ext>
            </a:extLst>
          </p:cNvPr>
          <p:cNvSpPr/>
          <p:nvPr userDrawn="1"/>
        </p:nvSpPr>
        <p:spPr>
          <a:xfrm>
            <a:off x="7101771" y="3469218"/>
            <a:ext cx="2211887" cy="253916"/>
          </a:xfrm>
          <a:prstGeom prst="rect">
            <a:avLst/>
          </a:prstGeom>
        </p:spPr>
        <p:txBody>
          <a:bodyPr wrap="square">
            <a:spAutoFit/>
          </a:bodyPr>
          <a:lstStyle/>
          <a:p>
            <a:r>
              <a:rPr lang="en-US" sz="1050">
                <a:effectLst>
                  <a:outerShdw blurRad="38100" dist="38100" dir="2700000" algn="tl">
                    <a:srgbClr val="000000">
                      <a:alpha val="43137"/>
                    </a:srgbClr>
                  </a:outerShdw>
                </a:effectLst>
                <a:latin typeface="+mj-lt"/>
              </a:rPr>
              <a:t>Activity 4: Intensive TA</a:t>
            </a:r>
          </a:p>
        </p:txBody>
      </p:sp>
      <p:pic>
        <p:nvPicPr>
          <p:cNvPr id="22" name="Picture 21" descr="A child smiling for the camera&#10;&#10;Description automatically generated with low confidence">
            <a:extLst>
              <a:ext uri="{FF2B5EF4-FFF2-40B4-BE49-F238E27FC236}">
                <a16:creationId xmlns:a16="http://schemas.microsoft.com/office/drawing/2014/main" id="{5E14E053-424A-2FBE-0F82-98378B23F1CB}"/>
              </a:ext>
            </a:extLst>
          </p:cNvPr>
          <p:cNvPicPr>
            <a:picLocks noChangeAspect="1"/>
          </p:cNvPicPr>
          <p:nvPr userDrawn="1"/>
        </p:nvPicPr>
        <p:blipFill rotWithShape="1">
          <a:blip r:embed="rId3"/>
          <a:srcRect l="1178" r="3510" b="-1"/>
          <a:stretch/>
        </p:blipFill>
        <p:spPr>
          <a:xfrm>
            <a:off x="2552166" y="4764996"/>
            <a:ext cx="988673" cy="1383083"/>
          </a:xfrm>
          <a:prstGeom prst="rect">
            <a:avLst/>
          </a:prstGeom>
          <a:ln w="57150">
            <a:solidFill>
              <a:srgbClr val="1F4D79"/>
            </a:solidFill>
          </a:ln>
        </p:spPr>
      </p:pic>
      <p:sp>
        <p:nvSpPr>
          <p:cNvPr id="23" name="Freeform 22">
            <a:extLst>
              <a:ext uri="{FF2B5EF4-FFF2-40B4-BE49-F238E27FC236}">
                <a16:creationId xmlns:a16="http://schemas.microsoft.com/office/drawing/2014/main" id="{23C418FA-42CC-9425-8C28-D65FA2A3291F}"/>
              </a:ext>
            </a:extLst>
          </p:cNvPr>
          <p:cNvSpPr>
            <a:spLocks/>
          </p:cNvSpPr>
          <p:nvPr userDrawn="1"/>
        </p:nvSpPr>
        <p:spPr bwMode="auto">
          <a:xfrm rot="4326134">
            <a:off x="5073390" y="3291801"/>
            <a:ext cx="1880467" cy="2768310"/>
          </a:xfrm>
          <a:custGeom>
            <a:avLst/>
            <a:gdLst>
              <a:gd name="connsiteX0" fmla="*/ 1545974 w 1653130"/>
              <a:gd name="connsiteY0" fmla="*/ 0 h 2433638"/>
              <a:gd name="connsiteX1" fmla="*/ 1572168 w 1653130"/>
              <a:gd name="connsiteY1" fmla="*/ 85697 h 2433638"/>
              <a:gd name="connsiteX2" fmla="*/ 1593599 w 1653130"/>
              <a:gd name="connsiteY2" fmla="*/ 169014 h 2433638"/>
              <a:gd name="connsiteX3" fmla="*/ 1613443 w 1653130"/>
              <a:gd name="connsiteY3" fmla="*/ 254711 h 2433638"/>
              <a:gd name="connsiteX4" fmla="*/ 1626936 w 1653130"/>
              <a:gd name="connsiteY4" fmla="*/ 339614 h 2433638"/>
              <a:gd name="connsiteX5" fmla="*/ 1639636 w 1653130"/>
              <a:gd name="connsiteY5" fmla="*/ 425312 h 2433638"/>
              <a:gd name="connsiteX6" fmla="*/ 1646780 w 1653130"/>
              <a:gd name="connsiteY6" fmla="*/ 510215 h 2433638"/>
              <a:gd name="connsiteX7" fmla="*/ 1651543 w 1653130"/>
              <a:gd name="connsiteY7" fmla="*/ 595912 h 2433638"/>
              <a:gd name="connsiteX8" fmla="*/ 1653130 w 1653130"/>
              <a:gd name="connsiteY8" fmla="*/ 681609 h 2433638"/>
              <a:gd name="connsiteX9" fmla="*/ 1651543 w 1653130"/>
              <a:gd name="connsiteY9" fmla="*/ 766513 h 2433638"/>
              <a:gd name="connsiteX10" fmla="*/ 1645193 w 1653130"/>
              <a:gd name="connsiteY10" fmla="*/ 850623 h 2433638"/>
              <a:gd name="connsiteX11" fmla="*/ 1638049 w 1653130"/>
              <a:gd name="connsiteY11" fmla="*/ 933939 h 2433638"/>
              <a:gd name="connsiteX12" fmla="*/ 1625349 w 1653130"/>
              <a:gd name="connsiteY12" fmla="*/ 1018050 h 2433638"/>
              <a:gd name="connsiteX13" fmla="*/ 1610268 w 1653130"/>
              <a:gd name="connsiteY13" fmla="*/ 1101366 h 2433638"/>
              <a:gd name="connsiteX14" fmla="*/ 1592011 w 1653130"/>
              <a:gd name="connsiteY14" fmla="*/ 1183889 h 2433638"/>
              <a:gd name="connsiteX15" fmla="*/ 1570580 w 1653130"/>
              <a:gd name="connsiteY15" fmla="*/ 1264825 h 2433638"/>
              <a:gd name="connsiteX16" fmla="*/ 1545974 w 1653130"/>
              <a:gd name="connsiteY16" fmla="*/ 1345762 h 2433638"/>
              <a:gd name="connsiteX17" fmla="*/ 1518986 w 1653130"/>
              <a:gd name="connsiteY17" fmla="*/ 1424317 h 2433638"/>
              <a:gd name="connsiteX18" fmla="*/ 1488030 w 1653130"/>
              <a:gd name="connsiteY18" fmla="*/ 1503666 h 2433638"/>
              <a:gd name="connsiteX19" fmla="*/ 1454693 w 1653130"/>
              <a:gd name="connsiteY19" fmla="*/ 1579841 h 2433638"/>
              <a:gd name="connsiteX20" fmla="*/ 1418180 w 1653130"/>
              <a:gd name="connsiteY20" fmla="*/ 1656017 h 2433638"/>
              <a:gd name="connsiteX21" fmla="*/ 1378493 w 1653130"/>
              <a:gd name="connsiteY21" fmla="*/ 1730605 h 2433638"/>
              <a:gd name="connsiteX22" fmla="*/ 1335630 w 1653130"/>
              <a:gd name="connsiteY22" fmla="*/ 1804400 h 2433638"/>
              <a:gd name="connsiteX23" fmla="*/ 1290386 w 1653130"/>
              <a:gd name="connsiteY23" fmla="*/ 1875814 h 2433638"/>
              <a:gd name="connsiteX24" fmla="*/ 1242761 w 1653130"/>
              <a:gd name="connsiteY24" fmla="*/ 1945641 h 2433638"/>
              <a:gd name="connsiteX25" fmla="*/ 1191168 w 1653130"/>
              <a:gd name="connsiteY25" fmla="*/ 2013088 h 2433638"/>
              <a:gd name="connsiteX26" fmla="*/ 1137986 w 1653130"/>
              <a:gd name="connsiteY26" fmla="*/ 2079741 h 2433638"/>
              <a:gd name="connsiteX27" fmla="*/ 1080043 w 1653130"/>
              <a:gd name="connsiteY27" fmla="*/ 2144014 h 2433638"/>
              <a:gd name="connsiteX28" fmla="*/ 1020511 w 1653130"/>
              <a:gd name="connsiteY28" fmla="*/ 2205906 h 2433638"/>
              <a:gd name="connsiteX29" fmla="*/ 959393 w 1653130"/>
              <a:gd name="connsiteY29" fmla="*/ 2265418 h 2433638"/>
              <a:gd name="connsiteX30" fmla="*/ 894305 w 1653130"/>
              <a:gd name="connsiteY30" fmla="*/ 2323343 h 2433638"/>
              <a:gd name="connsiteX31" fmla="*/ 826836 w 1653130"/>
              <a:gd name="connsiteY31" fmla="*/ 2379681 h 2433638"/>
              <a:gd name="connsiteX32" fmla="*/ 756986 w 1653130"/>
              <a:gd name="connsiteY32" fmla="*/ 2433638 h 2433638"/>
              <a:gd name="connsiteX33" fmla="*/ 0 w 1653130"/>
              <a:gd name="connsiteY33" fmla="*/ 1393063 h 2433638"/>
              <a:gd name="connsiteX34" fmla="*/ 322797 w 1653130"/>
              <a:gd name="connsiteY34" fmla="*/ 398212 h 24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53130" h="2433638">
                <a:moveTo>
                  <a:pt x="1545974" y="0"/>
                </a:moveTo>
                <a:lnTo>
                  <a:pt x="1572168" y="85697"/>
                </a:lnTo>
                <a:lnTo>
                  <a:pt x="1593599" y="169014"/>
                </a:lnTo>
                <a:lnTo>
                  <a:pt x="1613443" y="254711"/>
                </a:lnTo>
                <a:lnTo>
                  <a:pt x="1626936" y="339614"/>
                </a:lnTo>
                <a:lnTo>
                  <a:pt x="1639636" y="425312"/>
                </a:lnTo>
                <a:lnTo>
                  <a:pt x="1646780" y="510215"/>
                </a:lnTo>
                <a:lnTo>
                  <a:pt x="1651543" y="595912"/>
                </a:lnTo>
                <a:lnTo>
                  <a:pt x="1653130" y="681609"/>
                </a:lnTo>
                <a:lnTo>
                  <a:pt x="1651543" y="766513"/>
                </a:lnTo>
                <a:lnTo>
                  <a:pt x="1645193" y="850623"/>
                </a:lnTo>
                <a:lnTo>
                  <a:pt x="1638049" y="933939"/>
                </a:lnTo>
                <a:lnTo>
                  <a:pt x="1625349" y="1018050"/>
                </a:lnTo>
                <a:lnTo>
                  <a:pt x="1610268" y="1101366"/>
                </a:lnTo>
                <a:lnTo>
                  <a:pt x="1592011" y="1183889"/>
                </a:lnTo>
                <a:lnTo>
                  <a:pt x="1570580" y="1264825"/>
                </a:lnTo>
                <a:lnTo>
                  <a:pt x="1545974" y="1345762"/>
                </a:lnTo>
                <a:lnTo>
                  <a:pt x="1518986" y="1424317"/>
                </a:lnTo>
                <a:lnTo>
                  <a:pt x="1488030" y="1503666"/>
                </a:lnTo>
                <a:lnTo>
                  <a:pt x="1454693" y="1579841"/>
                </a:lnTo>
                <a:lnTo>
                  <a:pt x="1418180" y="1656017"/>
                </a:lnTo>
                <a:lnTo>
                  <a:pt x="1378493" y="1730605"/>
                </a:lnTo>
                <a:lnTo>
                  <a:pt x="1335630" y="1804400"/>
                </a:lnTo>
                <a:lnTo>
                  <a:pt x="1290386" y="1875814"/>
                </a:lnTo>
                <a:lnTo>
                  <a:pt x="1242761" y="1945641"/>
                </a:lnTo>
                <a:lnTo>
                  <a:pt x="1191168" y="2013088"/>
                </a:lnTo>
                <a:lnTo>
                  <a:pt x="1137986" y="2079741"/>
                </a:lnTo>
                <a:lnTo>
                  <a:pt x="1080043" y="2144014"/>
                </a:lnTo>
                <a:lnTo>
                  <a:pt x="1020511" y="2205906"/>
                </a:lnTo>
                <a:lnTo>
                  <a:pt x="959393" y="2265418"/>
                </a:lnTo>
                <a:lnTo>
                  <a:pt x="894305" y="2323343"/>
                </a:lnTo>
                <a:lnTo>
                  <a:pt x="826836" y="2379681"/>
                </a:lnTo>
                <a:lnTo>
                  <a:pt x="756986" y="2433638"/>
                </a:lnTo>
                <a:lnTo>
                  <a:pt x="0" y="1393063"/>
                </a:lnTo>
                <a:lnTo>
                  <a:pt x="322797" y="398212"/>
                </a:lnTo>
                <a:close/>
              </a:path>
            </a:pathLst>
          </a:custGeom>
          <a:solidFill>
            <a:srgbClr val="3A97F2"/>
          </a:solidFill>
          <a:ln>
            <a:noFill/>
          </a:ln>
        </p:spPr>
        <p:txBody>
          <a:bodyPr vert="horz" wrap="square" lIns="91440" tIns="45720" rIns="91440" bIns="45720" numCol="1" anchor="t" anchorCtr="0" compatLnSpc="1">
            <a:prstTxWarp prst="textNoShape">
              <a:avLst/>
            </a:prstTxWarp>
            <a:noAutofit/>
          </a:bodyPr>
          <a:lstStyle/>
          <a:p>
            <a:endParaRPr lang="en-US">
              <a:solidFill>
                <a:srgbClr val="002C4C"/>
              </a:solidFill>
            </a:endParaRPr>
          </a:p>
        </p:txBody>
      </p:sp>
      <p:sp>
        <p:nvSpPr>
          <p:cNvPr id="24" name="TextBox 23">
            <a:extLst>
              <a:ext uri="{FF2B5EF4-FFF2-40B4-BE49-F238E27FC236}">
                <a16:creationId xmlns:a16="http://schemas.microsoft.com/office/drawing/2014/main" id="{FCEABDB0-6F2E-48D6-26EB-0C2A46F7FC88}"/>
              </a:ext>
            </a:extLst>
          </p:cNvPr>
          <p:cNvSpPr txBox="1"/>
          <p:nvPr userDrawn="1"/>
        </p:nvSpPr>
        <p:spPr>
          <a:xfrm>
            <a:off x="3589842" y="5168970"/>
            <a:ext cx="1771470" cy="1092607"/>
          </a:xfrm>
          <a:prstGeom prst="rect">
            <a:avLst/>
          </a:prstGeom>
          <a:noFill/>
        </p:spPr>
        <p:txBody>
          <a:bodyPr wrap="square" rtlCol="0">
            <a:spAutoFit/>
          </a:bodyPr>
          <a:lstStyle/>
          <a:p>
            <a:pPr>
              <a:spcAft>
                <a:spcPts val="600"/>
              </a:spcAft>
            </a:pPr>
            <a:r>
              <a:rPr lang="en-US" b="1">
                <a:latin typeface="Gentona Book" pitchFamily="2" charset="77"/>
              </a:rPr>
              <a:t>Dr. Jocelyn </a:t>
            </a:r>
            <a:r>
              <a:rPr lang="en-US" b="1" err="1">
                <a:latin typeface="Gentona Book" pitchFamily="2" charset="77"/>
              </a:rPr>
              <a:t>Cooledge</a:t>
            </a:r>
            <a:endParaRPr lang="en-US" b="1">
              <a:latin typeface="Gentona Book" pitchFamily="2" charset="77"/>
            </a:endParaRPr>
          </a:p>
          <a:p>
            <a:pPr>
              <a:spcAft>
                <a:spcPts val="600"/>
              </a:spcAft>
            </a:pPr>
            <a:r>
              <a:rPr lang="en-US" sz="1200">
                <a:latin typeface="+mj-lt"/>
              </a:rPr>
              <a:t>External Evaluator (Center Street Consulting) </a:t>
            </a:r>
          </a:p>
        </p:txBody>
      </p:sp>
      <p:sp>
        <p:nvSpPr>
          <p:cNvPr id="25" name="Rectangle 24">
            <a:extLst>
              <a:ext uri="{FF2B5EF4-FFF2-40B4-BE49-F238E27FC236}">
                <a16:creationId xmlns:a16="http://schemas.microsoft.com/office/drawing/2014/main" id="{1D4B659F-2EAA-668E-26AB-EB8C399268AC}"/>
              </a:ext>
            </a:extLst>
          </p:cNvPr>
          <p:cNvSpPr/>
          <p:nvPr userDrawn="1"/>
        </p:nvSpPr>
        <p:spPr>
          <a:xfrm>
            <a:off x="5361312" y="4660742"/>
            <a:ext cx="1824258" cy="276999"/>
          </a:xfrm>
          <a:prstGeom prst="rect">
            <a:avLst/>
          </a:prstGeom>
        </p:spPr>
        <p:txBody>
          <a:bodyPr wrap="square">
            <a:spAutoFit/>
          </a:bodyPr>
          <a:lstStyle/>
          <a:p>
            <a:r>
              <a:rPr lang="en-US" sz="1200">
                <a:effectLst>
                  <a:outerShdw blurRad="38100" dist="38100" dir="2700000" algn="tl">
                    <a:srgbClr val="000000">
                      <a:alpha val="43137"/>
                    </a:srgbClr>
                  </a:outerShdw>
                </a:effectLst>
                <a:latin typeface="+mj-lt"/>
              </a:rPr>
              <a:t>Project Coordinator (UF)</a:t>
            </a:r>
          </a:p>
        </p:txBody>
      </p:sp>
      <p:sp>
        <p:nvSpPr>
          <p:cNvPr id="26" name="TextBox 25">
            <a:extLst>
              <a:ext uri="{FF2B5EF4-FFF2-40B4-BE49-F238E27FC236}">
                <a16:creationId xmlns:a16="http://schemas.microsoft.com/office/drawing/2014/main" id="{872D027F-B0A4-5C54-778C-3A9C4B2206A3}"/>
              </a:ext>
            </a:extLst>
          </p:cNvPr>
          <p:cNvSpPr txBox="1"/>
          <p:nvPr userDrawn="1"/>
        </p:nvSpPr>
        <p:spPr>
          <a:xfrm>
            <a:off x="5366753" y="4288280"/>
            <a:ext cx="2082621" cy="369332"/>
          </a:xfrm>
          <a:prstGeom prst="rect">
            <a:avLst/>
          </a:prstGeom>
          <a:noFill/>
        </p:spPr>
        <p:txBody>
          <a:bodyPr wrap="square" rtlCol="0">
            <a:spAutoFit/>
          </a:bodyPr>
          <a:lstStyle/>
          <a:p>
            <a:r>
              <a:rPr lang="en-US" b="1">
                <a:solidFill>
                  <a:schemeClr val="tx1">
                    <a:lumMod val="85000"/>
                    <a:lumOff val="15000"/>
                  </a:schemeClr>
                </a:solidFill>
                <a:latin typeface="Gentona Book" pitchFamily="2" charset="77"/>
              </a:rPr>
              <a:t>Shari </a:t>
            </a:r>
            <a:r>
              <a:rPr lang="en-US" b="1" err="1">
                <a:solidFill>
                  <a:schemeClr val="tx1">
                    <a:lumMod val="85000"/>
                    <a:lumOff val="15000"/>
                  </a:schemeClr>
                </a:solidFill>
                <a:latin typeface="Gentona Book" pitchFamily="2" charset="77"/>
              </a:rPr>
              <a:t>Ostovar</a:t>
            </a:r>
            <a:endParaRPr lang="en-US" b="1">
              <a:solidFill>
                <a:schemeClr val="tx1">
                  <a:lumMod val="85000"/>
                  <a:lumOff val="15000"/>
                </a:schemeClr>
              </a:solidFill>
              <a:latin typeface="Gentona Book" pitchFamily="2" charset="77"/>
            </a:endParaRPr>
          </a:p>
        </p:txBody>
      </p:sp>
      <p:pic>
        <p:nvPicPr>
          <p:cNvPr id="27" name="Picture 2" descr="A picture containing person, outdoor, smiling&#10;&#10;Description automatically generated">
            <a:extLst>
              <a:ext uri="{FF2B5EF4-FFF2-40B4-BE49-F238E27FC236}">
                <a16:creationId xmlns:a16="http://schemas.microsoft.com/office/drawing/2014/main" id="{22CC7D6A-2D13-8F18-E6D9-FE209ADEA370}"/>
              </a:ext>
            </a:extLst>
          </p:cNvPr>
          <p:cNvPicPr>
            <a:picLocks noChangeAspect="1" noChangeArrowheads="1"/>
          </p:cNvPicPr>
          <p:nvPr userDrawn="1"/>
        </p:nvPicPr>
        <p:blipFill rotWithShape="1">
          <a:blip r:embed="rId4"/>
          <a:srcRect l="14258" r="14258"/>
          <a:stretch/>
        </p:blipFill>
        <p:spPr bwMode="auto">
          <a:xfrm>
            <a:off x="2552166" y="168086"/>
            <a:ext cx="988673" cy="1383088"/>
          </a:xfrm>
          <a:prstGeom prst="rect">
            <a:avLst/>
          </a:prstGeom>
          <a:noFill/>
          <a:ln w="57150">
            <a:solidFill>
              <a:srgbClr val="8BB2D3"/>
            </a:solidFill>
          </a:ln>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15AE3FE3-BFCD-C71C-9C5E-7E7D65E1A9E9}"/>
              </a:ext>
            </a:extLst>
          </p:cNvPr>
          <p:cNvCxnSpPr>
            <a:cxnSpLocks/>
            <a:stCxn id="27" idx="3"/>
          </p:cNvCxnSpPr>
          <p:nvPr userDrawn="1"/>
        </p:nvCxnSpPr>
        <p:spPr>
          <a:xfrm flipV="1">
            <a:off x="3540839" y="849089"/>
            <a:ext cx="1648257" cy="10541"/>
          </a:xfrm>
          <a:prstGeom prst="line">
            <a:avLst/>
          </a:prstGeom>
          <a:ln w="57150">
            <a:solidFill>
              <a:srgbClr val="8BB2D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74F4BA-4C1D-0BDE-8745-9C884A6AB5B0}"/>
              </a:ext>
            </a:extLst>
          </p:cNvPr>
          <p:cNvCxnSpPr>
            <a:cxnSpLocks/>
          </p:cNvCxnSpPr>
          <p:nvPr userDrawn="1"/>
        </p:nvCxnSpPr>
        <p:spPr>
          <a:xfrm flipV="1">
            <a:off x="3320632" y="3450565"/>
            <a:ext cx="1648257" cy="10541"/>
          </a:xfrm>
          <a:prstGeom prst="line">
            <a:avLst/>
          </a:prstGeom>
          <a:ln w="57150">
            <a:solidFill>
              <a:srgbClr val="AAB5B7"/>
            </a:solidFill>
          </a:ln>
        </p:spPr>
        <p:style>
          <a:lnRef idx="1">
            <a:schemeClr val="accent1"/>
          </a:lnRef>
          <a:fillRef idx="0">
            <a:schemeClr val="accent1"/>
          </a:fillRef>
          <a:effectRef idx="0">
            <a:schemeClr val="accent1"/>
          </a:effectRef>
          <a:fontRef idx="minor">
            <a:schemeClr val="tx1"/>
          </a:fontRef>
        </p:style>
      </p:cxnSp>
      <p:pic>
        <p:nvPicPr>
          <p:cNvPr id="30" name="Picture 18" descr="Melinda Leko">
            <a:extLst>
              <a:ext uri="{FF2B5EF4-FFF2-40B4-BE49-F238E27FC236}">
                <a16:creationId xmlns:a16="http://schemas.microsoft.com/office/drawing/2014/main" id="{03E640BB-FB1A-4BD6-2E06-8E7354F66934}"/>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10009" r="18507" b="-1"/>
          <a:stretch/>
        </p:blipFill>
        <p:spPr bwMode="auto">
          <a:xfrm>
            <a:off x="2322131" y="2769562"/>
            <a:ext cx="988677" cy="1383088"/>
          </a:xfrm>
          <a:prstGeom prst="rect">
            <a:avLst/>
          </a:prstGeom>
          <a:noFill/>
          <a:ln w="57150">
            <a:solidFill>
              <a:srgbClr val="AAB5B7"/>
            </a:solidFill>
          </a:ln>
          <a:extLst>
            <a:ext uri="{909E8E84-426E-40DD-AFC4-6F175D3DCCD1}">
              <a14:hiddenFill xmlns:a14="http://schemas.microsoft.com/office/drawing/2010/main">
                <a:solidFill>
                  <a:srgbClr val="FFFFFF"/>
                </a:solidFill>
              </a14:hiddenFill>
            </a:ext>
          </a:extLst>
        </p:spPr>
      </p:pic>
      <p:cxnSp>
        <p:nvCxnSpPr>
          <p:cNvPr id="31" name="Straight Connector 30">
            <a:extLst>
              <a:ext uri="{FF2B5EF4-FFF2-40B4-BE49-F238E27FC236}">
                <a16:creationId xmlns:a16="http://schemas.microsoft.com/office/drawing/2014/main" id="{6A3625C1-6C93-5F99-1FF9-375155B5AF85}"/>
              </a:ext>
            </a:extLst>
          </p:cNvPr>
          <p:cNvCxnSpPr>
            <a:cxnSpLocks/>
          </p:cNvCxnSpPr>
          <p:nvPr userDrawn="1"/>
        </p:nvCxnSpPr>
        <p:spPr>
          <a:xfrm>
            <a:off x="7449374" y="914707"/>
            <a:ext cx="1470108" cy="0"/>
          </a:xfrm>
          <a:prstGeom prst="line">
            <a:avLst/>
          </a:prstGeom>
          <a:ln w="57150">
            <a:solidFill>
              <a:srgbClr val="BFBCC1"/>
            </a:solidFill>
          </a:ln>
        </p:spPr>
        <p:style>
          <a:lnRef idx="1">
            <a:schemeClr val="accent1"/>
          </a:lnRef>
          <a:fillRef idx="0">
            <a:schemeClr val="accent1"/>
          </a:fillRef>
          <a:effectRef idx="0">
            <a:schemeClr val="accent1"/>
          </a:effectRef>
          <a:fontRef idx="minor">
            <a:schemeClr val="tx1"/>
          </a:fontRef>
        </p:style>
      </p:cxnSp>
      <p:pic>
        <p:nvPicPr>
          <p:cNvPr id="32" name="Picture 4" descr="meg kamman">
            <a:extLst>
              <a:ext uri="{FF2B5EF4-FFF2-40B4-BE49-F238E27FC236}">
                <a16:creationId xmlns:a16="http://schemas.microsoft.com/office/drawing/2014/main" id="{44EF546B-1725-1C0C-8E9A-8479717F1048}"/>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22571" r="28820" b="-1"/>
          <a:stretch/>
        </p:blipFill>
        <p:spPr bwMode="auto">
          <a:xfrm>
            <a:off x="8788395" y="191486"/>
            <a:ext cx="986705" cy="1380336"/>
          </a:xfrm>
          <a:prstGeom prst="rect">
            <a:avLst/>
          </a:prstGeom>
          <a:noFill/>
          <a:ln w="57150">
            <a:solidFill>
              <a:srgbClr val="BFBCC1"/>
            </a:solidFill>
          </a:ln>
          <a:extLst>
            <a:ext uri="{909E8E84-426E-40DD-AFC4-6F175D3DCCD1}">
              <a14:hiddenFill xmlns:a14="http://schemas.microsoft.com/office/drawing/2010/main">
                <a:solidFill>
                  <a:srgbClr val="FFFFFF"/>
                </a:solidFill>
              </a14:hiddenFill>
            </a:ext>
          </a:extLst>
        </p:spPr>
      </p:pic>
      <p:cxnSp>
        <p:nvCxnSpPr>
          <p:cNvPr id="33" name="Straight Connector 32">
            <a:extLst>
              <a:ext uri="{FF2B5EF4-FFF2-40B4-BE49-F238E27FC236}">
                <a16:creationId xmlns:a16="http://schemas.microsoft.com/office/drawing/2014/main" id="{05EB488F-0D0E-61AF-8945-C5A5939CDF95}"/>
              </a:ext>
            </a:extLst>
          </p:cNvPr>
          <p:cNvCxnSpPr>
            <a:cxnSpLocks/>
          </p:cNvCxnSpPr>
          <p:nvPr userDrawn="1"/>
        </p:nvCxnSpPr>
        <p:spPr>
          <a:xfrm>
            <a:off x="7784845" y="3492783"/>
            <a:ext cx="1470108" cy="0"/>
          </a:xfrm>
          <a:prstGeom prst="line">
            <a:avLst/>
          </a:prstGeom>
          <a:ln w="57150">
            <a:solidFill>
              <a:srgbClr val="9DC3E6"/>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A56DD692-BFB3-BEF0-4792-21F9B83826A3}"/>
              </a:ext>
            </a:extLst>
          </p:cNvPr>
          <p:cNvPicPr>
            <a:picLocks noChangeAspect="1"/>
          </p:cNvPicPr>
          <p:nvPr userDrawn="1"/>
        </p:nvPicPr>
        <p:blipFill rotWithShape="1">
          <a:blip r:embed="rId7"/>
          <a:srcRect r="-5" b="6617"/>
          <a:stretch/>
        </p:blipFill>
        <p:spPr>
          <a:xfrm>
            <a:off x="8983991" y="2769562"/>
            <a:ext cx="986711" cy="1380336"/>
          </a:xfrm>
          <a:prstGeom prst="rect">
            <a:avLst/>
          </a:prstGeom>
          <a:ln w="57150">
            <a:solidFill>
              <a:srgbClr val="9DC3E6"/>
            </a:solidFill>
          </a:ln>
        </p:spPr>
      </p:pic>
      <p:cxnSp>
        <p:nvCxnSpPr>
          <p:cNvPr id="35" name="Straight Connector 34">
            <a:extLst>
              <a:ext uri="{FF2B5EF4-FFF2-40B4-BE49-F238E27FC236}">
                <a16:creationId xmlns:a16="http://schemas.microsoft.com/office/drawing/2014/main" id="{E46A7EB4-495B-A8F4-0EDB-28EB38DA79CB}"/>
              </a:ext>
            </a:extLst>
          </p:cNvPr>
          <p:cNvCxnSpPr>
            <a:cxnSpLocks/>
          </p:cNvCxnSpPr>
          <p:nvPr userDrawn="1"/>
        </p:nvCxnSpPr>
        <p:spPr>
          <a:xfrm>
            <a:off x="6085668" y="5028677"/>
            <a:ext cx="0" cy="792842"/>
          </a:xfrm>
          <a:prstGeom prst="line">
            <a:avLst/>
          </a:prstGeom>
          <a:ln w="57150">
            <a:solidFill>
              <a:srgbClr val="3A97F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C189F61-8DFF-FAF3-668A-6EE3DFFC01E4}"/>
              </a:ext>
            </a:extLst>
          </p:cNvPr>
          <p:cNvCxnSpPr>
            <a:cxnSpLocks/>
          </p:cNvCxnSpPr>
          <p:nvPr userDrawn="1"/>
        </p:nvCxnSpPr>
        <p:spPr>
          <a:xfrm flipH="1">
            <a:off x="6070170" y="5791039"/>
            <a:ext cx="2898323" cy="30480"/>
          </a:xfrm>
          <a:prstGeom prst="line">
            <a:avLst/>
          </a:prstGeom>
          <a:ln w="57150">
            <a:solidFill>
              <a:srgbClr val="3A97F2"/>
            </a:solidFill>
          </a:ln>
        </p:spPr>
        <p:style>
          <a:lnRef idx="1">
            <a:schemeClr val="accent1"/>
          </a:lnRef>
          <a:fillRef idx="0">
            <a:schemeClr val="accent1"/>
          </a:fillRef>
          <a:effectRef idx="0">
            <a:schemeClr val="accent1"/>
          </a:effectRef>
          <a:fontRef idx="minor">
            <a:schemeClr val="tx1"/>
          </a:fontRef>
        </p:style>
      </p:cxnSp>
      <p:pic>
        <p:nvPicPr>
          <p:cNvPr id="37" name="Picture 20">
            <a:extLst>
              <a:ext uri="{FF2B5EF4-FFF2-40B4-BE49-F238E27FC236}">
                <a16:creationId xmlns:a16="http://schemas.microsoft.com/office/drawing/2014/main" id="{B63A0726-63B7-F352-0721-B0F23E701348}"/>
              </a:ext>
            </a:extLst>
          </p:cNvPr>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l="22452" r="23811"/>
          <a:stretch/>
        </p:blipFill>
        <p:spPr bwMode="auto">
          <a:xfrm>
            <a:off x="8761597" y="4914848"/>
            <a:ext cx="986711" cy="1248625"/>
          </a:xfrm>
          <a:prstGeom prst="rect">
            <a:avLst/>
          </a:prstGeom>
          <a:noFill/>
          <a:ln w="57150">
            <a:solidFill>
              <a:srgbClr val="3A97F2"/>
            </a:solidFill>
          </a:ln>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E470A719-48B3-0218-D43C-5189D3506517}"/>
              </a:ext>
            </a:extLst>
          </p:cNvPr>
          <p:cNvSpPr txBox="1"/>
          <p:nvPr userDrawn="1"/>
        </p:nvSpPr>
        <p:spPr>
          <a:xfrm>
            <a:off x="5264894" y="2553351"/>
            <a:ext cx="1738751" cy="830997"/>
          </a:xfrm>
          <a:prstGeom prst="rect">
            <a:avLst/>
          </a:prstGeom>
          <a:noFill/>
        </p:spPr>
        <p:txBody>
          <a:bodyPr wrap="square" rtlCol="0">
            <a:spAutoFit/>
          </a:bodyPr>
          <a:lstStyle/>
          <a:p>
            <a:pPr algn="ctr"/>
            <a:r>
              <a:rPr lang="en-US" sz="2400">
                <a:solidFill>
                  <a:schemeClr val="tx1">
                    <a:lumMod val="85000"/>
                    <a:lumOff val="15000"/>
                  </a:schemeClr>
                </a:solidFill>
                <a:latin typeface="Gentona Medium" pitchFamily="2" charset="77"/>
              </a:rPr>
              <a:t>Leadership Team</a:t>
            </a:r>
          </a:p>
        </p:txBody>
      </p:sp>
      <p:sp>
        <p:nvSpPr>
          <p:cNvPr id="40" name="Rectangle 39">
            <a:extLst>
              <a:ext uri="{FF2B5EF4-FFF2-40B4-BE49-F238E27FC236}">
                <a16:creationId xmlns:a16="http://schemas.microsoft.com/office/drawing/2014/main" id="{233AE28A-015E-464B-40B7-F64D2FB9713B}"/>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descr="Text&#10;&#10;Description automatically generated with medium confidence">
            <a:extLst>
              <a:ext uri="{FF2B5EF4-FFF2-40B4-BE49-F238E27FC236}">
                <a16:creationId xmlns:a16="http://schemas.microsoft.com/office/drawing/2014/main" id="{AB45B973-7FF9-C38F-D60A-A9E5ACB15A76}"/>
              </a:ext>
            </a:extLst>
          </p:cNvPr>
          <p:cNvPicPr>
            <a:picLocks noChangeAspect="1"/>
          </p:cNvPicPr>
          <p:nvPr userDrawn="1"/>
        </p:nvPicPr>
        <p:blipFill>
          <a:blip r:embed="rId9"/>
          <a:stretch>
            <a:fillRect/>
          </a:stretch>
        </p:blipFill>
        <p:spPr>
          <a:xfrm>
            <a:off x="69573" y="6332785"/>
            <a:ext cx="2269445" cy="471465"/>
          </a:xfrm>
          <a:prstGeom prst="rect">
            <a:avLst/>
          </a:prstGeom>
        </p:spPr>
      </p:pic>
      <p:sp>
        <p:nvSpPr>
          <p:cNvPr id="43" name="Title 12">
            <a:extLst>
              <a:ext uri="{FF2B5EF4-FFF2-40B4-BE49-F238E27FC236}">
                <a16:creationId xmlns:a16="http://schemas.microsoft.com/office/drawing/2014/main" id="{135ECC69-E12F-2450-EDE5-5D75305BFAA1}"/>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1989532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2811080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0572961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9459511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25FAD-6F84-513D-F795-E3A60FE294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1D1B5F-155C-6BF8-5CF9-2AFA4C0B09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024E48-AF5E-B5D8-087D-AFE45E96CE24}"/>
              </a:ext>
            </a:extLst>
          </p:cNvPr>
          <p:cNvSpPr>
            <a:spLocks noGrp="1"/>
          </p:cNvSpPr>
          <p:nvPr>
            <p:ph type="dt" sz="half" idx="10"/>
          </p:nvPr>
        </p:nvSpPr>
        <p:spPr/>
        <p:txBody>
          <a:bodyPr/>
          <a:lstStyle/>
          <a:p>
            <a:fld id="{579A099E-6C36-A644-8291-D5730EFDDBDA}" type="datetimeFigureOut">
              <a:rPr lang="en-US" smtClean="0"/>
              <a:t>3/26/26</a:t>
            </a:fld>
            <a:endParaRPr lang="en-US"/>
          </a:p>
        </p:txBody>
      </p:sp>
      <p:sp>
        <p:nvSpPr>
          <p:cNvPr id="5" name="Footer Placeholder 4">
            <a:extLst>
              <a:ext uri="{FF2B5EF4-FFF2-40B4-BE49-F238E27FC236}">
                <a16:creationId xmlns:a16="http://schemas.microsoft.com/office/drawing/2014/main" id="{28485DD4-0122-37E7-4712-DA8D1F5BB0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9429C3-7749-7EB3-1B8C-3D7AD7AFD6D8}"/>
              </a:ext>
            </a:extLst>
          </p:cNvPr>
          <p:cNvSpPr>
            <a:spLocks noGrp="1"/>
          </p:cNvSpPr>
          <p:nvPr>
            <p:ph type="sldNum" sz="quarter" idx="12"/>
          </p:nvPr>
        </p:nvSpPr>
        <p:spPr/>
        <p:txBody>
          <a:bodyPr/>
          <a:lstStyle/>
          <a:p>
            <a:fld id="{6CE82B07-AA10-C440-BC38-1CF47E89C733}" type="slidenum">
              <a:rPr lang="en-US" smtClean="0"/>
              <a:t>‹#›</a:t>
            </a:fld>
            <a:endParaRPr lang="en-US"/>
          </a:p>
        </p:txBody>
      </p:sp>
    </p:spTree>
    <p:extLst>
      <p:ext uri="{BB962C8B-B14F-4D97-AF65-F5344CB8AC3E}">
        <p14:creationId xmlns:p14="http://schemas.microsoft.com/office/powerpoint/2010/main" val="10492204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pic>
        <p:nvPicPr>
          <p:cNvPr id="11" name="Picture 10" descr="Shape, rectangle&#10;&#10;Description automatically generated">
            <a:extLst>
              <a:ext uri="{FF2B5EF4-FFF2-40B4-BE49-F238E27FC236}">
                <a16:creationId xmlns:a16="http://schemas.microsoft.com/office/drawing/2014/main" id="{C1238DE5-F7D6-46A4-499F-BDE57270EA18}"/>
              </a:ext>
            </a:extLst>
          </p:cNvPr>
          <p:cNvPicPr>
            <a:picLocks noChangeAspect="1"/>
          </p:cNvPicPr>
          <p:nvPr userDrawn="1"/>
        </p:nvPicPr>
        <p:blipFill>
          <a:blip r:embed="rId2"/>
          <a:stretch>
            <a:fillRect/>
          </a:stretch>
        </p:blipFill>
        <p:spPr>
          <a:xfrm>
            <a:off x="0" y="8229"/>
            <a:ext cx="12192000" cy="6854653"/>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433206" y="594159"/>
            <a:ext cx="11219818" cy="1325563"/>
          </a:xfrm>
          <a:prstGeom prst="rect">
            <a:avLst/>
          </a:prstGeom>
        </p:spPr>
        <p:txBody>
          <a:bodyPr>
            <a:normAutofit/>
          </a:bodyPr>
          <a:lstStyle>
            <a:lvl1pPr>
              <a:defRPr sz="4800">
                <a:solidFill>
                  <a:schemeClr val="bg1"/>
                </a:solidFill>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8F4FE771-3150-3EAD-19C9-E5C642280A62}"/>
              </a:ext>
            </a:extLst>
          </p:cNvPr>
          <p:cNvSpPr>
            <a:spLocks noGrp="1"/>
          </p:cNvSpPr>
          <p:nvPr>
            <p:ph sz="quarter" idx="10"/>
          </p:nvPr>
        </p:nvSpPr>
        <p:spPr>
          <a:xfrm>
            <a:off x="433388" y="2187574"/>
            <a:ext cx="11219636" cy="3639485"/>
          </a:xfrm>
          <a:prstGeom prst="rect">
            <a:avLst/>
          </a:prstGeom>
        </p:spPr>
        <p:txBody>
          <a:bodyPr/>
          <a:lstStyle>
            <a:lvl1pPr marL="228600" indent="-228600">
              <a:buFontTx/>
              <a:buBlip>
                <a:blip r:embed="rId3"/>
              </a:buBlip>
              <a:defRPr>
                <a:solidFill>
                  <a:schemeClr val="bg1"/>
                </a:solidFill>
                <a:latin typeface="Gentona Book" pitchFamily="2" charset="77"/>
              </a:defRPr>
            </a:lvl1pPr>
            <a:lvl2pPr>
              <a:defRPr>
                <a:solidFill>
                  <a:schemeClr val="bg1"/>
                </a:solidFill>
                <a:latin typeface="Gentona Book" pitchFamily="2" charset="77"/>
              </a:defRPr>
            </a:lvl2pPr>
            <a:lvl3pPr>
              <a:defRPr>
                <a:solidFill>
                  <a:schemeClr val="bg1"/>
                </a:solidFill>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p:txBody>
      </p:sp>
      <p:sp>
        <p:nvSpPr>
          <p:cNvPr id="7" name="Title 12">
            <a:extLst>
              <a:ext uri="{FF2B5EF4-FFF2-40B4-BE49-F238E27FC236}">
                <a16:creationId xmlns:a16="http://schemas.microsoft.com/office/drawing/2014/main" id="{14497EE5-8BFD-080D-8D2E-7D7A20A708AB}"/>
              </a:ext>
            </a:extLst>
          </p:cNvPr>
          <p:cNvSpPr txBox="1">
            <a:spLocks/>
          </p:cNvSpPr>
          <p:nvPr userDrawn="1"/>
        </p:nvSpPr>
        <p:spPr>
          <a:xfrm>
            <a:off x="10945289" y="6528761"/>
            <a:ext cx="1176933" cy="321010"/>
          </a:xfrm>
          <a:prstGeom prst="rect">
            <a:avLst/>
          </a:prstGeom>
        </p:spPr>
        <p:txBody>
          <a:bodyPr>
            <a:norm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endParaRPr lang="en-US" sz="1600" b="0" i="0">
              <a:solidFill>
                <a:schemeClr val="bg1"/>
              </a:solidFill>
              <a:latin typeface="Gentona Light" pitchFamily="2" charset="77"/>
              <a:ea typeface="Gotham Bold" charset="0"/>
              <a:cs typeface="Gotham Bold" charset="0"/>
            </a:endParaRPr>
          </a:p>
        </p:txBody>
      </p:sp>
    </p:spTree>
    <p:extLst>
      <p:ext uri="{BB962C8B-B14F-4D97-AF65-F5344CB8AC3E}">
        <p14:creationId xmlns:p14="http://schemas.microsoft.com/office/powerpoint/2010/main" val="9343659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pic>
        <p:nvPicPr>
          <p:cNvPr id="13" name="Picture 12" descr="Shape&#10;&#10;Description automatically generated">
            <a:extLst>
              <a:ext uri="{FF2B5EF4-FFF2-40B4-BE49-F238E27FC236}">
                <a16:creationId xmlns:a16="http://schemas.microsoft.com/office/drawing/2014/main" id="{BC9A4934-E3C3-F91A-DBE7-9003289CB1BA}"/>
              </a:ext>
            </a:extLst>
          </p:cNvPr>
          <p:cNvPicPr>
            <a:picLocks noChangeAspect="1"/>
          </p:cNvPicPr>
          <p:nvPr userDrawn="1"/>
        </p:nvPicPr>
        <p:blipFill>
          <a:blip r:embed="rId2"/>
          <a:stretch>
            <a:fillRect/>
          </a:stretch>
        </p:blipFill>
        <p:spPr>
          <a:xfrm>
            <a:off x="0" y="1673"/>
            <a:ext cx="12192000" cy="6854653"/>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433206" y="594159"/>
            <a:ext cx="11219818" cy="1325563"/>
          </a:xfrm>
          <a:prstGeom prst="rect">
            <a:avLst/>
          </a:prstGeom>
        </p:spPr>
        <p:txBody>
          <a:bodyPr>
            <a:normAutofit/>
          </a:bodyPr>
          <a:lstStyle>
            <a:lvl1pPr>
              <a:defRPr sz="4800">
                <a:solidFill>
                  <a:schemeClr val="bg1"/>
                </a:solidFill>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8F4FE771-3150-3EAD-19C9-E5C642280A62}"/>
              </a:ext>
            </a:extLst>
          </p:cNvPr>
          <p:cNvSpPr>
            <a:spLocks noGrp="1"/>
          </p:cNvSpPr>
          <p:nvPr>
            <p:ph sz="quarter" idx="10"/>
          </p:nvPr>
        </p:nvSpPr>
        <p:spPr>
          <a:xfrm>
            <a:off x="433388" y="2187574"/>
            <a:ext cx="11219636" cy="3639485"/>
          </a:xfrm>
          <a:prstGeom prst="rect">
            <a:avLst/>
          </a:prstGeom>
        </p:spPr>
        <p:txBody>
          <a:bodyPr/>
          <a:lstStyle>
            <a:lvl1pPr marL="228600" indent="-228600">
              <a:buFontTx/>
              <a:buBlip>
                <a:blip r:embed="rId3"/>
              </a:buBlip>
              <a:defRPr>
                <a:solidFill>
                  <a:schemeClr val="bg1"/>
                </a:solidFill>
                <a:latin typeface="Gentona Book" pitchFamily="2" charset="77"/>
              </a:defRPr>
            </a:lvl1pPr>
            <a:lvl2pPr marL="685800" indent="-228600">
              <a:buFont typeface="Arial" panose="020B0604020202020204" pitchFamily="34" charset="0"/>
              <a:buChar char="•"/>
              <a:defRPr>
                <a:solidFill>
                  <a:schemeClr val="bg1"/>
                </a:solidFill>
                <a:latin typeface="Gentona Book" pitchFamily="2" charset="77"/>
              </a:defRPr>
            </a:lvl2pPr>
            <a:lvl3pPr marL="1143000" indent="-228600">
              <a:buFont typeface="Arial" panose="020B0604020202020204" pitchFamily="34" charset="0"/>
              <a:buChar char="•"/>
              <a:defRPr>
                <a:solidFill>
                  <a:schemeClr val="bg1"/>
                </a:solidFill>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12377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56703303-5133-5421-AFA6-85B1B0144FEE}"/>
              </a:ext>
            </a:extLst>
          </p:cNvPr>
          <p:cNvPicPr>
            <a:picLocks noChangeAspect="1"/>
          </p:cNvPicPr>
          <p:nvPr/>
        </p:nvPicPr>
        <p:blipFill>
          <a:blip r:embed="rId2"/>
          <a:stretch>
            <a:fillRect/>
          </a:stretch>
        </p:blipFill>
        <p:spPr>
          <a:xfrm>
            <a:off x="-197225" y="-80642"/>
            <a:ext cx="12532659" cy="7046180"/>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433206" y="594159"/>
            <a:ext cx="11219818" cy="1325563"/>
          </a:xfrm>
          <a:prstGeom prst="rect">
            <a:avLst/>
          </a:prstGeom>
        </p:spPr>
        <p:txBody>
          <a:bodyPr>
            <a:normAutofit/>
          </a:bodyPr>
          <a:lstStyle>
            <a:lvl1pP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8F4FE771-3150-3EAD-19C9-E5C642280A62}"/>
              </a:ext>
            </a:extLst>
          </p:cNvPr>
          <p:cNvSpPr>
            <a:spLocks noGrp="1"/>
          </p:cNvSpPr>
          <p:nvPr>
            <p:ph sz="quarter" idx="10"/>
          </p:nvPr>
        </p:nvSpPr>
        <p:spPr>
          <a:xfrm>
            <a:off x="433388" y="2187574"/>
            <a:ext cx="11219636" cy="3639485"/>
          </a:xfrm>
          <a:prstGeom prst="rect">
            <a:avLst/>
          </a:prstGeom>
        </p:spPr>
        <p:txBody>
          <a:bodyPr/>
          <a:lstStyle>
            <a:lvl1pPr marL="228600" indent="-228600">
              <a:buFontTx/>
              <a:buBlip>
                <a:blip r:embed="rId3"/>
              </a:buBlip>
              <a:defRPr>
                <a:latin typeface="Gentona Book" pitchFamily="2" charset="77"/>
              </a:defRPr>
            </a:lvl1pPr>
            <a:lvl2pPr marL="685800" indent="-228600">
              <a:buFont typeface="Arial" panose="020B0604020202020204" pitchFamily="34" charset="0"/>
              <a:buChar char="•"/>
              <a:defRPr>
                <a:latin typeface="Gentona Book" pitchFamily="2" charset="77"/>
              </a:defRPr>
            </a:lvl2pPr>
            <a:lvl3pPr marL="1143000" indent="-228600">
              <a:buFont typeface="Arial" panose="020B0604020202020204" pitchFamily="34" charset="0"/>
              <a:buChar cha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p:txBody>
      </p:sp>
      <p:sp>
        <p:nvSpPr>
          <p:cNvPr id="3" name="Rectangle 2">
            <a:extLst>
              <a:ext uri="{FF2B5EF4-FFF2-40B4-BE49-F238E27FC236}">
                <a16:creationId xmlns:a16="http://schemas.microsoft.com/office/drawing/2014/main" id="{8B08EADA-EA07-35B5-4EDE-38F3F9719D38}"/>
              </a:ext>
            </a:extLst>
          </p:cNvPr>
          <p:cNvSpPr/>
          <p:nvPr userDrawn="1"/>
        </p:nvSpPr>
        <p:spPr>
          <a:xfrm>
            <a:off x="-197225" y="6094911"/>
            <a:ext cx="12532659"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BA3366E-893B-D0F1-8D69-AE5888E0086B}"/>
              </a:ext>
            </a:extLst>
          </p:cNvPr>
          <p:cNvSpPr/>
          <p:nvPr userDrawn="1"/>
        </p:nvSpPr>
        <p:spPr>
          <a:xfrm>
            <a:off x="-197225" y="6291468"/>
            <a:ext cx="12532659"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14497EE5-8BFD-080D-8D2E-7D7A20A708A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
        <p:nvSpPr>
          <p:cNvPr id="8" name="Rectangle 7">
            <a:extLst>
              <a:ext uri="{FF2B5EF4-FFF2-40B4-BE49-F238E27FC236}">
                <a16:creationId xmlns:a16="http://schemas.microsoft.com/office/drawing/2014/main" id="{723C438F-3836-1ED1-2D1A-F95617565795}"/>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with medium confidence">
            <a:extLst>
              <a:ext uri="{FF2B5EF4-FFF2-40B4-BE49-F238E27FC236}">
                <a16:creationId xmlns:a16="http://schemas.microsoft.com/office/drawing/2014/main" id="{97A3362E-B452-3FAE-EB06-FAECC2828F25}"/>
              </a:ext>
            </a:extLst>
          </p:cNvPr>
          <p:cNvPicPr>
            <a:picLocks noChangeAspect="1"/>
          </p:cNvPicPr>
          <p:nvPr userDrawn="1"/>
        </p:nvPicPr>
        <p:blipFill>
          <a:blip r:embed="rId4"/>
          <a:stretch>
            <a:fillRect/>
          </a:stretch>
        </p:blipFill>
        <p:spPr>
          <a:xfrm>
            <a:off x="69573" y="6332785"/>
            <a:ext cx="2269445" cy="471465"/>
          </a:xfrm>
          <a:prstGeom prst="rect">
            <a:avLst/>
          </a:prstGeom>
        </p:spPr>
      </p:pic>
      <p:sp>
        <p:nvSpPr>
          <p:cNvPr id="10" name="Rectangle 9">
            <a:extLst>
              <a:ext uri="{FF2B5EF4-FFF2-40B4-BE49-F238E27FC236}">
                <a16:creationId xmlns:a16="http://schemas.microsoft.com/office/drawing/2014/main" id="{FB6284AE-A0B3-1729-7201-21A02E6061C7}"/>
              </a:ext>
            </a:extLst>
          </p:cNvPr>
          <p:cNvSpPr/>
          <p:nvPr userDrawn="1"/>
        </p:nvSpPr>
        <p:spPr>
          <a:xfrm>
            <a:off x="-232792" y="326307"/>
            <a:ext cx="12603791" cy="5758666"/>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5200BA4-FE0B-C024-00B9-7021907A7452}"/>
              </a:ext>
            </a:extLst>
          </p:cNvPr>
          <p:cNvSpPr/>
          <p:nvPr userDrawn="1"/>
        </p:nvSpPr>
        <p:spPr>
          <a:xfrm>
            <a:off x="12122427" y="326307"/>
            <a:ext cx="255564" cy="5758666"/>
          </a:xfrm>
          <a:prstGeom prst="rect">
            <a:avLst/>
          </a:prstGeom>
          <a:solidFill>
            <a:srgbClr val="C2D6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Icon&#10;&#10;Description automatically generated with low confidence">
            <a:extLst>
              <a:ext uri="{FF2B5EF4-FFF2-40B4-BE49-F238E27FC236}">
                <a16:creationId xmlns:a16="http://schemas.microsoft.com/office/drawing/2014/main" id="{6C4E3C0E-EC3B-DCD1-B3E0-6A5D6142CB18}"/>
              </a:ext>
            </a:extLst>
          </p:cNvPr>
          <p:cNvPicPr>
            <a:picLocks noChangeAspect="1"/>
          </p:cNvPicPr>
          <p:nvPr userDrawn="1"/>
        </p:nvPicPr>
        <p:blipFill rotWithShape="1">
          <a:blip r:embed="rId5">
            <a:alphaModFix amt="50000"/>
          </a:blip>
          <a:srcRect t="-124" b="4477"/>
          <a:stretch>
            <a:fillRect/>
          </a:stretch>
        </p:blipFill>
        <p:spPr>
          <a:xfrm>
            <a:off x="1877766" y="314869"/>
            <a:ext cx="10244661" cy="5770104"/>
          </a:xfrm>
          <a:prstGeom prst="rect">
            <a:avLst/>
          </a:prstGeom>
        </p:spPr>
      </p:pic>
      <p:sp>
        <p:nvSpPr>
          <p:cNvPr id="12" name="Rectangle 11">
            <a:extLst>
              <a:ext uri="{FF2B5EF4-FFF2-40B4-BE49-F238E27FC236}">
                <a16:creationId xmlns:a16="http://schemas.microsoft.com/office/drawing/2014/main" id="{D06BD4BE-1259-F4F8-B5BF-7890B7C84754}"/>
              </a:ext>
            </a:extLst>
          </p:cNvPr>
          <p:cNvSpPr/>
          <p:nvPr userDrawn="1"/>
        </p:nvSpPr>
        <p:spPr>
          <a:xfrm>
            <a:off x="-225800" y="326307"/>
            <a:ext cx="2702299" cy="5758666"/>
          </a:xfrm>
          <a:prstGeom prst="rect">
            <a:avLst/>
          </a:prstGeom>
          <a:solidFill>
            <a:srgbClr val="C2D6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742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CFBE3635-F228-2914-C29A-BBECF77E0699}"/>
              </a:ext>
            </a:extLst>
          </p:cNvPr>
          <p:cNvPicPr>
            <a:picLocks noChangeAspect="1"/>
          </p:cNvPicPr>
          <p:nvPr userDrawn="1"/>
        </p:nvPicPr>
        <p:blipFill>
          <a:blip r:embed="rId2"/>
          <a:stretch>
            <a:fillRect/>
          </a:stretch>
        </p:blipFill>
        <p:spPr>
          <a:xfrm>
            <a:off x="0" y="8229"/>
            <a:ext cx="12192000" cy="6854653"/>
          </a:xfrm>
          <a:prstGeom prst="rect">
            <a:avLst/>
          </a:prstGeom>
        </p:spPr>
      </p:pic>
      <p:sp>
        <p:nvSpPr>
          <p:cNvPr id="2" name="Title 1">
            <a:extLst>
              <a:ext uri="{FF2B5EF4-FFF2-40B4-BE49-F238E27FC236}">
                <a16:creationId xmlns:a16="http://schemas.microsoft.com/office/drawing/2014/main" id="{A38857C6-1977-E640-309C-5ADAD4D5A1DD}"/>
              </a:ext>
            </a:extLst>
          </p:cNvPr>
          <p:cNvSpPr>
            <a:spLocks noGrp="1"/>
          </p:cNvSpPr>
          <p:nvPr>
            <p:ph type="title"/>
          </p:nvPr>
        </p:nvSpPr>
        <p:spPr/>
        <p:txBody>
          <a:bodyPr/>
          <a:lstStyle>
            <a:lvl1pPr>
              <a:defRPr>
                <a:solidFill>
                  <a:schemeClr val="bg1"/>
                </a:solidFill>
                <a:latin typeface="Gentona Book"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9B70BBCA-5CC9-F689-CCC4-BF352395AA9C}"/>
              </a:ext>
            </a:extLst>
          </p:cNvPr>
          <p:cNvSpPr>
            <a:spLocks noGrp="1"/>
          </p:cNvSpPr>
          <p:nvPr>
            <p:ph sz="half" idx="1"/>
          </p:nvPr>
        </p:nvSpPr>
        <p:spPr>
          <a:xfrm>
            <a:off x="838200" y="1825625"/>
            <a:ext cx="5181600" cy="4351338"/>
          </a:xfrm>
        </p:spPr>
        <p:txBody>
          <a:bodyPr/>
          <a:lstStyle>
            <a:lvl1pPr marL="228600" indent="-228600">
              <a:buFontTx/>
              <a:buBlip>
                <a:blip r:embed="rId3"/>
              </a:buBlip>
              <a:defRPr>
                <a:solidFill>
                  <a:schemeClr val="bg1"/>
                </a:solidFill>
                <a:latin typeface="Gentona Book" pitchFamily="2" charset="77"/>
              </a:defRPr>
            </a:lvl1pPr>
            <a:lvl2pPr>
              <a:defRPr>
                <a:solidFill>
                  <a:schemeClr val="bg1"/>
                </a:solidFill>
                <a:latin typeface="Gentona Book" pitchFamily="2" charset="77"/>
              </a:defRPr>
            </a:lvl2pPr>
            <a:lvl3pPr>
              <a:defRPr>
                <a:solidFill>
                  <a:schemeClr val="bg1"/>
                </a:solidFill>
                <a:latin typeface="Gentona Book" pitchFamily="2" charset="77"/>
              </a:defRPr>
            </a:lvl3pPr>
            <a:lvl4pPr>
              <a:defRPr>
                <a:solidFill>
                  <a:schemeClr val="bg1"/>
                </a:solidFill>
                <a:latin typeface="Gentona Book" pitchFamily="2" charset="77"/>
              </a:defRPr>
            </a:lvl4pPr>
            <a:lvl5pPr>
              <a:defRPr>
                <a:solidFill>
                  <a:schemeClr val="bg1"/>
                </a:solidFill>
                <a:latin typeface="Gentona Book"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7B0D8F-89ED-77DA-64DA-BE5BEA00D383}"/>
              </a:ext>
            </a:extLst>
          </p:cNvPr>
          <p:cNvSpPr>
            <a:spLocks noGrp="1"/>
          </p:cNvSpPr>
          <p:nvPr>
            <p:ph sz="half" idx="2"/>
          </p:nvPr>
        </p:nvSpPr>
        <p:spPr>
          <a:xfrm>
            <a:off x="6172200" y="1825625"/>
            <a:ext cx="5181600" cy="4351338"/>
          </a:xfrm>
        </p:spPr>
        <p:txBody>
          <a:bodyPr/>
          <a:lstStyle>
            <a:lvl1pPr marL="228600" indent="-228600">
              <a:buFontTx/>
              <a:buBlip>
                <a:blip r:embed="rId3"/>
              </a:buBlip>
              <a:defRPr>
                <a:solidFill>
                  <a:schemeClr val="bg1"/>
                </a:solidFill>
                <a:latin typeface="Gentona Book" pitchFamily="2" charset="77"/>
              </a:defRPr>
            </a:lvl1pPr>
            <a:lvl2pPr>
              <a:defRPr>
                <a:solidFill>
                  <a:schemeClr val="bg1"/>
                </a:solidFill>
                <a:latin typeface="Gentona Book" pitchFamily="2" charset="77"/>
              </a:defRPr>
            </a:lvl2pPr>
            <a:lvl3pPr>
              <a:defRPr>
                <a:solidFill>
                  <a:schemeClr val="bg1"/>
                </a:solidFill>
                <a:latin typeface="Gentona Book" pitchFamily="2" charset="77"/>
              </a:defRPr>
            </a:lvl3pPr>
            <a:lvl4pPr>
              <a:defRPr>
                <a:solidFill>
                  <a:schemeClr val="bg1"/>
                </a:solidFill>
                <a:latin typeface="Gentona Book" pitchFamily="2" charset="77"/>
              </a:defRPr>
            </a:lvl4pPr>
            <a:lvl5pPr>
              <a:defRPr>
                <a:solidFill>
                  <a:schemeClr val="bg1"/>
                </a:solidFill>
                <a:latin typeface="Gentona Book"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57104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ubtitle, Body" preserve="1" userDrawn="1">
  <p:cSld name="Title, Subtitle, Body">
    <p:bg>
      <p:bgPr>
        <a:blipFill dpi="0" rotWithShape="1">
          <a:blip r:embed="rId2">
            <a:lum/>
          </a:blip>
          <a:srcRect/>
          <a:stretch>
            <a:fillRect/>
          </a:stretch>
        </a:blip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pic>
        <p:nvPicPr>
          <p:cNvPr id="63" name="Google Shape;63;p14"/>
          <p:cNvPicPr preferRelativeResize="0"/>
          <p:nvPr/>
        </p:nvPicPr>
        <p:blipFill>
          <a:blip r:embed="rId3"/>
          <a:srcRect/>
          <a:stretch/>
        </p:blipFill>
        <p:spPr>
          <a:xfrm>
            <a:off x="5486400" y="5537200"/>
            <a:ext cx="1219200" cy="1219200"/>
          </a:xfrm>
          <a:prstGeom prst="rect">
            <a:avLst/>
          </a:prstGeom>
          <a:noFill/>
          <a:ln>
            <a:noFill/>
          </a:ln>
        </p:spPr>
      </p:pic>
      <p:sp>
        <p:nvSpPr>
          <p:cNvPr id="2" name="Google Shape;64;p14">
            <a:extLst>
              <a:ext uri="{FF2B5EF4-FFF2-40B4-BE49-F238E27FC236}">
                <a16:creationId xmlns:a16="http://schemas.microsoft.com/office/drawing/2014/main" id="{5B049520-F985-6CF2-99BC-6D9C34C495F0}"/>
              </a:ext>
            </a:extLst>
          </p:cNvPr>
          <p:cNvSpPr txBox="1">
            <a:spLocks noGrp="1"/>
          </p:cNvSpPr>
          <p:nvPr>
            <p:ph type="title"/>
          </p:nvPr>
        </p:nvSpPr>
        <p:spPr>
          <a:xfrm>
            <a:off x="536400" y="685800"/>
            <a:ext cx="10972800" cy="2743200"/>
          </a:xfrm>
          <a:prstGeom prst="rect">
            <a:avLst/>
          </a:prstGeom>
        </p:spPr>
        <p:txBody>
          <a:bodyPr spcFirstLastPara="1" wrap="square" lIns="182875" tIns="182880" rIns="182875" bIns="0" anchor="b" anchorCtr="0">
            <a:noAutofit/>
          </a:bodyPr>
          <a:lstStyle>
            <a:lvl1pPr lvl="0" algn="ctr">
              <a:spcBef>
                <a:spcPts val="0"/>
              </a:spcBef>
              <a:spcAft>
                <a:spcPts val="0"/>
              </a:spcAft>
              <a:buClr>
                <a:schemeClr val="dk2"/>
              </a:buClr>
              <a:buSzPts val="3300"/>
              <a:buNone/>
              <a:defRPr sz="6000" b="1">
                <a:solidFill>
                  <a:schemeClr val="dk2"/>
                </a:solidFi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 name="Google Shape;65;p14">
            <a:extLst>
              <a:ext uri="{FF2B5EF4-FFF2-40B4-BE49-F238E27FC236}">
                <a16:creationId xmlns:a16="http://schemas.microsoft.com/office/drawing/2014/main" id="{61A34AC8-8EFF-8724-4191-7EB5D72B3799}"/>
              </a:ext>
            </a:extLst>
          </p:cNvPr>
          <p:cNvSpPr txBox="1">
            <a:spLocks noGrp="1"/>
          </p:cNvSpPr>
          <p:nvPr>
            <p:ph type="subTitle" idx="1"/>
          </p:nvPr>
        </p:nvSpPr>
        <p:spPr>
          <a:xfrm>
            <a:off x="536400" y="3429000"/>
            <a:ext cx="10972800" cy="1828800"/>
          </a:xfrm>
          <a:prstGeom prst="rect">
            <a:avLst/>
          </a:prstGeom>
        </p:spPr>
        <p:txBody>
          <a:bodyPr spcFirstLastPara="1" wrap="square" lIns="182875" tIns="0" rIns="182875" bIns="182875" anchor="t" anchorCtr="0">
            <a:noAutofit/>
          </a:bodyPr>
          <a:lstStyle>
            <a:lvl1pPr lvl="0" algn="ctr">
              <a:spcBef>
                <a:spcPts val="0"/>
              </a:spcBef>
              <a:spcAft>
                <a:spcPts val="0"/>
              </a:spcAft>
              <a:buSzPts val="2000"/>
              <a:buNone/>
              <a:defRPr sz="3000"/>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Tree>
    <p:extLst>
      <p:ext uri="{BB962C8B-B14F-4D97-AF65-F5344CB8AC3E}">
        <p14:creationId xmlns:p14="http://schemas.microsoft.com/office/powerpoint/2010/main" val="41798098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ubtitle, Body" preserve="1" userDrawn="1">
  <p:cSld name="1_Title, Subtitle, Body">
    <p:bg>
      <p:bgPr>
        <a:blipFill dpi="0" rotWithShape="1">
          <a:blip r:embed="rId2">
            <a:lum/>
          </a:blip>
          <a:srcRect/>
          <a:stretch>
            <a:fillRect/>
          </a:stretch>
        </a:blip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pic>
        <p:nvPicPr>
          <p:cNvPr id="63" name="Google Shape;63;p14"/>
          <p:cNvPicPr preferRelativeResize="0"/>
          <p:nvPr/>
        </p:nvPicPr>
        <p:blipFill>
          <a:blip r:embed="rId3"/>
          <a:srcRect/>
          <a:stretch/>
        </p:blipFill>
        <p:spPr>
          <a:xfrm>
            <a:off x="5486400" y="5537200"/>
            <a:ext cx="1219200" cy="1219200"/>
          </a:xfrm>
          <a:prstGeom prst="rect">
            <a:avLst/>
          </a:prstGeom>
          <a:noFill/>
          <a:ln>
            <a:noFill/>
          </a:ln>
        </p:spPr>
      </p:pic>
      <p:sp>
        <p:nvSpPr>
          <p:cNvPr id="2" name="Google Shape;64;p14">
            <a:extLst>
              <a:ext uri="{FF2B5EF4-FFF2-40B4-BE49-F238E27FC236}">
                <a16:creationId xmlns:a16="http://schemas.microsoft.com/office/drawing/2014/main" id="{ACDCEE65-0566-B196-30F0-334B257420FF}"/>
              </a:ext>
            </a:extLst>
          </p:cNvPr>
          <p:cNvSpPr txBox="1">
            <a:spLocks noGrp="1"/>
          </p:cNvSpPr>
          <p:nvPr>
            <p:ph type="title"/>
          </p:nvPr>
        </p:nvSpPr>
        <p:spPr>
          <a:xfrm>
            <a:off x="536400" y="685800"/>
            <a:ext cx="10972800" cy="2743200"/>
          </a:xfrm>
          <a:prstGeom prst="rect">
            <a:avLst/>
          </a:prstGeom>
        </p:spPr>
        <p:txBody>
          <a:bodyPr spcFirstLastPara="1" wrap="square" lIns="182875" tIns="182880" rIns="182875" bIns="0" anchor="b" anchorCtr="0">
            <a:noAutofit/>
          </a:bodyPr>
          <a:lstStyle>
            <a:lvl1pPr lvl="0" algn="ctr">
              <a:spcBef>
                <a:spcPts val="0"/>
              </a:spcBef>
              <a:spcAft>
                <a:spcPts val="0"/>
              </a:spcAft>
              <a:buClr>
                <a:schemeClr val="dk2"/>
              </a:buClr>
              <a:buSzPts val="3300"/>
              <a:buNone/>
              <a:defRPr sz="6000" b="1">
                <a:solidFill>
                  <a:schemeClr val="dk2"/>
                </a:solidFi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 name="Google Shape;65;p14">
            <a:extLst>
              <a:ext uri="{FF2B5EF4-FFF2-40B4-BE49-F238E27FC236}">
                <a16:creationId xmlns:a16="http://schemas.microsoft.com/office/drawing/2014/main" id="{75707E2D-9664-42D5-E66E-A2BCE86EE887}"/>
              </a:ext>
            </a:extLst>
          </p:cNvPr>
          <p:cNvSpPr txBox="1">
            <a:spLocks noGrp="1"/>
          </p:cNvSpPr>
          <p:nvPr>
            <p:ph type="subTitle" idx="1"/>
          </p:nvPr>
        </p:nvSpPr>
        <p:spPr>
          <a:xfrm>
            <a:off x="536400" y="3429000"/>
            <a:ext cx="10972800" cy="1828800"/>
          </a:xfrm>
          <a:prstGeom prst="rect">
            <a:avLst/>
          </a:prstGeom>
        </p:spPr>
        <p:txBody>
          <a:bodyPr spcFirstLastPara="1" wrap="square" lIns="182875" tIns="0" rIns="182875" bIns="182875" anchor="t" anchorCtr="0">
            <a:noAutofit/>
          </a:bodyPr>
          <a:lstStyle>
            <a:lvl1pPr lvl="0" algn="ctr">
              <a:spcBef>
                <a:spcPts val="0"/>
              </a:spcBef>
              <a:spcAft>
                <a:spcPts val="0"/>
              </a:spcAft>
              <a:buSzPts val="2000"/>
              <a:buNone/>
              <a:defRPr sz="3000"/>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Tree>
    <p:extLst>
      <p:ext uri="{BB962C8B-B14F-4D97-AF65-F5344CB8AC3E}">
        <p14:creationId xmlns:p14="http://schemas.microsoft.com/office/powerpoint/2010/main" val="6056588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ubtitle, Body" preserve="1" userDrawn="1">
  <p:cSld name="1_Title, Subtitle, Body">
    <p:bg>
      <p:bgPr>
        <a:blipFill dpi="0" rotWithShape="1">
          <a:blip r:embed="rId2">
            <a:lum/>
          </a:blip>
          <a:srcRect/>
          <a:stretch>
            <a:fillRect/>
          </a:stretch>
        </a:blip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pic>
        <p:nvPicPr>
          <p:cNvPr id="63" name="Google Shape;63;p14"/>
          <p:cNvPicPr preferRelativeResize="0"/>
          <p:nvPr/>
        </p:nvPicPr>
        <p:blipFill>
          <a:blip r:embed="rId3"/>
          <a:srcRect/>
          <a:stretch/>
        </p:blipFill>
        <p:spPr>
          <a:xfrm>
            <a:off x="5486400" y="5537200"/>
            <a:ext cx="1219200" cy="1219200"/>
          </a:xfrm>
          <a:prstGeom prst="rect">
            <a:avLst/>
          </a:prstGeom>
          <a:noFill/>
          <a:ln>
            <a:noFill/>
          </a:ln>
        </p:spPr>
      </p:pic>
      <p:sp>
        <p:nvSpPr>
          <p:cNvPr id="4" name="Google Shape;64;p14">
            <a:extLst>
              <a:ext uri="{FF2B5EF4-FFF2-40B4-BE49-F238E27FC236}">
                <a16:creationId xmlns:a16="http://schemas.microsoft.com/office/drawing/2014/main" id="{32176CB1-A706-1D09-5BF9-3F7883B89736}"/>
              </a:ext>
            </a:extLst>
          </p:cNvPr>
          <p:cNvSpPr txBox="1">
            <a:spLocks noGrp="1"/>
          </p:cNvSpPr>
          <p:nvPr>
            <p:ph type="title"/>
          </p:nvPr>
        </p:nvSpPr>
        <p:spPr>
          <a:xfrm>
            <a:off x="536400" y="685800"/>
            <a:ext cx="10972800" cy="2743200"/>
          </a:xfrm>
          <a:prstGeom prst="rect">
            <a:avLst/>
          </a:prstGeom>
        </p:spPr>
        <p:txBody>
          <a:bodyPr spcFirstLastPara="1" wrap="square" lIns="182875" tIns="182880" rIns="182875" bIns="0" anchor="b" anchorCtr="0">
            <a:noAutofit/>
          </a:bodyPr>
          <a:lstStyle>
            <a:lvl1pPr lvl="0" algn="ctr">
              <a:spcBef>
                <a:spcPts val="0"/>
              </a:spcBef>
              <a:spcAft>
                <a:spcPts val="0"/>
              </a:spcAft>
              <a:buClr>
                <a:schemeClr val="dk2"/>
              </a:buClr>
              <a:buSzPts val="3300"/>
              <a:buNone/>
              <a:defRPr sz="6000" b="1">
                <a:solidFill>
                  <a:schemeClr val="dk2"/>
                </a:solidFi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5" name="Google Shape;65;p14">
            <a:extLst>
              <a:ext uri="{FF2B5EF4-FFF2-40B4-BE49-F238E27FC236}">
                <a16:creationId xmlns:a16="http://schemas.microsoft.com/office/drawing/2014/main" id="{EC1AF5E4-6FD6-F4B5-4CBA-781E767DEF92}"/>
              </a:ext>
            </a:extLst>
          </p:cNvPr>
          <p:cNvSpPr txBox="1">
            <a:spLocks noGrp="1"/>
          </p:cNvSpPr>
          <p:nvPr>
            <p:ph type="subTitle" idx="1"/>
          </p:nvPr>
        </p:nvSpPr>
        <p:spPr>
          <a:xfrm>
            <a:off x="536400" y="3429000"/>
            <a:ext cx="10972800" cy="1828800"/>
          </a:xfrm>
          <a:prstGeom prst="rect">
            <a:avLst/>
          </a:prstGeom>
        </p:spPr>
        <p:txBody>
          <a:bodyPr spcFirstLastPara="1" wrap="square" lIns="182875" tIns="0" rIns="182875" bIns="182875" anchor="t" anchorCtr="0">
            <a:noAutofit/>
          </a:bodyPr>
          <a:lstStyle>
            <a:lvl1pPr lvl="0" algn="ctr">
              <a:spcBef>
                <a:spcPts val="0"/>
              </a:spcBef>
              <a:spcAft>
                <a:spcPts val="0"/>
              </a:spcAft>
              <a:buSzPts val="2000"/>
              <a:buNone/>
              <a:defRPr sz="3000"/>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Tree>
    <p:extLst>
      <p:ext uri="{BB962C8B-B14F-4D97-AF65-F5344CB8AC3E}">
        <p14:creationId xmlns:p14="http://schemas.microsoft.com/office/powerpoint/2010/main" val="18193226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ubtitle, Body 2" preserve="1" userDrawn="1">
  <p:cSld name="Title, Subtitle, Body 2">
    <p:bg>
      <p:bgPr>
        <a:blipFill dpi="0" rotWithShape="1">
          <a:blip r:embed="rId2">
            <a:lum/>
          </a:blip>
          <a:srcRect/>
          <a:stretch>
            <a:fillRect/>
          </a:stretch>
        </a:blipFill>
        <a:effectLst/>
      </p:bgPr>
    </p:bg>
    <p:spTree>
      <p:nvGrpSpPr>
        <p:cNvPr id="1" name="Shape 66"/>
        <p:cNvGrpSpPr/>
        <p:nvPr/>
      </p:nvGrpSpPr>
      <p:grpSpPr>
        <a:xfrm>
          <a:off x="0" y="0"/>
          <a:ext cx="0" cy="0"/>
          <a:chOff x="0" y="0"/>
          <a:chExt cx="0" cy="0"/>
        </a:xfrm>
      </p:grpSpPr>
      <p:sp>
        <p:nvSpPr>
          <p:cNvPr id="69" name="Google Shape;69;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15" name="Rectangle 14">
            <a:extLst>
              <a:ext uri="{FF2B5EF4-FFF2-40B4-BE49-F238E27FC236}">
                <a16:creationId xmlns:a16="http://schemas.microsoft.com/office/drawing/2014/main" id="{56892389-2F9D-EE83-57FF-4486C66FC494}"/>
              </a:ext>
            </a:extLst>
          </p:cNvPr>
          <p:cNvSpPr/>
          <p:nvPr userDrawn="1"/>
        </p:nvSpPr>
        <p:spPr>
          <a:xfrm>
            <a:off x="0" y="182960"/>
            <a:ext cx="1219200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Rectangle 15">
            <a:extLst>
              <a:ext uri="{FF2B5EF4-FFF2-40B4-BE49-F238E27FC236}">
                <a16:creationId xmlns:a16="http://schemas.microsoft.com/office/drawing/2014/main" id="{8A6E41BD-1086-7D47-756E-18EF3824DCDC}"/>
              </a:ext>
            </a:extLst>
          </p:cNvPr>
          <p:cNvSpPr/>
          <p:nvPr userDrawn="1"/>
        </p:nvSpPr>
        <p:spPr>
          <a:xfrm>
            <a:off x="0" y="1005840"/>
            <a:ext cx="12192000" cy="45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Google Shape;65;p14">
            <a:extLst>
              <a:ext uri="{FF2B5EF4-FFF2-40B4-BE49-F238E27FC236}">
                <a16:creationId xmlns:a16="http://schemas.microsoft.com/office/drawing/2014/main" id="{1A650DC6-FAC1-4BE2-A7D8-56BC00B51D86}"/>
              </a:ext>
            </a:extLst>
          </p:cNvPr>
          <p:cNvSpPr txBox="1">
            <a:spLocks noGrp="1"/>
          </p:cNvSpPr>
          <p:nvPr>
            <p:ph type="subTitle" idx="13"/>
          </p:nvPr>
        </p:nvSpPr>
        <p:spPr>
          <a:xfrm>
            <a:off x="0" y="1005840"/>
            <a:ext cx="10972800" cy="457199"/>
          </a:xfrm>
          <a:prstGeom prst="rect">
            <a:avLst/>
          </a:prstGeom>
          <a:noFill/>
        </p:spPr>
        <p:txBody>
          <a:bodyPr spcFirstLastPara="1" wrap="square" lIns="182875" tIns="91440" rIns="182875" bIns="91440" anchor="ctr" anchorCtr="0">
            <a:noAutofit/>
          </a:bodyPr>
          <a:lstStyle>
            <a:lvl1pPr lvl="0" algn="l">
              <a:spcBef>
                <a:spcPts val="0"/>
              </a:spcBef>
              <a:spcAft>
                <a:spcPts val="0"/>
              </a:spcAft>
              <a:buSzPts val="2000"/>
              <a:buNone/>
              <a:defRPr sz="2500">
                <a:solidFill>
                  <a:schemeClr val="bg1"/>
                </a:solidFill>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pic>
        <p:nvPicPr>
          <p:cNvPr id="18" name="Google Shape;71;p15">
            <a:extLst>
              <a:ext uri="{FF2B5EF4-FFF2-40B4-BE49-F238E27FC236}">
                <a16:creationId xmlns:a16="http://schemas.microsoft.com/office/drawing/2014/main" id="{3B1BD2CA-BADA-D8B0-435F-5B77D9572351}"/>
              </a:ext>
            </a:extLst>
          </p:cNvPr>
          <p:cNvPicPr preferRelativeResize="0"/>
          <p:nvPr userDrawn="1"/>
        </p:nvPicPr>
        <p:blipFill>
          <a:blip r:embed="rId3"/>
          <a:srcRect/>
          <a:stretch/>
        </p:blipFill>
        <p:spPr>
          <a:xfrm>
            <a:off x="11113800" y="358167"/>
            <a:ext cx="914400" cy="914400"/>
          </a:xfrm>
          <a:prstGeom prst="rect">
            <a:avLst/>
          </a:prstGeom>
          <a:noFill/>
          <a:ln>
            <a:noFill/>
          </a:ln>
        </p:spPr>
      </p:pic>
      <p:sp>
        <p:nvSpPr>
          <p:cNvPr id="19" name="Title 5">
            <a:extLst>
              <a:ext uri="{FF2B5EF4-FFF2-40B4-BE49-F238E27FC236}">
                <a16:creationId xmlns:a16="http://schemas.microsoft.com/office/drawing/2014/main" id="{F4E9EF55-FCF8-DADA-84F2-633512807848}"/>
              </a:ext>
            </a:extLst>
          </p:cNvPr>
          <p:cNvSpPr>
            <a:spLocks noGrp="1"/>
          </p:cNvSpPr>
          <p:nvPr>
            <p:ph type="title"/>
          </p:nvPr>
        </p:nvSpPr>
        <p:spPr>
          <a:xfrm>
            <a:off x="0" y="182960"/>
            <a:ext cx="10972800" cy="731520"/>
          </a:xfrm>
          <a:noFill/>
        </p:spPr>
        <p:txBody>
          <a:bodyPr/>
          <a:lstStyle>
            <a:lvl1pPr algn="l">
              <a:defRPr sz="3500">
                <a:solidFill>
                  <a:schemeClr val="bg1"/>
                </a:solidFill>
              </a:defRPr>
            </a:lvl1pPr>
          </a:lstStyle>
          <a:p>
            <a:r>
              <a:rPr lang="en-US"/>
              <a:t>Click to edit Master title style</a:t>
            </a:r>
          </a:p>
        </p:txBody>
      </p:sp>
      <p:sp>
        <p:nvSpPr>
          <p:cNvPr id="2" name="Google Shape;68;p15"/>
          <p:cNvSpPr txBox="1">
            <a:spLocks noGrp="1"/>
          </p:cNvSpPr>
          <p:nvPr>
            <p:ph type="body" idx="1"/>
          </p:nvPr>
        </p:nvSpPr>
        <p:spPr>
          <a:xfrm>
            <a:off x="0" y="1554331"/>
            <a:ext cx="12192000" cy="4572000"/>
          </a:xfrm>
          <a:prstGeom prst="rect">
            <a:avLst/>
          </a:prstGeom>
        </p:spPr>
        <p:txBody>
          <a:bodyPr spcFirstLastPara="1" wrap="square" lIns="365760" tIns="91440" rIns="365760" bIns="365760" anchor="t" anchorCtr="0">
            <a:noAutofit/>
          </a:bodyPr>
          <a:lstStyle>
            <a:lvl1pPr marL="0" lvl="0" indent="0" rtl="0">
              <a:lnSpc>
                <a:spcPct val="114000"/>
              </a:lnSpc>
              <a:spcBef>
                <a:spcPts val="0"/>
              </a:spcBef>
              <a:spcAft>
                <a:spcPts val="0"/>
              </a:spcAft>
              <a:buSzPts val="1900"/>
              <a:buFont typeface="Calibri"/>
              <a:buNone/>
              <a:defRPr sz="2000">
                <a:latin typeface="Calibri"/>
                <a:ea typeface="Calibri"/>
                <a:cs typeface="Calibri"/>
                <a:sym typeface="Calibri"/>
              </a:defRPr>
            </a:lvl1pPr>
            <a:lvl2pPr marL="1219151" lvl="1" indent="-431783" rtl="0">
              <a:spcBef>
                <a:spcPts val="0"/>
              </a:spcBef>
              <a:spcAft>
                <a:spcPts val="0"/>
              </a:spcAft>
              <a:buSzPts val="1500"/>
              <a:buFont typeface="Calibri"/>
              <a:buChar char="○"/>
              <a:defRPr sz="2000">
                <a:latin typeface="Calibri"/>
                <a:ea typeface="Calibri"/>
                <a:cs typeface="Calibri"/>
                <a:sym typeface="Calibri"/>
              </a:defRPr>
            </a:lvl2pPr>
            <a:lvl3pPr marL="1828727" lvl="2" indent="-431783" rtl="0">
              <a:spcBef>
                <a:spcPts val="0"/>
              </a:spcBef>
              <a:spcAft>
                <a:spcPts val="0"/>
              </a:spcAft>
              <a:buSzPts val="1500"/>
              <a:buFont typeface="Calibri"/>
              <a:buChar char="■"/>
              <a:defRPr sz="2000">
                <a:latin typeface="Calibri"/>
                <a:ea typeface="Calibri"/>
                <a:cs typeface="Calibri"/>
                <a:sym typeface="Calibri"/>
              </a:defRPr>
            </a:lvl3pPr>
            <a:lvl4pPr marL="2438302" lvl="3" indent="-431783" rtl="0">
              <a:spcBef>
                <a:spcPts val="0"/>
              </a:spcBef>
              <a:spcAft>
                <a:spcPts val="0"/>
              </a:spcAft>
              <a:buSzPts val="1500"/>
              <a:buFont typeface="Calibri"/>
              <a:buChar char="●"/>
              <a:defRPr sz="2000">
                <a:latin typeface="Calibri"/>
                <a:ea typeface="Calibri"/>
                <a:cs typeface="Calibri"/>
                <a:sym typeface="Calibri"/>
              </a:defRPr>
            </a:lvl4pPr>
            <a:lvl5pPr marL="3047878" lvl="4" indent="-431783" rtl="0">
              <a:spcBef>
                <a:spcPts val="0"/>
              </a:spcBef>
              <a:spcAft>
                <a:spcPts val="0"/>
              </a:spcAft>
              <a:buSzPts val="1500"/>
              <a:buFont typeface="Calibri"/>
              <a:buChar char="○"/>
              <a:defRPr sz="2000">
                <a:latin typeface="Calibri"/>
                <a:ea typeface="Calibri"/>
                <a:cs typeface="Calibri"/>
                <a:sym typeface="Calibri"/>
              </a:defRPr>
            </a:lvl5pPr>
            <a:lvl6pPr marL="3657454" lvl="5" indent="-431783" rtl="0">
              <a:spcBef>
                <a:spcPts val="0"/>
              </a:spcBef>
              <a:spcAft>
                <a:spcPts val="0"/>
              </a:spcAft>
              <a:buSzPts val="1500"/>
              <a:buFont typeface="Calibri"/>
              <a:buChar char="■"/>
              <a:defRPr sz="2000">
                <a:latin typeface="Calibri"/>
                <a:ea typeface="Calibri"/>
                <a:cs typeface="Calibri"/>
                <a:sym typeface="Calibri"/>
              </a:defRPr>
            </a:lvl6pPr>
            <a:lvl7pPr marL="4267029" lvl="6" indent="-431783" rtl="0">
              <a:spcBef>
                <a:spcPts val="0"/>
              </a:spcBef>
              <a:spcAft>
                <a:spcPts val="0"/>
              </a:spcAft>
              <a:buSzPts val="1500"/>
              <a:buFont typeface="Calibri"/>
              <a:buChar char="●"/>
              <a:defRPr sz="2000">
                <a:latin typeface="Calibri"/>
                <a:ea typeface="Calibri"/>
                <a:cs typeface="Calibri"/>
                <a:sym typeface="Calibri"/>
              </a:defRPr>
            </a:lvl7pPr>
            <a:lvl8pPr marL="4876605" lvl="7" indent="-431783" rtl="0">
              <a:spcBef>
                <a:spcPts val="0"/>
              </a:spcBef>
              <a:spcAft>
                <a:spcPts val="0"/>
              </a:spcAft>
              <a:buSzPts val="1500"/>
              <a:buFont typeface="Calibri"/>
              <a:buChar char="○"/>
              <a:defRPr sz="2000">
                <a:latin typeface="Calibri"/>
                <a:ea typeface="Calibri"/>
                <a:cs typeface="Calibri"/>
                <a:sym typeface="Calibri"/>
              </a:defRPr>
            </a:lvl8pPr>
            <a:lvl9pPr marL="5486181" lvl="8" indent="-431783" rtl="0">
              <a:spcBef>
                <a:spcPts val="0"/>
              </a:spcBef>
              <a:spcAft>
                <a:spcPts val="0"/>
              </a:spcAft>
              <a:buSzPts val="1500"/>
              <a:buFont typeface="Calibri"/>
              <a:buChar char="■"/>
              <a:defRPr sz="2000">
                <a:latin typeface="Calibri"/>
                <a:ea typeface="Calibri"/>
                <a:cs typeface="Calibri"/>
                <a:sym typeface="Calibri"/>
              </a:defRPr>
            </a:lvl9pPr>
          </a:lstStyle>
          <a:p>
            <a:endParaRPr/>
          </a:p>
        </p:txBody>
      </p:sp>
    </p:spTree>
    <p:extLst>
      <p:ext uri="{BB962C8B-B14F-4D97-AF65-F5344CB8AC3E}">
        <p14:creationId xmlns:p14="http://schemas.microsoft.com/office/powerpoint/2010/main" val="19730241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ubtitle, Body 1" userDrawn="1">
  <p:cSld name="Title, Subtitle, Body 1">
    <p:bg>
      <p:bgPr>
        <a:blipFill dpi="0" rotWithShape="1">
          <a:blip r:embed="rId2">
            <a:lum/>
          </a:blip>
          <a:srcRect/>
          <a:stretch>
            <a:fillRect/>
          </a:stretch>
        </a:blipFill>
        <a:effectLst/>
      </p:bgPr>
    </p:bg>
    <p:spTree>
      <p:nvGrpSpPr>
        <p:cNvPr id="1" name="Shape 72"/>
        <p:cNvGrpSpPr/>
        <p:nvPr/>
      </p:nvGrpSpPr>
      <p:grpSpPr>
        <a:xfrm>
          <a:off x="0" y="0"/>
          <a:ext cx="0" cy="0"/>
          <a:chOff x="0" y="0"/>
          <a:chExt cx="0" cy="0"/>
        </a:xfrm>
      </p:grpSpPr>
      <p:sp>
        <p:nvSpPr>
          <p:cNvPr id="74" name="Google Shape;74;p16"/>
          <p:cNvSpPr txBox="1">
            <a:spLocks noGrp="1"/>
          </p:cNvSpPr>
          <p:nvPr>
            <p:ph type="body" idx="1"/>
          </p:nvPr>
        </p:nvSpPr>
        <p:spPr>
          <a:xfrm>
            <a:off x="0" y="1554480"/>
            <a:ext cx="6096000" cy="4572000"/>
          </a:xfrm>
          <a:prstGeom prst="rect">
            <a:avLst/>
          </a:prstGeom>
        </p:spPr>
        <p:txBody>
          <a:bodyPr spcFirstLastPara="1" wrap="square" lIns="182875" tIns="91440" rIns="182875" bIns="182875" anchor="t" anchorCtr="0">
            <a:noAutofit/>
          </a:bodyPr>
          <a:lstStyle>
            <a:lvl1pPr marL="548640" lvl="0" indent="-457200" rtl="0">
              <a:spcBef>
                <a:spcPts val="0"/>
              </a:spcBef>
              <a:spcAft>
                <a:spcPts val="0"/>
              </a:spcAft>
              <a:buSzPts val="1900"/>
              <a:buFont typeface="Calibri"/>
              <a:buChar char="●"/>
              <a:defRPr sz="2000">
                <a:latin typeface="Calibri"/>
                <a:ea typeface="Calibri"/>
                <a:cs typeface="Calibri"/>
                <a:sym typeface="Calibri"/>
              </a:defRPr>
            </a:lvl1pPr>
            <a:lvl2pPr marL="1219151" lvl="1" indent="-431783" rtl="0">
              <a:spcBef>
                <a:spcPts val="0"/>
              </a:spcBef>
              <a:spcAft>
                <a:spcPts val="0"/>
              </a:spcAft>
              <a:buSzPts val="1500"/>
              <a:buFont typeface="Calibri"/>
              <a:buChar char="○"/>
              <a:defRPr sz="2000">
                <a:latin typeface="Calibri"/>
                <a:ea typeface="Calibri"/>
                <a:cs typeface="Calibri"/>
                <a:sym typeface="Calibri"/>
              </a:defRPr>
            </a:lvl2pPr>
            <a:lvl3pPr marL="1828727" lvl="2" indent="-431783" rtl="0">
              <a:spcBef>
                <a:spcPts val="0"/>
              </a:spcBef>
              <a:spcAft>
                <a:spcPts val="0"/>
              </a:spcAft>
              <a:buSzPts val="1500"/>
              <a:buFont typeface="Calibri"/>
              <a:buChar char="■"/>
              <a:defRPr sz="2000">
                <a:latin typeface="Calibri"/>
                <a:ea typeface="Calibri"/>
                <a:cs typeface="Calibri"/>
                <a:sym typeface="Calibri"/>
              </a:defRPr>
            </a:lvl3pPr>
            <a:lvl4pPr marL="2438302" lvl="3" indent="-431783" rtl="0">
              <a:spcBef>
                <a:spcPts val="0"/>
              </a:spcBef>
              <a:spcAft>
                <a:spcPts val="0"/>
              </a:spcAft>
              <a:buSzPts val="1500"/>
              <a:buFont typeface="Calibri"/>
              <a:buChar char="●"/>
              <a:defRPr sz="2000">
                <a:latin typeface="Calibri"/>
                <a:ea typeface="Calibri"/>
                <a:cs typeface="Calibri"/>
                <a:sym typeface="Calibri"/>
              </a:defRPr>
            </a:lvl4pPr>
            <a:lvl5pPr marL="3047878" lvl="4" indent="-431783" rtl="0">
              <a:spcBef>
                <a:spcPts val="0"/>
              </a:spcBef>
              <a:spcAft>
                <a:spcPts val="0"/>
              </a:spcAft>
              <a:buSzPts val="1500"/>
              <a:buFont typeface="Calibri"/>
              <a:buChar char="○"/>
              <a:defRPr sz="2000">
                <a:latin typeface="Calibri"/>
                <a:ea typeface="Calibri"/>
                <a:cs typeface="Calibri"/>
                <a:sym typeface="Calibri"/>
              </a:defRPr>
            </a:lvl5pPr>
            <a:lvl6pPr marL="3657454" lvl="5" indent="-431783" rtl="0">
              <a:spcBef>
                <a:spcPts val="0"/>
              </a:spcBef>
              <a:spcAft>
                <a:spcPts val="0"/>
              </a:spcAft>
              <a:buSzPts val="1500"/>
              <a:buFont typeface="Calibri"/>
              <a:buChar char="■"/>
              <a:defRPr sz="2000">
                <a:latin typeface="Calibri"/>
                <a:ea typeface="Calibri"/>
                <a:cs typeface="Calibri"/>
                <a:sym typeface="Calibri"/>
              </a:defRPr>
            </a:lvl6pPr>
            <a:lvl7pPr marL="4267029" lvl="6" indent="-431783" rtl="0">
              <a:spcBef>
                <a:spcPts val="0"/>
              </a:spcBef>
              <a:spcAft>
                <a:spcPts val="0"/>
              </a:spcAft>
              <a:buSzPts val="1500"/>
              <a:buFont typeface="Calibri"/>
              <a:buChar char="●"/>
              <a:defRPr sz="2000">
                <a:latin typeface="Calibri"/>
                <a:ea typeface="Calibri"/>
                <a:cs typeface="Calibri"/>
                <a:sym typeface="Calibri"/>
              </a:defRPr>
            </a:lvl7pPr>
            <a:lvl8pPr marL="4876605" lvl="7" indent="-431783" rtl="0">
              <a:spcBef>
                <a:spcPts val="0"/>
              </a:spcBef>
              <a:spcAft>
                <a:spcPts val="0"/>
              </a:spcAft>
              <a:buSzPts val="1500"/>
              <a:buFont typeface="Calibri"/>
              <a:buChar char="○"/>
              <a:defRPr sz="2000">
                <a:latin typeface="Calibri"/>
                <a:ea typeface="Calibri"/>
                <a:cs typeface="Calibri"/>
                <a:sym typeface="Calibri"/>
              </a:defRPr>
            </a:lvl8pPr>
            <a:lvl9pPr marL="5486181" lvl="8" indent="-431783" rtl="0">
              <a:spcBef>
                <a:spcPts val="0"/>
              </a:spcBef>
              <a:spcAft>
                <a:spcPts val="0"/>
              </a:spcAft>
              <a:buSzPts val="1500"/>
              <a:buFont typeface="Calibri"/>
              <a:buChar char="■"/>
              <a:defRPr sz="2000">
                <a:latin typeface="Calibri"/>
                <a:ea typeface="Calibri"/>
                <a:cs typeface="Calibri"/>
                <a:sym typeface="Calibri"/>
              </a:defRPr>
            </a:lvl9pPr>
          </a:lstStyle>
          <a:p>
            <a:endParaRPr/>
          </a:p>
        </p:txBody>
      </p:sp>
      <p:sp>
        <p:nvSpPr>
          <p:cNvPr id="75" name="Google Shape;75;p1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77" name="Google Shape;77;p16"/>
          <p:cNvSpPr txBox="1">
            <a:spLocks noGrp="1"/>
          </p:cNvSpPr>
          <p:nvPr>
            <p:ph type="body" idx="3"/>
          </p:nvPr>
        </p:nvSpPr>
        <p:spPr>
          <a:xfrm>
            <a:off x="6095999" y="1554480"/>
            <a:ext cx="6095999" cy="4572000"/>
          </a:xfrm>
          <a:prstGeom prst="rect">
            <a:avLst/>
          </a:prstGeom>
        </p:spPr>
        <p:txBody>
          <a:bodyPr spcFirstLastPara="1" wrap="square" lIns="182875" tIns="91440" rIns="182875" bIns="182875" anchor="t" anchorCtr="0">
            <a:noAutofit/>
          </a:bodyPr>
          <a:lstStyle>
            <a:lvl1pPr marL="548640" lvl="0" indent="-457200" rtl="0">
              <a:spcBef>
                <a:spcPts val="0"/>
              </a:spcBef>
              <a:spcAft>
                <a:spcPts val="0"/>
              </a:spcAft>
              <a:buSzPts val="1900"/>
              <a:buFont typeface="Calibri"/>
              <a:buChar char="●"/>
              <a:defRPr sz="2000">
                <a:latin typeface="Calibri"/>
                <a:ea typeface="Calibri"/>
                <a:cs typeface="Calibri"/>
                <a:sym typeface="Calibri"/>
              </a:defRPr>
            </a:lvl1pPr>
            <a:lvl2pPr marL="1219151" lvl="1" indent="-431783" rtl="0">
              <a:spcBef>
                <a:spcPts val="0"/>
              </a:spcBef>
              <a:spcAft>
                <a:spcPts val="0"/>
              </a:spcAft>
              <a:buSzPts val="1500"/>
              <a:buFont typeface="Calibri"/>
              <a:buChar char="○"/>
              <a:defRPr sz="2000">
                <a:latin typeface="Calibri"/>
                <a:ea typeface="Calibri"/>
                <a:cs typeface="Calibri"/>
                <a:sym typeface="Calibri"/>
              </a:defRPr>
            </a:lvl2pPr>
            <a:lvl3pPr marL="1828727" lvl="2" indent="-431783" rtl="0">
              <a:spcBef>
                <a:spcPts val="0"/>
              </a:spcBef>
              <a:spcAft>
                <a:spcPts val="0"/>
              </a:spcAft>
              <a:buSzPts val="1500"/>
              <a:buFont typeface="Calibri"/>
              <a:buChar char="■"/>
              <a:defRPr sz="2000">
                <a:latin typeface="Calibri"/>
                <a:ea typeface="Calibri"/>
                <a:cs typeface="Calibri"/>
                <a:sym typeface="Calibri"/>
              </a:defRPr>
            </a:lvl3pPr>
            <a:lvl4pPr marL="2438302" lvl="3" indent="-431783" rtl="0">
              <a:spcBef>
                <a:spcPts val="0"/>
              </a:spcBef>
              <a:spcAft>
                <a:spcPts val="0"/>
              </a:spcAft>
              <a:buSzPts val="1500"/>
              <a:buFont typeface="Calibri"/>
              <a:buChar char="●"/>
              <a:defRPr sz="2000">
                <a:latin typeface="Calibri"/>
                <a:ea typeface="Calibri"/>
                <a:cs typeface="Calibri"/>
                <a:sym typeface="Calibri"/>
              </a:defRPr>
            </a:lvl4pPr>
            <a:lvl5pPr marL="3047878" lvl="4" indent="-431783" rtl="0">
              <a:spcBef>
                <a:spcPts val="0"/>
              </a:spcBef>
              <a:spcAft>
                <a:spcPts val="0"/>
              </a:spcAft>
              <a:buSzPts val="1500"/>
              <a:buFont typeface="Calibri"/>
              <a:buChar char="○"/>
              <a:defRPr sz="2000">
                <a:latin typeface="Calibri"/>
                <a:ea typeface="Calibri"/>
                <a:cs typeface="Calibri"/>
                <a:sym typeface="Calibri"/>
              </a:defRPr>
            </a:lvl5pPr>
            <a:lvl6pPr marL="3657454" lvl="5" indent="-431783" rtl="0">
              <a:spcBef>
                <a:spcPts val="0"/>
              </a:spcBef>
              <a:spcAft>
                <a:spcPts val="0"/>
              </a:spcAft>
              <a:buSzPts val="1500"/>
              <a:buFont typeface="Calibri"/>
              <a:buChar char="■"/>
              <a:defRPr sz="2000">
                <a:latin typeface="Calibri"/>
                <a:ea typeface="Calibri"/>
                <a:cs typeface="Calibri"/>
                <a:sym typeface="Calibri"/>
              </a:defRPr>
            </a:lvl6pPr>
            <a:lvl7pPr marL="4267029" lvl="6" indent="-431783" rtl="0">
              <a:spcBef>
                <a:spcPts val="0"/>
              </a:spcBef>
              <a:spcAft>
                <a:spcPts val="0"/>
              </a:spcAft>
              <a:buSzPts val="1500"/>
              <a:buFont typeface="Calibri"/>
              <a:buChar char="●"/>
              <a:defRPr sz="2000">
                <a:latin typeface="Calibri"/>
                <a:ea typeface="Calibri"/>
                <a:cs typeface="Calibri"/>
                <a:sym typeface="Calibri"/>
              </a:defRPr>
            </a:lvl7pPr>
            <a:lvl8pPr marL="4876605" lvl="7" indent="-431783" rtl="0">
              <a:spcBef>
                <a:spcPts val="0"/>
              </a:spcBef>
              <a:spcAft>
                <a:spcPts val="0"/>
              </a:spcAft>
              <a:buSzPts val="1500"/>
              <a:buFont typeface="Calibri"/>
              <a:buChar char="○"/>
              <a:defRPr sz="2000">
                <a:latin typeface="Calibri"/>
                <a:ea typeface="Calibri"/>
                <a:cs typeface="Calibri"/>
                <a:sym typeface="Calibri"/>
              </a:defRPr>
            </a:lvl8pPr>
            <a:lvl9pPr marL="5486181" lvl="8" indent="-431783" rtl="0">
              <a:spcBef>
                <a:spcPts val="0"/>
              </a:spcBef>
              <a:spcAft>
                <a:spcPts val="0"/>
              </a:spcAft>
              <a:buSzPts val="1500"/>
              <a:buFont typeface="Calibri"/>
              <a:buChar char="■"/>
              <a:defRPr sz="2000">
                <a:latin typeface="Calibri"/>
                <a:ea typeface="Calibri"/>
                <a:cs typeface="Calibri"/>
                <a:sym typeface="Calibri"/>
              </a:defRPr>
            </a:lvl9pPr>
          </a:lstStyle>
          <a:p>
            <a:endParaRPr/>
          </a:p>
        </p:txBody>
      </p:sp>
      <p:sp>
        <p:nvSpPr>
          <p:cNvPr id="2" name="Rectangle 1">
            <a:extLst>
              <a:ext uri="{FF2B5EF4-FFF2-40B4-BE49-F238E27FC236}">
                <a16:creationId xmlns:a16="http://schemas.microsoft.com/office/drawing/2014/main" id="{D6E7EB00-C135-C106-43D6-D7773077E903}"/>
              </a:ext>
            </a:extLst>
          </p:cNvPr>
          <p:cNvSpPr/>
          <p:nvPr userDrawn="1"/>
        </p:nvSpPr>
        <p:spPr>
          <a:xfrm>
            <a:off x="0" y="182960"/>
            <a:ext cx="1219200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 name="Rectangle 2">
            <a:extLst>
              <a:ext uri="{FF2B5EF4-FFF2-40B4-BE49-F238E27FC236}">
                <a16:creationId xmlns:a16="http://schemas.microsoft.com/office/drawing/2014/main" id="{70445314-A870-3C5E-EC9F-880B94FDD86D}"/>
              </a:ext>
            </a:extLst>
          </p:cNvPr>
          <p:cNvSpPr/>
          <p:nvPr userDrawn="1"/>
        </p:nvSpPr>
        <p:spPr>
          <a:xfrm>
            <a:off x="0" y="1005840"/>
            <a:ext cx="12192000" cy="45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Google Shape;65;p14">
            <a:extLst>
              <a:ext uri="{FF2B5EF4-FFF2-40B4-BE49-F238E27FC236}">
                <a16:creationId xmlns:a16="http://schemas.microsoft.com/office/drawing/2014/main" id="{AF40EDAC-D737-6DB4-6635-2BE7F88300ED}"/>
              </a:ext>
            </a:extLst>
          </p:cNvPr>
          <p:cNvSpPr txBox="1">
            <a:spLocks noGrp="1"/>
          </p:cNvSpPr>
          <p:nvPr>
            <p:ph type="subTitle" idx="13"/>
          </p:nvPr>
        </p:nvSpPr>
        <p:spPr>
          <a:xfrm>
            <a:off x="0" y="1005840"/>
            <a:ext cx="10972800" cy="457199"/>
          </a:xfrm>
          <a:prstGeom prst="rect">
            <a:avLst/>
          </a:prstGeom>
          <a:noFill/>
        </p:spPr>
        <p:txBody>
          <a:bodyPr spcFirstLastPara="1" wrap="square" lIns="182875" tIns="91440" rIns="182875" bIns="91440" anchor="ctr" anchorCtr="0">
            <a:noAutofit/>
          </a:bodyPr>
          <a:lstStyle>
            <a:lvl1pPr lvl="0" algn="l">
              <a:spcBef>
                <a:spcPts val="0"/>
              </a:spcBef>
              <a:spcAft>
                <a:spcPts val="0"/>
              </a:spcAft>
              <a:buSzPts val="2000"/>
              <a:buNone/>
              <a:defRPr sz="2500">
                <a:solidFill>
                  <a:schemeClr val="bg1"/>
                </a:solidFill>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5" name="Title 5">
            <a:extLst>
              <a:ext uri="{FF2B5EF4-FFF2-40B4-BE49-F238E27FC236}">
                <a16:creationId xmlns:a16="http://schemas.microsoft.com/office/drawing/2014/main" id="{4D9FC2CD-BF00-6B07-F5C5-12D3A420430C}"/>
              </a:ext>
            </a:extLst>
          </p:cNvPr>
          <p:cNvSpPr>
            <a:spLocks noGrp="1"/>
          </p:cNvSpPr>
          <p:nvPr>
            <p:ph type="title"/>
          </p:nvPr>
        </p:nvSpPr>
        <p:spPr>
          <a:xfrm>
            <a:off x="-1" y="182960"/>
            <a:ext cx="10972800" cy="731520"/>
          </a:xfrm>
          <a:noFill/>
        </p:spPr>
        <p:txBody>
          <a:bodyPr/>
          <a:lstStyle>
            <a:lvl1pPr algn="l">
              <a:defRPr sz="3500">
                <a:solidFill>
                  <a:schemeClr val="bg1"/>
                </a:solidFill>
              </a:defRPr>
            </a:lvl1pPr>
          </a:lstStyle>
          <a:p>
            <a:r>
              <a:rPr lang="en-US"/>
              <a:t>Click to edit Master title style</a:t>
            </a:r>
          </a:p>
        </p:txBody>
      </p:sp>
      <p:pic>
        <p:nvPicPr>
          <p:cNvPr id="12" name="Google Shape;71;p15">
            <a:extLst>
              <a:ext uri="{FF2B5EF4-FFF2-40B4-BE49-F238E27FC236}">
                <a16:creationId xmlns:a16="http://schemas.microsoft.com/office/drawing/2014/main" id="{EDD360B1-4E84-E309-F8F2-1368E7187A1A}"/>
              </a:ext>
            </a:extLst>
          </p:cNvPr>
          <p:cNvPicPr preferRelativeResize="0"/>
          <p:nvPr userDrawn="1"/>
        </p:nvPicPr>
        <p:blipFill>
          <a:blip r:embed="rId3"/>
          <a:srcRect/>
          <a:stretch/>
        </p:blipFill>
        <p:spPr>
          <a:xfrm>
            <a:off x="11113800" y="358167"/>
            <a:ext cx="914400" cy="914400"/>
          </a:xfrm>
          <a:prstGeom prst="rect">
            <a:avLst/>
          </a:prstGeom>
          <a:noFill/>
          <a:ln>
            <a:noFill/>
          </a:ln>
        </p:spPr>
      </p:pic>
    </p:spTree>
    <p:extLst>
      <p:ext uri="{BB962C8B-B14F-4D97-AF65-F5344CB8AC3E}">
        <p14:creationId xmlns:p14="http://schemas.microsoft.com/office/powerpoint/2010/main" val="16767712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ubtitle, Body 2" preserve="1" userDrawn="1">
  <p:cSld name="1_Title, Subtitle, Body 2">
    <p:bg>
      <p:bgPr>
        <a:solidFill>
          <a:srgbClr val="FFFFFF"/>
        </a:solidFill>
        <a:effectLst/>
      </p:bgPr>
    </p:bg>
    <p:spTree>
      <p:nvGrpSpPr>
        <p:cNvPr id="1" name="Shape 66"/>
        <p:cNvGrpSpPr/>
        <p:nvPr/>
      </p:nvGrpSpPr>
      <p:grpSpPr>
        <a:xfrm>
          <a:off x="0" y="0"/>
          <a:ext cx="0" cy="0"/>
          <a:chOff x="0" y="0"/>
          <a:chExt cx="0" cy="0"/>
        </a:xfrm>
      </p:grpSpPr>
      <p:sp>
        <p:nvSpPr>
          <p:cNvPr id="69" name="Google Shape;69;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bg2"/>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15" name="Rectangle 14">
            <a:extLst>
              <a:ext uri="{FF2B5EF4-FFF2-40B4-BE49-F238E27FC236}">
                <a16:creationId xmlns:a16="http://schemas.microsoft.com/office/drawing/2014/main" id="{56892389-2F9D-EE83-57FF-4486C66FC494}"/>
              </a:ext>
            </a:extLst>
          </p:cNvPr>
          <p:cNvSpPr/>
          <p:nvPr userDrawn="1"/>
        </p:nvSpPr>
        <p:spPr>
          <a:xfrm>
            <a:off x="0" y="182960"/>
            <a:ext cx="1219200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Rectangle 15">
            <a:extLst>
              <a:ext uri="{FF2B5EF4-FFF2-40B4-BE49-F238E27FC236}">
                <a16:creationId xmlns:a16="http://schemas.microsoft.com/office/drawing/2014/main" id="{8A6E41BD-1086-7D47-756E-18EF3824DCDC}"/>
              </a:ext>
            </a:extLst>
          </p:cNvPr>
          <p:cNvSpPr/>
          <p:nvPr userDrawn="1"/>
        </p:nvSpPr>
        <p:spPr>
          <a:xfrm>
            <a:off x="0" y="1005840"/>
            <a:ext cx="12192000" cy="45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Google Shape;65;p14">
            <a:extLst>
              <a:ext uri="{FF2B5EF4-FFF2-40B4-BE49-F238E27FC236}">
                <a16:creationId xmlns:a16="http://schemas.microsoft.com/office/drawing/2014/main" id="{1A650DC6-FAC1-4BE2-A7D8-56BC00B51D86}"/>
              </a:ext>
            </a:extLst>
          </p:cNvPr>
          <p:cNvSpPr txBox="1">
            <a:spLocks noGrp="1"/>
          </p:cNvSpPr>
          <p:nvPr>
            <p:ph type="subTitle" idx="13"/>
          </p:nvPr>
        </p:nvSpPr>
        <p:spPr>
          <a:xfrm>
            <a:off x="0" y="1005840"/>
            <a:ext cx="10972800" cy="457199"/>
          </a:xfrm>
          <a:prstGeom prst="rect">
            <a:avLst/>
          </a:prstGeom>
          <a:noFill/>
        </p:spPr>
        <p:txBody>
          <a:bodyPr spcFirstLastPara="1" wrap="square" lIns="182875" tIns="91440" rIns="182875" bIns="91440" anchor="ctr" anchorCtr="0">
            <a:noAutofit/>
          </a:bodyPr>
          <a:lstStyle>
            <a:lvl1pPr lvl="0" algn="l">
              <a:spcBef>
                <a:spcPts val="0"/>
              </a:spcBef>
              <a:spcAft>
                <a:spcPts val="0"/>
              </a:spcAft>
              <a:buSzPts val="2000"/>
              <a:buNone/>
              <a:defRPr sz="2500">
                <a:solidFill>
                  <a:schemeClr val="bg1"/>
                </a:solidFill>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pic>
        <p:nvPicPr>
          <p:cNvPr id="18" name="Google Shape;71;p15">
            <a:extLst>
              <a:ext uri="{FF2B5EF4-FFF2-40B4-BE49-F238E27FC236}">
                <a16:creationId xmlns:a16="http://schemas.microsoft.com/office/drawing/2014/main" id="{3B1BD2CA-BADA-D8B0-435F-5B77D9572351}"/>
              </a:ext>
            </a:extLst>
          </p:cNvPr>
          <p:cNvPicPr preferRelativeResize="0"/>
          <p:nvPr userDrawn="1"/>
        </p:nvPicPr>
        <p:blipFill>
          <a:blip r:embed="rId2"/>
          <a:srcRect/>
          <a:stretch/>
        </p:blipFill>
        <p:spPr>
          <a:xfrm>
            <a:off x="11113800" y="358167"/>
            <a:ext cx="914400" cy="914400"/>
          </a:xfrm>
          <a:prstGeom prst="rect">
            <a:avLst/>
          </a:prstGeom>
          <a:noFill/>
          <a:ln>
            <a:noFill/>
          </a:ln>
        </p:spPr>
      </p:pic>
      <p:sp>
        <p:nvSpPr>
          <p:cNvPr id="19" name="Title 5">
            <a:extLst>
              <a:ext uri="{FF2B5EF4-FFF2-40B4-BE49-F238E27FC236}">
                <a16:creationId xmlns:a16="http://schemas.microsoft.com/office/drawing/2014/main" id="{F4E9EF55-FCF8-DADA-84F2-633512807848}"/>
              </a:ext>
            </a:extLst>
          </p:cNvPr>
          <p:cNvSpPr>
            <a:spLocks noGrp="1"/>
          </p:cNvSpPr>
          <p:nvPr>
            <p:ph type="title"/>
          </p:nvPr>
        </p:nvSpPr>
        <p:spPr>
          <a:xfrm>
            <a:off x="-1" y="182960"/>
            <a:ext cx="10972800" cy="731520"/>
          </a:xfrm>
          <a:noFill/>
        </p:spPr>
        <p:txBody>
          <a:bodyPr/>
          <a:lstStyle>
            <a:lvl1pPr algn="l">
              <a:defRPr sz="3500">
                <a:solidFill>
                  <a:schemeClr val="bg1"/>
                </a:solidFill>
              </a:defRPr>
            </a:lvl1pPr>
          </a:lstStyle>
          <a:p>
            <a:r>
              <a:rPr lang="en-US"/>
              <a:t>Click to edit Master title style</a:t>
            </a:r>
          </a:p>
        </p:txBody>
      </p:sp>
      <p:sp>
        <p:nvSpPr>
          <p:cNvPr id="2" name="Google Shape;68;p15">
            <a:extLst>
              <a:ext uri="{FF2B5EF4-FFF2-40B4-BE49-F238E27FC236}">
                <a16:creationId xmlns:a16="http://schemas.microsoft.com/office/drawing/2014/main" id="{3D702117-2023-F2E9-FB3D-BF645438CC88}"/>
              </a:ext>
            </a:extLst>
          </p:cNvPr>
          <p:cNvSpPr txBox="1">
            <a:spLocks noGrp="1"/>
          </p:cNvSpPr>
          <p:nvPr>
            <p:ph type="body" idx="1"/>
          </p:nvPr>
        </p:nvSpPr>
        <p:spPr>
          <a:xfrm>
            <a:off x="0" y="1554330"/>
            <a:ext cx="12192000" cy="5303520"/>
          </a:xfrm>
          <a:prstGeom prst="rect">
            <a:avLst/>
          </a:prstGeom>
        </p:spPr>
        <p:txBody>
          <a:bodyPr spcFirstLastPara="1" wrap="square" lIns="365760" tIns="91440" rIns="365760" bIns="365760" anchor="t" anchorCtr="0">
            <a:noAutofit/>
          </a:bodyPr>
          <a:lstStyle>
            <a:lvl1pPr marL="0" lvl="0" indent="0" rtl="0">
              <a:lnSpc>
                <a:spcPct val="114000"/>
              </a:lnSpc>
              <a:spcBef>
                <a:spcPts val="0"/>
              </a:spcBef>
              <a:spcAft>
                <a:spcPts val="0"/>
              </a:spcAft>
              <a:buSzPts val="1900"/>
              <a:buFont typeface="Calibri"/>
              <a:buNone/>
              <a:defRPr sz="2000">
                <a:latin typeface="Calibri"/>
                <a:ea typeface="Calibri"/>
                <a:cs typeface="Calibri"/>
                <a:sym typeface="Calibri"/>
              </a:defRPr>
            </a:lvl1pPr>
            <a:lvl2pPr marL="1219151" lvl="1" indent="-431783" rtl="0">
              <a:spcBef>
                <a:spcPts val="0"/>
              </a:spcBef>
              <a:spcAft>
                <a:spcPts val="0"/>
              </a:spcAft>
              <a:buSzPts val="1500"/>
              <a:buFont typeface="Calibri"/>
              <a:buChar char="○"/>
              <a:defRPr sz="2000">
                <a:latin typeface="Calibri"/>
                <a:ea typeface="Calibri"/>
                <a:cs typeface="Calibri"/>
                <a:sym typeface="Calibri"/>
              </a:defRPr>
            </a:lvl2pPr>
            <a:lvl3pPr marL="1828727" lvl="2" indent="-431783" rtl="0">
              <a:spcBef>
                <a:spcPts val="0"/>
              </a:spcBef>
              <a:spcAft>
                <a:spcPts val="0"/>
              </a:spcAft>
              <a:buSzPts val="1500"/>
              <a:buFont typeface="Calibri"/>
              <a:buChar char="■"/>
              <a:defRPr sz="2000">
                <a:latin typeface="Calibri"/>
                <a:ea typeface="Calibri"/>
                <a:cs typeface="Calibri"/>
                <a:sym typeface="Calibri"/>
              </a:defRPr>
            </a:lvl3pPr>
            <a:lvl4pPr marL="2438302" lvl="3" indent="-431783" rtl="0">
              <a:spcBef>
                <a:spcPts val="0"/>
              </a:spcBef>
              <a:spcAft>
                <a:spcPts val="0"/>
              </a:spcAft>
              <a:buSzPts val="1500"/>
              <a:buFont typeface="Calibri"/>
              <a:buChar char="●"/>
              <a:defRPr sz="2000">
                <a:latin typeface="Calibri"/>
                <a:ea typeface="Calibri"/>
                <a:cs typeface="Calibri"/>
                <a:sym typeface="Calibri"/>
              </a:defRPr>
            </a:lvl4pPr>
            <a:lvl5pPr marL="3047878" lvl="4" indent="-431783" rtl="0">
              <a:spcBef>
                <a:spcPts val="0"/>
              </a:spcBef>
              <a:spcAft>
                <a:spcPts val="0"/>
              </a:spcAft>
              <a:buSzPts val="1500"/>
              <a:buFont typeface="Calibri"/>
              <a:buChar char="○"/>
              <a:defRPr sz="2000">
                <a:latin typeface="Calibri"/>
                <a:ea typeface="Calibri"/>
                <a:cs typeface="Calibri"/>
                <a:sym typeface="Calibri"/>
              </a:defRPr>
            </a:lvl5pPr>
            <a:lvl6pPr marL="3657454" lvl="5" indent="-431783" rtl="0">
              <a:spcBef>
                <a:spcPts val="0"/>
              </a:spcBef>
              <a:spcAft>
                <a:spcPts val="0"/>
              </a:spcAft>
              <a:buSzPts val="1500"/>
              <a:buFont typeface="Calibri"/>
              <a:buChar char="■"/>
              <a:defRPr sz="2000">
                <a:latin typeface="Calibri"/>
                <a:ea typeface="Calibri"/>
                <a:cs typeface="Calibri"/>
                <a:sym typeface="Calibri"/>
              </a:defRPr>
            </a:lvl6pPr>
            <a:lvl7pPr marL="4267029" lvl="6" indent="-431783" rtl="0">
              <a:spcBef>
                <a:spcPts val="0"/>
              </a:spcBef>
              <a:spcAft>
                <a:spcPts val="0"/>
              </a:spcAft>
              <a:buSzPts val="1500"/>
              <a:buFont typeface="Calibri"/>
              <a:buChar char="●"/>
              <a:defRPr sz="2000">
                <a:latin typeface="Calibri"/>
                <a:ea typeface="Calibri"/>
                <a:cs typeface="Calibri"/>
                <a:sym typeface="Calibri"/>
              </a:defRPr>
            </a:lvl7pPr>
            <a:lvl8pPr marL="4876605" lvl="7" indent="-431783" rtl="0">
              <a:spcBef>
                <a:spcPts val="0"/>
              </a:spcBef>
              <a:spcAft>
                <a:spcPts val="0"/>
              </a:spcAft>
              <a:buSzPts val="1500"/>
              <a:buFont typeface="Calibri"/>
              <a:buChar char="○"/>
              <a:defRPr sz="2000">
                <a:latin typeface="Calibri"/>
                <a:ea typeface="Calibri"/>
                <a:cs typeface="Calibri"/>
                <a:sym typeface="Calibri"/>
              </a:defRPr>
            </a:lvl8pPr>
            <a:lvl9pPr marL="5486181" lvl="8" indent="-431783" rtl="0">
              <a:spcBef>
                <a:spcPts val="0"/>
              </a:spcBef>
              <a:spcAft>
                <a:spcPts val="0"/>
              </a:spcAft>
              <a:buSzPts val="1500"/>
              <a:buFont typeface="Calibri"/>
              <a:buChar char="■"/>
              <a:defRPr sz="2000">
                <a:latin typeface="Calibri"/>
                <a:ea typeface="Calibri"/>
                <a:cs typeface="Calibri"/>
                <a:sym typeface="Calibri"/>
              </a:defRPr>
            </a:lvl9pPr>
          </a:lstStyle>
          <a:p>
            <a:endParaRPr/>
          </a:p>
        </p:txBody>
      </p:sp>
    </p:spTree>
    <p:extLst>
      <p:ext uri="{BB962C8B-B14F-4D97-AF65-F5344CB8AC3E}">
        <p14:creationId xmlns:p14="http://schemas.microsoft.com/office/powerpoint/2010/main" val="6129277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ubtitle, Body 2" preserve="1" userDrawn="1">
  <p:cSld name="1_Title, Subtitle, Body 2">
    <p:spTree>
      <p:nvGrpSpPr>
        <p:cNvPr id="1" name="Shape 66"/>
        <p:cNvGrpSpPr/>
        <p:nvPr/>
      </p:nvGrpSpPr>
      <p:grpSpPr>
        <a:xfrm>
          <a:off x="0" y="0"/>
          <a:ext cx="0" cy="0"/>
          <a:chOff x="0" y="0"/>
          <a:chExt cx="0" cy="0"/>
        </a:xfrm>
      </p:grpSpPr>
      <p:sp>
        <p:nvSpPr>
          <p:cNvPr id="69" name="Google Shape;69;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bg2"/>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15" name="Rectangle 14">
            <a:extLst>
              <a:ext uri="{FF2B5EF4-FFF2-40B4-BE49-F238E27FC236}">
                <a16:creationId xmlns:a16="http://schemas.microsoft.com/office/drawing/2014/main" id="{56892389-2F9D-EE83-57FF-4486C66FC494}"/>
              </a:ext>
            </a:extLst>
          </p:cNvPr>
          <p:cNvSpPr/>
          <p:nvPr userDrawn="1"/>
        </p:nvSpPr>
        <p:spPr>
          <a:xfrm>
            <a:off x="0" y="182960"/>
            <a:ext cx="1219200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8" name="Google Shape;71;p15">
            <a:extLst>
              <a:ext uri="{FF2B5EF4-FFF2-40B4-BE49-F238E27FC236}">
                <a16:creationId xmlns:a16="http://schemas.microsoft.com/office/drawing/2014/main" id="{3B1BD2CA-BADA-D8B0-435F-5B77D9572351}"/>
              </a:ext>
            </a:extLst>
          </p:cNvPr>
          <p:cNvPicPr preferRelativeResize="0"/>
          <p:nvPr userDrawn="1"/>
        </p:nvPicPr>
        <p:blipFill>
          <a:blip r:embed="rId2"/>
          <a:srcRect/>
          <a:stretch/>
        </p:blipFill>
        <p:spPr>
          <a:xfrm>
            <a:off x="11113800" y="98200"/>
            <a:ext cx="914400" cy="914400"/>
          </a:xfrm>
          <a:prstGeom prst="rect">
            <a:avLst/>
          </a:prstGeom>
          <a:noFill/>
          <a:ln>
            <a:noFill/>
          </a:ln>
        </p:spPr>
      </p:pic>
      <p:sp>
        <p:nvSpPr>
          <p:cNvPr id="19" name="Title 5">
            <a:extLst>
              <a:ext uri="{FF2B5EF4-FFF2-40B4-BE49-F238E27FC236}">
                <a16:creationId xmlns:a16="http://schemas.microsoft.com/office/drawing/2014/main" id="{F4E9EF55-FCF8-DADA-84F2-633512807848}"/>
              </a:ext>
            </a:extLst>
          </p:cNvPr>
          <p:cNvSpPr>
            <a:spLocks noGrp="1"/>
          </p:cNvSpPr>
          <p:nvPr>
            <p:ph type="title"/>
          </p:nvPr>
        </p:nvSpPr>
        <p:spPr>
          <a:xfrm>
            <a:off x="0" y="182880"/>
            <a:ext cx="10972800" cy="731600"/>
          </a:xfrm>
          <a:noFill/>
        </p:spPr>
        <p:txBody>
          <a:bodyPr/>
          <a:lstStyle>
            <a:lvl1pPr algn="l">
              <a:defRPr sz="3500">
                <a:solidFill>
                  <a:schemeClr val="bg1"/>
                </a:solidFill>
              </a:defRPr>
            </a:lvl1pPr>
          </a:lstStyle>
          <a:p>
            <a:r>
              <a:rPr lang="en-US"/>
              <a:t>Click to edit Master title style</a:t>
            </a:r>
          </a:p>
        </p:txBody>
      </p:sp>
      <p:sp>
        <p:nvSpPr>
          <p:cNvPr id="2" name="Google Shape;68;p15">
            <a:extLst>
              <a:ext uri="{FF2B5EF4-FFF2-40B4-BE49-F238E27FC236}">
                <a16:creationId xmlns:a16="http://schemas.microsoft.com/office/drawing/2014/main" id="{2534AA23-3C18-7A44-AB96-1573320739B6}"/>
              </a:ext>
            </a:extLst>
          </p:cNvPr>
          <p:cNvSpPr txBox="1">
            <a:spLocks noGrp="1"/>
          </p:cNvSpPr>
          <p:nvPr>
            <p:ph type="body" idx="1"/>
          </p:nvPr>
        </p:nvSpPr>
        <p:spPr>
          <a:xfrm>
            <a:off x="-1" y="1005840"/>
            <a:ext cx="12191999" cy="5852160"/>
          </a:xfrm>
          <a:prstGeom prst="rect">
            <a:avLst/>
          </a:prstGeom>
        </p:spPr>
        <p:txBody>
          <a:bodyPr spcFirstLastPara="1" wrap="square" lIns="365760" tIns="91440" rIns="365760" bIns="365760" anchor="t" anchorCtr="0">
            <a:noAutofit/>
          </a:bodyPr>
          <a:lstStyle>
            <a:lvl1pPr marL="0" lvl="0" indent="0" rtl="0">
              <a:spcBef>
                <a:spcPts val="0"/>
              </a:spcBef>
              <a:spcAft>
                <a:spcPts val="0"/>
              </a:spcAft>
              <a:buSzPts val="1900"/>
              <a:buFont typeface="Calibri"/>
              <a:buNone/>
              <a:defRPr sz="2500">
                <a:latin typeface="Calibri"/>
                <a:ea typeface="Calibri"/>
                <a:cs typeface="Calibri"/>
                <a:sym typeface="Calibri"/>
              </a:defRPr>
            </a:lvl1pPr>
            <a:lvl2pPr marL="1219151" lvl="1" indent="-431783" rtl="0">
              <a:spcBef>
                <a:spcPts val="0"/>
              </a:spcBef>
              <a:spcAft>
                <a:spcPts val="0"/>
              </a:spcAft>
              <a:buSzPts val="1500"/>
              <a:buFont typeface="Calibri"/>
              <a:buChar char="○"/>
              <a:defRPr sz="2000">
                <a:latin typeface="Calibri"/>
                <a:ea typeface="Calibri"/>
                <a:cs typeface="Calibri"/>
                <a:sym typeface="Calibri"/>
              </a:defRPr>
            </a:lvl2pPr>
            <a:lvl3pPr marL="1828727" lvl="2" indent="-431783" rtl="0">
              <a:spcBef>
                <a:spcPts val="0"/>
              </a:spcBef>
              <a:spcAft>
                <a:spcPts val="0"/>
              </a:spcAft>
              <a:buSzPts val="1500"/>
              <a:buFont typeface="Calibri"/>
              <a:buChar char="■"/>
              <a:defRPr sz="2000">
                <a:latin typeface="Calibri"/>
                <a:ea typeface="Calibri"/>
                <a:cs typeface="Calibri"/>
                <a:sym typeface="Calibri"/>
              </a:defRPr>
            </a:lvl3pPr>
            <a:lvl4pPr marL="2438302" lvl="3" indent="-431783" rtl="0">
              <a:spcBef>
                <a:spcPts val="0"/>
              </a:spcBef>
              <a:spcAft>
                <a:spcPts val="0"/>
              </a:spcAft>
              <a:buSzPts val="1500"/>
              <a:buFont typeface="Calibri"/>
              <a:buChar char="●"/>
              <a:defRPr sz="2000">
                <a:latin typeface="Calibri"/>
                <a:ea typeface="Calibri"/>
                <a:cs typeface="Calibri"/>
                <a:sym typeface="Calibri"/>
              </a:defRPr>
            </a:lvl4pPr>
            <a:lvl5pPr marL="3047878" lvl="4" indent="-431783" rtl="0">
              <a:spcBef>
                <a:spcPts val="0"/>
              </a:spcBef>
              <a:spcAft>
                <a:spcPts val="0"/>
              </a:spcAft>
              <a:buSzPts val="1500"/>
              <a:buFont typeface="Calibri"/>
              <a:buChar char="○"/>
              <a:defRPr sz="2000">
                <a:latin typeface="Calibri"/>
                <a:ea typeface="Calibri"/>
                <a:cs typeface="Calibri"/>
                <a:sym typeface="Calibri"/>
              </a:defRPr>
            </a:lvl5pPr>
            <a:lvl6pPr marL="3657454" lvl="5" indent="-431783" rtl="0">
              <a:spcBef>
                <a:spcPts val="0"/>
              </a:spcBef>
              <a:spcAft>
                <a:spcPts val="0"/>
              </a:spcAft>
              <a:buSzPts val="1500"/>
              <a:buFont typeface="Calibri"/>
              <a:buChar char="■"/>
              <a:defRPr sz="2000">
                <a:latin typeface="Calibri"/>
                <a:ea typeface="Calibri"/>
                <a:cs typeface="Calibri"/>
                <a:sym typeface="Calibri"/>
              </a:defRPr>
            </a:lvl6pPr>
            <a:lvl7pPr marL="4267029" lvl="6" indent="-431783" rtl="0">
              <a:spcBef>
                <a:spcPts val="0"/>
              </a:spcBef>
              <a:spcAft>
                <a:spcPts val="0"/>
              </a:spcAft>
              <a:buSzPts val="1500"/>
              <a:buFont typeface="Calibri"/>
              <a:buChar char="●"/>
              <a:defRPr sz="2000">
                <a:latin typeface="Calibri"/>
                <a:ea typeface="Calibri"/>
                <a:cs typeface="Calibri"/>
                <a:sym typeface="Calibri"/>
              </a:defRPr>
            </a:lvl7pPr>
            <a:lvl8pPr marL="4876605" lvl="7" indent="-431783" rtl="0">
              <a:spcBef>
                <a:spcPts val="0"/>
              </a:spcBef>
              <a:spcAft>
                <a:spcPts val="0"/>
              </a:spcAft>
              <a:buSzPts val="1500"/>
              <a:buFont typeface="Calibri"/>
              <a:buChar char="○"/>
              <a:defRPr sz="2000">
                <a:latin typeface="Calibri"/>
                <a:ea typeface="Calibri"/>
                <a:cs typeface="Calibri"/>
                <a:sym typeface="Calibri"/>
              </a:defRPr>
            </a:lvl8pPr>
            <a:lvl9pPr marL="5486181" lvl="8" indent="-431783" rtl="0">
              <a:spcBef>
                <a:spcPts val="0"/>
              </a:spcBef>
              <a:spcAft>
                <a:spcPts val="0"/>
              </a:spcAft>
              <a:buSzPts val="1500"/>
              <a:buFont typeface="Calibri"/>
              <a:buChar char="■"/>
              <a:defRPr sz="2000">
                <a:latin typeface="Calibri"/>
                <a:ea typeface="Calibri"/>
                <a:cs typeface="Calibri"/>
                <a:sym typeface="Calibri"/>
              </a:defRPr>
            </a:lvl9pPr>
          </a:lstStyle>
          <a:p>
            <a:endParaRPr/>
          </a:p>
        </p:txBody>
      </p:sp>
    </p:spTree>
    <p:extLst>
      <p:ext uri="{BB962C8B-B14F-4D97-AF65-F5344CB8AC3E}">
        <p14:creationId xmlns:p14="http://schemas.microsoft.com/office/powerpoint/2010/main" val="9469522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ubtitle, Body 2" preserve="1" userDrawn="1">
  <p:cSld name="1_Title, Subtitle, Body 2">
    <p:spTree>
      <p:nvGrpSpPr>
        <p:cNvPr id="1" name="Shape 66"/>
        <p:cNvGrpSpPr/>
        <p:nvPr/>
      </p:nvGrpSpPr>
      <p:grpSpPr>
        <a:xfrm>
          <a:off x="0" y="0"/>
          <a:ext cx="0" cy="0"/>
          <a:chOff x="0" y="0"/>
          <a:chExt cx="0" cy="0"/>
        </a:xfrm>
      </p:grpSpPr>
      <p:sp>
        <p:nvSpPr>
          <p:cNvPr id="69" name="Google Shape;69;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bg2"/>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15" name="Rectangle 14">
            <a:extLst>
              <a:ext uri="{FF2B5EF4-FFF2-40B4-BE49-F238E27FC236}">
                <a16:creationId xmlns:a16="http://schemas.microsoft.com/office/drawing/2014/main" id="{56892389-2F9D-EE83-57FF-4486C66FC494}"/>
              </a:ext>
            </a:extLst>
          </p:cNvPr>
          <p:cNvSpPr/>
          <p:nvPr userDrawn="1"/>
        </p:nvSpPr>
        <p:spPr>
          <a:xfrm>
            <a:off x="0" y="182960"/>
            <a:ext cx="12192000" cy="7315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8" name="Google Shape;71;p15">
            <a:extLst>
              <a:ext uri="{FF2B5EF4-FFF2-40B4-BE49-F238E27FC236}">
                <a16:creationId xmlns:a16="http://schemas.microsoft.com/office/drawing/2014/main" id="{3B1BD2CA-BADA-D8B0-435F-5B77D9572351}"/>
              </a:ext>
            </a:extLst>
          </p:cNvPr>
          <p:cNvPicPr preferRelativeResize="0"/>
          <p:nvPr userDrawn="1"/>
        </p:nvPicPr>
        <p:blipFill>
          <a:blip r:embed="rId2"/>
          <a:srcRect/>
          <a:stretch/>
        </p:blipFill>
        <p:spPr>
          <a:xfrm>
            <a:off x="11113800" y="98200"/>
            <a:ext cx="914400" cy="914400"/>
          </a:xfrm>
          <a:prstGeom prst="rect">
            <a:avLst/>
          </a:prstGeom>
          <a:noFill/>
          <a:ln>
            <a:noFill/>
          </a:ln>
        </p:spPr>
      </p:pic>
      <p:sp>
        <p:nvSpPr>
          <p:cNvPr id="19" name="Title 5">
            <a:extLst>
              <a:ext uri="{FF2B5EF4-FFF2-40B4-BE49-F238E27FC236}">
                <a16:creationId xmlns:a16="http://schemas.microsoft.com/office/drawing/2014/main" id="{F4E9EF55-FCF8-DADA-84F2-633512807848}"/>
              </a:ext>
            </a:extLst>
          </p:cNvPr>
          <p:cNvSpPr>
            <a:spLocks noGrp="1"/>
          </p:cNvSpPr>
          <p:nvPr>
            <p:ph type="title"/>
          </p:nvPr>
        </p:nvSpPr>
        <p:spPr>
          <a:xfrm>
            <a:off x="0" y="182880"/>
            <a:ext cx="10972800" cy="731600"/>
          </a:xfrm>
          <a:noFill/>
        </p:spPr>
        <p:txBody>
          <a:bodyPr/>
          <a:lstStyle>
            <a:lvl1pPr algn="l">
              <a:defRPr sz="3500">
                <a:solidFill>
                  <a:schemeClr val="bg1"/>
                </a:solidFill>
              </a:defRPr>
            </a:lvl1pPr>
          </a:lstStyle>
          <a:p>
            <a:r>
              <a:rPr lang="en-US"/>
              <a:t>Click to edit Master title style</a:t>
            </a:r>
          </a:p>
        </p:txBody>
      </p:sp>
      <p:sp>
        <p:nvSpPr>
          <p:cNvPr id="3" name="Google Shape;68;p15">
            <a:extLst>
              <a:ext uri="{FF2B5EF4-FFF2-40B4-BE49-F238E27FC236}">
                <a16:creationId xmlns:a16="http://schemas.microsoft.com/office/drawing/2014/main" id="{A22481AE-5D00-0DE1-4CE7-F49AE7C667BF}"/>
              </a:ext>
            </a:extLst>
          </p:cNvPr>
          <p:cNvSpPr txBox="1">
            <a:spLocks noGrp="1"/>
          </p:cNvSpPr>
          <p:nvPr>
            <p:ph type="body" idx="1"/>
          </p:nvPr>
        </p:nvSpPr>
        <p:spPr>
          <a:xfrm>
            <a:off x="-1" y="1005840"/>
            <a:ext cx="12191999" cy="5852160"/>
          </a:xfrm>
          <a:prstGeom prst="rect">
            <a:avLst/>
          </a:prstGeom>
        </p:spPr>
        <p:txBody>
          <a:bodyPr spcFirstLastPara="1" wrap="square" lIns="365760" tIns="91440" rIns="365760" bIns="365760" anchor="t" anchorCtr="0">
            <a:noAutofit/>
          </a:bodyPr>
          <a:lstStyle>
            <a:lvl1pPr marL="0" lvl="0" indent="0" rtl="0">
              <a:spcBef>
                <a:spcPts val="0"/>
              </a:spcBef>
              <a:spcAft>
                <a:spcPts val="0"/>
              </a:spcAft>
              <a:buSzPts val="1900"/>
              <a:buFont typeface="Calibri"/>
              <a:buNone/>
              <a:defRPr sz="2500">
                <a:latin typeface="Calibri"/>
                <a:ea typeface="Calibri"/>
                <a:cs typeface="Calibri"/>
                <a:sym typeface="Calibri"/>
              </a:defRPr>
            </a:lvl1pPr>
            <a:lvl2pPr marL="1219151" lvl="1" indent="-431783" rtl="0">
              <a:spcBef>
                <a:spcPts val="0"/>
              </a:spcBef>
              <a:spcAft>
                <a:spcPts val="0"/>
              </a:spcAft>
              <a:buSzPts val="1500"/>
              <a:buFont typeface="Calibri"/>
              <a:buChar char="○"/>
              <a:defRPr sz="2000">
                <a:latin typeface="Calibri"/>
                <a:ea typeface="Calibri"/>
                <a:cs typeface="Calibri"/>
                <a:sym typeface="Calibri"/>
              </a:defRPr>
            </a:lvl2pPr>
            <a:lvl3pPr marL="1828727" lvl="2" indent="-431783" rtl="0">
              <a:spcBef>
                <a:spcPts val="0"/>
              </a:spcBef>
              <a:spcAft>
                <a:spcPts val="0"/>
              </a:spcAft>
              <a:buSzPts val="1500"/>
              <a:buFont typeface="Calibri"/>
              <a:buChar char="■"/>
              <a:defRPr sz="2000">
                <a:latin typeface="Calibri"/>
                <a:ea typeface="Calibri"/>
                <a:cs typeface="Calibri"/>
                <a:sym typeface="Calibri"/>
              </a:defRPr>
            </a:lvl3pPr>
            <a:lvl4pPr marL="2438302" lvl="3" indent="-431783" rtl="0">
              <a:spcBef>
                <a:spcPts val="0"/>
              </a:spcBef>
              <a:spcAft>
                <a:spcPts val="0"/>
              </a:spcAft>
              <a:buSzPts val="1500"/>
              <a:buFont typeface="Calibri"/>
              <a:buChar char="●"/>
              <a:defRPr sz="2000">
                <a:latin typeface="Calibri"/>
                <a:ea typeface="Calibri"/>
                <a:cs typeface="Calibri"/>
                <a:sym typeface="Calibri"/>
              </a:defRPr>
            </a:lvl4pPr>
            <a:lvl5pPr marL="3047878" lvl="4" indent="-431783" rtl="0">
              <a:spcBef>
                <a:spcPts val="0"/>
              </a:spcBef>
              <a:spcAft>
                <a:spcPts val="0"/>
              </a:spcAft>
              <a:buSzPts val="1500"/>
              <a:buFont typeface="Calibri"/>
              <a:buChar char="○"/>
              <a:defRPr sz="2000">
                <a:latin typeface="Calibri"/>
                <a:ea typeface="Calibri"/>
                <a:cs typeface="Calibri"/>
                <a:sym typeface="Calibri"/>
              </a:defRPr>
            </a:lvl5pPr>
            <a:lvl6pPr marL="3657454" lvl="5" indent="-431783" rtl="0">
              <a:spcBef>
                <a:spcPts val="0"/>
              </a:spcBef>
              <a:spcAft>
                <a:spcPts val="0"/>
              </a:spcAft>
              <a:buSzPts val="1500"/>
              <a:buFont typeface="Calibri"/>
              <a:buChar char="■"/>
              <a:defRPr sz="2000">
                <a:latin typeface="Calibri"/>
                <a:ea typeface="Calibri"/>
                <a:cs typeface="Calibri"/>
                <a:sym typeface="Calibri"/>
              </a:defRPr>
            </a:lvl6pPr>
            <a:lvl7pPr marL="4267029" lvl="6" indent="-431783" rtl="0">
              <a:spcBef>
                <a:spcPts val="0"/>
              </a:spcBef>
              <a:spcAft>
                <a:spcPts val="0"/>
              </a:spcAft>
              <a:buSzPts val="1500"/>
              <a:buFont typeface="Calibri"/>
              <a:buChar char="●"/>
              <a:defRPr sz="2000">
                <a:latin typeface="Calibri"/>
                <a:ea typeface="Calibri"/>
                <a:cs typeface="Calibri"/>
                <a:sym typeface="Calibri"/>
              </a:defRPr>
            </a:lvl7pPr>
            <a:lvl8pPr marL="4876605" lvl="7" indent="-431783" rtl="0">
              <a:spcBef>
                <a:spcPts val="0"/>
              </a:spcBef>
              <a:spcAft>
                <a:spcPts val="0"/>
              </a:spcAft>
              <a:buSzPts val="1500"/>
              <a:buFont typeface="Calibri"/>
              <a:buChar char="○"/>
              <a:defRPr sz="2000">
                <a:latin typeface="Calibri"/>
                <a:ea typeface="Calibri"/>
                <a:cs typeface="Calibri"/>
                <a:sym typeface="Calibri"/>
              </a:defRPr>
            </a:lvl8pPr>
            <a:lvl9pPr marL="5486181" lvl="8" indent="-431783" rtl="0">
              <a:spcBef>
                <a:spcPts val="0"/>
              </a:spcBef>
              <a:spcAft>
                <a:spcPts val="0"/>
              </a:spcAft>
              <a:buSzPts val="1500"/>
              <a:buFont typeface="Calibri"/>
              <a:buChar char="■"/>
              <a:defRPr sz="2000">
                <a:latin typeface="Calibri"/>
                <a:ea typeface="Calibri"/>
                <a:cs typeface="Calibri"/>
                <a:sym typeface="Calibri"/>
              </a:defRPr>
            </a:lvl9pPr>
          </a:lstStyle>
          <a:p>
            <a:endParaRPr/>
          </a:p>
        </p:txBody>
      </p:sp>
    </p:spTree>
    <p:extLst>
      <p:ext uri="{BB962C8B-B14F-4D97-AF65-F5344CB8AC3E}">
        <p14:creationId xmlns:p14="http://schemas.microsoft.com/office/powerpoint/2010/main" val="10660375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ubtitle, Body 2" preserve="1" userDrawn="1">
  <p:cSld name="1_Title, Subtitle, Body 2">
    <p:spTree>
      <p:nvGrpSpPr>
        <p:cNvPr id="1" name="Shape 66"/>
        <p:cNvGrpSpPr/>
        <p:nvPr/>
      </p:nvGrpSpPr>
      <p:grpSpPr>
        <a:xfrm>
          <a:off x="0" y="0"/>
          <a:ext cx="0" cy="0"/>
          <a:chOff x="0" y="0"/>
          <a:chExt cx="0" cy="0"/>
        </a:xfrm>
      </p:grpSpPr>
      <p:sp>
        <p:nvSpPr>
          <p:cNvPr id="69" name="Google Shape;69;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bg2"/>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15" name="Rectangle 14">
            <a:extLst>
              <a:ext uri="{FF2B5EF4-FFF2-40B4-BE49-F238E27FC236}">
                <a16:creationId xmlns:a16="http://schemas.microsoft.com/office/drawing/2014/main" id="{56892389-2F9D-EE83-57FF-4486C66FC494}"/>
              </a:ext>
            </a:extLst>
          </p:cNvPr>
          <p:cNvSpPr/>
          <p:nvPr userDrawn="1"/>
        </p:nvSpPr>
        <p:spPr>
          <a:xfrm>
            <a:off x="0" y="182960"/>
            <a:ext cx="12192000" cy="7315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8" name="Google Shape;71;p15">
            <a:extLst>
              <a:ext uri="{FF2B5EF4-FFF2-40B4-BE49-F238E27FC236}">
                <a16:creationId xmlns:a16="http://schemas.microsoft.com/office/drawing/2014/main" id="{3B1BD2CA-BADA-D8B0-435F-5B77D9572351}"/>
              </a:ext>
            </a:extLst>
          </p:cNvPr>
          <p:cNvPicPr preferRelativeResize="0"/>
          <p:nvPr userDrawn="1"/>
        </p:nvPicPr>
        <p:blipFill>
          <a:blip r:embed="rId2"/>
          <a:srcRect/>
          <a:stretch/>
        </p:blipFill>
        <p:spPr>
          <a:xfrm>
            <a:off x="11113800" y="98200"/>
            <a:ext cx="914400" cy="914400"/>
          </a:xfrm>
          <a:prstGeom prst="rect">
            <a:avLst/>
          </a:prstGeom>
          <a:noFill/>
          <a:ln>
            <a:noFill/>
          </a:ln>
        </p:spPr>
      </p:pic>
      <p:sp>
        <p:nvSpPr>
          <p:cNvPr id="19" name="Title 5">
            <a:extLst>
              <a:ext uri="{FF2B5EF4-FFF2-40B4-BE49-F238E27FC236}">
                <a16:creationId xmlns:a16="http://schemas.microsoft.com/office/drawing/2014/main" id="{F4E9EF55-FCF8-DADA-84F2-633512807848}"/>
              </a:ext>
            </a:extLst>
          </p:cNvPr>
          <p:cNvSpPr>
            <a:spLocks noGrp="1"/>
          </p:cNvSpPr>
          <p:nvPr>
            <p:ph type="title"/>
          </p:nvPr>
        </p:nvSpPr>
        <p:spPr>
          <a:xfrm>
            <a:off x="0" y="182880"/>
            <a:ext cx="10972800" cy="731600"/>
          </a:xfrm>
          <a:noFill/>
        </p:spPr>
        <p:txBody>
          <a:bodyPr/>
          <a:lstStyle>
            <a:lvl1pPr algn="l">
              <a:defRPr sz="3500">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
        <p:nvSpPr>
          <p:cNvPr id="3" name="Google Shape;68;p15">
            <a:extLst>
              <a:ext uri="{FF2B5EF4-FFF2-40B4-BE49-F238E27FC236}">
                <a16:creationId xmlns:a16="http://schemas.microsoft.com/office/drawing/2014/main" id="{A22481AE-5D00-0DE1-4CE7-F49AE7C667BF}"/>
              </a:ext>
            </a:extLst>
          </p:cNvPr>
          <p:cNvSpPr txBox="1">
            <a:spLocks noGrp="1"/>
          </p:cNvSpPr>
          <p:nvPr>
            <p:ph type="body" idx="1"/>
          </p:nvPr>
        </p:nvSpPr>
        <p:spPr>
          <a:xfrm>
            <a:off x="-1" y="1005840"/>
            <a:ext cx="12191999" cy="5852160"/>
          </a:xfrm>
          <a:prstGeom prst="rect">
            <a:avLst/>
          </a:prstGeom>
        </p:spPr>
        <p:txBody>
          <a:bodyPr spcFirstLastPara="1" wrap="square" lIns="365760" tIns="91440" rIns="365760" bIns="365760" anchor="t" anchorCtr="0">
            <a:noAutofit/>
          </a:bodyPr>
          <a:lstStyle>
            <a:lvl1pPr marL="0" lvl="0" indent="0" rtl="0">
              <a:spcBef>
                <a:spcPts val="0"/>
              </a:spcBef>
              <a:spcAft>
                <a:spcPts val="0"/>
              </a:spcAft>
              <a:buSzPts val="1900"/>
              <a:buFont typeface="Calibri"/>
              <a:buNone/>
              <a:defRPr sz="2500">
                <a:latin typeface="Calibri"/>
                <a:ea typeface="Calibri"/>
                <a:cs typeface="Calibri"/>
                <a:sym typeface="Calibri"/>
              </a:defRPr>
            </a:lvl1pPr>
            <a:lvl2pPr marL="1219151" lvl="1" indent="-431783" rtl="0">
              <a:spcBef>
                <a:spcPts val="0"/>
              </a:spcBef>
              <a:spcAft>
                <a:spcPts val="0"/>
              </a:spcAft>
              <a:buSzPts val="1500"/>
              <a:buFont typeface="Calibri"/>
              <a:buChar char="○"/>
              <a:defRPr sz="2000">
                <a:latin typeface="Calibri"/>
                <a:ea typeface="Calibri"/>
                <a:cs typeface="Calibri"/>
                <a:sym typeface="Calibri"/>
              </a:defRPr>
            </a:lvl2pPr>
            <a:lvl3pPr marL="1828727" lvl="2" indent="-431783" rtl="0">
              <a:spcBef>
                <a:spcPts val="0"/>
              </a:spcBef>
              <a:spcAft>
                <a:spcPts val="0"/>
              </a:spcAft>
              <a:buSzPts val="1500"/>
              <a:buFont typeface="Calibri"/>
              <a:buChar char="■"/>
              <a:defRPr sz="2000">
                <a:latin typeface="Calibri"/>
                <a:ea typeface="Calibri"/>
                <a:cs typeface="Calibri"/>
                <a:sym typeface="Calibri"/>
              </a:defRPr>
            </a:lvl3pPr>
            <a:lvl4pPr marL="2438302" lvl="3" indent="-431783" rtl="0">
              <a:spcBef>
                <a:spcPts val="0"/>
              </a:spcBef>
              <a:spcAft>
                <a:spcPts val="0"/>
              </a:spcAft>
              <a:buSzPts val="1500"/>
              <a:buFont typeface="Calibri"/>
              <a:buChar char="●"/>
              <a:defRPr sz="2000">
                <a:latin typeface="Calibri"/>
                <a:ea typeface="Calibri"/>
                <a:cs typeface="Calibri"/>
                <a:sym typeface="Calibri"/>
              </a:defRPr>
            </a:lvl4pPr>
            <a:lvl5pPr marL="3047878" lvl="4" indent="-431783" rtl="0">
              <a:spcBef>
                <a:spcPts val="0"/>
              </a:spcBef>
              <a:spcAft>
                <a:spcPts val="0"/>
              </a:spcAft>
              <a:buSzPts val="1500"/>
              <a:buFont typeface="Calibri"/>
              <a:buChar char="○"/>
              <a:defRPr sz="2000">
                <a:latin typeface="Calibri"/>
                <a:ea typeface="Calibri"/>
                <a:cs typeface="Calibri"/>
                <a:sym typeface="Calibri"/>
              </a:defRPr>
            </a:lvl5pPr>
            <a:lvl6pPr marL="3657454" lvl="5" indent="-431783" rtl="0">
              <a:spcBef>
                <a:spcPts val="0"/>
              </a:spcBef>
              <a:spcAft>
                <a:spcPts val="0"/>
              </a:spcAft>
              <a:buSzPts val="1500"/>
              <a:buFont typeface="Calibri"/>
              <a:buChar char="■"/>
              <a:defRPr sz="2000">
                <a:latin typeface="Calibri"/>
                <a:ea typeface="Calibri"/>
                <a:cs typeface="Calibri"/>
                <a:sym typeface="Calibri"/>
              </a:defRPr>
            </a:lvl6pPr>
            <a:lvl7pPr marL="4267029" lvl="6" indent="-431783" rtl="0">
              <a:spcBef>
                <a:spcPts val="0"/>
              </a:spcBef>
              <a:spcAft>
                <a:spcPts val="0"/>
              </a:spcAft>
              <a:buSzPts val="1500"/>
              <a:buFont typeface="Calibri"/>
              <a:buChar char="●"/>
              <a:defRPr sz="2000">
                <a:latin typeface="Calibri"/>
                <a:ea typeface="Calibri"/>
                <a:cs typeface="Calibri"/>
                <a:sym typeface="Calibri"/>
              </a:defRPr>
            </a:lvl7pPr>
            <a:lvl8pPr marL="4876605" lvl="7" indent="-431783" rtl="0">
              <a:spcBef>
                <a:spcPts val="0"/>
              </a:spcBef>
              <a:spcAft>
                <a:spcPts val="0"/>
              </a:spcAft>
              <a:buSzPts val="1500"/>
              <a:buFont typeface="Calibri"/>
              <a:buChar char="○"/>
              <a:defRPr sz="2000">
                <a:latin typeface="Calibri"/>
                <a:ea typeface="Calibri"/>
                <a:cs typeface="Calibri"/>
                <a:sym typeface="Calibri"/>
              </a:defRPr>
            </a:lvl8pPr>
            <a:lvl9pPr marL="5486181" lvl="8" indent="-431783" rtl="0">
              <a:spcBef>
                <a:spcPts val="0"/>
              </a:spcBef>
              <a:spcAft>
                <a:spcPts val="0"/>
              </a:spcAft>
              <a:buSzPts val="1500"/>
              <a:buFont typeface="Calibri"/>
              <a:buChar char="■"/>
              <a:defRPr sz="2000">
                <a:latin typeface="Calibri"/>
                <a:ea typeface="Calibri"/>
                <a:cs typeface="Calibri"/>
                <a:sym typeface="Calibri"/>
              </a:defRPr>
            </a:lvl9pPr>
          </a:lstStyle>
          <a:p>
            <a:endParaRPr/>
          </a:p>
        </p:txBody>
      </p:sp>
    </p:spTree>
    <p:extLst>
      <p:ext uri="{BB962C8B-B14F-4D97-AF65-F5344CB8AC3E}">
        <p14:creationId xmlns:p14="http://schemas.microsoft.com/office/powerpoint/2010/main" val="3044043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VERY STUDENT">
    <p:spTree>
      <p:nvGrpSpPr>
        <p:cNvPr id="1" name=""/>
        <p:cNvGrpSpPr/>
        <p:nvPr/>
      </p:nvGrpSpPr>
      <p:grpSpPr>
        <a:xfrm>
          <a:off x="0" y="0"/>
          <a:ext cx="0" cy="0"/>
          <a:chOff x="0" y="0"/>
          <a:chExt cx="0" cy="0"/>
        </a:xfrm>
      </p:grpSpPr>
      <p:pic>
        <p:nvPicPr>
          <p:cNvPr id="4" name="Picture 3" descr="A room with tables and chairs&#10;&#10;Description automatically generated with medium confidence">
            <a:extLst>
              <a:ext uri="{FF2B5EF4-FFF2-40B4-BE49-F238E27FC236}">
                <a16:creationId xmlns:a16="http://schemas.microsoft.com/office/drawing/2014/main" id="{E8ACCD16-4B05-1547-3241-B6673D0CFE5B}"/>
              </a:ext>
            </a:extLst>
          </p:cNvPr>
          <p:cNvPicPr>
            <a:picLocks noChangeAspect="1"/>
          </p:cNvPicPr>
          <p:nvPr userDrawn="1"/>
        </p:nvPicPr>
        <p:blipFill rotWithShape="1">
          <a:blip r:embed="rId2">
            <a:duotone>
              <a:prstClr val="black"/>
              <a:schemeClr val="accent1">
                <a:tint val="45000"/>
                <a:satMod val="400000"/>
              </a:schemeClr>
            </a:duotone>
            <a:alphaModFix amt="35000"/>
          </a:blip>
          <a:srcRect t="11533" b="400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4B2307C8-C969-8871-8C1B-035298D29FF6}"/>
              </a:ext>
            </a:extLst>
          </p:cNvPr>
          <p:cNvSpPr/>
          <p:nvPr userDrawn="1"/>
        </p:nvSpPr>
        <p:spPr>
          <a:xfrm>
            <a:off x="0" y="0"/>
            <a:ext cx="12240127" cy="6858000"/>
          </a:xfrm>
          <a:prstGeom prst="rect">
            <a:avLst/>
          </a:prstGeom>
          <a:solidFill>
            <a:srgbClr val="2995CF">
              <a:alpha val="2627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3B61C17-0D08-D63C-C3D4-C3EC5FF849B8}"/>
              </a:ext>
            </a:extLst>
          </p:cNvPr>
          <p:cNvSpPr txBox="1"/>
          <p:nvPr userDrawn="1"/>
        </p:nvSpPr>
        <p:spPr>
          <a:xfrm>
            <a:off x="3986464" y="2480518"/>
            <a:ext cx="1989221" cy="769441"/>
          </a:xfrm>
          <a:prstGeom prst="rect">
            <a:avLst/>
          </a:prstGeom>
          <a:noFill/>
          <a:ln>
            <a:noFill/>
          </a:ln>
        </p:spPr>
        <p:txBody>
          <a:bodyPr wrap="square" rtlCol="0">
            <a:spAutoFit/>
          </a:bodyPr>
          <a:lstStyle/>
          <a:p>
            <a:pPr algn="ctr"/>
            <a:r>
              <a:rPr lang="en-US" sz="4400" b="0" i="0">
                <a:solidFill>
                  <a:schemeClr val="bg1"/>
                </a:solidFill>
                <a:latin typeface="Gentona Medium" pitchFamily="2" charset="77"/>
              </a:rPr>
              <a:t>EVERY</a:t>
            </a:r>
          </a:p>
        </p:txBody>
      </p:sp>
      <p:sp>
        <p:nvSpPr>
          <p:cNvPr id="7" name="TextBox 6">
            <a:extLst>
              <a:ext uri="{FF2B5EF4-FFF2-40B4-BE49-F238E27FC236}">
                <a16:creationId xmlns:a16="http://schemas.microsoft.com/office/drawing/2014/main" id="{16CAD3C8-2FA6-33D6-28A7-786D5F3F60B3}"/>
              </a:ext>
            </a:extLst>
          </p:cNvPr>
          <p:cNvSpPr txBox="1"/>
          <p:nvPr userDrawn="1"/>
        </p:nvSpPr>
        <p:spPr>
          <a:xfrm>
            <a:off x="5133474" y="3685396"/>
            <a:ext cx="3015916" cy="769441"/>
          </a:xfrm>
          <a:prstGeom prst="rect">
            <a:avLst/>
          </a:prstGeom>
          <a:noFill/>
        </p:spPr>
        <p:txBody>
          <a:bodyPr wrap="square" rtlCol="0">
            <a:spAutoFit/>
          </a:bodyPr>
          <a:lstStyle/>
          <a:p>
            <a:pPr algn="ctr"/>
            <a:r>
              <a:rPr lang="en-US" sz="4400" b="0" i="0">
                <a:solidFill>
                  <a:schemeClr val="bg1"/>
                </a:solidFill>
                <a:latin typeface="Gentona Medium" pitchFamily="2" charset="77"/>
              </a:rPr>
              <a:t>STUDENT</a:t>
            </a:r>
          </a:p>
        </p:txBody>
      </p:sp>
      <p:sp>
        <p:nvSpPr>
          <p:cNvPr id="8" name="Rectangle 7">
            <a:extLst>
              <a:ext uri="{FF2B5EF4-FFF2-40B4-BE49-F238E27FC236}">
                <a16:creationId xmlns:a16="http://schemas.microsoft.com/office/drawing/2014/main" id="{C53DDA82-9B08-5B60-E03A-77D341B4AB05}"/>
              </a:ext>
            </a:extLst>
          </p:cNvPr>
          <p:cNvSpPr/>
          <p:nvPr userDrawn="1"/>
        </p:nvSpPr>
        <p:spPr>
          <a:xfrm>
            <a:off x="3737811" y="2370571"/>
            <a:ext cx="2486526" cy="100572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3EA4294-6185-0872-264E-D3161966C5AD}"/>
              </a:ext>
            </a:extLst>
          </p:cNvPr>
          <p:cNvSpPr/>
          <p:nvPr userDrawn="1"/>
        </p:nvSpPr>
        <p:spPr>
          <a:xfrm>
            <a:off x="5181600" y="3567254"/>
            <a:ext cx="2911642" cy="100572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22B874F6-FF14-CD2B-0EBC-7BC7894EE598}"/>
              </a:ext>
            </a:extLst>
          </p:cNvPr>
          <p:cNvPicPr>
            <a:picLocks noChangeAspect="1"/>
          </p:cNvPicPr>
          <p:nvPr userDrawn="1"/>
        </p:nvPicPr>
        <p:blipFill>
          <a:blip r:embed="rId3"/>
          <a:stretch>
            <a:fillRect/>
          </a:stretch>
        </p:blipFill>
        <p:spPr>
          <a:xfrm>
            <a:off x="3986465" y="5121159"/>
            <a:ext cx="3737810" cy="776511"/>
          </a:xfrm>
          <a:prstGeom prst="rect">
            <a:avLst/>
          </a:prstGeom>
        </p:spPr>
      </p:pic>
    </p:spTree>
    <p:extLst>
      <p:ext uri="{BB962C8B-B14F-4D97-AF65-F5344CB8AC3E}">
        <p14:creationId xmlns:p14="http://schemas.microsoft.com/office/powerpoint/2010/main" val="20391817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ubtitle, Body 2" preserve="1" userDrawn="1">
  <p:cSld name="1_Title, Subtitle, Body 2">
    <p:spTree>
      <p:nvGrpSpPr>
        <p:cNvPr id="1" name="Shape 66"/>
        <p:cNvGrpSpPr/>
        <p:nvPr/>
      </p:nvGrpSpPr>
      <p:grpSpPr>
        <a:xfrm>
          <a:off x="0" y="0"/>
          <a:ext cx="0" cy="0"/>
          <a:chOff x="0" y="0"/>
          <a:chExt cx="0" cy="0"/>
        </a:xfrm>
      </p:grpSpPr>
      <p:sp>
        <p:nvSpPr>
          <p:cNvPr id="69" name="Google Shape;69;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bg2"/>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15" name="Rectangle 14">
            <a:extLst>
              <a:ext uri="{FF2B5EF4-FFF2-40B4-BE49-F238E27FC236}">
                <a16:creationId xmlns:a16="http://schemas.microsoft.com/office/drawing/2014/main" id="{56892389-2F9D-EE83-57FF-4486C66FC494}"/>
              </a:ext>
            </a:extLst>
          </p:cNvPr>
          <p:cNvSpPr/>
          <p:nvPr userDrawn="1"/>
        </p:nvSpPr>
        <p:spPr>
          <a:xfrm>
            <a:off x="0" y="182960"/>
            <a:ext cx="12192000" cy="7315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8" name="Google Shape;71;p15">
            <a:extLst>
              <a:ext uri="{FF2B5EF4-FFF2-40B4-BE49-F238E27FC236}">
                <a16:creationId xmlns:a16="http://schemas.microsoft.com/office/drawing/2014/main" id="{3B1BD2CA-BADA-D8B0-435F-5B77D9572351}"/>
              </a:ext>
            </a:extLst>
          </p:cNvPr>
          <p:cNvPicPr preferRelativeResize="0"/>
          <p:nvPr userDrawn="1"/>
        </p:nvPicPr>
        <p:blipFill>
          <a:blip r:embed="rId2"/>
          <a:srcRect/>
          <a:stretch/>
        </p:blipFill>
        <p:spPr>
          <a:xfrm>
            <a:off x="11113800" y="98200"/>
            <a:ext cx="914400" cy="914400"/>
          </a:xfrm>
          <a:prstGeom prst="rect">
            <a:avLst/>
          </a:prstGeom>
          <a:noFill/>
          <a:ln>
            <a:noFill/>
          </a:ln>
        </p:spPr>
      </p:pic>
      <p:sp>
        <p:nvSpPr>
          <p:cNvPr id="19" name="Title 5">
            <a:extLst>
              <a:ext uri="{FF2B5EF4-FFF2-40B4-BE49-F238E27FC236}">
                <a16:creationId xmlns:a16="http://schemas.microsoft.com/office/drawing/2014/main" id="{F4E9EF55-FCF8-DADA-84F2-633512807848}"/>
              </a:ext>
            </a:extLst>
          </p:cNvPr>
          <p:cNvSpPr>
            <a:spLocks noGrp="1"/>
          </p:cNvSpPr>
          <p:nvPr>
            <p:ph type="title"/>
          </p:nvPr>
        </p:nvSpPr>
        <p:spPr>
          <a:xfrm>
            <a:off x="0" y="182880"/>
            <a:ext cx="10972800" cy="731600"/>
          </a:xfrm>
          <a:noFill/>
        </p:spPr>
        <p:txBody>
          <a:bodyPr/>
          <a:lstStyle>
            <a:lvl1pPr algn="l">
              <a:defRPr sz="3500">
                <a:solidFill>
                  <a:schemeClr val="bg1"/>
                </a:solidFill>
              </a:defRPr>
            </a:lvl1pPr>
          </a:lstStyle>
          <a:p>
            <a:r>
              <a:rPr lang="en-US"/>
              <a:t>Click to edit Master title style</a:t>
            </a:r>
          </a:p>
        </p:txBody>
      </p:sp>
      <p:sp>
        <p:nvSpPr>
          <p:cNvPr id="3" name="Google Shape;68;p15">
            <a:extLst>
              <a:ext uri="{FF2B5EF4-FFF2-40B4-BE49-F238E27FC236}">
                <a16:creationId xmlns:a16="http://schemas.microsoft.com/office/drawing/2014/main" id="{6586D66D-6CB9-BF82-43D6-523659023A86}"/>
              </a:ext>
            </a:extLst>
          </p:cNvPr>
          <p:cNvSpPr txBox="1">
            <a:spLocks noGrp="1"/>
          </p:cNvSpPr>
          <p:nvPr>
            <p:ph type="body" idx="1"/>
          </p:nvPr>
        </p:nvSpPr>
        <p:spPr>
          <a:xfrm>
            <a:off x="-1" y="1005840"/>
            <a:ext cx="12191999" cy="5852160"/>
          </a:xfrm>
          <a:prstGeom prst="rect">
            <a:avLst/>
          </a:prstGeom>
        </p:spPr>
        <p:txBody>
          <a:bodyPr spcFirstLastPara="1" wrap="square" lIns="365760" tIns="91440" rIns="365760" bIns="365760" anchor="t" anchorCtr="0">
            <a:noAutofit/>
          </a:bodyPr>
          <a:lstStyle>
            <a:lvl1pPr marL="0" lvl="0" indent="0" rtl="0">
              <a:spcBef>
                <a:spcPts val="0"/>
              </a:spcBef>
              <a:spcAft>
                <a:spcPts val="0"/>
              </a:spcAft>
              <a:buSzPts val="1900"/>
              <a:buFont typeface="Calibri"/>
              <a:buNone/>
              <a:defRPr sz="2500">
                <a:latin typeface="Calibri"/>
                <a:ea typeface="Calibri"/>
                <a:cs typeface="Calibri"/>
                <a:sym typeface="Calibri"/>
              </a:defRPr>
            </a:lvl1pPr>
            <a:lvl2pPr marL="1219151" lvl="1" indent="-431783" rtl="0">
              <a:spcBef>
                <a:spcPts val="0"/>
              </a:spcBef>
              <a:spcAft>
                <a:spcPts val="0"/>
              </a:spcAft>
              <a:buSzPts val="1500"/>
              <a:buFont typeface="Calibri"/>
              <a:buChar char="○"/>
              <a:defRPr sz="2000">
                <a:latin typeface="Calibri"/>
                <a:ea typeface="Calibri"/>
                <a:cs typeface="Calibri"/>
                <a:sym typeface="Calibri"/>
              </a:defRPr>
            </a:lvl2pPr>
            <a:lvl3pPr marL="1828727" lvl="2" indent="-431783" rtl="0">
              <a:spcBef>
                <a:spcPts val="0"/>
              </a:spcBef>
              <a:spcAft>
                <a:spcPts val="0"/>
              </a:spcAft>
              <a:buSzPts val="1500"/>
              <a:buFont typeface="Calibri"/>
              <a:buChar char="■"/>
              <a:defRPr sz="2000">
                <a:latin typeface="Calibri"/>
                <a:ea typeface="Calibri"/>
                <a:cs typeface="Calibri"/>
                <a:sym typeface="Calibri"/>
              </a:defRPr>
            </a:lvl3pPr>
            <a:lvl4pPr marL="2438302" lvl="3" indent="-431783" rtl="0">
              <a:spcBef>
                <a:spcPts val="0"/>
              </a:spcBef>
              <a:spcAft>
                <a:spcPts val="0"/>
              </a:spcAft>
              <a:buSzPts val="1500"/>
              <a:buFont typeface="Calibri"/>
              <a:buChar char="●"/>
              <a:defRPr sz="2000">
                <a:latin typeface="Calibri"/>
                <a:ea typeface="Calibri"/>
                <a:cs typeface="Calibri"/>
                <a:sym typeface="Calibri"/>
              </a:defRPr>
            </a:lvl4pPr>
            <a:lvl5pPr marL="3047878" lvl="4" indent="-431783" rtl="0">
              <a:spcBef>
                <a:spcPts val="0"/>
              </a:spcBef>
              <a:spcAft>
                <a:spcPts val="0"/>
              </a:spcAft>
              <a:buSzPts val="1500"/>
              <a:buFont typeface="Calibri"/>
              <a:buChar char="○"/>
              <a:defRPr sz="2000">
                <a:latin typeface="Calibri"/>
                <a:ea typeface="Calibri"/>
                <a:cs typeface="Calibri"/>
                <a:sym typeface="Calibri"/>
              </a:defRPr>
            </a:lvl5pPr>
            <a:lvl6pPr marL="3657454" lvl="5" indent="-431783" rtl="0">
              <a:spcBef>
                <a:spcPts val="0"/>
              </a:spcBef>
              <a:spcAft>
                <a:spcPts val="0"/>
              </a:spcAft>
              <a:buSzPts val="1500"/>
              <a:buFont typeface="Calibri"/>
              <a:buChar char="■"/>
              <a:defRPr sz="2000">
                <a:latin typeface="Calibri"/>
                <a:ea typeface="Calibri"/>
                <a:cs typeface="Calibri"/>
                <a:sym typeface="Calibri"/>
              </a:defRPr>
            </a:lvl6pPr>
            <a:lvl7pPr marL="4267029" lvl="6" indent="-431783" rtl="0">
              <a:spcBef>
                <a:spcPts val="0"/>
              </a:spcBef>
              <a:spcAft>
                <a:spcPts val="0"/>
              </a:spcAft>
              <a:buSzPts val="1500"/>
              <a:buFont typeface="Calibri"/>
              <a:buChar char="●"/>
              <a:defRPr sz="2000">
                <a:latin typeface="Calibri"/>
                <a:ea typeface="Calibri"/>
                <a:cs typeface="Calibri"/>
                <a:sym typeface="Calibri"/>
              </a:defRPr>
            </a:lvl7pPr>
            <a:lvl8pPr marL="4876605" lvl="7" indent="-431783" rtl="0">
              <a:spcBef>
                <a:spcPts val="0"/>
              </a:spcBef>
              <a:spcAft>
                <a:spcPts val="0"/>
              </a:spcAft>
              <a:buSzPts val="1500"/>
              <a:buFont typeface="Calibri"/>
              <a:buChar char="○"/>
              <a:defRPr sz="2000">
                <a:latin typeface="Calibri"/>
                <a:ea typeface="Calibri"/>
                <a:cs typeface="Calibri"/>
                <a:sym typeface="Calibri"/>
              </a:defRPr>
            </a:lvl8pPr>
            <a:lvl9pPr marL="5486181" lvl="8" indent="-431783" rtl="0">
              <a:spcBef>
                <a:spcPts val="0"/>
              </a:spcBef>
              <a:spcAft>
                <a:spcPts val="0"/>
              </a:spcAft>
              <a:buSzPts val="1500"/>
              <a:buFont typeface="Calibri"/>
              <a:buChar char="■"/>
              <a:defRPr sz="2000">
                <a:latin typeface="Calibri"/>
                <a:ea typeface="Calibri"/>
                <a:cs typeface="Calibri"/>
                <a:sym typeface="Calibri"/>
              </a:defRPr>
            </a:lvl9pPr>
          </a:lstStyle>
          <a:p>
            <a:endParaRPr/>
          </a:p>
        </p:txBody>
      </p:sp>
    </p:spTree>
    <p:extLst>
      <p:ext uri="{BB962C8B-B14F-4D97-AF65-F5344CB8AC3E}">
        <p14:creationId xmlns:p14="http://schemas.microsoft.com/office/powerpoint/2010/main" val="14874780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9"/>
        <p:cNvGrpSpPr/>
        <p:nvPr/>
      </p:nvGrpSpPr>
      <p:grpSpPr>
        <a:xfrm>
          <a:off x="0" y="0"/>
          <a:ext cx="0" cy="0"/>
          <a:chOff x="0" y="0"/>
          <a:chExt cx="0" cy="0"/>
        </a:xfrm>
      </p:grpSpPr>
      <p:sp>
        <p:nvSpPr>
          <p:cNvPr id="80" name="Google Shape;80;p17"/>
          <p:cNvSpPr/>
          <p:nvPr/>
        </p:nvSpPr>
        <p:spPr>
          <a:xfrm>
            <a:off x="6096000" y="-167"/>
            <a:ext cx="60960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987"/>
          </a:p>
        </p:txBody>
      </p:sp>
      <p:sp>
        <p:nvSpPr>
          <p:cNvPr id="81" name="Google Shape;81;p17"/>
          <p:cNvSpPr txBox="1">
            <a:spLocks noGrp="1"/>
          </p:cNvSpPr>
          <p:nvPr>
            <p:ph type="title"/>
          </p:nvPr>
        </p:nvSpPr>
        <p:spPr>
          <a:xfrm>
            <a:off x="301752" y="1472184"/>
            <a:ext cx="5486400" cy="2148840"/>
          </a:xfrm>
          <a:prstGeom prst="rect">
            <a:avLst/>
          </a:prstGeom>
        </p:spPr>
        <p:txBody>
          <a:bodyPr spcFirstLastPara="1" wrap="square" lIns="91440" tIns="91440" rIns="91440" bIns="91425" anchor="b" anchorCtr="0">
            <a:noAutofit/>
          </a:bodyPr>
          <a:lstStyle>
            <a:lvl1pPr lvl="0" algn="ctr">
              <a:spcBef>
                <a:spcPts val="0"/>
              </a:spcBef>
              <a:spcAft>
                <a:spcPts val="0"/>
              </a:spcAft>
              <a:buClr>
                <a:schemeClr val="dk2"/>
              </a:buClr>
              <a:buSzPts val="4200"/>
              <a:buNone/>
              <a:defRPr sz="50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2" name="Google Shape;82;p17"/>
          <p:cNvSpPr txBox="1">
            <a:spLocks noGrp="1"/>
          </p:cNvSpPr>
          <p:nvPr>
            <p:ph type="subTitle" idx="1"/>
          </p:nvPr>
        </p:nvSpPr>
        <p:spPr>
          <a:xfrm>
            <a:off x="301752" y="3749040"/>
            <a:ext cx="5486400" cy="2148840"/>
          </a:xfrm>
          <a:prstGeom prst="rect">
            <a:avLst/>
          </a:prstGeom>
        </p:spPr>
        <p:txBody>
          <a:bodyPr spcFirstLastPara="1" wrap="square" lIns="91440" tIns="91440" rIns="91440" bIns="91440" anchor="t" anchorCtr="0">
            <a:noAutofit/>
          </a:bodyPr>
          <a:lstStyle>
            <a:lvl1pPr marL="0" lvl="0" indent="0" algn="ctr">
              <a:lnSpc>
                <a:spcPct val="100000"/>
              </a:lnSpc>
              <a:spcBef>
                <a:spcPts val="0"/>
              </a:spcBef>
              <a:spcAft>
                <a:spcPts val="0"/>
              </a:spcAft>
              <a:buSzPts val="2100"/>
              <a:buNone/>
              <a:defRPr sz="3000">
                <a:solidFill>
                  <a:schemeClr val="tx1"/>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83" name="Google Shape;83;p17"/>
          <p:cNvSpPr txBox="1">
            <a:spLocks noGrp="1"/>
          </p:cNvSpPr>
          <p:nvPr>
            <p:ph type="body" idx="2"/>
          </p:nvPr>
        </p:nvSpPr>
        <p:spPr>
          <a:xfrm>
            <a:off x="6099048" y="914400"/>
            <a:ext cx="6099048" cy="5943600"/>
          </a:xfrm>
          <a:prstGeom prst="rect">
            <a:avLst/>
          </a:prstGeom>
        </p:spPr>
        <p:txBody>
          <a:bodyPr spcFirstLastPara="1" wrap="square" lIns="457200" tIns="457200" rIns="457200" bIns="457200" anchor="ctr" anchorCtr="0">
            <a:noAutofit/>
          </a:bodyPr>
          <a:lstStyle>
            <a:lvl1pPr marL="0" lvl="0" indent="0">
              <a:spcBef>
                <a:spcPts val="0"/>
              </a:spcBef>
              <a:spcAft>
                <a:spcPts val="0"/>
              </a:spcAft>
              <a:buClr>
                <a:schemeClr val="lt1"/>
              </a:buClr>
              <a:buSzPts val="2100"/>
              <a:buNone/>
              <a:defRPr sz="2000">
                <a:solidFill>
                  <a:schemeClr val="lt1"/>
                </a:solidFill>
              </a:defRPr>
            </a:lvl1pPr>
            <a:lvl2pPr marL="1219151" lvl="1" indent="-448715">
              <a:spcBef>
                <a:spcPts val="0"/>
              </a:spcBef>
              <a:spcAft>
                <a:spcPts val="0"/>
              </a:spcAft>
              <a:buClr>
                <a:schemeClr val="lt1"/>
              </a:buClr>
              <a:buSzPts val="1700"/>
              <a:buChar char="○"/>
              <a:defRPr>
                <a:solidFill>
                  <a:schemeClr val="lt1"/>
                </a:solidFill>
              </a:defRPr>
            </a:lvl2pPr>
            <a:lvl3pPr marL="1828727" lvl="2" indent="-448715">
              <a:spcBef>
                <a:spcPts val="0"/>
              </a:spcBef>
              <a:spcAft>
                <a:spcPts val="0"/>
              </a:spcAft>
              <a:buClr>
                <a:schemeClr val="lt1"/>
              </a:buClr>
              <a:buSzPts val="1700"/>
              <a:buChar char="■"/>
              <a:defRPr>
                <a:solidFill>
                  <a:schemeClr val="lt1"/>
                </a:solidFill>
              </a:defRPr>
            </a:lvl3pPr>
            <a:lvl4pPr marL="2438302" lvl="3" indent="-448715">
              <a:spcBef>
                <a:spcPts val="0"/>
              </a:spcBef>
              <a:spcAft>
                <a:spcPts val="0"/>
              </a:spcAft>
              <a:buClr>
                <a:schemeClr val="lt1"/>
              </a:buClr>
              <a:buSzPts val="1700"/>
              <a:buChar char="●"/>
              <a:defRPr>
                <a:solidFill>
                  <a:schemeClr val="lt1"/>
                </a:solidFill>
              </a:defRPr>
            </a:lvl4pPr>
            <a:lvl5pPr marL="3047878" lvl="4" indent="-448715">
              <a:spcBef>
                <a:spcPts val="0"/>
              </a:spcBef>
              <a:spcAft>
                <a:spcPts val="0"/>
              </a:spcAft>
              <a:buClr>
                <a:schemeClr val="lt1"/>
              </a:buClr>
              <a:buSzPts val="1700"/>
              <a:buChar char="○"/>
              <a:defRPr>
                <a:solidFill>
                  <a:schemeClr val="lt1"/>
                </a:solidFill>
              </a:defRPr>
            </a:lvl5pPr>
            <a:lvl6pPr marL="3657454" lvl="5" indent="-448715">
              <a:spcBef>
                <a:spcPts val="0"/>
              </a:spcBef>
              <a:spcAft>
                <a:spcPts val="0"/>
              </a:spcAft>
              <a:buClr>
                <a:schemeClr val="lt1"/>
              </a:buClr>
              <a:buSzPts val="1700"/>
              <a:buChar char="■"/>
              <a:defRPr>
                <a:solidFill>
                  <a:schemeClr val="lt1"/>
                </a:solidFill>
              </a:defRPr>
            </a:lvl6pPr>
            <a:lvl7pPr marL="4267029" lvl="6" indent="-448715">
              <a:spcBef>
                <a:spcPts val="0"/>
              </a:spcBef>
              <a:spcAft>
                <a:spcPts val="0"/>
              </a:spcAft>
              <a:buClr>
                <a:schemeClr val="lt1"/>
              </a:buClr>
              <a:buSzPts val="1700"/>
              <a:buChar char="●"/>
              <a:defRPr>
                <a:solidFill>
                  <a:schemeClr val="lt1"/>
                </a:solidFill>
              </a:defRPr>
            </a:lvl7pPr>
            <a:lvl8pPr marL="4876605" lvl="7" indent="-448715">
              <a:spcBef>
                <a:spcPts val="0"/>
              </a:spcBef>
              <a:spcAft>
                <a:spcPts val="0"/>
              </a:spcAft>
              <a:buClr>
                <a:schemeClr val="lt1"/>
              </a:buClr>
              <a:buSzPts val="1700"/>
              <a:buChar char="○"/>
              <a:defRPr>
                <a:solidFill>
                  <a:schemeClr val="lt1"/>
                </a:solidFill>
              </a:defRPr>
            </a:lvl8pPr>
            <a:lvl9pPr marL="5486181" lvl="8" indent="-448715">
              <a:spcBef>
                <a:spcPts val="0"/>
              </a:spcBef>
              <a:spcAft>
                <a:spcPts val="0"/>
              </a:spcAft>
              <a:buClr>
                <a:schemeClr val="lt1"/>
              </a:buClr>
              <a:buSzPts val="1700"/>
              <a:buChar char="■"/>
              <a:defRPr>
                <a:solidFill>
                  <a:schemeClr val="lt1"/>
                </a:solidFill>
              </a:defRPr>
            </a:lvl9pPr>
          </a:lstStyle>
          <a:p>
            <a:endParaRPr/>
          </a:p>
        </p:txBody>
      </p:sp>
      <p:sp>
        <p:nvSpPr>
          <p:cNvPr id="84" name="Google Shape;84;p1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pic>
        <p:nvPicPr>
          <p:cNvPr id="2" name="Google Shape;50;p11">
            <a:extLst>
              <a:ext uri="{FF2B5EF4-FFF2-40B4-BE49-F238E27FC236}">
                <a16:creationId xmlns:a16="http://schemas.microsoft.com/office/drawing/2014/main" id="{719D2E17-C83B-920F-7C62-69F7379F7B11}"/>
              </a:ext>
            </a:extLst>
          </p:cNvPr>
          <p:cNvPicPr preferRelativeResize="0"/>
          <p:nvPr userDrawn="1"/>
        </p:nvPicPr>
        <p:blipFill>
          <a:blip r:embed="rId2"/>
          <a:srcRect/>
          <a:stretch/>
        </p:blipFill>
        <p:spPr>
          <a:xfrm>
            <a:off x="11379200" y="203200"/>
            <a:ext cx="609600" cy="609600"/>
          </a:xfrm>
          <a:prstGeom prst="rect">
            <a:avLst/>
          </a:prstGeom>
          <a:noFill/>
          <a:ln>
            <a:noFill/>
          </a:ln>
        </p:spPr>
      </p:pic>
    </p:spTree>
    <p:extLst>
      <p:ext uri="{BB962C8B-B14F-4D97-AF65-F5344CB8AC3E}">
        <p14:creationId xmlns:p14="http://schemas.microsoft.com/office/powerpoint/2010/main" val="39277448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1" userDrawn="1">
  <p:cSld name="Section title and description 1">
    <p:spTree>
      <p:nvGrpSpPr>
        <p:cNvPr id="1" name="Shape 86"/>
        <p:cNvGrpSpPr/>
        <p:nvPr/>
      </p:nvGrpSpPr>
      <p:grpSpPr>
        <a:xfrm>
          <a:off x="0" y="0"/>
          <a:ext cx="0" cy="0"/>
          <a:chOff x="0" y="0"/>
          <a:chExt cx="0" cy="0"/>
        </a:xfrm>
      </p:grpSpPr>
      <p:sp>
        <p:nvSpPr>
          <p:cNvPr id="87" name="Google Shape;87;p18"/>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000"/>
          </a:p>
        </p:txBody>
      </p:sp>
      <p:sp>
        <p:nvSpPr>
          <p:cNvPr id="91" name="Google Shape;91;p1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2" name="Google Shape;50;p11">
            <a:extLst>
              <a:ext uri="{FF2B5EF4-FFF2-40B4-BE49-F238E27FC236}">
                <a16:creationId xmlns:a16="http://schemas.microsoft.com/office/drawing/2014/main" id="{39009B14-124C-E646-FD31-323010162DF9}"/>
              </a:ext>
            </a:extLst>
          </p:cNvPr>
          <p:cNvPicPr preferRelativeResize="0"/>
          <p:nvPr userDrawn="1"/>
        </p:nvPicPr>
        <p:blipFill>
          <a:blip r:embed="rId2"/>
          <a:srcRect/>
          <a:stretch/>
        </p:blipFill>
        <p:spPr>
          <a:xfrm>
            <a:off x="11379200" y="203200"/>
            <a:ext cx="609600" cy="609600"/>
          </a:xfrm>
          <a:prstGeom prst="rect">
            <a:avLst/>
          </a:prstGeom>
          <a:noFill/>
          <a:ln>
            <a:noFill/>
          </a:ln>
        </p:spPr>
      </p:pic>
      <p:sp>
        <p:nvSpPr>
          <p:cNvPr id="3" name="Google Shape;81;p17">
            <a:extLst>
              <a:ext uri="{FF2B5EF4-FFF2-40B4-BE49-F238E27FC236}">
                <a16:creationId xmlns:a16="http://schemas.microsoft.com/office/drawing/2014/main" id="{7753E6E0-559D-98A4-4B0F-A28683C2D0E4}"/>
              </a:ext>
            </a:extLst>
          </p:cNvPr>
          <p:cNvSpPr txBox="1">
            <a:spLocks noGrp="1"/>
          </p:cNvSpPr>
          <p:nvPr>
            <p:ph type="title"/>
          </p:nvPr>
        </p:nvSpPr>
        <p:spPr>
          <a:xfrm>
            <a:off x="301752" y="1472184"/>
            <a:ext cx="5486400" cy="2148840"/>
          </a:xfrm>
          <a:prstGeom prst="rect">
            <a:avLst/>
          </a:prstGeom>
        </p:spPr>
        <p:txBody>
          <a:bodyPr spcFirstLastPara="1" wrap="square" lIns="91440" tIns="91440" rIns="91440" bIns="91425" anchor="b" anchorCtr="0">
            <a:noAutofit/>
          </a:bodyPr>
          <a:lstStyle>
            <a:lvl1pPr lvl="0" algn="ctr">
              <a:spcBef>
                <a:spcPts val="0"/>
              </a:spcBef>
              <a:spcAft>
                <a:spcPts val="0"/>
              </a:spcAft>
              <a:buClr>
                <a:schemeClr val="dk2"/>
              </a:buClr>
              <a:buSzPts val="4200"/>
              <a:buNone/>
              <a:defRPr sz="5000">
                <a:solidFill>
                  <a:schemeClr val="tx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 name="Google Shape;82;p17">
            <a:extLst>
              <a:ext uri="{FF2B5EF4-FFF2-40B4-BE49-F238E27FC236}">
                <a16:creationId xmlns:a16="http://schemas.microsoft.com/office/drawing/2014/main" id="{62E9FDF7-522F-E7D2-B789-48777BFCA7F7}"/>
              </a:ext>
            </a:extLst>
          </p:cNvPr>
          <p:cNvSpPr txBox="1">
            <a:spLocks noGrp="1"/>
          </p:cNvSpPr>
          <p:nvPr>
            <p:ph type="subTitle" idx="1"/>
          </p:nvPr>
        </p:nvSpPr>
        <p:spPr>
          <a:xfrm>
            <a:off x="301752" y="3749040"/>
            <a:ext cx="5486400" cy="2148840"/>
          </a:xfrm>
          <a:prstGeom prst="rect">
            <a:avLst/>
          </a:prstGeom>
        </p:spPr>
        <p:txBody>
          <a:bodyPr spcFirstLastPara="1" wrap="square" lIns="91440" tIns="91440" rIns="91440" bIns="91440" anchor="t" anchorCtr="0">
            <a:noAutofit/>
          </a:bodyPr>
          <a:lstStyle>
            <a:lvl1pPr marL="0" lvl="0" indent="0" algn="ctr">
              <a:lnSpc>
                <a:spcPct val="100000"/>
              </a:lnSpc>
              <a:spcBef>
                <a:spcPts val="0"/>
              </a:spcBef>
              <a:spcAft>
                <a:spcPts val="0"/>
              </a:spcAft>
              <a:buSzPts val="2100"/>
              <a:buNone/>
              <a:defRPr sz="30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 name="Google Shape;83;p17">
            <a:extLst>
              <a:ext uri="{FF2B5EF4-FFF2-40B4-BE49-F238E27FC236}">
                <a16:creationId xmlns:a16="http://schemas.microsoft.com/office/drawing/2014/main" id="{F294E6B3-4721-5BD3-8270-5A2644C27A9B}"/>
              </a:ext>
            </a:extLst>
          </p:cNvPr>
          <p:cNvSpPr txBox="1">
            <a:spLocks noGrp="1"/>
          </p:cNvSpPr>
          <p:nvPr>
            <p:ph type="body" idx="2"/>
          </p:nvPr>
        </p:nvSpPr>
        <p:spPr>
          <a:xfrm>
            <a:off x="6099048" y="914400"/>
            <a:ext cx="6099048" cy="5943600"/>
          </a:xfrm>
          <a:prstGeom prst="rect">
            <a:avLst/>
          </a:prstGeom>
        </p:spPr>
        <p:txBody>
          <a:bodyPr spcFirstLastPara="1" wrap="square" lIns="457200" tIns="457200" rIns="457200" bIns="457200" anchor="ctr" anchorCtr="0">
            <a:noAutofit/>
          </a:bodyPr>
          <a:lstStyle>
            <a:lvl1pPr marL="0" lvl="0" indent="0">
              <a:spcBef>
                <a:spcPts val="0"/>
              </a:spcBef>
              <a:spcAft>
                <a:spcPts val="0"/>
              </a:spcAft>
              <a:buClr>
                <a:schemeClr val="lt1"/>
              </a:buClr>
              <a:buSzPts val="2100"/>
              <a:buNone/>
              <a:defRPr sz="2000">
                <a:solidFill>
                  <a:schemeClr val="lt1"/>
                </a:solidFill>
              </a:defRPr>
            </a:lvl1pPr>
            <a:lvl2pPr marL="1219151" lvl="1" indent="-448715">
              <a:spcBef>
                <a:spcPts val="0"/>
              </a:spcBef>
              <a:spcAft>
                <a:spcPts val="0"/>
              </a:spcAft>
              <a:buClr>
                <a:schemeClr val="lt1"/>
              </a:buClr>
              <a:buSzPts val="1700"/>
              <a:buChar char="○"/>
              <a:defRPr>
                <a:solidFill>
                  <a:schemeClr val="lt1"/>
                </a:solidFill>
              </a:defRPr>
            </a:lvl2pPr>
            <a:lvl3pPr marL="1828727" lvl="2" indent="-448715">
              <a:spcBef>
                <a:spcPts val="0"/>
              </a:spcBef>
              <a:spcAft>
                <a:spcPts val="0"/>
              </a:spcAft>
              <a:buClr>
                <a:schemeClr val="lt1"/>
              </a:buClr>
              <a:buSzPts val="1700"/>
              <a:buChar char="■"/>
              <a:defRPr>
                <a:solidFill>
                  <a:schemeClr val="lt1"/>
                </a:solidFill>
              </a:defRPr>
            </a:lvl3pPr>
            <a:lvl4pPr marL="2438302" lvl="3" indent="-448715">
              <a:spcBef>
                <a:spcPts val="0"/>
              </a:spcBef>
              <a:spcAft>
                <a:spcPts val="0"/>
              </a:spcAft>
              <a:buClr>
                <a:schemeClr val="lt1"/>
              </a:buClr>
              <a:buSzPts val="1700"/>
              <a:buChar char="●"/>
              <a:defRPr>
                <a:solidFill>
                  <a:schemeClr val="lt1"/>
                </a:solidFill>
              </a:defRPr>
            </a:lvl4pPr>
            <a:lvl5pPr marL="3047878" lvl="4" indent="-448715">
              <a:spcBef>
                <a:spcPts val="0"/>
              </a:spcBef>
              <a:spcAft>
                <a:spcPts val="0"/>
              </a:spcAft>
              <a:buClr>
                <a:schemeClr val="lt1"/>
              </a:buClr>
              <a:buSzPts val="1700"/>
              <a:buChar char="○"/>
              <a:defRPr>
                <a:solidFill>
                  <a:schemeClr val="lt1"/>
                </a:solidFill>
              </a:defRPr>
            </a:lvl5pPr>
            <a:lvl6pPr marL="3657454" lvl="5" indent="-448715">
              <a:spcBef>
                <a:spcPts val="0"/>
              </a:spcBef>
              <a:spcAft>
                <a:spcPts val="0"/>
              </a:spcAft>
              <a:buClr>
                <a:schemeClr val="lt1"/>
              </a:buClr>
              <a:buSzPts val="1700"/>
              <a:buChar char="■"/>
              <a:defRPr>
                <a:solidFill>
                  <a:schemeClr val="lt1"/>
                </a:solidFill>
              </a:defRPr>
            </a:lvl6pPr>
            <a:lvl7pPr marL="4267029" lvl="6" indent="-448715">
              <a:spcBef>
                <a:spcPts val="0"/>
              </a:spcBef>
              <a:spcAft>
                <a:spcPts val="0"/>
              </a:spcAft>
              <a:buClr>
                <a:schemeClr val="lt1"/>
              </a:buClr>
              <a:buSzPts val="1700"/>
              <a:buChar char="●"/>
              <a:defRPr>
                <a:solidFill>
                  <a:schemeClr val="lt1"/>
                </a:solidFill>
              </a:defRPr>
            </a:lvl7pPr>
            <a:lvl8pPr marL="4876605" lvl="7" indent="-448715">
              <a:spcBef>
                <a:spcPts val="0"/>
              </a:spcBef>
              <a:spcAft>
                <a:spcPts val="0"/>
              </a:spcAft>
              <a:buClr>
                <a:schemeClr val="lt1"/>
              </a:buClr>
              <a:buSzPts val="1700"/>
              <a:buChar char="○"/>
              <a:defRPr>
                <a:solidFill>
                  <a:schemeClr val="lt1"/>
                </a:solidFill>
              </a:defRPr>
            </a:lvl8pPr>
            <a:lvl9pPr marL="5486181" lvl="8" indent="-448715">
              <a:spcBef>
                <a:spcPts val="0"/>
              </a:spcBef>
              <a:spcAft>
                <a:spcPts val="0"/>
              </a:spcAft>
              <a:buClr>
                <a:schemeClr val="lt1"/>
              </a:buClr>
              <a:buSzPts val="1700"/>
              <a:buChar char="■"/>
              <a:defRPr>
                <a:solidFill>
                  <a:schemeClr val="lt1"/>
                </a:solidFill>
              </a:defRPr>
            </a:lvl9pPr>
          </a:lstStyle>
          <a:p>
            <a:endParaRPr/>
          </a:p>
        </p:txBody>
      </p:sp>
    </p:spTree>
    <p:extLst>
      <p:ext uri="{BB962C8B-B14F-4D97-AF65-F5344CB8AC3E}">
        <p14:creationId xmlns:p14="http://schemas.microsoft.com/office/powerpoint/2010/main" val="3142952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1 1" userDrawn="1">
  <p:cSld name="Section title and description 1 1">
    <p:spTree>
      <p:nvGrpSpPr>
        <p:cNvPr id="1" name="Shape 93"/>
        <p:cNvGrpSpPr/>
        <p:nvPr/>
      </p:nvGrpSpPr>
      <p:grpSpPr>
        <a:xfrm>
          <a:off x="0" y="0"/>
          <a:ext cx="0" cy="0"/>
          <a:chOff x="0" y="0"/>
          <a:chExt cx="0" cy="0"/>
        </a:xfrm>
      </p:grpSpPr>
      <p:sp>
        <p:nvSpPr>
          <p:cNvPr id="94" name="Google Shape;94;p19"/>
          <p:cNvSpPr/>
          <p:nvPr/>
        </p:nvSpPr>
        <p:spPr>
          <a:xfrm>
            <a:off x="6096000" y="-167"/>
            <a:ext cx="6096000" cy="6858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987"/>
          </a:p>
        </p:txBody>
      </p:sp>
      <p:sp>
        <p:nvSpPr>
          <p:cNvPr id="98" name="Google Shape;98;p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2" name="Google Shape;50;p11">
            <a:extLst>
              <a:ext uri="{FF2B5EF4-FFF2-40B4-BE49-F238E27FC236}">
                <a16:creationId xmlns:a16="http://schemas.microsoft.com/office/drawing/2014/main" id="{80F1A0F5-7367-B8D5-B16F-2D9E072EC150}"/>
              </a:ext>
            </a:extLst>
          </p:cNvPr>
          <p:cNvPicPr preferRelativeResize="0"/>
          <p:nvPr userDrawn="1"/>
        </p:nvPicPr>
        <p:blipFill>
          <a:blip r:embed="rId2"/>
          <a:srcRect/>
          <a:stretch/>
        </p:blipFill>
        <p:spPr>
          <a:xfrm>
            <a:off x="11379200" y="203200"/>
            <a:ext cx="609600" cy="609600"/>
          </a:xfrm>
          <a:prstGeom prst="rect">
            <a:avLst/>
          </a:prstGeom>
          <a:noFill/>
          <a:ln>
            <a:noFill/>
          </a:ln>
        </p:spPr>
      </p:pic>
      <p:sp>
        <p:nvSpPr>
          <p:cNvPr id="3" name="Google Shape;81;p17">
            <a:extLst>
              <a:ext uri="{FF2B5EF4-FFF2-40B4-BE49-F238E27FC236}">
                <a16:creationId xmlns:a16="http://schemas.microsoft.com/office/drawing/2014/main" id="{D969063C-A414-41CA-5246-BA247D6C3988}"/>
              </a:ext>
            </a:extLst>
          </p:cNvPr>
          <p:cNvSpPr txBox="1">
            <a:spLocks noGrp="1"/>
          </p:cNvSpPr>
          <p:nvPr>
            <p:ph type="title"/>
          </p:nvPr>
        </p:nvSpPr>
        <p:spPr>
          <a:xfrm>
            <a:off x="301752" y="1472184"/>
            <a:ext cx="5486400" cy="2148840"/>
          </a:xfrm>
          <a:prstGeom prst="rect">
            <a:avLst/>
          </a:prstGeom>
        </p:spPr>
        <p:txBody>
          <a:bodyPr spcFirstLastPara="1" wrap="square" lIns="91440" tIns="91440" rIns="91440" bIns="91425" anchor="b" anchorCtr="0">
            <a:noAutofit/>
          </a:bodyPr>
          <a:lstStyle>
            <a:lvl1pPr lvl="0" algn="ctr">
              <a:spcBef>
                <a:spcPts val="0"/>
              </a:spcBef>
              <a:spcAft>
                <a:spcPts val="0"/>
              </a:spcAft>
              <a:buClr>
                <a:schemeClr val="dk2"/>
              </a:buClr>
              <a:buSzPts val="4200"/>
              <a:buNone/>
              <a:defRPr sz="5000">
                <a:solidFill>
                  <a:srgbClr val="D79A2B"/>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 name="Google Shape;82;p17">
            <a:extLst>
              <a:ext uri="{FF2B5EF4-FFF2-40B4-BE49-F238E27FC236}">
                <a16:creationId xmlns:a16="http://schemas.microsoft.com/office/drawing/2014/main" id="{4730EBD7-F7CA-E945-DD57-DC9308E7DF92}"/>
              </a:ext>
            </a:extLst>
          </p:cNvPr>
          <p:cNvSpPr txBox="1">
            <a:spLocks noGrp="1"/>
          </p:cNvSpPr>
          <p:nvPr>
            <p:ph type="subTitle" idx="1"/>
          </p:nvPr>
        </p:nvSpPr>
        <p:spPr>
          <a:xfrm>
            <a:off x="301752" y="3749040"/>
            <a:ext cx="5486400" cy="2148840"/>
          </a:xfrm>
          <a:prstGeom prst="rect">
            <a:avLst/>
          </a:prstGeom>
        </p:spPr>
        <p:txBody>
          <a:bodyPr spcFirstLastPara="1" wrap="square" lIns="91440" tIns="91440" rIns="91440" bIns="91440" anchor="t" anchorCtr="0">
            <a:noAutofit/>
          </a:bodyPr>
          <a:lstStyle>
            <a:lvl1pPr marL="0" lvl="0" indent="0" algn="ctr">
              <a:lnSpc>
                <a:spcPct val="100000"/>
              </a:lnSpc>
              <a:spcBef>
                <a:spcPts val="0"/>
              </a:spcBef>
              <a:spcAft>
                <a:spcPts val="0"/>
              </a:spcAft>
              <a:buSzPts val="2100"/>
              <a:buNone/>
              <a:defRPr sz="30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 name="Google Shape;83;p17">
            <a:extLst>
              <a:ext uri="{FF2B5EF4-FFF2-40B4-BE49-F238E27FC236}">
                <a16:creationId xmlns:a16="http://schemas.microsoft.com/office/drawing/2014/main" id="{B2A568FC-0D44-1061-0FA3-B2F2525B5942}"/>
              </a:ext>
            </a:extLst>
          </p:cNvPr>
          <p:cNvSpPr txBox="1">
            <a:spLocks noGrp="1"/>
          </p:cNvSpPr>
          <p:nvPr>
            <p:ph type="body" idx="2"/>
          </p:nvPr>
        </p:nvSpPr>
        <p:spPr>
          <a:xfrm>
            <a:off x="6099048" y="914400"/>
            <a:ext cx="6099048" cy="5943600"/>
          </a:xfrm>
          <a:prstGeom prst="rect">
            <a:avLst/>
          </a:prstGeom>
        </p:spPr>
        <p:txBody>
          <a:bodyPr spcFirstLastPara="1" wrap="square" lIns="457200" tIns="457200" rIns="457200" bIns="457200" anchor="ctr" anchorCtr="0">
            <a:noAutofit/>
          </a:bodyPr>
          <a:lstStyle>
            <a:lvl1pPr marL="0" lvl="0" indent="0">
              <a:spcBef>
                <a:spcPts val="0"/>
              </a:spcBef>
              <a:spcAft>
                <a:spcPts val="0"/>
              </a:spcAft>
              <a:buClr>
                <a:schemeClr val="lt1"/>
              </a:buClr>
              <a:buSzPts val="2100"/>
              <a:buNone/>
              <a:defRPr sz="2000">
                <a:solidFill>
                  <a:schemeClr val="lt1"/>
                </a:solidFill>
                <a:effectLst>
                  <a:outerShdw blurRad="50800" dist="38100" dir="2700000" algn="tl" rotWithShape="0">
                    <a:prstClr val="black">
                      <a:alpha val="40000"/>
                    </a:prstClr>
                  </a:outerShdw>
                </a:effectLst>
              </a:defRPr>
            </a:lvl1pPr>
            <a:lvl2pPr marL="1219151" lvl="1" indent="-448715">
              <a:spcBef>
                <a:spcPts val="0"/>
              </a:spcBef>
              <a:spcAft>
                <a:spcPts val="0"/>
              </a:spcAft>
              <a:buClr>
                <a:schemeClr val="lt1"/>
              </a:buClr>
              <a:buSzPts val="1700"/>
              <a:buChar char="○"/>
              <a:defRPr>
                <a:solidFill>
                  <a:schemeClr val="lt1"/>
                </a:solidFill>
              </a:defRPr>
            </a:lvl2pPr>
            <a:lvl3pPr marL="1828727" lvl="2" indent="-448715">
              <a:spcBef>
                <a:spcPts val="0"/>
              </a:spcBef>
              <a:spcAft>
                <a:spcPts val="0"/>
              </a:spcAft>
              <a:buClr>
                <a:schemeClr val="lt1"/>
              </a:buClr>
              <a:buSzPts val="1700"/>
              <a:buChar char="■"/>
              <a:defRPr>
                <a:solidFill>
                  <a:schemeClr val="lt1"/>
                </a:solidFill>
              </a:defRPr>
            </a:lvl3pPr>
            <a:lvl4pPr marL="2438302" lvl="3" indent="-448715">
              <a:spcBef>
                <a:spcPts val="0"/>
              </a:spcBef>
              <a:spcAft>
                <a:spcPts val="0"/>
              </a:spcAft>
              <a:buClr>
                <a:schemeClr val="lt1"/>
              </a:buClr>
              <a:buSzPts val="1700"/>
              <a:buChar char="●"/>
              <a:defRPr>
                <a:solidFill>
                  <a:schemeClr val="lt1"/>
                </a:solidFill>
              </a:defRPr>
            </a:lvl4pPr>
            <a:lvl5pPr marL="3047878" lvl="4" indent="-448715">
              <a:spcBef>
                <a:spcPts val="0"/>
              </a:spcBef>
              <a:spcAft>
                <a:spcPts val="0"/>
              </a:spcAft>
              <a:buClr>
                <a:schemeClr val="lt1"/>
              </a:buClr>
              <a:buSzPts val="1700"/>
              <a:buChar char="○"/>
              <a:defRPr>
                <a:solidFill>
                  <a:schemeClr val="lt1"/>
                </a:solidFill>
              </a:defRPr>
            </a:lvl5pPr>
            <a:lvl6pPr marL="3657454" lvl="5" indent="-448715">
              <a:spcBef>
                <a:spcPts val="0"/>
              </a:spcBef>
              <a:spcAft>
                <a:spcPts val="0"/>
              </a:spcAft>
              <a:buClr>
                <a:schemeClr val="lt1"/>
              </a:buClr>
              <a:buSzPts val="1700"/>
              <a:buChar char="■"/>
              <a:defRPr>
                <a:solidFill>
                  <a:schemeClr val="lt1"/>
                </a:solidFill>
              </a:defRPr>
            </a:lvl6pPr>
            <a:lvl7pPr marL="4267029" lvl="6" indent="-448715">
              <a:spcBef>
                <a:spcPts val="0"/>
              </a:spcBef>
              <a:spcAft>
                <a:spcPts val="0"/>
              </a:spcAft>
              <a:buClr>
                <a:schemeClr val="lt1"/>
              </a:buClr>
              <a:buSzPts val="1700"/>
              <a:buChar char="●"/>
              <a:defRPr>
                <a:solidFill>
                  <a:schemeClr val="lt1"/>
                </a:solidFill>
              </a:defRPr>
            </a:lvl7pPr>
            <a:lvl8pPr marL="4876605" lvl="7" indent="-448715">
              <a:spcBef>
                <a:spcPts val="0"/>
              </a:spcBef>
              <a:spcAft>
                <a:spcPts val="0"/>
              </a:spcAft>
              <a:buClr>
                <a:schemeClr val="lt1"/>
              </a:buClr>
              <a:buSzPts val="1700"/>
              <a:buChar char="○"/>
              <a:defRPr>
                <a:solidFill>
                  <a:schemeClr val="lt1"/>
                </a:solidFill>
              </a:defRPr>
            </a:lvl8pPr>
            <a:lvl9pPr marL="5486181" lvl="8" indent="-448715">
              <a:spcBef>
                <a:spcPts val="0"/>
              </a:spcBef>
              <a:spcAft>
                <a:spcPts val="0"/>
              </a:spcAft>
              <a:buClr>
                <a:schemeClr val="lt1"/>
              </a:buClr>
              <a:buSzPts val="1700"/>
              <a:buChar char="■"/>
              <a:defRPr>
                <a:solidFill>
                  <a:schemeClr val="lt1"/>
                </a:solidFill>
              </a:defRPr>
            </a:lvl9pPr>
          </a:lstStyle>
          <a:p>
            <a:endParaRPr/>
          </a:p>
        </p:txBody>
      </p:sp>
    </p:spTree>
    <p:extLst>
      <p:ext uri="{BB962C8B-B14F-4D97-AF65-F5344CB8AC3E}">
        <p14:creationId xmlns:p14="http://schemas.microsoft.com/office/powerpoint/2010/main" val="36427643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1 1" preserve="1" userDrawn="1">
  <p:cSld name="1_Section title and description 1 1">
    <p:spTree>
      <p:nvGrpSpPr>
        <p:cNvPr id="1" name="Shape 93"/>
        <p:cNvGrpSpPr/>
        <p:nvPr/>
      </p:nvGrpSpPr>
      <p:grpSpPr>
        <a:xfrm>
          <a:off x="0" y="0"/>
          <a:ext cx="0" cy="0"/>
          <a:chOff x="0" y="0"/>
          <a:chExt cx="0" cy="0"/>
        </a:xfrm>
      </p:grpSpPr>
      <p:sp>
        <p:nvSpPr>
          <p:cNvPr id="94" name="Google Shape;94;p1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987"/>
          </a:p>
        </p:txBody>
      </p:sp>
      <p:sp>
        <p:nvSpPr>
          <p:cNvPr id="98" name="Google Shape;98;p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2" name="Google Shape;50;p11">
            <a:extLst>
              <a:ext uri="{FF2B5EF4-FFF2-40B4-BE49-F238E27FC236}">
                <a16:creationId xmlns:a16="http://schemas.microsoft.com/office/drawing/2014/main" id="{80F1A0F5-7367-B8D5-B16F-2D9E072EC150}"/>
              </a:ext>
            </a:extLst>
          </p:cNvPr>
          <p:cNvPicPr preferRelativeResize="0"/>
          <p:nvPr userDrawn="1"/>
        </p:nvPicPr>
        <p:blipFill>
          <a:blip r:embed="rId2"/>
          <a:srcRect/>
          <a:stretch/>
        </p:blipFill>
        <p:spPr>
          <a:xfrm>
            <a:off x="11379200" y="203200"/>
            <a:ext cx="609600" cy="609600"/>
          </a:xfrm>
          <a:prstGeom prst="rect">
            <a:avLst/>
          </a:prstGeom>
          <a:noFill/>
          <a:ln>
            <a:noFill/>
          </a:ln>
        </p:spPr>
      </p:pic>
      <p:sp>
        <p:nvSpPr>
          <p:cNvPr id="3" name="Google Shape;81;p17">
            <a:extLst>
              <a:ext uri="{FF2B5EF4-FFF2-40B4-BE49-F238E27FC236}">
                <a16:creationId xmlns:a16="http://schemas.microsoft.com/office/drawing/2014/main" id="{12ECE243-5E8B-0888-C3B2-BF6ABDA4CEB8}"/>
              </a:ext>
            </a:extLst>
          </p:cNvPr>
          <p:cNvSpPr txBox="1">
            <a:spLocks noGrp="1"/>
          </p:cNvSpPr>
          <p:nvPr>
            <p:ph type="title"/>
          </p:nvPr>
        </p:nvSpPr>
        <p:spPr>
          <a:xfrm>
            <a:off x="301752" y="1472184"/>
            <a:ext cx="5486400" cy="2148840"/>
          </a:xfrm>
          <a:prstGeom prst="rect">
            <a:avLst/>
          </a:prstGeom>
        </p:spPr>
        <p:txBody>
          <a:bodyPr spcFirstLastPara="1" wrap="square" lIns="91440" tIns="91440" rIns="91440" bIns="91425" anchor="b" anchorCtr="0">
            <a:noAutofit/>
          </a:bodyPr>
          <a:lstStyle>
            <a:lvl1pPr lvl="0" algn="ctr">
              <a:spcBef>
                <a:spcPts val="0"/>
              </a:spcBef>
              <a:spcAft>
                <a:spcPts val="0"/>
              </a:spcAft>
              <a:buClr>
                <a:schemeClr val="dk2"/>
              </a:buClr>
              <a:buSzPts val="4200"/>
              <a:buNone/>
              <a:defRPr sz="5000">
                <a:solidFill>
                  <a:schemeClr val="tx1"/>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 name="Google Shape;82;p17">
            <a:extLst>
              <a:ext uri="{FF2B5EF4-FFF2-40B4-BE49-F238E27FC236}">
                <a16:creationId xmlns:a16="http://schemas.microsoft.com/office/drawing/2014/main" id="{42C93B2E-B8BD-843F-3EFC-274BEC29E83D}"/>
              </a:ext>
            </a:extLst>
          </p:cNvPr>
          <p:cNvSpPr txBox="1">
            <a:spLocks noGrp="1"/>
          </p:cNvSpPr>
          <p:nvPr>
            <p:ph type="subTitle" idx="1"/>
          </p:nvPr>
        </p:nvSpPr>
        <p:spPr>
          <a:xfrm>
            <a:off x="301752" y="3749040"/>
            <a:ext cx="5486400" cy="2148840"/>
          </a:xfrm>
          <a:prstGeom prst="rect">
            <a:avLst/>
          </a:prstGeom>
        </p:spPr>
        <p:txBody>
          <a:bodyPr spcFirstLastPara="1" wrap="square" lIns="91440" tIns="91440" rIns="91440" bIns="91440" anchor="t" anchorCtr="0">
            <a:noAutofit/>
          </a:bodyPr>
          <a:lstStyle>
            <a:lvl1pPr marL="0" lvl="0" indent="0" algn="ctr">
              <a:lnSpc>
                <a:spcPct val="100000"/>
              </a:lnSpc>
              <a:spcBef>
                <a:spcPts val="0"/>
              </a:spcBef>
              <a:spcAft>
                <a:spcPts val="0"/>
              </a:spcAft>
              <a:buSzPts val="2100"/>
              <a:buNone/>
              <a:defRPr sz="30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 name="Google Shape;83;p17">
            <a:extLst>
              <a:ext uri="{FF2B5EF4-FFF2-40B4-BE49-F238E27FC236}">
                <a16:creationId xmlns:a16="http://schemas.microsoft.com/office/drawing/2014/main" id="{EA07C886-8860-43E6-438B-A7C17E7DAA6B}"/>
              </a:ext>
            </a:extLst>
          </p:cNvPr>
          <p:cNvSpPr txBox="1">
            <a:spLocks noGrp="1"/>
          </p:cNvSpPr>
          <p:nvPr>
            <p:ph type="body" idx="2"/>
          </p:nvPr>
        </p:nvSpPr>
        <p:spPr>
          <a:xfrm>
            <a:off x="6099048" y="914400"/>
            <a:ext cx="6099048" cy="5943600"/>
          </a:xfrm>
          <a:prstGeom prst="rect">
            <a:avLst/>
          </a:prstGeom>
        </p:spPr>
        <p:txBody>
          <a:bodyPr spcFirstLastPara="1" wrap="square" lIns="457200" tIns="457200" rIns="457200" bIns="457200" anchor="ctr" anchorCtr="0">
            <a:noAutofit/>
          </a:bodyPr>
          <a:lstStyle>
            <a:lvl1pPr marL="0" lvl="0" indent="0">
              <a:spcBef>
                <a:spcPts val="0"/>
              </a:spcBef>
              <a:spcAft>
                <a:spcPts val="0"/>
              </a:spcAft>
              <a:buClr>
                <a:schemeClr val="lt1"/>
              </a:buClr>
              <a:buSzPts val="2100"/>
              <a:buNone/>
              <a:defRPr sz="2000">
                <a:solidFill>
                  <a:schemeClr val="lt1"/>
                </a:solidFill>
              </a:defRPr>
            </a:lvl1pPr>
            <a:lvl2pPr marL="1219151" lvl="1" indent="-448715">
              <a:spcBef>
                <a:spcPts val="0"/>
              </a:spcBef>
              <a:spcAft>
                <a:spcPts val="0"/>
              </a:spcAft>
              <a:buClr>
                <a:schemeClr val="lt1"/>
              </a:buClr>
              <a:buSzPts val="1700"/>
              <a:buChar char="○"/>
              <a:defRPr>
                <a:solidFill>
                  <a:schemeClr val="lt1"/>
                </a:solidFill>
              </a:defRPr>
            </a:lvl2pPr>
            <a:lvl3pPr marL="1828727" lvl="2" indent="-448715">
              <a:spcBef>
                <a:spcPts val="0"/>
              </a:spcBef>
              <a:spcAft>
                <a:spcPts val="0"/>
              </a:spcAft>
              <a:buClr>
                <a:schemeClr val="lt1"/>
              </a:buClr>
              <a:buSzPts val="1700"/>
              <a:buChar char="■"/>
              <a:defRPr>
                <a:solidFill>
                  <a:schemeClr val="lt1"/>
                </a:solidFill>
              </a:defRPr>
            </a:lvl3pPr>
            <a:lvl4pPr marL="2438302" lvl="3" indent="-448715">
              <a:spcBef>
                <a:spcPts val="0"/>
              </a:spcBef>
              <a:spcAft>
                <a:spcPts val="0"/>
              </a:spcAft>
              <a:buClr>
                <a:schemeClr val="lt1"/>
              </a:buClr>
              <a:buSzPts val="1700"/>
              <a:buChar char="●"/>
              <a:defRPr>
                <a:solidFill>
                  <a:schemeClr val="lt1"/>
                </a:solidFill>
              </a:defRPr>
            </a:lvl4pPr>
            <a:lvl5pPr marL="3047878" lvl="4" indent="-448715">
              <a:spcBef>
                <a:spcPts val="0"/>
              </a:spcBef>
              <a:spcAft>
                <a:spcPts val="0"/>
              </a:spcAft>
              <a:buClr>
                <a:schemeClr val="lt1"/>
              </a:buClr>
              <a:buSzPts val="1700"/>
              <a:buChar char="○"/>
              <a:defRPr>
                <a:solidFill>
                  <a:schemeClr val="lt1"/>
                </a:solidFill>
              </a:defRPr>
            </a:lvl5pPr>
            <a:lvl6pPr marL="3657454" lvl="5" indent="-448715">
              <a:spcBef>
                <a:spcPts val="0"/>
              </a:spcBef>
              <a:spcAft>
                <a:spcPts val="0"/>
              </a:spcAft>
              <a:buClr>
                <a:schemeClr val="lt1"/>
              </a:buClr>
              <a:buSzPts val="1700"/>
              <a:buChar char="■"/>
              <a:defRPr>
                <a:solidFill>
                  <a:schemeClr val="lt1"/>
                </a:solidFill>
              </a:defRPr>
            </a:lvl6pPr>
            <a:lvl7pPr marL="4267029" lvl="6" indent="-448715">
              <a:spcBef>
                <a:spcPts val="0"/>
              </a:spcBef>
              <a:spcAft>
                <a:spcPts val="0"/>
              </a:spcAft>
              <a:buClr>
                <a:schemeClr val="lt1"/>
              </a:buClr>
              <a:buSzPts val="1700"/>
              <a:buChar char="●"/>
              <a:defRPr>
                <a:solidFill>
                  <a:schemeClr val="lt1"/>
                </a:solidFill>
              </a:defRPr>
            </a:lvl7pPr>
            <a:lvl8pPr marL="4876605" lvl="7" indent="-448715">
              <a:spcBef>
                <a:spcPts val="0"/>
              </a:spcBef>
              <a:spcAft>
                <a:spcPts val="0"/>
              </a:spcAft>
              <a:buClr>
                <a:schemeClr val="lt1"/>
              </a:buClr>
              <a:buSzPts val="1700"/>
              <a:buChar char="○"/>
              <a:defRPr>
                <a:solidFill>
                  <a:schemeClr val="lt1"/>
                </a:solidFill>
              </a:defRPr>
            </a:lvl8pPr>
            <a:lvl9pPr marL="5486181" lvl="8" indent="-448715">
              <a:spcBef>
                <a:spcPts val="0"/>
              </a:spcBef>
              <a:spcAft>
                <a:spcPts val="0"/>
              </a:spcAft>
              <a:buClr>
                <a:schemeClr val="lt1"/>
              </a:buClr>
              <a:buSzPts val="1700"/>
              <a:buChar char="■"/>
              <a:defRPr>
                <a:solidFill>
                  <a:schemeClr val="lt1"/>
                </a:solidFill>
              </a:defRPr>
            </a:lvl9pPr>
          </a:lstStyle>
          <a:p>
            <a:endParaRPr/>
          </a:p>
        </p:txBody>
      </p:sp>
    </p:spTree>
    <p:extLst>
      <p:ext uri="{BB962C8B-B14F-4D97-AF65-F5344CB8AC3E}">
        <p14:creationId xmlns:p14="http://schemas.microsoft.com/office/powerpoint/2010/main" val="35904560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0" y="975360"/>
            <a:ext cx="12192000" cy="3048000"/>
          </a:xfrm>
          <a:prstGeom prst="rect">
            <a:avLst/>
          </a:prstGeom>
          <a:solidFill>
            <a:schemeClr val="dk2"/>
          </a:solidFill>
        </p:spPr>
        <p:txBody>
          <a:bodyPr spcFirstLastPara="1" wrap="square" lIns="91440" tIns="91440" rIns="91440" bIns="457200" anchor="b" anchorCtr="0">
            <a:noAutofit/>
          </a:bodyPr>
          <a:lstStyle>
            <a:lvl1pPr lvl="0" algn="ctr">
              <a:spcBef>
                <a:spcPts val="0"/>
              </a:spcBef>
              <a:spcAft>
                <a:spcPts val="0"/>
              </a:spcAft>
              <a:buClr>
                <a:schemeClr val="lt1"/>
              </a:buClr>
              <a:buSzPts val="5000"/>
              <a:buNone/>
              <a:defRPr sz="5000">
                <a:solidFill>
                  <a:schemeClr val="lt1"/>
                </a:solidFill>
              </a:defRPr>
            </a:lvl1pPr>
            <a:lvl2pPr lvl="1" algn="ctr">
              <a:spcBef>
                <a:spcPts val="0"/>
              </a:spcBef>
              <a:spcAft>
                <a:spcPts val="0"/>
              </a:spcAft>
              <a:buClr>
                <a:schemeClr val="lt1"/>
              </a:buClr>
              <a:buSzPts val="5200"/>
              <a:buNone/>
              <a:defRPr sz="6933">
                <a:solidFill>
                  <a:schemeClr val="lt1"/>
                </a:solidFill>
              </a:defRPr>
            </a:lvl2pPr>
            <a:lvl3pPr lvl="2" algn="ctr">
              <a:spcBef>
                <a:spcPts val="0"/>
              </a:spcBef>
              <a:spcAft>
                <a:spcPts val="0"/>
              </a:spcAft>
              <a:buClr>
                <a:schemeClr val="lt1"/>
              </a:buClr>
              <a:buSzPts val="5200"/>
              <a:buNone/>
              <a:defRPr sz="6933">
                <a:solidFill>
                  <a:schemeClr val="lt1"/>
                </a:solidFill>
              </a:defRPr>
            </a:lvl3pPr>
            <a:lvl4pPr lvl="3" algn="ctr">
              <a:spcBef>
                <a:spcPts val="0"/>
              </a:spcBef>
              <a:spcAft>
                <a:spcPts val="0"/>
              </a:spcAft>
              <a:buClr>
                <a:schemeClr val="lt1"/>
              </a:buClr>
              <a:buSzPts val="5200"/>
              <a:buNone/>
              <a:defRPr sz="6933">
                <a:solidFill>
                  <a:schemeClr val="lt1"/>
                </a:solidFill>
              </a:defRPr>
            </a:lvl4pPr>
            <a:lvl5pPr lvl="4" algn="ctr">
              <a:spcBef>
                <a:spcPts val="0"/>
              </a:spcBef>
              <a:spcAft>
                <a:spcPts val="0"/>
              </a:spcAft>
              <a:buClr>
                <a:schemeClr val="lt1"/>
              </a:buClr>
              <a:buSzPts val="5200"/>
              <a:buNone/>
              <a:defRPr sz="6933">
                <a:solidFill>
                  <a:schemeClr val="lt1"/>
                </a:solidFill>
              </a:defRPr>
            </a:lvl5pPr>
            <a:lvl6pPr lvl="5" algn="ctr">
              <a:spcBef>
                <a:spcPts val="0"/>
              </a:spcBef>
              <a:spcAft>
                <a:spcPts val="0"/>
              </a:spcAft>
              <a:buClr>
                <a:schemeClr val="lt1"/>
              </a:buClr>
              <a:buSzPts val="5200"/>
              <a:buNone/>
              <a:defRPr sz="6933">
                <a:solidFill>
                  <a:schemeClr val="lt1"/>
                </a:solidFill>
              </a:defRPr>
            </a:lvl6pPr>
            <a:lvl7pPr lvl="6" algn="ctr">
              <a:spcBef>
                <a:spcPts val="0"/>
              </a:spcBef>
              <a:spcAft>
                <a:spcPts val="0"/>
              </a:spcAft>
              <a:buClr>
                <a:schemeClr val="lt1"/>
              </a:buClr>
              <a:buSzPts val="5200"/>
              <a:buNone/>
              <a:defRPr sz="6933">
                <a:solidFill>
                  <a:schemeClr val="lt1"/>
                </a:solidFill>
              </a:defRPr>
            </a:lvl7pPr>
            <a:lvl8pPr lvl="7" algn="ctr">
              <a:spcBef>
                <a:spcPts val="0"/>
              </a:spcBef>
              <a:spcAft>
                <a:spcPts val="0"/>
              </a:spcAft>
              <a:buClr>
                <a:schemeClr val="lt1"/>
              </a:buClr>
              <a:buSzPts val="5200"/>
              <a:buNone/>
              <a:defRPr sz="6933">
                <a:solidFill>
                  <a:schemeClr val="lt1"/>
                </a:solidFill>
              </a:defRPr>
            </a:lvl8pPr>
            <a:lvl9pPr lvl="8" algn="ctr">
              <a:spcBef>
                <a:spcPts val="0"/>
              </a:spcBef>
              <a:spcAft>
                <a:spcPts val="0"/>
              </a:spcAft>
              <a:buClr>
                <a:schemeClr val="lt1"/>
              </a:buClr>
              <a:buSzPts val="5200"/>
              <a:buNone/>
              <a:defRPr sz="6933">
                <a:solidFill>
                  <a:schemeClr val="lt1"/>
                </a:solidFill>
              </a:defRPr>
            </a:lvl9pPr>
          </a:lstStyle>
          <a:p>
            <a:endParaRPr/>
          </a:p>
        </p:txBody>
      </p:sp>
      <p:sp>
        <p:nvSpPr>
          <p:cNvPr id="11" name="Google Shape;11;p2"/>
          <p:cNvSpPr txBox="1">
            <a:spLocks noGrp="1"/>
          </p:cNvSpPr>
          <p:nvPr>
            <p:ph type="subTitle" idx="1"/>
          </p:nvPr>
        </p:nvSpPr>
        <p:spPr>
          <a:xfrm>
            <a:off x="0" y="4023360"/>
            <a:ext cx="12192000" cy="1219200"/>
          </a:xfrm>
          <a:prstGeom prst="rect">
            <a:avLst/>
          </a:prstGeom>
        </p:spPr>
        <p:txBody>
          <a:bodyPr spcFirstLastPara="1" wrap="square" lIns="91440" tIns="91440" rIns="91440" bIns="91440" anchor="ctr" anchorCtr="0">
            <a:noAutofit/>
          </a:bodyPr>
          <a:lstStyle>
            <a:lvl1pPr marL="0" lvl="0" indent="0" algn="ctr">
              <a:lnSpc>
                <a:spcPct val="100000"/>
              </a:lnSpc>
              <a:spcBef>
                <a:spcPts val="0"/>
              </a:spcBef>
              <a:spcAft>
                <a:spcPts val="0"/>
              </a:spcAft>
              <a:buSzPts val="2500"/>
              <a:buNone/>
              <a:defRPr sz="300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13" name="Google Shape;13;p2"/>
          <p:cNvPicPr preferRelativeResize="0"/>
          <p:nvPr/>
        </p:nvPicPr>
        <p:blipFill>
          <a:blip r:embed="rId2"/>
          <a:srcRect/>
          <a:stretch/>
        </p:blipFill>
        <p:spPr>
          <a:xfrm>
            <a:off x="5638800" y="5638800"/>
            <a:ext cx="914400" cy="914400"/>
          </a:xfrm>
          <a:prstGeom prst="rect">
            <a:avLst/>
          </a:prstGeom>
          <a:noFill/>
          <a:ln>
            <a:noFill/>
          </a:ln>
        </p:spPr>
      </p:pic>
    </p:spTree>
    <p:extLst>
      <p:ext uri="{BB962C8B-B14F-4D97-AF65-F5344CB8AC3E}">
        <p14:creationId xmlns:p14="http://schemas.microsoft.com/office/powerpoint/2010/main" val="14898386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1" userDrawn="1">
  <p:cSld name="Title slide 1">
    <p:spTree>
      <p:nvGrpSpPr>
        <p:cNvPr id="1" name="Shape 14"/>
        <p:cNvGrpSpPr/>
        <p:nvPr/>
      </p:nvGrpSpPr>
      <p:grpSpPr>
        <a:xfrm>
          <a:off x="0" y="0"/>
          <a:ext cx="0" cy="0"/>
          <a:chOff x="0" y="0"/>
          <a:chExt cx="0" cy="0"/>
        </a:xfrm>
      </p:grpSpPr>
      <p:sp>
        <p:nvSpPr>
          <p:cNvPr id="17" name="Google Shape;1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2" name="Google Shape;13;p2">
            <a:extLst>
              <a:ext uri="{FF2B5EF4-FFF2-40B4-BE49-F238E27FC236}">
                <a16:creationId xmlns:a16="http://schemas.microsoft.com/office/drawing/2014/main" id="{954CB7FE-C311-92A7-7685-12C80F59FE63}"/>
              </a:ext>
            </a:extLst>
          </p:cNvPr>
          <p:cNvPicPr preferRelativeResize="0"/>
          <p:nvPr userDrawn="1"/>
        </p:nvPicPr>
        <p:blipFill>
          <a:blip r:embed="rId2"/>
          <a:srcRect/>
          <a:stretch/>
        </p:blipFill>
        <p:spPr>
          <a:xfrm>
            <a:off x="5638800" y="5638800"/>
            <a:ext cx="914400" cy="914400"/>
          </a:xfrm>
          <a:prstGeom prst="rect">
            <a:avLst/>
          </a:prstGeom>
          <a:noFill/>
          <a:ln>
            <a:noFill/>
          </a:ln>
        </p:spPr>
      </p:pic>
      <p:sp>
        <p:nvSpPr>
          <p:cNvPr id="3" name="Google Shape;10;p2">
            <a:extLst>
              <a:ext uri="{FF2B5EF4-FFF2-40B4-BE49-F238E27FC236}">
                <a16:creationId xmlns:a16="http://schemas.microsoft.com/office/drawing/2014/main" id="{9DE3A7A0-8EDC-7FE2-A5DC-24C355AF2425}"/>
              </a:ext>
            </a:extLst>
          </p:cNvPr>
          <p:cNvSpPr txBox="1">
            <a:spLocks noGrp="1"/>
          </p:cNvSpPr>
          <p:nvPr>
            <p:ph type="ctrTitle"/>
          </p:nvPr>
        </p:nvSpPr>
        <p:spPr>
          <a:xfrm>
            <a:off x="0" y="975360"/>
            <a:ext cx="12192000" cy="3048000"/>
          </a:xfrm>
          <a:prstGeom prst="rect">
            <a:avLst/>
          </a:prstGeom>
          <a:solidFill>
            <a:schemeClr val="tx2"/>
          </a:solidFill>
        </p:spPr>
        <p:txBody>
          <a:bodyPr spcFirstLastPara="1" wrap="square" lIns="91440" tIns="91440" rIns="91440" bIns="457200" anchor="b" anchorCtr="0">
            <a:noAutofit/>
          </a:bodyPr>
          <a:lstStyle>
            <a:lvl1pPr lvl="0" algn="ctr">
              <a:spcBef>
                <a:spcPts val="0"/>
              </a:spcBef>
              <a:spcAft>
                <a:spcPts val="0"/>
              </a:spcAft>
              <a:buClr>
                <a:schemeClr val="lt1"/>
              </a:buClr>
              <a:buSzPts val="5000"/>
              <a:buNone/>
              <a:defRPr sz="5000">
                <a:solidFill>
                  <a:schemeClr val="lt1"/>
                </a:solidFill>
              </a:defRPr>
            </a:lvl1pPr>
            <a:lvl2pPr lvl="1" algn="ctr">
              <a:spcBef>
                <a:spcPts val="0"/>
              </a:spcBef>
              <a:spcAft>
                <a:spcPts val="0"/>
              </a:spcAft>
              <a:buClr>
                <a:schemeClr val="lt1"/>
              </a:buClr>
              <a:buSzPts val="5200"/>
              <a:buNone/>
              <a:defRPr sz="6933">
                <a:solidFill>
                  <a:schemeClr val="lt1"/>
                </a:solidFill>
              </a:defRPr>
            </a:lvl2pPr>
            <a:lvl3pPr lvl="2" algn="ctr">
              <a:spcBef>
                <a:spcPts val="0"/>
              </a:spcBef>
              <a:spcAft>
                <a:spcPts val="0"/>
              </a:spcAft>
              <a:buClr>
                <a:schemeClr val="lt1"/>
              </a:buClr>
              <a:buSzPts val="5200"/>
              <a:buNone/>
              <a:defRPr sz="6933">
                <a:solidFill>
                  <a:schemeClr val="lt1"/>
                </a:solidFill>
              </a:defRPr>
            </a:lvl3pPr>
            <a:lvl4pPr lvl="3" algn="ctr">
              <a:spcBef>
                <a:spcPts val="0"/>
              </a:spcBef>
              <a:spcAft>
                <a:spcPts val="0"/>
              </a:spcAft>
              <a:buClr>
                <a:schemeClr val="lt1"/>
              </a:buClr>
              <a:buSzPts val="5200"/>
              <a:buNone/>
              <a:defRPr sz="6933">
                <a:solidFill>
                  <a:schemeClr val="lt1"/>
                </a:solidFill>
              </a:defRPr>
            </a:lvl4pPr>
            <a:lvl5pPr lvl="4" algn="ctr">
              <a:spcBef>
                <a:spcPts val="0"/>
              </a:spcBef>
              <a:spcAft>
                <a:spcPts val="0"/>
              </a:spcAft>
              <a:buClr>
                <a:schemeClr val="lt1"/>
              </a:buClr>
              <a:buSzPts val="5200"/>
              <a:buNone/>
              <a:defRPr sz="6933">
                <a:solidFill>
                  <a:schemeClr val="lt1"/>
                </a:solidFill>
              </a:defRPr>
            </a:lvl5pPr>
            <a:lvl6pPr lvl="5" algn="ctr">
              <a:spcBef>
                <a:spcPts val="0"/>
              </a:spcBef>
              <a:spcAft>
                <a:spcPts val="0"/>
              </a:spcAft>
              <a:buClr>
                <a:schemeClr val="lt1"/>
              </a:buClr>
              <a:buSzPts val="5200"/>
              <a:buNone/>
              <a:defRPr sz="6933">
                <a:solidFill>
                  <a:schemeClr val="lt1"/>
                </a:solidFill>
              </a:defRPr>
            </a:lvl6pPr>
            <a:lvl7pPr lvl="6" algn="ctr">
              <a:spcBef>
                <a:spcPts val="0"/>
              </a:spcBef>
              <a:spcAft>
                <a:spcPts val="0"/>
              </a:spcAft>
              <a:buClr>
                <a:schemeClr val="lt1"/>
              </a:buClr>
              <a:buSzPts val="5200"/>
              <a:buNone/>
              <a:defRPr sz="6933">
                <a:solidFill>
                  <a:schemeClr val="lt1"/>
                </a:solidFill>
              </a:defRPr>
            </a:lvl7pPr>
            <a:lvl8pPr lvl="7" algn="ctr">
              <a:spcBef>
                <a:spcPts val="0"/>
              </a:spcBef>
              <a:spcAft>
                <a:spcPts val="0"/>
              </a:spcAft>
              <a:buClr>
                <a:schemeClr val="lt1"/>
              </a:buClr>
              <a:buSzPts val="5200"/>
              <a:buNone/>
              <a:defRPr sz="6933">
                <a:solidFill>
                  <a:schemeClr val="lt1"/>
                </a:solidFill>
              </a:defRPr>
            </a:lvl8pPr>
            <a:lvl9pPr lvl="8" algn="ctr">
              <a:spcBef>
                <a:spcPts val="0"/>
              </a:spcBef>
              <a:spcAft>
                <a:spcPts val="0"/>
              </a:spcAft>
              <a:buClr>
                <a:schemeClr val="lt1"/>
              </a:buClr>
              <a:buSzPts val="5200"/>
              <a:buNone/>
              <a:defRPr sz="6933">
                <a:solidFill>
                  <a:schemeClr val="lt1"/>
                </a:solidFill>
              </a:defRPr>
            </a:lvl9pPr>
          </a:lstStyle>
          <a:p>
            <a:endParaRPr/>
          </a:p>
        </p:txBody>
      </p:sp>
      <p:sp>
        <p:nvSpPr>
          <p:cNvPr id="4" name="Google Shape;11;p2">
            <a:extLst>
              <a:ext uri="{FF2B5EF4-FFF2-40B4-BE49-F238E27FC236}">
                <a16:creationId xmlns:a16="http://schemas.microsoft.com/office/drawing/2014/main" id="{B527F3EF-A8CF-8127-983D-2673F99CFCC6}"/>
              </a:ext>
            </a:extLst>
          </p:cNvPr>
          <p:cNvSpPr txBox="1">
            <a:spLocks noGrp="1"/>
          </p:cNvSpPr>
          <p:nvPr>
            <p:ph type="subTitle" idx="1"/>
          </p:nvPr>
        </p:nvSpPr>
        <p:spPr>
          <a:xfrm>
            <a:off x="0" y="4023360"/>
            <a:ext cx="12192000" cy="1219200"/>
          </a:xfrm>
          <a:prstGeom prst="rect">
            <a:avLst/>
          </a:prstGeom>
        </p:spPr>
        <p:txBody>
          <a:bodyPr spcFirstLastPara="1" wrap="square" lIns="91440" tIns="91440" rIns="91440" bIns="91440" anchor="ctr" anchorCtr="0">
            <a:noAutofit/>
          </a:bodyPr>
          <a:lstStyle>
            <a:lvl1pPr marL="0" lvl="0" indent="0" algn="ctr">
              <a:lnSpc>
                <a:spcPct val="100000"/>
              </a:lnSpc>
              <a:spcBef>
                <a:spcPts val="0"/>
              </a:spcBef>
              <a:spcAft>
                <a:spcPts val="0"/>
              </a:spcAft>
              <a:buSzPts val="2500"/>
              <a:buNone/>
              <a:defRPr sz="300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1704615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1 1" userDrawn="1">
  <p:cSld name="Title slide 1 1">
    <p:spTree>
      <p:nvGrpSpPr>
        <p:cNvPr id="1" name="Shape 19"/>
        <p:cNvGrpSpPr/>
        <p:nvPr/>
      </p:nvGrpSpPr>
      <p:grpSpPr>
        <a:xfrm>
          <a:off x="0" y="0"/>
          <a:ext cx="0" cy="0"/>
          <a:chOff x="0" y="0"/>
          <a:chExt cx="0" cy="0"/>
        </a:xfrm>
      </p:grpSpPr>
      <p:sp>
        <p:nvSpPr>
          <p:cNvPr id="22" name="Google Shape;22;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2" name="Google Shape;13;p2">
            <a:extLst>
              <a:ext uri="{FF2B5EF4-FFF2-40B4-BE49-F238E27FC236}">
                <a16:creationId xmlns:a16="http://schemas.microsoft.com/office/drawing/2014/main" id="{B9748B16-67CC-95E3-58DD-0CEB179564CD}"/>
              </a:ext>
            </a:extLst>
          </p:cNvPr>
          <p:cNvPicPr preferRelativeResize="0"/>
          <p:nvPr userDrawn="1"/>
        </p:nvPicPr>
        <p:blipFill>
          <a:blip r:embed="rId2"/>
          <a:srcRect/>
          <a:stretch/>
        </p:blipFill>
        <p:spPr>
          <a:xfrm>
            <a:off x="5638800" y="5638800"/>
            <a:ext cx="914400" cy="914400"/>
          </a:xfrm>
          <a:prstGeom prst="rect">
            <a:avLst/>
          </a:prstGeom>
          <a:noFill/>
          <a:ln>
            <a:noFill/>
          </a:ln>
        </p:spPr>
      </p:pic>
      <p:sp>
        <p:nvSpPr>
          <p:cNvPr id="3" name="Google Shape;10;p2">
            <a:extLst>
              <a:ext uri="{FF2B5EF4-FFF2-40B4-BE49-F238E27FC236}">
                <a16:creationId xmlns:a16="http://schemas.microsoft.com/office/drawing/2014/main" id="{F7AF9061-29F8-B509-8E2D-03F6165D9845}"/>
              </a:ext>
            </a:extLst>
          </p:cNvPr>
          <p:cNvSpPr txBox="1">
            <a:spLocks noGrp="1"/>
          </p:cNvSpPr>
          <p:nvPr>
            <p:ph type="ctrTitle"/>
          </p:nvPr>
        </p:nvSpPr>
        <p:spPr>
          <a:xfrm>
            <a:off x="0" y="975360"/>
            <a:ext cx="12192000" cy="3048000"/>
          </a:xfrm>
          <a:prstGeom prst="rect">
            <a:avLst/>
          </a:prstGeom>
          <a:solidFill>
            <a:schemeClr val="accent4"/>
          </a:solidFill>
        </p:spPr>
        <p:txBody>
          <a:bodyPr spcFirstLastPara="1" wrap="square" lIns="91440" tIns="91440" rIns="91440" bIns="457200" anchor="b" anchorCtr="0">
            <a:noAutofit/>
          </a:bodyPr>
          <a:lstStyle>
            <a:lvl1pPr lvl="0" algn="ctr">
              <a:spcBef>
                <a:spcPts val="0"/>
              </a:spcBef>
              <a:spcAft>
                <a:spcPts val="0"/>
              </a:spcAft>
              <a:buClr>
                <a:schemeClr val="lt1"/>
              </a:buClr>
              <a:buSzPts val="5000"/>
              <a:buNone/>
              <a:defRPr sz="5000">
                <a:solidFill>
                  <a:schemeClr val="lt1"/>
                </a:solidFill>
                <a:effectLst>
                  <a:outerShdw blurRad="50800" dist="38100" dir="2700000" algn="tl" rotWithShape="0">
                    <a:prstClr val="black">
                      <a:alpha val="40000"/>
                    </a:prstClr>
                  </a:outerShdw>
                </a:effectLst>
              </a:defRPr>
            </a:lvl1pPr>
            <a:lvl2pPr lvl="1" algn="ctr">
              <a:spcBef>
                <a:spcPts val="0"/>
              </a:spcBef>
              <a:spcAft>
                <a:spcPts val="0"/>
              </a:spcAft>
              <a:buClr>
                <a:schemeClr val="lt1"/>
              </a:buClr>
              <a:buSzPts val="5200"/>
              <a:buNone/>
              <a:defRPr sz="6933">
                <a:solidFill>
                  <a:schemeClr val="lt1"/>
                </a:solidFill>
              </a:defRPr>
            </a:lvl2pPr>
            <a:lvl3pPr lvl="2" algn="ctr">
              <a:spcBef>
                <a:spcPts val="0"/>
              </a:spcBef>
              <a:spcAft>
                <a:spcPts val="0"/>
              </a:spcAft>
              <a:buClr>
                <a:schemeClr val="lt1"/>
              </a:buClr>
              <a:buSzPts val="5200"/>
              <a:buNone/>
              <a:defRPr sz="6933">
                <a:solidFill>
                  <a:schemeClr val="lt1"/>
                </a:solidFill>
              </a:defRPr>
            </a:lvl3pPr>
            <a:lvl4pPr lvl="3" algn="ctr">
              <a:spcBef>
                <a:spcPts val="0"/>
              </a:spcBef>
              <a:spcAft>
                <a:spcPts val="0"/>
              </a:spcAft>
              <a:buClr>
                <a:schemeClr val="lt1"/>
              </a:buClr>
              <a:buSzPts val="5200"/>
              <a:buNone/>
              <a:defRPr sz="6933">
                <a:solidFill>
                  <a:schemeClr val="lt1"/>
                </a:solidFill>
              </a:defRPr>
            </a:lvl4pPr>
            <a:lvl5pPr lvl="4" algn="ctr">
              <a:spcBef>
                <a:spcPts val="0"/>
              </a:spcBef>
              <a:spcAft>
                <a:spcPts val="0"/>
              </a:spcAft>
              <a:buClr>
                <a:schemeClr val="lt1"/>
              </a:buClr>
              <a:buSzPts val="5200"/>
              <a:buNone/>
              <a:defRPr sz="6933">
                <a:solidFill>
                  <a:schemeClr val="lt1"/>
                </a:solidFill>
              </a:defRPr>
            </a:lvl5pPr>
            <a:lvl6pPr lvl="5" algn="ctr">
              <a:spcBef>
                <a:spcPts val="0"/>
              </a:spcBef>
              <a:spcAft>
                <a:spcPts val="0"/>
              </a:spcAft>
              <a:buClr>
                <a:schemeClr val="lt1"/>
              </a:buClr>
              <a:buSzPts val="5200"/>
              <a:buNone/>
              <a:defRPr sz="6933">
                <a:solidFill>
                  <a:schemeClr val="lt1"/>
                </a:solidFill>
              </a:defRPr>
            </a:lvl6pPr>
            <a:lvl7pPr lvl="6" algn="ctr">
              <a:spcBef>
                <a:spcPts val="0"/>
              </a:spcBef>
              <a:spcAft>
                <a:spcPts val="0"/>
              </a:spcAft>
              <a:buClr>
                <a:schemeClr val="lt1"/>
              </a:buClr>
              <a:buSzPts val="5200"/>
              <a:buNone/>
              <a:defRPr sz="6933">
                <a:solidFill>
                  <a:schemeClr val="lt1"/>
                </a:solidFill>
              </a:defRPr>
            </a:lvl7pPr>
            <a:lvl8pPr lvl="7" algn="ctr">
              <a:spcBef>
                <a:spcPts val="0"/>
              </a:spcBef>
              <a:spcAft>
                <a:spcPts val="0"/>
              </a:spcAft>
              <a:buClr>
                <a:schemeClr val="lt1"/>
              </a:buClr>
              <a:buSzPts val="5200"/>
              <a:buNone/>
              <a:defRPr sz="6933">
                <a:solidFill>
                  <a:schemeClr val="lt1"/>
                </a:solidFill>
              </a:defRPr>
            </a:lvl8pPr>
            <a:lvl9pPr lvl="8" algn="ctr">
              <a:spcBef>
                <a:spcPts val="0"/>
              </a:spcBef>
              <a:spcAft>
                <a:spcPts val="0"/>
              </a:spcAft>
              <a:buClr>
                <a:schemeClr val="lt1"/>
              </a:buClr>
              <a:buSzPts val="5200"/>
              <a:buNone/>
              <a:defRPr sz="6933">
                <a:solidFill>
                  <a:schemeClr val="lt1"/>
                </a:solidFill>
              </a:defRPr>
            </a:lvl9pPr>
          </a:lstStyle>
          <a:p>
            <a:endParaRPr/>
          </a:p>
        </p:txBody>
      </p:sp>
      <p:sp>
        <p:nvSpPr>
          <p:cNvPr id="4" name="Google Shape;11;p2">
            <a:extLst>
              <a:ext uri="{FF2B5EF4-FFF2-40B4-BE49-F238E27FC236}">
                <a16:creationId xmlns:a16="http://schemas.microsoft.com/office/drawing/2014/main" id="{8E957A88-F4AC-E21B-13B6-1E80CBA1AEFF}"/>
              </a:ext>
            </a:extLst>
          </p:cNvPr>
          <p:cNvSpPr txBox="1">
            <a:spLocks noGrp="1"/>
          </p:cNvSpPr>
          <p:nvPr>
            <p:ph type="subTitle" idx="1"/>
          </p:nvPr>
        </p:nvSpPr>
        <p:spPr>
          <a:xfrm>
            <a:off x="0" y="4023360"/>
            <a:ext cx="12192000" cy="1219200"/>
          </a:xfrm>
          <a:prstGeom prst="rect">
            <a:avLst/>
          </a:prstGeom>
        </p:spPr>
        <p:txBody>
          <a:bodyPr spcFirstLastPara="1" wrap="square" lIns="91440" tIns="91440" rIns="91440" bIns="91440" anchor="ctr" anchorCtr="0">
            <a:noAutofit/>
          </a:bodyPr>
          <a:lstStyle>
            <a:lvl1pPr marL="0" lvl="0" indent="0" algn="ctr">
              <a:lnSpc>
                <a:spcPct val="100000"/>
              </a:lnSpc>
              <a:spcBef>
                <a:spcPts val="0"/>
              </a:spcBef>
              <a:spcAft>
                <a:spcPts val="0"/>
              </a:spcAft>
              <a:buSzPts val="2500"/>
              <a:buNone/>
              <a:defRPr sz="300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7221350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1 1" preserve="1" userDrawn="1">
  <p:cSld name="1_Title slide 1 1">
    <p:spTree>
      <p:nvGrpSpPr>
        <p:cNvPr id="1" name="Shape 19"/>
        <p:cNvGrpSpPr/>
        <p:nvPr/>
      </p:nvGrpSpPr>
      <p:grpSpPr>
        <a:xfrm>
          <a:off x="0" y="0"/>
          <a:ext cx="0" cy="0"/>
          <a:chOff x="0" y="0"/>
          <a:chExt cx="0" cy="0"/>
        </a:xfrm>
      </p:grpSpPr>
      <p:sp>
        <p:nvSpPr>
          <p:cNvPr id="22" name="Google Shape;22;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2" name="Google Shape;13;p2">
            <a:extLst>
              <a:ext uri="{FF2B5EF4-FFF2-40B4-BE49-F238E27FC236}">
                <a16:creationId xmlns:a16="http://schemas.microsoft.com/office/drawing/2014/main" id="{B9748B16-67CC-95E3-58DD-0CEB179564CD}"/>
              </a:ext>
            </a:extLst>
          </p:cNvPr>
          <p:cNvPicPr preferRelativeResize="0"/>
          <p:nvPr userDrawn="1"/>
        </p:nvPicPr>
        <p:blipFill>
          <a:blip r:embed="rId2"/>
          <a:srcRect/>
          <a:stretch/>
        </p:blipFill>
        <p:spPr>
          <a:xfrm>
            <a:off x="5638800" y="5638800"/>
            <a:ext cx="914400" cy="914400"/>
          </a:xfrm>
          <a:prstGeom prst="rect">
            <a:avLst/>
          </a:prstGeom>
          <a:noFill/>
          <a:ln>
            <a:noFill/>
          </a:ln>
        </p:spPr>
      </p:pic>
      <p:sp>
        <p:nvSpPr>
          <p:cNvPr id="3" name="Google Shape;10;p2">
            <a:extLst>
              <a:ext uri="{FF2B5EF4-FFF2-40B4-BE49-F238E27FC236}">
                <a16:creationId xmlns:a16="http://schemas.microsoft.com/office/drawing/2014/main" id="{0BB5C50D-D4F6-4896-083C-9EB58AA5860F}"/>
              </a:ext>
            </a:extLst>
          </p:cNvPr>
          <p:cNvSpPr txBox="1">
            <a:spLocks noGrp="1"/>
          </p:cNvSpPr>
          <p:nvPr>
            <p:ph type="ctrTitle"/>
          </p:nvPr>
        </p:nvSpPr>
        <p:spPr>
          <a:xfrm>
            <a:off x="0" y="975360"/>
            <a:ext cx="12192000" cy="3048000"/>
          </a:xfrm>
          <a:prstGeom prst="rect">
            <a:avLst/>
          </a:prstGeom>
          <a:solidFill>
            <a:schemeClr val="tx1"/>
          </a:solidFill>
        </p:spPr>
        <p:txBody>
          <a:bodyPr spcFirstLastPara="1" wrap="square" lIns="91440" tIns="91440" rIns="91440" bIns="457200" anchor="b" anchorCtr="0">
            <a:noAutofit/>
          </a:bodyPr>
          <a:lstStyle>
            <a:lvl1pPr lvl="0" algn="ctr">
              <a:spcBef>
                <a:spcPts val="0"/>
              </a:spcBef>
              <a:spcAft>
                <a:spcPts val="0"/>
              </a:spcAft>
              <a:buClr>
                <a:schemeClr val="lt1"/>
              </a:buClr>
              <a:buSzPts val="5000"/>
              <a:buNone/>
              <a:defRPr sz="5000">
                <a:solidFill>
                  <a:schemeClr val="lt1"/>
                </a:solidFill>
              </a:defRPr>
            </a:lvl1pPr>
            <a:lvl2pPr lvl="1" algn="ctr">
              <a:spcBef>
                <a:spcPts val="0"/>
              </a:spcBef>
              <a:spcAft>
                <a:spcPts val="0"/>
              </a:spcAft>
              <a:buClr>
                <a:schemeClr val="lt1"/>
              </a:buClr>
              <a:buSzPts val="5200"/>
              <a:buNone/>
              <a:defRPr sz="6933">
                <a:solidFill>
                  <a:schemeClr val="lt1"/>
                </a:solidFill>
              </a:defRPr>
            </a:lvl2pPr>
            <a:lvl3pPr lvl="2" algn="ctr">
              <a:spcBef>
                <a:spcPts val="0"/>
              </a:spcBef>
              <a:spcAft>
                <a:spcPts val="0"/>
              </a:spcAft>
              <a:buClr>
                <a:schemeClr val="lt1"/>
              </a:buClr>
              <a:buSzPts val="5200"/>
              <a:buNone/>
              <a:defRPr sz="6933">
                <a:solidFill>
                  <a:schemeClr val="lt1"/>
                </a:solidFill>
              </a:defRPr>
            </a:lvl3pPr>
            <a:lvl4pPr lvl="3" algn="ctr">
              <a:spcBef>
                <a:spcPts val="0"/>
              </a:spcBef>
              <a:spcAft>
                <a:spcPts val="0"/>
              </a:spcAft>
              <a:buClr>
                <a:schemeClr val="lt1"/>
              </a:buClr>
              <a:buSzPts val="5200"/>
              <a:buNone/>
              <a:defRPr sz="6933">
                <a:solidFill>
                  <a:schemeClr val="lt1"/>
                </a:solidFill>
              </a:defRPr>
            </a:lvl4pPr>
            <a:lvl5pPr lvl="4" algn="ctr">
              <a:spcBef>
                <a:spcPts val="0"/>
              </a:spcBef>
              <a:spcAft>
                <a:spcPts val="0"/>
              </a:spcAft>
              <a:buClr>
                <a:schemeClr val="lt1"/>
              </a:buClr>
              <a:buSzPts val="5200"/>
              <a:buNone/>
              <a:defRPr sz="6933">
                <a:solidFill>
                  <a:schemeClr val="lt1"/>
                </a:solidFill>
              </a:defRPr>
            </a:lvl5pPr>
            <a:lvl6pPr lvl="5" algn="ctr">
              <a:spcBef>
                <a:spcPts val="0"/>
              </a:spcBef>
              <a:spcAft>
                <a:spcPts val="0"/>
              </a:spcAft>
              <a:buClr>
                <a:schemeClr val="lt1"/>
              </a:buClr>
              <a:buSzPts val="5200"/>
              <a:buNone/>
              <a:defRPr sz="6933">
                <a:solidFill>
                  <a:schemeClr val="lt1"/>
                </a:solidFill>
              </a:defRPr>
            </a:lvl6pPr>
            <a:lvl7pPr lvl="6" algn="ctr">
              <a:spcBef>
                <a:spcPts val="0"/>
              </a:spcBef>
              <a:spcAft>
                <a:spcPts val="0"/>
              </a:spcAft>
              <a:buClr>
                <a:schemeClr val="lt1"/>
              </a:buClr>
              <a:buSzPts val="5200"/>
              <a:buNone/>
              <a:defRPr sz="6933">
                <a:solidFill>
                  <a:schemeClr val="lt1"/>
                </a:solidFill>
              </a:defRPr>
            </a:lvl7pPr>
            <a:lvl8pPr lvl="7" algn="ctr">
              <a:spcBef>
                <a:spcPts val="0"/>
              </a:spcBef>
              <a:spcAft>
                <a:spcPts val="0"/>
              </a:spcAft>
              <a:buClr>
                <a:schemeClr val="lt1"/>
              </a:buClr>
              <a:buSzPts val="5200"/>
              <a:buNone/>
              <a:defRPr sz="6933">
                <a:solidFill>
                  <a:schemeClr val="lt1"/>
                </a:solidFill>
              </a:defRPr>
            </a:lvl8pPr>
            <a:lvl9pPr lvl="8" algn="ctr">
              <a:spcBef>
                <a:spcPts val="0"/>
              </a:spcBef>
              <a:spcAft>
                <a:spcPts val="0"/>
              </a:spcAft>
              <a:buClr>
                <a:schemeClr val="lt1"/>
              </a:buClr>
              <a:buSzPts val="5200"/>
              <a:buNone/>
              <a:defRPr sz="6933">
                <a:solidFill>
                  <a:schemeClr val="lt1"/>
                </a:solidFill>
              </a:defRPr>
            </a:lvl9pPr>
          </a:lstStyle>
          <a:p>
            <a:endParaRPr/>
          </a:p>
        </p:txBody>
      </p:sp>
      <p:sp>
        <p:nvSpPr>
          <p:cNvPr id="4" name="Google Shape;11;p2">
            <a:extLst>
              <a:ext uri="{FF2B5EF4-FFF2-40B4-BE49-F238E27FC236}">
                <a16:creationId xmlns:a16="http://schemas.microsoft.com/office/drawing/2014/main" id="{AB58EC75-89D2-5420-3404-07CDE74A9081}"/>
              </a:ext>
            </a:extLst>
          </p:cNvPr>
          <p:cNvSpPr txBox="1">
            <a:spLocks noGrp="1"/>
          </p:cNvSpPr>
          <p:nvPr>
            <p:ph type="subTitle" idx="1"/>
          </p:nvPr>
        </p:nvSpPr>
        <p:spPr>
          <a:xfrm>
            <a:off x="0" y="4023360"/>
            <a:ext cx="12192000" cy="1219200"/>
          </a:xfrm>
          <a:prstGeom prst="rect">
            <a:avLst/>
          </a:prstGeom>
        </p:spPr>
        <p:txBody>
          <a:bodyPr spcFirstLastPara="1" wrap="square" lIns="91440" tIns="91440" rIns="91440" bIns="91440" anchor="ctr" anchorCtr="0">
            <a:noAutofit/>
          </a:bodyPr>
          <a:lstStyle>
            <a:lvl1pPr marL="0" lvl="0" indent="0" algn="ctr">
              <a:lnSpc>
                <a:spcPct val="100000"/>
              </a:lnSpc>
              <a:spcBef>
                <a:spcPts val="0"/>
              </a:spcBef>
              <a:spcAft>
                <a:spcPts val="0"/>
              </a:spcAft>
              <a:buSzPts val="2500"/>
              <a:buNone/>
              <a:defRPr sz="300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8402875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0" y="2209800"/>
            <a:ext cx="12192000" cy="2438400"/>
          </a:xfrm>
          <a:prstGeom prst="rect">
            <a:avLst/>
          </a:prstGeom>
        </p:spPr>
        <p:txBody>
          <a:bodyPr spcFirstLastPara="1" wrap="square" lIns="91440" tIns="91425" rIns="91440" bIns="91425" anchor="ctr" anchorCtr="0">
            <a:noAutofit/>
          </a:bodyPr>
          <a:lstStyle>
            <a:lvl1pPr lvl="0" algn="ctr">
              <a:spcBef>
                <a:spcPts val="0"/>
              </a:spcBef>
              <a:spcAft>
                <a:spcPts val="0"/>
              </a:spcAft>
              <a:buClr>
                <a:schemeClr val="lt2"/>
              </a:buClr>
              <a:buSzPts val="5000"/>
              <a:buNone/>
              <a:defRPr sz="7000" b="1">
                <a:solidFill>
                  <a:schemeClr val="lt2"/>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6" name="Google Shape;26;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2" name="Google Shape;13;p2">
            <a:extLst>
              <a:ext uri="{FF2B5EF4-FFF2-40B4-BE49-F238E27FC236}">
                <a16:creationId xmlns:a16="http://schemas.microsoft.com/office/drawing/2014/main" id="{B2BE245C-E425-2C94-C017-EB2D13F0F414}"/>
              </a:ext>
            </a:extLst>
          </p:cNvPr>
          <p:cNvPicPr preferRelativeResize="0"/>
          <p:nvPr userDrawn="1"/>
        </p:nvPicPr>
        <p:blipFill>
          <a:blip r:embed="rId2"/>
          <a:srcRect/>
          <a:stretch/>
        </p:blipFill>
        <p:spPr>
          <a:xfrm>
            <a:off x="5638800" y="5638800"/>
            <a:ext cx="914400" cy="914400"/>
          </a:xfrm>
          <a:prstGeom prst="rect">
            <a:avLst/>
          </a:prstGeom>
          <a:noFill/>
          <a:ln>
            <a:noFill/>
          </a:ln>
        </p:spPr>
      </p:pic>
    </p:spTree>
    <p:extLst>
      <p:ext uri="{BB962C8B-B14F-4D97-AF65-F5344CB8AC3E}">
        <p14:creationId xmlns:p14="http://schemas.microsoft.com/office/powerpoint/2010/main" val="1685394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TTER TOGETHER">
    <p:spTree>
      <p:nvGrpSpPr>
        <p:cNvPr id="1" name=""/>
        <p:cNvGrpSpPr/>
        <p:nvPr/>
      </p:nvGrpSpPr>
      <p:grpSpPr>
        <a:xfrm>
          <a:off x="0" y="0"/>
          <a:ext cx="0" cy="0"/>
          <a:chOff x="0" y="0"/>
          <a:chExt cx="0" cy="0"/>
        </a:xfrm>
      </p:grpSpPr>
      <p:pic>
        <p:nvPicPr>
          <p:cNvPr id="11" name="Picture 10" descr="A picture containing sky, person, outdoor&#10;&#10;Description automatically generated">
            <a:extLst>
              <a:ext uri="{FF2B5EF4-FFF2-40B4-BE49-F238E27FC236}">
                <a16:creationId xmlns:a16="http://schemas.microsoft.com/office/drawing/2014/main" id="{57D9E912-212F-2C63-DCD0-7086FD69EA50}"/>
              </a:ext>
            </a:extLst>
          </p:cNvPr>
          <p:cNvPicPr>
            <a:picLocks noChangeAspect="1"/>
          </p:cNvPicPr>
          <p:nvPr userDrawn="1"/>
        </p:nvPicPr>
        <p:blipFill rotWithShape="1">
          <a:blip r:embed="rId2">
            <a:duotone>
              <a:prstClr val="black"/>
              <a:schemeClr val="accent1">
                <a:tint val="45000"/>
                <a:satMod val="400000"/>
              </a:schemeClr>
            </a:duotone>
            <a:alphaModFix amt="35000"/>
          </a:blip>
          <a:srcRect l="3519" r="32542"/>
          <a:stretch/>
        </p:blipFill>
        <p:spPr>
          <a:xfrm>
            <a:off x="-1" y="0"/>
            <a:ext cx="12240127" cy="6885632"/>
          </a:xfrm>
          <a:prstGeom prst="rect">
            <a:avLst/>
          </a:prstGeom>
        </p:spPr>
      </p:pic>
      <p:sp>
        <p:nvSpPr>
          <p:cNvPr id="5" name="Rectangle 4">
            <a:extLst>
              <a:ext uri="{FF2B5EF4-FFF2-40B4-BE49-F238E27FC236}">
                <a16:creationId xmlns:a16="http://schemas.microsoft.com/office/drawing/2014/main" id="{4B2307C8-C969-8871-8C1B-035298D29FF6}"/>
              </a:ext>
            </a:extLst>
          </p:cNvPr>
          <p:cNvSpPr/>
          <p:nvPr userDrawn="1"/>
        </p:nvSpPr>
        <p:spPr>
          <a:xfrm>
            <a:off x="0" y="0"/>
            <a:ext cx="12240128" cy="6858000"/>
          </a:xfrm>
          <a:prstGeom prst="rect">
            <a:avLst/>
          </a:prstGeom>
          <a:solidFill>
            <a:srgbClr val="2995CF">
              <a:alpha val="2627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3B61C17-0D08-D63C-C3D4-C3EC5FF849B8}"/>
              </a:ext>
            </a:extLst>
          </p:cNvPr>
          <p:cNvSpPr txBox="1"/>
          <p:nvPr userDrawn="1"/>
        </p:nvSpPr>
        <p:spPr>
          <a:xfrm>
            <a:off x="3922296" y="2480518"/>
            <a:ext cx="2109536" cy="769441"/>
          </a:xfrm>
          <a:prstGeom prst="rect">
            <a:avLst/>
          </a:prstGeom>
          <a:noFill/>
          <a:ln>
            <a:noFill/>
          </a:ln>
        </p:spPr>
        <p:txBody>
          <a:bodyPr wrap="square" rtlCol="0">
            <a:spAutoFit/>
          </a:bodyPr>
          <a:lstStyle/>
          <a:p>
            <a:pPr algn="ctr"/>
            <a:r>
              <a:rPr lang="en-US" sz="4400" b="0" i="0">
                <a:solidFill>
                  <a:schemeClr val="bg1"/>
                </a:solidFill>
                <a:latin typeface="Gentona Medium" pitchFamily="2" charset="77"/>
              </a:rPr>
              <a:t>BETTER</a:t>
            </a:r>
          </a:p>
        </p:txBody>
      </p:sp>
      <p:sp>
        <p:nvSpPr>
          <p:cNvPr id="7" name="TextBox 6">
            <a:extLst>
              <a:ext uri="{FF2B5EF4-FFF2-40B4-BE49-F238E27FC236}">
                <a16:creationId xmlns:a16="http://schemas.microsoft.com/office/drawing/2014/main" id="{16CAD3C8-2FA6-33D6-28A7-786D5F3F60B3}"/>
              </a:ext>
            </a:extLst>
          </p:cNvPr>
          <p:cNvSpPr txBox="1"/>
          <p:nvPr userDrawn="1"/>
        </p:nvSpPr>
        <p:spPr>
          <a:xfrm>
            <a:off x="5181600" y="3701438"/>
            <a:ext cx="3015916" cy="769441"/>
          </a:xfrm>
          <a:prstGeom prst="rect">
            <a:avLst/>
          </a:prstGeom>
          <a:noFill/>
        </p:spPr>
        <p:txBody>
          <a:bodyPr wrap="square" rtlCol="0">
            <a:spAutoFit/>
          </a:bodyPr>
          <a:lstStyle/>
          <a:p>
            <a:pPr algn="ctr"/>
            <a:r>
              <a:rPr lang="en-US" sz="4400" b="0" i="0">
                <a:solidFill>
                  <a:schemeClr val="bg1"/>
                </a:solidFill>
                <a:latin typeface="Gentona Medium" pitchFamily="2" charset="77"/>
              </a:rPr>
              <a:t>TOGETHER</a:t>
            </a:r>
          </a:p>
        </p:txBody>
      </p:sp>
      <p:sp>
        <p:nvSpPr>
          <p:cNvPr id="8" name="Rectangle 7">
            <a:extLst>
              <a:ext uri="{FF2B5EF4-FFF2-40B4-BE49-F238E27FC236}">
                <a16:creationId xmlns:a16="http://schemas.microsoft.com/office/drawing/2014/main" id="{C53DDA82-9B08-5B60-E03A-77D341B4AB05}"/>
              </a:ext>
            </a:extLst>
          </p:cNvPr>
          <p:cNvSpPr/>
          <p:nvPr userDrawn="1"/>
        </p:nvSpPr>
        <p:spPr>
          <a:xfrm>
            <a:off x="3737811" y="2370571"/>
            <a:ext cx="2486526" cy="100572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3EA4294-6185-0872-264E-D3161966C5AD}"/>
              </a:ext>
            </a:extLst>
          </p:cNvPr>
          <p:cNvSpPr/>
          <p:nvPr userDrawn="1"/>
        </p:nvSpPr>
        <p:spPr>
          <a:xfrm>
            <a:off x="5077325" y="3567254"/>
            <a:ext cx="3248527" cy="100572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22B874F6-FF14-CD2B-0EBC-7BC7894EE598}"/>
              </a:ext>
            </a:extLst>
          </p:cNvPr>
          <p:cNvPicPr>
            <a:picLocks noChangeAspect="1"/>
          </p:cNvPicPr>
          <p:nvPr userDrawn="1"/>
        </p:nvPicPr>
        <p:blipFill>
          <a:blip r:embed="rId3"/>
          <a:stretch>
            <a:fillRect/>
          </a:stretch>
        </p:blipFill>
        <p:spPr>
          <a:xfrm>
            <a:off x="3986465" y="5121159"/>
            <a:ext cx="3737810" cy="776511"/>
          </a:xfrm>
          <a:prstGeom prst="rect">
            <a:avLst/>
          </a:prstGeom>
        </p:spPr>
      </p:pic>
    </p:spTree>
    <p:extLst>
      <p:ext uri="{BB962C8B-B14F-4D97-AF65-F5344CB8AC3E}">
        <p14:creationId xmlns:p14="http://schemas.microsoft.com/office/powerpoint/2010/main" val="37632901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lt1"/>
        </a:solidFill>
        <a:effectLst/>
      </p:bgPr>
    </p:bg>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0" y="2209800"/>
            <a:ext cx="12192000" cy="2438400"/>
          </a:xfrm>
          <a:prstGeom prst="rect">
            <a:avLst/>
          </a:prstGeom>
        </p:spPr>
        <p:txBody>
          <a:bodyPr spcFirstLastPara="1" wrap="square" lIns="91440" tIns="91425" rIns="91440" bIns="91425" anchor="ctr" anchorCtr="0">
            <a:noAutofit/>
          </a:bodyPr>
          <a:lstStyle>
            <a:lvl1pPr lvl="0" algn="ctr" rtl="0">
              <a:spcBef>
                <a:spcPts val="0"/>
              </a:spcBef>
              <a:spcAft>
                <a:spcPts val="0"/>
              </a:spcAft>
              <a:buClr>
                <a:schemeClr val="dk2"/>
              </a:buClr>
              <a:buSzPts val="5000"/>
              <a:buNone/>
              <a:defRPr sz="7000" b="1">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0" name="Google Shape;30;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2" name="Google Shape;13;p2">
            <a:extLst>
              <a:ext uri="{FF2B5EF4-FFF2-40B4-BE49-F238E27FC236}">
                <a16:creationId xmlns:a16="http://schemas.microsoft.com/office/drawing/2014/main" id="{B16A259A-CEEF-3763-7AC3-AFFCAD7940F0}"/>
              </a:ext>
            </a:extLst>
          </p:cNvPr>
          <p:cNvPicPr preferRelativeResize="0"/>
          <p:nvPr userDrawn="1"/>
        </p:nvPicPr>
        <p:blipFill>
          <a:blip r:embed="rId2"/>
          <a:srcRect/>
          <a:stretch/>
        </p:blipFill>
        <p:spPr>
          <a:xfrm>
            <a:off x="5638800" y="5638800"/>
            <a:ext cx="914400" cy="914400"/>
          </a:xfrm>
          <a:prstGeom prst="rect">
            <a:avLst/>
          </a:prstGeom>
          <a:noFill/>
          <a:ln>
            <a:noFill/>
          </a:ln>
        </p:spPr>
      </p:pic>
    </p:spTree>
    <p:extLst>
      <p:ext uri="{BB962C8B-B14F-4D97-AF65-F5344CB8AC3E}">
        <p14:creationId xmlns:p14="http://schemas.microsoft.com/office/powerpoint/2010/main" val="14630203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1 1">
  <p:cSld name="Section header 1 1">
    <p:bg>
      <p:bgPr>
        <a:solidFill>
          <a:schemeClr val="dk2"/>
        </a:solidFill>
        <a:effectLst/>
      </p:bgPr>
    </p:bg>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0" y="2209800"/>
            <a:ext cx="12192000" cy="2438400"/>
          </a:xfrm>
          <a:prstGeom prst="rect">
            <a:avLst/>
          </a:prstGeom>
        </p:spPr>
        <p:txBody>
          <a:bodyPr spcFirstLastPara="1" wrap="square" lIns="91440" tIns="91425" rIns="91440" bIns="91425" anchor="ctr" anchorCtr="0">
            <a:noAutofit/>
          </a:bodyPr>
          <a:lstStyle>
            <a:lvl1pPr lvl="0" algn="ctr" rtl="0">
              <a:spcBef>
                <a:spcPts val="0"/>
              </a:spcBef>
              <a:spcAft>
                <a:spcPts val="0"/>
              </a:spcAft>
              <a:buClr>
                <a:schemeClr val="lt1"/>
              </a:buClr>
              <a:buSzPts val="5000"/>
              <a:buNone/>
              <a:defRPr sz="7000" b="1">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 name="Google Shape;36;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37" name="Google Shape;37;p8"/>
          <p:cNvPicPr preferRelativeResize="0"/>
          <p:nvPr/>
        </p:nvPicPr>
        <p:blipFill>
          <a:blip r:embed="rId2"/>
          <a:srcRect/>
          <a:stretch/>
        </p:blipFill>
        <p:spPr>
          <a:xfrm>
            <a:off x="5638800" y="5638800"/>
            <a:ext cx="914400" cy="914400"/>
          </a:xfrm>
          <a:prstGeom prst="rect">
            <a:avLst/>
          </a:prstGeom>
          <a:noFill/>
          <a:ln>
            <a:noFill/>
          </a:ln>
        </p:spPr>
      </p:pic>
    </p:spTree>
    <p:extLst>
      <p:ext uri="{BB962C8B-B14F-4D97-AF65-F5344CB8AC3E}">
        <p14:creationId xmlns:p14="http://schemas.microsoft.com/office/powerpoint/2010/main" val="13238602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1 1 1">
  <p:cSld name="Section header 1 1 1">
    <p:bg>
      <p:bgPr>
        <a:solidFill>
          <a:schemeClr val="lt2"/>
        </a:solidFill>
        <a:effectLst/>
      </p:bgPr>
    </p:bg>
    <p:spTree>
      <p:nvGrpSpPr>
        <p:cNvPr id="1" name="Shape 38"/>
        <p:cNvGrpSpPr/>
        <p:nvPr/>
      </p:nvGrpSpPr>
      <p:grpSpPr>
        <a:xfrm>
          <a:off x="0" y="0"/>
          <a:ext cx="0" cy="0"/>
          <a:chOff x="0" y="0"/>
          <a:chExt cx="0" cy="0"/>
        </a:xfrm>
      </p:grpSpPr>
      <p:sp>
        <p:nvSpPr>
          <p:cNvPr id="39" name="Google Shape;39;p9"/>
          <p:cNvSpPr txBox="1">
            <a:spLocks noGrp="1"/>
          </p:cNvSpPr>
          <p:nvPr>
            <p:ph type="title"/>
          </p:nvPr>
        </p:nvSpPr>
        <p:spPr>
          <a:xfrm>
            <a:off x="0" y="2209800"/>
            <a:ext cx="12192000" cy="2438400"/>
          </a:xfrm>
          <a:prstGeom prst="rect">
            <a:avLst/>
          </a:prstGeom>
        </p:spPr>
        <p:txBody>
          <a:bodyPr spcFirstLastPara="1" wrap="square" lIns="91440" tIns="91425" rIns="91440" bIns="91425" anchor="ctr" anchorCtr="0">
            <a:noAutofit/>
          </a:bodyPr>
          <a:lstStyle>
            <a:lvl1pPr lvl="0" algn="ctr" rtl="0">
              <a:spcBef>
                <a:spcPts val="0"/>
              </a:spcBef>
              <a:spcAft>
                <a:spcPts val="0"/>
              </a:spcAft>
              <a:buClr>
                <a:schemeClr val="lt1"/>
              </a:buClr>
              <a:buSzPts val="5000"/>
              <a:buNone/>
              <a:defRPr sz="7000" b="1">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2" name="Google Shape;37;p8">
            <a:extLst>
              <a:ext uri="{FF2B5EF4-FFF2-40B4-BE49-F238E27FC236}">
                <a16:creationId xmlns:a16="http://schemas.microsoft.com/office/drawing/2014/main" id="{EC7B8EBE-081F-B061-B323-5E4A3D204B31}"/>
              </a:ext>
            </a:extLst>
          </p:cNvPr>
          <p:cNvPicPr preferRelativeResize="0"/>
          <p:nvPr userDrawn="1"/>
        </p:nvPicPr>
        <p:blipFill>
          <a:blip r:embed="rId2"/>
          <a:srcRect/>
          <a:stretch/>
        </p:blipFill>
        <p:spPr>
          <a:xfrm>
            <a:off x="5638800" y="5638800"/>
            <a:ext cx="914400" cy="914400"/>
          </a:xfrm>
          <a:prstGeom prst="rect">
            <a:avLst/>
          </a:prstGeom>
          <a:noFill/>
          <a:ln>
            <a:noFill/>
          </a:ln>
        </p:spPr>
      </p:pic>
    </p:spTree>
    <p:extLst>
      <p:ext uri="{BB962C8B-B14F-4D97-AF65-F5344CB8AC3E}">
        <p14:creationId xmlns:p14="http://schemas.microsoft.com/office/powerpoint/2010/main" val="327839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1 1 1 1">
  <p:cSld name="Section header 1 1 1 1">
    <p:bg>
      <p:bgPr>
        <a:solidFill>
          <a:schemeClr val="accent4"/>
        </a:solidFill>
        <a:effectLst/>
      </p:bgPr>
    </p:bg>
    <p:spTree>
      <p:nvGrpSpPr>
        <p:cNvPr id="1" name="Shape 42"/>
        <p:cNvGrpSpPr/>
        <p:nvPr/>
      </p:nvGrpSpPr>
      <p:grpSpPr>
        <a:xfrm>
          <a:off x="0" y="0"/>
          <a:ext cx="0" cy="0"/>
          <a:chOff x="0" y="0"/>
          <a:chExt cx="0" cy="0"/>
        </a:xfrm>
      </p:grpSpPr>
      <p:sp>
        <p:nvSpPr>
          <p:cNvPr id="43" name="Google Shape;43;p10"/>
          <p:cNvSpPr txBox="1">
            <a:spLocks noGrp="1"/>
          </p:cNvSpPr>
          <p:nvPr>
            <p:ph type="title"/>
          </p:nvPr>
        </p:nvSpPr>
        <p:spPr>
          <a:xfrm>
            <a:off x="0" y="2209800"/>
            <a:ext cx="12192000" cy="2438400"/>
          </a:xfrm>
          <a:prstGeom prst="rect">
            <a:avLst/>
          </a:prstGeom>
        </p:spPr>
        <p:txBody>
          <a:bodyPr spcFirstLastPara="1" wrap="square" lIns="91440" tIns="91425" rIns="91440" bIns="91425" anchor="ctr" anchorCtr="0">
            <a:noAutofit/>
          </a:bodyPr>
          <a:lstStyle>
            <a:lvl1pPr lvl="0" algn="ctr" rtl="0">
              <a:spcBef>
                <a:spcPts val="0"/>
              </a:spcBef>
              <a:spcAft>
                <a:spcPts val="0"/>
              </a:spcAft>
              <a:buClr>
                <a:schemeClr val="lt1"/>
              </a:buClr>
              <a:buSzPts val="5000"/>
              <a:buNone/>
              <a:defRPr sz="7000" b="1">
                <a:solidFill>
                  <a:schemeClr val="lt1"/>
                </a:solidFill>
                <a:effectLst>
                  <a:outerShdw blurRad="50800" dist="38100" dir="2700000" algn="tl" rotWithShape="0">
                    <a:prstClr val="black">
                      <a:alpha val="40000"/>
                    </a:prstClr>
                  </a:outerShdw>
                </a:effectLst>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4" name="Google Shape;44;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2" name="Google Shape;37;p8">
            <a:extLst>
              <a:ext uri="{FF2B5EF4-FFF2-40B4-BE49-F238E27FC236}">
                <a16:creationId xmlns:a16="http://schemas.microsoft.com/office/drawing/2014/main" id="{1961302B-DF9C-3FA1-BEB5-7C44F13DC025}"/>
              </a:ext>
            </a:extLst>
          </p:cNvPr>
          <p:cNvPicPr preferRelativeResize="0"/>
          <p:nvPr userDrawn="1"/>
        </p:nvPicPr>
        <p:blipFill>
          <a:blip r:embed="rId2"/>
          <a:srcRect/>
          <a:stretch/>
        </p:blipFill>
        <p:spPr>
          <a:xfrm>
            <a:off x="5638800" y="5638800"/>
            <a:ext cx="914400" cy="914400"/>
          </a:xfrm>
          <a:prstGeom prst="rect">
            <a:avLst/>
          </a:prstGeom>
          <a:noFill/>
          <a:ln>
            <a:noFill/>
          </a:ln>
        </p:spPr>
      </p:pic>
    </p:spTree>
    <p:extLst>
      <p:ext uri="{BB962C8B-B14F-4D97-AF65-F5344CB8AC3E}">
        <p14:creationId xmlns:p14="http://schemas.microsoft.com/office/powerpoint/2010/main" val="36108588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1 1 1 1" preserve="1">
  <p:cSld name="1_Section header 1 1 1 1">
    <p:bg>
      <p:bgPr>
        <a:solidFill>
          <a:schemeClr val="accent6"/>
        </a:solidFill>
        <a:effectLst/>
      </p:bgPr>
    </p:bg>
    <p:spTree>
      <p:nvGrpSpPr>
        <p:cNvPr id="1" name="Shape 42"/>
        <p:cNvGrpSpPr/>
        <p:nvPr/>
      </p:nvGrpSpPr>
      <p:grpSpPr>
        <a:xfrm>
          <a:off x="0" y="0"/>
          <a:ext cx="0" cy="0"/>
          <a:chOff x="0" y="0"/>
          <a:chExt cx="0" cy="0"/>
        </a:xfrm>
      </p:grpSpPr>
      <p:sp>
        <p:nvSpPr>
          <p:cNvPr id="43" name="Google Shape;43;p10"/>
          <p:cNvSpPr txBox="1">
            <a:spLocks noGrp="1"/>
          </p:cNvSpPr>
          <p:nvPr>
            <p:ph type="title"/>
          </p:nvPr>
        </p:nvSpPr>
        <p:spPr>
          <a:xfrm>
            <a:off x="0" y="2209800"/>
            <a:ext cx="12192000" cy="2438400"/>
          </a:xfrm>
          <a:prstGeom prst="rect">
            <a:avLst/>
          </a:prstGeom>
        </p:spPr>
        <p:txBody>
          <a:bodyPr spcFirstLastPara="1" wrap="square" lIns="91440" tIns="91425" rIns="91440" bIns="91425" anchor="ctr" anchorCtr="0">
            <a:noAutofit/>
          </a:bodyPr>
          <a:lstStyle>
            <a:lvl1pPr lvl="0" algn="ctr" rtl="0">
              <a:spcBef>
                <a:spcPts val="0"/>
              </a:spcBef>
              <a:spcAft>
                <a:spcPts val="0"/>
              </a:spcAft>
              <a:buClr>
                <a:schemeClr val="lt1"/>
              </a:buClr>
              <a:buSzPts val="5000"/>
              <a:buNone/>
              <a:defRPr sz="7000" b="1">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4" name="Google Shape;44;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2" name="Google Shape;37;p8">
            <a:extLst>
              <a:ext uri="{FF2B5EF4-FFF2-40B4-BE49-F238E27FC236}">
                <a16:creationId xmlns:a16="http://schemas.microsoft.com/office/drawing/2014/main" id="{1961302B-DF9C-3FA1-BEB5-7C44F13DC025}"/>
              </a:ext>
            </a:extLst>
          </p:cNvPr>
          <p:cNvPicPr preferRelativeResize="0"/>
          <p:nvPr userDrawn="1"/>
        </p:nvPicPr>
        <p:blipFill>
          <a:blip r:embed="rId2"/>
          <a:srcRect/>
          <a:stretch/>
        </p:blipFill>
        <p:spPr>
          <a:xfrm>
            <a:off x="5638800" y="5638800"/>
            <a:ext cx="914400" cy="914400"/>
          </a:xfrm>
          <a:prstGeom prst="rect">
            <a:avLst/>
          </a:prstGeom>
          <a:noFill/>
          <a:ln>
            <a:noFill/>
          </a:ln>
        </p:spPr>
      </p:pic>
    </p:spTree>
    <p:extLst>
      <p:ext uri="{BB962C8B-B14F-4D97-AF65-F5344CB8AC3E}">
        <p14:creationId xmlns:p14="http://schemas.microsoft.com/office/powerpoint/2010/main" val="28895145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1 1 1 1 1">
  <p:cSld name="Section header 1 1 1 1 1">
    <p:bg>
      <p:bgPr>
        <a:solidFill>
          <a:schemeClr val="dk2"/>
        </a:solidFill>
        <a:effectLst/>
      </p:bgPr>
    </p:bg>
    <p:spTree>
      <p:nvGrpSpPr>
        <p:cNvPr id="1" name="Shape 46"/>
        <p:cNvGrpSpPr/>
        <p:nvPr/>
      </p:nvGrpSpPr>
      <p:grpSpPr>
        <a:xfrm>
          <a:off x="0" y="0"/>
          <a:ext cx="0" cy="0"/>
          <a:chOff x="0" y="0"/>
          <a:chExt cx="0" cy="0"/>
        </a:xfrm>
      </p:grpSpPr>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48" name="Google Shape;48;p11"/>
          <p:cNvSpPr/>
          <p:nvPr/>
        </p:nvSpPr>
        <p:spPr>
          <a:xfrm>
            <a:off x="2438400" y="568967"/>
            <a:ext cx="7315200" cy="4876800"/>
          </a:xfrm>
          <a:prstGeom prst="wedgeRoundRectCallout">
            <a:avLst>
              <a:gd name="adj1" fmla="val -21342"/>
              <a:gd name="adj2" fmla="val 70813"/>
              <a:gd name="adj3" fmla="val 0"/>
            </a:avLst>
          </a:pr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667">
              <a:solidFill>
                <a:schemeClr val="dk2"/>
              </a:solidFill>
              <a:latin typeface="Calibri"/>
              <a:ea typeface="Calibri"/>
              <a:cs typeface="Calibri"/>
              <a:sym typeface="Calibri"/>
            </a:endParaRPr>
          </a:p>
        </p:txBody>
      </p:sp>
      <p:sp>
        <p:nvSpPr>
          <p:cNvPr id="49" name="Google Shape;49;p11"/>
          <p:cNvSpPr txBox="1">
            <a:spLocks noGrp="1"/>
          </p:cNvSpPr>
          <p:nvPr>
            <p:ph type="subTitle" idx="1"/>
          </p:nvPr>
        </p:nvSpPr>
        <p:spPr>
          <a:xfrm>
            <a:off x="2432304" y="548640"/>
            <a:ext cx="7315200" cy="4873752"/>
          </a:xfrm>
          <a:prstGeom prst="rect">
            <a:avLst/>
          </a:prstGeom>
        </p:spPr>
        <p:txBody>
          <a:bodyPr spcFirstLastPara="1" wrap="square" lIns="457200" tIns="457200" rIns="457200" bIns="457200" anchor="ctr" anchorCtr="0">
            <a:noAutofit/>
          </a:bodyPr>
          <a:lstStyle>
            <a:lvl1pPr marL="0" lvl="0" indent="0" algn="ctr">
              <a:lnSpc>
                <a:spcPct val="100000"/>
              </a:lnSpc>
              <a:spcBef>
                <a:spcPts val="0"/>
              </a:spcBef>
              <a:spcAft>
                <a:spcPts val="0"/>
              </a:spcAft>
              <a:buClr>
                <a:schemeClr val="dk2"/>
              </a:buClr>
              <a:buSzPts val="2500"/>
              <a:buNone/>
              <a:defRPr sz="3500">
                <a:solidFill>
                  <a:schemeClr val="dk2"/>
                </a:solidFill>
              </a:defRPr>
            </a:lvl1pPr>
            <a:lvl2pPr lvl="1" algn="ctr">
              <a:spcBef>
                <a:spcPts val="0"/>
              </a:spcBef>
              <a:spcAft>
                <a:spcPts val="0"/>
              </a:spcAft>
              <a:buClr>
                <a:schemeClr val="dk2"/>
              </a:buClr>
              <a:buSzPts val="2500"/>
              <a:buNone/>
              <a:defRPr sz="3333">
                <a:solidFill>
                  <a:schemeClr val="dk2"/>
                </a:solidFill>
              </a:defRPr>
            </a:lvl2pPr>
            <a:lvl3pPr lvl="2" algn="ctr">
              <a:spcBef>
                <a:spcPts val="0"/>
              </a:spcBef>
              <a:spcAft>
                <a:spcPts val="0"/>
              </a:spcAft>
              <a:buClr>
                <a:schemeClr val="dk2"/>
              </a:buClr>
              <a:buSzPts val="2500"/>
              <a:buNone/>
              <a:defRPr sz="3333">
                <a:solidFill>
                  <a:schemeClr val="dk2"/>
                </a:solidFill>
              </a:defRPr>
            </a:lvl3pPr>
            <a:lvl4pPr lvl="3" algn="ctr">
              <a:spcBef>
                <a:spcPts val="0"/>
              </a:spcBef>
              <a:spcAft>
                <a:spcPts val="0"/>
              </a:spcAft>
              <a:buClr>
                <a:schemeClr val="dk2"/>
              </a:buClr>
              <a:buSzPts val="2500"/>
              <a:buNone/>
              <a:defRPr sz="3333">
                <a:solidFill>
                  <a:schemeClr val="dk2"/>
                </a:solidFill>
              </a:defRPr>
            </a:lvl4pPr>
            <a:lvl5pPr lvl="4" algn="ctr">
              <a:spcBef>
                <a:spcPts val="0"/>
              </a:spcBef>
              <a:spcAft>
                <a:spcPts val="0"/>
              </a:spcAft>
              <a:buClr>
                <a:schemeClr val="dk2"/>
              </a:buClr>
              <a:buSzPts val="2500"/>
              <a:buNone/>
              <a:defRPr sz="3333">
                <a:solidFill>
                  <a:schemeClr val="dk2"/>
                </a:solidFill>
              </a:defRPr>
            </a:lvl5pPr>
            <a:lvl6pPr lvl="5" algn="ctr">
              <a:spcBef>
                <a:spcPts val="0"/>
              </a:spcBef>
              <a:spcAft>
                <a:spcPts val="0"/>
              </a:spcAft>
              <a:buClr>
                <a:schemeClr val="dk2"/>
              </a:buClr>
              <a:buSzPts val="2500"/>
              <a:buNone/>
              <a:defRPr sz="3333">
                <a:solidFill>
                  <a:schemeClr val="dk2"/>
                </a:solidFill>
              </a:defRPr>
            </a:lvl6pPr>
            <a:lvl7pPr lvl="6" algn="ctr">
              <a:spcBef>
                <a:spcPts val="0"/>
              </a:spcBef>
              <a:spcAft>
                <a:spcPts val="0"/>
              </a:spcAft>
              <a:buClr>
                <a:schemeClr val="dk2"/>
              </a:buClr>
              <a:buSzPts val="2500"/>
              <a:buNone/>
              <a:defRPr sz="3333">
                <a:solidFill>
                  <a:schemeClr val="dk2"/>
                </a:solidFill>
              </a:defRPr>
            </a:lvl7pPr>
            <a:lvl8pPr lvl="7" algn="ctr">
              <a:spcBef>
                <a:spcPts val="0"/>
              </a:spcBef>
              <a:spcAft>
                <a:spcPts val="0"/>
              </a:spcAft>
              <a:buClr>
                <a:schemeClr val="dk2"/>
              </a:buClr>
              <a:buSzPts val="2500"/>
              <a:buNone/>
              <a:defRPr sz="3333">
                <a:solidFill>
                  <a:schemeClr val="dk2"/>
                </a:solidFill>
              </a:defRPr>
            </a:lvl8pPr>
            <a:lvl9pPr lvl="8" algn="ctr">
              <a:spcBef>
                <a:spcPts val="0"/>
              </a:spcBef>
              <a:spcAft>
                <a:spcPts val="0"/>
              </a:spcAft>
              <a:buClr>
                <a:schemeClr val="dk2"/>
              </a:buClr>
              <a:buSzPts val="2500"/>
              <a:buNone/>
              <a:defRPr sz="3333">
                <a:solidFill>
                  <a:schemeClr val="dk2"/>
                </a:solidFill>
              </a:defRPr>
            </a:lvl9pPr>
          </a:lstStyle>
          <a:p>
            <a:endParaRPr/>
          </a:p>
        </p:txBody>
      </p:sp>
      <p:pic>
        <p:nvPicPr>
          <p:cNvPr id="50" name="Google Shape;50;p11"/>
          <p:cNvPicPr preferRelativeResize="0"/>
          <p:nvPr/>
        </p:nvPicPr>
        <p:blipFill>
          <a:blip r:embed="rId2"/>
          <a:srcRect/>
          <a:stretch/>
        </p:blipFill>
        <p:spPr>
          <a:xfrm>
            <a:off x="11379200" y="203200"/>
            <a:ext cx="609600" cy="609600"/>
          </a:xfrm>
          <a:prstGeom prst="rect">
            <a:avLst/>
          </a:prstGeom>
          <a:noFill/>
          <a:ln>
            <a:noFill/>
          </a:ln>
        </p:spPr>
      </p:pic>
    </p:spTree>
    <p:extLst>
      <p:ext uri="{BB962C8B-B14F-4D97-AF65-F5344CB8AC3E}">
        <p14:creationId xmlns:p14="http://schemas.microsoft.com/office/powerpoint/2010/main" val="33232393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1 1 1 1 1 1" userDrawn="1">
  <p:cSld name="Section header 1 1 1 1 1 1">
    <p:bg>
      <p:bgPr>
        <a:solidFill>
          <a:schemeClr val="lt2"/>
        </a:solidFill>
        <a:effectLst/>
      </p:bgPr>
    </p:bg>
    <p:spTree>
      <p:nvGrpSpPr>
        <p:cNvPr id="1" name="Shape 51"/>
        <p:cNvGrpSpPr/>
        <p:nvPr/>
      </p:nvGrpSpPr>
      <p:grpSpPr>
        <a:xfrm>
          <a:off x="0" y="0"/>
          <a:ext cx="0" cy="0"/>
          <a:chOff x="0" y="0"/>
          <a:chExt cx="0" cy="0"/>
        </a:xfrm>
      </p:grpSpPr>
      <p:sp>
        <p:nvSpPr>
          <p:cNvPr id="52" name="Google Shape;52;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53" name="Google Shape;53;p12"/>
          <p:cNvSpPr/>
          <p:nvPr/>
        </p:nvSpPr>
        <p:spPr>
          <a:xfrm>
            <a:off x="2438400" y="568967"/>
            <a:ext cx="7315200" cy="4876800"/>
          </a:xfrm>
          <a:prstGeom prst="wedgeRoundRectCallout">
            <a:avLst>
              <a:gd name="adj1" fmla="val -21342"/>
              <a:gd name="adj2" fmla="val 70813"/>
              <a:gd name="adj3" fmla="val 0"/>
            </a:avLst>
          </a:pr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667">
              <a:solidFill>
                <a:schemeClr val="dk2"/>
              </a:solidFill>
              <a:latin typeface="Calibri"/>
              <a:ea typeface="Calibri"/>
              <a:cs typeface="Calibri"/>
              <a:sym typeface="Calibri"/>
            </a:endParaRPr>
          </a:p>
        </p:txBody>
      </p:sp>
      <p:pic>
        <p:nvPicPr>
          <p:cNvPr id="2" name="Google Shape;50;p11">
            <a:extLst>
              <a:ext uri="{FF2B5EF4-FFF2-40B4-BE49-F238E27FC236}">
                <a16:creationId xmlns:a16="http://schemas.microsoft.com/office/drawing/2014/main" id="{BDA96910-E14B-1CFA-1EAA-54BA45A45CB1}"/>
              </a:ext>
            </a:extLst>
          </p:cNvPr>
          <p:cNvPicPr preferRelativeResize="0"/>
          <p:nvPr userDrawn="1"/>
        </p:nvPicPr>
        <p:blipFill>
          <a:blip r:embed="rId2"/>
          <a:srcRect/>
          <a:stretch/>
        </p:blipFill>
        <p:spPr>
          <a:xfrm>
            <a:off x="11379200" y="203200"/>
            <a:ext cx="609600" cy="609600"/>
          </a:xfrm>
          <a:prstGeom prst="rect">
            <a:avLst/>
          </a:prstGeom>
          <a:noFill/>
          <a:ln>
            <a:noFill/>
          </a:ln>
        </p:spPr>
      </p:pic>
      <p:sp>
        <p:nvSpPr>
          <p:cNvPr id="3" name="Google Shape;49;p11">
            <a:extLst>
              <a:ext uri="{FF2B5EF4-FFF2-40B4-BE49-F238E27FC236}">
                <a16:creationId xmlns:a16="http://schemas.microsoft.com/office/drawing/2014/main" id="{8477D15C-72DC-5F71-A43F-5F8C8A954138}"/>
              </a:ext>
            </a:extLst>
          </p:cNvPr>
          <p:cNvSpPr txBox="1">
            <a:spLocks noGrp="1"/>
          </p:cNvSpPr>
          <p:nvPr>
            <p:ph type="subTitle" idx="1"/>
          </p:nvPr>
        </p:nvSpPr>
        <p:spPr>
          <a:xfrm>
            <a:off x="2432304" y="548640"/>
            <a:ext cx="7315200" cy="4873752"/>
          </a:xfrm>
          <a:prstGeom prst="rect">
            <a:avLst/>
          </a:prstGeom>
        </p:spPr>
        <p:txBody>
          <a:bodyPr spcFirstLastPara="1" wrap="square" lIns="457200" tIns="457200" rIns="457200" bIns="457200" anchor="ctr" anchorCtr="0">
            <a:noAutofit/>
          </a:bodyPr>
          <a:lstStyle>
            <a:lvl1pPr marL="0" lvl="0" indent="0" algn="ctr">
              <a:lnSpc>
                <a:spcPct val="100000"/>
              </a:lnSpc>
              <a:spcBef>
                <a:spcPts val="0"/>
              </a:spcBef>
              <a:spcAft>
                <a:spcPts val="0"/>
              </a:spcAft>
              <a:buClr>
                <a:schemeClr val="dk2"/>
              </a:buClr>
              <a:buSzPts val="2500"/>
              <a:buNone/>
              <a:defRPr sz="3500">
                <a:solidFill>
                  <a:schemeClr val="tx2"/>
                </a:solidFill>
              </a:defRPr>
            </a:lvl1pPr>
            <a:lvl2pPr lvl="1" algn="ctr">
              <a:spcBef>
                <a:spcPts val="0"/>
              </a:spcBef>
              <a:spcAft>
                <a:spcPts val="0"/>
              </a:spcAft>
              <a:buClr>
                <a:schemeClr val="dk2"/>
              </a:buClr>
              <a:buSzPts val="2500"/>
              <a:buNone/>
              <a:defRPr sz="3333">
                <a:solidFill>
                  <a:schemeClr val="dk2"/>
                </a:solidFill>
              </a:defRPr>
            </a:lvl2pPr>
            <a:lvl3pPr lvl="2" algn="ctr">
              <a:spcBef>
                <a:spcPts val="0"/>
              </a:spcBef>
              <a:spcAft>
                <a:spcPts val="0"/>
              </a:spcAft>
              <a:buClr>
                <a:schemeClr val="dk2"/>
              </a:buClr>
              <a:buSzPts val="2500"/>
              <a:buNone/>
              <a:defRPr sz="3333">
                <a:solidFill>
                  <a:schemeClr val="dk2"/>
                </a:solidFill>
              </a:defRPr>
            </a:lvl3pPr>
            <a:lvl4pPr lvl="3" algn="ctr">
              <a:spcBef>
                <a:spcPts val="0"/>
              </a:spcBef>
              <a:spcAft>
                <a:spcPts val="0"/>
              </a:spcAft>
              <a:buClr>
                <a:schemeClr val="dk2"/>
              </a:buClr>
              <a:buSzPts val="2500"/>
              <a:buNone/>
              <a:defRPr sz="3333">
                <a:solidFill>
                  <a:schemeClr val="dk2"/>
                </a:solidFill>
              </a:defRPr>
            </a:lvl4pPr>
            <a:lvl5pPr lvl="4" algn="ctr">
              <a:spcBef>
                <a:spcPts val="0"/>
              </a:spcBef>
              <a:spcAft>
                <a:spcPts val="0"/>
              </a:spcAft>
              <a:buClr>
                <a:schemeClr val="dk2"/>
              </a:buClr>
              <a:buSzPts val="2500"/>
              <a:buNone/>
              <a:defRPr sz="3333">
                <a:solidFill>
                  <a:schemeClr val="dk2"/>
                </a:solidFill>
              </a:defRPr>
            </a:lvl5pPr>
            <a:lvl6pPr lvl="5" algn="ctr">
              <a:spcBef>
                <a:spcPts val="0"/>
              </a:spcBef>
              <a:spcAft>
                <a:spcPts val="0"/>
              </a:spcAft>
              <a:buClr>
                <a:schemeClr val="dk2"/>
              </a:buClr>
              <a:buSzPts val="2500"/>
              <a:buNone/>
              <a:defRPr sz="3333">
                <a:solidFill>
                  <a:schemeClr val="dk2"/>
                </a:solidFill>
              </a:defRPr>
            </a:lvl6pPr>
            <a:lvl7pPr lvl="6" algn="ctr">
              <a:spcBef>
                <a:spcPts val="0"/>
              </a:spcBef>
              <a:spcAft>
                <a:spcPts val="0"/>
              </a:spcAft>
              <a:buClr>
                <a:schemeClr val="dk2"/>
              </a:buClr>
              <a:buSzPts val="2500"/>
              <a:buNone/>
              <a:defRPr sz="3333">
                <a:solidFill>
                  <a:schemeClr val="dk2"/>
                </a:solidFill>
              </a:defRPr>
            </a:lvl7pPr>
            <a:lvl8pPr lvl="7" algn="ctr">
              <a:spcBef>
                <a:spcPts val="0"/>
              </a:spcBef>
              <a:spcAft>
                <a:spcPts val="0"/>
              </a:spcAft>
              <a:buClr>
                <a:schemeClr val="dk2"/>
              </a:buClr>
              <a:buSzPts val="2500"/>
              <a:buNone/>
              <a:defRPr sz="3333">
                <a:solidFill>
                  <a:schemeClr val="dk2"/>
                </a:solidFill>
              </a:defRPr>
            </a:lvl8pPr>
            <a:lvl9pPr lvl="8" algn="ctr">
              <a:spcBef>
                <a:spcPts val="0"/>
              </a:spcBef>
              <a:spcAft>
                <a:spcPts val="0"/>
              </a:spcAft>
              <a:buClr>
                <a:schemeClr val="dk2"/>
              </a:buClr>
              <a:buSzPts val="2500"/>
              <a:buNone/>
              <a:defRPr sz="3333">
                <a:solidFill>
                  <a:schemeClr val="dk2"/>
                </a:solidFill>
              </a:defRPr>
            </a:lvl9pPr>
          </a:lstStyle>
          <a:p>
            <a:endParaRPr/>
          </a:p>
        </p:txBody>
      </p:sp>
    </p:spTree>
    <p:extLst>
      <p:ext uri="{BB962C8B-B14F-4D97-AF65-F5344CB8AC3E}">
        <p14:creationId xmlns:p14="http://schemas.microsoft.com/office/powerpoint/2010/main" val="15304494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1 1 1 1 1 1 1" userDrawn="1">
  <p:cSld name="Section header 1 1 1 1 1 1 1">
    <p:bg>
      <p:bgPr>
        <a:solidFill>
          <a:schemeClr val="accent4"/>
        </a:solidFill>
        <a:effectLst/>
      </p:bgPr>
    </p:bg>
    <p:spTree>
      <p:nvGrpSpPr>
        <p:cNvPr id="1" name="Shape 56"/>
        <p:cNvGrpSpPr/>
        <p:nvPr/>
      </p:nvGrpSpPr>
      <p:grpSpPr>
        <a:xfrm>
          <a:off x="0" y="0"/>
          <a:ext cx="0" cy="0"/>
          <a:chOff x="0" y="0"/>
          <a:chExt cx="0" cy="0"/>
        </a:xfrm>
      </p:grpSpPr>
      <p:sp>
        <p:nvSpPr>
          <p:cNvPr id="57" name="Google Shape;57;p1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58" name="Google Shape;58;p13"/>
          <p:cNvSpPr/>
          <p:nvPr/>
        </p:nvSpPr>
        <p:spPr>
          <a:xfrm>
            <a:off x="2438400" y="568967"/>
            <a:ext cx="7315200" cy="4876800"/>
          </a:xfrm>
          <a:prstGeom prst="wedgeRoundRectCallout">
            <a:avLst>
              <a:gd name="adj1" fmla="val -21342"/>
              <a:gd name="adj2" fmla="val 70813"/>
              <a:gd name="adj3" fmla="val 0"/>
            </a:avLst>
          </a:pr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667">
              <a:solidFill>
                <a:schemeClr val="dk2"/>
              </a:solidFill>
              <a:latin typeface="Calibri"/>
              <a:ea typeface="Calibri"/>
              <a:cs typeface="Calibri"/>
              <a:sym typeface="Calibri"/>
            </a:endParaRPr>
          </a:p>
        </p:txBody>
      </p:sp>
      <p:pic>
        <p:nvPicPr>
          <p:cNvPr id="2" name="Google Shape;50;p11">
            <a:extLst>
              <a:ext uri="{FF2B5EF4-FFF2-40B4-BE49-F238E27FC236}">
                <a16:creationId xmlns:a16="http://schemas.microsoft.com/office/drawing/2014/main" id="{7601EDE4-1AE8-C25F-1B1F-6C0F7F49CE69}"/>
              </a:ext>
            </a:extLst>
          </p:cNvPr>
          <p:cNvPicPr preferRelativeResize="0"/>
          <p:nvPr userDrawn="1"/>
        </p:nvPicPr>
        <p:blipFill>
          <a:blip r:embed="rId2"/>
          <a:srcRect/>
          <a:stretch/>
        </p:blipFill>
        <p:spPr>
          <a:xfrm>
            <a:off x="11379200" y="203200"/>
            <a:ext cx="609600" cy="609600"/>
          </a:xfrm>
          <a:prstGeom prst="rect">
            <a:avLst/>
          </a:prstGeom>
          <a:noFill/>
          <a:ln>
            <a:noFill/>
          </a:ln>
        </p:spPr>
      </p:pic>
      <p:sp>
        <p:nvSpPr>
          <p:cNvPr id="3" name="Google Shape;49;p11">
            <a:extLst>
              <a:ext uri="{FF2B5EF4-FFF2-40B4-BE49-F238E27FC236}">
                <a16:creationId xmlns:a16="http://schemas.microsoft.com/office/drawing/2014/main" id="{65C187CE-6337-4B52-22F5-255DC381EA9A}"/>
              </a:ext>
            </a:extLst>
          </p:cNvPr>
          <p:cNvSpPr txBox="1">
            <a:spLocks noGrp="1"/>
          </p:cNvSpPr>
          <p:nvPr>
            <p:ph type="subTitle" idx="1"/>
          </p:nvPr>
        </p:nvSpPr>
        <p:spPr>
          <a:xfrm>
            <a:off x="2432304" y="548640"/>
            <a:ext cx="7315200" cy="4873752"/>
          </a:xfrm>
          <a:prstGeom prst="rect">
            <a:avLst/>
          </a:prstGeom>
        </p:spPr>
        <p:txBody>
          <a:bodyPr spcFirstLastPara="1" wrap="square" lIns="457200" tIns="457200" rIns="457200" bIns="457200" anchor="ctr" anchorCtr="0">
            <a:noAutofit/>
          </a:bodyPr>
          <a:lstStyle>
            <a:lvl1pPr marL="0" lvl="0" indent="0" algn="ctr">
              <a:lnSpc>
                <a:spcPct val="100000"/>
              </a:lnSpc>
              <a:spcBef>
                <a:spcPts val="0"/>
              </a:spcBef>
              <a:spcAft>
                <a:spcPts val="0"/>
              </a:spcAft>
              <a:buClr>
                <a:schemeClr val="dk2"/>
              </a:buClr>
              <a:buSzPts val="2500"/>
              <a:buNone/>
              <a:defRPr sz="3500">
                <a:solidFill>
                  <a:schemeClr val="tx1"/>
                </a:solidFill>
              </a:defRPr>
            </a:lvl1pPr>
            <a:lvl2pPr lvl="1" algn="ctr">
              <a:spcBef>
                <a:spcPts val="0"/>
              </a:spcBef>
              <a:spcAft>
                <a:spcPts val="0"/>
              </a:spcAft>
              <a:buClr>
                <a:schemeClr val="dk2"/>
              </a:buClr>
              <a:buSzPts val="2500"/>
              <a:buNone/>
              <a:defRPr sz="3333">
                <a:solidFill>
                  <a:schemeClr val="dk2"/>
                </a:solidFill>
              </a:defRPr>
            </a:lvl2pPr>
            <a:lvl3pPr lvl="2" algn="ctr">
              <a:spcBef>
                <a:spcPts val="0"/>
              </a:spcBef>
              <a:spcAft>
                <a:spcPts val="0"/>
              </a:spcAft>
              <a:buClr>
                <a:schemeClr val="dk2"/>
              </a:buClr>
              <a:buSzPts val="2500"/>
              <a:buNone/>
              <a:defRPr sz="3333">
                <a:solidFill>
                  <a:schemeClr val="dk2"/>
                </a:solidFill>
              </a:defRPr>
            </a:lvl3pPr>
            <a:lvl4pPr lvl="3" algn="ctr">
              <a:spcBef>
                <a:spcPts val="0"/>
              </a:spcBef>
              <a:spcAft>
                <a:spcPts val="0"/>
              </a:spcAft>
              <a:buClr>
                <a:schemeClr val="dk2"/>
              </a:buClr>
              <a:buSzPts val="2500"/>
              <a:buNone/>
              <a:defRPr sz="3333">
                <a:solidFill>
                  <a:schemeClr val="dk2"/>
                </a:solidFill>
              </a:defRPr>
            </a:lvl4pPr>
            <a:lvl5pPr lvl="4" algn="ctr">
              <a:spcBef>
                <a:spcPts val="0"/>
              </a:spcBef>
              <a:spcAft>
                <a:spcPts val="0"/>
              </a:spcAft>
              <a:buClr>
                <a:schemeClr val="dk2"/>
              </a:buClr>
              <a:buSzPts val="2500"/>
              <a:buNone/>
              <a:defRPr sz="3333">
                <a:solidFill>
                  <a:schemeClr val="dk2"/>
                </a:solidFill>
              </a:defRPr>
            </a:lvl5pPr>
            <a:lvl6pPr lvl="5" algn="ctr">
              <a:spcBef>
                <a:spcPts val="0"/>
              </a:spcBef>
              <a:spcAft>
                <a:spcPts val="0"/>
              </a:spcAft>
              <a:buClr>
                <a:schemeClr val="dk2"/>
              </a:buClr>
              <a:buSzPts val="2500"/>
              <a:buNone/>
              <a:defRPr sz="3333">
                <a:solidFill>
                  <a:schemeClr val="dk2"/>
                </a:solidFill>
              </a:defRPr>
            </a:lvl6pPr>
            <a:lvl7pPr lvl="6" algn="ctr">
              <a:spcBef>
                <a:spcPts val="0"/>
              </a:spcBef>
              <a:spcAft>
                <a:spcPts val="0"/>
              </a:spcAft>
              <a:buClr>
                <a:schemeClr val="dk2"/>
              </a:buClr>
              <a:buSzPts val="2500"/>
              <a:buNone/>
              <a:defRPr sz="3333">
                <a:solidFill>
                  <a:schemeClr val="dk2"/>
                </a:solidFill>
              </a:defRPr>
            </a:lvl7pPr>
            <a:lvl8pPr lvl="7" algn="ctr">
              <a:spcBef>
                <a:spcPts val="0"/>
              </a:spcBef>
              <a:spcAft>
                <a:spcPts val="0"/>
              </a:spcAft>
              <a:buClr>
                <a:schemeClr val="dk2"/>
              </a:buClr>
              <a:buSzPts val="2500"/>
              <a:buNone/>
              <a:defRPr sz="3333">
                <a:solidFill>
                  <a:schemeClr val="dk2"/>
                </a:solidFill>
              </a:defRPr>
            </a:lvl8pPr>
            <a:lvl9pPr lvl="8" algn="ctr">
              <a:spcBef>
                <a:spcPts val="0"/>
              </a:spcBef>
              <a:spcAft>
                <a:spcPts val="0"/>
              </a:spcAft>
              <a:buClr>
                <a:schemeClr val="dk2"/>
              </a:buClr>
              <a:buSzPts val="2500"/>
              <a:buNone/>
              <a:defRPr sz="3333">
                <a:solidFill>
                  <a:schemeClr val="dk2"/>
                </a:solidFill>
              </a:defRPr>
            </a:lvl9pPr>
          </a:lstStyle>
          <a:p>
            <a:endParaRPr/>
          </a:p>
        </p:txBody>
      </p:sp>
    </p:spTree>
    <p:extLst>
      <p:ext uri="{BB962C8B-B14F-4D97-AF65-F5344CB8AC3E}">
        <p14:creationId xmlns:p14="http://schemas.microsoft.com/office/powerpoint/2010/main" val="27620610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1 1 1 1 1 1 1" preserve="1" userDrawn="1">
  <p:cSld name="1_Section header 1 1 1 1 1 1 1">
    <p:bg>
      <p:bgPr>
        <a:solidFill>
          <a:schemeClr val="accent6"/>
        </a:solidFill>
        <a:effectLst/>
      </p:bgPr>
    </p:bg>
    <p:spTree>
      <p:nvGrpSpPr>
        <p:cNvPr id="1" name="Shape 56"/>
        <p:cNvGrpSpPr/>
        <p:nvPr/>
      </p:nvGrpSpPr>
      <p:grpSpPr>
        <a:xfrm>
          <a:off x="0" y="0"/>
          <a:ext cx="0" cy="0"/>
          <a:chOff x="0" y="0"/>
          <a:chExt cx="0" cy="0"/>
        </a:xfrm>
      </p:grpSpPr>
      <p:sp>
        <p:nvSpPr>
          <p:cNvPr id="57" name="Google Shape;57;p1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58" name="Google Shape;58;p13"/>
          <p:cNvSpPr/>
          <p:nvPr/>
        </p:nvSpPr>
        <p:spPr>
          <a:xfrm>
            <a:off x="2438400" y="568967"/>
            <a:ext cx="7315200" cy="4876800"/>
          </a:xfrm>
          <a:prstGeom prst="wedgeRoundRectCallout">
            <a:avLst>
              <a:gd name="adj1" fmla="val -21342"/>
              <a:gd name="adj2" fmla="val 70813"/>
              <a:gd name="adj3" fmla="val 0"/>
            </a:avLst>
          </a:pr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667">
              <a:solidFill>
                <a:schemeClr val="dk2"/>
              </a:solidFill>
              <a:latin typeface="Calibri"/>
              <a:ea typeface="Calibri"/>
              <a:cs typeface="Calibri"/>
              <a:sym typeface="Calibri"/>
            </a:endParaRPr>
          </a:p>
        </p:txBody>
      </p:sp>
      <p:pic>
        <p:nvPicPr>
          <p:cNvPr id="2" name="Google Shape;50;p11">
            <a:extLst>
              <a:ext uri="{FF2B5EF4-FFF2-40B4-BE49-F238E27FC236}">
                <a16:creationId xmlns:a16="http://schemas.microsoft.com/office/drawing/2014/main" id="{7601EDE4-1AE8-C25F-1B1F-6C0F7F49CE69}"/>
              </a:ext>
            </a:extLst>
          </p:cNvPr>
          <p:cNvPicPr preferRelativeResize="0"/>
          <p:nvPr userDrawn="1"/>
        </p:nvPicPr>
        <p:blipFill>
          <a:blip r:embed="rId2"/>
          <a:srcRect/>
          <a:stretch/>
        </p:blipFill>
        <p:spPr>
          <a:xfrm>
            <a:off x="11379200" y="203200"/>
            <a:ext cx="609600" cy="609600"/>
          </a:xfrm>
          <a:prstGeom prst="rect">
            <a:avLst/>
          </a:prstGeom>
          <a:noFill/>
          <a:ln>
            <a:noFill/>
          </a:ln>
        </p:spPr>
      </p:pic>
      <p:sp>
        <p:nvSpPr>
          <p:cNvPr id="3" name="Google Shape;49;p11">
            <a:extLst>
              <a:ext uri="{FF2B5EF4-FFF2-40B4-BE49-F238E27FC236}">
                <a16:creationId xmlns:a16="http://schemas.microsoft.com/office/drawing/2014/main" id="{D3F980E6-5733-2E32-4D04-4DAB18F48620}"/>
              </a:ext>
            </a:extLst>
          </p:cNvPr>
          <p:cNvSpPr txBox="1">
            <a:spLocks noGrp="1"/>
          </p:cNvSpPr>
          <p:nvPr>
            <p:ph type="subTitle" idx="1"/>
          </p:nvPr>
        </p:nvSpPr>
        <p:spPr>
          <a:xfrm>
            <a:off x="2432304" y="548640"/>
            <a:ext cx="7315200" cy="4873752"/>
          </a:xfrm>
          <a:prstGeom prst="rect">
            <a:avLst/>
          </a:prstGeom>
        </p:spPr>
        <p:txBody>
          <a:bodyPr spcFirstLastPara="1" wrap="square" lIns="457200" tIns="457200" rIns="457200" bIns="457200" anchor="ctr" anchorCtr="0">
            <a:noAutofit/>
          </a:bodyPr>
          <a:lstStyle>
            <a:lvl1pPr marL="0" lvl="0" indent="0" algn="ctr">
              <a:lnSpc>
                <a:spcPct val="100000"/>
              </a:lnSpc>
              <a:spcBef>
                <a:spcPts val="0"/>
              </a:spcBef>
              <a:spcAft>
                <a:spcPts val="0"/>
              </a:spcAft>
              <a:buClr>
                <a:schemeClr val="dk2"/>
              </a:buClr>
              <a:buSzPts val="2500"/>
              <a:buNone/>
              <a:defRPr sz="3500">
                <a:solidFill>
                  <a:schemeClr val="tx1"/>
                </a:solidFill>
              </a:defRPr>
            </a:lvl1pPr>
            <a:lvl2pPr lvl="1" algn="ctr">
              <a:spcBef>
                <a:spcPts val="0"/>
              </a:spcBef>
              <a:spcAft>
                <a:spcPts val="0"/>
              </a:spcAft>
              <a:buClr>
                <a:schemeClr val="dk2"/>
              </a:buClr>
              <a:buSzPts val="2500"/>
              <a:buNone/>
              <a:defRPr sz="3333">
                <a:solidFill>
                  <a:schemeClr val="dk2"/>
                </a:solidFill>
              </a:defRPr>
            </a:lvl2pPr>
            <a:lvl3pPr lvl="2" algn="ctr">
              <a:spcBef>
                <a:spcPts val="0"/>
              </a:spcBef>
              <a:spcAft>
                <a:spcPts val="0"/>
              </a:spcAft>
              <a:buClr>
                <a:schemeClr val="dk2"/>
              </a:buClr>
              <a:buSzPts val="2500"/>
              <a:buNone/>
              <a:defRPr sz="3333">
                <a:solidFill>
                  <a:schemeClr val="dk2"/>
                </a:solidFill>
              </a:defRPr>
            </a:lvl3pPr>
            <a:lvl4pPr lvl="3" algn="ctr">
              <a:spcBef>
                <a:spcPts val="0"/>
              </a:spcBef>
              <a:spcAft>
                <a:spcPts val="0"/>
              </a:spcAft>
              <a:buClr>
                <a:schemeClr val="dk2"/>
              </a:buClr>
              <a:buSzPts val="2500"/>
              <a:buNone/>
              <a:defRPr sz="3333">
                <a:solidFill>
                  <a:schemeClr val="dk2"/>
                </a:solidFill>
              </a:defRPr>
            </a:lvl4pPr>
            <a:lvl5pPr lvl="4" algn="ctr">
              <a:spcBef>
                <a:spcPts val="0"/>
              </a:spcBef>
              <a:spcAft>
                <a:spcPts val="0"/>
              </a:spcAft>
              <a:buClr>
                <a:schemeClr val="dk2"/>
              </a:buClr>
              <a:buSzPts val="2500"/>
              <a:buNone/>
              <a:defRPr sz="3333">
                <a:solidFill>
                  <a:schemeClr val="dk2"/>
                </a:solidFill>
              </a:defRPr>
            </a:lvl5pPr>
            <a:lvl6pPr lvl="5" algn="ctr">
              <a:spcBef>
                <a:spcPts val="0"/>
              </a:spcBef>
              <a:spcAft>
                <a:spcPts val="0"/>
              </a:spcAft>
              <a:buClr>
                <a:schemeClr val="dk2"/>
              </a:buClr>
              <a:buSzPts val="2500"/>
              <a:buNone/>
              <a:defRPr sz="3333">
                <a:solidFill>
                  <a:schemeClr val="dk2"/>
                </a:solidFill>
              </a:defRPr>
            </a:lvl6pPr>
            <a:lvl7pPr lvl="6" algn="ctr">
              <a:spcBef>
                <a:spcPts val="0"/>
              </a:spcBef>
              <a:spcAft>
                <a:spcPts val="0"/>
              </a:spcAft>
              <a:buClr>
                <a:schemeClr val="dk2"/>
              </a:buClr>
              <a:buSzPts val="2500"/>
              <a:buNone/>
              <a:defRPr sz="3333">
                <a:solidFill>
                  <a:schemeClr val="dk2"/>
                </a:solidFill>
              </a:defRPr>
            </a:lvl7pPr>
            <a:lvl8pPr lvl="7" algn="ctr">
              <a:spcBef>
                <a:spcPts val="0"/>
              </a:spcBef>
              <a:spcAft>
                <a:spcPts val="0"/>
              </a:spcAft>
              <a:buClr>
                <a:schemeClr val="dk2"/>
              </a:buClr>
              <a:buSzPts val="2500"/>
              <a:buNone/>
              <a:defRPr sz="3333">
                <a:solidFill>
                  <a:schemeClr val="dk2"/>
                </a:solidFill>
              </a:defRPr>
            </a:lvl8pPr>
            <a:lvl9pPr lvl="8" algn="ctr">
              <a:spcBef>
                <a:spcPts val="0"/>
              </a:spcBef>
              <a:spcAft>
                <a:spcPts val="0"/>
              </a:spcAft>
              <a:buClr>
                <a:schemeClr val="dk2"/>
              </a:buClr>
              <a:buSzPts val="2500"/>
              <a:buNone/>
              <a:defRPr sz="3333">
                <a:solidFill>
                  <a:schemeClr val="dk2"/>
                </a:solidFill>
              </a:defRPr>
            </a:lvl9pPr>
          </a:lstStyle>
          <a:p>
            <a:endParaRPr/>
          </a:p>
        </p:txBody>
      </p:sp>
    </p:spTree>
    <p:extLst>
      <p:ext uri="{BB962C8B-B14F-4D97-AF65-F5344CB8AC3E}">
        <p14:creationId xmlns:p14="http://schemas.microsoft.com/office/powerpoint/2010/main" val="37269465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0" y="182880"/>
            <a:ext cx="12192000" cy="731600"/>
          </a:xfrm>
          <a:prstGeom prst="rect">
            <a:avLst/>
          </a:prstGeom>
        </p:spPr>
        <p:txBody>
          <a:bodyPr spcFirstLastPara="1" wrap="square" lIns="182875" tIns="91425" rIns="182875" bIns="91425" anchor="t" anchorCtr="0">
            <a:noAutofit/>
          </a:bodyPr>
          <a:lstStyle>
            <a:lvl1pPr lvl="0">
              <a:spcBef>
                <a:spcPts val="0"/>
              </a:spcBef>
              <a:spcAft>
                <a:spcPts val="0"/>
              </a:spcAft>
              <a:buSzPts val="2800"/>
              <a:buNone/>
              <a:defRPr sz="3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274631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Icon&#10;&#10;Description automatically generated with low confidence">
            <a:extLst>
              <a:ext uri="{FF2B5EF4-FFF2-40B4-BE49-F238E27FC236}">
                <a16:creationId xmlns:a16="http://schemas.microsoft.com/office/drawing/2014/main" id="{82330E19-0E60-BD47-26AD-0EB10208A309}"/>
              </a:ext>
            </a:extLst>
          </p:cNvPr>
          <p:cNvPicPr>
            <a:picLocks noChangeAspect="1"/>
          </p:cNvPicPr>
          <p:nvPr userDrawn="1"/>
        </p:nvPicPr>
        <p:blipFill rotWithShape="1">
          <a:blip r:embed="rId2"/>
          <a:srcRect t="-4477" b="4477"/>
          <a:stretch/>
        </p:blipFill>
        <p:spPr>
          <a:xfrm>
            <a:off x="0" y="-314709"/>
            <a:ext cx="12192000" cy="7179443"/>
          </a:xfrm>
          <a:prstGeom prst="rect">
            <a:avLst/>
          </a:prstGeom>
        </p:spPr>
      </p:pic>
      <p:sp>
        <p:nvSpPr>
          <p:cNvPr id="15" name="Text Placeholder 1">
            <a:extLst>
              <a:ext uri="{FF2B5EF4-FFF2-40B4-BE49-F238E27FC236}">
                <a16:creationId xmlns:a16="http://schemas.microsoft.com/office/drawing/2014/main" id="{AEE7A76A-6B7D-A929-EC4D-FB57AB3EEC8C}"/>
              </a:ext>
            </a:extLst>
          </p:cNvPr>
          <p:cNvSpPr>
            <a:spLocks noGrp="1"/>
          </p:cNvSpPr>
          <p:nvPr>
            <p:ph type="body" sz="quarter" idx="13"/>
          </p:nvPr>
        </p:nvSpPr>
        <p:spPr>
          <a:xfrm>
            <a:off x="1731351" y="1832073"/>
            <a:ext cx="3471862" cy="1019175"/>
          </a:xfrm>
          <a:prstGeom prst="rect">
            <a:avLst/>
          </a:prstGeom>
        </p:spPr>
        <p:txBody>
          <a:bodyPr/>
          <a:lstStyle>
            <a:lvl1pPr marL="0" indent="0" algn="ctr">
              <a:buNone/>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endParaRPr lang="en-US"/>
          </a:p>
        </p:txBody>
      </p:sp>
      <p:sp>
        <p:nvSpPr>
          <p:cNvPr id="16" name="Text Placeholder 2">
            <a:extLst>
              <a:ext uri="{FF2B5EF4-FFF2-40B4-BE49-F238E27FC236}">
                <a16:creationId xmlns:a16="http://schemas.microsoft.com/office/drawing/2014/main" id="{50303C8A-952A-5729-2A09-92D08C801FC6}"/>
              </a:ext>
            </a:extLst>
          </p:cNvPr>
          <p:cNvSpPr>
            <a:spLocks noGrp="1"/>
          </p:cNvSpPr>
          <p:nvPr>
            <p:ph type="body" sz="quarter" idx="14"/>
          </p:nvPr>
        </p:nvSpPr>
        <p:spPr>
          <a:xfrm>
            <a:off x="4262689" y="3592674"/>
            <a:ext cx="3471862" cy="1019175"/>
          </a:xfrm>
          <a:prstGeom prst="rect">
            <a:avLst/>
          </a:prstGeom>
        </p:spPr>
        <p:txBody>
          <a:bodyPr/>
          <a:lstStyle>
            <a:lvl1pPr marL="0" indent="0">
              <a:buNone/>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endParaRPr lang="en-US"/>
          </a:p>
        </p:txBody>
      </p:sp>
      <p:sp>
        <p:nvSpPr>
          <p:cNvPr id="18" name="Text Placeholder 1">
            <a:extLst>
              <a:ext uri="{FF2B5EF4-FFF2-40B4-BE49-F238E27FC236}">
                <a16:creationId xmlns:a16="http://schemas.microsoft.com/office/drawing/2014/main" id="{770DD903-3151-4209-15B9-FCFC221178AD}"/>
              </a:ext>
            </a:extLst>
          </p:cNvPr>
          <p:cNvSpPr>
            <a:spLocks noGrp="1"/>
          </p:cNvSpPr>
          <p:nvPr>
            <p:ph type="body" sz="quarter" idx="15" hasCustomPrompt="1"/>
          </p:nvPr>
        </p:nvSpPr>
        <p:spPr>
          <a:xfrm>
            <a:off x="4262689" y="3592674"/>
            <a:ext cx="3471862" cy="1019175"/>
          </a:xfrm>
          <a:prstGeom prst="rect">
            <a:avLst/>
          </a:prstGeom>
        </p:spPr>
        <p:txBody>
          <a:bodyPr/>
          <a:lstStyle>
            <a:lvl1pPr marL="0" indent="0" algn="ctr">
              <a:buNone/>
              <a:defRPr sz="8000" b="1" i="0">
                <a:solidFill>
                  <a:schemeClr val="bg1"/>
                </a:solidFill>
                <a:latin typeface="Gentona Book"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   Slide</a:t>
            </a:r>
          </a:p>
        </p:txBody>
      </p:sp>
      <p:sp>
        <p:nvSpPr>
          <p:cNvPr id="19" name="Text Placeholder 1">
            <a:extLst>
              <a:ext uri="{FF2B5EF4-FFF2-40B4-BE49-F238E27FC236}">
                <a16:creationId xmlns:a16="http://schemas.microsoft.com/office/drawing/2014/main" id="{8FE167FA-6EC0-4C19-E9C9-167A5238294B}"/>
              </a:ext>
            </a:extLst>
          </p:cNvPr>
          <p:cNvSpPr>
            <a:spLocks noGrp="1"/>
          </p:cNvSpPr>
          <p:nvPr>
            <p:ph type="body" sz="quarter" idx="16" hasCustomPrompt="1"/>
          </p:nvPr>
        </p:nvSpPr>
        <p:spPr>
          <a:xfrm>
            <a:off x="1731351" y="1832072"/>
            <a:ext cx="3471862" cy="1019175"/>
          </a:xfrm>
          <a:prstGeom prst="rect">
            <a:avLst/>
          </a:prstGeom>
        </p:spPr>
        <p:txBody>
          <a:bodyPr/>
          <a:lstStyle>
            <a:lvl1pPr marL="0" indent="0" algn="ctr">
              <a:buNone/>
              <a:defRPr sz="8000" b="1" i="0">
                <a:solidFill>
                  <a:schemeClr val="bg1"/>
                </a:solidFill>
                <a:latin typeface="Gentona Book"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   Title</a:t>
            </a:r>
          </a:p>
        </p:txBody>
      </p:sp>
    </p:spTree>
    <p:extLst>
      <p:ext uri="{BB962C8B-B14F-4D97-AF65-F5344CB8AC3E}">
        <p14:creationId xmlns:p14="http://schemas.microsoft.com/office/powerpoint/2010/main" val="4010561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0"/>
        <p:cNvGrpSpPr/>
        <p:nvPr/>
      </p:nvGrpSpPr>
      <p:grpSpPr>
        <a:xfrm>
          <a:off x="0" y="0"/>
          <a:ext cx="0" cy="0"/>
          <a:chOff x="0" y="0"/>
          <a:chExt cx="0" cy="0"/>
        </a:xfrm>
      </p:grpSpPr>
      <p:sp>
        <p:nvSpPr>
          <p:cNvPr id="101" name="Google Shape;101;p20"/>
          <p:cNvSpPr txBox="1">
            <a:spLocks noGrp="1"/>
          </p:cNvSpPr>
          <p:nvPr>
            <p:ph type="body" idx="1"/>
          </p:nvPr>
        </p:nvSpPr>
        <p:spPr>
          <a:xfrm>
            <a:off x="304800" y="5791200"/>
            <a:ext cx="10972800" cy="914400"/>
          </a:xfrm>
          <a:prstGeom prst="rect">
            <a:avLst/>
          </a:prstGeom>
        </p:spPr>
        <p:txBody>
          <a:bodyPr spcFirstLastPara="1" wrap="square" lIns="91440" tIns="91440" rIns="91440" bIns="91440" anchor="ctr" anchorCtr="0">
            <a:noAutofit/>
          </a:bodyPr>
          <a:lstStyle>
            <a:lvl1pPr marL="0" lvl="0" indent="0">
              <a:lnSpc>
                <a:spcPct val="100000"/>
              </a:lnSpc>
              <a:spcBef>
                <a:spcPts val="0"/>
              </a:spcBef>
              <a:spcAft>
                <a:spcPts val="0"/>
              </a:spcAft>
              <a:buSzPts val="2100"/>
              <a:buNone/>
              <a:defRPr sz="2000" i="1"/>
            </a:lvl1pPr>
          </a:lstStyle>
          <a:p>
            <a:endParaRPr/>
          </a:p>
        </p:txBody>
      </p:sp>
      <p:sp>
        <p:nvSpPr>
          <p:cNvPr id="102" name="Google Shape;102;p2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3" name="Google Shape;103;p20"/>
          <p:cNvSpPr>
            <a:spLocks noGrp="1"/>
          </p:cNvSpPr>
          <p:nvPr>
            <p:ph type="pic" idx="2"/>
          </p:nvPr>
        </p:nvSpPr>
        <p:spPr>
          <a:xfrm>
            <a:off x="304800" y="304800"/>
            <a:ext cx="11582400" cy="5486400"/>
          </a:xfrm>
          <a:prstGeom prst="rect">
            <a:avLst/>
          </a:prstGeom>
          <a:noFill/>
          <a:ln>
            <a:noFill/>
          </a:ln>
          <a:effectLst>
            <a:outerShdw blurRad="57150" dist="19050" dir="5400000" algn="bl" rotWithShape="0">
              <a:srgbClr val="000000">
                <a:alpha val="50000"/>
              </a:srgbClr>
            </a:outerShdw>
          </a:effectLst>
        </p:spPr>
        <p:txBody>
          <a:bodyPr/>
          <a:lstStyle/>
          <a:p>
            <a:endParaRPr lang="en-US"/>
          </a:p>
        </p:txBody>
      </p:sp>
    </p:spTree>
    <p:extLst>
      <p:ext uri="{BB962C8B-B14F-4D97-AF65-F5344CB8AC3E}">
        <p14:creationId xmlns:p14="http://schemas.microsoft.com/office/powerpoint/2010/main" val="29296328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aption 1">
  <p:cSld name="Caption 1">
    <p:spTree>
      <p:nvGrpSpPr>
        <p:cNvPr id="1" name="Shape 104"/>
        <p:cNvGrpSpPr/>
        <p:nvPr/>
      </p:nvGrpSpPr>
      <p:grpSpPr>
        <a:xfrm>
          <a:off x="0" y="0"/>
          <a:ext cx="0" cy="0"/>
          <a:chOff x="0" y="0"/>
          <a:chExt cx="0" cy="0"/>
        </a:xfrm>
      </p:grpSpPr>
      <p:sp>
        <p:nvSpPr>
          <p:cNvPr id="105" name="Google Shape;105;p21"/>
          <p:cNvSpPr txBox="1">
            <a:spLocks noGrp="1"/>
          </p:cNvSpPr>
          <p:nvPr>
            <p:ph type="body" idx="1"/>
          </p:nvPr>
        </p:nvSpPr>
        <p:spPr>
          <a:xfrm>
            <a:off x="304800" y="5791200"/>
            <a:ext cx="5644800" cy="914400"/>
          </a:xfrm>
          <a:prstGeom prst="rect">
            <a:avLst/>
          </a:prstGeom>
        </p:spPr>
        <p:txBody>
          <a:bodyPr spcFirstLastPara="1" wrap="square" lIns="91440" tIns="91440" rIns="91440" bIns="91440" anchor="ctr" anchorCtr="0">
            <a:noAutofit/>
          </a:bodyPr>
          <a:lstStyle>
            <a:lvl1pPr marL="0" lvl="0" indent="0" algn="ctr" rtl="0">
              <a:lnSpc>
                <a:spcPct val="100000"/>
              </a:lnSpc>
              <a:spcBef>
                <a:spcPts val="0"/>
              </a:spcBef>
              <a:spcAft>
                <a:spcPts val="0"/>
              </a:spcAft>
              <a:buSzPts val="2100"/>
              <a:buNone/>
              <a:defRPr sz="2000" i="1"/>
            </a:lvl1pPr>
          </a:lstStyle>
          <a:p>
            <a:endParaRPr/>
          </a:p>
        </p:txBody>
      </p:sp>
      <p:sp>
        <p:nvSpPr>
          <p:cNvPr id="106" name="Google Shape;106;p2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07" name="Google Shape;107;p21"/>
          <p:cNvSpPr>
            <a:spLocks noGrp="1"/>
          </p:cNvSpPr>
          <p:nvPr>
            <p:ph type="pic" idx="2"/>
          </p:nvPr>
        </p:nvSpPr>
        <p:spPr>
          <a:xfrm>
            <a:off x="304800" y="304800"/>
            <a:ext cx="5642000" cy="5486400"/>
          </a:xfrm>
          <a:prstGeom prst="rect">
            <a:avLst/>
          </a:prstGeom>
          <a:noFill/>
          <a:ln>
            <a:noFill/>
          </a:ln>
          <a:effectLst>
            <a:outerShdw blurRad="57150" dist="19050" dir="5400000" algn="bl" rotWithShape="0">
              <a:srgbClr val="000000">
                <a:alpha val="50000"/>
              </a:srgbClr>
            </a:outerShdw>
          </a:effectLst>
        </p:spPr>
        <p:txBody>
          <a:bodyPr/>
          <a:lstStyle/>
          <a:p>
            <a:endParaRPr lang="en-US"/>
          </a:p>
        </p:txBody>
      </p:sp>
      <p:sp>
        <p:nvSpPr>
          <p:cNvPr id="108" name="Google Shape;108;p21"/>
          <p:cNvSpPr>
            <a:spLocks noGrp="1"/>
          </p:cNvSpPr>
          <p:nvPr>
            <p:ph type="pic" idx="3"/>
          </p:nvPr>
        </p:nvSpPr>
        <p:spPr>
          <a:xfrm>
            <a:off x="6248400" y="304800"/>
            <a:ext cx="5644800" cy="5486400"/>
          </a:xfrm>
          <a:prstGeom prst="rect">
            <a:avLst/>
          </a:prstGeom>
          <a:noFill/>
          <a:ln>
            <a:noFill/>
          </a:ln>
          <a:effectLst>
            <a:outerShdw blurRad="57150" dist="19050" dir="5400000" algn="bl" rotWithShape="0">
              <a:srgbClr val="000000">
                <a:alpha val="50000"/>
              </a:srgbClr>
            </a:outerShdw>
          </a:effectLst>
        </p:spPr>
        <p:txBody>
          <a:bodyPr/>
          <a:lstStyle/>
          <a:p>
            <a:endParaRPr lang="en-US"/>
          </a:p>
        </p:txBody>
      </p:sp>
      <p:sp>
        <p:nvSpPr>
          <p:cNvPr id="109" name="Google Shape;109;p21"/>
          <p:cNvSpPr txBox="1">
            <a:spLocks noGrp="1"/>
          </p:cNvSpPr>
          <p:nvPr>
            <p:ph type="body" idx="4"/>
          </p:nvPr>
        </p:nvSpPr>
        <p:spPr>
          <a:xfrm>
            <a:off x="6248400" y="5791200"/>
            <a:ext cx="5644800" cy="914400"/>
          </a:xfrm>
          <a:prstGeom prst="rect">
            <a:avLst/>
          </a:prstGeom>
        </p:spPr>
        <p:txBody>
          <a:bodyPr spcFirstLastPara="1" wrap="square" lIns="91440" tIns="91440" rIns="91440" bIns="91440" anchor="ctr" anchorCtr="0">
            <a:noAutofit/>
          </a:bodyPr>
          <a:lstStyle>
            <a:lvl1pPr marL="0" lvl="0" indent="0" algn="ctr" rtl="0">
              <a:lnSpc>
                <a:spcPct val="100000"/>
              </a:lnSpc>
              <a:spcBef>
                <a:spcPts val="0"/>
              </a:spcBef>
              <a:spcAft>
                <a:spcPts val="0"/>
              </a:spcAft>
              <a:buSzPts val="2100"/>
              <a:buNone/>
              <a:defRPr sz="2000" i="1"/>
            </a:lvl1pPr>
            <a:lvl2pPr marL="1219151" lvl="1" indent="-448715" rtl="0">
              <a:lnSpc>
                <a:spcPct val="100000"/>
              </a:lnSpc>
              <a:spcBef>
                <a:spcPts val="0"/>
              </a:spcBef>
              <a:spcAft>
                <a:spcPts val="0"/>
              </a:spcAft>
              <a:buSzPts val="1700"/>
              <a:buChar char="○"/>
              <a:defRPr/>
            </a:lvl2pPr>
            <a:lvl3pPr marL="1828727" lvl="2" indent="-448715" rtl="0">
              <a:lnSpc>
                <a:spcPct val="100000"/>
              </a:lnSpc>
              <a:spcBef>
                <a:spcPts val="0"/>
              </a:spcBef>
              <a:spcAft>
                <a:spcPts val="0"/>
              </a:spcAft>
              <a:buSzPts val="1700"/>
              <a:buChar char="■"/>
              <a:defRPr/>
            </a:lvl3pPr>
            <a:lvl4pPr marL="2438302" lvl="3" indent="-448715" rtl="0">
              <a:lnSpc>
                <a:spcPct val="100000"/>
              </a:lnSpc>
              <a:spcBef>
                <a:spcPts val="0"/>
              </a:spcBef>
              <a:spcAft>
                <a:spcPts val="0"/>
              </a:spcAft>
              <a:buSzPts val="1700"/>
              <a:buChar char="●"/>
              <a:defRPr/>
            </a:lvl4pPr>
            <a:lvl5pPr marL="3047878" lvl="4" indent="-448715" rtl="0">
              <a:lnSpc>
                <a:spcPct val="100000"/>
              </a:lnSpc>
              <a:spcBef>
                <a:spcPts val="0"/>
              </a:spcBef>
              <a:spcAft>
                <a:spcPts val="0"/>
              </a:spcAft>
              <a:buSzPts val="1700"/>
              <a:buChar char="○"/>
              <a:defRPr/>
            </a:lvl5pPr>
            <a:lvl6pPr marL="3657454" lvl="5" indent="-448715" rtl="0">
              <a:lnSpc>
                <a:spcPct val="100000"/>
              </a:lnSpc>
              <a:spcBef>
                <a:spcPts val="0"/>
              </a:spcBef>
              <a:spcAft>
                <a:spcPts val="0"/>
              </a:spcAft>
              <a:buSzPts val="1700"/>
              <a:buChar char="■"/>
              <a:defRPr/>
            </a:lvl6pPr>
            <a:lvl7pPr marL="4267029" lvl="6" indent="-448715" rtl="0">
              <a:lnSpc>
                <a:spcPct val="100000"/>
              </a:lnSpc>
              <a:spcBef>
                <a:spcPts val="0"/>
              </a:spcBef>
              <a:spcAft>
                <a:spcPts val="0"/>
              </a:spcAft>
              <a:buSzPts val="1700"/>
              <a:buChar char="●"/>
              <a:defRPr/>
            </a:lvl7pPr>
            <a:lvl8pPr marL="4876605" lvl="7" indent="-448715" rtl="0">
              <a:lnSpc>
                <a:spcPct val="100000"/>
              </a:lnSpc>
              <a:spcBef>
                <a:spcPts val="0"/>
              </a:spcBef>
              <a:spcAft>
                <a:spcPts val="0"/>
              </a:spcAft>
              <a:buSzPts val="1700"/>
              <a:buChar char="○"/>
              <a:defRPr/>
            </a:lvl8pPr>
            <a:lvl9pPr marL="5486181" lvl="8" indent="-448715" rtl="0">
              <a:lnSpc>
                <a:spcPct val="100000"/>
              </a:lnSpc>
              <a:spcBef>
                <a:spcPts val="0"/>
              </a:spcBef>
              <a:spcAft>
                <a:spcPts val="0"/>
              </a:spcAft>
              <a:buSzPts val="1700"/>
              <a:buChar char="■"/>
              <a:defRPr/>
            </a:lvl9pPr>
          </a:lstStyle>
          <a:p>
            <a:endParaRPr/>
          </a:p>
        </p:txBody>
      </p:sp>
    </p:spTree>
    <p:extLst>
      <p:ext uri="{BB962C8B-B14F-4D97-AF65-F5344CB8AC3E}">
        <p14:creationId xmlns:p14="http://schemas.microsoft.com/office/powerpoint/2010/main" val="40270263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0"/>
        <p:cNvGrpSpPr/>
        <p:nvPr/>
      </p:nvGrpSpPr>
      <p:grpSpPr>
        <a:xfrm>
          <a:off x="0" y="0"/>
          <a:ext cx="0" cy="0"/>
          <a:chOff x="0" y="0"/>
          <a:chExt cx="0" cy="0"/>
        </a:xfrm>
      </p:grpSpPr>
      <p:sp>
        <p:nvSpPr>
          <p:cNvPr id="111" name="Google Shape;111;p2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12" name="Google Shape;112;p22"/>
          <p:cNvSpPr>
            <a:spLocks noGrp="1"/>
          </p:cNvSpPr>
          <p:nvPr>
            <p:ph type="pic" idx="2"/>
          </p:nvPr>
        </p:nvSpPr>
        <p:spPr>
          <a:xfrm>
            <a:off x="152400" y="153933"/>
            <a:ext cx="11887200" cy="6553200"/>
          </a:xfrm>
          <a:prstGeom prst="rect">
            <a:avLst/>
          </a:prstGeom>
          <a:noFill/>
          <a:ln>
            <a:noFill/>
          </a:ln>
          <a:effectLst>
            <a:outerShdw blurRad="57150" dist="19050" dir="5400000" algn="bl" rotWithShape="0">
              <a:srgbClr val="000000">
                <a:alpha val="50000"/>
              </a:srgbClr>
            </a:outerShdw>
          </a:effectLst>
        </p:spPr>
        <p:txBody>
          <a:bodyPr/>
          <a:lstStyle/>
          <a:p>
            <a:endParaRPr lang="en-US"/>
          </a:p>
        </p:txBody>
      </p:sp>
    </p:spTree>
    <p:extLst>
      <p:ext uri="{BB962C8B-B14F-4D97-AF65-F5344CB8AC3E}">
        <p14:creationId xmlns:p14="http://schemas.microsoft.com/office/powerpoint/2010/main" val="32221475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113"/>
        <p:cNvGrpSpPr/>
        <p:nvPr/>
      </p:nvGrpSpPr>
      <p:grpSpPr>
        <a:xfrm>
          <a:off x="0" y="0"/>
          <a:ext cx="0" cy="0"/>
          <a:chOff x="0" y="0"/>
          <a:chExt cx="0" cy="0"/>
        </a:xfrm>
      </p:grpSpPr>
      <p:sp>
        <p:nvSpPr>
          <p:cNvPr id="114" name="Google Shape;114;p2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904521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1" preserve="1">
  <p:cSld name="1_Blank 1">
    <p:bg>
      <p:bgPr>
        <a:solidFill>
          <a:srgbClr val="FFFFFF"/>
        </a:solidFill>
        <a:effectLst/>
      </p:bgPr>
    </p:bg>
    <p:spTree>
      <p:nvGrpSpPr>
        <p:cNvPr id="1" name="Shape 113"/>
        <p:cNvGrpSpPr/>
        <p:nvPr/>
      </p:nvGrpSpPr>
      <p:grpSpPr>
        <a:xfrm>
          <a:off x="0" y="0"/>
          <a:ext cx="0" cy="0"/>
          <a:chOff x="0" y="0"/>
          <a:chExt cx="0" cy="0"/>
        </a:xfrm>
      </p:grpSpPr>
      <p:sp>
        <p:nvSpPr>
          <p:cNvPr id="114" name="Google Shape;114;p2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8888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Gray">
    <p:spTree>
      <p:nvGrpSpPr>
        <p:cNvPr id="1" name=""/>
        <p:cNvGrpSpPr/>
        <p:nvPr/>
      </p:nvGrpSpPr>
      <p:grpSpPr>
        <a:xfrm>
          <a:off x="0" y="0"/>
          <a:ext cx="0" cy="0"/>
          <a:chOff x="0" y="0"/>
          <a:chExt cx="0" cy="0"/>
        </a:xfrm>
      </p:grpSpPr>
      <p:pic>
        <p:nvPicPr>
          <p:cNvPr id="17" name="Picture 16" descr="A group of people looking at a paper&#10;&#10;Description automatically generated with medium confidence">
            <a:extLst>
              <a:ext uri="{FF2B5EF4-FFF2-40B4-BE49-F238E27FC236}">
                <a16:creationId xmlns:a16="http://schemas.microsoft.com/office/drawing/2014/main" id="{0143B107-3F3A-B71D-AD72-C70408739150}"/>
              </a:ext>
            </a:extLst>
          </p:cNvPr>
          <p:cNvPicPr>
            <a:picLocks noChangeAspect="1"/>
          </p:cNvPicPr>
          <p:nvPr userDrawn="1"/>
        </p:nvPicPr>
        <p:blipFill>
          <a:blip r:embed="rId2">
            <a:alphaModFix amt="50000"/>
          </a:blip>
          <a:stretch>
            <a:fillRect/>
          </a:stretch>
        </p:blipFill>
        <p:spPr>
          <a:xfrm>
            <a:off x="-334982" y="0"/>
            <a:ext cx="12861961" cy="7231322"/>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97A3362E-B452-3FAE-EB06-FAECC2828F25}"/>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20" name="Text Placeholder 19">
            <a:extLst>
              <a:ext uri="{FF2B5EF4-FFF2-40B4-BE49-F238E27FC236}">
                <a16:creationId xmlns:a16="http://schemas.microsoft.com/office/drawing/2014/main" id="{EEA0850C-C781-0586-0C13-C90841B89497}"/>
              </a:ext>
            </a:extLst>
          </p:cNvPr>
          <p:cNvSpPr>
            <a:spLocks noGrp="1"/>
          </p:cNvSpPr>
          <p:nvPr>
            <p:ph type="body" sz="quarter" idx="11" hasCustomPrompt="1"/>
          </p:nvPr>
        </p:nvSpPr>
        <p:spPr>
          <a:xfrm>
            <a:off x="3701014" y="3130826"/>
            <a:ext cx="4789971" cy="1162878"/>
          </a:xfrm>
          <a:prstGeom prst="rect">
            <a:avLst/>
          </a:prstGeom>
        </p:spPr>
        <p:txBody>
          <a:bodyPr/>
          <a:lstStyle>
            <a:lvl1pPr marL="0" indent="0" algn="ctr">
              <a:buNone/>
              <a:defRPr sz="4400" b="1">
                <a:solidFill>
                  <a:schemeClr val="bg1"/>
                </a:solidFill>
                <a:latin typeface="Gentona Book" pitchFamily="2" charset="77"/>
              </a:defRPr>
            </a:lvl1pPr>
          </a:lstStyle>
          <a:p>
            <a:pPr lvl="0"/>
            <a:r>
              <a:rPr lang="en-US"/>
              <a:t>Click to add title</a:t>
            </a:r>
          </a:p>
        </p:txBody>
      </p:sp>
    </p:spTree>
    <p:extLst>
      <p:ext uri="{BB962C8B-B14F-4D97-AF65-F5344CB8AC3E}">
        <p14:creationId xmlns:p14="http://schemas.microsoft.com/office/powerpoint/2010/main" val="1964777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Gray">
    <p:spTree>
      <p:nvGrpSpPr>
        <p:cNvPr id="1" name=""/>
        <p:cNvGrpSpPr/>
        <p:nvPr/>
      </p:nvGrpSpPr>
      <p:grpSpPr>
        <a:xfrm>
          <a:off x="0" y="0"/>
          <a:ext cx="0" cy="0"/>
          <a:chOff x="0" y="0"/>
          <a:chExt cx="0" cy="0"/>
        </a:xfrm>
      </p:grpSpPr>
      <p:pic>
        <p:nvPicPr>
          <p:cNvPr id="17" name="Picture 16" descr="A person writing on a piece of paper&#10;&#10;Description automatically generated with low confidence">
            <a:extLst>
              <a:ext uri="{FF2B5EF4-FFF2-40B4-BE49-F238E27FC236}">
                <a16:creationId xmlns:a16="http://schemas.microsoft.com/office/drawing/2014/main" id="{6007C0F2-3935-D898-A238-A2A00F73F1D2}"/>
              </a:ext>
            </a:extLst>
          </p:cNvPr>
          <p:cNvPicPr>
            <a:picLocks noChangeAspect="1"/>
          </p:cNvPicPr>
          <p:nvPr userDrawn="1"/>
        </p:nvPicPr>
        <p:blipFill>
          <a:blip r:embed="rId2">
            <a:alphaModFix amt="50000"/>
          </a:blip>
          <a:stretch>
            <a:fillRect/>
          </a:stretch>
        </p:blipFill>
        <p:spPr>
          <a:xfrm>
            <a:off x="-224485" y="0"/>
            <a:ext cx="12888620" cy="7246311"/>
          </a:xfrm>
          <a:prstGeom prst="rect">
            <a:avLst/>
          </a:prstGeom>
        </p:spPr>
      </p:pic>
      <p:sp>
        <p:nvSpPr>
          <p:cNvPr id="12" name="Text Placeholder 19">
            <a:extLst>
              <a:ext uri="{FF2B5EF4-FFF2-40B4-BE49-F238E27FC236}">
                <a16:creationId xmlns:a16="http://schemas.microsoft.com/office/drawing/2014/main" id="{AB0FDAA3-55CC-D743-72FD-3DEF7D121659}"/>
              </a:ext>
            </a:extLst>
          </p:cNvPr>
          <p:cNvSpPr>
            <a:spLocks noGrp="1"/>
          </p:cNvSpPr>
          <p:nvPr>
            <p:ph type="body" sz="quarter" idx="11" hasCustomPrompt="1"/>
          </p:nvPr>
        </p:nvSpPr>
        <p:spPr>
          <a:xfrm>
            <a:off x="3701014" y="3130826"/>
            <a:ext cx="4789971" cy="1162878"/>
          </a:xfrm>
          <a:prstGeom prst="rect">
            <a:avLst/>
          </a:prstGeom>
        </p:spPr>
        <p:txBody>
          <a:bodyPr/>
          <a:lstStyle>
            <a:lvl1pPr marL="0" indent="0" algn="ctr">
              <a:buNone/>
              <a:defRPr sz="4400" b="1">
                <a:solidFill>
                  <a:schemeClr val="bg1"/>
                </a:solidFill>
                <a:latin typeface="Gentona Book" pitchFamily="2" charset="77"/>
              </a:defRPr>
            </a:lvl1pPr>
          </a:lstStyle>
          <a:p>
            <a:pPr lvl="0"/>
            <a:r>
              <a:rPr lang="en-US"/>
              <a:t>Click to add title</a:t>
            </a:r>
          </a:p>
        </p:txBody>
      </p:sp>
      <p:pic>
        <p:nvPicPr>
          <p:cNvPr id="13" name="Picture 12" descr="Text&#10;&#10;Description automatically generated with medium confidence">
            <a:extLst>
              <a:ext uri="{FF2B5EF4-FFF2-40B4-BE49-F238E27FC236}">
                <a16:creationId xmlns:a16="http://schemas.microsoft.com/office/drawing/2014/main" id="{730428DA-6E06-994E-7E23-3542B6989447}"/>
              </a:ext>
            </a:extLst>
          </p:cNvPr>
          <p:cNvPicPr>
            <a:picLocks noChangeAspect="1"/>
          </p:cNvPicPr>
          <p:nvPr userDrawn="1"/>
        </p:nvPicPr>
        <p:blipFill>
          <a:blip r:embed="rId3"/>
          <a:stretch>
            <a:fillRect/>
          </a:stretch>
        </p:blipFill>
        <p:spPr>
          <a:xfrm>
            <a:off x="221973" y="6485185"/>
            <a:ext cx="2269445" cy="471465"/>
          </a:xfrm>
          <a:prstGeom prst="rect">
            <a:avLst/>
          </a:prstGeom>
        </p:spPr>
      </p:pic>
    </p:spTree>
    <p:extLst>
      <p:ext uri="{BB962C8B-B14F-4D97-AF65-F5344CB8AC3E}">
        <p14:creationId xmlns:p14="http://schemas.microsoft.com/office/powerpoint/2010/main" val="111874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Gray">
    <p:spTree>
      <p:nvGrpSpPr>
        <p:cNvPr id="1" name=""/>
        <p:cNvGrpSpPr/>
        <p:nvPr/>
      </p:nvGrpSpPr>
      <p:grpSpPr>
        <a:xfrm>
          <a:off x="0" y="0"/>
          <a:ext cx="0" cy="0"/>
          <a:chOff x="0" y="0"/>
          <a:chExt cx="0" cy="0"/>
        </a:xfrm>
      </p:grpSpPr>
      <p:pic>
        <p:nvPicPr>
          <p:cNvPr id="12" name="Picture 11" descr="A group of people sitting at a table looking at a computer&#10;&#10;Description automatically generated with low confidence">
            <a:extLst>
              <a:ext uri="{FF2B5EF4-FFF2-40B4-BE49-F238E27FC236}">
                <a16:creationId xmlns:a16="http://schemas.microsoft.com/office/drawing/2014/main" id="{F8635A5D-F284-E801-48A7-8FBF94DC6334}"/>
              </a:ext>
            </a:extLst>
          </p:cNvPr>
          <p:cNvPicPr>
            <a:picLocks noChangeAspect="1"/>
          </p:cNvPicPr>
          <p:nvPr userDrawn="1"/>
        </p:nvPicPr>
        <p:blipFill>
          <a:blip r:embed="rId2">
            <a:alphaModFix amt="50000"/>
          </a:blip>
          <a:stretch>
            <a:fillRect/>
          </a:stretch>
        </p:blipFill>
        <p:spPr>
          <a:xfrm>
            <a:off x="-389802" y="-147048"/>
            <a:ext cx="12721045" cy="7152095"/>
          </a:xfrm>
          <a:prstGeom prst="rect">
            <a:avLst/>
          </a:prstGeom>
        </p:spPr>
      </p:pic>
      <p:sp>
        <p:nvSpPr>
          <p:cNvPr id="15" name="Text Placeholder 19">
            <a:extLst>
              <a:ext uri="{FF2B5EF4-FFF2-40B4-BE49-F238E27FC236}">
                <a16:creationId xmlns:a16="http://schemas.microsoft.com/office/drawing/2014/main" id="{01011986-62C2-1275-087E-D16E08EC5C5E}"/>
              </a:ext>
            </a:extLst>
          </p:cNvPr>
          <p:cNvSpPr>
            <a:spLocks noGrp="1"/>
          </p:cNvSpPr>
          <p:nvPr>
            <p:ph type="body" sz="quarter" idx="11" hasCustomPrompt="1"/>
          </p:nvPr>
        </p:nvSpPr>
        <p:spPr>
          <a:xfrm>
            <a:off x="3701014" y="3130826"/>
            <a:ext cx="4789971" cy="1162878"/>
          </a:xfrm>
          <a:prstGeom prst="rect">
            <a:avLst/>
          </a:prstGeom>
        </p:spPr>
        <p:txBody>
          <a:bodyPr/>
          <a:lstStyle>
            <a:lvl1pPr marL="0" indent="0" algn="ctr">
              <a:buNone/>
              <a:defRPr sz="4400" b="1">
                <a:solidFill>
                  <a:schemeClr val="bg1"/>
                </a:solidFill>
                <a:latin typeface="Gentona Book" pitchFamily="2" charset="77"/>
              </a:defRPr>
            </a:lvl1pPr>
          </a:lstStyle>
          <a:p>
            <a:pPr lvl="0"/>
            <a:r>
              <a:rPr lang="en-US"/>
              <a:t>Click to add title</a:t>
            </a:r>
          </a:p>
        </p:txBody>
      </p:sp>
      <p:pic>
        <p:nvPicPr>
          <p:cNvPr id="17" name="Picture 16" descr="Text&#10;&#10;Description automatically generated with medium confidence">
            <a:extLst>
              <a:ext uri="{FF2B5EF4-FFF2-40B4-BE49-F238E27FC236}">
                <a16:creationId xmlns:a16="http://schemas.microsoft.com/office/drawing/2014/main" id="{7F9FD6F0-5271-8C8C-6A4C-EBAC9A130661}"/>
              </a:ext>
            </a:extLst>
          </p:cNvPr>
          <p:cNvPicPr>
            <a:picLocks noChangeAspect="1"/>
          </p:cNvPicPr>
          <p:nvPr userDrawn="1"/>
        </p:nvPicPr>
        <p:blipFill>
          <a:blip r:embed="rId3"/>
          <a:stretch>
            <a:fillRect/>
          </a:stretch>
        </p:blipFill>
        <p:spPr>
          <a:xfrm>
            <a:off x="69573" y="6332785"/>
            <a:ext cx="2269445" cy="471465"/>
          </a:xfrm>
          <a:prstGeom prst="rect">
            <a:avLst/>
          </a:prstGeom>
        </p:spPr>
      </p:pic>
    </p:spTree>
    <p:extLst>
      <p:ext uri="{BB962C8B-B14F-4D97-AF65-F5344CB8AC3E}">
        <p14:creationId xmlns:p14="http://schemas.microsoft.com/office/powerpoint/2010/main" val="2737521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5" Type="http://schemas.openxmlformats.org/officeDocument/2006/relationships/theme" Target="../theme/theme2.xml"/><Relationship Id="rId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34" Type="http://schemas.openxmlformats.org/officeDocument/2006/relationships/slideLayout" Target="../slideLayouts/slideLayout64.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slideLayout" Target="../slideLayouts/slideLayout63.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slideLayout" Target="../slideLayouts/slideLayout62.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slideLayout" Target="../slideLayouts/slideLayout61.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35" Type="http://schemas.openxmlformats.org/officeDocument/2006/relationships/theme" Target="../theme/theme3.xml"/><Relationship Id="rId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4E4E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490420"/>
      </p:ext>
    </p:extLst>
  </p:cSld>
  <p:clrMap bg1="lt1" tx1="dk1" bg2="lt2" tx2="dk2" accent1="accent1" accent2="accent2" accent3="accent3" accent4="accent4" accent5="accent5" accent6="accent6" hlink="hlink" folHlink="folHlink"/>
  <p:sldLayoutIdLst>
    <p:sldLayoutId id="2147483698" r:id="rId1"/>
    <p:sldLayoutId id="2147483723" r:id="rId2"/>
    <p:sldLayoutId id="2147483746" r:id="rId3"/>
    <p:sldLayoutId id="2147483724" r:id="rId4"/>
    <p:sldLayoutId id="2147483725" r:id="rId5"/>
    <p:sldLayoutId id="2147483734" r:id="rId6"/>
    <p:sldLayoutId id="2147483737" r:id="rId7"/>
    <p:sldLayoutId id="2147483739" r:id="rId8"/>
    <p:sldLayoutId id="2147483736" r:id="rId9"/>
    <p:sldLayoutId id="2147483738" r:id="rId10"/>
    <p:sldLayoutId id="2147483741" r:id="rId11"/>
    <p:sldLayoutId id="2147483735" r:id="rId12"/>
    <p:sldLayoutId id="2147483712" r:id="rId13"/>
    <p:sldLayoutId id="2147483710" r:id="rId14"/>
    <p:sldLayoutId id="2147483744" r:id="rId15"/>
    <p:sldLayoutId id="2147483706" r:id="rId16"/>
    <p:sldLayoutId id="2147483707" r:id="rId17"/>
    <p:sldLayoutId id="2147483708" r:id="rId18"/>
    <p:sldLayoutId id="2147483713" r:id="rId19"/>
    <p:sldLayoutId id="2147483715" r:id="rId20"/>
    <p:sldLayoutId id="2147483740" r:id="rId21"/>
    <p:sldLayoutId id="2147483742" r:id="rId22"/>
    <p:sldLayoutId id="2147483743" r:id="rId23"/>
    <p:sldLayoutId id="2147483782" r:id="rId24"/>
    <p:sldLayoutId id="2147483783" r:id="rId25"/>
    <p:sldLayoutId id="2147483784"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A4821C-4674-2CAC-FF2F-09C1DED165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EB25C0-F5B0-1F23-3C33-EE40CACD7B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325DF0-2F86-F306-C42A-78C6EE622E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9A099E-6C36-A644-8291-D5730EFDDBDA}" type="datetimeFigureOut">
              <a:rPr lang="en-US" smtClean="0"/>
              <a:t>3/26/26</a:t>
            </a:fld>
            <a:endParaRPr lang="en-US"/>
          </a:p>
        </p:txBody>
      </p:sp>
      <p:sp>
        <p:nvSpPr>
          <p:cNvPr id="5" name="Footer Placeholder 4">
            <a:extLst>
              <a:ext uri="{FF2B5EF4-FFF2-40B4-BE49-F238E27FC236}">
                <a16:creationId xmlns:a16="http://schemas.microsoft.com/office/drawing/2014/main" id="{EE95680B-4852-79DC-1C09-8F75150F2C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D1AF84-BC3B-D96D-636E-39796605B6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E82B07-AA10-C440-BC38-1CF47E89C733}" type="slidenum">
              <a:rPr lang="en-US" smtClean="0"/>
              <a:t>‹#›</a:t>
            </a:fld>
            <a:endParaRPr lang="en-US"/>
          </a:p>
        </p:txBody>
      </p:sp>
    </p:spTree>
    <p:extLst>
      <p:ext uri="{BB962C8B-B14F-4D97-AF65-F5344CB8AC3E}">
        <p14:creationId xmlns:p14="http://schemas.microsoft.com/office/powerpoint/2010/main" val="757877788"/>
      </p:ext>
    </p:extLst>
  </p:cSld>
  <p:clrMap bg1="lt1" tx1="dk1" bg2="lt2" tx2="dk2" accent1="accent1" accent2="accent2" accent3="accent3" accent4="accent4" accent5="accent5" accent6="accent6" hlink="hlink" folHlink="folHlink"/>
  <p:sldLayoutIdLst>
    <p:sldLayoutId id="2147483730" r:id="rId1"/>
    <p:sldLayoutId id="2147483727" r:id="rId2"/>
    <p:sldLayoutId id="2147483728" r:id="rId3"/>
    <p:sldLayoutId id="214748373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0" y="182880"/>
            <a:ext cx="12192000" cy="731600"/>
          </a:xfrm>
          <a:prstGeom prst="rect">
            <a:avLst/>
          </a:prstGeom>
          <a:noFill/>
          <a:ln>
            <a:noFill/>
          </a:ln>
        </p:spPr>
        <p:txBody>
          <a:bodyPr spcFirstLastPara="1" wrap="square" lIns="182875" tIns="91425" rIns="182875" bIns="91425" anchor="ctr" anchorCtr="0">
            <a:noAutofit/>
          </a:bodyPr>
          <a:lstStyle>
            <a:lvl1pPr marL="0" marR="0" lvl="0" indent="0" algn="l" rtl="0">
              <a:lnSpc>
                <a:spcPct val="100000"/>
              </a:lnSpc>
              <a:spcBef>
                <a:spcPts val="0"/>
              </a:spcBef>
              <a:spcAft>
                <a:spcPts val="0"/>
              </a:spcAft>
              <a:buClr>
                <a:schemeClr val="dk1"/>
              </a:buClr>
              <a:buSzPts val="3000"/>
              <a:buFont typeface="Calibri"/>
              <a:buNone/>
              <a:defRPr sz="3000">
                <a:solidFill>
                  <a:schemeClr val="dk1"/>
                </a:solidFill>
                <a:latin typeface="Calibri"/>
                <a:ea typeface="Calibri"/>
                <a:cs typeface="Calibri"/>
                <a:sym typeface="Calibri"/>
              </a:defRPr>
            </a:lvl1pPr>
            <a:lvl2pPr lvl="1" rtl="0">
              <a:spcBef>
                <a:spcPts val="0"/>
              </a:spcBef>
              <a:spcAft>
                <a:spcPts val="0"/>
              </a:spcAft>
              <a:buClr>
                <a:schemeClr val="dk1"/>
              </a:buClr>
              <a:buSzPts val="2800"/>
              <a:buNone/>
              <a:defRPr sz="2800">
                <a:solidFill>
                  <a:schemeClr val="dk1"/>
                </a:solidFill>
                <a:highlight>
                  <a:schemeClr val="dk1"/>
                </a:highlight>
              </a:defRPr>
            </a:lvl2pPr>
            <a:lvl3pPr lvl="2" rtl="0">
              <a:spcBef>
                <a:spcPts val="0"/>
              </a:spcBef>
              <a:spcAft>
                <a:spcPts val="0"/>
              </a:spcAft>
              <a:buClr>
                <a:schemeClr val="dk1"/>
              </a:buClr>
              <a:buSzPts val="2800"/>
              <a:buNone/>
              <a:defRPr sz="2800">
                <a:solidFill>
                  <a:schemeClr val="dk1"/>
                </a:solidFill>
                <a:highlight>
                  <a:schemeClr val="dk1"/>
                </a:highlight>
              </a:defRPr>
            </a:lvl3pPr>
            <a:lvl4pPr lvl="3" rtl="0">
              <a:spcBef>
                <a:spcPts val="0"/>
              </a:spcBef>
              <a:spcAft>
                <a:spcPts val="0"/>
              </a:spcAft>
              <a:buClr>
                <a:schemeClr val="dk1"/>
              </a:buClr>
              <a:buSzPts val="2800"/>
              <a:buNone/>
              <a:defRPr sz="2800">
                <a:solidFill>
                  <a:schemeClr val="dk1"/>
                </a:solidFill>
                <a:highlight>
                  <a:schemeClr val="dk1"/>
                </a:highlight>
              </a:defRPr>
            </a:lvl4pPr>
            <a:lvl5pPr lvl="4" rtl="0">
              <a:spcBef>
                <a:spcPts val="0"/>
              </a:spcBef>
              <a:spcAft>
                <a:spcPts val="0"/>
              </a:spcAft>
              <a:buClr>
                <a:schemeClr val="dk1"/>
              </a:buClr>
              <a:buSzPts val="2800"/>
              <a:buNone/>
              <a:defRPr sz="2800">
                <a:solidFill>
                  <a:schemeClr val="dk1"/>
                </a:solidFill>
                <a:highlight>
                  <a:schemeClr val="dk1"/>
                </a:highlight>
              </a:defRPr>
            </a:lvl5pPr>
            <a:lvl6pPr lvl="5" rtl="0">
              <a:spcBef>
                <a:spcPts val="0"/>
              </a:spcBef>
              <a:spcAft>
                <a:spcPts val="0"/>
              </a:spcAft>
              <a:buClr>
                <a:schemeClr val="dk1"/>
              </a:buClr>
              <a:buSzPts val="2800"/>
              <a:buNone/>
              <a:defRPr sz="2800">
                <a:solidFill>
                  <a:schemeClr val="dk1"/>
                </a:solidFill>
                <a:highlight>
                  <a:schemeClr val="dk1"/>
                </a:highlight>
              </a:defRPr>
            </a:lvl6pPr>
            <a:lvl7pPr lvl="6" rtl="0">
              <a:spcBef>
                <a:spcPts val="0"/>
              </a:spcBef>
              <a:spcAft>
                <a:spcPts val="0"/>
              </a:spcAft>
              <a:buClr>
                <a:schemeClr val="dk1"/>
              </a:buClr>
              <a:buSzPts val="2800"/>
              <a:buNone/>
              <a:defRPr sz="2800">
                <a:solidFill>
                  <a:schemeClr val="dk1"/>
                </a:solidFill>
                <a:highlight>
                  <a:schemeClr val="dk1"/>
                </a:highlight>
              </a:defRPr>
            </a:lvl7pPr>
            <a:lvl8pPr lvl="7" rtl="0">
              <a:spcBef>
                <a:spcPts val="0"/>
              </a:spcBef>
              <a:spcAft>
                <a:spcPts val="0"/>
              </a:spcAft>
              <a:buClr>
                <a:schemeClr val="dk1"/>
              </a:buClr>
              <a:buSzPts val="2800"/>
              <a:buNone/>
              <a:defRPr sz="2800">
                <a:solidFill>
                  <a:schemeClr val="dk1"/>
                </a:solidFill>
                <a:highlight>
                  <a:schemeClr val="dk1"/>
                </a:highlight>
              </a:defRPr>
            </a:lvl8pPr>
            <a:lvl9pPr lvl="8" rtl="0">
              <a:spcBef>
                <a:spcPts val="0"/>
              </a:spcBef>
              <a:spcAft>
                <a:spcPts val="0"/>
              </a:spcAft>
              <a:buClr>
                <a:schemeClr val="dk1"/>
              </a:buClr>
              <a:buSzPts val="2800"/>
              <a:buNone/>
              <a:defRPr sz="2800">
                <a:solidFill>
                  <a:schemeClr val="dk1"/>
                </a:solidFill>
                <a:highlight>
                  <a:schemeClr val="dk1"/>
                </a:highlight>
              </a:defRPr>
            </a:lvl9pPr>
          </a:lstStyle>
          <a:p>
            <a:endParaRPr/>
          </a:p>
        </p:txBody>
      </p:sp>
      <p:sp>
        <p:nvSpPr>
          <p:cNvPr id="7" name="Google Shape;7;p1"/>
          <p:cNvSpPr txBox="1">
            <a:spLocks noGrp="1"/>
          </p:cNvSpPr>
          <p:nvPr>
            <p:ph type="body" idx="1"/>
          </p:nvPr>
        </p:nvSpPr>
        <p:spPr>
          <a:xfrm>
            <a:off x="0" y="975360"/>
            <a:ext cx="12192000" cy="4876800"/>
          </a:xfrm>
          <a:prstGeom prst="rect">
            <a:avLst/>
          </a:prstGeom>
          <a:noFill/>
          <a:ln>
            <a:noFill/>
          </a:ln>
        </p:spPr>
        <p:txBody>
          <a:bodyPr spcFirstLastPara="1" wrap="square" lIns="182875" tIns="182875" rIns="182875" bIns="182875" anchor="t" anchorCtr="0">
            <a:noAutofit/>
          </a:bodyPr>
          <a:lstStyle>
            <a:lvl1pPr marL="457200" lvl="0" indent="-361950">
              <a:lnSpc>
                <a:spcPct val="115000"/>
              </a:lnSpc>
              <a:spcBef>
                <a:spcPts val="0"/>
              </a:spcBef>
              <a:spcAft>
                <a:spcPts val="0"/>
              </a:spcAft>
              <a:buClr>
                <a:schemeClr val="dk1"/>
              </a:buClr>
              <a:buSzPts val="2100"/>
              <a:buFont typeface="Calibri"/>
              <a:buChar char="●"/>
              <a:defRPr sz="2100">
                <a:solidFill>
                  <a:schemeClr val="dk1"/>
                </a:solidFill>
                <a:latin typeface="Calibri"/>
                <a:ea typeface="Calibri"/>
                <a:cs typeface="Calibri"/>
                <a:sym typeface="Calibri"/>
              </a:defRPr>
            </a:lvl1pPr>
            <a:lvl2pPr marL="914400" lvl="1" indent="-336550">
              <a:lnSpc>
                <a:spcPct val="115000"/>
              </a:lnSpc>
              <a:spcBef>
                <a:spcPts val="0"/>
              </a:spcBef>
              <a:spcAft>
                <a:spcPts val="0"/>
              </a:spcAft>
              <a:buClr>
                <a:schemeClr val="dk1"/>
              </a:buClr>
              <a:buSzPts val="1700"/>
              <a:buFont typeface="Calibri"/>
              <a:buChar char="○"/>
              <a:defRPr sz="1700">
                <a:solidFill>
                  <a:schemeClr val="dk1"/>
                </a:solidFill>
                <a:latin typeface="Calibri"/>
                <a:ea typeface="Calibri"/>
                <a:cs typeface="Calibri"/>
                <a:sym typeface="Calibri"/>
              </a:defRPr>
            </a:lvl2pPr>
            <a:lvl3pPr marL="1371600" lvl="2" indent="-336550">
              <a:lnSpc>
                <a:spcPct val="115000"/>
              </a:lnSpc>
              <a:spcBef>
                <a:spcPts val="0"/>
              </a:spcBef>
              <a:spcAft>
                <a:spcPts val="0"/>
              </a:spcAft>
              <a:buClr>
                <a:schemeClr val="dk1"/>
              </a:buClr>
              <a:buSzPts val="1700"/>
              <a:buFont typeface="Calibri"/>
              <a:buChar char="■"/>
              <a:defRPr sz="1700">
                <a:solidFill>
                  <a:schemeClr val="dk1"/>
                </a:solidFill>
                <a:latin typeface="Calibri"/>
                <a:ea typeface="Calibri"/>
                <a:cs typeface="Calibri"/>
                <a:sym typeface="Calibri"/>
              </a:defRPr>
            </a:lvl3pPr>
            <a:lvl4pPr marL="1828800" lvl="3" indent="-336550">
              <a:lnSpc>
                <a:spcPct val="115000"/>
              </a:lnSpc>
              <a:spcBef>
                <a:spcPts val="0"/>
              </a:spcBef>
              <a:spcAft>
                <a:spcPts val="0"/>
              </a:spcAft>
              <a:buClr>
                <a:schemeClr val="dk1"/>
              </a:buClr>
              <a:buSzPts val="1700"/>
              <a:buFont typeface="Calibri"/>
              <a:buChar char="●"/>
              <a:defRPr sz="1700">
                <a:solidFill>
                  <a:schemeClr val="dk1"/>
                </a:solidFill>
                <a:latin typeface="Calibri"/>
                <a:ea typeface="Calibri"/>
                <a:cs typeface="Calibri"/>
                <a:sym typeface="Calibri"/>
              </a:defRPr>
            </a:lvl4pPr>
            <a:lvl5pPr marL="2286000" lvl="4" indent="-336550">
              <a:lnSpc>
                <a:spcPct val="115000"/>
              </a:lnSpc>
              <a:spcBef>
                <a:spcPts val="0"/>
              </a:spcBef>
              <a:spcAft>
                <a:spcPts val="0"/>
              </a:spcAft>
              <a:buClr>
                <a:schemeClr val="dk1"/>
              </a:buClr>
              <a:buSzPts val="1700"/>
              <a:buFont typeface="Calibri"/>
              <a:buChar char="○"/>
              <a:defRPr sz="1700">
                <a:solidFill>
                  <a:schemeClr val="dk1"/>
                </a:solidFill>
                <a:latin typeface="Calibri"/>
                <a:ea typeface="Calibri"/>
                <a:cs typeface="Calibri"/>
                <a:sym typeface="Calibri"/>
              </a:defRPr>
            </a:lvl5pPr>
            <a:lvl6pPr marL="2743200" lvl="5" indent="-336550">
              <a:lnSpc>
                <a:spcPct val="115000"/>
              </a:lnSpc>
              <a:spcBef>
                <a:spcPts val="0"/>
              </a:spcBef>
              <a:spcAft>
                <a:spcPts val="0"/>
              </a:spcAft>
              <a:buClr>
                <a:schemeClr val="dk1"/>
              </a:buClr>
              <a:buSzPts val="1700"/>
              <a:buFont typeface="Calibri"/>
              <a:buChar char="■"/>
              <a:defRPr sz="1700">
                <a:solidFill>
                  <a:schemeClr val="dk1"/>
                </a:solidFill>
                <a:latin typeface="Calibri"/>
                <a:ea typeface="Calibri"/>
                <a:cs typeface="Calibri"/>
                <a:sym typeface="Calibri"/>
              </a:defRPr>
            </a:lvl6pPr>
            <a:lvl7pPr marL="3200400" lvl="6" indent="-336550">
              <a:lnSpc>
                <a:spcPct val="115000"/>
              </a:lnSpc>
              <a:spcBef>
                <a:spcPts val="0"/>
              </a:spcBef>
              <a:spcAft>
                <a:spcPts val="0"/>
              </a:spcAft>
              <a:buClr>
                <a:schemeClr val="dk1"/>
              </a:buClr>
              <a:buSzPts val="1700"/>
              <a:buFont typeface="Calibri"/>
              <a:buChar char="●"/>
              <a:defRPr sz="1700">
                <a:solidFill>
                  <a:schemeClr val="dk1"/>
                </a:solidFill>
                <a:latin typeface="Calibri"/>
                <a:ea typeface="Calibri"/>
                <a:cs typeface="Calibri"/>
                <a:sym typeface="Calibri"/>
              </a:defRPr>
            </a:lvl7pPr>
            <a:lvl8pPr marL="3657600" lvl="7" indent="-336550">
              <a:lnSpc>
                <a:spcPct val="115000"/>
              </a:lnSpc>
              <a:spcBef>
                <a:spcPts val="0"/>
              </a:spcBef>
              <a:spcAft>
                <a:spcPts val="0"/>
              </a:spcAft>
              <a:buClr>
                <a:schemeClr val="dk1"/>
              </a:buClr>
              <a:buSzPts val="1700"/>
              <a:buFont typeface="Calibri"/>
              <a:buChar char="○"/>
              <a:defRPr sz="1700">
                <a:solidFill>
                  <a:schemeClr val="dk1"/>
                </a:solidFill>
                <a:latin typeface="Calibri"/>
                <a:ea typeface="Calibri"/>
                <a:cs typeface="Calibri"/>
                <a:sym typeface="Calibri"/>
              </a:defRPr>
            </a:lvl8pPr>
            <a:lvl9pPr marL="4114800" lvl="8" indent="-336550">
              <a:lnSpc>
                <a:spcPct val="115000"/>
              </a:lnSpc>
              <a:spcBef>
                <a:spcPts val="0"/>
              </a:spcBef>
              <a:spcAft>
                <a:spcPts val="0"/>
              </a:spcAft>
              <a:buClr>
                <a:schemeClr val="dk1"/>
              </a:buClr>
              <a:buSzPts val="1700"/>
              <a:buFont typeface="Calibri"/>
              <a:buChar char="■"/>
              <a:defRPr sz="1700">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18387758"/>
      </p:ext>
    </p:extLst>
  </p:cSld>
  <p:clrMap bg1="lt1" tx1="dk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 id="2147483768" r:id="rId21"/>
    <p:sldLayoutId id="2147483769" r:id="rId22"/>
    <p:sldLayoutId id="2147483770" r:id="rId23"/>
    <p:sldLayoutId id="2147483771" r:id="rId24"/>
    <p:sldLayoutId id="2147483772" r:id="rId25"/>
    <p:sldLayoutId id="2147483773" r:id="rId26"/>
    <p:sldLayoutId id="2147483774" r:id="rId27"/>
    <p:sldLayoutId id="2147483775" r:id="rId28"/>
    <p:sldLayoutId id="2147483776" r:id="rId29"/>
    <p:sldLayoutId id="2147483777" r:id="rId30"/>
    <p:sldLayoutId id="2147483778" r:id="rId31"/>
    <p:sldLayoutId id="2147483779" r:id="rId32"/>
    <p:sldLayoutId id="2147483780" r:id="rId33"/>
    <p:sldLayoutId id="2147483781"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3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E46962"/>
          </p15:clr>
        </p15:guide>
        <p15:guide id="2" pos="3840">
          <p15:clr>
            <a:srgbClr val="E46962"/>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openxmlformats.org/officeDocument/2006/relationships/image" Target="../media/image50.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26.xml"/><Relationship Id="rId5" Type="http://schemas.openxmlformats.org/officeDocument/2006/relationships/hyperlink" Target="https://drive.google.com/file/d/1EKq5VQmlaiIJ18DAORmXiRDJerEZlaGA/view?usp=sharing" TargetMode="External"/><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hyperlink" Target="mailto:jason.sutliff@cambridgecsd.org" TargetMode="External"/><Relationship Id="rId7"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mailto:mrh2836s@MissouriState.edu" TargetMode="External"/><Relationship Id="rId11" Type="http://schemas.openxmlformats.org/officeDocument/2006/relationships/image" Target="../media/image65.jpeg"/><Relationship Id="rId5" Type="http://schemas.openxmlformats.org/officeDocument/2006/relationships/hyperlink" Target="mailto:abigail.wray@hollisterschools.com" TargetMode="External"/><Relationship Id="rId10" Type="http://schemas.openxmlformats.org/officeDocument/2006/relationships/image" Target="../media/image64.jpeg"/><Relationship Id="rId4" Type="http://schemas.openxmlformats.org/officeDocument/2006/relationships/hyperlink" Target="mailto:olivia.stanzl@cambridgecsd.org" TargetMode="External"/><Relationship Id="rId9" Type="http://schemas.openxmlformats.org/officeDocument/2006/relationships/image" Target="../media/image63.jpeg"/></Relationships>
</file>

<file path=ppt/slides/_rels/slide1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aberner@air.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mailto:colleen@edhubny.or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hyperlink" Target="mailto:KaleighPickett@MissouriState.edu" TargetMode="External"/><Relationship Id="rId4" Type="http://schemas.openxmlformats.org/officeDocument/2006/relationships/image" Target="../media/image48.jpe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B3657-3256-9EC7-8078-7CBB646A8C7B}"/>
              </a:ext>
            </a:extLst>
          </p:cNvPr>
          <p:cNvSpPr>
            <a:spLocks noGrp="1"/>
          </p:cNvSpPr>
          <p:nvPr>
            <p:ph type="title"/>
          </p:nvPr>
        </p:nvSpPr>
        <p:spPr>
          <a:xfrm>
            <a:off x="433388" y="1297778"/>
            <a:ext cx="11219818" cy="2424463"/>
          </a:xfrm>
        </p:spPr>
        <p:txBody>
          <a:bodyPr lIns="91440" tIns="45720" rIns="91440" bIns="45720" anchor="b" anchorCtr="0">
            <a:noAutofit/>
          </a:bodyPr>
          <a:lstStyle/>
          <a:p>
            <a:pPr algn="ctr"/>
            <a:r>
              <a:rPr lang="en-US" sz="5400" b="1" dirty="0">
                <a:latin typeface="Gentona Book"/>
              </a:rPr>
              <a:t>Preparing Special Education Teachers Through Registered Teacher Apprenticeships</a:t>
            </a:r>
            <a:endParaRPr lang="en-US" sz="5400" dirty="0">
              <a:latin typeface="Gentona Book"/>
            </a:endParaRPr>
          </a:p>
        </p:txBody>
      </p:sp>
      <p:sp>
        <p:nvSpPr>
          <p:cNvPr id="3" name="Content Placeholder 2">
            <a:extLst>
              <a:ext uri="{FF2B5EF4-FFF2-40B4-BE49-F238E27FC236}">
                <a16:creationId xmlns:a16="http://schemas.microsoft.com/office/drawing/2014/main" id="{6C1B1BCE-349D-B14F-FD11-C2D7C7BF9231}"/>
              </a:ext>
            </a:extLst>
          </p:cNvPr>
          <p:cNvSpPr>
            <a:spLocks noGrp="1"/>
          </p:cNvSpPr>
          <p:nvPr>
            <p:ph sz="quarter" idx="10"/>
          </p:nvPr>
        </p:nvSpPr>
        <p:spPr>
          <a:xfrm>
            <a:off x="433388" y="4340646"/>
            <a:ext cx="11219636" cy="1486414"/>
          </a:xfrm>
        </p:spPr>
        <p:txBody>
          <a:bodyPr lIns="91440" tIns="45720" rIns="91440" bIns="45720" anchor="t"/>
          <a:lstStyle/>
          <a:p>
            <a:pPr algn="ctr">
              <a:buNone/>
            </a:pPr>
            <a:r>
              <a:rPr lang="en-US" sz="3200">
                <a:latin typeface="Gentona Book"/>
              </a:rPr>
              <a:t>An Affinity Group hosted by the CEEDAR Center</a:t>
            </a:r>
          </a:p>
          <a:p>
            <a:pPr marL="0" indent="0">
              <a:buNone/>
            </a:pPr>
            <a:endParaRPr lang="en-US"/>
          </a:p>
        </p:txBody>
      </p:sp>
      <p:cxnSp>
        <p:nvCxnSpPr>
          <p:cNvPr id="5" name="Straight Connector 4">
            <a:extLst>
              <a:ext uri="{FF2B5EF4-FFF2-40B4-BE49-F238E27FC236}">
                <a16:creationId xmlns:a16="http://schemas.microsoft.com/office/drawing/2014/main" id="{4CC1486F-1EBE-D32F-86AA-3532CCA08C22}"/>
              </a:ext>
              <a:ext uri="{C183D7F6-B498-43B3-948B-1728B52AA6E4}">
                <adec:decorative xmlns:adec="http://schemas.microsoft.com/office/drawing/2017/decorative" val="1"/>
              </a:ext>
            </a:extLst>
          </p:cNvPr>
          <p:cNvCxnSpPr/>
          <p:nvPr/>
        </p:nvCxnSpPr>
        <p:spPr>
          <a:xfrm>
            <a:off x="433388" y="4031443"/>
            <a:ext cx="11219636" cy="0"/>
          </a:xfrm>
          <a:prstGeom prst="line">
            <a:avLst/>
          </a:prstGeom>
          <a:ln w="76200">
            <a:solidFill>
              <a:srgbClr val="2995CF"/>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22737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17">
            <a:extLst>
              <a:ext uri="{C183D7F6-B498-43B3-948B-1728B52AA6E4}">
                <adec:decorative xmlns:adec="http://schemas.microsoft.com/office/drawing/2017/decorative" val="1"/>
              </a:ext>
            </a:extLst>
          </p:cNvPr>
          <p:cNvPicPr preferRelativeResize="0"/>
          <p:nvPr/>
        </p:nvPicPr>
        <p:blipFill rotWithShape="1">
          <a:blip r:embed="rId3">
            <a:alphaModFix amt="20000"/>
            <a:extLst>
              <a:ext uri="{BEBA8EAE-BF5A-486C-A8C5-ECC9F3942E4B}">
                <a14:imgProps xmlns:a14="http://schemas.microsoft.com/office/drawing/2010/main">
                  <a14:imgLayer r:embed="rId4">
                    <a14:imgEffect>
                      <a14:colorTemperature colorTemp="4700"/>
                    </a14:imgEffect>
                  </a14:imgLayer>
                </a14:imgProps>
              </a:ext>
            </a:extLst>
          </a:blip>
          <a:srcRect l="853" t="826" b="826"/>
          <a:stretch/>
        </p:blipFill>
        <p:spPr>
          <a:xfrm>
            <a:off x="1" y="1"/>
            <a:ext cx="12192004" cy="6824932"/>
          </a:xfrm>
          <a:prstGeom prst="rect">
            <a:avLst/>
          </a:prstGeom>
          <a:noFill/>
          <a:ln>
            <a:noFill/>
          </a:ln>
        </p:spPr>
      </p:pic>
      <p:sp>
        <p:nvSpPr>
          <p:cNvPr id="87" name="Google Shape;87;p17">
            <a:extLst>
              <a:ext uri="{C183D7F6-B498-43B3-948B-1728B52AA6E4}">
                <adec:decorative xmlns:adec="http://schemas.microsoft.com/office/drawing/2017/decorative" val="1"/>
              </a:ext>
            </a:extLst>
          </p:cNvPr>
          <p:cNvSpPr txBox="1"/>
          <p:nvPr/>
        </p:nvSpPr>
        <p:spPr>
          <a:xfrm>
            <a:off x="0" y="2450992"/>
            <a:ext cx="12192000" cy="2760000"/>
          </a:xfrm>
          <a:prstGeom prst="rect">
            <a:avLst/>
          </a:prstGeom>
          <a:solidFill>
            <a:srgbClr val="6FA8DC">
              <a:alpha val="26249"/>
            </a:srgbClr>
          </a:solidFill>
          <a:ln>
            <a:noFill/>
          </a:ln>
        </p:spPr>
        <p:txBody>
          <a:bodyPr spcFirstLastPara="1" wrap="square" lIns="121900" tIns="121900" rIns="121900" bIns="121900" anchor="t" anchorCtr="0">
            <a:noAutofit/>
          </a:bodyPr>
          <a:lstStyle/>
          <a:p>
            <a:pPr marL="609585">
              <a:lnSpc>
                <a:spcPct val="110000"/>
              </a:lnSpc>
              <a:spcAft>
                <a:spcPts val="1333"/>
              </a:spcAft>
            </a:pPr>
            <a:endParaRPr sz="2400">
              <a:solidFill>
                <a:srgbClr val="222222"/>
              </a:solidFill>
            </a:endParaRPr>
          </a:p>
        </p:txBody>
      </p:sp>
      <p:sp>
        <p:nvSpPr>
          <p:cNvPr id="88" name="Google Shape;88;p17">
            <a:extLst>
              <a:ext uri="{C183D7F6-B498-43B3-948B-1728B52AA6E4}">
                <adec:decorative xmlns:adec="http://schemas.microsoft.com/office/drawing/2017/decorative" val="1"/>
              </a:ext>
            </a:extLst>
          </p:cNvPr>
          <p:cNvSpPr/>
          <p:nvPr/>
        </p:nvSpPr>
        <p:spPr>
          <a:xfrm>
            <a:off x="1975303" y="4268799"/>
            <a:ext cx="558800" cy="308400"/>
          </a:xfrm>
          <a:prstGeom prst="rightArrow">
            <a:avLst>
              <a:gd name="adj1" fmla="val 50000"/>
              <a:gd name="adj2" fmla="val 50000"/>
            </a:avLst>
          </a:prstGeom>
          <a:solidFill>
            <a:srgbClr val="208AC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 name="Google Shape;89;p17">
            <a:extLst>
              <a:ext uri="{C183D7F6-B498-43B3-948B-1728B52AA6E4}">
                <adec:decorative xmlns:adec="http://schemas.microsoft.com/office/drawing/2017/decorative" val="1"/>
              </a:ext>
            </a:extLst>
          </p:cNvPr>
          <p:cNvSpPr/>
          <p:nvPr/>
        </p:nvSpPr>
        <p:spPr>
          <a:xfrm>
            <a:off x="7335493" y="3801665"/>
            <a:ext cx="558800" cy="308400"/>
          </a:xfrm>
          <a:prstGeom prst="rightArrow">
            <a:avLst>
              <a:gd name="adj1" fmla="val 50000"/>
              <a:gd name="adj2" fmla="val 50000"/>
            </a:avLst>
          </a:prstGeom>
          <a:solidFill>
            <a:srgbClr val="208AC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 name="Google Shape;90;p17"/>
          <p:cNvSpPr/>
          <p:nvPr/>
        </p:nvSpPr>
        <p:spPr>
          <a:xfrm>
            <a:off x="106444" y="3925264"/>
            <a:ext cx="1809600" cy="1034400"/>
          </a:xfrm>
          <a:prstGeom prst="roundRect">
            <a:avLst>
              <a:gd name="adj" fmla="val 16667"/>
            </a:avLst>
          </a:prstGeom>
          <a:solidFill>
            <a:srgbClr val="208AC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buClr>
                <a:schemeClr val="dk1"/>
              </a:buClr>
              <a:buSzPts val="1100"/>
            </a:pPr>
            <a:r>
              <a:rPr lang="en" sz="2133" b="1"/>
              <a:t>Teacher </a:t>
            </a:r>
            <a:r>
              <a:rPr lang="en" sz="2000" b="1"/>
              <a:t>Nomination</a:t>
            </a:r>
            <a:endParaRPr sz="1733"/>
          </a:p>
        </p:txBody>
      </p:sp>
      <p:sp>
        <p:nvSpPr>
          <p:cNvPr id="91" name="Google Shape;91;p17"/>
          <p:cNvSpPr/>
          <p:nvPr/>
        </p:nvSpPr>
        <p:spPr>
          <a:xfrm>
            <a:off x="2619408" y="3886397"/>
            <a:ext cx="1920400" cy="1073200"/>
          </a:xfrm>
          <a:prstGeom prst="roundRect">
            <a:avLst>
              <a:gd name="adj" fmla="val 16667"/>
            </a:avLst>
          </a:prstGeom>
          <a:solidFill>
            <a:srgbClr val="208AC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buClr>
                <a:schemeClr val="dk1"/>
              </a:buClr>
              <a:buSzPts val="1100"/>
            </a:pPr>
            <a:r>
              <a:rPr lang="en" sz="2133" b="1"/>
              <a:t>Complete </a:t>
            </a:r>
            <a:r>
              <a:rPr lang="en" sz="1733" b="1"/>
              <a:t>Questionnaire</a:t>
            </a:r>
            <a:endParaRPr sz="1467"/>
          </a:p>
        </p:txBody>
      </p:sp>
      <p:sp>
        <p:nvSpPr>
          <p:cNvPr id="92" name="Google Shape;92;p17">
            <a:extLst>
              <a:ext uri="{C183D7F6-B498-43B3-948B-1728B52AA6E4}">
                <adec:decorative xmlns:adec="http://schemas.microsoft.com/office/drawing/2017/decorative" val="1"/>
              </a:ext>
            </a:extLst>
          </p:cNvPr>
          <p:cNvSpPr/>
          <p:nvPr/>
        </p:nvSpPr>
        <p:spPr>
          <a:xfrm rot="-530941">
            <a:off x="4614486" y="4075113"/>
            <a:ext cx="559055" cy="308495"/>
          </a:xfrm>
          <a:prstGeom prst="rightArrow">
            <a:avLst>
              <a:gd name="adj1" fmla="val 50000"/>
              <a:gd name="adj2" fmla="val 50000"/>
            </a:avLst>
          </a:prstGeom>
          <a:solidFill>
            <a:srgbClr val="208AC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3" name="Google Shape;93;p17"/>
          <p:cNvSpPr>
            <a:spLocks noGrp="1"/>
          </p:cNvSpPr>
          <p:nvPr>
            <p:ph type="title" idx="4294967295"/>
          </p:nvPr>
        </p:nvSpPr>
        <p:spPr>
          <a:xfrm>
            <a:off x="290377" y="182484"/>
            <a:ext cx="6158529" cy="65456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Plain">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9525" cap="flat" cmpd="sng">
                  <a:solidFill>
                    <a:schemeClr val="dk2"/>
                  </a:solidFill>
                  <a:prstDash val="solid"/>
                  <a:round/>
                  <a:headEnd type="none" w="sm" len="sm"/>
                  <a:tailEnd type="none" w="sm" len="sm"/>
                </a:ln>
                <a:solidFill>
                  <a:srgbClr val="116495"/>
                </a:solidFill>
                <a:effectLst/>
                <a:uLnTx/>
                <a:uFillTx/>
                <a:latin typeface="Arial"/>
                <a:ea typeface="+mn-ea"/>
                <a:cs typeface="+mn-cs"/>
              </a:rPr>
              <a:t>Matching Process</a:t>
            </a:r>
          </a:p>
        </p:txBody>
      </p:sp>
      <p:sp>
        <p:nvSpPr>
          <p:cNvPr id="94" name="Google Shape;94;p17">
            <a:extLst>
              <a:ext uri="{C183D7F6-B498-43B3-948B-1728B52AA6E4}">
                <adec:decorative xmlns:adec="http://schemas.microsoft.com/office/drawing/2017/decorative" val="1"/>
              </a:ext>
            </a:extLst>
          </p:cNvPr>
          <p:cNvSpPr/>
          <p:nvPr/>
        </p:nvSpPr>
        <p:spPr>
          <a:xfrm>
            <a:off x="1980727" y="3046865"/>
            <a:ext cx="558800" cy="308400"/>
          </a:xfrm>
          <a:prstGeom prst="right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5" name="Google Shape;95;p17"/>
          <p:cNvSpPr/>
          <p:nvPr/>
        </p:nvSpPr>
        <p:spPr>
          <a:xfrm>
            <a:off x="5244917" y="3128264"/>
            <a:ext cx="2050000" cy="1478000"/>
          </a:xfrm>
          <a:prstGeom prst="roundRect">
            <a:avLst>
              <a:gd name="adj" fmla="val 16667"/>
            </a:avLst>
          </a:prstGeom>
          <a:gradFill>
            <a:gsLst>
              <a:gs pos="0">
                <a:srgbClr val="208AC0"/>
              </a:gs>
              <a:gs pos="50000">
                <a:srgbClr val="158A7E"/>
              </a:gs>
              <a:gs pos="100000">
                <a:srgbClr val="737373"/>
              </a:gs>
            </a:gsLst>
            <a:lin ang="5400012" scaled="0"/>
          </a:gra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buClr>
                <a:schemeClr val="dk1"/>
              </a:buClr>
              <a:buSzPts val="1100"/>
            </a:pPr>
            <a:endParaRPr sz="1600">
              <a:solidFill>
                <a:schemeClr val="dk1"/>
              </a:solidFill>
            </a:endParaRPr>
          </a:p>
          <a:p>
            <a:pPr algn="ctr"/>
            <a:r>
              <a:rPr lang="en" sz="2000" b="1">
                <a:solidFill>
                  <a:srgbClr val="FFD966"/>
                </a:solidFill>
              </a:rPr>
              <a:t>Matching</a:t>
            </a:r>
            <a:endParaRPr sz="2000" b="1">
              <a:solidFill>
                <a:srgbClr val="FFD966"/>
              </a:solidFill>
            </a:endParaRPr>
          </a:p>
          <a:p>
            <a:pPr algn="ctr"/>
            <a:r>
              <a:rPr lang="en" sz="2000" b="1">
                <a:solidFill>
                  <a:srgbClr val="FFD966"/>
                </a:solidFill>
              </a:rPr>
              <a:t>Conversation</a:t>
            </a:r>
            <a:endParaRPr sz="2000" b="1">
              <a:solidFill>
                <a:srgbClr val="FFD966"/>
              </a:solidFill>
            </a:endParaRPr>
          </a:p>
          <a:p>
            <a:pPr algn="ctr"/>
            <a:endParaRPr sz="2400"/>
          </a:p>
        </p:txBody>
      </p:sp>
      <p:sp>
        <p:nvSpPr>
          <p:cNvPr id="96" name="Google Shape;96;p17"/>
          <p:cNvSpPr/>
          <p:nvPr/>
        </p:nvSpPr>
        <p:spPr>
          <a:xfrm>
            <a:off x="7957800" y="3128264"/>
            <a:ext cx="1809600" cy="1478000"/>
          </a:xfrm>
          <a:prstGeom prst="roundRect">
            <a:avLst>
              <a:gd name="adj" fmla="val 16667"/>
            </a:avLst>
          </a:prstGeom>
          <a:gradFill>
            <a:gsLst>
              <a:gs pos="0">
                <a:srgbClr val="208AC0"/>
              </a:gs>
              <a:gs pos="50000">
                <a:srgbClr val="158A7E"/>
              </a:gs>
              <a:gs pos="100000">
                <a:srgbClr val="737373"/>
              </a:gs>
            </a:gsLst>
            <a:lin ang="5400012" scaled="0"/>
          </a:gra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buClr>
                <a:schemeClr val="dk1"/>
              </a:buClr>
              <a:buSzPts val="1100"/>
            </a:pPr>
            <a:r>
              <a:rPr lang="en" sz="2133" b="1">
                <a:solidFill>
                  <a:srgbClr val="FFD966"/>
                </a:solidFill>
              </a:rPr>
              <a:t>Classroom Visit</a:t>
            </a:r>
            <a:endParaRPr sz="2133" b="1">
              <a:solidFill>
                <a:srgbClr val="FFD966"/>
              </a:solidFill>
            </a:endParaRPr>
          </a:p>
        </p:txBody>
      </p:sp>
      <p:sp>
        <p:nvSpPr>
          <p:cNvPr id="97" name="Google Shape;97;p17"/>
          <p:cNvSpPr/>
          <p:nvPr/>
        </p:nvSpPr>
        <p:spPr>
          <a:xfrm>
            <a:off x="91237" y="2683864"/>
            <a:ext cx="1809600" cy="1034400"/>
          </a:xfrm>
          <a:prstGeom prst="roundRect">
            <a:avLst>
              <a:gd name="adj" fmla="val 16667"/>
            </a:avLst>
          </a:prstGeom>
          <a:solidFill>
            <a:schemeClr val="accent5"/>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buClr>
                <a:schemeClr val="dk1"/>
              </a:buClr>
              <a:buSzPts val="1100"/>
            </a:pPr>
            <a:r>
              <a:rPr lang="en" sz="2133" b="1"/>
              <a:t>Apprentice</a:t>
            </a:r>
            <a:endParaRPr sz="2133" b="1"/>
          </a:p>
          <a:p>
            <a:pPr>
              <a:buClr>
                <a:schemeClr val="dk1"/>
              </a:buClr>
              <a:buSzPts val="1100"/>
            </a:pPr>
            <a:r>
              <a:rPr lang="en" sz="2133" b="1"/>
              <a:t>Interest</a:t>
            </a:r>
            <a:endParaRPr sz="2133" b="1"/>
          </a:p>
        </p:txBody>
      </p:sp>
      <p:sp>
        <p:nvSpPr>
          <p:cNvPr id="98" name="Google Shape;98;p17"/>
          <p:cNvSpPr/>
          <p:nvPr/>
        </p:nvSpPr>
        <p:spPr>
          <a:xfrm>
            <a:off x="2619408" y="2644997"/>
            <a:ext cx="1920400" cy="1073200"/>
          </a:xfrm>
          <a:prstGeom prst="roundRect">
            <a:avLst>
              <a:gd name="adj" fmla="val 16667"/>
            </a:avLst>
          </a:prstGeom>
          <a:solidFill>
            <a:schemeClr val="accent5"/>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buClr>
                <a:schemeClr val="dk1"/>
              </a:buClr>
              <a:buSzPts val="1100"/>
            </a:pPr>
            <a:r>
              <a:rPr lang="en" sz="2133" b="1"/>
              <a:t>Complete </a:t>
            </a:r>
            <a:r>
              <a:rPr lang="en" sz="1733" b="1"/>
              <a:t>Questionnaire</a:t>
            </a:r>
            <a:endParaRPr sz="1467"/>
          </a:p>
        </p:txBody>
      </p:sp>
      <p:sp>
        <p:nvSpPr>
          <p:cNvPr id="99" name="Google Shape;99;p17">
            <a:extLst>
              <a:ext uri="{C183D7F6-B498-43B3-948B-1728B52AA6E4}">
                <adec:decorative xmlns:adec="http://schemas.microsoft.com/office/drawing/2017/decorative" val="1"/>
              </a:ext>
            </a:extLst>
          </p:cNvPr>
          <p:cNvSpPr/>
          <p:nvPr/>
        </p:nvSpPr>
        <p:spPr>
          <a:xfrm rot="949625">
            <a:off x="4614635" y="3266453"/>
            <a:ext cx="558784" cy="308457"/>
          </a:xfrm>
          <a:prstGeom prst="right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0" name="Google Shape;100;p17">
            <a:extLst>
              <a:ext uri="{C183D7F6-B498-43B3-948B-1728B52AA6E4}">
                <adec:decorative xmlns:adec="http://schemas.microsoft.com/office/drawing/2017/decorative" val="1"/>
              </a:ext>
            </a:extLst>
          </p:cNvPr>
          <p:cNvSpPr/>
          <p:nvPr/>
        </p:nvSpPr>
        <p:spPr>
          <a:xfrm>
            <a:off x="9804221" y="3725572"/>
            <a:ext cx="558800" cy="308400"/>
          </a:xfrm>
          <a:prstGeom prst="right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1" name="Google Shape;101;p17"/>
          <p:cNvSpPr/>
          <p:nvPr/>
        </p:nvSpPr>
        <p:spPr>
          <a:xfrm>
            <a:off x="10430267" y="3125283"/>
            <a:ext cx="1684000" cy="1478000"/>
          </a:xfrm>
          <a:prstGeom prst="roundRect">
            <a:avLst>
              <a:gd name="adj" fmla="val 16667"/>
            </a:avLst>
          </a:prstGeom>
          <a:gradFill>
            <a:gsLst>
              <a:gs pos="0">
                <a:srgbClr val="208AC0"/>
              </a:gs>
              <a:gs pos="50000">
                <a:srgbClr val="158A7E"/>
              </a:gs>
              <a:gs pos="100000">
                <a:srgbClr val="737373"/>
              </a:gs>
            </a:gsLst>
            <a:lin ang="5400012" scaled="0"/>
          </a:gra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buClr>
                <a:schemeClr val="dk1"/>
              </a:buClr>
              <a:buSzPts val="1100"/>
            </a:pPr>
            <a:r>
              <a:rPr lang="en" sz="2000" b="1">
                <a:solidFill>
                  <a:srgbClr val="FFD966"/>
                </a:solidFill>
              </a:rPr>
              <a:t>Placement Offer</a:t>
            </a:r>
            <a:endParaRPr sz="1733">
              <a:solidFill>
                <a:srgbClr val="FFD966"/>
              </a:solidFill>
            </a:endParaRPr>
          </a:p>
        </p:txBody>
      </p:sp>
      <p:pic>
        <p:nvPicPr>
          <p:cNvPr id="2" name="Google Shape;76;p16">
            <a:extLst>
              <a:ext uri="{FF2B5EF4-FFF2-40B4-BE49-F238E27FC236}">
                <a16:creationId xmlns:a16="http://schemas.microsoft.com/office/drawing/2014/main" id="{8B94E589-E30A-8229-DBD5-D1DF998E5B78}"/>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290378" y="5972474"/>
            <a:ext cx="2810632" cy="641127"/>
          </a:xfrm>
          <a:prstGeom prst="rect">
            <a:avLst/>
          </a:prstGeom>
          <a:noFill/>
          <a:ln>
            <a:noFill/>
          </a:ln>
        </p:spPr>
      </p:pic>
    </p:spTree>
    <p:extLst>
      <p:ext uri="{BB962C8B-B14F-4D97-AF65-F5344CB8AC3E}">
        <p14:creationId xmlns:p14="http://schemas.microsoft.com/office/powerpoint/2010/main" val="2772572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5"/>
        <p:cNvGrpSpPr/>
        <p:nvPr/>
      </p:nvGrpSpPr>
      <p:grpSpPr>
        <a:xfrm>
          <a:off x="0" y="0"/>
          <a:ext cx="0" cy="0"/>
          <a:chOff x="0" y="0"/>
          <a:chExt cx="0" cy="0"/>
        </a:xfrm>
      </p:grpSpPr>
      <p:pic>
        <p:nvPicPr>
          <p:cNvPr id="109" name="Google Shape;109;p18" descr="Student putting sticky notes on a wall"/>
          <p:cNvPicPr preferRelativeResize="0"/>
          <p:nvPr/>
        </p:nvPicPr>
        <p:blipFill rotWithShape="1">
          <a:blip r:embed="rId3">
            <a:alphaModFix/>
          </a:blip>
          <a:srcRect l="14113" r="5333"/>
          <a:stretch/>
        </p:blipFill>
        <p:spPr>
          <a:xfrm>
            <a:off x="17383" y="1"/>
            <a:ext cx="3681901" cy="6858001"/>
          </a:xfrm>
          <a:prstGeom prst="rect">
            <a:avLst/>
          </a:prstGeom>
          <a:noFill/>
          <a:ln>
            <a:noFill/>
          </a:ln>
        </p:spPr>
      </p:pic>
      <p:pic>
        <p:nvPicPr>
          <p:cNvPr id="110" name="Google Shape;110;p18" descr="classroom academy logo"/>
          <p:cNvPicPr preferRelativeResize="0"/>
          <p:nvPr/>
        </p:nvPicPr>
        <p:blipFill>
          <a:blip r:embed="rId4">
            <a:alphaModFix amt="50000"/>
          </a:blip>
          <a:stretch>
            <a:fillRect/>
          </a:stretch>
        </p:blipFill>
        <p:spPr>
          <a:xfrm>
            <a:off x="273701" y="0"/>
            <a:ext cx="2735543" cy="624000"/>
          </a:xfrm>
          <a:prstGeom prst="rect">
            <a:avLst/>
          </a:prstGeom>
          <a:noFill/>
          <a:ln>
            <a:noFill/>
          </a:ln>
        </p:spPr>
      </p:pic>
      <p:sp>
        <p:nvSpPr>
          <p:cNvPr id="111" name="Google Shape;111;p18"/>
          <p:cNvSpPr txBox="1">
            <a:spLocks noGrp="1"/>
          </p:cNvSpPr>
          <p:nvPr>
            <p:ph type="subTitle" idx="1"/>
          </p:nvPr>
        </p:nvSpPr>
        <p:spPr>
          <a:xfrm>
            <a:off x="112863" y="521016"/>
            <a:ext cx="3241200" cy="624000"/>
          </a:xfrm>
          <a:prstGeom prst="rect">
            <a:avLst/>
          </a:prstGeom>
        </p:spPr>
        <p:txBody>
          <a:bodyPr spcFirstLastPara="1" wrap="square" lIns="121900" tIns="121900" rIns="121900" bIns="121900" anchor="t" anchorCtr="0">
            <a:normAutofit/>
          </a:bodyPr>
          <a:lstStyle/>
          <a:p>
            <a:pPr marL="0" indent="0"/>
            <a:r>
              <a:rPr lang="en" sz="1600"/>
              <a:t>NYS Registered Apprenticeship</a:t>
            </a:r>
            <a:endParaRPr sz="1600"/>
          </a:p>
        </p:txBody>
      </p:sp>
      <p:sp>
        <p:nvSpPr>
          <p:cNvPr id="107" name="Google Shape;107;p18"/>
          <p:cNvSpPr>
            <a:spLocks noGrp="1"/>
          </p:cNvSpPr>
          <p:nvPr>
            <p:ph type="title" idx="4294967295"/>
          </p:nvPr>
        </p:nvSpPr>
        <p:spPr>
          <a:xfrm>
            <a:off x="4048247" y="209016"/>
            <a:ext cx="5784396" cy="62399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Plain">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9525" cap="flat" cmpd="sng">
                  <a:solidFill>
                    <a:schemeClr val="dk2"/>
                  </a:solidFill>
                  <a:prstDash val="solid"/>
                  <a:round/>
                  <a:headEnd type="none" w="sm" len="sm"/>
                  <a:tailEnd type="none" w="sm" len="sm"/>
                </a:ln>
                <a:solidFill>
                  <a:srgbClr val="116495"/>
                </a:solidFill>
                <a:effectLst/>
                <a:uLnTx/>
                <a:uFillTx/>
                <a:latin typeface="Arial"/>
                <a:ea typeface="+mn-ea"/>
                <a:cs typeface="+mn-cs"/>
              </a:rPr>
              <a:t>Roles and Responsibilities</a:t>
            </a:r>
          </a:p>
        </p:txBody>
      </p:sp>
      <p:sp>
        <p:nvSpPr>
          <p:cNvPr id="106" name="Google Shape;106;p18"/>
          <p:cNvSpPr txBox="1"/>
          <p:nvPr/>
        </p:nvSpPr>
        <p:spPr>
          <a:xfrm>
            <a:off x="3793712" y="833016"/>
            <a:ext cx="4316617" cy="5909270"/>
          </a:xfrm>
          <a:prstGeom prst="rect">
            <a:avLst/>
          </a:prstGeom>
          <a:noFill/>
          <a:ln>
            <a:noFill/>
          </a:ln>
        </p:spPr>
        <p:txBody>
          <a:bodyPr spcFirstLastPara="1" wrap="square" lIns="121900" tIns="121900" rIns="121900" bIns="121900" anchor="t" anchorCtr="0">
            <a:spAutoFit/>
          </a:bodyPr>
          <a:lstStyle/>
          <a:p>
            <a:r>
              <a:rPr lang="en" sz="2267" b="1"/>
              <a:t>Apprentice</a:t>
            </a:r>
            <a:endParaRPr sz="2267" b="1"/>
          </a:p>
          <a:p>
            <a:endParaRPr sz="933"/>
          </a:p>
          <a:p>
            <a:pPr marL="274320" indent="-274320">
              <a:spcAft>
                <a:spcPts val="600"/>
              </a:spcAft>
              <a:buSzPts val="1300"/>
              <a:buChar char="●"/>
            </a:pPr>
            <a:r>
              <a:rPr lang="en"/>
              <a:t>Register for and complete all required IHE coursework, maintaining a “B” average</a:t>
            </a:r>
            <a:endParaRPr/>
          </a:p>
          <a:p>
            <a:pPr marL="274320" indent="-274320">
              <a:spcAft>
                <a:spcPts val="600"/>
              </a:spcAft>
              <a:buSzPts val="1300"/>
              <a:buChar char="●"/>
            </a:pPr>
            <a:r>
              <a:rPr lang="en"/>
              <a:t>Attend and engage in the classroom daily becoming a full partner as described in the Gradual Release document</a:t>
            </a:r>
            <a:endParaRPr/>
          </a:p>
          <a:p>
            <a:pPr marL="274320" indent="-274320">
              <a:spcAft>
                <a:spcPts val="600"/>
              </a:spcAft>
              <a:buSzPts val="1300"/>
              <a:buChar char="●"/>
            </a:pPr>
            <a:r>
              <a:rPr lang="en"/>
              <a:t>Collaborate, co-plan and co-teach with my Attending Teacher</a:t>
            </a:r>
            <a:endParaRPr/>
          </a:p>
          <a:p>
            <a:pPr marL="274320" indent="-274320">
              <a:spcAft>
                <a:spcPts val="600"/>
              </a:spcAft>
              <a:buSzPts val="1300"/>
              <a:buChar char="●"/>
            </a:pPr>
            <a:r>
              <a:rPr lang="en"/>
              <a:t>Report absences through the system and to the Attending Teacher</a:t>
            </a:r>
            <a:endParaRPr/>
          </a:p>
          <a:p>
            <a:pPr marL="274320" indent="-274320">
              <a:spcAft>
                <a:spcPts val="600"/>
              </a:spcAft>
              <a:buSzPts val="1300"/>
              <a:buChar char="●"/>
            </a:pPr>
            <a:r>
              <a:rPr lang="en"/>
              <a:t>Participate in the school community, events, and PLC</a:t>
            </a:r>
            <a:endParaRPr/>
          </a:p>
          <a:p>
            <a:pPr marL="274320" indent="-274320">
              <a:spcAft>
                <a:spcPts val="600"/>
              </a:spcAft>
              <a:buSzPts val="1300"/>
              <a:buChar char="●"/>
            </a:pPr>
            <a:r>
              <a:rPr lang="en"/>
              <a:t>Agree to substitute for my Attending anytime after 11/1 and for up to 2 days per week in my certification area the second semester of the 2nd year.</a:t>
            </a:r>
            <a:endParaRPr/>
          </a:p>
        </p:txBody>
      </p:sp>
      <p:sp>
        <p:nvSpPr>
          <p:cNvPr id="108" name="Google Shape;108;p18"/>
          <p:cNvSpPr txBox="1"/>
          <p:nvPr/>
        </p:nvSpPr>
        <p:spPr>
          <a:xfrm>
            <a:off x="8110329" y="833016"/>
            <a:ext cx="3818437" cy="5057819"/>
          </a:xfrm>
          <a:prstGeom prst="rect">
            <a:avLst/>
          </a:prstGeom>
          <a:noFill/>
          <a:ln>
            <a:noFill/>
          </a:ln>
        </p:spPr>
        <p:txBody>
          <a:bodyPr spcFirstLastPara="1" wrap="square" lIns="121900" tIns="121900" rIns="121900" bIns="121900" anchor="t" anchorCtr="0">
            <a:spAutoFit/>
          </a:bodyPr>
          <a:lstStyle/>
          <a:p>
            <a:r>
              <a:rPr lang="en" sz="2267" b="1" u="sng">
                <a:solidFill>
                  <a:schemeClr val="hlink"/>
                </a:solidFill>
                <a:hlinkClick r:id="rId5"/>
              </a:rPr>
              <a:t>Attending Teacher</a:t>
            </a:r>
            <a:endParaRPr sz="2267" b="1"/>
          </a:p>
          <a:p>
            <a:endParaRPr sz="933"/>
          </a:p>
          <a:p>
            <a:pPr marL="274320" indent="-274320">
              <a:spcAft>
                <a:spcPts val="600"/>
              </a:spcAft>
              <a:buSzPts val="1500"/>
              <a:buChar char="●"/>
            </a:pPr>
            <a:r>
              <a:rPr lang="en"/>
              <a:t>Engage, inspire, assist, encourage, and advance the professional learning of the Apprentice by providing information, mentoring, coaching, modeling, meta-cognition around professional decision making and problem solving around group and individual classroom needs, </a:t>
            </a:r>
            <a:endParaRPr/>
          </a:p>
          <a:p>
            <a:pPr marL="274320" indent="-274320">
              <a:spcAft>
                <a:spcPts val="600"/>
              </a:spcAft>
              <a:buSzPts val="1500"/>
              <a:buChar char="●"/>
            </a:pPr>
            <a:r>
              <a:rPr lang="en"/>
              <a:t>Model professional conduct</a:t>
            </a:r>
            <a:endParaRPr/>
          </a:p>
          <a:p>
            <a:pPr marL="274320" indent="-274320">
              <a:spcAft>
                <a:spcPts val="600"/>
              </a:spcAft>
              <a:buSzPts val="1500"/>
              <a:buChar char="●"/>
            </a:pPr>
            <a:r>
              <a:rPr lang="en"/>
              <a:t>Collaborate with partners</a:t>
            </a:r>
            <a:endParaRPr/>
          </a:p>
          <a:p>
            <a:pPr marL="274320" indent="-274320">
              <a:spcAft>
                <a:spcPts val="600"/>
              </a:spcAft>
              <a:buSzPts val="1500"/>
              <a:buChar char="●"/>
            </a:pPr>
            <a:r>
              <a:rPr lang="en"/>
              <a:t>Participate in matching process, professional development, and PLC</a:t>
            </a:r>
            <a:endParaRPr/>
          </a:p>
          <a:p>
            <a:endParaRPr sz="2667"/>
          </a:p>
        </p:txBody>
      </p:sp>
    </p:spTree>
    <p:extLst>
      <p:ext uri="{BB962C8B-B14F-4D97-AF65-F5344CB8AC3E}">
        <p14:creationId xmlns:p14="http://schemas.microsoft.com/office/powerpoint/2010/main" val="809255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5F1"/>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231600" y="519344"/>
            <a:ext cx="5052400" cy="1345904"/>
          </a:xfrm>
          <a:prstGeom prst="rect">
            <a:avLst/>
          </a:prstGeom>
        </p:spPr>
        <p:txBody>
          <a:bodyPr spcFirstLastPara="1" wrap="square" lIns="121900" tIns="121900" rIns="121900" bIns="121900" anchor="b" anchorCtr="0">
            <a:noAutofit/>
          </a:bodyPr>
          <a:lstStyle/>
          <a:p>
            <a:pPr>
              <a:buSzPts val="990"/>
            </a:pPr>
            <a:r>
              <a:rPr lang="en" sz="4000" b="1">
                <a:latin typeface="Inria Sans"/>
                <a:ea typeface="Inria Sans"/>
                <a:cs typeface="Inria Sans"/>
                <a:sym typeface="Inria Sans"/>
              </a:rPr>
              <a:t>Pathways for Paras: </a:t>
            </a:r>
            <a:r>
              <a:rPr lang="en" sz="4000">
                <a:latin typeface="Inria Sans"/>
                <a:ea typeface="Inria Sans"/>
                <a:cs typeface="Inria Sans"/>
                <a:sym typeface="Inria Sans"/>
              </a:rPr>
              <a:t>A Grassroots RTAP Model</a:t>
            </a:r>
            <a:endParaRPr sz="4000">
              <a:latin typeface="Inria Sans"/>
              <a:ea typeface="Inria Sans"/>
              <a:cs typeface="Inria Sans"/>
              <a:sym typeface="Inria Sans"/>
            </a:endParaRPr>
          </a:p>
        </p:txBody>
      </p:sp>
      <p:sp>
        <p:nvSpPr>
          <p:cNvPr id="55" name="Google Shape;55;p13"/>
          <p:cNvSpPr txBox="1">
            <a:spLocks noGrp="1"/>
          </p:cNvSpPr>
          <p:nvPr>
            <p:ph type="body" idx="1"/>
          </p:nvPr>
        </p:nvSpPr>
        <p:spPr>
          <a:xfrm>
            <a:off x="415600" y="2031325"/>
            <a:ext cx="4684400" cy="4239200"/>
          </a:xfrm>
          <a:prstGeom prst="rect">
            <a:avLst/>
          </a:prstGeom>
        </p:spPr>
        <p:txBody>
          <a:bodyPr spcFirstLastPara="1" wrap="square" lIns="121900" tIns="121900" rIns="121900" bIns="121900" anchor="t" anchorCtr="0">
            <a:noAutofit/>
          </a:bodyPr>
          <a:lstStyle/>
          <a:p>
            <a:pPr marL="0" indent="0">
              <a:lnSpc>
                <a:spcPct val="95000"/>
              </a:lnSpc>
              <a:buSzPts val="1018"/>
              <a:buNone/>
            </a:pPr>
            <a:r>
              <a:rPr lang="en" sz="1756">
                <a:solidFill>
                  <a:schemeClr val="dk1"/>
                </a:solidFill>
                <a:latin typeface="Inria Sans"/>
                <a:ea typeface="Inria Sans"/>
                <a:cs typeface="Inria Sans"/>
                <a:sym typeface="Inria Sans"/>
              </a:rPr>
              <a:t>Began with a simple question:</a:t>
            </a:r>
            <a:endParaRPr sz="1756">
              <a:solidFill>
                <a:schemeClr val="dk1"/>
              </a:solidFill>
              <a:latin typeface="Inria Sans"/>
              <a:ea typeface="Inria Sans"/>
              <a:cs typeface="Inria Sans"/>
              <a:sym typeface="Inria Sans"/>
            </a:endParaRPr>
          </a:p>
          <a:p>
            <a:pPr marL="0" indent="0">
              <a:lnSpc>
                <a:spcPct val="95000"/>
              </a:lnSpc>
              <a:spcBef>
                <a:spcPts val="1600"/>
              </a:spcBef>
              <a:buClr>
                <a:schemeClr val="dk1"/>
              </a:buClr>
              <a:buSzPts val="1018"/>
              <a:buNone/>
            </a:pPr>
            <a:r>
              <a:rPr lang="en" sz="1756" b="1">
                <a:solidFill>
                  <a:schemeClr val="dk1"/>
                </a:solidFill>
                <a:latin typeface="Inria Sans"/>
                <a:ea typeface="Inria Sans"/>
                <a:cs typeface="Inria Sans"/>
                <a:sym typeface="Inria Sans"/>
              </a:rPr>
              <a:t>“How can we help districts grow special education teachers?”</a:t>
            </a:r>
            <a:br>
              <a:rPr lang="en" sz="1756" b="1">
                <a:solidFill>
                  <a:schemeClr val="dk1"/>
                </a:solidFill>
                <a:latin typeface="Inria Sans"/>
                <a:ea typeface="Inria Sans"/>
                <a:cs typeface="Inria Sans"/>
                <a:sym typeface="Inria Sans"/>
              </a:rPr>
            </a:br>
            <a:endParaRPr sz="1756" b="1">
              <a:solidFill>
                <a:schemeClr val="dk1"/>
              </a:solidFill>
              <a:latin typeface="Inria Sans"/>
              <a:ea typeface="Inria Sans"/>
              <a:cs typeface="Inria Sans"/>
              <a:sym typeface="Inria Sans"/>
            </a:endParaRPr>
          </a:p>
          <a:p>
            <a:pPr marL="0" indent="0">
              <a:lnSpc>
                <a:spcPct val="95000"/>
              </a:lnSpc>
              <a:spcBef>
                <a:spcPts val="1600"/>
              </a:spcBef>
              <a:buClr>
                <a:schemeClr val="dk1"/>
              </a:buClr>
              <a:buSzPts val="1018"/>
              <a:buNone/>
            </a:pPr>
            <a:r>
              <a:rPr lang="en" sz="1756">
                <a:solidFill>
                  <a:schemeClr val="dk1"/>
                </a:solidFill>
                <a:latin typeface="Inria Sans"/>
                <a:ea typeface="Inria Sans"/>
                <a:cs typeface="Inria Sans"/>
                <a:sym typeface="Inria Sans"/>
              </a:rPr>
              <a:t>Started with </a:t>
            </a:r>
            <a:r>
              <a:rPr lang="en" sz="1756" b="1">
                <a:solidFill>
                  <a:schemeClr val="dk1"/>
                </a:solidFill>
                <a:latin typeface="Inria Sans"/>
                <a:ea typeface="Inria Sans"/>
                <a:cs typeface="Inria Sans"/>
                <a:sym typeface="Inria Sans"/>
              </a:rPr>
              <a:t>small university start-up funds</a:t>
            </a:r>
            <a:br>
              <a:rPr lang="en" sz="1756" b="1">
                <a:solidFill>
                  <a:schemeClr val="dk1"/>
                </a:solidFill>
                <a:latin typeface="Inria Sans"/>
                <a:ea typeface="Inria Sans"/>
                <a:cs typeface="Inria Sans"/>
                <a:sym typeface="Inria Sans"/>
              </a:rPr>
            </a:br>
            <a:endParaRPr sz="1756" b="1">
              <a:solidFill>
                <a:schemeClr val="dk1"/>
              </a:solidFill>
              <a:latin typeface="Inria Sans"/>
              <a:ea typeface="Inria Sans"/>
              <a:cs typeface="Inria Sans"/>
              <a:sym typeface="Inria Sans"/>
            </a:endParaRPr>
          </a:p>
          <a:p>
            <a:pPr marL="0" indent="0">
              <a:lnSpc>
                <a:spcPct val="95000"/>
              </a:lnSpc>
              <a:spcBef>
                <a:spcPts val="1600"/>
              </a:spcBef>
              <a:buClr>
                <a:schemeClr val="dk1"/>
              </a:buClr>
              <a:buSzPts val="1018"/>
              <a:buNone/>
            </a:pPr>
            <a:r>
              <a:rPr lang="en" sz="1756">
                <a:solidFill>
                  <a:schemeClr val="dk1"/>
                </a:solidFill>
                <a:latin typeface="Inria Sans"/>
                <a:ea typeface="Inria Sans"/>
                <a:cs typeface="Inria Sans"/>
                <a:sym typeface="Inria Sans"/>
              </a:rPr>
              <a:t>Direct outreach to districts across Missouri</a:t>
            </a:r>
            <a:br>
              <a:rPr lang="en" sz="1756">
                <a:solidFill>
                  <a:schemeClr val="dk1"/>
                </a:solidFill>
                <a:latin typeface="Inria Sans"/>
                <a:ea typeface="Inria Sans"/>
                <a:cs typeface="Inria Sans"/>
                <a:sym typeface="Inria Sans"/>
              </a:rPr>
            </a:br>
            <a:endParaRPr sz="1756">
              <a:solidFill>
                <a:schemeClr val="dk1"/>
              </a:solidFill>
              <a:latin typeface="Inria Sans"/>
              <a:ea typeface="Inria Sans"/>
              <a:cs typeface="Inria Sans"/>
              <a:sym typeface="Inria Sans"/>
            </a:endParaRPr>
          </a:p>
          <a:p>
            <a:pPr marL="0" indent="0">
              <a:lnSpc>
                <a:spcPct val="95000"/>
              </a:lnSpc>
              <a:spcBef>
                <a:spcPts val="1600"/>
              </a:spcBef>
              <a:buClr>
                <a:schemeClr val="dk1"/>
              </a:buClr>
              <a:buSzPts val="1018"/>
              <a:buNone/>
            </a:pPr>
            <a:r>
              <a:rPr lang="en" sz="1756">
                <a:solidFill>
                  <a:schemeClr val="dk1"/>
                </a:solidFill>
                <a:latin typeface="Inria Sans"/>
                <a:ea typeface="Inria Sans"/>
                <a:cs typeface="Inria Sans"/>
                <a:sym typeface="Inria Sans"/>
              </a:rPr>
              <a:t>Built through </a:t>
            </a:r>
            <a:r>
              <a:rPr lang="en" sz="1756" b="1">
                <a:solidFill>
                  <a:schemeClr val="dk1"/>
                </a:solidFill>
                <a:latin typeface="Inria Sans"/>
                <a:ea typeface="Inria Sans"/>
                <a:cs typeface="Inria Sans"/>
                <a:sym typeface="Inria Sans"/>
              </a:rPr>
              <a:t>district partnerships and shared design</a:t>
            </a:r>
            <a:br>
              <a:rPr lang="en" sz="1756" b="1">
                <a:solidFill>
                  <a:schemeClr val="dk1"/>
                </a:solidFill>
                <a:latin typeface="Inria Sans"/>
                <a:ea typeface="Inria Sans"/>
                <a:cs typeface="Inria Sans"/>
                <a:sym typeface="Inria Sans"/>
              </a:rPr>
            </a:br>
            <a:endParaRPr sz="1756" b="1">
              <a:solidFill>
                <a:schemeClr val="dk1"/>
              </a:solidFill>
              <a:latin typeface="Inria Sans"/>
              <a:ea typeface="Inria Sans"/>
              <a:cs typeface="Inria Sans"/>
              <a:sym typeface="Inria Sans"/>
            </a:endParaRPr>
          </a:p>
          <a:p>
            <a:pPr marL="0" indent="0">
              <a:lnSpc>
                <a:spcPct val="95000"/>
              </a:lnSpc>
              <a:spcBef>
                <a:spcPts val="1600"/>
              </a:spcBef>
              <a:buClr>
                <a:schemeClr val="dk1"/>
              </a:buClr>
              <a:buSzPts val="1018"/>
              <a:buNone/>
            </a:pPr>
            <a:r>
              <a:rPr lang="en" sz="1756">
                <a:solidFill>
                  <a:schemeClr val="dk1"/>
                </a:solidFill>
                <a:latin typeface="Inria Sans"/>
                <a:ea typeface="Inria Sans"/>
                <a:cs typeface="Inria Sans"/>
                <a:sym typeface="Inria Sans"/>
              </a:rPr>
              <a:t>Now supports </a:t>
            </a:r>
            <a:r>
              <a:rPr lang="en" sz="1756" b="1">
                <a:solidFill>
                  <a:schemeClr val="dk1"/>
                </a:solidFill>
                <a:latin typeface="Inria Sans"/>
                <a:ea typeface="Inria Sans"/>
                <a:cs typeface="Inria Sans"/>
                <a:sym typeface="Inria Sans"/>
              </a:rPr>
              <a:t>around 200 active teacher apprentices</a:t>
            </a:r>
            <a:endParaRPr sz="1756" b="1">
              <a:solidFill>
                <a:schemeClr val="dk1"/>
              </a:solidFill>
              <a:latin typeface="Inria Sans"/>
              <a:ea typeface="Inria Sans"/>
              <a:cs typeface="Inria Sans"/>
              <a:sym typeface="Inria Sans"/>
            </a:endParaRPr>
          </a:p>
          <a:p>
            <a:pPr marL="0" indent="0">
              <a:lnSpc>
                <a:spcPct val="95000"/>
              </a:lnSpc>
              <a:spcBef>
                <a:spcPts val="1600"/>
              </a:spcBef>
              <a:spcAft>
                <a:spcPts val="1600"/>
              </a:spcAft>
              <a:buSzPts val="1018"/>
              <a:buNone/>
            </a:pPr>
            <a:endParaRPr sz="1480"/>
          </a:p>
        </p:txBody>
      </p:sp>
      <p:pic>
        <p:nvPicPr>
          <p:cNvPr id="58" name="Google Shape;58;p13" descr="picture of graduates in cap and gown"/>
          <p:cNvPicPr preferRelativeResize="0"/>
          <p:nvPr/>
        </p:nvPicPr>
        <p:blipFill rotWithShape="1">
          <a:blip r:embed="rId3">
            <a:alphaModFix/>
          </a:blip>
          <a:srcRect b="18140"/>
          <a:stretch/>
        </p:blipFill>
        <p:spPr>
          <a:xfrm>
            <a:off x="5464751" y="236036"/>
            <a:ext cx="3338533" cy="1536400"/>
          </a:xfrm>
          <a:prstGeom prst="rect">
            <a:avLst/>
          </a:prstGeom>
          <a:noFill/>
          <a:ln>
            <a:noFill/>
          </a:ln>
        </p:spPr>
      </p:pic>
      <p:pic>
        <p:nvPicPr>
          <p:cNvPr id="61" name="Google Shape;61;p13" descr="picture of graduates in cap and gown"/>
          <p:cNvPicPr preferRelativeResize="0"/>
          <p:nvPr/>
        </p:nvPicPr>
        <p:blipFill rotWithShape="1">
          <a:blip r:embed="rId4">
            <a:alphaModFix/>
          </a:blip>
          <a:srcRect b="19381"/>
          <a:stretch/>
        </p:blipFill>
        <p:spPr>
          <a:xfrm>
            <a:off x="5464767" y="1902734"/>
            <a:ext cx="3338533" cy="1932533"/>
          </a:xfrm>
          <a:prstGeom prst="rect">
            <a:avLst/>
          </a:prstGeom>
          <a:noFill/>
          <a:ln>
            <a:noFill/>
          </a:ln>
        </p:spPr>
      </p:pic>
      <p:pic>
        <p:nvPicPr>
          <p:cNvPr id="56" name="Google Shape;56;p13" descr="certificate image"/>
          <p:cNvPicPr preferRelativeResize="0"/>
          <p:nvPr/>
        </p:nvPicPr>
        <p:blipFill>
          <a:blip r:embed="rId5">
            <a:alphaModFix/>
          </a:blip>
          <a:stretch>
            <a:fillRect/>
          </a:stretch>
        </p:blipFill>
        <p:spPr>
          <a:xfrm>
            <a:off x="5464752" y="3965567"/>
            <a:ext cx="3444401" cy="2583301"/>
          </a:xfrm>
          <a:prstGeom prst="rect">
            <a:avLst/>
          </a:prstGeom>
          <a:noFill/>
          <a:ln>
            <a:noFill/>
          </a:ln>
        </p:spPr>
      </p:pic>
      <p:pic>
        <p:nvPicPr>
          <p:cNvPr id="60" name="Google Shape;60;p13" descr="picture of graduates in cap and gown"/>
          <p:cNvPicPr preferRelativeResize="0"/>
          <p:nvPr/>
        </p:nvPicPr>
        <p:blipFill rotWithShape="1">
          <a:blip r:embed="rId6">
            <a:alphaModFix/>
          </a:blip>
          <a:srcRect b="26665"/>
          <a:stretch/>
        </p:blipFill>
        <p:spPr>
          <a:xfrm>
            <a:off x="8909168" y="397301"/>
            <a:ext cx="3196233" cy="1758033"/>
          </a:xfrm>
          <a:prstGeom prst="rect">
            <a:avLst/>
          </a:prstGeom>
          <a:noFill/>
          <a:ln>
            <a:noFill/>
          </a:ln>
        </p:spPr>
      </p:pic>
      <p:pic>
        <p:nvPicPr>
          <p:cNvPr id="59" name="Google Shape;59;p13" descr="picture of graduates in cap and gown"/>
          <p:cNvPicPr preferRelativeResize="0"/>
          <p:nvPr/>
        </p:nvPicPr>
        <p:blipFill rotWithShape="1">
          <a:blip r:embed="rId7">
            <a:alphaModFix/>
          </a:blip>
          <a:srcRect t="28187"/>
          <a:stretch/>
        </p:blipFill>
        <p:spPr>
          <a:xfrm>
            <a:off x="8909168" y="2227100"/>
            <a:ext cx="3196233" cy="1536400"/>
          </a:xfrm>
          <a:prstGeom prst="rect">
            <a:avLst/>
          </a:prstGeom>
          <a:noFill/>
          <a:ln>
            <a:noFill/>
          </a:ln>
        </p:spPr>
      </p:pic>
      <p:pic>
        <p:nvPicPr>
          <p:cNvPr id="57" name="Google Shape;57;p13" descr="MSU logo"/>
          <p:cNvPicPr preferRelativeResize="0"/>
          <p:nvPr/>
        </p:nvPicPr>
        <p:blipFill rotWithShape="1">
          <a:blip r:embed="rId8">
            <a:alphaModFix/>
          </a:blip>
          <a:srcRect b="24024"/>
          <a:stretch/>
        </p:blipFill>
        <p:spPr>
          <a:xfrm>
            <a:off x="9035868" y="3835267"/>
            <a:ext cx="2984833" cy="2583300"/>
          </a:xfrm>
          <a:prstGeom prst="rect">
            <a:avLst/>
          </a:prstGeom>
          <a:noFill/>
          <a:ln>
            <a:noFill/>
          </a:ln>
        </p:spPr>
      </p:pic>
    </p:spTree>
    <p:extLst>
      <p:ext uri="{BB962C8B-B14F-4D97-AF65-F5344CB8AC3E}">
        <p14:creationId xmlns:p14="http://schemas.microsoft.com/office/powerpoint/2010/main" val="2364182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F5F1"/>
        </a:solidFill>
        <a:effectLst/>
      </p:bgPr>
    </p:bg>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214801" y="254040"/>
            <a:ext cx="7420440" cy="763600"/>
          </a:xfrm>
          <a:prstGeom prst="rect">
            <a:avLst/>
          </a:prstGeom>
        </p:spPr>
        <p:txBody>
          <a:bodyPr spcFirstLastPara="1" wrap="square" lIns="121900" tIns="121900" rIns="121900" bIns="121900" anchor="t" anchorCtr="0">
            <a:noAutofit/>
          </a:bodyPr>
          <a:lstStyle/>
          <a:p>
            <a:pPr>
              <a:buSzPts val="990"/>
            </a:pPr>
            <a:r>
              <a:rPr lang="en" sz="4000">
                <a:latin typeface="Inria Sans"/>
                <a:ea typeface="Inria Sans"/>
                <a:cs typeface="Inria Sans"/>
                <a:sym typeface="Inria Sans"/>
              </a:rPr>
              <a:t>Pathways Mentorship Ecosystem</a:t>
            </a:r>
            <a:endParaRPr sz="4000">
              <a:latin typeface="Inria Sans"/>
              <a:ea typeface="Inria Sans"/>
              <a:cs typeface="Inria Sans"/>
              <a:sym typeface="Inria Sans"/>
            </a:endParaRPr>
          </a:p>
        </p:txBody>
      </p:sp>
      <p:pic>
        <p:nvPicPr>
          <p:cNvPr id="68" name="Google Shape;68;p14" descr="Apprentice teacher chart"/>
          <p:cNvPicPr preferRelativeResize="0"/>
          <p:nvPr/>
        </p:nvPicPr>
        <p:blipFill>
          <a:blip r:embed="rId3">
            <a:alphaModFix/>
          </a:blip>
          <a:stretch>
            <a:fillRect/>
          </a:stretch>
        </p:blipFill>
        <p:spPr>
          <a:xfrm>
            <a:off x="214801" y="1930867"/>
            <a:ext cx="6023865" cy="3523231"/>
          </a:xfrm>
          <a:prstGeom prst="rect">
            <a:avLst/>
          </a:prstGeom>
          <a:noFill/>
          <a:ln>
            <a:solidFill>
              <a:schemeClr val="tx1"/>
            </a:solidFill>
          </a:ln>
          <a:effectLst>
            <a:outerShdw blurRad="50800" dist="38100" dir="2700000" algn="tl" rotWithShape="0">
              <a:prstClr val="black">
                <a:alpha val="40000"/>
              </a:prstClr>
            </a:outerShdw>
          </a:effectLst>
        </p:spPr>
      </p:pic>
      <p:sp>
        <p:nvSpPr>
          <p:cNvPr id="67" name="Google Shape;67;p14"/>
          <p:cNvSpPr txBox="1"/>
          <p:nvPr/>
        </p:nvSpPr>
        <p:spPr>
          <a:xfrm>
            <a:off x="6743100" y="773000"/>
            <a:ext cx="5281600" cy="4576800"/>
          </a:xfrm>
          <a:prstGeom prst="rect">
            <a:avLst/>
          </a:prstGeom>
          <a:noFill/>
          <a:ln>
            <a:noFill/>
          </a:ln>
        </p:spPr>
        <p:txBody>
          <a:bodyPr spcFirstLastPara="1" wrap="square" lIns="121900" tIns="121900" rIns="121900" bIns="121900" anchor="t" anchorCtr="0">
            <a:noAutofit/>
          </a:bodyPr>
          <a:lstStyle/>
          <a:p>
            <a:pPr>
              <a:lnSpc>
                <a:spcPct val="115000"/>
              </a:lnSpc>
              <a:spcBef>
                <a:spcPts val="1600"/>
              </a:spcBef>
              <a:buClr>
                <a:schemeClr val="dk1"/>
              </a:buClr>
              <a:buSzPts val="1100"/>
            </a:pPr>
            <a:r>
              <a:rPr lang="en" sz="1733">
                <a:solidFill>
                  <a:schemeClr val="dk1"/>
                </a:solidFill>
                <a:latin typeface="Inria Sans"/>
                <a:ea typeface="Inria Sans"/>
                <a:cs typeface="Inria Sans"/>
                <a:sym typeface="Inria Sans"/>
              </a:rPr>
              <a:t>Teacher apprentices are supported by three partners:</a:t>
            </a:r>
            <a:endParaRPr sz="1733">
              <a:solidFill>
                <a:schemeClr val="dk1"/>
              </a:solidFill>
              <a:latin typeface="Inria Sans"/>
              <a:ea typeface="Inria Sans"/>
              <a:cs typeface="Inria Sans"/>
              <a:sym typeface="Inria Sans"/>
            </a:endParaRPr>
          </a:p>
          <a:p>
            <a:pPr>
              <a:lnSpc>
                <a:spcPct val="115000"/>
              </a:lnSpc>
              <a:spcBef>
                <a:spcPts val="1600"/>
              </a:spcBef>
              <a:buClr>
                <a:schemeClr val="dk1"/>
              </a:buClr>
              <a:buSzPts val="1100"/>
            </a:pPr>
            <a:r>
              <a:rPr lang="en" sz="1733" b="1">
                <a:solidFill>
                  <a:schemeClr val="dk1"/>
                </a:solidFill>
                <a:latin typeface="Inria Sans"/>
                <a:ea typeface="Inria Sans"/>
                <a:cs typeface="Inria Sans"/>
                <a:sym typeface="Inria Sans"/>
              </a:rPr>
              <a:t>Missouri State University</a:t>
            </a:r>
            <a:br>
              <a:rPr lang="en" sz="1733" b="1">
                <a:solidFill>
                  <a:schemeClr val="dk1"/>
                </a:solidFill>
                <a:latin typeface="Inria Sans"/>
                <a:ea typeface="Inria Sans"/>
                <a:cs typeface="Inria Sans"/>
                <a:sym typeface="Inria Sans"/>
              </a:rPr>
            </a:br>
            <a:r>
              <a:rPr lang="en" sz="1733">
                <a:solidFill>
                  <a:schemeClr val="dk1"/>
                </a:solidFill>
                <a:latin typeface="Inria Sans"/>
                <a:ea typeface="Inria Sans"/>
                <a:cs typeface="Inria Sans"/>
                <a:sym typeface="Inria Sans"/>
              </a:rPr>
              <a:t> Coursework, coaching, evaluation</a:t>
            </a:r>
            <a:endParaRPr sz="1733">
              <a:solidFill>
                <a:schemeClr val="dk1"/>
              </a:solidFill>
              <a:latin typeface="Inria Sans"/>
              <a:ea typeface="Inria Sans"/>
              <a:cs typeface="Inria Sans"/>
              <a:sym typeface="Inria Sans"/>
            </a:endParaRPr>
          </a:p>
          <a:p>
            <a:pPr>
              <a:lnSpc>
                <a:spcPct val="115000"/>
              </a:lnSpc>
              <a:spcBef>
                <a:spcPts val="1600"/>
              </a:spcBef>
              <a:buClr>
                <a:schemeClr val="dk1"/>
              </a:buClr>
              <a:buSzPts val="1100"/>
            </a:pPr>
            <a:r>
              <a:rPr lang="en" sz="1733" b="1">
                <a:solidFill>
                  <a:schemeClr val="dk1"/>
                </a:solidFill>
                <a:latin typeface="Inria Sans"/>
                <a:ea typeface="Inria Sans"/>
                <a:cs typeface="Inria Sans"/>
                <a:sym typeface="Inria Sans"/>
              </a:rPr>
              <a:t>District PLA Leader</a:t>
            </a:r>
            <a:br>
              <a:rPr lang="en" sz="1733" b="1">
                <a:solidFill>
                  <a:schemeClr val="dk1"/>
                </a:solidFill>
                <a:latin typeface="Inria Sans"/>
                <a:ea typeface="Inria Sans"/>
                <a:cs typeface="Inria Sans"/>
                <a:sym typeface="Inria Sans"/>
              </a:rPr>
            </a:br>
            <a:r>
              <a:rPr lang="en" sz="1733">
                <a:solidFill>
                  <a:schemeClr val="dk1"/>
                </a:solidFill>
                <a:latin typeface="Inria Sans"/>
                <a:ea typeface="Inria Sans"/>
                <a:cs typeface="Inria Sans"/>
                <a:sym typeface="Inria Sans"/>
              </a:rPr>
              <a:t> Placement, program coordination, assessment support, mentor/mentee on-site support</a:t>
            </a:r>
            <a:endParaRPr sz="1733">
              <a:solidFill>
                <a:schemeClr val="dk1"/>
              </a:solidFill>
              <a:latin typeface="Inria Sans"/>
              <a:ea typeface="Inria Sans"/>
              <a:cs typeface="Inria Sans"/>
              <a:sym typeface="Inria Sans"/>
            </a:endParaRPr>
          </a:p>
          <a:p>
            <a:pPr>
              <a:lnSpc>
                <a:spcPct val="115000"/>
              </a:lnSpc>
              <a:spcBef>
                <a:spcPts val="1600"/>
              </a:spcBef>
            </a:pPr>
            <a:r>
              <a:rPr lang="en" sz="1733" b="1">
                <a:solidFill>
                  <a:schemeClr val="dk1"/>
                </a:solidFill>
                <a:latin typeface="Inria Sans"/>
                <a:ea typeface="Inria Sans"/>
                <a:cs typeface="Inria Sans"/>
                <a:sym typeface="Inria Sans"/>
              </a:rPr>
              <a:t>Cooperating Teacher (Mentor)</a:t>
            </a:r>
            <a:endParaRPr sz="1733" b="1">
              <a:solidFill>
                <a:schemeClr val="dk1"/>
              </a:solidFill>
              <a:latin typeface="Inria Sans"/>
              <a:ea typeface="Inria Sans"/>
              <a:cs typeface="Inria Sans"/>
              <a:sym typeface="Inria Sans"/>
            </a:endParaRPr>
          </a:p>
          <a:p>
            <a:pPr marL="609585" indent="-414856">
              <a:lnSpc>
                <a:spcPct val="115000"/>
              </a:lnSpc>
              <a:spcBef>
                <a:spcPts val="1600"/>
              </a:spcBef>
              <a:buClr>
                <a:schemeClr val="dk1"/>
              </a:buClr>
              <a:buSzPts val="1300"/>
              <a:buFont typeface="Inria Sans"/>
              <a:buChar char="●"/>
            </a:pPr>
            <a:r>
              <a:rPr lang="en" sz="1733">
                <a:solidFill>
                  <a:schemeClr val="dk1"/>
                </a:solidFill>
                <a:latin typeface="Inria Sans"/>
                <a:ea typeface="Inria Sans"/>
                <a:cs typeface="Inria Sans"/>
                <a:sym typeface="Inria Sans"/>
              </a:rPr>
              <a:t>Daily coaching and instructional modeling, </a:t>
            </a:r>
            <a:endParaRPr sz="1733">
              <a:solidFill>
                <a:schemeClr val="dk1"/>
              </a:solidFill>
              <a:latin typeface="Inria Sans"/>
              <a:ea typeface="Inria Sans"/>
              <a:cs typeface="Inria Sans"/>
              <a:sym typeface="Inria Sans"/>
            </a:endParaRPr>
          </a:p>
          <a:p>
            <a:pPr marL="609585" indent="-414856">
              <a:lnSpc>
                <a:spcPct val="115000"/>
              </a:lnSpc>
              <a:buClr>
                <a:schemeClr val="dk1"/>
              </a:buClr>
              <a:buSzPts val="1300"/>
              <a:buFont typeface="Inria Sans"/>
              <a:buChar char="●"/>
            </a:pPr>
            <a:r>
              <a:rPr lang="en" sz="1733">
                <a:solidFill>
                  <a:schemeClr val="dk1"/>
                </a:solidFill>
                <a:latin typeface="Inria Sans"/>
                <a:ea typeface="Inria Sans"/>
                <a:cs typeface="Inria Sans"/>
                <a:sym typeface="Inria Sans"/>
              </a:rPr>
              <a:t>Supports instructional skill development</a:t>
            </a:r>
            <a:endParaRPr sz="1733">
              <a:solidFill>
                <a:schemeClr val="dk1"/>
              </a:solidFill>
              <a:latin typeface="Inria Sans"/>
              <a:ea typeface="Inria Sans"/>
              <a:cs typeface="Inria Sans"/>
              <a:sym typeface="Inria Sans"/>
            </a:endParaRPr>
          </a:p>
          <a:p>
            <a:pPr marL="609585" indent="-414856">
              <a:lnSpc>
                <a:spcPct val="115000"/>
              </a:lnSpc>
              <a:buClr>
                <a:schemeClr val="dk1"/>
              </a:buClr>
              <a:buSzPts val="1300"/>
              <a:buFont typeface="Inria Sans"/>
              <a:buChar char="●"/>
            </a:pPr>
            <a:r>
              <a:rPr lang="en" sz="1733">
                <a:solidFill>
                  <a:schemeClr val="dk1"/>
                </a:solidFill>
                <a:latin typeface="Inria Sans"/>
                <a:ea typeface="Inria Sans"/>
                <a:cs typeface="Inria Sans"/>
                <a:sym typeface="Inria Sans"/>
              </a:rPr>
              <a:t>Includes apprentices in professional learning</a:t>
            </a:r>
            <a:endParaRPr sz="1733">
              <a:solidFill>
                <a:schemeClr val="dk1"/>
              </a:solidFill>
              <a:latin typeface="Inria Sans"/>
              <a:ea typeface="Inria Sans"/>
              <a:cs typeface="Inria Sans"/>
              <a:sym typeface="Inria Sans"/>
            </a:endParaRPr>
          </a:p>
          <a:p>
            <a:pPr marL="609585" indent="-414856">
              <a:lnSpc>
                <a:spcPct val="115000"/>
              </a:lnSpc>
              <a:buClr>
                <a:schemeClr val="dk1"/>
              </a:buClr>
              <a:buSzPts val="1300"/>
              <a:buFont typeface="Inria Sans"/>
              <a:buChar char="●"/>
            </a:pPr>
            <a:r>
              <a:rPr lang="en" sz="1733">
                <a:solidFill>
                  <a:schemeClr val="dk1"/>
                </a:solidFill>
                <a:latin typeface="Inria Sans"/>
                <a:ea typeface="Inria Sans"/>
                <a:cs typeface="Inria Sans"/>
                <a:sym typeface="Inria Sans"/>
              </a:rPr>
              <a:t>Models collaboration with families and colleagues</a:t>
            </a:r>
            <a:endParaRPr sz="1733">
              <a:solidFill>
                <a:schemeClr val="dk1"/>
              </a:solidFill>
              <a:latin typeface="Inria Sans"/>
              <a:ea typeface="Inria Sans"/>
              <a:cs typeface="Inria Sans"/>
              <a:sym typeface="Inria Sans"/>
            </a:endParaRPr>
          </a:p>
          <a:p>
            <a:pPr marL="609585" indent="-414856">
              <a:lnSpc>
                <a:spcPct val="115000"/>
              </a:lnSpc>
              <a:buClr>
                <a:schemeClr val="dk1"/>
              </a:buClr>
              <a:buSzPts val="1300"/>
              <a:buFont typeface="Inria Sans"/>
              <a:buChar char="●"/>
            </a:pPr>
            <a:r>
              <a:rPr lang="en" sz="1733">
                <a:solidFill>
                  <a:schemeClr val="dk1"/>
                </a:solidFill>
                <a:latin typeface="Inria Sans"/>
                <a:ea typeface="Inria Sans"/>
                <a:cs typeface="Inria Sans"/>
                <a:sym typeface="Inria Sans"/>
              </a:rPr>
              <a:t>Helps evaluate program competencies</a:t>
            </a:r>
            <a:endParaRPr sz="1733">
              <a:solidFill>
                <a:schemeClr val="dk1"/>
              </a:solidFill>
              <a:latin typeface="Inria Sans"/>
              <a:ea typeface="Inria Sans"/>
              <a:cs typeface="Inria Sans"/>
              <a:sym typeface="Inria Sans"/>
            </a:endParaRPr>
          </a:p>
          <a:p>
            <a:pPr>
              <a:lnSpc>
                <a:spcPct val="115000"/>
              </a:lnSpc>
              <a:spcBef>
                <a:spcPts val="1600"/>
              </a:spcBef>
              <a:buClr>
                <a:schemeClr val="dk1"/>
              </a:buClr>
              <a:buSzPts val="1100"/>
            </a:pPr>
            <a:r>
              <a:rPr lang="en" sz="1733" b="1">
                <a:solidFill>
                  <a:schemeClr val="dk1"/>
                </a:solidFill>
                <a:latin typeface="Inria Sans"/>
                <a:ea typeface="Inria Sans"/>
                <a:cs typeface="Inria Sans"/>
                <a:sym typeface="Inria Sans"/>
              </a:rPr>
              <a:t>Apprentice = Paraeducator learning while working</a:t>
            </a:r>
            <a:endParaRPr sz="1733" b="1">
              <a:solidFill>
                <a:schemeClr val="dk1"/>
              </a:solidFill>
              <a:latin typeface="Inria Sans"/>
              <a:ea typeface="Inria Sans"/>
              <a:cs typeface="Inria Sans"/>
              <a:sym typeface="Inria Sans"/>
            </a:endParaRPr>
          </a:p>
          <a:p>
            <a:pPr>
              <a:spcBef>
                <a:spcPts val="1600"/>
              </a:spcBef>
            </a:pPr>
            <a:endParaRPr sz="2400">
              <a:solidFill>
                <a:schemeClr val="dk2"/>
              </a:solidFill>
            </a:endParaRPr>
          </a:p>
        </p:txBody>
      </p:sp>
    </p:spTree>
    <p:extLst>
      <p:ext uri="{BB962C8B-B14F-4D97-AF65-F5344CB8AC3E}">
        <p14:creationId xmlns:p14="http://schemas.microsoft.com/office/powerpoint/2010/main" val="1904578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F5F1"/>
        </a:solidFill>
        <a:effectLst/>
      </p:bgPr>
    </p:bg>
    <p:spTree>
      <p:nvGrpSpPr>
        <p:cNvPr id="1" name="Shape 72"/>
        <p:cNvGrpSpPr/>
        <p:nvPr/>
      </p:nvGrpSpPr>
      <p:grpSpPr>
        <a:xfrm>
          <a:off x="0" y="0"/>
          <a:ext cx="0" cy="0"/>
          <a:chOff x="0" y="0"/>
          <a:chExt cx="0" cy="0"/>
        </a:xfrm>
      </p:grpSpPr>
      <p:sp>
        <p:nvSpPr>
          <p:cNvPr id="73" name="Google Shape;73;p15"/>
          <p:cNvSpPr txBox="1">
            <a:spLocks noGrp="1"/>
          </p:cNvSpPr>
          <p:nvPr>
            <p:ph type="title"/>
          </p:nvPr>
        </p:nvSpPr>
        <p:spPr>
          <a:xfrm>
            <a:off x="415600" y="305601"/>
            <a:ext cx="11360800" cy="763600"/>
          </a:xfrm>
          <a:prstGeom prst="rect">
            <a:avLst/>
          </a:prstGeom>
        </p:spPr>
        <p:txBody>
          <a:bodyPr spcFirstLastPara="1" wrap="square" lIns="121900" tIns="121900" rIns="121900" bIns="121900" anchor="t" anchorCtr="0">
            <a:noAutofit/>
          </a:bodyPr>
          <a:lstStyle/>
          <a:p>
            <a:pPr>
              <a:buSzPts val="990"/>
            </a:pPr>
            <a:r>
              <a:rPr lang="en" sz="4800" b="1">
                <a:latin typeface="Inria Sans"/>
                <a:ea typeface="Inria Sans"/>
                <a:cs typeface="Inria Sans"/>
                <a:sym typeface="Inria Sans"/>
              </a:rPr>
              <a:t>Moving Forward</a:t>
            </a:r>
            <a:endParaRPr sz="4800" b="1">
              <a:latin typeface="Inria Sans"/>
              <a:ea typeface="Inria Sans"/>
              <a:cs typeface="Inria Sans"/>
              <a:sym typeface="Inria Sans"/>
            </a:endParaRPr>
          </a:p>
        </p:txBody>
      </p:sp>
      <p:sp>
        <p:nvSpPr>
          <p:cNvPr id="74" name="Google Shape;74;p15"/>
          <p:cNvSpPr txBox="1"/>
          <p:nvPr/>
        </p:nvSpPr>
        <p:spPr>
          <a:xfrm>
            <a:off x="415600" y="1069201"/>
            <a:ext cx="11360800" cy="4352400"/>
          </a:xfrm>
          <a:prstGeom prst="rect">
            <a:avLst/>
          </a:prstGeom>
          <a:noFill/>
          <a:ln>
            <a:noFill/>
          </a:ln>
        </p:spPr>
        <p:txBody>
          <a:bodyPr spcFirstLastPara="1" wrap="square" lIns="121900" tIns="121900" rIns="121900" bIns="121900" anchor="t" anchorCtr="0">
            <a:noAutofit/>
          </a:bodyPr>
          <a:lstStyle/>
          <a:p>
            <a:pPr>
              <a:lnSpc>
                <a:spcPct val="115000"/>
              </a:lnSpc>
              <a:spcBef>
                <a:spcPts val="1600"/>
              </a:spcBef>
              <a:buClr>
                <a:schemeClr val="dk1"/>
              </a:buClr>
              <a:buSzPts val="1100"/>
            </a:pPr>
            <a:r>
              <a:rPr lang="en" sz="2000">
                <a:solidFill>
                  <a:schemeClr val="dk1"/>
                </a:solidFill>
                <a:latin typeface="Inria Sans"/>
                <a:ea typeface="Inria Sans"/>
                <a:cs typeface="Inria Sans"/>
                <a:sym typeface="Inria Sans"/>
              </a:rPr>
              <a:t>Current reality:</a:t>
            </a:r>
            <a:endParaRPr sz="2000">
              <a:solidFill>
                <a:schemeClr val="dk1"/>
              </a:solidFill>
              <a:latin typeface="Inria Sans"/>
              <a:ea typeface="Inria Sans"/>
              <a:cs typeface="Inria Sans"/>
              <a:sym typeface="Inria Sans"/>
            </a:endParaRPr>
          </a:p>
          <a:p>
            <a:pPr marL="609585" indent="-372524">
              <a:lnSpc>
                <a:spcPct val="115000"/>
              </a:lnSpc>
              <a:spcBef>
                <a:spcPts val="1600"/>
              </a:spcBef>
              <a:buClr>
                <a:schemeClr val="dk1"/>
              </a:buClr>
              <a:buSzPts val="800"/>
              <a:buFont typeface="Inria Sans"/>
              <a:buChar char="●"/>
            </a:pPr>
            <a:r>
              <a:rPr lang="en" sz="2000">
                <a:solidFill>
                  <a:schemeClr val="dk1"/>
                </a:solidFill>
                <a:latin typeface="Inria Sans"/>
                <a:ea typeface="Inria Sans"/>
                <a:cs typeface="Inria Sans"/>
                <a:sym typeface="Inria Sans"/>
              </a:rPr>
              <a:t>Mentors provide significant support</a:t>
            </a:r>
            <a:endParaRPr sz="2000">
              <a:solidFill>
                <a:schemeClr val="dk1"/>
              </a:solidFill>
              <a:latin typeface="Inria Sans"/>
              <a:ea typeface="Inria Sans"/>
              <a:cs typeface="Inria Sans"/>
              <a:sym typeface="Inria Sans"/>
            </a:endParaRPr>
          </a:p>
          <a:p>
            <a:pPr marL="609585" indent="-372524">
              <a:lnSpc>
                <a:spcPct val="115000"/>
              </a:lnSpc>
              <a:buClr>
                <a:schemeClr val="dk1"/>
              </a:buClr>
              <a:buSzPts val="800"/>
              <a:buFont typeface="Inria Sans"/>
              <a:buChar char="●"/>
            </a:pPr>
            <a:r>
              <a:rPr lang="en" sz="2000">
                <a:solidFill>
                  <a:schemeClr val="dk1"/>
                </a:solidFill>
                <a:latin typeface="Inria Sans"/>
                <a:ea typeface="Inria Sans"/>
                <a:cs typeface="Inria Sans"/>
                <a:sym typeface="Inria Sans"/>
              </a:rPr>
              <a:t>Training often informal</a:t>
            </a:r>
            <a:endParaRPr sz="2000">
              <a:solidFill>
                <a:schemeClr val="dk1"/>
              </a:solidFill>
              <a:latin typeface="Inria Sans"/>
              <a:ea typeface="Inria Sans"/>
              <a:cs typeface="Inria Sans"/>
              <a:sym typeface="Inria Sans"/>
            </a:endParaRPr>
          </a:p>
          <a:p>
            <a:pPr marL="609585" indent="-372524">
              <a:lnSpc>
                <a:spcPct val="115000"/>
              </a:lnSpc>
              <a:buClr>
                <a:schemeClr val="dk1"/>
              </a:buClr>
              <a:buSzPts val="800"/>
              <a:buFont typeface="Inria Sans"/>
              <a:buChar char="●"/>
            </a:pPr>
            <a:r>
              <a:rPr lang="en" sz="2000">
                <a:solidFill>
                  <a:schemeClr val="dk1"/>
                </a:solidFill>
                <a:latin typeface="Inria Sans"/>
                <a:ea typeface="Inria Sans"/>
                <a:cs typeface="Inria Sans"/>
                <a:sym typeface="Inria Sans"/>
              </a:rPr>
              <a:t>Mentorship varies across districts</a:t>
            </a:r>
            <a:endParaRPr sz="2000">
              <a:solidFill>
                <a:schemeClr val="dk1"/>
              </a:solidFill>
              <a:latin typeface="Inria Sans"/>
              <a:ea typeface="Inria Sans"/>
              <a:cs typeface="Inria Sans"/>
              <a:sym typeface="Inria Sans"/>
            </a:endParaRPr>
          </a:p>
          <a:p>
            <a:pPr marL="609585" indent="-372524">
              <a:lnSpc>
                <a:spcPct val="115000"/>
              </a:lnSpc>
              <a:buClr>
                <a:schemeClr val="dk1"/>
              </a:buClr>
              <a:buSzPts val="800"/>
              <a:buFont typeface="Inria Sans"/>
              <a:buChar char="●"/>
            </a:pPr>
            <a:r>
              <a:rPr lang="en" sz="2000">
                <a:solidFill>
                  <a:schemeClr val="dk1"/>
                </a:solidFill>
                <a:latin typeface="Inria Sans"/>
                <a:ea typeface="Inria Sans"/>
                <a:cs typeface="Inria Sans"/>
                <a:sym typeface="Inria Sans"/>
              </a:rPr>
              <a:t>Cohorts created organically </a:t>
            </a:r>
            <a:br>
              <a:rPr lang="en" sz="2000">
                <a:solidFill>
                  <a:schemeClr val="dk1"/>
                </a:solidFill>
                <a:latin typeface="Inria Sans"/>
                <a:ea typeface="Inria Sans"/>
                <a:cs typeface="Inria Sans"/>
                <a:sym typeface="Inria Sans"/>
              </a:rPr>
            </a:br>
            <a:endParaRPr sz="2000">
              <a:solidFill>
                <a:schemeClr val="dk1"/>
              </a:solidFill>
              <a:latin typeface="Inria Sans"/>
              <a:ea typeface="Inria Sans"/>
              <a:cs typeface="Inria Sans"/>
              <a:sym typeface="Inria Sans"/>
            </a:endParaRPr>
          </a:p>
          <a:p>
            <a:pPr>
              <a:lnSpc>
                <a:spcPct val="115000"/>
              </a:lnSpc>
              <a:spcBef>
                <a:spcPts val="1600"/>
              </a:spcBef>
              <a:buClr>
                <a:schemeClr val="dk1"/>
              </a:buClr>
              <a:buSzPts val="1100"/>
            </a:pPr>
            <a:r>
              <a:rPr lang="en" sz="2000">
                <a:solidFill>
                  <a:schemeClr val="dk1"/>
                </a:solidFill>
                <a:latin typeface="Inria Sans"/>
                <a:ea typeface="Inria Sans"/>
                <a:cs typeface="Inria Sans"/>
                <a:sym typeface="Inria Sans"/>
              </a:rPr>
              <a:t>Next steps:</a:t>
            </a:r>
            <a:endParaRPr sz="2000">
              <a:solidFill>
                <a:schemeClr val="dk1"/>
              </a:solidFill>
              <a:latin typeface="Inria Sans"/>
              <a:ea typeface="Inria Sans"/>
              <a:cs typeface="Inria Sans"/>
              <a:sym typeface="Inria Sans"/>
            </a:endParaRPr>
          </a:p>
          <a:p>
            <a:pPr marL="609585" indent="-372524">
              <a:lnSpc>
                <a:spcPct val="115000"/>
              </a:lnSpc>
              <a:spcBef>
                <a:spcPts val="1600"/>
              </a:spcBef>
              <a:buClr>
                <a:schemeClr val="dk1"/>
              </a:buClr>
              <a:buSzPts val="800"/>
              <a:buFont typeface="Inria Sans"/>
              <a:buChar char="●"/>
            </a:pPr>
            <a:r>
              <a:rPr lang="en" sz="2000">
                <a:solidFill>
                  <a:schemeClr val="dk1"/>
                </a:solidFill>
                <a:latin typeface="Inria Sans"/>
                <a:ea typeface="Inria Sans"/>
                <a:cs typeface="Inria Sans"/>
                <a:sym typeface="Inria Sans"/>
              </a:rPr>
              <a:t>Structured mentor training in Year 1</a:t>
            </a:r>
            <a:endParaRPr sz="2000">
              <a:solidFill>
                <a:schemeClr val="dk1"/>
              </a:solidFill>
              <a:latin typeface="Inria Sans"/>
              <a:ea typeface="Inria Sans"/>
              <a:cs typeface="Inria Sans"/>
              <a:sym typeface="Inria Sans"/>
            </a:endParaRPr>
          </a:p>
          <a:p>
            <a:pPr marL="609585" indent="-372524">
              <a:lnSpc>
                <a:spcPct val="115000"/>
              </a:lnSpc>
              <a:buClr>
                <a:schemeClr val="dk1"/>
              </a:buClr>
              <a:buSzPts val="800"/>
              <a:buFont typeface="Inria Sans"/>
              <a:buChar char="●"/>
            </a:pPr>
            <a:r>
              <a:rPr lang="en" sz="2000">
                <a:solidFill>
                  <a:schemeClr val="dk1"/>
                </a:solidFill>
                <a:latin typeface="Inria Sans"/>
                <a:ea typeface="Inria Sans"/>
                <a:cs typeface="Inria Sans"/>
                <a:sym typeface="Inria Sans"/>
              </a:rPr>
              <a:t>Mentor/mentee onboarding resources</a:t>
            </a:r>
            <a:endParaRPr sz="2000">
              <a:solidFill>
                <a:schemeClr val="dk1"/>
              </a:solidFill>
              <a:latin typeface="Inria Sans"/>
              <a:ea typeface="Inria Sans"/>
              <a:cs typeface="Inria Sans"/>
              <a:sym typeface="Inria Sans"/>
            </a:endParaRPr>
          </a:p>
          <a:p>
            <a:pPr marL="609585" indent="-372524">
              <a:lnSpc>
                <a:spcPct val="115000"/>
              </a:lnSpc>
              <a:buClr>
                <a:schemeClr val="dk1"/>
              </a:buClr>
              <a:buSzPts val="800"/>
              <a:buFont typeface="Inria Sans"/>
              <a:buChar char="●"/>
            </a:pPr>
            <a:r>
              <a:rPr lang="en" sz="2000">
                <a:solidFill>
                  <a:schemeClr val="dk1"/>
                </a:solidFill>
                <a:latin typeface="Inria Sans"/>
                <a:ea typeface="Inria Sans"/>
                <a:cs typeface="Inria Sans"/>
                <a:sym typeface="Inria Sans"/>
              </a:rPr>
              <a:t>Intentional cross-district collaboration</a:t>
            </a:r>
            <a:endParaRPr sz="2000">
              <a:solidFill>
                <a:schemeClr val="dk1"/>
              </a:solidFill>
              <a:latin typeface="Inria Sans"/>
              <a:ea typeface="Inria Sans"/>
              <a:cs typeface="Inria Sans"/>
              <a:sym typeface="Inria Sans"/>
            </a:endParaRPr>
          </a:p>
          <a:p>
            <a:pPr marL="609585" indent="-372524">
              <a:lnSpc>
                <a:spcPct val="115000"/>
              </a:lnSpc>
              <a:buClr>
                <a:schemeClr val="dk1"/>
              </a:buClr>
              <a:buSzPts val="800"/>
              <a:buFont typeface="Inria Sans"/>
              <a:buChar char="●"/>
            </a:pPr>
            <a:r>
              <a:rPr lang="en" sz="2000">
                <a:solidFill>
                  <a:schemeClr val="dk1"/>
                </a:solidFill>
                <a:latin typeface="Inria Sans"/>
                <a:ea typeface="Inria Sans"/>
                <a:cs typeface="Inria Sans"/>
                <a:sym typeface="Inria Sans"/>
              </a:rPr>
              <a:t>Continuous program improvement</a:t>
            </a:r>
            <a:endParaRPr sz="1733">
              <a:solidFill>
                <a:schemeClr val="dk1"/>
              </a:solidFill>
              <a:latin typeface="Inria Sans"/>
              <a:ea typeface="Inria Sans"/>
              <a:cs typeface="Inria Sans"/>
              <a:sym typeface="Inria Sans"/>
            </a:endParaRPr>
          </a:p>
        </p:txBody>
      </p:sp>
      <p:pic>
        <p:nvPicPr>
          <p:cNvPr id="75" name="Google Shape;75;p15" descr="Arrow"/>
          <p:cNvPicPr preferRelativeResize="0"/>
          <p:nvPr/>
        </p:nvPicPr>
        <p:blipFill>
          <a:blip r:embed="rId3">
            <a:alphaModFix/>
          </a:blip>
          <a:stretch>
            <a:fillRect/>
          </a:stretch>
        </p:blipFill>
        <p:spPr>
          <a:xfrm>
            <a:off x="6313494" y="635000"/>
            <a:ext cx="5305665" cy="5588000"/>
          </a:xfrm>
          <a:prstGeom prst="rect">
            <a:avLst/>
          </a:prstGeom>
          <a:noFill/>
          <a:ln>
            <a:noFill/>
          </a:ln>
        </p:spPr>
      </p:pic>
    </p:spTree>
    <p:extLst>
      <p:ext uri="{BB962C8B-B14F-4D97-AF65-F5344CB8AC3E}">
        <p14:creationId xmlns:p14="http://schemas.microsoft.com/office/powerpoint/2010/main" val="1580498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CF423-923B-1B62-22E5-676E9F789D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B3FC19-FD36-241A-392F-6A1FE7974E1F}"/>
              </a:ext>
            </a:extLst>
          </p:cNvPr>
          <p:cNvSpPr>
            <a:spLocks noGrp="1"/>
          </p:cNvSpPr>
          <p:nvPr>
            <p:ph type="title"/>
          </p:nvPr>
        </p:nvSpPr>
        <p:spPr>
          <a:xfrm>
            <a:off x="486091" y="527671"/>
            <a:ext cx="11219818" cy="715509"/>
          </a:xfrm>
          <a:prstGeom prst="rect">
            <a:avLst/>
          </a:prstGeom>
        </p:spPr>
        <p:txBody>
          <a:bodyPr lIns="91440" tIns="45720" rIns="91440" bIns="45720" anchor="t">
            <a:normAutofit/>
          </a:bodyPr>
          <a:lstStyle/>
          <a:p>
            <a:pPr algn="ctr"/>
            <a:r>
              <a:rPr lang="en-US" sz="4400" b="1" dirty="0">
                <a:latin typeface="Gentona Book"/>
              </a:rPr>
              <a:t>Meet the Panelists </a:t>
            </a:r>
            <a:endParaRPr lang="en-US" sz="4400" b="1" dirty="0">
              <a:ea typeface="Calibri Light"/>
              <a:cs typeface="Calibri Light"/>
            </a:endParaRPr>
          </a:p>
        </p:txBody>
      </p:sp>
      <p:grpSp>
        <p:nvGrpSpPr>
          <p:cNvPr id="26" name="Group 25" descr="Jason Sutliff">
            <a:extLst>
              <a:ext uri="{FF2B5EF4-FFF2-40B4-BE49-F238E27FC236}">
                <a16:creationId xmlns:a16="http://schemas.microsoft.com/office/drawing/2014/main" id="{1DC9A5C4-6AAB-0F51-B7AC-4AF9FDCF905B}"/>
              </a:ext>
            </a:extLst>
          </p:cNvPr>
          <p:cNvGrpSpPr/>
          <p:nvPr/>
        </p:nvGrpSpPr>
        <p:grpSpPr>
          <a:xfrm>
            <a:off x="348625" y="1444020"/>
            <a:ext cx="2522733" cy="4100030"/>
            <a:chOff x="166742" y="1414787"/>
            <a:chExt cx="2522733" cy="4100030"/>
          </a:xfrm>
        </p:grpSpPr>
        <p:sp>
          <p:nvSpPr>
            <p:cNvPr id="8" name="Rectangle 7">
              <a:extLst>
                <a:ext uri="{FF2B5EF4-FFF2-40B4-BE49-F238E27FC236}">
                  <a16:creationId xmlns:a16="http://schemas.microsoft.com/office/drawing/2014/main" id="{DB1F73A3-147D-9D75-85D6-A70D9CF7B841}"/>
                </a:ext>
              </a:extLst>
            </p:cNvPr>
            <p:cNvSpPr/>
            <p:nvPr/>
          </p:nvSpPr>
          <p:spPr>
            <a:xfrm>
              <a:off x="166742" y="1414787"/>
              <a:ext cx="2514600" cy="4070955"/>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75BECC4-A098-A797-875D-CE3E3A2BDCD4}"/>
                </a:ext>
              </a:extLst>
            </p:cNvPr>
            <p:cNvSpPr txBox="1"/>
            <p:nvPr/>
          </p:nvSpPr>
          <p:spPr>
            <a:xfrm>
              <a:off x="174876" y="3237270"/>
              <a:ext cx="2514599" cy="227754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00"/>
                </a:spcBef>
              </a:pPr>
              <a:r>
                <a:rPr lang="en-US" b="1">
                  <a:solidFill>
                    <a:srgbClr val="212121"/>
                  </a:solidFill>
                  <a:latin typeface="Calibri"/>
                  <a:ea typeface="Calibri"/>
                  <a:cs typeface="Calibri"/>
                </a:rPr>
                <a:t>Jason Sutliff</a:t>
              </a:r>
              <a:endParaRPr lang="en-US" sz="1200">
                <a:solidFill>
                  <a:srgbClr val="212121"/>
                </a:solidFill>
                <a:latin typeface="Aptos"/>
                <a:ea typeface="Calibri"/>
                <a:cs typeface="Arial"/>
              </a:endParaRPr>
            </a:p>
            <a:p>
              <a:pPr algn="ctr">
                <a:spcBef>
                  <a:spcPts val="600"/>
                </a:spcBef>
              </a:pPr>
              <a:r>
                <a:rPr lang="en-US" sz="1500">
                  <a:solidFill>
                    <a:srgbClr val="212121"/>
                  </a:solidFill>
                  <a:latin typeface="Calibri"/>
                  <a:ea typeface="Calibri"/>
                  <a:cs typeface="Calibri"/>
                </a:rPr>
                <a:t>7-12 English Teacher</a:t>
              </a:r>
              <a:endParaRPr lang="en-US" sz="1500">
                <a:latin typeface="Calibri"/>
                <a:ea typeface="Calibri"/>
                <a:cs typeface="Calibri"/>
              </a:endParaRPr>
            </a:p>
            <a:p>
              <a:pPr algn="ctr"/>
              <a:r>
                <a:rPr lang="en-US" sz="1500">
                  <a:solidFill>
                    <a:srgbClr val="212121"/>
                  </a:solidFill>
                  <a:latin typeface="Calibri"/>
                  <a:ea typeface="Calibri"/>
                  <a:cs typeface="Calibri"/>
                </a:rPr>
                <a:t>Lead Teacher Apprenticeship Program</a:t>
              </a:r>
              <a:endParaRPr lang="en-US" sz="1500">
                <a:latin typeface="Calibri"/>
                <a:ea typeface="Calibri"/>
                <a:cs typeface="Calibri"/>
              </a:endParaRPr>
            </a:p>
            <a:p>
              <a:pPr algn="ctr">
                <a:spcBef>
                  <a:spcPts val="600"/>
                </a:spcBef>
              </a:pPr>
              <a:r>
                <a:rPr lang="en-US" sz="1500">
                  <a:latin typeface="Calibri"/>
                  <a:ea typeface="Calibri"/>
                  <a:cs typeface="Arial"/>
                </a:rPr>
                <a:t>Cambridge Central School District (NY)</a:t>
              </a:r>
            </a:p>
            <a:p>
              <a:pPr algn="ctr">
                <a:spcBef>
                  <a:spcPts val="600"/>
                </a:spcBef>
              </a:pPr>
              <a:r>
                <a:rPr lang="en-US" sz="1400">
                  <a:ea typeface="+mn-lt"/>
                  <a:cs typeface="+mn-lt"/>
                  <a:hlinkClick r:id="rId3"/>
                </a:rPr>
                <a:t>jason.sutliff@cambridgecsd.org</a:t>
              </a:r>
              <a:endParaRPr lang="en-US" sz="1400">
                <a:ea typeface="+mn-lt"/>
                <a:cs typeface="+mn-lt"/>
              </a:endParaRPr>
            </a:p>
            <a:p>
              <a:pPr algn="ctr">
                <a:spcBef>
                  <a:spcPts val="600"/>
                </a:spcBef>
              </a:pPr>
              <a:endParaRPr lang="en-US" sz="1500">
                <a:ea typeface="Calibri"/>
                <a:cs typeface="Calibri"/>
              </a:endParaRPr>
            </a:p>
          </p:txBody>
        </p:sp>
      </p:grpSp>
      <p:grpSp>
        <p:nvGrpSpPr>
          <p:cNvPr id="29" name="Group 28" descr="Olivia Stanzl">
            <a:extLst>
              <a:ext uri="{FF2B5EF4-FFF2-40B4-BE49-F238E27FC236}">
                <a16:creationId xmlns:a16="http://schemas.microsoft.com/office/drawing/2014/main" id="{572B5310-C95E-1982-14D9-EE5C30D68D72}"/>
              </a:ext>
            </a:extLst>
          </p:cNvPr>
          <p:cNvGrpSpPr/>
          <p:nvPr/>
        </p:nvGrpSpPr>
        <p:grpSpPr>
          <a:xfrm>
            <a:off x="3315775" y="1444019"/>
            <a:ext cx="2515475" cy="4070954"/>
            <a:chOff x="5226024" y="1414787"/>
            <a:chExt cx="2515475" cy="4070954"/>
          </a:xfrm>
        </p:grpSpPr>
        <p:sp>
          <p:nvSpPr>
            <p:cNvPr id="15" name="Rectangle 14">
              <a:extLst>
                <a:ext uri="{FF2B5EF4-FFF2-40B4-BE49-F238E27FC236}">
                  <a16:creationId xmlns:a16="http://schemas.microsoft.com/office/drawing/2014/main" id="{AB825B6E-BFA8-0036-0DE9-FB6AF86461C1}"/>
                </a:ext>
              </a:extLst>
            </p:cNvPr>
            <p:cNvSpPr/>
            <p:nvPr/>
          </p:nvSpPr>
          <p:spPr>
            <a:xfrm>
              <a:off x="5226899" y="1414787"/>
              <a:ext cx="2514600" cy="4070954"/>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34E3D03-C050-4191-EF36-DC27E0AEE529}"/>
                </a:ext>
              </a:extLst>
            </p:cNvPr>
            <p:cNvSpPr txBox="1"/>
            <p:nvPr/>
          </p:nvSpPr>
          <p:spPr>
            <a:xfrm>
              <a:off x="5226024" y="3319066"/>
              <a:ext cx="2514600" cy="150810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00"/>
                </a:spcBef>
              </a:pPr>
              <a:r>
                <a:rPr lang="en-US" b="1">
                  <a:latin typeface="Calibri"/>
                  <a:ea typeface="Calibri"/>
                  <a:cs typeface="Calibri"/>
                </a:rPr>
                <a:t>Olivia Stanzl</a:t>
              </a:r>
            </a:p>
            <a:p>
              <a:pPr algn="ctr">
                <a:spcBef>
                  <a:spcPts val="600"/>
                </a:spcBef>
              </a:pPr>
              <a:r>
                <a:rPr lang="en-US" sz="1500">
                  <a:solidFill>
                    <a:srgbClr val="212121"/>
                  </a:solidFill>
                  <a:latin typeface="Calibri"/>
                  <a:ea typeface="Calibri"/>
                  <a:cs typeface="Calibri"/>
                </a:rPr>
                <a:t>2nd Year Apprentice</a:t>
              </a:r>
              <a:endParaRPr lang="en-US" sz="1500">
                <a:latin typeface="Calibri"/>
                <a:ea typeface="Calibri"/>
                <a:cs typeface="Calibri"/>
              </a:endParaRPr>
            </a:p>
            <a:p>
              <a:pPr algn="ctr">
                <a:spcBef>
                  <a:spcPts val="600"/>
                </a:spcBef>
              </a:pPr>
              <a:r>
                <a:rPr lang="en-US" sz="1500">
                  <a:latin typeface="Calibri"/>
                  <a:ea typeface="Calibri"/>
                  <a:cs typeface="Calibri"/>
                </a:rPr>
                <a:t>Cambridge Central School District (NY)</a:t>
              </a:r>
              <a:endParaRPr lang="en-US" sz="1500"/>
            </a:p>
            <a:p>
              <a:pPr algn="ctr">
                <a:spcBef>
                  <a:spcPts val="600"/>
                </a:spcBef>
              </a:pPr>
              <a:r>
                <a:rPr lang="en-US" sz="1400">
                  <a:ea typeface="+mn-lt"/>
                  <a:cs typeface="+mn-lt"/>
                  <a:hlinkClick r:id="rId4"/>
                </a:rPr>
                <a:t>olivia.stanzl@cambridgecsd.org</a:t>
              </a:r>
              <a:endParaRPr lang="en-US" sz="1400">
                <a:ea typeface="Calibri"/>
                <a:cs typeface="Calibri"/>
              </a:endParaRPr>
            </a:p>
          </p:txBody>
        </p:sp>
      </p:grpSp>
      <p:grpSp>
        <p:nvGrpSpPr>
          <p:cNvPr id="4" name="Group 3" descr="Abigail Wray">
            <a:extLst>
              <a:ext uri="{FF2B5EF4-FFF2-40B4-BE49-F238E27FC236}">
                <a16:creationId xmlns:a16="http://schemas.microsoft.com/office/drawing/2014/main" id="{D155E4AB-0DB0-8294-2C85-2D83770B2C94}"/>
              </a:ext>
            </a:extLst>
          </p:cNvPr>
          <p:cNvGrpSpPr/>
          <p:nvPr/>
        </p:nvGrpSpPr>
        <p:grpSpPr>
          <a:xfrm>
            <a:off x="6242011" y="1445841"/>
            <a:ext cx="2530865" cy="4310488"/>
            <a:chOff x="8980227" y="1445841"/>
            <a:chExt cx="2530865" cy="4310488"/>
          </a:xfrm>
        </p:grpSpPr>
        <p:sp>
          <p:nvSpPr>
            <p:cNvPr id="5" name="Rectangle 4">
              <a:extLst>
                <a:ext uri="{FF2B5EF4-FFF2-40B4-BE49-F238E27FC236}">
                  <a16:creationId xmlns:a16="http://schemas.microsoft.com/office/drawing/2014/main" id="{37E0B7A6-3149-D5E5-98F7-262B21263037}"/>
                </a:ext>
              </a:extLst>
            </p:cNvPr>
            <p:cNvSpPr/>
            <p:nvPr/>
          </p:nvSpPr>
          <p:spPr>
            <a:xfrm>
              <a:off x="8996492" y="1445841"/>
              <a:ext cx="2514600" cy="4062328"/>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EBFF4D8-508D-ED63-3DB0-6E2FA1254F1B}"/>
                </a:ext>
              </a:extLst>
            </p:cNvPr>
            <p:cNvSpPr txBox="1"/>
            <p:nvPr/>
          </p:nvSpPr>
          <p:spPr>
            <a:xfrm>
              <a:off x="8980227" y="3355672"/>
              <a:ext cx="2514599" cy="240065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00"/>
                </a:spcBef>
              </a:pPr>
              <a:r>
                <a:rPr lang="en-US" b="1">
                  <a:latin typeface="Calibri"/>
                  <a:ea typeface="Calibri"/>
                  <a:cs typeface="Calibri"/>
                </a:rPr>
                <a:t>Abigail Wray</a:t>
              </a:r>
            </a:p>
            <a:p>
              <a:pPr algn="ctr">
                <a:spcBef>
                  <a:spcPts val="600"/>
                </a:spcBef>
              </a:pPr>
              <a:r>
                <a:rPr lang="en-US" sz="1500">
                  <a:latin typeface="Calibri"/>
                  <a:ea typeface="Calibri"/>
                  <a:cs typeface="Calibri"/>
                </a:rPr>
                <a:t>Special Education Teacher/Mentor Teacher</a:t>
              </a:r>
              <a:endParaRPr lang="en-US"/>
            </a:p>
            <a:p>
              <a:pPr algn="ctr">
                <a:spcBef>
                  <a:spcPts val="600"/>
                </a:spcBef>
              </a:pPr>
              <a:r>
                <a:rPr lang="en-US" sz="1500">
                  <a:latin typeface="Calibri"/>
                  <a:ea typeface="Calibri"/>
                  <a:cs typeface="Calibri"/>
                </a:rPr>
                <a:t>Hollister High School (MO)</a:t>
              </a:r>
            </a:p>
            <a:p>
              <a:pPr algn="ctr">
                <a:spcBef>
                  <a:spcPts val="600"/>
                </a:spcBef>
              </a:pPr>
              <a:r>
                <a:rPr lang="en-US" sz="1500">
                  <a:ea typeface="Calibri"/>
                  <a:cs typeface="Calibri"/>
                  <a:hlinkClick r:id="rId5"/>
                </a:rPr>
                <a:t>abigail.wray@hollisterschools.com</a:t>
              </a:r>
              <a:endParaRPr lang="en-US" sz="1500">
                <a:ea typeface="Calibri"/>
                <a:cs typeface="Calibri"/>
              </a:endParaRPr>
            </a:p>
            <a:p>
              <a:pPr algn="ctr">
                <a:spcBef>
                  <a:spcPts val="600"/>
                </a:spcBef>
              </a:pPr>
              <a:endParaRPr lang="en-US" sz="1600">
                <a:highlight>
                  <a:srgbClr val="FFFF00"/>
                </a:highlight>
                <a:latin typeface="Aptos"/>
                <a:ea typeface="Calibri" panose="020F0502020204030204" pitchFamily="34" charset="0"/>
                <a:cs typeface="Calibri" panose="020F0502020204030204" pitchFamily="34" charset="0"/>
              </a:endParaRPr>
            </a:p>
            <a:p>
              <a:pPr algn="ctr">
                <a:spcBef>
                  <a:spcPts val="600"/>
                </a:spcBef>
              </a:pPr>
              <a:endParaRPr lang="en-US" sz="1600">
                <a:latin typeface="Calibri" panose="020F0502020204030204" pitchFamily="34" charset="0"/>
                <a:ea typeface="Calibri" panose="020F0502020204030204" pitchFamily="34" charset="0"/>
                <a:cs typeface="Calibri" panose="020F0502020204030204" pitchFamily="34" charset="0"/>
              </a:endParaRPr>
            </a:p>
          </p:txBody>
        </p:sp>
      </p:grpSp>
      <p:grpSp>
        <p:nvGrpSpPr>
          <p:cNvPr id="3" name="Group 2" descr="Mckenzie Hamilton">
            <a:extLst>
              <a:ext uri="{FF2B5EF4-FFF2-40B4-BE49-F238E27FC236}">
                <a16:creationId xmlns:a16="http://schemas.microsoft.com/office/drawing/2014/main" id="{B9020CB5-516D-8D59-D4BB-E184EFC29FAA}"/>
              </a:ext>
            </a:extLst>
          </p:cNvPr>
          <p:cNvGrpSpPr/>
          <p:nvPr/>
        </p:nvGrpSpPr>
        <p:grpSpPr>
          <a:xfrm>
            <a:off x="9167371" y="1445841"/>
            <a:ext cx="2658587" cy="4115667"/>
            <a:chOff x="8970943" y="1445841"/>
            <a:chExt cx="2658587" cy="4115667"/>
          </a:xfrm>
        </p:grpSpPr>
        <p:sp>
          <p:nvSpPr>
            <p:cNvPr id="11" name="Rectangle 10">
              <a:extLst>
                <a:ext uri="{FF2B5EF4-FFF2-40B4-BE49-F238E27FC236}">
                  <a16:creationId xmlns:a16="http://schemas.microsoft.com/office/drawing/2014/main" id="{27725089-1C87-61A5-340F-D50C675580FE}"/>
                </a:ext>
              </a:extLst>
            </p:cNvPr>
            <p:cNvSpPr/>
            <p:nvPr/>
          </p:nvSpPr>
          <p:spPr>
            <a:xfrm>
              <a:off x="8996492" y="1445841"/>
              <a:ext cx="2514600" cy="4062328"/>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AF26B51-69A7-9D23-213D-7041DCBD3007}"/>
                </a:ext>
              </a:extLst>
            </p:cNvPr>
            <p:cNvSpPr txBox="1"/>
            <p:nvPr/>
          </p:nvSpPr>
          <p:spPr>
            <a:xfrm>
              <a:off x="8970943" y="3391683"/>
              <a:ext cx="2658587" cy="216982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00"/>
                </a:spcBef>
              </a:pPr>
              <a:r>
                <a:rPr lang="en-US" b="1">
                  <a:ea typeface="Calibri"/>
                  <a:cs typeface="Calibri"/>
                </a:rPr>
                <a:t>McKenzie Hamilton</a:t>
              </a:r>
            </a:p>
            <a:p>
              <a:pPr algn="ctr">
                <a:spcBef>
                  <a:spcPts val="600"/>
                </a:spcBef>
              </a:pPr>
              <a:r>
                <a:rPr lang="en-US" sz="1500">
                  <a:ea typeface="Calibri"/>
                  <a:cs typeface="Calibri"/>
                </a:rPr>
                <a:t>Special Education Teacher Apprentice</a:t>
              </a:r>
              <a:endParaRPr lang="en-US"/>
            </a:p>
            <a:p>
              <a:pPr algn="ctr">
                <a:spcBef>
                  <a:spcPts val="600"/>
                </a:spcBef>
              </a:pPr>
              <a:r>
                <a:rPr lang="en-US" sz="1500">
                  <a:ea typeface="Calibri"/>
                  <a:cs typeface="Calibri"/>
                </a:rPr>
                <a:t>Hollister High School (MO)</a:t>
              </a:r>
            </a:p>
            <a:p>
              <a:pPr algn="ctr">
                <a:spcBef>
                  <a:spcPts val="600"/>
                </a:spcBef>
              </a:pPr>
              <a:r>
                <a:rPr lang="en-US" sz="1500">
                  <a:ea typeface="Calibri"/>
                  <a:cs typeface="Calibri"/>
                  <a:hlinkClick r:id="rId6"/>
                </a:rPr>
                <a:t>mrh2836s@MissouriState.edu</a:t>
              </a:r>
              <a:endParaRPr lang="en-US" sz="1500">
                <a:ea typeface="Calibri"/>
                <a:cs typeface="Calibri"/>
              </a:endParaRPr>
            </a:p>
            <a:p>
              <a:pPr algn="ctr">
                <a:spcBef>
                  <a:spcPts val="600"/>
                </a:spcBef>
              </a:pPr>
              <a:endParaRPr lang="en-US" sz="1600">
                <a:highlight>
                  <a:srgbClr val="FFFF00"/>
                </a:highlight>
                <a:latin typeface="Aptos"/>
                <a:ea typeface="Calibri" panose="020F0502020204030204" pitchFamily="34" charset="0"/>
                <a:cs typeface="Calibri" panose="020F0502020204030204" pitchFamily="34" charset="0"/>
              </a:endParaRPr>
            </a:p>
            <a:p>
              <a:pPr algn="ctr">
                <a:spcBef>
                  <a:spcPts val="600"/>
                </a:spcBef>
              </a:pPr>
              <a:endParaRPr lang="en-US" sz="1600">
                <a:latin typeface="Calibri" panose="020F0502020204030204" pitchFamily="34" charset="0"/>
                <a:ea typeface="Calibri" panose="020F0502020204030204" pitchFamily="34" charset="0"/>
                <a:cs typeface="Calibri" panose="020F0502020204030204" pitchFamily="34" charset="0"/>
              </a:endParaRPr>
            </a:p>
          </p:txBody>
        </p:sp>
      </p:grpSp>
      <p:pic>
        <p:nvPicPr>
          <p:cNvPr id="13" name="Picture 12">
            <a:extLst>
              <a:ext uri="{FF2B5EF4-FFF2-40B4-BE49-F238E27FC236}">
                <a16:creationId xmlns:a16="http://schemas.microsoft.com/office/drawing/2014/main" id="{F0CDB511-E464-69FE-3F77-29C1678DEF7F}"/>
              </a:ext>
              <a:ext uri="{C183D7F6-B498-43B3-948B-1728B52AA6E4}">
                <adec:decorative xmlns:adec="http://schemas.microsoft.com/office/drawing/2017/decorative" val="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rcRect l="57488" t="2287" r="13204" b="71025"/>
          <a:stretch>
            <a:fillRect/>
          </a:stretch>
        </p:blipFill>
        <p:spPr>
          <a:xfrm>
            <a:off x="866864" y="1681315"/>
            <a:ext cx="1489235" cy="15204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p:spPr>
      </p:pic>
      <p:pic>
        <p:nvPicPr>
          <p:cNvPr id="14" name="Picture 13">
            <a:extLst>
              <a:ext uri="{FF2B5EF4-FFF2-40B4-BE49-F238E27FC236}">
                <a16:creationId xmlns:a16="http://schemas.microsoft.com/office/drawing/2014/main" id="{614C431B-D32F-7AA3-E7D1-FB030A47A3C0}"/>
              </a:ext>
              <a:ext uri="{C183D7F6-B498-43B3-948B-1728B52AA6E4}">
                <adec:decorative xmlns:adec="http://schemas.microsoft.com/office/drawing/2017/decorative" val="1"/>
              </a:ext>
            </a:extLst>
          </p:cNvPr>
          <p:cNvPicPr>
            <a:picLocks noChangeAspect="1"/>
          </p:cNvPicPr>
          <p:nvPr/>
        </p:nvPicPr>
        <p:blipFill>
          <a:blip r:embed="rId9"/>
          <a:srcRect t="3905" r="15819" b="14226"/>
          <a:stretch>
            <a:fillRect/>
          </a:stretch>
        </p:blipFill>
        <p:spPr>
          <a:xfrm>
            <a:off x="3761184" y="1640511"/>
            <a:ext cx="1621922" cy="15916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p:spPr>
      </p:pic>
      <p:pic>
        <p:nvPicPr>
          <p:cNvPr id="6" name="Picture 5">
            <a:extLst>
              <a:ext uri="{FF2B5EF4-FFF2-40B4-BE49-F238E27FC236}">
                <a16:creationId xmlns:a16="http://schemas.microsoft.com/office/drawing/2014/main" id="{7123F6C3-5B7E-9B30-A1CE-BCAC731C7DB1}"/>
              </a:ext>
              <a:ext uri="{C183D7F6-B498-43B3-948B-1728B52AA6E4}">
                <adec:decorative xmlns:adec="http://schemas.microsoft.com/office/drawing/2017/decorative" val="1"/>
              </a:ext>
            </a:extLst>
          </p:cNvPr>
          <p:cNvPicPr>
            <a:picLocks noChangeAspect="1"/>
          </p:cNvPicPr>
          <p:nvPr/>
        </p:nvPicPr>
        <p:blipFill>
          <a:blip r:embed="rId10"/>
          <a:srcRect l="33" t="26957" r="66110" b="47233"/>
          <a:stretch>
            <a:fillRect/>
          </a:stretch>
        </p:blipFill>
        <p:spPr>
          <a:xfrm>
            <a:off x="6756187" y="1724018"/>
            <a:ext cx="1518777" cy="15065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p:spPr>
      </p:pic>
      <p:pic>
        <p:nvPicPr>
          <p:cNvPr id="9" name="Picture 8">
            <a:extLst>
              <a:ext uri="{FF2B5EF4-FFF2-40B4-BE49-F238E27FC236}">
                <a16:creationId xmlns:a16="http://schemas.microsoft.com/office/drawing/2014/main" id="{F2782260-50A9-1FBD-5F27-F29280619B40}"/>
              </a:ext>
              <a:ext uri="{C183D7F6-B498-43B3-948B-1728B52AA6E4}">
                <adec:decorative xmlns:adec="http://schemas.microsoft.com/office/drawing/2017/decorative" val="1"/>
              </a:ext>
            </a:extLst>
          </p:cNvPr>
          <p:cNvPicPr>
            <a:picLocks noChangeAspect="1"/>
          </p:cNvPicPr>
          <p:nvPr/>
        </p:nvPicPr>
        <p:blipFill>
          <a:blip r:embed="rId11"/>
          <a:srcRect l="486" t="9149" r="-486" b="22466"/>
          <a:stretch>
            <a:fillRect/>
          </a:stretch>
        </p:blipFill>
        <p:spPr>
          <a:xfrm>
            <a:off x="9694517" y="1681315"/>
            <a:ext cx="1511405" cy="15503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p:spPr>
      </p:pic>
    </p:spTree>
    <p:extLst>
      <p:ext uri="{BB962C8B-B14F-4D97-AF65-F5344CB8AC3E}">
        <p14:creationId xmlns:p14="http://schemas.microsoft.com/office/powerpoint/2010/main" val="3546477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D800E-1157-0C89-2CD0-679E8160B7F6}"/>
              </a:ext>
            </a:extLst>
          </p:cNvPr>
          <p:cNvSpPr>
            <a:spLocks noGrp="1"/>
          </p:cNvSpPr>
          <p:nvPr>
            <p:ph type="title"/>
          </p:nvPr>
        </p:nvSpPr>
        <p:spPr>
          <a:xfrm>
            <a:off x="0" y="2457868"/>
            <a:ext cx="6096000" cy="1596591"/>
          </a:xfrm>
        </p:spPr>
        <p:txBody>
          <a:bodyPr>
            <a:normAutofit fontScale="90000"/>
          </a:bodyPr>
          <a:lstStyle/>
          <a:p>
            <a:pPr algn="ctr"/>
            <a:r>
              <a:rPr lang="en-US" sz="6000" b="1">
                <a:latin typeface="Gentona Book"/>
              </a:rPr>
              <a:t>Questions</a:t>
            </a:r>
            <a:br>
              <a:rPr lang="en-US" sz="6000" b="1">
                <a:latin typeface="Gentona Book"/>
              </a:rPr>
            </a:br>
            <a:r>
              <a:rPr lang="en-US" sz="6000" b="1">
                <a:latin typeface="Gentona Book"/>
              </a:rPr>
              <a:t>and Discussion</a:t>
            </a:r>
            <a:endParaRPr lang="en-US" sz="6000" b="1"/>
          </a:p>
        </p:txBody>
      </p:sp>
      <p:pic>
        <p:nvPicPr>
          <p:cNvPr id="4" name="Picture 3" descr="A group of children raising their hands in a classroom&#10;">
            <a:extLst>
              <a:ext uri="{FF2B5EF4-FFF2-40B4-BE49-F238E27FC236}">
                <a16:creationId xmlns:a16="http://schemas.microsoft.com/office/drawing/2014/main" id="{FE1C231E-A827-CBA2-55A0-378218B308B6}"/>
              </a:ext>
            </a:extLst>
          </p:cNvPr>
          <p:cNvPicPr>
            <a:picLocks noChangeAspect="1"/>
          </p:cNvPicPr>
          <p:nvPr/>
        </p:nvPicPr>
        <p:blipFill>
          <a:blip r:embed="rId3"/>
          <a:stretch>
            <a:fillRect/>
          </a:stretch>
        </p:blipFill>
        <p:spPr>
          <a:xfrm>
            <a:off x="6096000" y="1406541"/>
            <a:ext cx="5675858" cy="369924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76894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2B511-70B7-97A4-BD6E-B94A41A06A7A}"/>
              </a:ext>
            </a:extLst>
          </p:cNvPr>
          <p:cNvSpPr>
            <a:spLocks noGrp="1"/>
          </p:cNvSpPr>
          <p:nvPr>
            <p:ph type="title"/>
          </p:nvPr>
        </p:nvSpPr>
        <p:spPr/>
        <p:txBody>
          <a:bodyPr lIns="91440" tIns="45720" rIns="91440" bIns="45720" anchor="t">
            <a:normAutofit/>
          </a:bodyPr>
          <a:lstStyle/>
          <a:p>
            <a:r>
              <a:rPr lang="en-US" b="1">
                <a:latin typeface="Gentona Book"/>
              </a:rPr>
              <a:t>Final Affinity Group Session</a:t>
            </a:r>
            <a:endParaRPr lang="en-US" b="1"/>
          </a:p>
        </p:txBody>
      </p:sp>
      <p:sp>
        <p:nvSpPr>
          <p:cNvPr id="5" name="TextBox 4">
            <a:extLst>
              <a:ext uri="{FF2B5EF4-FFF2-40B4-BE49-F238E27FC236}">
                <a16:creationId xmlns:a16="http://schemas.microsoft.com/office/drawing/2014/main" id="{31C8C253-9509-A840-7FF6-BA846A28952E}"/>
              </a:ext>
            </a:extLst>
          </p:cNvPr>
          <p:cNvSpPr txBox="1"/>
          <p:nvPr/>
        </p:nvSpPr>
        <p:spPr>
          <a:xfrm>
            <a:off x="990599" y="1919722"/>
            <a:ext cx="5019675" cy="1231106"/>
          </a:xfrm>
          <a:prstGeom prst="rect">
            <a:avLst/>
          </a:prstGeom>
          <a:solidFill>
            <a:srgbClr val="2075BC"/>
          </a:solidFill>
        </p:spPr>
        <p:txBody>
          <a:bodyPr wrap="square" lIns="182880" tIns="182880" rIns="182880" bIns="182880" rtlCol="0" anchor="t">
            <a:spAutoFit/>
          </a:bodyPr>
          <a:lstStyle/>
          <a:p>
            <a:pPr algn="ctr"/>
            <a:r>
              <a:rPr lang="en-US" sz="2800" b="1">
                <a:solidFill>
                  <a:schemeClr val="bg1"/>
                </a:solidFill>
                <a:latin typeface="Gentona Book"/>
              </a:rPr>
              <a:t>Tuesday, April 21, 2026</a:t>
            </a:r>
          </a:p>
          <a:p>
            <a:pPr algn="ctr"/>
            <a:r>
              <a:rPr lang="en-US" sz="2800" b="1">
                <a:solidFill>
                  <a:schemeClr val="bg1"/>
                </a:solidFill>
                <a:latin typeface="Gentona Book"/>
              </a:rPr>
              <a:t>3:00 – 4:00 p.m. ET</a:t>
            </a:r>
          </a:p>
        </p:txBody>
      </p:sp>
      <p:sp>
        <p:nvSpPr>
          <p:cNvPr id="6" name="Content Placeholder 2">
            <a:extLst>
              <a:ext uri="{FF2B5EF4-FFF2-40B4-BE49-F238E27FC236}">
                <a16:creationId xmlns:a16="http://schemas.microsoft.com/office/drawing/2014/main" id="{C80EF475-A4B0-C436-7908-013D16666B79}"/>
              </a:ext>
            </a:extLst>
          </p:cNvPr>
          <p:cNvSpPr txBox="1">
            <a:spLocks/>
          </p:cNvSpPr>
          <p:nvPr/>
        </p:nvSpPr>
        <p:spPr>
          <a:xfrm>
            <a:off x="433206" y="3705225"/>
            <a:ext cx="8548396" cy="194310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Tx/>
              <a:buBlip>
                <a:blip r:embed="rId3"/>
              </a:buBlip>
              <a:defRPr sz="2800" kern="1200">
                <a:solidFill>
                  <a:schemeClr val="tx1"/>
                </a:solidFill>
                <a:latin typeface="Gentona Book"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entona Book"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entona Book"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ntona Book"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ntona Boo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None/>
            </a:pPr>
            <a:r>
              <a:rPr lang="en-US" b="1">
                <a:latin typeface="Gentona Book"/>
              </a:rPr>
              <a:t>Topic:</a:t>
            </a:r>
            <a:r>
              <a:rPr lang="en-US">
                <a:latin typeface="Gentona Book"/>
              </a:rPr>
              <a:t> Registered Principal Apprenticeship Programs Preparing Effective Leaders</a:t>
            </a:r>
            <a:endParaRPr lang="en-US"/>
          </a:p>
          <a:p>
            <a:pPr marL="0" indent="0">
              <a:spcBef>
                <a:spcPts val="1800"/>
              </a:spcBef>
              <a:buNone/>
            </a:pPr>
            <a:r>
              <a:rPr lang="en-US" b="1">
                <a:latin typeface="Gentona Book"/>
              </a:rPr>
              <a:t>Featured Program:</a:t>
            </a:r>
            <a:r>
              <a:rPr lang="en-US">
                <a:latin typeface="Gentona Book"/>
              </a:rPr>
              <a:t> Rhode Island Registered Apprenticeship Principal Pathway (RIRAPP)</a:t>
            </a:r>
            <a:endParaRPr lang="en-US"/>
          </a:p>
          <a:p>
            <a:endParaRPr lang="en-US">
              <a:solidFill>
                <a:srgbClr val="000000"/>
              </a:solidFill>
              <a:latin typeface="Gentona Book"/>
            </a:endParaRPr>
          </a:p>
        </p:txBody>
      </p:sp>
    </p:spTree>
    <p:extLst>
      <p:ext uri="{BB962C8B-B14F-4D97-AF65-F5344CB8AC3E}">
        <p14:creationId xmlns:p14="http://schemas.microsoft.com/office/powerpoint/2010/main" val="13601216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054DA-00CD-4ACC-40F5-BD163A158E30}"/>
              </a:ext>
            </a:extLst>
          </p:cNvPr>
          <p:cNvSpPr>
            <a:spLocks noGrp="1"/>
          </p:cNvSpPr>
          <p:nvPr>
            <p:ph type="title"/>
          </p:nvPr>
        </p:nvSpPr>
        <p:spPr/>
        <p:txBody>
          <a:bodyPr lIns="91440" tIns="45720" rIns="91440" bIns="45720" anchor="t">
            <a:normAutofit/>
          </a:bodyPr>
          <a:lstStyle/>
          <a:p>
            <a:r>
              <a:rPr lang="en-US" b="1">
                <a:latin typeface="Gentona Book"/>
              </a:rPr>
              <a:t>RTAP Affinity Group Evaluation</a:t>
            </a:r>
            <a:endParaRPr lang="en-US" b="1"/>
          </a:p>
        </p:txBody>
      </p:sp>
      <p:sp>
        <p:nvSpPr>
          <p:cNvPr id="3" name="Content Placeholder 2">
            <a:extLst>
              <a:ext uri="{FF2B5EF4-FFF2-40B4-BE49-F238E27FC236}">
                <a16:creationId xmlns:a16="http://schemas.microsoft.com/office/drawing/2014/main" id="{DE969636-9673-AB5A-68F6-AE9E020B3269}"/>
              </a:ext>
            </a:extLst>
          </p:cNvPr>
          <p:cNvSpPr>
            <a:spLocks noGrp="1"/>
          </p:cNvSpPr>
          <p:nvPr>
            <p:ph sz="quarter" idx="10"/>
          </p:nvPr>
        </p:nvSpPr>
        <p:spPr>
          <a:xfrm>
            <a:off x="433389" y="1553498"/>
            <a:ext cx="6812986" cy="4273562"/>
          </a:xfrm>
        </p:spPr>
        <p:txBody>
          <a:bodyPr lIns="91440" tIns="45720" rIns="91440" bIns="45720" anchor="t"/>
          <a:lstStyle/>
          <a:p>
            <a:pPr marL="320040" indent="-320040">
              <a:spcBef>
                <a:spcPts val="1800"/>
              </a:spcBef>
            </a:pPr>
            <a:r>
              <a:rPr lang="en-US"/>
              <a:t>During today’s Affinity Group session, you should have received an email with a link to an evaluation form for the Affinity Group.</a:t>
            </a:r>
          </a:p>
          <a:p>
            <a:pPr marL="320040" indent="-320040">
              <a:spcBef>
                <a:spcPts val="1800"/>
              </a:spcBef>
            </a:pPr>
            <a:r>
              <a:rPr lang="en-US"/>
              <a:t>Please take a few minutes before signing out of today’s affinity group session to complete the evaluation form.</a:t>
            </a:r>
          </a:p>
          <a:p>
            <a:pPr marL="320040" indent="-320040">
              <a:spcBef>
                <a:spcPts val="1800"/>
              </a:spcBef>
            </a:pPr>
            <a:r>
              <a:rPr lang="en-US" b="1"/>
              <a:t>Your feedback is important to us and helps us improve the quality and relevance of our services!</a:t>
            </a:r>
          </a:p>
        </p:txBody>
      </p:sp>
      <p:sp>
        <p:nvSpPr>
          <p:cNvPr id="4" name="TextBox 3">
            <a:extLst>
              <a:ext uri="{FF2B5EF4-FFF2-40B4-BE49-F238E27FC236}">
                <a16:creationId xmlns:a16="http://schemas.microsoft.com/office/drawing/2014/main" id="{5E14D5D2-39D8-5AC7-47B0-812A954C5B04}"/>
              </a:ext>
            </a:extLst>
          </p:cNvPr>
          <p:cNvSpPr txBox="1"/>
          <p:nvPr/>
        </p:nvSpPr>
        <p:spPr>
          <a:xfrm>
            <a:off x="7799476" y="1553498"/>
            <a:ext cx="4037915" cy="3816429"/>
          </a:xfrm>
          <a:prstGeom prst="rect">
            <a:avLst/>
          </a:prstGeom>
          <a:solidFill>
            <a:srgbClr val="9FC8DD"/>
          </a:solidFill>
        </p:spPr>
        <p:txBody>
          <a:bodyPr wrap="square" lIns="182880" tIns="182880" rIns="182880" bIns="182880" rtlCol="0">
            <a:spAutoFit/>
          </a:bodyPr>
          <a:lstStyle/>
          <a:p>
            <a:pPr algn="ctr"/>
            <a:r>
              <a:rPr lang="en-US" sz="2800" b="1"/>
              <a:t>Check your email for a link to the CEEDAR RTAP Affinity Group evaluation form!</a:t>
            </a:r>
          </a:p>
          <a:p>
            <a:pPr algn="ctr"/>
            <a:endParaRPr lang="en-US" sz="2800" b="1"/>
          </a:p>
          <a:p>
            <a:pPr algn="ctr"/>
            <a:r>
              <a:rPr lang="en-US" sz="2800" b="1"/>
              <a:t>If you do not see it, please check your junk/bulk/spam folder.</a:t>
            </a:r>
          </a:p>
        </p:txBody>
      </p:sp>
    </p:spTree>
    <p:extLst>
      <p:ext uri="{BB962C8B-B14F-4D97-AF65-F5344CB8AC3E}">
        <p14:creationId xmlns:p14="http://schemas.microsoft.com/office/powerpoint/2010/main" val="2914235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922987A-23FC-6878-72F8-FBD1FA3B62E3}"/>
              </a:ext>
            </a:extLst>
          </p:cNvPr>
          <p:cNvSpPr txBox="1">
            <a:spLocks noGrp="1"/>
          </p:cNvSpPr>
          <p:nvPr>
            <p:ph type="title" idx="4294967295"/>
          </p:nvPr>
        </p:nvSpPr>
        <p:spPr>
          <a:xfrm>
            <a:off x="576943" y="103278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Gentona Book" pitchFamily="2" charset="77"/>
                <a:ea typeface="Gotham Bold" charset="0"/>
                <a:cs typeface="Gotham Bold" charset="0"/>
              </a:rPr>
              <a:t>Disclaimer</a:t>
            </a:r>
          </a:p>
        </p:txBody>
      </p:sp>
      <p:pic>
        <p:nvPicPr>
          <p:cNvPr id="5" name="Picture 4">
            <a:extLst>
              <a:ext uri="{FF2B5EF4-FFF2-40B4-BE49-F238E27FC236}">
                <a16:creationId xmlns:a16="http://schemas.microsoft.com/office/drawing/2014/main" id="{D8B32A82-5971-8DE4-8EAE-3C704951EBF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309" y="2426263"/>
            <a:ext cx="1587715" cy="1325459"/>
          </a:xfrm>
          <a:prstGeom prst="rect">
            <a:avLst/>
          </a:prstGeom>
        </p:spPr>
      </p:pic>
      <p:sp>
        <p:nvSpPr>
          <p:cNvPr id="2" name="TextBox 1">
            <a:extLst>
              <a:ext uri="{FF2B5EF4-FFF2-40B4-BE49-F238E27FC236}">
                <a16:creationId xmlns:a16="http://schemas.microsoft.com/office/drawing/2014/main" id="{4CE921F0-C9DD-5942-45D1-DF697ED10CDB}"/>
              </a:ext>
            </a:extLst>
          </p:cNvPr>
          <p:cNvSpPr txBox="1"/>
          <p:nvPr/>
        </p:nvSpPr>
        <p:spPr>
          <a:xfrm>
            <a:off x="2597258" y="2364271"/>
            <a:ext cx="8756542" cy="2532103"/>
          </a:xfrm>
          <a:prstGeom prst="rect">
            <a:avLst/>
          </a:prstGeom>
          <a:noFill/>
        </p:spPr>
        <p:txBody>
          <a:bodyPr wrap="square" rtlCol="0">
            <a:spAutoFit/>
          </a:bodyPr>
          <a:lstStyle/>
          <a:p>
            <a:pPr>
              <a:lnSpc>
                <a:spcPct val="150000"/>
              </a:lnSpc>
            </a:pPr>
            <a:r>
              <a:rPr lang="en-US">
                <a:latin typeface="Helvetica Neue" charset="0"/>
                <a:ea typeface="Helvetica Neue" charset="0"/>
                <a:cs typeface="Helvetica Neue" charset="0"/>
              </a:rPr>
              <a:t>This content was produced under U.S. Department of Education, Office of Special Education Programs, Award No. H325A220002. David Guardino serves as the project officer. The views expressed herein do not necessarily represent the positions or policies of the U.S. Department of Education. No official endorsement by the U.S. Department of Education of any product, commodity, service, or enterprise mentioned in this website is intended or should be inferred.</a:t>
            </a:r>
          </a:p>
        </p:txBody>
      </p:sp>
    </p:spTree>
    <p:extLst>
      <p:ext uri="{BB962C8B-B14F-4D97-AF65-F5344CB8AC3E}">
        <p14:creationId xmlns:p14="http://schemas.microsoft.com/office/powerpoint/2010/main" val="3149796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3B321-C139-0258-A182-98ACAF5BE70F}"/>
              </a:ext>
            </a:extLst>
          </p:cNvPr>
          <p:cNvSpPr>
            <a:spLocks noGrp="1"/>
          </p:cNvSpPr>
          <p:nvPr>
            <p:ph type="title"/>
          </p:nvPr>
        </p:nvSpPr>
        <p:spPr>
          <a:xfrm>
            <a:off x="433206" y="1030941"/>
            <a:ext cx="11219818" cy="2607608"/>
          </a:xfrm>
        </p:spPr>
        <p:txBody>
          <a:bodyPr lIns="91440" tIns="45720" rIns="91440" bIns="45720" anchor="b" anchorCtr="0">
            <a:noAutofit/>
          </a:bodyPr>
          <a:lstStyle/>
          <a:p>
            <a:pPr algn="ctr"/>
            <a:r>
              <a:rPr lang="en-US" sz="4400" b="1">
                <a:latin typeface="Gentona Book"/>
              </a:rPr>
              <a:t>Session 5: </a:t>
            </a:r>
            <a:r>
              <a:rPr lang="en-US" sz="4400" b="1">
                <a:latin typeface="Gentona Book"/>
                <a:ea typeface="Calibri"/>
                <a:cs typeface="Calibri"/>
              </a:rPr>
              <a:t>Supporting Growth on the Job: Mentoring in Teacher Apprenticeships</a:t>
            </a:r>
            <a:endParaRPr lang="en-US" sz="4400">
              <a:latin typeface="Gentona Book"/>
              <a:ea typeface="Calibri"/>
              <a:cs typeface="Calibri"/>
            </a:endParaRPr>
          </a:p>
        </p:txBody>
      </p:sp>
      <p:sp>
        <p:nvSpPr>
          <p:cNvPr id="5" name="Content Placeholder 4">
            <a:extLst>
              <a:ext uri="{FF2B5EF4-FFF2-40B4-BE49-F238E27FC236}">
                <a16:creationId xmlns:a16="http://schemas.microsoft.com/office/drawing/2014/main" id="{3E292D4C-15D0-11A5-08C0-921ECD93E222}"/>
              </a:ext>
            </a:extLst>
          </p:cNvPr>
          <p:cNvSpPr>
            <a:spLocks noGrp="1"/>
          </p:cNvSpPr>
          <p:nvPr>
            <p:ph sz="quarter" idx="10"/>
          </p:nvPr>
        </p:nvSpPr>
        <p:spPr>
          <a:xfrm>
            <a:off x="433388" y="4257675"/>
            <a:ext cx="11219636" cy="1569384"/>
          </a:xfrm>
        </p:spPr>
        <p:txBody>
          <a:bodyPr lIns="91440" tIns="45720" rIns="91440" bIns="45720" anchor="t"/>
          <a:lstStyle/>
          <a:p>
            <a:pPr marL="0" indent="0" algn="ctr">
              <a:buNone/>
            </a:pPr>
            <a:r>
              <a:rPr lang="en-US" b="1">
                <a:latin typeface="Gentona Book"/>
              </a:rPr>
              <a:t>Featuring Programs from Missouri State University and EDHUBNY</a:t>
            </a:r>
          </a:p>
          <a:p>
            <a:pPr marL="0" indent="0" algn="ctr">
              <a:buNone/>
            </a:pPr>
            <a:r>
              <a:rPr lang="en-US">
                <a:latin typeface="Gentona Book"/>
              </a:rPr>
              <a:t>March 17, 2026</a:t>
            </a:r>
            <a:endParaRPr lang="en-US" b="1">
              <a:latin typeface="Gentona Book"/>
            </a:endParaRPr>
          </a:p>
        </p:txBody>
      </p:sp>
      <p:cxnSp>
        <p:nvCxnSpPr>
          <p:cNvPr id="3" name="Straight Connector 2">
            <a:extLst>
              <a:ext uri="{FF2B5EF4-FFF2-40B4-BE49-F238E27FC236}">
                <a16:creationId xmlns:a16="http://schemas.microsoft.com/office/drawing/2014/main" id="{AE73A05C-C1F5-5C0C-848C-8966A0AC96C1}"/>
              </a:ext>
              <a:ext uri="{C183D7F6-B498-43B3-948B-1728B52AA6E4}">
                <adec:decorative xmlns:adec="http://schemas.microsoft.com/office/drawing/2017/decorative" val="1"/>
              </a:ext>
            </a:extLst>
          </p:cNvPr>
          <p:cNvCxnSpPr/>
          <p:nvPr/>
        </p:nvCxnSpPr>
        <p:spPr>
          <a:xfrm>
            <a:off x="433388" y="4031443"/>
            <a:ext cx="11219636" cy="0"/>
          </a:xfrm>
          <a:prstGeom prst="line">
            <a:avLst/>
          </a:prstGeom>
          <a:ln w="76200">
            <a:solidFill>
              <a:srgbClr val="2995CF"/>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874536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E7808-26E8-2CA1-8717-C313593BF27F}"/>
              </a:ext>
            </a:extLst>
          </p:cNvPr>
          <p:cNvSpPr>
            <a:spLocks noGrp="1"/>
          </p:cNvSpPr>
          <p:nvPr>
            <p:ph type="title"/>
          </p:nvPr>
        </p:nvSpPr>
        <p:spPr>
          <a:xfrm>
            <a:off x="266700" y="594159"/>
            <a:ext cx="11386324" cy="1325563"/>
          </a:xfrm>
        </p:spPr>
        <p:txBody>
          <a:bodyPr/>
          <a:lstStyle/>
          <a:p>
            <a:r>
              <a:rPr lang="en-US" b="1"/>
              <a:t>Housekeeping</a:t>
            </a:r>
          </a:p>
        </p:txBody>
      </p:sp>
      <p:sp>
        <p:nvSpPr>
          <p:cNvPr id="3" name="Content Placeholder 2">
            <a:extLst>
              <a:ext uri="{FF2B5EF4-FFF2-40B4-BE49-F238E27FC236}">
                <a16:creationId xmlns:a16="http://schemas.microsoft.com/office/drawing/2014/main" id="{5025CEFC-DFC8-C844-EBB5-2C675621CF3F}"/>
              </a:ext>
            </a:extLst>
          </p:cNvPr>
          <p:cNvSpPr>
            <a:spLocks noGrp="1"/>
          </p:cNvSpPr>
          <p:nvPr>
            <p:ph sz="quarter" idx="10"/>
          </p:nvPr>
        </p:nvSpPr>
        <p:spPr>
          <a:xfrm>
            <a:off x="266700" y="1609257"/>
            <a:ext cx="7190905" cy="3639485"/>
          </a:xfrm>
        </p:spPr>
        <p:txBody>
          <a:bodyPr lIns="91440" tIns="45720" rIns="91440" bIns="45720" anchor="t"/>
          <a:lstStyle/>
          <a:p>
            <a:pPr marL="320040" indent="-320040">
              <a:spcBef>
                <a:spcPts val="1800"/>
              </a:spcBef>
            </a:pPr>
            <a:r>
              <a:rPr lang="en-US" sz="2600" b="1">
                <a:latin typeface="Calibri"/>
                <a:ea typeface="Calibri"/>
                <a:cs typeface="Calibri"/>
              </a:rPr>
              <a:t>Today’s session is being recorded. </a:t>
            </a:r>
          </a:p>
          <a:p>
            <a:pPr marL="320040" indent="-320040">
              <a:spcBef>
                <a:spcPts val="1800"/>
              </a:spcBef>
            </a:pPr>
            <a:r>
              <a:rPr lang="en-US" sz="2600">
                <a:latin typeface="Calibri"/>
                <a:ea typeface="Calibri"/>
                <a:cs typeface="Calibri"/>
              </a:rPr>
              <a:t>Please remain on mute when not speaking to minimize noise.</a:t>
            </a:r>
          </a:p>
          <a:p>
            <a:pPr marL="320040" indent="-320040">
              <a:spcBef>
                <a:spcPts val="1800"/>
              </a:spcBef>
            </a:pPr>
            <a:r>
              <a:rPr lang="en-US" sz="2600">
                <a:latin typeface="Calibri"/>
                <a:ea typeface="Calibri"/>
                <a:cs typeface="Calibri"/>
              </a:rPr>
              <a:t>We encourage you to turn your video camera on.</a:t>
            </a:r>
          </a:p>
          <a:p>
            <a:pPr marL="320040" indent="-320040">
              <a:spcBef>
                <a:spcPts val="1800"/>
              </a:spcBef>
            </a:pPr>
            <a:r>
              <a:rPr lang="en-US" sz="2600">
                <a:latin typeface="Calibri"/>
                <a:ea typeface="Calibri"/>
                <a:cs typeface="Calibri"/>
              </a:rPr>
              <a:t>Share questions and comments in the chat box.</a:t>
            </a:r>
          </a:p>
          <a:p>
            <a:pPr marL="320040" indent="-320040">
              <a:spcBef>
                <a:spcPts val="1800"/>
              </a:spcBef>
            </a:pPr>
            <a:r>
              <a:rPr lang="en-US" sz="2600">
                <a:latin typeface="Calibri"/>
                <a:ea typeface="Calibri"/>
                <a:cs typeface="Calibri"/>
              </a:rPr>
              <a:t>If you have any technical issues, please contact Abby Berner at </a:t>
            </a:r>
            <a:r>
              <a:rPr lang="en-US" sz="2600">
                <a:latin typeface="Calibri"/>
                <a:ea typeface="Calibri"/>
                <a:cs typeface="Calibri"/>
                <a:hlinkClick r:id="rId3"/>
              </a:rPr>
              <a:t>aberner@air.org</a:t>
            </a:r>
            <a:r>
              <a:rPr lang="en-US" sz="2600">
                <a:latin typeface="Calibri"/>
                <a:ea typeface="Calibri"/>
                <a:cs typeface="Calibri"/>
              </a:rPr>
              <a:t>. </a:t>
            </a:r>
          </a:p>
        </p:txBody>
      </p:sp>
      <p:sp>
        <p:nvSpPr>
          <p:cNvPr id="4" name="TextBox 3">
            <a:extLst>
              <a:ext uri="{FF2B5EF4-FFF2-40B4-BE49-F238E27FC236}">
                <a16:creationId xmlns:a16="http://schemas.microsoft.com/office/drawing/2014/main" id="{22D3E7E1-9FBB-B9A0-7BFF-420914958AFB}"/>
              </a:ext>
            </a:extLst>
          </p:cNvPr>
          <p:cNvSpPr txBox="1"/>
          <p:nvPr/>
        </p:nvSpPr>
        <p:spPr>
          <a:xfrm>
            <a:off x="7763560" y="1256940"/>
            <a:ext cx="4037915" cy="4201150"/>
          </a:xfrm>
          <a:prstGeom prst="rect">
            <a:avLst/>
          </a:prstGeom>
          <a:solidFill>
            <a:srgbClr val="9FC8DD"/>
          </a:solidFill>
        </p:spPr>
        <p:txBody>
          <a:bodyPr wrap="square" lIns="182880" tIns="182880" rIns="182880" bIns="182880" rtlCol="0">
            <a:spAutoFit/>
          </a:bodyPr>
          <a:lstStyle/>
          <a:p>
            <a:r>
              <a:rPr lang="en-US" sz="2400" b="1"/>
              <a:t>Please add your organization to your Zoom name:</a:t>
            </a:r>
          </a:p>
          <a:p>
            <a:pPr marL="285750" indent="-285750">
              <a:spcBef>
                <a:spcPts val="600"/>
              </a:spcBef>
              <a:spcAft>
                <a:spcPts val="600"/>
              </a:spcAft>
              <a:buFont typeface="Arial" panose="020B0604020202020204" pitchFamily="34" charset="0"/>
              <a:buChar char="•"/>
            </a:pPr>
            <a:r>
              <a:rPr lang="en-US" sz="2200"/>
              <a:t>In the Participants list, click the </a:t>
            </a:r>
            <a:r>
              <a:rPr lang="en-US" sz="2200" b="1"/>
              <a:t>“More“ </a:t>
            </a:r>
            <a:r>
              <a:rPr lang="en-US" sz="2200"/>
              <a:t>button by your name</a:t>
            </a:r>
          </a:p>
          <a:p>
            <a:pPr marL="285750" indent="-285750">
              <a:spcBef>
                <a:spcPts val="600"/>
              </a:spcBef>
              <a:spcAft>
                <a:spcPts val="600"/>
              </a:spcAft>
              <a:buFont typeface="Arial" panose="020B0604020202020204" pitchFamily="34" charset="0"/>
              <a:buChar char="•"/>
            </a:pPr>
            <a:r>
              <a:rPr lang="en-US" sz="2200"/>
              <a:t>Select </a:t>
            </a:r>
            <a:r>
              <a:rPr lang="en-US" sz="2200" b="1"/>
              <a:t>“Rename” </a:t>
            </a:r>
            <a:r>
              <a:rPr lang="en-US" sz="2200"/>
              <a:t>from the drop-down menu</a:t>
            </a:r>
          </a:p>
          <a:p>
            <a:pPr marL="285750" indent="-285750">
              <a:spcBef>
                <a:spcPts val="600"/>
              </a:spcBef>
              <a:spcAft>
                <a:spcPts val="600"/>
              </a:spcAft>
              <a:buFont typeface="Arial" panose="020B0604020202020204" pitchFamily="34" charset="0"/>
              <a:buChar char="•"/>
            </a:pPr>
            <a:r>
              <a:rPr lang="en-US" sz="2200"/>
              <a:t>Add a short version of your organization name after your name, then click </a:t>
            </a:r>
            <a:r>
              <a:rPr lang="en-US" sz="2200" b="1"/>
              <a:t>“OK”</a:t>
            </a:r>
          </a:p>
        </p:txBody>
      </p:sp>
    </p:spTree>
    <p:extLst>
      <p:ext uri="{BB962C8B-B14F-4D97-AF65-F5344CB8AC3E}">
        <p14:creationId xmlns:p14="http://schemas.microsoft.com/office/powerpoint/2010/main" val="627307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A7AA4-035E-4802-516C-3B07063C5A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5B92FA-AA0C-E74C-07FD-462456A18F95}"/>
              </a:ext>
            </a:extLst>
          </p:cNvPr>
          <p:cNvSpPr>
            <a:spLocks noGrp="1"/>
          </p:cNvSpPr>
          <p:nvPr>
            <p:ph type="title"/>
          </p:nvPr>
        </p:nvSpPr>
        <p:spPr>
          <a:xfrm>
            <a:off x="486091" y="547540"/>
            <a:ext cx="11219818" cy="715509"/>
          </a:xfrm>
          <a:prstGeom prst="rect">
            <a:avLst/>
          </a:prstGeom>
        </p:spPr>
        <p:txBody>
          <a:bodyPr lIns="91440" tIns="45720" rIns="91440" bIns="45720" anchor="t">
            <a:normAutofit/>
          </a:bodyPr>
          <a:lstStyle/>
          <a:p>
            <a:pPr algn="ctr"/>
            <a:r>
              <a:rPr lang="en-US" sz="4400" b="1">
                <a:latin typeface="Gentona Book"/>
              </a:rPr>
              <a:t>Welcome and Introductions</a:t>
            </a:r>
            <a:endParaRPr lang="en-US" sz="4400" b="1">
              <a:ea typeface="Calibri Light"/>
              <a:cs typeface="Calibri Light"/>
            </a:endParaRPr>
          </a:p>
        </p:txBody>
      </p:sp>
      <p:grpSp>
        <p:nvGrpSpPr>
          <p:cNvPr id="26" name="Group 25" descr="Lynn Holdheide &#13;&#10;Content Expert, CEEDAR&#13;&#10;Managing TA Consultant, American Institutes for Research (AIR)&#13;&#10;">
            <a:extLst>
              <a:ext uri="{FF2B5EF4-FFF2-40B4-BE49-F238E27FC236}">
                <a16:creationId xmlns:a16="http://schemas.microsoft.com/office/drawing/2014/main" id="{5681C1C6-0D76-2E9F-9763-64AFCF08E1C6}"/>
              </a:ext>
            </a:extLst>
          </p:cNvPr>
          <p:cNvGrpSpPr/>
          <p:nvPr/>
        </p:nvGrpSpPr>
        <p:grpSpPr>
          <a:xfrm>
            <a:off x="184989" y="1571105"/>
            <a:ext cx="2140126" cy="3981461"/>
            <a:chOff x="165870" y="1414787"/>
            <a:chExt cx="2140126" cy="3981461"/>
          </a:xfrm>
        </p:grpSpPr>
        <p:sp>
          <p:nvSpPr>
            <p:cNvPr id="8" name="Rectangle 7">
              <a:extLst>
                <a:ext uri="{FF2B5EF4-FFF2-40B4-BE49-F238E27FC236}">
                  <a16:creationId xmlns:a16="http://schemas.microsoft.com/office/drawing/2014/main" id="{A47E46D5-BD9B-E837-B2B0-7247D6EDB571}"/>
                </a:ext>
              </a:extLst>
            </p:cNvPr>
            <p:cNvSpPr/>
            <p:nvPr/>
          </p:nvSpPr>
          <p:spPr>
            <a:xfrm>
              <a:off x="166742" y="1414787"/>
              <a:ext cx="2139254" cy="3981461"/>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23196AC-A0B9-705D-F2D6-AEB8A378169B}"/>
                </a:ext>
              </a:extLst>
            </p:cNvPr>
            <p:cNvSpPr txBox="1"/>
            <p:nvPr/>
          </p:nvSpPr>
          <p:spPr>
            <a:xfrm>
              <a:off x="165870" y="3274078"/>
              <a:ext cx="2139254" cy="200054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00"/>
                </a:spcBef>
              </a:pPr>
              <a:r>
                <a:rPr lang="en-US" b="1" dirty="0">
                  <a:latin typeface="Calibri"/>
                  <a:ea typeface="Calibri"/>
                  <a:cs typeface="Arial"/>
                </a:rPr>
                <a:t>Lynn </a:t>
              </a:r>
              <a:r>
                <a:rPr lang="en-US" b="1" dirty="0" err="1">
                  <a:latin typeface="Calibri"/>
                  <a:ea typeface="Calibri"/>
                  <a:cs typeface="Arial"/>
                </a:rPr>
                <a:t>Holdheide</a:t>
              </a:r>
              <a:r>
                <a:rPr lang="en-US" b="1" dirty="0">
                  <a:latin typeface="Calibri"/>
                  <a:ea typeface="Calibri"/>
                  <a:cs typeface="Arial"/>
                </a:rPr>
                <a:t> </a:t>
              </a:r>
            </a:p>
            <a:p>
              <a:pPr algn="ctr">
                <a:spcBef>
                  <a:spcPts val="600"/>
                </a:spcBef>
              </a:pPr>
              <a:r>
                <a:rPr lang="en-US" sz="1600" dirty="0">
                  <a:latin typeface="Calibri"/>
                  <a:ea typeface="Calibri"/>
                  <a:cs typeface="Arial"/>
                </a:rPr>
                <a:t>Content Expert, </a:t>
              </a:r>
              <a:br>
                <a:rPr lang="en-US" sz="1600" dirty="0">
                  <a:latin typeface="Calibri"/>
                  <a:ea typeface="Calibri"/>
                  <a:cs typeface="Arial"/>
                </a:rPr>
              </a:br>
              <a:r>
                <a:rPr lang="en-US" sz="1600" dirty="0">
                  <a:latin typeface="Calibri"/>
                  <a:ea typeface="Calibri"/>
                  <a:cs typeface="Arial"/>
                </a:rPr>
                <a:t>CEEDAR</a:t>
              </a:r>
            </a:p>
            <a:p>
              <a:pPr algn="ctr">
                <a:spcBef>
                  <a:spcPts val="600"/>
                </a:spcBef>
              </a:pPr>
              <a:r>
                <a:rPr lang="en-US" sz="1600" dirty="0">
                  <a:latin typeface="Calibri"/>
                  <a:ea typeface="+mn-lt"/>
                  <a:cs typeface="+mn-lt"/>
                </a:rPr>
                <a:t>Managing TA Consultant</a:t>
              </a:r>
              <a:r>
                <a:rPr lang="en-US" sz="1600" dirty="0">
                  <a:latin typeface="Calibri"/>
                  <a:ea typeface="Calibri"/>
                  <a:cs typeface="Arial"/>
                </a:rPr>
                <a:t>, American Institutes for </a:t>
              </a:r>
              <a:br>
                <a:rPr lang="en-US" sz="1600" dirty="0">
                  <a:latin typeface="Calibri"/>
                  <a:ea typeface="Calibri"/>
                  <a:cs typeface="Arial"/>
                </a:rPr>
              </a:br>
              <a:r>
                <a:rPr lang="en-US" sz="1600" dirty="0">
                  <a:latin typeface="Calibri"/>
                  <a:ea typeface="Calibri"/>
                  <a:cs typeface="Arial"/>
                </a:rPr>
                <a:t>Research (AIR)</a:t>
              </a:r>
              <a:endParaRPr lang="en-US" sz="1600" dirty="0">
                <a:latin typeface="Calibri"/>
                <a:ea typeface="Calibri"/>
                <a:cs typeface="Calibri"/>
              </a:endParaRPr>
            </a:p>
          </p:txBody>
        </p:sp>
        <p:pic>
          <p:nvPicPr>
            <p:cNvPr id="21" name="Picture 20" descr="A person with blonde hair and a black shirt&#10;&#10;AI-generated content may be incorrect.">
              <a:extLst>
                <a:ext uri="{FF2B5EF4-FFF2-40B4-BE49-F238E27FC236}">
                  <a16:creationId xmlns:a16="http://schemas.microsoft.com/office/drawing/2014/main" id="{B21261FF-3518-0AB0-03C0-B6544784BDEF}"/>
                </a:ext>
              </a:extLst>
            </p:cNvPr>
            <p:cNvPicPr>
              <a:picLocks noChangeAspect="1"/>
            </p:cNvPicPr>
            <p:nvPr/>
          </p:nvPicPr>
          <p:blipFill>
            <a:blip r:embed="rId3"/>
            <a:srcRect t="2066" b="2066"/>
            <a:stretch>
              <a:fillRect/>
            </a:stretch>
          </p:blipFill>
          <p:spPr>
            <a:xfrm>
              <a:off x="389275" y="1609106"/>
              <a:ext cx="1657388" cy="1588908"/>
            </a:xfrm>
            <a:prstGeom prst="roundRect">
              <a:avLst/>
            </a:prstGeom>
          </p:spPr>
        </p:pic>
      </p:grpSp>
      <p:grpSp>
        <p:nvGrpSpPr>
          <p:cNvPr id="28" name="Group 27" descr="Cheryl Krohn &#13;&#10;Content Expert, CEEDAR&#13;&#10;Senior TA Consultant, American Institutes for Research (AIR)&#13;&#10;">
            <a:extLst>
              <a:ext uri="{FF2B5EF4-FFF2-40B4-BE49-F238E27FC236}">
                <a16:creationId xmlns:a16="http://schemas.microsoft.com/office/drawing/2014/main" id="{F7EC0F82-7A22-E090-53CE-2F9A768D689F}"/>
              </a:ext>
            </a:extLst>
          </p:cNvPr>
          <p:cNvGrpSpPr/>
          <p:nvPr/>
        </p:nvGrpSpPr>
        <p:grpSpPr>
          <a:xfrm>
            <a:off x="2589786" y="1557335"/>
            <a:ext cx="2139696" cy="3981461"/>
            <a:chOff x="2683588" y="1401018"/>
            <a:chExt cx="2139696" cy="3981461"/>
          </a:xfrm>
        </p:grpSpPr>
        <p:sp>
          <p:nvSpPr>
            <p:cNvPr id="3" name="Rectangle 2">
              <a:extLst>
                <a:ext uri="{FF2B5EF4-FFF2-40B4-BE49-F238E27FC236}">
                  <a16:creationId xmlns:a16="http://schemas.microsoft.com/office/drawing/2014/main" id="{4F77D28B-FEA3-0EFC-B0F9-EC8D833CD4AA}"/>
                </a:ext>
              </a:extLst>
            </p:cNvPr>
            <p:cNvSpPr/>
            <p:nvPr/>
          </p:nvSpPr>
          <p:spPr>
            <a:xfrm>
              <a:off x="2683588" y="1401018"/>
              <a:ext cx="2139696" cy="3981461"/>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erson smiling at the camera&#10;&#10;AI-generated content may be incorrect.">
              <a:extLst>
                <a:ext uri="{FF2B5EF4-FFF2-40B4-BE49-F238E27FC236}">
                  <a16:creationId xmlns:a16="http://schemas.microsoft.com/office/drawing/2014/main" id="{C6CAA1D6-E2DC-6410-ABC2-6546B5635361}"/>
                </a:ext>
              </a:extLst>
            </p:cNvPr>
            <p:cNvPicPr>
              <a:picLocks noChangeAspect="1"/>
            </p:cNvPicPr>
            <p:nvPr/>
          </p:nvPicPr>
          <p:blipFill>
            <a:blip r:embed="rId4"/>
            <a:srcRect t="2066" b="2066"/>
            <a:stretch>
              <a:fillRect/>
            </a:stretch>
          </p:blipFill>
          <p:spPr>
            <a:xfrm>
              <a:off x="2924742" y="1605063"/>
              <a:ext cx="1657388" cy="1588908"/>
            </a:xfrm>
            <a:prstGeom prst="roundRect">
              <a:avLst/>
            </a:prstGeom>
          </p:spPr>
        </p:pic>
        <p:sp>
          <p:nvSpPr>
            <p:cNvPr id="19" name="TextBox 18">
              <a:extLst>
                <a:ext uri="{FF2B5EF4-FFF2-40B4-BE49-F238E27FC236}">
                  <a16:creationId xmlns:a16="http://schemas.microsoft.com/office/drawing/2014/main" id="{2FDAEF6A-2999-B7A3-B0DE-D6751461A063}"/>
                </a:ext>
              </a:extLst>
            </p:cNvPr>
            <p:cNvSpPr txBox="1"/>
            <p:nvPr/>
          </p:nvSpPr>
          <p:spPr>
            <a:xfrm>
              <a:off x="2693782" y="3305298"/>
              <a:ext cx="2129502" cy="175432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latin typeface="Calibri"/>
                  <a:ea typeface="Calibri"/>
                  <a:cs typeface="Arial"/>
                </a:rPr>
                <a:t>Cheryl Krohn</a:t>
              </a:r>
              <a:r>
                <a:rPr lang="en-US" dirty="0">
                  <a:latin typeface="Calibri"/>
                  <a:ea typeface="Calibri"/>
                  <a:cs typeface="Arial"/>
                </a:rPr>
                <a:t> </a:t>
              </a:r>
            </a:p>
            <a:p>
              <a:pPr algn="ctr">
                <a:spcBef>
                  <a:spcPts val="600"/>
                </a:spcBef>
              </a:pPr>
              <a:r>
                <a:rPr lang="en-US" sz="1600" dirty="0">
                  <a:latin typeface="Calibri"/>
                  <a:ea typeface="Calibri"/>
                  <a:cs typeface="Arial"/>
                </a:rPr>
                <a:t>Content Expert, CEEDAR</a:t>
              </a:r>
            </a:p>
            <a:p>
              <a:pPr algn="ctr">
                <a:spcBef>
                  <a:spcPts val="600"/>
                </a:spcBef>
              </a:pPr>
              <a:r>
                <a:rPr lang="en-US" sz="1600" dirty="0">
                  <a:solidFill>
                    <a:srgbClr val="000000"/>
                  </a:solidFill>
                  <a:latin typeface="Calibri"/>
                  <a:ea typeface="+mn-lt"/>
                  <a:cs typeface="Arial"/>
                </a:rPr>
                <a:t>Senior TA Consultant,</a:t>
              </a:r>
              <a:r>
                <a:rPr lang="en-US" sz="1600" dirty="0">
                  <a:latin typeface="Calibri"/>
                  <a:ea typeface="Calibri"/>
                  <a:cs typeface="Arial"/>
                </a:rPr>
                <a:t> American Institutes for Research (AIR)</a:t>
              </a:r>
              <a:endParaRPr lang="en-US" sz="1600" dirty="0">
                <a:latin typeface="Calibri"/>
                <a:ea typeface="Calibri"/>
                <a:cs typeface="Calibri"/>
              </a:endParaRPr>
            </a:p>
          </p:txBody>
        </p:sp>
      </p:grpSp>
      <p:grpSp>
        <p:nvGrpSpPr>
          <p:cNvPr id="29" name="Group 28" descr="Meghan Wills &#13;&#10;Content Expert, CEEDAR&#13;&#10;Senior TA Consultant, American Institutes for Research (AIR)&#13;&#10;">
            <a:extLst>
              <a:ext uri="{FF2B5EF4-FFF2-40B4-BE49-F238E27FC236}">
                <a16:creationId xmlns:a16="http://schemas.microsoft.com/office/drawing/2014/main" id="{512E77B5-F9B9-5C16-F06B-EEC4220CD724}"/>
              </a:ext>
            </a:extLst>
          </p:cNvPr>
          <p:cNvGrpSpPr/>
          <p:nvPr/>
        </p:nvGrpSpPr>
        <p:grpSpPr>
          <a:xfrm>
            <a:off x="5003184" y="1557335"/>
            <a:ext cx="2139697" cy="3981461"/>
            <a:chOff x="5226899" y="1414787"/>
            <a:chExt cx="2139697" cy="3981461"/>
          </a:xfrm>
        </p:grpSpPr>
        <p:sp>
          <p:nvSpPr>
            <p:cNvPr id="15" name="Rectangle 14">
              <a:extLst>
                <a:ext uri="{FF2B5EF4-FFF2-40B4-BE49-F238E27FC236}">
                  <a16:creationId xmlns:a16="http://schemas.microsoft.com/office/drawing/2014/main" id="{420F3903-601E-EBBF-A502-0DBC6460F80C}"/>
                </a:ext>
              </a:extLst>
            </p:cNvPr>
            <p:cNvSpPr/>
            <p:nvPr/>
          </p:nvSpPr>
          <p:spPr>
            <a:xfrm>
              <a:off x="5226899" y="1414787"/>
              <a:ext cx="2139696" cy="3981461"/>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7F82D83-D3E8-291A-3646-6955703BD005}"/>
                </a:ext>
              </a:extLst>
            </p:cNvPr>
            <p:cNvSpPr txBox="1"/>
            <p:nvPr/>
          </p:nvSpPr>
          <p:spPr>
            <a:xfrm>
              <a:off x="5253788" y="3305298"/>
              <a:ext cx="2112808" cy="175432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00"/>
                </a:spcBef>
              </a:pPr>
              <a:r>
                <a:rPr lang="en-US" b="1" dirty="0">
                  <a:latin typeface="Calibri"/>
                  <a:ea typeface="Calibri"/>
                  <a:cs typeface="Arial"/>
                </a:rPr>
                <a:t>Meghan Wills</a:t>
              </a:r>
              <a:r>
                <a:rPr lang="en-US" dirty="0">
                  <a:latin typeface="Calibri"/>
                  <a:ea typeface="Calibri"/>
                  <a:cs typeface="Arial"/>
                </a:rPr>
                <a:t> </a:t>
              </a:r>
            </a:p>
            <a:p>
              <a:pPr algn="ctr">
                <a:spcBef>
                  <a:spcPts val="600"/>
                </a:spcBef>
              </a:pPr>
              <a:r>
                <a:rPr lang="en-US" sz="1600" dirty="0">
                  <a:latin typeface="Calibri"/>
                  <a:ea typeface="Calibri"/>
                  <a:cs typeface="Arial"/>
                </a:rPr>
                <a:t>Content Expert, CEEDAR</a:t>
              </a:r>
            </a:p>
            <a:p>
              <a:pPr algn="ctr">
                <a:spcBef>
                  <a:spcPts val="600"/>
                </a:spcBef>
              </a:pPr>
              <a:r>
                <a:rPr lang="en-US" sz="1600" dirty="0">
                  <a:latin typeface="Calibri"/>
                  <a:ea typeface="Calibri"/>
                  <a:cs typeface="Arial"/>
                </a:rPr>
                <a:t>Senior TA Consultant, American Institutes for Research (AIR)</a:t>
              </a:r>
            </a:p>
          </p:txBody>
        </p:sp>
        <p:pic>
          <p:nvPicPr>
            <p:cNvPr id="22" name="Picture 21" descr="A close-up of a person smiling&#10;&#10;AI-generated content may be incorrect.">
              <a:extLst>
                <a:ext uri="{FF2B5EF4-FFF2-40B4-BE49-F238E27FC236}">
                  <a16:creationId xmlns:a16="http://schemas.microsoft.com/office/drawing/2014/main" id="{F4359A71-A716-2BC0-0533-28A76EEA1D42}"/>
                </a:ext>
              </a:extLst>
            </p:cNvPr>
            <p:cNvPicPr>
              <a:picLocks noChangeAspect="1"/>
            </p:cNvPicPr>
            <p:nvPr/>
          </p:nvPicPr>
          <p:blipFill>
            <a:blip r:embed="rId5"/>
            <a:srcRect t="2066" b="2066"/>
            <a:stretch>
              <a:fillRect/>
            </a:stretch>
          </p:blipFill>
          <p:spPr>
            <a:xfrm>
              <a:off x="5473823" y="1618832"/>
              <a:ext cx="1657388" cy="1588908"/>
            </a:xfrm>
            <a:prstGeom prst="roundRect">
              <a:avLst/>
            </a:prstGeom>
          </p:spPr>
        </p:pic>
      </p:grpSp>
      <p:grpSp>
        <p:nvGrpSpPr>
          <p:cNvPr id="30" name="Group 29" descr="Lisa White &#13;&#10;Facilitator and RTAP Coordinator, CEEDAR&#13;&#10;">
            <a:extLst>
              <a:ext uri="{FF2B5EF4-FFF2-40B4-BE49-F238E27FC236}">
                <a16:creationId xmlns:a16="http://schemas.microsoft.com/office/drawing/2014/main" id="{E64BBE0B-E3A3-7BD7-2C8C-627897644D4C}"/>
              </a:ext>
            </a:extLst>
          </p:cNvPr>
          <p:cNvGrpSpPr/>
          <p:nvPr/>
        </p:nvGrpSpPr>
        <p:grpSpPr>
          <a:xfrm>
            <a:off x="7407551" y="1571105"/>
            <a:ext cx="2139697" cy="3967691"/>
            <a:chOff x="7746105" y="1401017"/>
            <a:chExt cx="2139697" cy="3967691"/>
          </a:xfrm>
        </p:grpSpPr>
        <p:sp>
          <p:nvSpPr>
            <p:cNvPr id="23" name="Rectangle 22">
              <a:extLst>
                <a:ext uri="{FF2B5EF4-FFF2-40B4-BE49-F238E27FC236}">
                  <a16:creationId xmlns:a16="http://schemas.microsoft.com/office/drawing/2014/main" id="{D46C4B8B-90CC-5629-E995-2706CDC83D67}"/>
                </a:ext>
              </a:extLst>
            </p:cNvPr>
            <p:cNvSpPr/>
            <p:nvPr/>
          </p:nvSpPr>
          <p:spPr>
            <a:xfrm>
              <a:off x="7746105" y="1401017"/>
              <a:ext cx="2139696" cy="3967691"/>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C6EC550C-BFEB-16B8-F69C-E1381C5A12A7}"/>
                </a:ext>
              </a:extLst>
            </p:cNvPr>
            <p:cNvSpPr txBox="1"/>
            <p:nvPr/>
          </p:nvSpPr>
          <p:spPr>
            <a:xfrm>
              <a:off x="7752224" y="3262960"/>
              <a:ext cx="2133578" cy="118494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latin typeface="Calibri"/>
                  <a:ea typeface="Calibri"/>
                  <a:cs typeface="Arial"/>
                </a:rPr>
                <a:t>Lisa White</a:t>
              </a:r>
              <a:r>
                <a:rPr lang="en-US" dirty="0">
                  <a:latin typeface="Calibri"/>
                  <a:ea typeface="Calibri"/>
                  <a:cs typeface="Arial"/>
                </a:rPr>
                <a:t> </a:t>
              </a:r>
            </a:p>
            <a:p>
              <a:pPr algn="ctr">
                <a:spcBef>
                  <a:spcPts val="600"/>
                </a:spcBef>
              </a:pPr>
              <a:r>
                <a:rPr lang="en-US" sz="1600" dirty="0">
                  <a:latin typeface="Calibri"/>
                  <a:ea typeface="Calibri"/>
                  <a:cs typeface="Arial"/>
                </a:rPr>
                <a:t>Facilitator and </a:t>
              </a:r>
              <a:br>
                <a:rPr lang="en-US" sz="1600" dirty="0">
                  <a:latin typeface="Calibri"/>
                  <a:ea typeface="Calibri"/>
                  <a:cs typeface="Arial"/>
                </a:rPr>
              </a:br>
              <a:r>
                <a:rPr lang="en-US" sz="1600" dirty="0">
                  <a:latin typeface="Calibri"/>
                  <a:ea typeface="Calibri"/>
                  <a:cs typeface="Arial"/>
                </a:rPr>
                <a:t>RTAP Coordinator, CEEDAR</a:t>
              </a:r>
            </a:p>
          </p:txBody>
        </p:sp>
        <p:pic>
          <p:nvPicPr>
            <p:cNvPr id="27" name="Picture 26" descr="A person smiling for the camera&#10;&#10;AI-generated content may be incorrect.">
              <a:extLst>
                <a:ext uri="{FF2B5EF4-FFF2-40B4-BE49-F238E27FC236}">
                  <a16:creationId xmlns:a16="http://schemas.microsoft.com/office/drawing/2014/main" id="{5464CD6C-D881-E28C-EEDD-0129E7299563}"/>
                </a:ext>
              </a:extLst>
            </p:cNvPr>
            <p:cNvPicPr>
              <a:picLocks noChangeAspect="1"/>
            </p:cNvPicPr>
            <p:nvPr/>
          </p:nvPicPr>
          <p:blipFill>
            <a:blip r:embed="rId6" cstate="email">
              <a:extLst>
                <a:ext uri="{28A0092B-C50C-407E-A947-70E740481C1C}">
                  <a14:useLocalDpi xmlns:a14="http://schemas.microsoft.com/office/drawing/2010/main"/>
                </a:ext>
              </a:extLst>
            </a:blip>
            <a:srcRect l="5109" t="5293" r="6582" b="4557"/>
            <a:stretch>
              <a:fillRect/>
            </a:stretch>
          </p:blipFill>
          <p:spPr>
            <a:xfrm>
              <a:off x="8019805" y="1591292"/>
              <a:ext cx="1592295" cy="1588908"/>
            </a:xfrm>
            <a:prstGeom prst="roundRect">
              <a:avLst/>
            </a:prstGeom>
          </p:spPr>
        </p:pic>
      </p:grpSp>
      <p:grpSp>
        <p:nvGrpSpPr>
          <p:cNvPr id="31" name="Group 30" descr="Abby Berner &#13;&#10;Engagement Specialist, CEEDAR&#13;&#10;Research Assistant, American Institutes for Research (AIR)&#13;&#10;">
            <a:extLst>
              <a:ext uri="{FF2B5EF4-FFF2-40B4-BE49-F238E27FC236}">
                <a16:creationId xmlns:a16="http://schemas.microsoft.com/office/drawing/2014/main" id="{53BE7DB4-7E62-97F9-0A78-BBAF94395C8A}"/>
              </a:ext>
            </a:extLst>
          </p:cNvPr>
          <p:cNvGrpSpPr/>
          <p:nvPr/>
        </p:nvGrpSpPr>
        <p:grpSpPr>
          <a:xfrm>
            <a:off x="9811916" y="1585904"/>
            <a:ext cx="2139697" cy="3952892"/>
            <a:chOff x="9970488" y="1401016"/>
            <a:chExt cx="2139697" cy="3952892"/>
          </a:xfrm>
        </p:grpSpPr>
        <p:sp>
          <p:nvSpPr>
            <p:cNvPr id="25" name="Rectangle 24">
              <a:extLst>
                <a:ext uri="{FF2B5EF4-FFF2-40B4-BE49-F238E27FC236}">
                  <a16:creationId xmlns:a16="http://schemas.microsoft.com/office/drawing/2014/main" id="{E8E2E852-8AF9-2C7D-4968-088AA5033C7F}"/>
                </a:ext>
              </a:extLst>
            </p:cNvPr>
            <p:cNvSpPr/>
            <p:nvPr/>
          </p:nvSpPr>
          <p:spPr>
            <a:xfrm>
              <a:off x="9970489" y="1401016"/>
              <a:ext cx="2139696" cy="3952892"/>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5A7AC12-FFAD-A42D-17F8-632B8660F47A}"/>
                </a:ext>
              </a:extLst>
            </p:cNvPr>
            <p:cNvSpPr txBox="1"/>
            <p:nvPr/>
          </p:nvSpPr>
          <p:spPr>
            <a:xfrm>
              <a:off x="9970488" y="3245509"/>
              <a:ext cx="2139696" cy="175432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00"/>
                </a:spcBef>
              </a:pPr>
              <a:r>
                <a:rPr lang="en-US" b="1" dirty="0">
                  <a:latin typeface="Calibri"/>
                  <a:ea typeface="Calibri"/>
                  <a:cs typeface="Arial"/>
                </a:rPr>
                <a:t>Abby Berner </a:t>
              </a:r>
            </a:p>
            <a:p>
              <a:pPr algn="ctr">
                <a:spcBef>
                  <a:spcPts val="600"/>
                </a:spcBef>
              </a:pPr>
              <a:r>
                <a:rPr lang="en-US" sz="1600" dirty="0">
                  <a:latin typeface="Calibri"/>
                  <a:ea typeface="Calibri"/>
                  <a:cs typeface="Arial"/>
                </a:rPr>
                <a:t>Engagement Specialist, CEEDAR</a:t>
              </a:r>
            </a:p>
            <a:p>
              <a:pPr algn="ctr">
                <a:spcBef>
                  <a:spcPts val="600"/>
                </a:spcBef>
              </a:pPr>
              <a:r>
                <a:rPr lang="en-US" sz="1600" dirty="0">
                  <a:latin typeface="Calibri"/>
                  <a:ea typeface="Calibri"/>
                  <a:cs typeface="Arial"/>
                </a:rPr>
                <a:t>Research Assistant, American Institutes for Research (AIR)</a:t>
              </a:r>
              <a:endParaRPr lang="en-US" sz="1600" dirty="0">
                <a:latin typeface="Calibri"/>
                <a:ea typeface="Calibri"/>
                <a:cs typeface="Calibri"/>
              </a:endParaRPr>
            </a:p>
          </p:txBody>
        </p:sp>
        <p:pic>
          <p:nvPicPr>
            <p:cNvPr id="17" name="Picture 16" descr="A person smiling at camera&#10;&#10;AI-generated content may be incorrect.">
              <a:extLst>
                <a:ext uri="{FF2B5EF4-FFF2-40B4-BE49-F238E27FC236}">
                  <a16:creationId xmlns:a16="http://schemas.microsoft.com/office/drawing/2014/main" id="{EAEF7388-39D4-5125-8021-73E885E36FA7}"/>
                </a:ext>
              </a:extLst>
            </p:cNvPr>
            <p:cNvPicPr>
              <a:picLocks noChangeAspect="1"/>
            </p:cNvPicPr>
            <p:nvPr/>
          </p:nvPicPr>
          <p:blipFill>
            <a:blip r:embed="rId7"/>
            <a:srcRect l="3533" t="18796" r="-261" b="8811"/>
            <a:stretch>
              <a:fillRect/>
            </a:stretch>
          </p:blipFill>
          <p:spPr>
            <a:xfrm>
              <a:off x="10244188" y="1576492"/>
              <a:ext cx="1592295" cy="1588908"/>
            </a:xfrm>
            <a:prstGeom prst="roundRect">
              <a:avLst/>
            </a:prstGeom>
          </p:spPr>
        </p:pic>
      </p:grpSp>
    </p:spTree>
    <p:extLst>
      <p:ext uri="{BB962C8B-B14F-4D97-AF65-F5344CB8AC3E}">
        <p14:creationId xmlns:p14="http://schemas.microsoft.com/office/powerpoint/2010/main" val="2495209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A64E-90E1-B7DA-37BF-F57A018FBCF3}"/>
              </a:ext>
            </a:extLst>
          </p:cNvPr>
          <p:cNvSpPr>
            <a:spLocks noGrp="1"/>
          </p:cNvSpPr>
          <p:nvPr>
            <p:ph type="title"/>
          </p:nvPr>
        </p:nvSpPr>
        <p:spPr/>
        <p:txBody>
          <a:bodyPr lIns="91440" tIns="45720" rIns="91440" bIns="45720" anchor="t">
            <a:normAutofit/>
          </a:bodyPr>
          <a:lstStyle/>
          <a:p>
            <a:r>
              <a:rPr lang="en-US" b="1">
                <a:latin typeface="Gentona Book"/>
              </a:rPr>
              <a:t>Agenda</a:t>
            </a:r>
            <a:endParaRPr lang="en-US" b="1"/>
          </a:p>
        </p:txBody>
      </p:sp>
      <p:sp>
        <p:nvSpPr>
          <p:cNvPr id="3" name="Content Placeholder 2">
            <a:extLst>
              <a:ext uri="{FF2B5EF4-FFF2-40B4-BE49-F238E27FC236}">
                <a16:creationId xmlns:a16="http://schemas.microsoft.com/office/drawing/2014/main" id="{87052E98-A8EB-20B7-8904-B49162AD5797}"/>
              </a:ext>
            </a:extLst>
          </p:cNvPr>
          <p:cNvSpPr>
            <a:spLocks noGrp="1"/>
          </p:cNvSpPr>
          <p:nvPr>
            <p:ph sz="quarter" idx="10"/>
          </p:nvPr>
        </p:nvSpPr>
        <p:spPr>
          <a:xfrm>
            <a:off x="433206" y="1474395"/>
            <a:ext cx="6700024" cy="3639485"/>
          </a:xfrm>
        </p:spPr>
        <p:txBody>
          <a:bodyPr lIns="91440" tIns="45720" rIns="91440" bIns="45720" anchor="t"/>
          <a:lstStyle/>
          <a:p>
            <a:pPr marL="320040" indent="-320040">
              <a:lnSpc>
                <a:spcPct val="100000"/>
              </a:lnSpc>
              <a:spcBef>
                <a:spcPts val="1500"/>
              </a:spcBef>
            </a:pPr>
            <a:r>
              <a:rPr lang="en-US">
                <a:latin typeface="Calibri"/>
                <a:ea typeface="Calibri"/>
                <a:cs typeface="Calibri"/>
              </a:rPr>
              <a:t>CEEDAR Center Affinity Group Overview</a:t>
            </a:r>
            <a:endParaRPr lang="en-US" sz="3200"/>
          </a:p>
          <a:p>
            <a:pPr marL="320040" indent="-320040">
              <a:lnSpc>
                <a:spcPct val="100000"/>
              </a:lnSpc>
              <a:spcBef>
                <a:spcPts val="1500"/>
              </a:spcBef>
            </a:pPr>
            <a:r>
              <a:rPr lang="en-US">
                <a:latin typeface="Calibri"/>
                <a:ea typeface="Calibri"/>
                <a:cs typeface="Calibri"/>
              </a:rPr>
              <a:t>Apprenticeship Program Spotlights: </a:t>
            </a:r>
            <a:br>
              <a:rPr lang="en-US">
                <a:latin typeface="Calibri"/>
                <a:ea typeface="Calibri"/>
                <a:cs typeface="Calibri"/>
              </a:rPr>
            </a:br>
            <a:r>
              <a:rPr lang="en-US">
                <a:latin typeface="Calibri"/>
                <a:ea typeface="Calibri"/>
                <a:cs typeface="Calibri"/>
              </a:rPr>
              <a:t>Missouri State University and EDHUBNY</a:t>
            </a:r>
          </a:p>
          <a:p>
            <a:pPr marL="320040" indent="-320040">
              <a:lnSpc>
                <a:spcPct val="100000"/>
              </a:lnSpc>
              <a:spcBef>
                <a:spcPts val="1500"/>
              </a:spcBef>
            </a:pPr>
            <a:r>
              <a:rPr lang="en-US">
                <a:latin typeface="Calibri"/>
                <a:ea typeface="Calibri"/>
                <a:cs typeface="Calibri"/>
              </a:rPr>
              <a:t>Mentoring in Apprenticeship Programs Panel</a:t>
            </a:r>
            <a:endParaRPr lang="en-US" sz="3200">
              <a:latin typeface="Gentona Book"/>
              <a:ea typeface="Calibri"/>
              <a:cs typeface="Calibri"/>
            </a:endParaRPr>
          </a:p>
          <a:p>
            <a:pPr marL="0" indent="0">
              <a:lnSpc>
                <a:spcPct val="100000"/>
              </a:lnSpc>
              <a:spcBef>
                <a:spcPts val="1500"/>
              </a:spcBef>
              <a:buNone/>
            </a:pPr>
            <a:endParaRPr lang="en-US" sz="2400">
              <a:latin typeface="Calibri"/>
              <a:ea typeface="Calibri"/>
              <a:cs typeface="Calibri"/>
            </a:endParaRPr>
          </a:p>
          <a:p>
            <a:pPr>
              <a:buChar char="•"/>
            </a:pPr>
            <a:endParaRPr lang="en-US" sz="3200">
              <a:ea typeface="Calibri"/>
              <a:cs typeface="Calibri"/>
            </a:endParaRPr>
          </a:p>
        </p:txBody>
      </p:sp>
      <p:pic>
        <p:nvPicPr>
          <p:cNvPr id="4" name="Picture 3" descr="A teacher and a child looking at a tablet&#10;">
            <a:extLst>
              <a:ext uri="{FF2B5EF4-FFF2-40B4-BE49-F238E27FC236}">
                <a16:creationId xmlns:a16="http://schemas.microsoft.com/office/drawing/2014/main" id="{0751E0B4-2C76-7F0B-54CE-29BCE834505D}"/>
              </a:ext>
            </a:extLst>
          </p:cNvPr>
          <p:cNvPicPr>
            <a:picLocks noChangeAspect="1"/>
          </p:cNvPicPr>
          <p:nvPr/>
        </p:nvPicPr>
        <p:blipFill>
          <a:blip r:embed="rId3"/>
          <a:srcRect l="2372" r="21831"/>
          <a:stretch>
            <a:fillRect/>
          </a:stretch>
        </p:blipFill>
        <p:spPr>
          <a:xfrm>
            <a:off x="7239000" y="1474395"/>
            <a:ext cx="4519794" cy="397927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07745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E8325-8D90-33E0-8CE1-39EB65D2DC85}"/>
              </a:ext>
            </a:extLst>
          </p:cNvPr>
          <p:cNvSpPr>
            <a:spLocks noGrp="1"/>
          </p:cNvSpPr>
          <p:nvPr>
            <p:ph type="title"/>
          </p:nvPr>
        </p:nvSpPr>
        <p:spPr>
          <a:xfrm>
            <a:off x="139218" y="594159"/>
            <a:ext cx="11219818" cy="1325563"/>
          </a:xfrm>
        </p:spPr>
        <p:txBody>
          <a:bodyPr lIns="91440" tIns="45720" rIns="91440" bIns="45720" anchor="t">
            <a:normAutofit/>
          </a:bodyPr>
          <a:lstStyle/>
          <a:p>
            <a:r>
              <a:rPr lang="en-US" b="1">
                <a:latin typeface="Gentona Book"/>
              </a:rPr>
              <a:t>CEEDAR RTAP Affinity Group Purpose</a:t>
            </a:r>
            <a:endParaRPr lang="en-US" b="1"/>
          </a:p>
        </p:txBody>
      </p:sp>
      <p:sp>
        <p:nvSpPr>
          <p:cNvPr id="3" name="Content Placeholder 2">
            <a:extLst>
              <a:ext uri="{FF2B5EF4-FFF2-40B4-BE49-F238E27FC236}">
                <a16:creationId xmlns:a16="http://schemas.microsoft.com/office/drawing/2014/main" id="{533B3569-C4FD-2721-236B-106BFDD2DF30}"/>
              </a:ext>
            </a:extLst>
          </p:cNvPr>
          <p:cNvSpPr>
            <a:spLocks noGrp="1"/>
          </p:cNvSpPr>
          <p:nvPr>
            <p:ph sz="quarter" idx="10"/>
          </p:nvPr>
        </p:nvSpPr>
        <p:spPr>
          <a:xfrm>
            <a:off x="139218" y="1609257"/>
            <a:ext cx="6158550" cy="3639485"/>
          </a:xfrm>
        </p:spPr>
        <p:txBody>
          <a:bodyPr lIns="91440" tIns="45720" rIns="91440" bIns="45720" anchor="t"/>
          <a:lstStyle/>
          <a:p>
            <a:pPr marL="320040" indent="-320040">
              <a:lnSpc>
                <a:spcPct val="100000"/>
              </a:lnSpc>
              <a:spcBef>
                <a:spcPts val="1800"/>
              </a:spcBef>
            </a:pPr>
            <a:r>
              <a:rPr lang="en-US" sz="2600">
                <a:solidFill>
                  <a:srgbClr val="333333"/>
                </a:solidFill>
                <a:latin typeface="Calibri"/>
                <a:ea typeface="Calibri"/>
                <a:cs typeface="Calibri"/>
              </a:rPr>
              <a:t>Promote the RTAP pathway as a recruitment and retention strategy for special education teachers to address teacher shortages. </a:t>
            </a:r>
            <a:endParaRPr lang="en-US" sz="2600">
              <a:latin typeface="Calibri"/>
              <a:ea typeface="Calibri"/>
              <a:cs typeface="Calibri"/>
            </a:endParaRPr>
          </a:p>
          <a:p>
            <a:pPr marL="320040" indent="-320040">
              <a:lnSpc>
                <a:spcPct val="100000"/>
              </a:lnSpc>
              <a:spcBef>
                <a:spcPts val="1800"/>
              </a:spcBef>
            </a:pPr>
            <a:r>
              <a:rPr lang="en-US" sz="2600">
                <a:solidFill>
                  <a:srgbClr val="333333"/>
                </a:solidFill>
                <a:latin typeface="Calibri"/>
                <a:ea typeface="Calibri"/>
                <a:cs typeface="Calibri"/>
              </a:rPr>
              <a:t>Foster a sense of community, create a shared learning space, and promote mutual support for partners interested in learning more about RTAPs to prepare special education teachers.</a:t>
            </a:r>
            <a:endParaRPr lang="en-US" sz="2600">
              <a:latin typeface="Calibri"/>
              <a:ea typeface="Calibri"/>
              <a:cs typeface="Calibri"/>
            </a:endParaRPr>
          </a:p>
        </p:txBody>
      </p:sp>
      <p:pic>
        <p:nvPicPr>
          <p:cNvPr id="5" name="Picture 4" descr="Teacher working with student at desk">
            <a:extLst>
              <a:ext uri="{FF2B5EF4-FFF2-40B4-BE49-F238E27FC236}">
                <a16:creationId xmlns:a16="http://schemas.microsoft.com/office/drawing/2014/main" id="{95099F09-6815-EEC5-A48D-2F3942941973}"/>
              </a:ext>
            </a:extLst>
          </p:cNvPr>
          <p:cNvPicPr>
            <a:picLocks noChangeAspect="1"/>
          </p:cNvPicPr>
          <p:nvPr/>
        </p:nvPicPr>
        <p:blipFill>
          <a:blip r:embed="rId3"/>
          <a:srcRect r="22315"/>
          <a:stretch>
            <a:fillRect/>
          </a:stretch>
        </p:blipFill>
        <p:spPr>
          <a:xfrm>
            <a:off x="6624035" y="1568457"/>
            <a:ext cx="5741012" cy="4146227"/>
          </a:xfrm>
          <a:prstGeom prst="rect">
            <a:avLst/>
          </a:prstGeom>
        </p:spPr>
      </p:pic>
    </p:spTree>
    <p:extLst>
      <p:ext uri="{BB962C8B-B14F-4D97-AF65-F5344CB8AC3E}">
        <p14:creationId xmlns:p14="http://schemas.microsoft.com/office/powerpoint/2010/main" val="3236854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F5CE7-0424-D128-CF90-AE59CC66561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F54F29C-48D4-CDFB-38C6-73D582EDA6D5}"/>
              </a:ext>
            </a:extLst>
          </p:cNvPr>
          <p:cNvSpPr>
            <a:spLocks noGrp="1"/>
          </p:cNvSpPr>
          <p:nvPr>
            <p:ph type="title"/>
          </p:nvPr>
        </p:nvSpPr>
        <p:spPr>
          <a:xfrm>
            <a:off x="1016734" y="927421"/>
            <a:ext cx="7153276" cy="3825081"/>
          </a:xfrm>
        </p:spPr>
        <p:txBody>
          <a:bodyPr lIns="91440" tIns="45720" rIns="91440" bIns="45720" anchor="t">
            <a:noAutofit/>
          </a:bodyPr>
          <a:lstStyle/>
          <a:p>
            <a:pPr algn="ctr">
              <a:lnSpc>
                <a:spcPct val="100000"/>
              </a:lnSpc>
              <a:spcBef>
                <a:spcPts val="4800"/>
              </a:spcBef>
            </a:pPr>
            <a:r>
              <a:rPr lang="en-US" b="1">
                <a:latin typeface="Calibri"/>
                <a:ea typeface="Calibri"/>
                <a:cs typeface="Calibri"/>
              </a:rPr>
              <a:t>Teacher Apprenticeship Program Spotlights: </a:t>
            </a:r>
            <a:br>
              <a:rPr lang="en-US" b="1">
                <a:latin typeface="Calibri"/>
                <a:ea typeface="Calibri"/>
                <a:cs typeface="Calibri"/>
              </a:rPr>
            </a:br>
            <a:br>
              <a:rPr lang="en-US" b="1">
                <a:latin typeface="Calibri"/>
                <a:ea typeface="Calibri"/>
                <a:cs typeface="Calibri"/>
              </a:rPr>
            </a:br>
            <a:r>
              <a:rPr lang="en-US" b="1">
                <a:latin typeface="Calibri"/>
                <a:ea typeface="Calibri"/>
                <a:cs typeface="Calibri"/>
              </a:rPr>
              <a:t>EDHUBNY </a:t>
            </a:r>
            <a:br>
              <a:rPr lang="en-US" b="1">
                <a:latin typeface="Calibri"/>
                <a:ea typeface="Calibri"/>
                <a:cs typeface="Calibri"/>
              </a:rPr>
            </a:br>
            <a:r>
              <a:rPr lang="en-US" b="1">
                <a:latin typeface="Calibri"/>
                <a:ea typeface="Calibri"/>
                <a:cs typeface="Calibri"/>
              </a:rPr>
              <a:t>&amp;</a:t>
            </a:r>
            <a:br>
              <a:rPr lang="en-US" b="1">
                <a:latin typeface="Calibri"/>
                <a:ea typeface="Calibri"/>
                <a:cs typeface="Calibri"/>
              </a:rPr>
            </a:br>
            <a:r>
              <a:rPr lang="en-US" b="1">
                <a:latin typeface="Calibri"/>
                <a:ea typeface="Calibri"/>
                <a:cs typeface="Calibri"/>
              </a:rPr>
              <a:t>Missouri State University</a:t>
            </a:r>
            <a:br>
              <a:rPr lang="en-US" b="1">
                <a:latin typeface="Calibri"/>
                <a:ea typeface="Calibri"/>
                <a:cs typeface="Calibri"/>
              </a:rPr>
            </a:br>
            <a:br>
              <a:rPr lang="en-US" sz="1600" b="1">
                <a:latin typeface="Calibri"/>
                <a:ea typeface="Calibri"/>
                <a:cs typeface="Calibri"/>
              </a:rPr>
            </a:br>
            <a:endParaRPr lang="en-US" sz="4600">
              <a:latin typeface="Calibri"/>
              <a:ea typeface="Calibri"/>
              <a:cs typeface="Calibri"/>
            </a:endParaRPr>
          </a:p>
          <a:p>
            <a:pPr>
              <a:lnSpc>
                <a:spcPct val="100000"/>
              </a:lnSpc>
              <a:spcBef>
                <a:spcPts val="4800"/>
              </a:spcBef>
            </a:pPr>
            <a:endParaRPr lang="en-US" sz="1600" b="1">
              <a:latin typeface="Calibri"/>
              <a:ea typeface="Calibri"/>
              <a:cs typeface="Calibri"/>
            </a:endParaRPr>
          </a:p>
          <a:p>
            <a:pPr>
              <a:lnSpc>
                <a:spcPct val="100000"/>
              </a:lnSpc>
              <a:spcBef>
                <a:spcPts val="4800"/>
              </a:spcBef>
            </a:pPr>
            <a:endParaRPr lang="en-US" sz="1600" b="1">
              <a:latin typeface="Calibri"/>
              <a:ea typeface="Calibri"/>
              <a:cs typeface="Calibri"/>
            </a:endParaRPr>
          </a:p>
        </p:txBody>
      </p:sp>
    </p:spTree>
    <p:extLst>
      <p:ext uri="{BB962C8B-B14F-4D97-AF65-F5344CB8AC3E}">
        <p14:creationId xmlns:p14="http://schemas.microsoft.com/office/powerpoint/2010/main" val="1796665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CF423-923B-1B62-22E5-676E9F789D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B3FC19-FD36-241A-392F-6A1FE7974E1F}"/>
              </a:ext>
            </a:extLst>
          </p:cNvPr>
          <p:cNvSpPr>
            <a:spLocks noGrp="1"/>
          </p:cNvSpPr>
          <p:nvPr>
            <p:ph type="title"/>
          </p:nvPr>
        </p:nvSpPr>
        <p:spPr>
          <a:xfrm>
            <a:off x="486091" y="527671"/>
            <a:ext cx="11219818" cy="715509"/>
          </a:xfrm>
          <a:prstGeom prst="rect">
            <a:avLst/>
          </a:prstGeom>
        </p:spPr>
        <p:txBody>
          <a:bodyPr lIns="91440" tIns="45720" rIns="91440" bIns="45720" anchor="t">
            <a:normAutofit/>
          </a:bodyPr>
          <a:lstStyle/>
          <a:p>
            <a:pPr algn="ctr"/>
            <a:r>
              <a:rPr lang="en-US" sz="4400" b="1">
                <a:latin typeface="Gentona Book"/>
              </a:rPr>
              <a:t>Meet the Panelists</a:t>
            </a:r>
            <a:endParaRPr lang="en-US" sz="4400" b="1">
              <a:ea typeface="Calibri Light"/>
              <a:cs typeface="Calibri Light"/>
            </a:endParaRPr>
          </a:p>
        </p:txBody>
      </p:sp>
      <p:grpSp>
        <p:nvGrpSpPr>
          <p:cNvPr id="4" name="Group 3" descr="Colleen McDonald">
            <a:extLst>
              <a:ext uri="{FF2B5EF4-FFF2-40B4-BE49-F238E27FC236}">
                <a16:creationId xmlns:a16="http://schemas.microsoft.com/office/drawing/2014/main" id="{BD183764-022D-0D9C-F587-EB5C5D785CE2}"/>
              </a:ext>
            </a:extLst>
          </p:cNvPr>
          <p:cNvGrpSpPr/>
          <p:nvPr/>
        </p:nvGrpSpPr>
        <p:grpSpPr>
          <a:xfrm>
            <a:off x="2361516" y="1452529"/>
            <a:ext cx="3162465" cy="4070955"/>
            <a:chOff x="2112027" y="1444020"/>
            <a:chExt cx="3162465" cy="4070955"/>
          </a:xfrm>
        </p:grpSpPr>
        <p:grpSp>
          <p:nvGrpSpPr>
            <p:cNvPr id="26" name="Group 25">
              <a:extLst>
                <a:ext uri="{FF2B5EF4-FFF2-40B4-BE49-F238E27FC236}">
                  <a16:creationId xmlns:a16="http://schemas.microsoft.com/office/drawing/2014/main" id="{1DC9A5C4-6AAB-0F51-B7AC-4AF9FDCF905B}"/>
                </a:ext>
              </a:extLst>
            </p:cNvPr>
            <p:cNvGrpSpPr/>
            <p:nvPr/>
          </p:nvGrpSpPr>
          <p:grpSpPr>
            <a:xfrm>
              <a:off x="2112027" y="1444020"/>
              <a:ext cx="3162465" cy="4070955"/>
              <a:chOff x="166741" y="1414787"/>
              <a:chExt cx="2848673" cy="4070955"/>
            </a:xfrm>
          </p:grpSpPr>
          <p:sp>
            <p:nvSpPr>
              <p:cNvPr id="8" name="Rectangle 7">
                <a:extLst>
                  <a:ext uri="{FF2B5EF4-FFF2-40B4-BE49-F238E27FC236}">
                    <a16:creationId xmlns:a16="http://schemas.microsoft.com/office/drawing/2014/main" id="{DB1F73A3-147D-9D75-85D6-A70D9CF7B841}"/>
                  </a:ext>
                </a:extLst>
              </p:cNvPr>
              <p:cNvSpPr/>
              <p:nvPr/>
            </p:nvSpPr>
            <p:spPr>
              <a:xfrm>
                <a:off x="166741" y="1414787"/>
                <a:ext cx="2848673" cy="4070955"/>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75BECC4-A098-A797-875D-CE3E3A2BDCD4}"/>
                  </a:ext>
                </a:extLst>
              </p:cNvPr>
              <p:cNvSpPr txBox="1"/>
              <p:nvPr/>
            </p:nvSpPr>
            <p:spPr>
              <a:xfrm>
                <a:off x="178069" y="3727265"/>
                <a:ext cx="2826015" cy="158504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00"/>
                  </a:spcBef>
                </a:pPr>
                <a:r>
                  <a:rPr lang="en-US" b="1">
                    <a:latin typeface="Calibri"/>
                    <a:ea typeface="Calibri"/>
                    <a:cs typeface="Arial"/>
                  </a:rPr>
                  <a:t>Colleen McDonald</a:t>
                </a:r>
                <a:endParaRPr lang="en-US" sz="1200">
                  <a:solidFill>
                    <a:srgbClr val="212121"/>
                  </a:solidFill>
                  <a:latin typeface="Aptos"/>
                  <a:ea typeface="Calibri"/>
                  <a:cs typeface="Arial"/>
                </a:endParaRPr>
              </a:p>
              <a:p>
                <a:pPr algn="ctr">
                  <a:spcBef>
                    <a:spcPts val="600"/>
                  </a:spcBef>
                </a:pPr>
                <a:r>
                  <a:rPr lang="en-US" sz="1600">
                    <a:solidFill>
                      <a:srgbClr val="212121"/>
                    </a:solidFill>
                    <a:latin typeface="Calibri"/>
                    <a:ea typeface="Calibri"/>
                    <a:cs typeface="Calibri"/>
                  </a:rPr>
                  <a:t>NYS Educator Workforce Development HUB</a:t>
                </a:r>
                <a:endParaRPr lang="en-US" sz="1400">
                  <a:solidFill>
                    <a:srgbClr val="212121"/>
                  </a:solidFill>
                  <a:latin typeface="Calibri"/>
                  <a:ea typeface="Calibri"/>
                  <a:cs typeface="Calibri"/>
                </a:endParaRPr>
              </a:p>
              <a:p>
                <a:pPr algn="ctr">
                  <a:spcBef>
                    <a:spcPts val="600"/>
                  </a:spcBef>
                </a:pPr>
                <a:r>
                  <a:rPr lang="en-US" sz="1600">
                    <a:solidFill>
                      <a:srgbClr val="212121"/>
                    </a:solidFill>
                    <a:latin typeface="Calibri"/>
                    <a:ea typeface="Calibri"/>
                    <a:cs typeface="Calibri"/>
                  </a:rPr>
                  <a:t>EDHUBNY</a:t>
                </a:r>
                <a:endParaRPr lang="en-US" sz="1600">
                  <a:latin typeface="Calibri"/>
                  <a:ea typeface="Calibri"/>
                  <a:cs typeface="Calibri"/>
                </a:endParaRPr>
              </a:p>
              <a:p>
                <a:pPr algn="ctr">
                  <a:spcBef>
                    <a:spcPts val="600"/>
                  </a:spcBef>
                </a:pPr>
                <a:r>
                  <a:rPr lang="en-US" sz="1600">
                    <a:latin typeface="Calibri"/>
                    <a:ea typeface="+mn-lt"/>
                    <a:cs typeface="+mn-lt"/>
                    <a:hlinkClick r:id="rId3"/>
                  </a:rPr>
                  <a:t>colleen@edhubny.org</a:t>
                </a:r>
                <a:endParaRPr lang="en-US" sz="1600">
                  <a:latin typeface="Calibri"/>
                  <a:ea typeface="+mn-lt"/>
                  <a:cs typeface="+mn-lt"/>
                </a:endParaRPr>
              </a:p>
            </p:txBody>
          </p:sp>
        </p:grpSp>
        <p:pic>
          <p:nvPicPr>
            <p:cNvPr id="3" name="Picture 2" descr="A person with white hair wearing glasses&#10;&#10;AI-generated content may be incorrect.">
              <a:extLst>
                <a:ext uri="{FF2B5EF4-FFF2-40B4-BE49-F238E27FC236}">
                  <a16:creationId xmlns:a16="http://schemas.microsoft.com/office/drawing/2014/main" id="{4D152335-1B0E-D42A-6F18-0159BC7E6D5A}"/>
                </a:ext>
              </a:extLst>
            </p:cNvPr>
            <p:cNvPicPr>
              <a:picLocks noChangeAspect="1"/>
            </p:cNvPicPr>
            <p:nvPr/>
          </p:nvPicPr>
          <p:blipFill>
            <a:blip r:embed="rId4"/>
            <a:srcRect l="8870" t="15120" r="2417" b="22995"/>
            <a:stretch>
              <a:fillRect/>
            </a:stretch>
          </p:blipFill>
          <p:spPr>
            <a:xfrm>
              <a:off x="2744099" y="1719224"/>
              <a:ext cx="1902875" cy="19414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p:spPr>
        </p:pic>
      </p:grpSp>
      <p:grpSp>
        <p:nvGrpSpPr>
          <p:cNvPr id="6" name="Group 5" descr="Kaleigh Pickett">
            <a:extLst>
              <a:ext uri="{FF2B5EF4-FFF2-40B4-BE49-F238E27FC236}">
                <a16:creationId xmlns:a16="http://schemas.microsoft.com/office/drawing/2014/main" id="{F186A71C-82A5-83A0-B3D1-794D16086554}"/>
              </a:ext>
            </a:extLst>
          </p:cNvPr>
          <p:cNvGrpSpPr/>
          <p:nvPr/>
        </p:nvGrpSpPr>
        <p:grpSpPr>
          <a:xfrm>
            <a:off x="6774429" y="1452529"/>
            <a:ext cx="3175041" cy="4070954"/>
            <a:chOff x="6843254" y="1452529"/>
            <a:chExt cx="3175041" cy="4070954"/>
          </a:xfrm>
        </p:grpSpPr>
        <p:grpSp>
          <p:nvGrpSpPr>
            <p:cNvPr id="29" name="Group 28">
              <a:extLst>
                <a:ext uri="{FF2B5EF4-FFF2-40B4-BE49-F238E27FC236}">
                  <a16:creationId xmlns:a16="http://schemas.microsoft.com/office/drawing/2014/main" id="{572B5310-C95E-1982-14D9-EE5C30D68D72}"/>
                </a:ext>
              </a:extLst>
            </p:cNvPr>
            <p:cNvGrpSpPr/>
            <p:nvPr/>
          </p:nvGrpSpPr>
          <p:grpSpPr>
            <a:xfrm>
              <a:off x="6843254" y="1452529"/>
              <a:ext cx="3175041" cy="4070954"/>
              <a:chOff x="4959024" y="1414787"/>
              <a:chExt cx="2793539" cy="4070954"/>
            </a:xfrm>
          </p:grpSpPr>
          <p:sp>
            <p:nvSpPr>
              <p:cNvPr id="15" name="Rectangle 14">
                <a:extLst>
                  <a:ext uri="{FF2B5EF4-FFF2-40B4-BE49-F238E27FC236}">
                    <a16:creationId xmlns:a16="http://schemas.microsoft.com/office/drawing/2014/main" id="{AB825B6E-BFA8-0036-0DE9-FB6AF86461C1}"/>
                  </a:ext>
                </a:extLst>
              </p:cNvPr>
              <p:cNvSpPr/>
              <p:nvPr/>
            </p:nvSpPr>
            <p:spPr>
              <a:xfrm>
                <a:off x="4959024" y="1414787"/>
                <a:ext cx="2782475" cy="4070954"/>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34E3D03-C050-4191-EF36-DC27E0AEE529}"/>
                  </a:ext>
                </a:extLst>
              </p:cNvPr>
              <p:cNvSpPr txBox="1"/>
              <p:nvPr/>
            </p:nvSpPr>
            <p:spPr>
              <a:xfrm>
                <a:off x="4970087" y="3850376"/>
                <a:ext cx="2782476" cy="133882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00"/>
                  </a:spcBef>
                </a:pPr>
                <a:r>
                  <a:rPr lang="en-US" b="1">
                    <a:latin typeface="Calibri"/>
                    <a:ea typeface="Calibri"/>
                    <a:cs typeface="Calibri"/>
                  </a:rPr>
                  <a:t>Kaleigh Pickett</a:t>
                </a:r>
                <a:endParaRPr lang="en-US" sz="1400" b="1">
                  <a:latin typeface="Calibri"/>
                  <a:ea typeface="+mn-lt"/>
                  <a:cs typeface="+mn-lt"/>
                </a:endParaRPr>
              </a:p>
              <a:p>
                <a:pPr algn="ctr">
                  <a:spcBef>
                    <a:spcPts val="600"/>
                  </a:spcBef>
                </a:pPr>
                <a:r>
                  <a:rPr lang="en-US" sz="1600">
                    <a:latin typeface="Calibri"/>
                    <a:ea typeface="+mn-lt"/>
                    <a:cs typeface="+mn-lt"/>
                  </a:rPr>
                  <a:t>Teacher Apprenticeship Coordinator</a:t>
                </a:r>
                <a:endParaRPr lang="en-US" sz="1600">
                  <a:latin typeface="Calibri"/>
                  <a:ea typeface="Calibri"/>
                  <a:cs typeface="Calibri"/>
                </a:endParaRPr>
              </a:p>
              <a:p>
                <a:pPr algn="ctr">
                  <a:spcBef>
                    <a:spcPts val="600"/>
                  </a:spcBef>
                </a:pPr>
                <a:r>
                  <a:rPr lang="en-US" sz="1600">
                    <a:ea typeface="+mn-lt"/>
                    <a:cs typeface="+mn-lt"/>
                  </a:rPr>
                  <a:t>Missouri</a:t>
                </a:r>
                <a:r>
                  <a:rPr lang="en-US" sz="1600">
                    <a:latin typeface="Calibri"/>
                    <a:ea typeface="Calibri"/>
                    <a:cs typeface="Calibri"/>
                  </a:rPr>
                  <a:t> State University</a:t>
                </a:r>
                <a:endParaRPr lang="en-US" sz="1600">
                  <a:ea typeface="Calibri"/>
                  <a:cs typeface="Calibri"/>
                </a:endParaRPr>
              </a:p>
              <a:p>
                <a:pPr algn="ctr">
                  <a:spcBef>
                    <a:spcPts val="600"/>
                  </a:spcBef>
                </a:pPr>
                <a:r>
                  <a:rPr lang="en-US" sz="1600">
                    <a:ea typeface="+mn-lt"/>
                    <a:cs typeface="+mn-lt"/>
                    <a:hlinkClick r:id="rId5"/>
                  </a:rPr>
                  <a:t>KaleighPickett@MissouriState.edu</a:t>
                </a:r>
                <a:endParaRPr lang="en-US" sz="1600">
                  <a:ea typeface="Calibri"/>
                  <a:cs typeface="Calibri"/>
                </a:endParaRPr>
              </a:p>
            </p:txBody>
          </p:sp>
        </p:grpSp>
        <p:pic>
          <p:nvPicPr>
            <p:cNvPr id="5" name="Picture 4">
              <a:extLst>
                <a:ext uri="{FF2B5EF4-FFF2-40B4-BE49-F238E27FC236}">
                  <a16:creationId xmlns:a16="http://schemas.microsoft.com/office/drawing/2014/main" id="{E579EE90-2312-A0CD-4CC1-79D1F1461426}"/>
                </a:ext>
              </a:extLst>
            </p:cNvPr>
            <p:cNvPicPr>
              <a:picLocks noChangeAspect="1"/>
            </p:cNvPicPr>
            <p:nvPr/>
          </p:nvPicPr>
          <p:blipFill>
            <a:blip r:embed="rId6"/>
            <a:srcRect t="6399" r="8722" b="17563"/>
            <a:stretch>
              <a:fillRect/>
            </a:stretch>
          </p:blipFill>
          <p:spPr>
            <a:xfrm>
              <a:off x="7455662" y="1727733"/>
              <a:ext cx="1951695" cy="19510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p:spPr>
        </p:pic>
      </p:grpSp>
    </p:spTree>
    <p:extLst>
      <p:ext uri="{BB962C8B-B14F-4D97-AF65-F5344CB8AC3E}">
        <p14:creationId xmlns:p14="http://schemas.microsoft.com/office/powerpoint/2010/main" val="91470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5"/>
        <p:cNvGrpSpPr/>
        <p:nvPr/>
      </p:nvGrpSpPr>
      <p:grpSpPr>
        <a:xfrm>
          <a:off x="0" y="0"/>
          <a:ext cx="0" cy="0"/>
          <a:chOff x="0" y="0"/>
          <a:chExt cx="0" cy="0"/>
        </a:xfrm>
      </p:grpSpPr>
      <p:pic>
        <p:nvPicPr>
          <p:cNvPr id="76" name="Google Shape;76;p16" descr="Classroom Acaademy logo"/>
          <p:cNvPicPr preferRelativeResize="0"/>
          <p:nvPr/>
        </p:nvPicPr>
        <p:blipFill>
          <a:blip r:embed="rId3">
            <a:alphaModFix/>
          </a:blip>
          <a:stretch>
            <a:fillRect/>
          </a:stretch>
        </p:blipFill>
        <p:spPr>
          <a:xfrm>
            <a:off x="680678" y="243133"/>
            <a:ext cx="4450233" cy="1015133"/>
          </a:xfrm>
          <a:prstGeom prst="rect">
            <a:avLst/>
          </a:prstGeom>
          <a:noFill/>
          <a:ln>
            <a:noFill/>
          </a:ln>
        </p:spPr>
      </p:pic>
      <p:sp>
        <p:nvSpPr>
          <p:cNvPr id="77" name="Google Shape;77;p16"/>
          <p:cNvSpPr txBox="1"/>
          <p:nvPr/>
        </p:nvSpPr>
        <p:spPr>
          <a:xfrm>
            <a:off x="243133" y="1505640"/>
            <a:ext cx="5307385" cy="4814098"/>
          </a:xfrm>
          <a:prstGeom prst="rect">
            <a:avLst/>
          </a:prstGeom>
          <a:noFill/>
          <a:ln>
            <a:noFill/>
          </a:ln>
        </p:spPr>
        <p:txBody>
          <a:bodyPr spcFirstLastPara="1" wrap="square" lIns="121900" tIns="121900" rIns="121900" bIns="121900" anchor="t" anchorCtr="0">
            <a:spAutoFit/>
          </a:bodyPr>
          <a:lstStyle/>
          <a:p>
            <a:pPr>
              <a:spcAft>
                <a:spcPts val="1200"/>
              </a:spcAft>
            </a:pPr>
            <a:r>
              <a:rPr lang="en-US" sz="2000" b="1">
                <a:solidFill>
                  <a:schemeClr val="dk1"/>
                </a:solidFill>
              </a:rPr>
              <a:t>2017- Launched a 2-year graduate residency program</a:t>
            </a:r>
            <a:endParaRPr sz="2000"/>
          </a:p>
          <a:p>
            <a:pPr marL="609585" indent="-431789">
              <a:buSzPts val="1500"/>
              <a:buChar char="●"/>
            </a:pPr>
            <a:r>
              <a:rPr lang="en"/>
              <a:t>Residents are hired and paid $22,000/year.</a:t>
            </a:r>
            <a:endParaRPr/>
          </a:p>
          <a:p>
            <a:pPr marL="1219170" lvl="1" indent="-431789">
              <a:buSzPts val="1500"/>
              <a:buChar char="○"/>
            </a:pPr>
            <a:r>
              <a:rPr lang="en"/>
              <a:t>Embedded in a classroom with an attending teacher full time.</a:t>
            </a:r>
            <a:endParaRPr/>
          </a:p>
          <a:p>
            <a:pPr marL="1219170"/>
            <a:endParaRPr/>
          </a:p>
          <a:p>
            <a:pPr marL="609585" indent="-431789">
              <a:buSzPts val="1500"/>
              <a:buChar char="●"/>
            </a:pPr>
            <a:r>
              <a:rPr lang="en"/>
              <a:t>Attending teachers earn a $4,500/year stipend.</a:t>
            </a:r>
            <a:endParaRPr/>
          </a:p>
          <a:p>
            <a:pPr marL="609585"/>
            <a:endParaRPr/>
          </a:p>
          <a:p>
            <a:pPr marL="609585" indent="-431789">
              <a:buSzPts val="1500"/>
              <a:buChar char="●"/>
            </a:pPr>
            <a:r>
              <a:rPr lang="en"/>
              <a:t>Districts pay total program costs </a:t>
            </a:r>
            <a:r>
              <a:rPr lang="en" i="1"/>
              <a:t>(approx. $33,000/resident)</a:t>
            </a:r>
            <a:r>
              <a:rPr lang="en"/>
              <a:t> and receive state aid on those costs the following year, establishing a revenue stream which is reinvested in CA.</a:t>
            </a:r>
            <a:endParaRPr/>
          </a:p>
          <a:p>
            <a:endParaRPr/>
          </a:p>
          <a:p>
            <a:r>
              <a:rPr lang="en" sz="2000" b="1">
                <a:solidFill>
                  <a:schemeClr val="dk1"/>
                </a:solidFill>
              </a:rPr>
              <a:t>2021 - Became a Registered Apprenticeship</a:t>
            </a:r>
            <a:endParaRPr sz="2000" b="1">
              <a:solidFill>
                <a:schemeClr val="dk1"/>
              </a:solidFill>
            </a:endParaRPr>
          </a:p>
          <a:p>
            <a:pPr marL="609585" indent="-414856">
              <a:spcBef>
                <a:spcPts val="1333"/>
              </a:spcBef>
              <a:buClr>
                <a:schemeClr val="dk1"/>
              </a:buClr>
              <a:buSzPts val="1300"/>
              <a:buChar char="●"/>
            </a:pPr>
            <a:r>
              <a:rPr lang="en">
                <a:solidFill>
                  <a:schemeClr val="dk1"/>
                </a:solidFill>
              </a:rPr>
              <a:t>Provided additional financial support</a:t>
            </a:r>
            <a:endParaRPr/>
          </a:p>
        </p:txBody>
      </p:sp>
      <p:sp>
        <p:nvSpPr>
          <p:cNvPr id="78" name="Google Shape;78;p16"/>
          <p:cNvSpPr>
            <a:spLocks noGrp="1"/>
          </p:cNvSpPr>
          <p:nvPr>
            <p:ph type="title" idx="4294967295"/>
          </p:nvPr>
        </p:nvSpPr>
        <p:spPr>
          <a:xfrm>
            <a:off x="7061090" y="438700"/>
            <a:ext cx="3803203" cy="624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Plain">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9525" cap="flat" cmpd="sng">
                  <a:solidFill>
                    <a:schemeClr val="dk2"/>
                  </a:solidFill>
                  <a:prstDash val="solid"/>
                  <a:round/>
                  <a:headEnd type="none" w="sm" len="sm"/>
                  <a:tailEnd type="none" w="sm" len="sm"/>
                </a:ln>
                <a:solidFill>
                  <a:srgbClr val="116495"/>
                </a:solidFill>
                <a:effectLst/>
                <a:uLnTx/>
                <a:uFillTx/>
                <a:latin typeface="Arial"/>
                <a:ea typeface="+mn-ea"/>
                <a:cs typeface="+mn-cs"/>
              </a:rPr>
              <a:t>Background</a:t>
            </a:r>
          </a:p>
        </p:txBody>
      </p:sp>
      <p:pic>
        <p:nvPicPr>
          <p:cNvPr id="79" name="Google Shape;79;p16">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5947342" y="1146539"/>
            <a:ext cx="6001525" cy="5241465"/>
          </a:xfrm>
          <a:prstGeom prst="rect">
            <a:avLst/>
          </a:prstGeom>
          <a:noFill/>
          <a:ln>
            <a:noFill/>
          </a:ln>
        </p:spPr>
      </p:pic>
      <p:sp>
        <p:nvSpPr>
          <p:cNvPr id="80" name="Google Shape;80;p16"/>
          <p:cNvSpPr txBox="1">
            <a:spLocks noGrp="1"/>
          </p:cNvSpPr>
          <p:nvPr>
            <p:ph type="subTitle" idx="1"/>
          </p:nvPr>
        </p:nvSpPr>
        <p:spPr>
          <a:xfrm>
            <a:off x="7342091" y="6385143"/>
            <a:ext cx="3241200" cy="470000"/>
          </a:xfrm>
          <a:prstGeom prst="rect">
            <a:avLst/>
          </a:prstGeom>
        </p:spPr>
        <p:txBody>
          <a:bodyPr spcFirstLastPara="1" wrap="square" lIns="121900" tIns="121900" rIns="121900" bIns="121900" anchor="t" anchorCtr="0">
            <a:normAutofit lnSpcReduction="10000"/>
          </a:bodyPr>
          <a:lstStyle/>
          <a:p>
            <a:pPr marL="0" indent="0"/>
            <a:r>
              <a:rPr lang="en" sz="1600"/>
              <a:t>NYS Registered Apprenticeship</a:t>
            </a:r>
            <a:endParaRPr sz="1600"/>
          </a:p>
        </p:txBody>
      </p:sp>
    </p:spTree>
    <p:extLst>
      <p:ext uri="{BB962C8B-B14F-4D97-AF65-F5344CB8AC3E}">
        <p14:creationId xmlns:p14="http://schemas.microsoft.com/office/powerpoint/2010/main" val="2199302696"/>
      </p:ext>
    </p:extLst>
  </p:cSld>
  <p:clrMapOvr>
    <a:masterClrMapping/>
  </p:clrMapOvr>
</p:sld>
</file>

<file path=ppt/theme/theme1.xml><?xml version="1.0" encoding="utf-8"?>
<a:theme xmlns:a="http://schemas.openxmlformats.org/drawingml/2006/main" name="CEEDAR3.0">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EDAR 3.0 PPT Template-draft" id="{CB20C49E-3770-344F-8E6A-0B6F8050405F}" vid="{ECC815A1-B489-714A-A34E-3F09F1A9DD0E}"/>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SE Slideshow Template">
  <a:themeElements>
    <a:clrScheme name="DESE Palette">
      <a:dk1>
        <a:srgbClr val="333333"/>
      </a:dk1>
      <a:lt1>
        <a:srgbClr val="EEEEEE"/>
      </a:lt1>
      <a:dk2>
        <a:srgbClr val="002F87"/>
      </a:dk2>
      <a:lt2>
        <a:srgbClr val="CA003D"/>
      </a:lt2>
      <a:accent1>
        <a:srgbClr val="FFB71B"/>
      </a:accent1>
      <a:accent2>
        <a:srgbClr val="0083C1"/>
      </a:accent2>
      <a:accent3>
        <a:srgbClr val="76BC21"/>
      </a:accent3>
      <a:accent4>
        <a:srgbClr val="D79A2B"/>
      </a:accent4>
      <a:accent5>
        <a:srgbClr val="53C0E9"/>
      </a:accent5>
      <a:accent6>
        <a:srgbClr val="323E48"/>
      </a:accent6>
      <a:hlink>
        <a:srgbClr val="CA003D"/>
      </a:hlink>
      <a:folHlink>
        <a:srgbClr val="C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1BD265CB142B44188910B3155DDB9CA" ma:contentTypeVersion="" ma:contentTypeDescription="Create a new document." ma:contentTypeScope="" ma:versionID="6d6fd3d146598af9dab5202696cdb1cc">
  <xsd:schema xmlns:xsd="http://www.w3.org/2001/XMLSchema" xmlns:xs="http://www.w3.org/2001/XMLSchema" xmlns:p="http://schemas.microsoft.com/office/2006/metadata/properties" xmlns:ns2="403a0aa0-f2e7-4715-9810-9d4ec1ec74af" xmlns:ns3="b8759a14-0f36-467b-89bb-6221a083b0fc" xmlns:ns4="2b4eeef4-3c69-480e-93eb-41971a7be05b" targetNamespace="http://schemas.microsoft.com/office/2006/metadata/properties" ma:root="true" ma:fieldsID="3c848365e7a651783e100d3b991b0d49" ns2:_="" ns3:_="" ns4:_="">
    <xsd:import namespace="403a0aa0-f2e7-4715-9810-9d4ec1ec74af"/>
    <xsd:import namespace="b8759a14-0f36-467b-89bb-6221a083b0fc"/>
    <xsd:import namespace="2b4eeef4-3c69-480e-93eb-41971a7be05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ServiceLocation" minOccurs="0"/>
                <xsd:element ref="ns4:SharedWithUsers" minOccurs="0"/>
                <xsd:element ref="ns4: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3a0aa0-f2e7-4715-9810-9d4ec1ec74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8759a14-0f36-467b-89bb-6221a083b0fc"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0a7f5ae-f627-4195-acdb-56615c0bbd96}" ma:internalName="TaxCatchAll" ma:showField="CatchAllData" ma:web="b8759a14-0f36-467b-89bb-6221a083b0f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b4eeef4-3c69-480e-93eb-41971a7be05b"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8759a14-0f36-467b-89bb-6221a083b0fc" xsi:nil="true"/>
    <lcf76f155ced4ddcb4097134ff3c332f xmlns="403a0aa0-f2e7-4715-9810-9d4ec1ec74a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A2D2B14-79E0-45FF-8AC1-9FCA82957FED}">
  <ds:schemaRefs>
    <ds:schemaRef ds:uri="http://schemas.microsoft.com/sharepoint/v3/contenttype/forms"/>
  </ds:schemaRefs>
</ds:datastoreItem>
</file>

<file path=customXml/itemProps2.xml><?xml version="1.0" encoding="utf-8"?>
<ds:datastoreItem xmlns:ds="http://schemas.openxmlformats.org/officeDocument/2006/customXml" ds:itemID="{2391ABC2-668E-47BF-8509-7924044FB656}">
  <ds:schemaRefs>
    <ds:schemaRef ds:uri="2b4eeef4-3c69-480e-93eb-41971a7be05b"/>
    <ds:schemaRef ds:uri="403a0aa0-f2e7-4715-9810-9d4ec1ec74af"/>
    <ds:schemaRef ds:uri="b8759a14-0f36-467b-89bb-6221a083b0f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C6EFDDC-0A1A-4B44-BA72-76950B597DC7}">
  <ds:schemaRefs>
    <ds:schemaRef ds:uri="2b4eeef4-3c69-480e-93eb-41971a7be05b"/>
    <ds:schemaRef ds:uri="403a0aa0-f2e7-4715-9810-9d4ec1ec74af"/>
    <ds:schemaRef ds:uri="b8759a14-0f36-467b-89bb-6221a083b0f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CEEDAR 3.0 PPT Template-draft2</Template>
  <TotalTime>0</TotalTime>
  <Words>1814</Words>
  <Application>Microsoft Macintosh PowerPoint</Application>
  <PresentationFormat>Widescreen</PresentationFormat>
  <Paragraphs>225</Paragraphs>
  <Slides>19</Slides>
  <Notes>18</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19</vt:i4>
      </vt:variant>
    </vt:vector>
  </HeadingPairs>
  <TitlesOfParts>
    <vt:vector size="31" baseType="lpstr">
      <vt:lpstr>Aptos</vt:lpstr>
      <vt:lpstr>Arial</vt:lpstr>
      <vt:lpstr>Calibri</vt:lpstr>
      <vt:lpstr>Calibri Light</vt:lpstr>
      <vt:lpstr>Gentona Book</vt:lpstr>
      <vt:lpstr>Gentona Light</vt:lpstr>
      <vt:lpstr>Gentona Medium</vt:lpstr>
      <vt:lpstr>Helvetica Neue</vt:lpstr>
      <vt:lpstr>Inria Sans</vt:lpstr>
      <vt:lpstr>CEEDAR3.0</vt:lpstr>
      <vt:lpstr>Custom Design</vt:lpstr>
      <vt:lpstr>DESE Slideshow Template</vt:lpstr>
      <vt:lpstr>Preparing Special Education Teachers Through Registered Teacher Apprenticeships</vt:lpstr>
      <vt:lpstr>Session 5: Supporting Growth on the Job: Mentoring in Teacher Apprenticeships</vt:lpstr>
      <vt:lpstr>Housekeeping</vt:lpstr>
      <vt:lpstr>Welcome and Introductions</vt:lpstr>
      <vt:lpstr>Agenda</vt:lpstr>
      <vt:lpstr>CEEDAR RTAP Affinity Group Purpose</vt:lpstr>
      <vt:lpstr>Teacher Apprenticeship Program Spotlights:   EDHUBNY  &amp; Missouri State University    </vt:lpstr>
      <vt:lpstr>Meet the Panelists</vt:lpstr>
      <vt:lpstr>Background</vt:lpstr>
      <vt:lpstr>Matching Process</vt:lpstr>
      <vt:lpstr>Roles and Responsibilities</vt:lpstr>
      <vt:lpstr>Pathways for Paras: A Grassroots RTAP Model</vt:lpstr>
      <vt:lpstr>Pathways Mentorship Ecosystem</vt:lpstr>
      <vt:lpstr>Moving Forward</vt:lpstr>
      <vt:lpstr>Meet the Panelists </vt:lpstr>
      <vt:lpstr>Questions and Discussion</vt:lpstr>
      <vt:lpstr>Final Affinity Group Session</vt:lpstr>
      <vt:lpstr>RTAP Affinity Group Evaluation</vt:lpstr>
      <vt:lpstr>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Ostovar, Emma R.</dc:creator>
  <cp:lastModifiedBy>Kinder,Micayla R</cp:lastModifiedBy>
  <cp:revision>2</cp:revision>
  <dcterms:created xsi:type="dcterms:W3CDTF">2022-10-11T18:33:53Z</dcterms:created>
  <dcterms:modified xsi:type="dcterms:W3CDTF">2026-03-26T16:24:09Z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0x01010051BD265CB142B44188910B3155DDB9CA</vt:lpwstr>
  </property>
  <property fmtid="{D5CDD505-2E9C-101B-9397-08002B2CF9AE}" pid="3" name="MediaServiceImageTags">
    <vt:lpwstr/>
  </property>
</Properties>
</file>