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4"/>
    <p:sldMasterId id="2147483729" r:id="rId5"/>
    <p:sldMasterId id="2147483747" r:id="rId6"/>
    <p:sldMasterId id="2147483782" r:id="rId7"/>
  </p:sldMasterIdLst>
  <p:notesMasterIdLst>
    <p:notesMasterId r:id="rId40"/>
  </p:notesMasterIdLst>
  <p:sldIdLst>
    <p:sldId id="433" r:id="rId8"/>
    <p:sldId id="409" r:id="rId9"/>
    <p:sldId id="444" r:id="rId10"/>
    <p:sldId id="446" r:id="rId11"/>
    <p:sldId id="431" r:id="rId12"/>
    <p:sldId id="296" r:id="rId13"/>
    <p:sldId id="450" r:id="rId14"/>
    <p:sldId id="451" r:id="rId15"/>
    <p:sldId id="417" r:id="rId16"/>
    <p:sldId id="418" r:id="rId17"/>
    <p:sldId id="419" r:id="rId18"/>
    <p:sldId id="423" r:id="rId19"/>
    <p:sldId id="410" r:id="rId20"/>
    <p:sldId id="461" r:id="rId21"/>
    <p:sldId id="300" r:id="rId22"/>
    <p:sldId id="274" r:id="rId23"/>
    <p:sldId id="467" r:id="rId24"/>
    <p:sldId id="425" r:id="rId25"/>
    <p:sldId id="468" r:id="rId26"/>
    <p:sldId id="448" r:id="rId27"/>
    <p:sldId id="447" r:id="rId28"/>
    <p:sldId id="256" r:id="rId29"/>
    <p:sldId id="257" r:id="rId30"/>
    <p:sldId id="258" r:id="rId31"/>
    <p:sldId id="259" r:id="rId32"/>
    <p:sldId id="260" r:id="rId33"/>
    <p:sldId id="424" r:id="rId34"/>
    <p:sldId id="449" r:id="rId35"/>
    <p:sldId id="459" r:id="rId36"/>
    <p:sldId id="426" r:id="rId37"/>
    <p:sldId id="427" r:id="rId38"/>
    <p:sldId id="28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7C844F-8032-E174-381C-04B481350995}" name="Berner, Abby" initials="BA" userId="S::aberner@air.org::277c5591-87ba-4224-870d-29a700902219" providerId="AD"/>
  <p188:author id="{7DA72D90-5E0A-F710-A4B6-533CC9DDEAEC}" name="White, Lisa D." initials="WL" userId="S::lisawhite_ufl.edu#ext#@msair.onmicrosoft.com::11228c34-2088-4337-9179-1da7019e2f75" providerId="AD"/>
  <p188:author id="{81CDEEAE-5F70-FDAA-3CE0-D7A05455D498}" name="Wills, Meghan" initials="WM" userId="S::mwills@air.org::e180a45d-eb4e-4d86-abad-27504fa0ef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075BC"/>
    <a:srgbClr val="1F75B3"/>
    <a:srgbClr val="002060"/>
    <a:srgbClr val="C2D6E0"/>
    <a:srgbClr val="E0EDF4"/>
    <a:srgbClr val="E9F2F7"/>
    <a:srgbClr val="B8D7E6"/>
    <a:srgbClr val="2995CF"/>
    <a:srgbClr val="D7E8F1"/>
    <a:srgbClr val="9FC8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FDDA39-AF1E-4AF3-19CD-E3BA7BC08164}" v="11" dt="2026-02-26T21:08:49.6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15"/>
    <p:restoredTop sz="94694"/>
  </p:normalViewPr>
  <p:slideViewPr>
    <p:cSldViewPr snapToGrid="0">
      <p:cViewPr varScale="1">
        <p:scale>
          <a:sx n="107" d="100"/>
          <a:sy n="107" d="100"/>
        </p:scale>
        <p:origin x="168" y="472"/>
      </p:cViewPr>
      <p:guideLst/>
    </p:cSldViewPr>
  </p:slideViewPr>
  <p:outlineViewPr>
    <p:cViewPr>
      <p:scale>
        <a:sx n="33" d="100"/>
        <a:sy n="33" d="100"/>
      </p:scale>
      <p:origin x="0" y="-1606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s, Meghan" userId="e180a45d-eb4e-4d86-abad-27504fa0ef1f" providerId="ADAL" clId="{10540A22-3F9A-459A-B36A-B28ECB71B1AC}"/>
    <pc:docChg chg="undo custSel addSld delSld modSld">
      <pc:chgData name="Wills, Meghan" userId="e180a45d-eb4e-4d86-abad-27504fa0ef1f" providerId="ADAL" clId="{10540A22-3F9A-459A-B36A-B28ECB71B1AC}" dt="2026-02-16T22:21:40.817" v="332" actId="20577"/>
      <pc:docMkLst>
        <pc:docMk/>
      </pc:docMkLst>
      <pc:sldChg chg="modSp mod">
        <pc:chgData name="Wills, Meghan" userId="e180a45d-eb4e-4d86-abad-27504fa0ef1f" providerId="ADAL" clId="{10540A22-3F9A-459A-B36A-B28ECB71B1AC}" dt="2026-02-16T22:13:51.313" v="142" actId="1076"/>
        <pc:sldMkLst>
          <pc:docMk/>
          <pc:sldMk cId="3921702376" sldId="256"/>
        </pc:sldMkLst>
        <pc:spChg chg="mod">
          <ac:chgData name="Wills, Meghan" userId="e180a45d-eb4e-4d86-abad-27504fa0ef1f" providerId="ADAL" clId="{10540A22-3F9A-459A-B36A-B28ECB71B1AC}" dt="2026-02-16T22:13:48.214" v="141" actId="1076"/>
          <ac:spMkLst>
            <pc:docMk/>
            <pc:sldMk cId="3921702376" sldId="256"/>
            <ac:spMk id="6" creationId="{00000000-0000-0000-0000-000000000000}"/>
          </ac:spMkLst>
        </pc:spChg>
        <pc:spChg chg="mod">
          <ac:chgData name="Wills, Meghan" userId="e180a45d-eb4e-4d86-abad-27504fa0ef1f" providerId="ADAL" clId="{10540A22-3F9A-459A-B36A-B28ECB71B1AC}" dt="2026-02-16T22:13:51.313" v="142" actId="1076"/>
          <ac:spMkLst>
            <pc:docMk/>
            <pc:sldMk cId="3921702376" sldId="256"/>
            <ac:spMk id="7" creationId="{00000000-0000-0000-0000-000000000000}"/>
          </ac:spMkLst>
        </pc:spChg>
      </pc:sldChg>
      <pc:sldChg chg="modSp mod">
        <pc:chgData name="Wills, Meghan" userId="e180a45d-eb4e-4d86-abad-27504fa0ef1f" providerId="ADAL" clId="{10540A22-3F9A-459A-B36A-B28ECB71B1AC}" dt="2026-02-16T22:13:38.849" v="140" actId="1076"/>
        <pc:sldMkLst>
          <pc:docMk/>
          <pc:sldMk cId="3691575961" sldId="257"/>
        </pc:sldMkLst>
        <pc:spChg chg="mod">
          <ac:chgData name="Wills, Meghan" userId="e180a45d-eb4e-4d86-abad-27504fa0ef1f" providerId="ADAL" clId="{10540A22-3F9A-459A-B36A-B28ECB71B1AC}" dt="2026-02-16T22:13:38.849" v="140" actId="1076"/>
          <ac:spMkLst>
            <pc:docMk/>
            <pc:sldMk cId="3691575961" sldId="257"/>
            <ac:spMk id="11" creationId="{00000000-0000-0000-0000-000000000000}"/>
          </ac:spMkLst>
        </pc:spChg>
      </pc:sldChg>
      <pc:sldChg chg="modSp mod">
        <pc:chgData name="Wills, Meghan" userId="e180a45d-eb4e-4d86-abad-27504fa0ef1f" providerId="ADAL" clId="{10540A22-3F9A-459A-B36A-B28ECB71B1AC}" dt="2026-02-16T22:13:32.917" v="139" actId="1076"/>
        <pc:sldMkLst>
          <pc:docMk/>
          <pc:sldMk cId="4212898643" sldId="258"/>
        </pc:sldMkLst>
        <pc:spChg chg="mod">
          <ac:chgData name="Wills, Meghan" userId="e180a45d-eb4e-4d86-abad-27504fa0ef1f" providerId="ADAL" clId="{10540A22-3F9A-459A-B36A-B28ECB71B1AC}" dt="2026-02-16T22:13:23.239" v="138" actId="1076"/>
          <ac:spMkLst>
            <pc:docMk/>
            <pc:sldMk cId="4212898643" sldId="258"/>
            <ac:spMk id="2" creationId="{00000000-0000-0000-0000-000000000000}"/>
          </ac:spMkLst>
        </pc:spChg>
        <pc:spChg chg="mod">
          <ac:chgData name="Wills, Meghan" userId="e180a45d-eb4e-4d86-abad-27504fa0ef1f" providerId="ADAL" clId="{10540A22-3F9A-459A-B36A-B28ECB71B1AC}" dt="2026-02-16T22:13:32.917" v="139" actId="1076"/>
          <ac:spMkLst>
            <pc:docMk/>
            <pc:sldMk cId="4212898643" sldId="258"/>
            <ac:spMk id="6" creationId="{00000000-0000-0000-0000-000000000000}"/>
          </ac:spMkLst>
        </pc:spChg>
      </pc:sldChg>
      <pc:sldChg chg="modSp mod">
        <pc:chgData name="Wills, Meghan" userId="e180a45d-eb4e-4d86-abad-27504fa0ef1f" providerId="ADAL" clId="{10540A22-3F9A-459A-B36A-B28ECB71B1AC}" dt="2026-02-16T22:13:58.980" v="143" actId="1076"/>
        <pc:sldMkLst>
          <pc:docMk/>
          <pc:sldMk cId="3322559577" sldId="259"/>
        </pc:sldMkLst>
        <pc:spChg chg="mod">
          <ac:chgData name="Wills, Meghan" userId="e180a45d-eb4e-4d86-abad-27504fa0ef1f" providerId="ADAL" clId="{10540A22-3F9A-459A-B36A-B28ECB71B1AC}" dt="2026-02-16T22:13:58.980" v="143" actId="1076"/>
          <ac:spMkLst>
            <pc:docMk/>
            <pc:sldMk cId="3322559577" sldId="259"/>
            <ac:spMk id="9" creationId="{00000000-0000-0000-0000-000000000000}"/>
          </ac:spMkLst>
        </pc:spChg>
      </pc:sldChg>
      <pc:sldChg chg="modSp mod">
        <pc:chgData name="Wills, Meghan" userId="e180a45d-eb4e-4d86-abad-27504fa0ef1f" providerId="ADAL" clId="{10540A22-3F9A-459A-B36A-B28ECB71B1AC}" dt="2026-02-16T22:14:16.523" v="146" actId="14100"/>
        <pc:sldMkLst>
          <pc:docMk/>
          <pc:sldMk cId="1290296189" sldId="260"/>
        </pc:sldMkLst>
        <pc:spChg chg="mod">
          <ac:chgData name="Wills, Meghan" userId="e180a45d-eb4e-4d86-abad-27504fa0ef1f" providerId="ADAL" clId="{10540A22-3F9A-459A-B36A-B28ECB71B1AC}" dt="2026-02-16T22:14:04.255" v="144" actId="6549"/>
          <ac:spMkLst>
            <pc:docMk/>
            <pc:sldMk cId="1290296189" sldId="260"/>
            <ac:spMk id="7" creationId="{00000000-0000-0000-0000-000000000000}"/>
          </ac:spMkLst>
        </pc:spChg>
        <pc:grpChg chg="mod">
          <ac:chgData name="Wills, Meghan" userId="e180a45d-eb4e-4d86-abad-27504fa0ef1f" providerId="ADAL" clId="{10540A22-3F9A-459A-B36A-B28ECB71B1AC}" dt="2026-02-16T22:14:16.523" v="146" actId="14100"/>
          <ac:grpSpMkLst>
            <pc:docMk/>
            <pc:sldMk cId="1290296189" sldId="260"/>
            <ac:grpSpMk id="17" creationId="{00000000-0000-0000-0000-000000000000}"/>
          </ac:grpSpMkLst>
        </pc:grpChg>
      </pc:sldChg>
      <pc:sldChg chg="add">
        <pc:chgData name="Wills, Meghan" userId="e180a45d-eb4e-4d86-abad-27504fa0ef1f" providerId="ADAL" clId="{10540A22-3F9A-459A-B36A-B28ECB71B1AC}" dt="2026-02-16T22:12:18.338" v="133"/>
        <pc:sldMkLst>
          <pc:docMk/>
          <pc:sldMk cId="207611583" sldId="274"/>
        </pc:sldMkLst>
      </pc:sldChg>
      <pc:sldChg chg="add">
        <pc:chgData name="Wills, Meghan" userId="e180a45d-eb4e-4d86-abad-27504fa0ef1f" providerId="ADAL" clId="{10540A22-3F9A-459A-B36A-B28ECB71B1AC}" dt="2026-02-16T22:12:18.338" v="133"/>
        <pc:sldMkLst>
          <pc:docMk/>
          <pc:sldMk cId="2561450089" sldId="300"/>
        </pc:sldMkLst>
      </pc:sldChg>
      <pc:sldChg chg="modSp mod">
        <pc:chgData name="Wills, Meghan" userId="e180a45d-eb4e-4d86-abad-27504fa0ef1f" providerId="ADAL" clId="{10540A22-3F9A-459A-B36A-B28ECB71B1AC}" dt="2026-02-16T21:57:43.070" v="3" actId="20577"/>
        <pc:sldMkLst>
          <pc:docMk/>
          <pc:sldMk cId="2874536155" sldId="409"/>
        </pc:sldMkLst>
        <pc:spChg chg="mod">
          <ac:chgData name="Wills, Meghan" userId="e180a45d-eb4e-4d86-abad-27504fa0ef1f" providerId="ADAL" clId="{10540A22-3F9A-459A-B36A-B28ECB71B1AC}" dt="2026-02-16T21:57:43.070" v="3" actId="20577"/>
          <ac:spMkLst>
            <pc:docMk/>
            <pc:sldMk cId="2874536155" sldId="409"/>
            <ac:spMk id="2" creationId="{7033B321-C139-0258-A182-98ACAF5BE70F}"/>
          </ac:spMkLst>
        </pc:spChg>
      </pc:sldChg>
      <pc:sldChg chg="modSp mod">
        <pc:chgData name="Wills, Meghan" userId="e180a45d-eb4e-4d86-abad-27504fa0ef1f" providerId="ADAL" clId="{10540A22-3F9A-459A-B36A-B28ECB71B1AC}" dt="2026-02-16T22:19:07.257" v="220" actId="20577"/>
        <pc:sldMkLst>
          <pc:docMk/>
          <pc:sldMk cId="3336790072" sldId="423"/>
        </pc:sldMkLst>
        <pc:graphicFrameChg chg="modGraphic">
          <ac:chgData name="Wills, Meghan" userId="e180a45d-eb4e-4d86-abad-27504fa0ef1f" providerId="ADAL" clId="{10540A22-3F9A-459A-B36A-B28ECB71B1AC}" dt="2026-02-16T22:19:07.257" v="220" actId="20577"/>
          <ac:graphicFrameMkLst>
            <pc:docMk/>
            <pc:sldMk cId="3336790072" sldId="423"/>
            <ac:graphicFrameMk id="6" creationId="{BA7F7A75-DD7F-B00A-5033-F7CD870DA2EE}"/>
          </ac:graphicFrameMkLst>
        </pc:graphicFrameChg>
      </pc:sldChg>
      <pc:sldChg chg="add">
        <pc:chgData name="Wills, Meghan" userId="e180a45d-eb4e-4d86-abad-27504fa0ef1f" providerId="ADAL" clId="{10540A22-3F9A-459A-B36A-B28ECB71B1AC}" dt="2026-02-16T22:12:18.338" v="133"/>
        <pc:sldMkLst>
          <pc:docMk/>
          <pc:sldMk cId="4188736012" sldId="425"/>
        </pc:sldMkLst>
      </pc:sldChg>
      <pc:sldChg chg="modSp mod">
        <pc:chgData name="Wills, Meghan" userId="e180a45d-eb4e-4d86-abad-27504fa0ef1f" providerId="ADAL" clId="{10540A22-3F9A-459A-B36A-B28ECB71B1AC}" dt="2026-02-16T22:21:40.817" v="332" actId="20577"/>
        <pc:sldMkLst>
          <pc:docMk/>
          <pc:sldMk cId="1360121638" sldId="427"/>
        </pc:sldMkLst>
        <pc:spChg chg="mod">
          <ac:chgData name="Wills, Meghan" userId="e180a45d-eb4e-4d86-abad-27504fa0ef1f" providerId="ADAL" clId="{10540A22-3F9A-459A-B36A-B28ECB71B1AC}" dt="2026-02-16T22:21:40.817" v="332" actId="20577"/>
          <ac:spMkLst>
            <pc:docMk/>
            <pc:sldMk cId="1360121638" sldId="427"/>
            <ac:spMk id="6" creationId="{C80EF475-A4B0-C436-7908-013D16666B79}"/>
          </ac:spMkLst>
        </pc:spChg>
      </pc:sldChg>
      <pc:sldChg chg="modSp mod">
        <pc:chgData name="Wills, Meghan" userId="e180a45d-eb4e-4d86-abad-27504fa0ef1f" providerId="ADAL" clId="{10540A22-3F9A-459A-B36A-B28ECB71B1AC}" dt="2026-02-16T22:00:27.990" v="132" actId="20577"/>
        <pc:sldMkLst>
          <pc:docMk/>
          <pc:sldMk cId="507745398" sldId="431"/>
        </pc:sldMkLst>
        <pc:spChg chg="mod">
          <ac:chgData name="Wills, Meghan" userId="e180a45d-eb4e-4d86-abad-27504fa0ef1f" providerId="ADAL" clId="{10540A22-3F9A-459A-B36A-B28ECB71B1AC}" dt="2026-02-16T22:00:27.990" v="132" actId="20577"/>
          <ac:spMkLst>
            <pc:docMk/>
            <pc:sldMk cId="507745398" sldId="431"/>
            <ac:spMk id="3" creationId="{87052E98-A8EB-20B7-8904-B49162AD5797}"/>
          </ac:spMkLst>
        </pc:spChg>
      </pc:sldChg>
      <pc:sldChg chg="modSp mod">
        <pc:chgData name="Wills, Meghan" userId="e180a45d-eb4e-4d86-abad-27504fa0ef1f" providerId="ADAL" clId="{10540A22-3F9A-459A-B36A-B28ECB71B1AC}" dt="2026-02-16T22:12:55.967" v="137" actId="1076"/>
        <pc:sldMkLst>
          <pc:docMk/>
          <pc:sldMk cId="3546477017" sldId="447"/>
        </pc:sldMkLst>
        <pc:spChg chg="mod">
          <ac:chgData name="Wills, Meghan" userId="e180a45d-eb4e-4d86-abad-27504fa0ef1f" providerId="ADAL" clId="{10540A22-3F9A-459A-B36A-B28ECB71B1AC}" dt="2026-02-16T22:12:47.959" v="135" actId="1076"/>
          <ac:spMkLst>
            <pc:docMk/>
            <pc:sldMk cId="3546477017" sldId="447"/>
            <ac:spMk id="16" creationId="{A75BECC4-A098-A797-875D-CE3E3A2BDCD4}"/>
          </ac:spMkLst>
        </pc:spChg>
        <pc:picChg chg="mod">
          <ac:chgData name="Wills, Meghan" userId="e180a45d-eb4e-4d86-abad-27504fa0ef1f" providerId="ADAL" clId="{10540A22-3F9A-459A-B36A-B28ECB71B1AC}" dt="2026-02-16T22:12:55.967" v="137" actId="1076"/>
          <ac:picMkLst>
            <pc:docMk/>
            <pc:sldMk cId="3546477017" sldId="447"/>
            <ac:picMk id="6" creationId="{03385347-7414-BECA-3ECC-E74ABE9E671F}"/>
          </ac:picMkLst>
        </pc:picChg>
      </pc:sldChg>
      <pc:sldChg chg="add">
        <pc:chgData name="Wills, Meghan" userId="e180a45d-eb4e-4d86-abad-27504fa0ef1f" providerId="ADAL" clId="{10540A22-3F9A-459A-B36A-B28ECB71B1AC}" dt="2026-02-16T22:12:18.338" v="133"/>
        <pc:sldMkLst>
          <pc:docMk/>
          <pc:sldMk cId="3011979345" sldId="467"/>
        </pc:sldMkLst>
      </pc:sldChg>
      <pc:sldChg chg="add">
        <pc:chgData name="Wills, Meghan" userId="e180a45d-eb4e-4d86-abad-27504fa0ef1f" providerId="ADAL" clId="{10540A22-3F9A-459A-B36A-B28ECB71B1AC}" dt="2026-02-16T22:12:18.338" v="133"/>
        <pc:sldMkLst>
          <pc:docMk/>
          <pc:sldMk cId="737510305" sldId="468"/>
        </pc:sldMkLst>
      </pc:sldChg>
    </pc:docChg>
  </pc:docChgLst>
  <pc:docChgLst>
    <pc:chgData name="White, Lisa D." userId="S::lisawhite_ufl.edu#ext#@msair.onmicrosoft.com::11228c34-2088-4337-9179-1da7019e2f75" providerId="AD" clId="Web-{89E14D3A-1BE3-C4AE-042F-0EFC4FB76E51}"/>
    <pc:docChg chg="modSld">
      <pc:chgData name="White, Lisa D." userId="S::lisawhite_ufl.edu#ext#@msair.onmicrosoft.com::11228c34-2088-4337-9179-1da7019e2f75" providerId="AD" clId="Web-{89E14D3A-1BE3-C4AE-042F-0EFC4FB76E51}" dt="2026-02-02T11:50:26.918" v="150" actId="20577"/>
      <pc:docMkLst>
        <pc:docMk/>
      </pc:docMkLst>
      <pc:sldChg chg="modSp">
        <pc:chgData name="White, Lisa D." userId="S::lisawhite_ufl.edu#ext#@msair.onmicrosoft.com::11228c34-2088-4337-9179-1da7019e2f75" providerId="AD" clId="Web-{89E14D3A-1BE3-C4AE-042F-0EFC4FB76E51}" dt="2026-02-02T11:50:26.918" v="150" actId="20577"/>
        <pc:sldMkLst>
          <pc:docMk/>
          <pc:sldMk cId="2317793528" sldId="459"/>
        </pc:sldMkLst>
        <pc:spChg chg="mod">
          <ac:chgData name="White, Lisa D." userId="S::lisawhite_ufl.edu#ext#@msair.onmicrosoft.com::11228c34-2088-4337-9179-1da7019e2f75" providerId="AD" clId="Web-{89E14D3A-1BE3-C4AE-042F-0EFC4FB76E51}" dt="2026-02-02T11:50:26.918" v="150" actId="20577"/>
          <ac:spMkLst>
            <pc:docMk/>
            <pc:sldMk cId="2317793528" sldId="459"/>
            <ac:spMk id="3" creationId="{72C3A7DD-0F90-7994-8262-DB7637002399}"/>
          </ac:spMkLst>
        </pc:spChg>
      </pc:sldChg>
    </pc:docChg>
  </pc:docChgLst>
  <pc:docChgLst>
    <pc:chgData name="Berner, Abby" userId="S::aberner@air.org::277c5591-87ba-4224-870d-29a700902219" providerId="AD" clId="Web-{375C1BC2-899B-1334-77B8-4ACDBC53EBF9}"/>
    <pc:docChg chg="modSld">
      <pc:chgData name="Berner, Abby" userId="S::aberner@air.org::277c5591-87ba-4224-870d-29a700902219" providerId="AD" clId="Web-{375C1BC2-899B-1334-77B8-4ACDBC53EBF9}" dt="2026-02-10T16:48:21.592" v="3" actId="20577"/>
      <pc:docMkLst>
        <pc:docMk/>
      </pc:docMkLst>
      <pc:sldChg chg="modSp">
        <pc:chgData name="Berner, Abby" userId="S::aberner@air.org::277c5591-87ba-4224-870d-29a700902219" providerId="AD" clId="Web-{375C1BC2-899B-1334-77B8-4ACDBC53EBF9}" dt="2026-02-10T16:48:21.592" v="3" actId="20577"/>
        <pc:sldMkLst>
          <pc:docMk/>
          <pc:sldMk cId="2317793528" sldId="459"/>
        </pc:sldMkLst>
        <pc:spChg chg="mod">
          <ac:chgData name="Berner, Abby" userId="S::aberner@air.org::277c5591-87ba-4224-870d-29a700902219" providerId="AD" clId="Web-{375C1BC2-899B-1334-77B8-4ACDBC53EBF9}" dt="2026-02-10T16:48:21.592" v="3" actId="20577"/>
          <ac:spMkLst>
            <pc:docMk/>
            <pc:sldMk cId="2317793528" sldId="459"/>
            <ac:spMk id="3" creationId="{72C3A7DD-0F90-7994-8262-DB7637002399}"/>
          </ac:spMkLst>
        </pc:spChg>
      </pc:sldChg>
    </pc:docChg>
  </pc:docChgLst>
  <pc:docChgLst>
    <pc:chgData name="White, Lisa D." userId="S::lisawhite_ufl.edu#ext#@msair.onmicrosoft.com::11228c34-2088-4337-9179-1da7019e2f75" providerId="AD" clId="Web-{0E5CDF13-C1DE-F581-EE1D-B0EAAB370796}"/>
    <pc:docChg chg="addSld delSld modSld">
      <pc:chgData name="White, Lisa D." userId="S::lisawhite_ufl.edu#ext#@msair.onmicrosoft.com::11228c34-2088-4337-9179-1da7019e2f75" providerId="AD" clId="Web-{0E5CDF13-C1DE-F581-EE1D-B0EAAB370796}" dt="2026-02-10T18:18:06.846" v="83"/>
      <pc:docMkLst>
        <pc:docMk/>
      </pc:docMkLst>
      <pc:sldChg chg="modNotes">
        <pc:chgData name="White, Lisa D." userId="S::lisawhite_ufl.edu#ext#@msair.onmicrosoft.com::11228c34-2088-4337-9179-1da7019e2f75" providerId="AD" clId="Web-{0E5CDF13-C1DE-F581-EE1D-B0EAAB370796}" dt="2026-02-10T18:15:38.106" v="52"/>
        <pc:sldMkLst>
          <pc:docMk/>
          <pc:sldMk cId="3176894400" sldId="424"/>
        </pc:sldMkLst>
      </pc:sldChg>
      <pc:sldChg chg="modNotes">
        <pc:chgData name="White, Lisa D." userId="S::lisawhite_ufl.edu#ext#@msair.onmicrosoft.com::11228c34-2088-4337-9179-1da7019e2f75" providerId="AD" clId="Web-{0E5CDF13-C1DE-F581-EE1D-B0EAAB370796}" dt="2026-02-10T18:17:35.781" v="81"/>
        <pc:sldMkLst>
          <pc:docMk/>
          <pc:sldMk cId="2057421166" sldId="426"/>
        </pc:sldMkLst>
      </pc:sldChg>
      <pc:sldChg chg="modNotes">
        <pc:chgData name="White, Lisa D." userId="S::lisawhite_ufl.edu#ext#@msair.onmicrosoft.com::11228c34-2088-4337-9179-1da7019e2f75" providerId="AD" clId="Web-{0E5CDF13-C1DE-F581-EE1D-B0EAAB370796}" dt="2026-02-10T18:18:06.846" v="83"/>
        <pc:sldMkLst>
          <pc:docMk/>
          <pc:sldMk cId="1360121638" sldId="427"/>
        </pc:sldMkLst>
      </pc:sldChg>
      <pc:sldChg chg="modNotes">
        <pc:chgData name="White, Lisa D." userId="S::lisawhite_ufl.edu#ext#@msair.onmicrosoft.com::11228c34-2088-4337-9179-1da7019e2f75" providerId="AD" clId="Web-{0E5CDF13-C1DE-F581-EE1D-B0EAAB370796}" dt="2026-02-10T18:16:19.622" v="66"/>
        <pc:sldMkLst>
          <pc:docMk/>
          <pc:sldMk cId="1796665931" sldId="448"/>
        </pc:sldMkLst>
      </pc:sldChg>
      <pc:sldChg chg="modNotes">
        <pc:chgData name="White, Lisa D." userId="S::lisawhite_ufl.edu#ext#@msair.onmicrosoft.com::11228c34-2088-4337-9179-1da7019e2f75" providerId="AD" clId="Web-{0E5CDF13-C1DE-F581-EE1D-B0EAAB370796}" dt="2026-02-10T18:16:41.294" v="70"/>
        <pc:sldMkLst>
          <pc:docMk/>
          <pc:sldMk cId="750127563" sldId="449"/>
        </pc:sldMkLst>
      </pc:sldChg>
      <pc:sldChg chg="modNotes">
        <pc:chgData name="White, Lisa D." userId="S::lisawhite_ufl.edu#ext#@msair.onmicrosoft.com::11228c34-2088-4337-9179-1da7019e2f75" providerId="AD" clId="Web-{0E5CDF13-C1DE-F581-EE1D-B0EAAB370796}" dt="2026-02-10T18:17:10.013" v="76"/>
        <pc:sldMkLst>
          <pc:docMk/>
          <pc:sldMk cId="2317793528" sldId="459"/>
        </pc:sldMkLst>
      </pc:sldChg>
    </pc:docChg>
  </pc:docChgLst>
  <pc:docChgLst>
    <pc:chgData name="Holdheide, Lynn" userId="bc9ddedf-2b6a-4928-97f3-7593b50a8c99" providerId="ADAL" clId="{54F1841D-8B62-4971-A0D8-06B4A180C7C8}"/>
    <pc:docChg chg="modSld">
      <pc:chgData name="Holdheide, Lynn" userId="bc9ddedf-2b6a-4928-97f3-7593b50a8c99" providerId="ADAL" clId="{54F1841D-8B62-4971-A0D8-06B4A180C7C8}" dt="2026-02-17T03:07:40.246" v="41" actId="20577"/>
      <pc:docMkLst>
        <pc:docMk/>
      </pc:docMkLst>
      <pc:sldChg chg="modSp mod">
        <pc:chgData name="Holdheide, Lynn" userId="bc9ddedf-2b6a-4928-97f3-7593b50a8c99" providerId="ADAL" clId="{54F1841D-8B62-4971-A0D8-06B4A180C7C8}" dt="2026-02-17T03:06:26.911" v="25" actId="20577"/>
        <pc:sldMkLst>
          <pc:docMk/>
          <pc:sldMk cId="3336790072" sldId="423"/>
        </pc:sldMkLst>
        <pc:graphicFrameChg chg="modGraphic">
          <ac:chgData name="Holdheide, Lynn" userId="bc9ddedf-2b6a-4928-97f3-7593b50a8c99" providerId="ADAL" clId="{54F1841D-8B62-4971-A0D8-06B4A180C7C8}" dt="2026-02-17T03:06:26.911" v="25" actId="20577"/>
          <ac:graphicFrameMkLst>
            <pc:docMk/>
            <pc:sldMk cId="3336790072" sldId="423"/>
            <ac:graphicFrameMk id="6" creationId="{BA7F7A75-DD7F-B00A-5033-F7CD870DA2EE}"/>
          </ac:graphicFrameMkLst>
        </pc:graphicFrameChg>
      </pc:sldChg>
      <pc:sldChg chg="modSp mod">
        <pc:chgData name="Holdheide, Lynn" userId="bc9ddedf-2b6a-4928-97f3-7593b50a8c99" providerId="ADAL" clId="{54F1841D-8B62-4971-A0D8-06B4A180C7C8}" dt="2026-02-17T03:07:40.246" v="41" actId="20577"/>
        <pc:sldMkLst>
          <pc:docMk/>
          <pc:sldMk cId="1360121638" sldId="427"/>
        </pc:sldMkLst>
        <pc:spChg chg="mod">
          <ac:chgData name="Holdheide, Lynn" userId="bc9ddedf-2b6a-4928-97f3-7593b50a8c99" providerId="ADAL" clId="{54F1841D-8B62-4971-A0D8-06B4A180C7C8}" dt="2026-02-17T03:07:40.246" v="41" actId="20577"/>
          <ac:spMkLst>
            <pc:docMk/>
            <pc:sldMk cId="1360121638" sldId="427"/>
            <ac:spMk id="6" creationId="{C80EF475-A4B0-C436-7908-013D16666B79}"/>
          </ac:spMkLst>
        </pc:spChg>
      </pc:sldChg>
    </pc:docChg>
  </pc:docChgLst>
  <pc:docChgLst>
    <pc:chgData name="White, Lisa D." userId="10651e63-8ceb-4394-85b4-422a494256a6" providerId="ADAL" clId="{84F023C8-A67D-522B-85F5-01EB928CAF6F}"/>
    <pc:docChg chg="undo custSel addSld delSld modSld">
      <pc:chgData name="White, Lisa D." userId="10651e63-8ceb-4394-85b4-422a494256a6" providerId="ADAL" clId="{84F023C8-A67D-522B-85F5-01EB928CAF6F}" dt="2026-02-10T17:55:41.044" v="103" actId="2696"/>
      <pc:docMkLst>
        <pc:docMk/>
      </pc:docMkLst>
      <pc:sldChg chg="add">
        <pc:chgData name="White, Lisa D." userId="10651e63-8ceb-4394-85b4-422a494256a6" providerId="ADAL" clId="{84F023C8-A67D-522B-85F5-01EB928CAF6F}" dt="2026-01-28T16:46:09.092" v="0"/>
        <pc:sldMkLst>
          <pc:docMk/>
          <pc:sldMk cId="3921702376" sldId="256"/>
        </pc:sldMkLst>
      </pc:sldChg>
      <pc:sldChg chg="add">
        <pc:chgData name="White, Lisa D." userId="10651e63-8ceb-4394-85b4-422a494256a6" providerId="ADAL" clId="{84F023C8-A67D-522B-85F5-01EB928CAF6F}" dt="2026-01-28T16:46:09.092" v="0"/>
        <pc:sldMkLst>
          <pc:docMk/>
          <pc:sldMk cId="3691575961" sldId="257"/>
        </pc:sldMkLst>
      </pc:sldChg>
      <pc:sldChg chg="add">
        <pc:chgData name="White, Lisa D." userId="10651e63-8ceb-4394-85b4-422a494256a6" providerId="ADAL" clId="{84F023C8-A67D-522B-85F5-01EB928CAF6F}" dt="2026-01-28T16:46:09.092" v="0"/>
        <pc:sldMkLst>
          <pc:docMk/>
          <pc:sldMk cId="4212898643" sldId="258"/>
        </pc:sldMkLst>
      </pc:sldChg>
      <pc:sldChg chg="modSp add mod">
        <pc:chgData name="White, Lisa D." userId="10651e63-8ceb-4394-85b4-422a494256a6" providerId="ADAL" clId="{84F023C8-A67D-522B-85F5-01EB928CAF6F}" dt="2026-01-28T16:53:13.039" v="12" actId="20577"/>
        <pc:sldMkLst>
          <pc:docMk/>
          <pc:sldMk cId="3322559577" sldId="259"/>
        </pc:sldMkLst>
        <pc:spChg chg="mod">
          <ac:chgData name="White, Lisa D." userId="10651e63-8ceb-4394-85b4-422a494256a6" providerId="ADAL" clId="{84F023C8-A67D-522B-85F5-01EB928CAF6F}" dt="2026-01-28T16:52:18.417" v="2" actId="20577"/>
          <ac:spMkLst>
            <pc:docMk/>
            <pc:sldMk cId="3322559577" sldId="259"/>
            <ac:spMk id="17" creationId="{00000000-0000-0000-0000-000000000000}"/>
          </ac:spMkLst>
        </pc:spChg>
        <pc:spChg chg="mod">
          <ac:chgData name="White, Lisa D." userId="10651e63-8ceb-4394-85b4-422a494256a6" providerId="ADAL" clId="{84F023C8-A67D-522B-85F5-01EB928CAF6F}" dt="2026-01-28T16:52:39.261" v="8" actId="20577"/>
          <ac:spMkLst>
            <pc:docMk/>
            <pc:sldMk cId="3322559577" sldId="259"/>
            <ac:spMk id="21" creationId="{00000000-0000-0000-0000-000000000000}"/>
          </ac:spMkLst>
        </pc:spChg>
        <pc:spChg chg="mod">
          <ac:chgData name="White, Lisa D." userId="10651e63-8ceb-4394-85b4-422a494256a6" providerId="ADAL" clId="{84F023C8-A67D-522B-85F5-01EB928CAF6F}" dt="2026-01-28T16:53:13.039" v="12" actId="20577"/>
          <ac:spMkLst>
            <pc:docMk/>
            <pc:sldMk cId="3322559577" sldId="259"/>
            <ac:spMk id="22" creationId="{00000000-0000-0000-0000-000000000000}"/>
          </ac:spMkLst>
        </pc:spChg>
      </pc:sldChg>
      <pc:sldChg chg="modSp add mod">
        <pc:chgData name="White, Lisa D." userId="10651e63-8ceb-4394-85b4-422a494256a6" providerId="ADAL" clId="{84F023C8-A67D-522B-85F5-01EB928CAF6F}" dt="2026-01-28T16:54:07.110" v="19" actId="20577"/>
        <pc:sldMkLst>
          <pc:docMk/>
          <pc:sldMk cId="1290296189" sldId="260"/>
        </pc:sldMkLst>
        <pc:spChg chg="mod">
          <ac:chgData name="White, Lisa D." userId="10651e63-8ceb-4394-85b4-422a494256a6" providerId="ADAL" clId="{84F023C8-A67D-522B-85F5-01EB928CAF6F}" dt="2026-01-28T16:53:39.402" v="14" actId="20577"/>
          <ac:spMkLst>
            <pc:docMk/>
            <pc:sldMk cId="1290296189" sldId="260"/>
            <ac:spMk id="28" creationId="{00000000-0000-0000-0000-000000000000}"/>
          </ac:spMkLst>
        </pc:spChg>
        <pc:spChg chg="mod">
          <ac:chgData name="White, Lisa D." userId="10651e63-8ceb-4394-85b4-422a494256a6" providerId="ADAL" clId="{84F023C8-A67D-522B-85F5-01EB928CAF6F}" dt="2026-01-28T16:54:07.110" v="19" actId="20577"/>
          <ac:spMkLst>
            <pc:docMk/>
            <pc:sldMk cId="1290296189" sldId="260"/>
            <ac:spMk id="29" creationId="{00000000-0000-0000-0000-000000000000}"/>
          </ac:spMkLst>
        </pc:spChg>
      </pc:sldChg>
      <pc:sldChg chg="modNotesTx">
        <pc:chgData name="White, Lisa D." userId="10651e63-8ceb-4394-85b4-422a494256a6" providerId="ADAL" clId="{84F023C8-A67D-522B-85F5-01EB928CAF6F}" dt="2026-02-10T17:52:05.879" v="88" actId="20577"/>
        <pc:sldMkLst>
          <pc:docMk/>
          <pc:sldMk cId="941239166" sldId="410"/>
        </pc:sldMkLst>
      </pc:sldChg>
      <pc:sldChg chg="modNotesTx">
        <pc:chgData name="White, Lisa D." userId="10651e63-8ceb-4394-85b4-422a494256a6" providerId="ADAL" clId="{84F023C8-A67D-522B-85F5-01EB928CAF6F}" dt="2026-02-10T17:51:35.106" v="81" actId="20577"/>
        <pc:sldMkLst>
          <pc:docMk/>
          <pc:sldMk cId="122737018" sldId="433"/>
        </pc:sldMkLst>
      </pc:sldChg>
      <pc:sldChg chg="modNotesTx">
        <pc:chgData name="White, Lisa D." userId="10651e63-8ceb-4394-85b4-422a494256a6" providerId="ADAL" clId="{84F023C8-A67D-522B-85F5-01EB928CAF6F}" dt="2026-02-10T17:52:49.212" v="101" actId="20577"/>
        <pc:sldMkLst>
          <pc:docMk/>
          <pc:sldMk cId="1486909128" sldId="461"/>
        </pc:sldMkLst>
      </pc:sldChg>
    </pc:docChg>
  </pc:docChgLst>
  <pc:docChgLst>
    <pc:chgData name="White, Lisa D." userId="S::lisawhite_ufl.edu#ext#@msair.onmicrosoft.com::11228c34-2088-4337-9179-1da7019e2f75" providerId="AD" clId="Web-{5A3122D9-BD21-9860-FA5F-CC74E9A80EE3}"/>
    <pc:docChg chg="addSld modSld addSection delSection">
      <pc:chgData name="White, Lisa D." userId="S::lisawhite_ufl.edu#ext#@msair.onmicrosoft.com::11228c34-2088-4337-9179-1da7019e2f75" providerId="AD" clId="Web-{5A3122D9-BD21-9860-FA5F-CC74E9A80EE3}" dt="2026-01-28T16:45:18.872" v="16"/>
      <pc:docMkLst>
        <pc:docMk/>
      </pc:docMkLst>
      <pc:sldChg chg="delSp modSp">
        <pc:chgData name="White, Lisa D." userId="S::lisawhite_ufl.edu#ext#@msair.onmicrosoft.com::11228c34-2088-4337-9179-1da7019e2f75" providerId="AD" clId="Web-{5A3122D9-BD21-9860-FA5F-CC74E9A80EE3}" dt="2026-01-28T16:43:51.479" v="14" actId="1076"/>
        <pc:sldMkLst>
          <pc:docMk/>
          <pc:sldMk cId="3546477017" sldId="447"/>
        </pc:sldMkLst>
        <pc:spChg chg="mod">
          <ac:chgData name="White, Lisa D." userId="S::lisawhite_ufl.edu#ext#@msair.onmicrosoft.com::11228c34-2088-4337-9179-1da7019e2f75" providerId="AD" clId="Web-{5A3122D9-BD21-9860-FA5F-CC74E9A80EE3}" dt="2026-01-28T16:41:59.427" v="1" actId="20577"/>
          <ac:spMkLst>
            <pc:docMk/>
            <pc:sldMk cId="3546477017" sldId="447"/>
            <ac:spMk id="2" creationId="{6BB3FC19-FD36-241A-392F-6A1FE7974E1F}"/>
          </ac:spMkLst>
        </pc:spChg>
        <pc:grpChg chg="mod">
          <ac:chgData name="White, Lisa D." userId="S::lisawhite_ufl.edu#ext#@msair.onmicrosoft.com::11228c34-2088-4337-9179-1da7019e2f75" providerId="AD" clId="Web-{5A3122D9-BD21-9860-FA5F-CC74E9A80EE3}" dt="2026-01-28T16:42:37.007" v="7" actId="1076"/>
          <ac:grpSpMkLst>
            <pc:docMk/>
            <pc:sldMk cId="3546477017" sldId="447"/>
            <ac:grpSpMk id="5" creationId="{6EB3A33E-EE2C-F452-0E7E-264B1D0B44EE}"/>
          </ac:grpSpMkLst>
        </pc:grpChg>
        <pc:picChg chg="mod modCrop">
          <ac:chgData name="White, Lisa D." userId="S::lisawhite_ufl.edu#ext#@msair.onmicrosoft.com::11228c34-2088-4337-9179-1da7019e2f75" providerId="AD" clId="Web-{5A3122D9-BD21-9860-FA5F-CC74E9A80EE3}" dt="2026-01-28T16:43:51.479" v="14" actId="1076"/>
          <ac:picMkLst>
            <pc:docMk/>
            <pc:sldMk cId="3546477017" sldId="447"/>
            <ac:picMk id="6" creationId="{03385347-7414-BECA-3ECC-E74ABE9E671F}"/>
          </ac:picMkLst>
        </pc:picChg>
      </pc:sldChg>
      <pc:sldChg chg="delSp modSp add replId">
        <pc:chgData name="White, Lisa D." userId="S::lisawhite_ufl.edu#ext#@msair.onmicrosoft.com::11228c34-2088-4337-9179-1da7019e2f75" providerId="AD" clId="Web-{5A3122D9-BD21-9860-FA5F-CC74E9A80EE3}" dt="2026-01-28T16:42:27.101" v="5" actId="1076"/>
        <pc:sldMkLst>
          <pc:docMk/>
          <pc:sldMk cId="1486909128" sldId="461"/>
        </pc:sldMkLst>
        <pc:grpChg chg="mod">
          <ac:chgData name="White, Lisa D." userId="S::lisawhite_ufl.edu#ext#@msair.onmicrosoft.com::11228c34-2088-4337-9179-1da7019e2f75" providerId="AD" clId="Web-{5A3122D9-BD21-9860-FA5F-CC74E9A80EE3}" dt="2026-01-28T16:42:27.101" v="5" actId="1076"/>
          <ac:grpSpMkLst>
            <pc:docMk/>
            <pc:sldMk cId="1486909128" sldId="461"/>
            <ac:grpSpMk id="4" creationId="{2AC17C26-F35D-5742-6DA8-63BF5D5B0C4D}"/>
          </ac:grpSpMkLst>
        </pc:grpChg>
      </pc:sldChg>
    </pc:docChg>
  </pc:docChgLst>
  <pc:docChgLst>
    <pc:chgData name="Wills, Meghan" userId="S::mwills@air.org::e180a45d-eb4e-4d86-abad-27504fa0ef1f" providerId="AD" clId="Web-{D319D2FC-2685-3372-FAF7-76AE8E37DA8D}"/>
    <pc:docChg chg="delSld modSld">
      <pc:chgData name="Wills, Meghan" userId="S::mwills@air.org::e180a45d-eb4e-4d86-abad-27504fa0ef1f" providerId="AD" clId="Web-{D319D2FC-2685-3372-FAF7-76AE8E37DA8D}" dt="2026-01-28T21:51:42.429" v="2"/>
      <pc:docMkLst>
        <pc:docMk/>
      </pc:docMkLst>
      <pc:sldChg chg="modSp">
        <pc:chgData name="Wills, Meghan" userId="S::mwills@air.org::e180a45d-eb4e-4d86-abad-27504fa0ef1f" providerId="AD" clId="Web-{D319D2FC-2685-3372-FAF7-76AE8E37DA8D}" dt="2026-01-28T21:49:28.269" v="1" actId="20577"/>
        <pc:sldMkLst>
          <pc:docMk/>
          <pc:sldMk cId="3691575961" sldId="257"/>
        </pc:sldMkLst>
        <pc:spChg chg="mod">
          <ac:chgData name="Wills, Meghan" userId="S::mwills@air.org::e180a45d-eb4e-4d86-abad-27504fa0ef1f" providerId="AD" clId="Web-{D319D2FC-2685-3372-FAF7-76AE8E37DA8D}" dt="2026-01-28T21:49:28.269" v="1" actId="20577"/>
          <ac:spMkLst>
            <pc:docMk/>
            <pc:sldMk cId="3691575961" sldId="257"/>
            <ac:spMk id="12" creationId="{00000000-0000-0000-0000-000000000000}"/>
          </ac:spMkLst>
        </pc:spChg>
      </pc:sldChg>
    </pc:docChg>
  </pc:docChgLst>
  <pc:docChgLst>
    <pc:chgData name="White, Lisa D." userId="S::lisawhite_ufl.edu#ext#@msair.onmicrosoft.com::11228c34-2088-4337-9179-1da7019e2f75" providerId="AD" clId="Web-{43A8299C-EB10-D76B-6107-6A6FE55D6B0B}"/>
    <pc:docChg chg="modSld">
      <pc:chgData name="White, Lisa D." userId="S::lisawhite_ufl.edu#ext#@msair.onmicrosoft.com::11228c34-2088-4337-9179-1da7019e2f75" providerId="AD" clId="Web-{43A8299C-EB10-D76B-6107-6A6FE55D6B0B}" dt="2026-02-10T17:44:25.644" v="16" actId="1076"/>
      <pc:docMkLst>
        <pc:docMk/>
      </pc:docMkLst>
      <pc:sldChg chg="addSp modSp">
        <pc:chgData name="White, Lisa D." userId="S::lisawhite_ufl.edu#ext#@msair.onmicrosoft.com::11228c34-2088-4337-9179-1da7019e2f75" providerId="AD" clId="Web-{43A8299C-EB10-D76B-6107-6A6FE55D6B0B}" dt="2026-02-10T17:44:25.644" v="16" actId="1076"/>
        <pc:sldMkLst>
          <pc:docMk/>
          <pc:sldMk cId="1486909128" sldId="461"/>
        </pc:sldMkLst>
        <pc:spChg chg="mod">
          <ac:chgData name="White, Lisa D." userId="S::lisawhite_ufl.edu#ext#@msair.onmicrosoft.com::11228c34-2088-4337-9179-1da7019e2f75" providerId="AD" clId="Web-{43A8299C-EB10-D76B-6107-6A6FE55D6B0B}" dt="2026-02-10T17:43:34.175" v="2" actId="1076"/>
          <ac:spMkLst>
            <pc:docMk/>
            <pc:sldMk cId="1486909128" sldId="461"/>
            <ac:spMk id="19" creationId="{D2412F50-823E-1FD5-48EC-7224E5FBC1FA}"/>
          </ac:spMkLst>
        </pc:spChg>
        <pc:grpChg chg="mod">
          <ac:chgData name="White, Lisa D." userId="S::lisawhite_ufl.edu#ext#@msair.onmicrosoft.com::11228c34-2088-4337-9179-1da7019e2f75" providerId="AD" clId="Web-{43A8299C-EB10-D76B-6107-6A6FE55D6B0B}" dt="2026-02-10T17:43:18.456" v="0" actId="14100"/>
          <ac:grpSpMkLst>
            <pc:docMk/>
            <pc:sldMk cId="1486909128" sldId="461"/>
            <ac:grpSpMk id="4" creationId="{2AC17C26-F35D-5742-6DA8-63BF5D5B0C4D}"/>
          </ac:grpSpMkLst>
        </pc:grpChg>
        <pc:picChg chg="add mod modCrop">
          <ac:chgData name="White, Lisa D." userId="S::lisawhite_ufl.edu#ext#@msair.onmicrosoft.com::11228c34-2088-4337-9179-1da7019e2f75" providerId="AD" clId="Web-{43A8299C-EB10-D76B-6107-6A6FE55D6B0B}" dt="2026-02-10T17:44:25.644" v="16" actId="1076"/>
          <ac:picMkLst>
            <pc:docMk/>
            <pc:sldMk cId="1486909128" sldId="461"/>
            <ac:picMk id="3" creationId="{584BC767-CF4D-F3CD-CC7A-3A6AA1C39717}"/>
          </ac:picMkLst>
        </pc:picChg>
      </pc:sldChg>
    </pc:docChg>
  </pc:docChgLst>
  <pc:docChgLst>
    <pc:chgData name="Wills, Meghan" userId="S::mwills@air.org::e180a45d-eb4e-4d86-abad-27504fa0ef1f" providerId="AD" clId="Web-{1C0BF09F-5CBE-7EAA-DA28-7B88524BF9F6}"/>
    <pc:docChg chg="modSld">
      <pc:chgData name="Wills, Meghan" userId="S::mwills@air.org::e180a45d-eb4e-4d86-abad-27504fa0ef1f" providerId="AD" clId="Web-{1C0BF09F-5CBE-7EAA-DA28-7B88524BF9F6}" dt="2026-02-02T16:48:04.004" v="21" actId="20577"/>
      <pc:docMkLst>
        <pc:docMk/>
      </pc:docMkLst>
      <pc:sldChg chg="modSp">
        <pc:chgData name="Wills, Meghan" userId="S::mwills@air.org::e180a45d-eb4e-4d86-abad-27504fa0ef1f" providerId="AD" clId="Web-{1C0BF09F-5CBE-7EAA-DA28-7B88524BF9F6}" dt="2026-02-02T16:48:04.004" v="21" actId="20577"/>
        <pc:sldMkLst>
          <pc:docMk/>
          <pc:sldMk cId="2317793528" sldId="459"/>
        </pc:sldMkLst>
        <pc:spChg chg="mod">
          <ac:chgData name="Wills, Meghan" userId="S::mwills@air.org::e180a45d-eb4e-4d86-abad-27504fa0ef1f" providerId="AD" clId="Web-{1C0BF09F-5CBE-7EAA-DA28-7B88524BF9F6}" dt="2026-02-02T16:48:04.004" v="21" actId="20577"/>
          <ac:spMkLst>
            <pc:docMk/>
            <pc:sldMk cId="2317793528" sldId="459"/>
            <ac:spMk id="3" creationId="{72C3A7DD-0F90-7994-8262-DB7637002399}"/>
          </ac:spMkLst>
        </pc:spChg>
      </pc:sldChg>
    </pc:docChg>
  </pc:docChgLst>
  <pc:docChgLst>
    <pc:chgData name="Berner, Abby" userId="S::aberner@air.org::277c5591-87ba-4224-870d-29a700902219" providerId="AD" clId="Web-{576030A4-B8DA-CC54-F802-04D6612241CA}"/>
    <pc:docChg chg="modSld">
      <pc:chgData name="Berner, Abby" userId="S::aberner@air.org::277c5591-87ba-4224-870d-29a700902219" providerId="AD" clId="Web-{576030A4-B8DA-CC54-F802-04D6612241CA}" dt="2026-02-17T18:48:07.662" v="32"/>
      <pc:docMkLst>
        <pc:docMk/>
      </pc:docMkLst>
      <pc:sldChg chg="modNotes">
        <pc:chgData name="Berner, Abby" userId="S::aberner@air.org::277c5591-87ba-4224-870d-29a700902219" providerId="AD" clId="Web-{576030A4-B8DA-CC54-F802-04D6612241CA}" dt="2026-02-17T18:47:40.896" v="19"/>
        <pc:sldMkLst>
          <pc:docMk/>
          <pc:sldMk cId="1567005718" sldId="296"/>
        </pc:sldMkLst>
      </pc:sldChg>
      <pc:sldChg chg="modNotes">
        <pc:chgData name="Berner, Abby" userId="S::aberner@air.org::277c5591-87ba-4224-870d-29a700902219" providerId="AD" clId="Web-{576030A4-B8DA-CC54-F802-04D6612241CA}" dt="2026-02-17T18:47:24.474" v="6"/>
        <pc:sldMkLst>
          <pc:docMk/>
          <pc:sldMk cId="2874536155" sldId="409"/>
        </pc:sldMkLst>
      </pc:sldChg>
      <pc:sldChg chg="modNotes">
        <pc:chgData name="Berner, Abby" userId="S::aberner@air.org::277c5591-87ba-4224-870d-29a700902219" providerId="AD" clId="Web-{576030A4-B8DA-CC54-F802-04D6612241CA}" dt="2026-02-17T18:47:57.224" v="26"/>
        <pc:sldMkLst>
          <pc:docMk/>
          <pc:sldMk cId="1454527655" sldId="417"/>
        </pc:sldMkLst>
      </pc:sldChg>
      <pc:sldChg chg="modNotes">
        <pc:chgData name="Berner, Abby" userId="S::aberner@air.org::277c5591-87ba-4224-870d-29a700902219" providerId="AD" clId="Web-{576030A4-B8DA-CC54-F802-04D6612241CA}" dt="2026-02-17T18:47:59.880" v="28"/>
        <pc:sldMkLst>
          <pc:docMk/>
          <pc:sldMk cId="3236854298" sldId="418"/>
        </pc:sldMkLst>
      </pc:sldChg>
      <pc:sldChg chg="modNotes">
        <pc:chgData name="Berner, Abby" userId="S::aberner@air.org::277c5591-87ba-4224-870d-29a700902219" providerId="AD" clId="Web-{576030A4-B8DA-CC54-F802-04D6612241CA}" dt="2026-02-17T18:48:03.490" v="30"/>
        <pc:sldMkLst>
          <pc:docMk/>
          <pc:sldMk cId="1244667381" sldId="419"/>
        </pc:sldMkLst>
      </pc:sldChg>
      <pc:sldChg chg="modNotes">
        <pc:chgData name="Berner, Abby" userId="S::aberner@air.org::277c5591-87ba-4224-870d-29a700902219" providerId="AD" clId="Web-{576030A4-B8DA-CC54-F802-04D6612241CA}" dt="2026-02-17T18:48:07.662" v="32"/>
        <pc:sldMkLst>
          <pc:docMk/>
          <pc:sldMk cId="3336790072" sldId="423"/>
        </pc:sldMkLst>
      </pc:sldChg>
      <pc:sldChg chg="modNotes">
        <pc:chgData name="Berner, Abby" userId="S::aberner@air.org::277c5591-87ba-4224-870d-29a700902219" providerId="AD" clId="Web-{576030A4-B8DA-CC54-F802-04D6612241CA}" dt="2026-02-17T18:47:36.661" v="17"/>
        <pc:sldMkLst>
          <pc:docMk/>
          <pc:sldMk cId="507745398" sldId="431"/>
        </pc:sldMkLst>
      </pc:sldChg>
      <pc:sldChg chg="modNotes">
        <pc:chgData name="Berner, Abby" userId="S::aberner@air.org::277c5591-87ba-4224-870d-29a700902219" providerId="AD" clId="Web-{576030A4-B8DA-CC54-F802-04D6612241CA}" dt="2026-02-17T18:47:21.990" v="4"/>
        <pc:sldMkLst>
          <pc:docMk/>
          <pc:sldMk cId="122737018" sldId="433"/>
        </pc:sldMkLst>
      </pc:sldChg>
      <pc:sldChg chg="modNotes">
        <pc:chgData name="Berner, Abby" userId="S::aberner@air.org::277c5591-87ba-4224-870d-29a700902219" providerId="AD" clId="Web-{576030A4-B8DA-CC54-F802-04D6612241CA}" dt="2026-02-17T18:47:28.224" v="9"/>
        <pc:sldMkLst>
          <pc:docMk/>
          <pc:sldMk cId="627307803" sldId="444"/>
        </pc:sldMkLst>
      </pc:sldChg>
      <pc:sldChg chg="modNotes">
        <pc:chgData name="Berner, Abby" userId="S::aberner@air.org::277c5591-87ba-4224-870d-29a700902219" providerId="AD" clId="Web-{576030A4-B8DA-CC54-F802-04D6612241CA}" dt="2026-02-17T18:47:32.974" v="15"/>
        <pc:sldMkLst>
          <pc:docMk/>
          <pc:sldMk cId="2495209266" sldId="446"/>
        </pc:sldMkLst>
      </pc:sldChg>
      <pc:sldChg chg="modNotes">
        <pc:chgData name="Berner, Abby" userId="S::aberner@air.org::277c5591-87ba-4224-870d-29a700902219" providerId="AD" clId="Web-{576030A4-B8DA-CC54-F802-04D6612241CA}" dt="2026-02-17T18:47:45.052" v="22"/>
        <pc:sldMkLst>
          <pc:docMk/>
          <pc:sldMk cId="607785941" sldId="450"/>
        </pc:sldMkLst>
      </pc:sldChg>
      <pc:sldChg chg="modNotes">
        <pc:chgData name="Berner, Abby" userId="S::aberner@air.org::277c5591-87ba-4224-870d-29a700902219" providerId="AD" clId="Web-{576030A4-B8DA-CC54-F802-04D6612241CA}" dt="2026-02-17T18:47:52.099" v="24"/>
        <pc:sldMkLst>
          <pc:docMk/>
          <pc:sldMk cId="2065916470" sldId="451"/>
        </pc:sldMkLst>
      </pc:sldChg>
    </pc:docChg>
  </pc:docChgLst>
  <pc:docChgLst>
    <pc:chgData name="White, Lisa D." userId="S::lisawhite_ufl.edu#ext#@msair.onmicrosoft.com::11228c34-2088-4337-9179-1da7019e2f75" providerId="AD" clId="Web-{9A2EF4E8-DABF-2875-B8CC-22CDA6060906}"/>
    <pc:docChg chg="modSld">
      <pc:chgData name="White, Lisa D." userId="S::lisawhite_ufl.edu#ext#@msair.onmicrosoft.com::11228c34-2088-4337-9179-1da7019e2f75" providerId="AD" clId="Web-{9A2EF4E8-DABF-2875-B8CC-22CDA6060906}" dt="2026-02-16T16:49:18.895" v="24" actId="20577"/>
      <pc:docMkLst>
        <pc:docMk/>
      </pc:docMkLst>
      <pc:sldChg chg="modSp">
        <pc:chgData name="White, Lisa D." userId="S::lisawhite_ufl.edu#ext#@msair.onmicrosoft.com::11228c34-2088-4337-9179-1da7019e2f75" providerId="AD" clId="Web-{9A2EF4E8-DABF-2875-B8CC-22CDA6060906}" dt="2026-02-16T16:49:18.895" v="24" actId="20577"/>
        <pc:sldMkLst>
          <pc:docMk/>
          <pc:sldMk cId="1486909128" sldId="461"/>
        </pc:sldMkLst>
        <pc:spChg chg="mod">
          <ac:chgData name="White, Lisa D." userId="S::lisawhite_ufl.edu#ext#@msair.onmicrosoft.com::11228c34-2088-4337-9179-1da7019e2f75" providerId="AD" clId="Web-{9A2EF4E8-DABF-2875-B8CC-22CDA6060906}" dt="2026-02-16T16:49:18.895" v="24" actId="20577"/>
          <ac:spMkLst>
            <pc:docMk/>
            <pc:sldMk cId="1486909128" sldId="461"/>
            <ac:spMk id="19" creationId="{D2412F50-823E-1FD5-48EC-7224E5FBC1FA}"/>
          </ac:spMkLst>
        </pc:spChg>
      </pc:sldChg>
    </pc:docChg>
  </pc:docChgLst>
  <pc:docChgLst>
    <pc:chgData name="Berner, Abby" userId="S::aberner@air.org::277c5591-87ba-4224-870d-29a700902219" providerId="AD" clId="Web-{B2FDDA39-AF1E-4AF3-19CD-E3BA7BC08164}"/>
    <pc:docChg chg="delSld modSld">
      <pc:chgData name="Berner, Abby" userId="S::aberner@air.org::277c5591-87ba-4224-870d-29a700902219" providerId="AD" clId="Web-{B2FDDA39-AF1E-4AF3-19CD-E3BA7BC08164}" dt="2026-02-26T21:08:49.658" v="9"/>
      <pc:docMkLst>
        <pc:docMk/>
      </pc:docMkLst>
      <pc:sldChg chg="modSp">
        <pc:chgData name="Berner, Abby" userId="S::aberner@air.org::277c5591-87ba-4224-870d-29a700902219" providerId="AD" clId="Web-{B2FDDA39-AF1E-4AF3-19CD-E3BA7BC08164}" dt="2026-02-26T21:08:28.283" v="8" actId="14100"/>
        <pc:sldMkLst>
          <pc:docMk/>
          <pc:sldMk cId="4212898643" sldId="258"/>
        </pc:sldMkLst>
        <pc:spChg chg="mod">
          <ac:chgData name="Berner, Abby" userId="S::aberner@air.org::277c5591-87ba-4224-870d-29a700902219" providerId="AD" clId="Web-{B2FDDA39-AF1E-4AF3-19CD-E3BA7BC08164}" dt="2026-02-26T21:08:19.001" v="6" actId="20577"/>
          <ac:spMkLst>
            <pc:docMk/>
            <pc:sldMk cId="4212898643" sldId="258"/>
            <ac:spMk id="10" creationId="{00000000-0000-0000-0000-000000000000}"/>
          </ac:spMkLst>
        </pc:spChg>
        <pc:grpChg chg="mod">
          <ac:chgData name="Berner, Abby" userId="S::aberner@air.org::277c5591-87ba-4224-870d-29a700902219" providerId="AD" clId="Web-{B2FDDA39-AF1E-4AF3-19CD-E3BA7BC08164}" dt="2026-02-26T21:08:28.283" v="8" actId="14100"/>
          <ac:grpSpMkLst>
            <pc:docMk/>
            <pc:sldMk cId="4212898643" sldId="258"/>
            <ac:grpSpMk id="3" creationId="{00000000-0000-0000-0000-000000000000}"/>
          </ac:grpSpMkLst>
        </pc:grpChg>
      </pc:sldChg>
      <pc:sldChg chg="modSp">
        <pc:chgData name="Berner, Abby" userId="S::aberner@air.org::277c5591-87ba-4224-870d-29a700902219" providerId="AD" clId="Web-{B2FDDA39-AF1E-4AF3-19CD-E3BA7BC08164}" dt="2026-02-26T21:06:44.781" v="4" actId="20577"/>
        <pc:sldMkLst>
          <pc:docMk/>
          <pc:sldMk cId="1290296189" sldId="260"/>
        </pc:sldMkLst>
        <pc:spChg chg="mod">
          <ac:chgData name="Berner, Abby" userId="S::aberner@air.org::277c5591-87ba-4224-870d-29a700902219" providerId="AD" clId="Web-{B2FDDA39-AF1E-4AF3-19CD-E3BA7BC08164}" dt="2026-02-26T21:06:44.781" v="4" actId="20577"/>
          <ac:spMkLst>
            <pc:docMk/>
            <pc:sldMk cId="1290296189" sldId="260"/>
            <ac:spMk id="25" creationId="{00000000-0000-0000-0000-000000000000}"/>
          </ac:spMkLst>
        </pc:spChg>
      </pc:sldChg>
      <pc:sldChg chg="del">
        <pc:chgData name="Berner, Abby" userId="S::aberner@air.org::277c5591-87ba-4224-870d-29a700902219" providerId="AD" clId="Web-{B2FDDA39-AF1E-4AF3-19CD-E3BA7BC08164}" dt="2026-02-26T21:08:49.658" v="9"/>
        <pc:sldMkLst>
          <pc:docMk/>
          <pc:sldMk cId="1273410758" sldId="29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FB4DF6-B054-AE43-BB3A-943B0EC671C2}" type="datetimeFigureOut">
              <a:rPr lang="en-US" smtClean="0"/>
              <a:t>3/17/26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18818B-C005-C845-A1B2-1FAE362D3034}" type="slidenum">
              <a:rPr lang="en-US" smtClean="0"/>
              <a:t>‹#›</a:t>
            </a:fld>
            <a:endParaRPr lang="en-US"/>
          </a:p>
        </p:txBody>
      </p:sp>
    </p:spTree>
    <p:extLst>
      <p:ext uri="{BB962C8B-B14F-4D97-AF65-F5344CB8AC3E}">
        <p14:creationId xmlns:p14="http://schemas.microsoft.com/office/powerpoint/2010/main" val="3670623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Speaker: Abby</a:t>
            </a:r>
          </a:p>
          <a:p>
            <a:r>
              <a:rPr lang="en-US" dirty="0"/>
              <a:t>3:00 – 3:07</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F18818B-C005-C845-A1B2-1FAE362D3034}" type="slidenum">
              <a:rPr lang="en-US" smtClean="0"/>
              <a:t>1</a:t>
            </a:fld>
            <a:endParaRPr lang="en-US"/>
          </a:p>
        </p:txBody>
      </p:sp>
    </p:spTree>
    <p:extLst>
      <p:ext uri="{BB962C8B-B14F-4D97-AF65-F5344CB8AC3E}">
        <p14:creationId xmlns:p14="http://schemas.microsoft.com/office/powerpoint/2010/main" val="1539064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Abby</a:t>
            </a:r>
            <a:endParaRPr lang="en-US">
              <a:solidFill>
                <a:srgbClr val="444444"/>
              </a:solidFill>
            </a:endParaRPr>
          </a:p>
          <a:p>
            <a:r>
              <a:rPr lang="en-US"/>
              <a:t>3:00 – 3:07</a:t>
            </a:r>
          </a:p>
        </p:txBody>
      </p:sp>
      <p:sp>
        <p:nvSpPr>
          <p:cNvPr id="4" name="Slide Number Placeholder 3"/>
          <p:cNvSpPr>
            <a:spLocks noGrp="1"/>
          </p:cNvSpPr>
          <p:nvPr>
            <p:ph type="sldNum" sz="quarter" idx="5"/>
          </p:nvPr>
        </p:nvSpPr>
        <p:spPr/>
        <p:txBody>
          <a:bodyPr/>
          <a:lstStyle/>
          <a:p>
            <a:fld id="{9F18818B-C005-C845-A1B2-1FAE362D3034}" type="slidenum">
              <a:rPr lang="en-US" smtClean="0"/>
              <a:t>10</a:t>
            </a:fld>
            <a:endParaRPr lang="en-US"/>
          </a:p>
        </p:txBody>
      </p:sp>
    </p:spTree>
    <p:extLst>
      <p:ext uri="{BB962C8B-B14F-4D97-AF65-F5344CB8AC3E}">
        <p14:creationId xmlns:p14="http://schemas.microsoft.com/office/powerpoint/2010/main" val="4253372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Abby</a:t>
            </a:r>
            <a:endParaRPr lang="en-US">
              <a:solidFill>
                <a:srgbClr val="444444"/>
              </a:solidFill>
            </a:endParaRPr>
          </a:p>
          <a:p>
            <a:r>
              <a:rPr lang="en-US"/>
              <a:t>3:00 – 3:07</a:t>
            </a:r>
          </a:p>
        </p:txBody>
      </p:sp>
      <p:sp>
        <p:nvSpPr>
          <p:cNvPr id="4" name="Slide Number Placeholder 3"/>
          <p:cNvSpPr>
            <a:spLocks noGrp="1"/>
          </p:cNvSpPr>
          <p:nvPr>
            <p:ph type="sldNum" sz="quarter" idx="5"/>
          </p:nvPr>
        </p:nvSpPr>
        <p:spPr/>
        <p:txBody>
          <a:bodyPr/>
          <a:lstStyle/>
          <a:p>
            <a:fld id="{9F18818B-C005-C845-A1B2-1FAE362D3034}" type="slidenum">
              <a:rPr lang="en-US" smtClean="0"/>
              <a:t>11</a:t>
            </a:fld>
            <a:endParaRPr lang="en-US"/>
          </a:p>
        </p:txBody>
      </p:sp>
    </p:spTree>
    <p:extLst>
      <p:ext uri="{BB962C8B-B14F-4D97-AF65-F5344CB8AC3E}">
        <p14:creationId xmlns:p14="http://schemas.microsoft.com/office/powerpoint/2010/main" val="1324372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Abby</a:t>
            </a:r>
            <a:endParaRPr lang="en-US">
              <a:solidFill>
                <a:srgbClr val="444444"/>
              </a:solidFill>
            </a:endParaRPr>
          </a:p>
          <a:p>
            <a:r>
              <a:rPr lang="en-US"/>
              <a:t>3:00 – 3:07</a:t>
            </a:r>
          </a:p>
        </p:txBody>
      </p:sp>
      <p:sp>
        <p:nvSpPr>
          <p:cNvPr id="4" name="Slide Number Placeholder 3"/>
          <p:cNvSpPr>
            <a:spLocks noGrp="1"/>
          </p:cNvSpPr>
          <p:nvPr>
            <p:ph type="sldNum" sz="quarter" idx="5"/>
          </p:nvPr>
        </p:nvSpPr>
        <p:spPr/>
        <p:txBody>
          <a:bodyPr/>
          <a:lstStyle/>
          <a:p>
            <a:fld id="{9F18818B-C005-C845-A1B2-1FAE362D3034}" type="slidenum">
              <a:rPr lang="en-US" smtClean="0"/>
              <a:t>12</a:t>
            </a:fld>
            <a:endParaRPr lang="en-US"/>
          </a:p>
        </p:txBody>
      </p:sp>
    </p:spTree>
    <p:extLst>
      <p:ext uri="{BB962C8B-B14F-4D97-AF65-F5344CB8AC3E}">
        <p14:creationId xmlns:p14="http://schemas.microsoft.com/office/powerpoint/2010/main" val="2956498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Speaker: </a:t>
            </a:r>
          </a:p>
        </p:txBody>
      </p:sp>
      <p:sp>
        <p:nvSpPr>
          <p:cNvPr id="4" name="Slide Number Placeholder 3"/>
          <p:cNvSpPr>
            <a:spLocks noGrp="1"/>
          </p:cNvSpPr>
          <p:nvPr>
            <p:ph type="sldNum" sz="quarter" idx="5"/>
          </p:nvPr>
        </p:nvSpPr>
        <p:spPr/>
        <p:txBody>
          <a:bodyPr/>
          <a:lstStyle/>
          <a:p>
            <a:fld id="{9F18818B-C005-C845-A1B2-1FAE362D3034}" type="slidenum">
              <a:rPr lang="en-US" smtClean="0"/>
              <a:t>13</a:t>
            </a:fld>
            <a:endParaRPr lang="en-US"/>
          </a:p>
        </p:txBody>
      </p:sp>
    </p:spTree>
    <p:extLst>
      <p:ext uri="{BB962C8B-B14F-4D97-AF65-F5344CB8AC3E}">
        <p14:creationId xmlns:p14="http://schemas.microsoft.com/office/powerpoint/2010/main" val="787088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A95CA-DFDA-ACDD-068C-CD5BB4A2B1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46BA6C-B5DD-D8F0-827E-4E17B8869B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1BC95F-A469-13F0-93C9-D94165EC2F21}"/>
              </a:ext>
            </a:extLst>
          </p:cNvPr>
          <p:cNvSpPr>
            <a:spLocks noGrp="1"/>
          </p:cNvSpPr>
          <p:nvPr>
            <p:ph type="body" idx="1"/>
          </p:nvPr>
        </p:nvSpPr>
        <p:spPr/>
        <p:txBody>
          <a:bodyPr/>
          <a:lstStyle/>
          <a:p>
            <a:r>
              <a:rPr lang="en-US" dirty="0"/>
              <a:t>Speaker: Lisa introducing Amy</a:t>
            </a:r>
            <a:endParaRPr lang="en-US" dirty="0">
              <a:solidFill>
                <a:srgbClr val="444444"/>
              </a:solidFill>
            </a:endParaRPr>
          </a:p>
          <a:p>
            <a:r>
              <a:rPr lang="en-US" dirty="0"/>
              <a:t>3:07-3:17</a:t>
            </a:r>
          </a:p>
          <a:p>
            <a:endParaRPr lang="en-US" dirty="0"/>
          </a:p>
        </p:txBody>
      </p:sp>
      <p:sp>
        <p:nvSpPr>
          <p:cNvPr id="4" name="Slide Number Placeholder 3">
            <a:extLst>
              <a:ext uri="{FF2B5EF4-FFF2-40B4-BE49-F238E27FC236}">
                <a16:creationId xmlns:a16="http://schemas.microsoft.com/office/drawing/2014/main" id="{493A385D-BA50-C07E-2B7C-E46BBB0F67CA}"/>
              </a:ext>
            </a:extLst>
          </p:cNvPr>
          <p:cNvSpPr>
            <a:spLocks noGrp="1"/>
          </p:cNvSpPr>
          <p:nvPr>
            <p:ph type="sldNum" sz="quarter" idx="5"/>
          </p:nvPr>
        </p:nvSpPr>
        <p:spPr/>
        <p:txBody>
          <a:bodyPr/>
          <a:lstStyle/>
          <a:p>
            <a:fld id="{9F18818B-C005-C845-A1B2-1FAE362D3034}" type="slidenum">
              <a:rPr lang="en-US" smtClean="0"/>
              <a:t>14</a:t>
            </a:fld>
            <a:endParaRPr lang="en-US"/>
          </a:p>
        </p:txBody>
      </p:sp>
    </p:spTree>
    <p:extLst>
      <p:ext uri="{BB962C8B-B14F-4D97-AF65-F5344CB8AC3E}">
        <p14:creationId xmlns:p14="http://schemas.microsoft.com/office/powerpoint/2010/main" val="3803502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3738"/>
            <a:ext cx="6153150" cy="3462337"/>
          </a:xfrm>
        </p:spPr>
      </p:sp>
      <p:sp>
        <p:nvSpPr>
          <p:cNvPr id="3" name="Notes Placeholder 2"/>
          <p:cNvSpPr>
            <a:spLocks noGrp="1"/>
          </p:cNvSpPr>
          <p:nvPr>
            <p:ph type="body" idx="1"/>
          </p:nvPr>
        </p:nvSpPr>
        <p:spPr/>
        <p:txBody>
          <a:bodyPr/>
          <a:lstStyle/>
          <a:p>
            <a:pPr marL="228600" indent="-228600">
              <a:buAutoNum type="arabicPeriod"/>
            </a:pPr>
            <a:r>
              <a:rPr lang="en-US"/>
              <a:t>Why its important for our standards to have impact in the field</a:t>
            </a:r>
          </a:p>
          <a:p>
            <a:pPr marL="228600" indent="-228600">
              <a:buAutoNum type="arabicPeriod"/>
            </a:pPr>
            <a:r>
              <a:rPr lang="en-US"/>
              <a:t>How we’re using the standards now for program review and what program review is</a:t>
            </a:r>
          </a:p>
          <a:p>
            <a:pPr marL="228600" indent="-228600">
              <a:buAutoNum type="arabicPeriod"/>
            </a:pPr>
            <a:r>
              <a:rPr lang="en-US"/>
              <a:t>How it fits into accreditation with CAEP highlighting diminishing scope</a:t>
            </a:r>
          </a:p>
          <a:p>
            <a:pPr marL="228600" indent="-228600">
              <a:buAutoNum type="arabicPeriod"/>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7F1DFF-EF39-4EF4-A9D5-D52942DC90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2582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3738"/>
            <a:ext cx="6153150" cy="3462337"/>
          </a:xfrm>
        </p:spPr>
      </p:sp>
      <p:sp>
        <p:nvSpPr>
          <p:cNvPr id="3" name="Notes Placeholder 2"/>
          <p:cNvSpPr>
            <a:spLocks noGrp="1"/>
          </p:cNvSpPr>
          <p:nvPr>
            <p:ph type="body" idx="1"/>
          </p:nvPr>
        </p:nvSpPr>
        <p:spPr/>
        <p:txBody>
          <a:bodyPr/>
          <a:lstStyle/>
          <a:p>
            <a:r>
              <a:rPr lang="en-US" dirty="0"/>
              <a:t>Workshop From Support to Success: Tools for Teachers and Administrators to Build Paraeducator Capacity </a:t>
            </a:r>
          </a:p>
          <a:p>
            <a:endParaRPr lang="en-US" dirty="0"/>
          </a:p>
          <a:p>
            <a:r>
              <a:rPr lang="en-US" dirty="0"/>
              <a:t>Ritu Chopra, Executive Director of PARA Center U of Colorado Denver &amp;</a:t>
            </a:r>
          </a:p>
          <a:p>
            <a:endParaRPr lang="en-US" dirty="0"/>
          </a:p>
          <a:p>
            <a:r>
              <a:rPr lang="en-US" dirty="0"/>
              <a:t> Peggy Yates, Assoc Prof Alma College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77304-F0AF-4D45-BBA4-480E7CA91B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4388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3738"/>
            <a:ext cx="6153150" cy="3462337"/>
          </a:xfrm>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Collection | Supporting Paraeducators: Successful Systems &amp; Strategies for Admins and Teachers</a:t>
            </a:r>
          </a:p>
          <a:p>
            <a:r>
              <a:rPr lang="en-US" sz="1200" b="0" i="0" kern="1200" dirty="0">
                <a:solidFill>
                  <a:schemeClr val="tx1"/>
                </a:solidFill>
                <a:effectLst/>
                <a:latin typeface="+mn-lt"/>
                <a:ea typeface="+mn-ea"/>
                <a:cs typeface="+mn-cs"/>
              </a:rPr>
              <a:t> </a:t>
            </a:r>
            <a:endParaRPr lang="en-US" dirty="0"/>
          </a:p>
          <a:p>
            <a:pPr fontAlgn="base"/>
            <a:r>
              <a:rPr lang="en-US" sz="1200" b="1" i="0" kern="1200" dirty="0">
                <a:solidFill>
                  <a:schemeClr val="tx1"/>
                </a:solidFill>
                <a:effectLst/>
                <a:latin typeface="+mn-lt"/>
                <a:ea typeface="+mn-ea"/>
                <a:cs typeface="+mn-cs"/>
              </a:rPr>
              <a:t>September 6, 2021 - December 31, 2025</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Who is this collection for?</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Special education teachers</a:t>
            </a:r>
          </a:p>
          <a:p>
            <a:pPr fontAlgn="base"/>
            <a:r>
              <a:rPr lang="en-US" sz="1200" b="0" i="0" kern="1200" dirty="0">
                <a:solidFill>
                  <a:schemeClr val="tx1"/>
                </a:solidFill>
                <a:effectLst/>
                <a:latin typeface="+mn-lt"/>
                <a:ea typeface="+mn-ea"/>
                <a:cs typeface="+mn-cs"/>
              </a:rPr>
              <a:t>Special education administrators</a:t>
            </a:r>
          </a:p>
          <a:p>
            <a:pPr fontAlgn="base"/>
            <a:r>
              <a:rPr lang="en-US" sz="1200" b="0" i="0" kern="1200" dirty="0">
                <a:solidFill>
                  <a:schemeClr val="tx1"/>
                </a:solidFill>
                <a:effectLst/>
                <a:latin typeface="+mn-lt"/>
                <a:ea typeface="+mn-ea"/>
                <a:cs typeface="+mn-cs"/>
              </a:rPr>
              <a:t>Building/district administrators</a:t>
            </a:r>
          </a:p>
          <a:p>
            <a:pPr fontAlgn="base"/>
            <a:r>
              <a:rPr lang="en-US" sz="1200" b="0" i="0" kern="1200" dirty="0">
                <a:solidFill>
                  <a:schemeClr val="tx1"/>
                </a:solidFill>
                <a:effectLst/>
                <a:latin typeface="+mn-lt"/>
                <a:ea typeface="+mn-ea"/>
                <a:cs typeface="+mn-cs"/>
              </a:rPr>
              <a:t>Even general education teachers will benefit from this collection</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*This collection is intended for anyone working directly with paraeducators -- not for paraeducators directly.</a:t>
            </a:r>
          </a:p>
          <a:p>
            <a:pPr fontAlgn="base"/>
            <a:endParaRPr lang="en-US" sz="1200" b="1"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What do I get?</a:t>
            </a:r>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8 curated, on-demand workshops (which means 9 continuing education units (CEUs) too!)</a:t>
            </a:r>
          </a:p>
          <a:p>
            <a:pPr fontAlgn="base"/>
            <a:r>
              <a:rPr lang="en-US" sz="1200" b="0" i="0" kern="1200" dirty="0">
                <a:solidFill>
                  <a:schemeClr val="tx1"/>
                </a:solidFill>
                <a:effectLst/>
                <a:latin typeface="+mn-lt"/>
                <a:ea typeface="+mn-ea"/>
                <a:cs typeface="+mn-cs"/>
              </a:rPr>
              <a:t>One year access from registration date to watch and re-watch any or all the workshops at your own pace and convenience.</a:t>
            </a:r>
          </a:p>
          <a:p>
            <a:pPr lvl="1" fontAlgn="base"/>
            <a:r>
              <a:rPr lang="en-US" sz="1200" b="0" i="0" kern="1200" dirty="0">
                <a:solidFill>
                  <a:schemeClr val="tx1"/>
                </a:solidFill>
                <a:effectLst/>
                <a:latin typeface="+mn-lt"/>
                <a:ea typeface="+mn-ea"/>
                <a:cs typeface="+mn-cs"/>
              </a:rPr>
              <a:t>Receive CEH certificates for the workshops you complete or for completing the whole collection (9 CEHs).</a:t>
            </a:r>
          </a:p>
          <a:p>
            <a:pPr fontAlgn="base"/>
            <a:r>
              <a:rPr lang="en-US" sz="1200" b="0" i="0" kern="1200" dirty="0">
                <a:solidFill>
                  <a:schemeClr val="tx1"/>
                </a:solidFill>
                <a:effectLst/>
                <a:latin typeface="+mn-lt"/>
                <a:ea typeface="+mn-ea"/>
                <a:cs typeface="+mn-cs"/>
              </a:rPr>
              <a:t>A selection of multiple extremely helpful resources and journal articles chosen by the presenters to enhance and support your supporting paraeducators learning journey.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77304-F0AF-4D45-BBA4-480E7CA91B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4376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CB192-81FF-17F6-9120-97881E890F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377761-E1B9-1CC9-A151-6529C42293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89E41F-60BF-D3E5-770F-25466D8A42D6}"/>
              </a:ext>
            </a:extLst>
          </p:cNvPr>
          <p:cNvSpPr>
            <a:spLocks noGrp="1"/>
          </p:cNvSpPr>
          <p:nvPr>
            <p:ph type="body" idx="1"/>
          </p:nvPr>
        </p:nvSpPr>
        <p:spPr/>
        <p:txBody>
          <a:bodyPr/>
          <a:lstStyle/>
          <a:p>
            <a:r>
              <a:rPr lang="en-US" dirty="0">
                <a:ea typeface="Calibri"/>
                <a:cs typeface="Calibri"/>
              </a:rPr>
              <a:t>Speaker: Lisa introducing Heather</a:t>
            </a:r>
          </a:p>
          <a:p>
            <a:r>
              <a:rPr lang="en-US" dirty="0">
                <a:ea typeface="Calibri"/>
                <a:cs typeface="Calibri"/>
              </a:rPr>
              <a:t>3:17-3:27</a:t>
            </a:r>
          </a:p>
        </p:txBody>
      </p:sp>
      <p:sp>
        <p:nvSpPr>
          <p:cNvPr id="4" name="Slide Number Placeholder 3">
            <a:extLst>
              <a:ext uri="{FF2B5EF4-FFF2-40B4-BE49-F238E27FC236}">
                <a16:creationId xmlns:a16="http://schemas.microsoft.com/office/drawing/2014/main" id="{2B745195-D1CC-6C3B-27B9-FB838E6A32AE}"/>
              </a:ext>
            </a:extLst>
          </p:cNvPr>
          <p:cNvSpPr>
            <a:spLocks noGrp="1"/>
          </p:cNvSpPr>
          <p:nvPr>
            <p:ph type="sldNum" sz="quarter" idx="5"/>
          </p:nvPr>
        </p:nvSpPr>
        <p:spPr/>
        <p:txBody>
          <a:bodyPr/>
          <a:lstStyle/>
          <a:p>
            <a:fld id="{9F18818B-C005-C845-A1B2-1FAE362D3034}" type="slidenum">
              <a:rPr lang="en-US" smtClean="0"/>
              <a:t>20</a:t>
            </a:fld>
            <a:endParaRPr lang="en-US"/>
          </a:p>
        </p:txBody>
      </p:sp>
    </p:spTree>
    <p:extLst>
      <p:ext uri="{BB962C8B-B14F-4D97-AF65-F5344CB8AC3E}">
        <p14:creationId xmlns:p14="http://schemas.microsoft.com/office/powerpoint/2010/main" val="1868947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Lisa introducing ADE</a:t>
            </a:r>
            <a:endParaRPr lang="en-US">
              <a:solidFill>
                <a:srgbClr val="444444"/>
              </a:solidFill>
            </a:endParaRPr>
          </a:p>
          <a:p>
            <a:r>
              <a:rPr lang="en-US"/>
              <a:t>3:07-20</a:t>
            </a:r>
          </a:p>
        </p:txBody>
      </p:sp>
      <p:sp>
        <p:nvSpPr>
          <p:cNvPr id="4" name="Slide Number Placeholder 3"/>
          <p:cNvSpPr>
            <a:spLocks noGrp="1"/>
          </p:cNvSpPr>
          <p:nvPr>
            <p:ph type="sldNum" sz="quarter" idx="5"/>
          </p:nvPr>
        </p:nvSpPr>
        <p:spPr/>
        <p:txBody>
          <a:bodyPr/>
          <a:lstStyle/>
          <a:p>
            <a:fld id="{9F18818B-C005-C845-A1B2-1FAE362D3034}" type="slidenum">
              <a:rPr lang="en-US" smtClean="0"/>
              <a:t>21</a:t>
            </a:fld>
            <a:endParaRPr lang="en-US"/>
          </a:p>
        </p:txBody>
      </p:sp>
    </p:spTree>
    <p:extLst>
      <p:ext uri="{BB962C8B-B14F-4D97-AF65-F5344CB8AC3E}">
        <p14:creationId xmlns:p14="http://schemas.microsoft.com/office/powerpoint/2010/main" val="3831898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Abby</a:t>
            </a:r>
            <a:endParaRPr lang="en-US">
              <a:solidFill>
                <a:srgbClr val="444444"/>
              </a:solidFill>
            </a:endParaRPr>
          </a:p>
          <a:p>
            <a:r>
              <a:rPr lang="en-US"/>
              <a:t>3:00 – 3:07</a:t>
            </a:r>
          </a:p>
        </p:txBody>
      </p:sp>
      <p:sp>
        <p:nvSpPr>
          <p:cNvPr id="4" name="Slide Number Placeholder 3"/>
          <p:cNvSpPr>
            <a:spLocks noGrp="1"/>
          </p:cNvSpPr>
          <p:nvPr>
            <p:ph type="sldNum" sz="quarter" idx="5"/>
          </p:nvPr>
        </p:nvSpPr>
        <p:spPr/>
        <p:txBody>
          <a:bodyPr/>
          <a:lstStyle/>
          <a:p>
            <a:fld id="{9F18818B-C005-C845-A1B2-1FAE362D3034}" type="slidenum">
              <a:rPr lang="en-US" smtClean="0"/>
              <a:t>2</a:t>
            </a:fld>
            <a:endParaRPr lang="en-US"/>
          </a:p>
        </p:txBody>
      </p:sp>
    </p:spTree>
    <p:extLst>
      <p:ext uri="{BB962C8B-B14F-4D97-AF65-F5344CB8AC3E}">
        <p14:creationId xmlns:p14="http://schemas.microsoft.com/office/powerpoint/2010/main" val="614773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18818B-C005-C845-A1B2-1FAE362D3034}" type="slidenum">
              <a:rPr lang="en-US" smtClean="0"/>
              <a:t>26</a:t>
            </a:fld>
            <a:endParaRPr lang="en-US"/>
          </a:p>
        </p:txBody>
      </p:sp>
    </p:spTree>
    <p:extLst>
      <p:ext uri="{BB962C8B-B14F-4D97-AF65-F5344CB8AC3E}">
        <p14:creationId xmlns:p14="http://schemas.microsoft.com/office/powerpoint/2010/main" val="3981092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Speaker: Lisa</a:t>
            </a:r>
          </a:p>
          <a:p>
            <a:r>
              <a:rPr lang="en-US" dirty="0">
                <a:ea typeface="Calibri"/>
                <a:cs typeface="Calibri"/>
              </a:rPr>
              <a:t>3:27-3:37</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F18818B-C005-C845-A1B2-1FAE362D3034}" type="slidenum">
              <a:rPr lang="en-US" smtClean="0"/>
              <a:t>27</a:t>
            </a:fld>
            <a:endParaRPr lang="en-US"/>
          </a:p>
        </p:txBody>
      </p:sp>
    </p:spTree>
    <p:extLst>
      <p:ext uri="{BB962C8B-B14F-4D97-AF65-F5344CB8AC3E}">
        <p14:creationId xmlns:p14="http://schemas.microsoft.com/office/powerpoint/2010/main" val="6198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D770B-F734-3AF2-790D-4A7C2E111F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EE109F-4B5D-D58B-6BA5-A6E6122542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E538BB-3ABE-C28A-1DC4-9C1D0994A062}"/>
              </a:ext>
            </a:extLst>
          </p:cNvPr>
          <p:cNvSpPr>
            <a:spLocks noGrp="1"/>
          </p:cNvSpPr>
          <p:nvPr>
            <p:ph type="body" idx="1"/>
          </p:nvPr>
        </p:nvSpPr>
        <p:spPr/>
        <p:txBody>
          <a:bodyPr/>
          <a:lstStyle/>
          <a:p>
            <a:r>
              <a:rPr lang="en-US" dirty="0">
                <a:ea typeface="Calibri"/>
                <a:cs typeface="Calibri"/>
              </a:rPr>
              <a:t>Speaker: Meghan</a:t>
            </a:r>
          </a:p>
          <a:p>
            <a:r>
              <a:rPr lang="en-US" dirty="0">
                <a:ea typeface="Calibri"/>
                <a:cs typeface="Calibri"/>
              </a:rPr>
              <a:t>3:37-3:55</a:t>
            </a:r>
          </a:p>
        </p:txBody>
      </p:sp>
      <p:sp>
        <p:nvSpPr>
          <p:cNvPr id="4" name="Slide Number Placeholder 3">
            <a:extLst>
              <a:ext uri="{FF2B5EF4-FFF2-40B4-BE49-F238E27FC236}">
                <a16:creationId xmlns:a16="http://schemas.microsoft.com/office/drawing/2014/main" id="{CCB8602C-ED9A-089A-D215-56468C2D7EC3}"/>
              </a:ext>
            </a:extLst>
          </p:cNvPr>
          <p:cNvSpPr>
            <a:spLocks noGrp="1"/>
          </p:cNvSpPr>
          <p:nvPr>
            <p:ph type="sldNum" sz="quarter" idx="5"/>
          </p:nvPr>
        </p:nvSpPr>
        <p:spPr/>
        <p:txBody>
          <a:bodyPr/>
          <a:lstStyle/>
          <a:p>
            <a:fld id="{9F18818B-C005-C845-A1B2-1FAE362D3034}" type="slidenum">
              <a:rPr lang="en-US" smtClean="0"/>
              <a:t>28</a:t>
            </a:fld>
            <a:endParaRPr lang="en-US"/>
          </a:p>
        </p:txBody>
      </p:sp>
    </p:spTree>
    <p:extLst>
      <p:ext uri="{BB962C8B-B14F-4D97-AF65-F5344CB8AC3E}">
        <p14:creationId xmlns:p14="http://schemas.microsoft.com/office/powerpoint/2010/main" val="2498122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3:37 – 3:55</a:t>
            </a:r>
          </a:p>
        </p:txBody>
      </p:sp>
      <p:sp>
        <p:nvSpPr>
          <p:cNvPr id="4" name="Slide Number Placeholder 3"/>
          <p:cNvSpPr>
            <a:spLocks noGrp="1"/>
          </p:cNvSpPr>
          <p:nvPr>
            <p:ph type="sldNum" sz="quarter" idx="5"/>
          </p:nvPr>
        </p:nvSpPr>
        <p:spPr/>
        <p:txBody>
          <a:bodyPr/>
          <a:lstStyle/>
          <a:p>
            <a:fld id="{9F18818B-C005-C845-A1B2-1FAE362D3034}" type="slidenum">
              <a:rPr lang="en-US" smtClean="0"/>
              <a:t>29</a:t>
            </a:fld>
            <a:endParaRPr lang="en-US"/>
          </a:p>
        </p:txBody>
      </p:sp>
    </p:spTree>
    <p:extLst>
      <p:ext uri="{BB962C8B-B14F-4D97-AF65-F5344CB8AC3E}">
        <p14:creationId xmlns:p14="http://schemas.microsoft.com/office/powerpoint/2010/main" val="25845915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Speaker: Meghan</a:t>
            </a:r>
          </a:p>
          <a:p>
            <a:r>
              <a:rPr lang="en-US" dirty="0">
                <a:ea typeface="Calibri"/>
                <a:cs typeface="Calibri"/>
              </a:rPr>
              <a:t>3:55-3:57</a:t>
            </a:r>
          </a:p>
          <a:p>
            <a:endParaRPr lang="en-US">
              <a:ea typeface="Calibri"/>
              <a:cs typeface="Calibri"/>
            </a:endParaRPr>
          </a:p>
          <a:p>
            <a:r>
              <a:rPr lang="en-US" dirty="0">
                <a:ea typeface="Calibri"/>
                <a:cs typeface="Calibri"/>
              </a:rPr>
              <a:t>Start recording again</a:t>
            </a:r>
          </a:p>
        </p:txBody>
      </p:sp>
      <p:sp>
        <p:nvSpPr>
          <p:cNvPr id="4" name="Slide Number Placeholder 3"/>
          <p:cNvSpPr>
            <a:spLocks noGrp="1"/>
          </p:cNvSpPr>
          <p:nvPr>
            <p:ph type="sldNum" sz="quarter" idx="5"/>
          </p:nvPr>
        </p:nvSpPr>
        <p:spPr/>
        <p:txBody>
          <a:bodyPr/>
          <a:lstStyle/>
          <a:p>
            <a:fld id="{9F18818B-C005-C845-A1B2-1FAE362D3034}" type="slidenum">
              <a:rPr lang="en-US" smtClean="0"/>
              <a:t>30</a:t>
            </a:fld>
            <a:endParaRPr lang="en-US"/>
          </a:p>
        </p:txBody>
      </p:sp>
    </p:spTree>
    <p:extLst>
      <p:ext uri="{BB962C8B-B14F-4D97-AF65-F5344CB8AC3E}">
        <p14:creationId xmlns:p14="http://schemas.microsoft.com/office/powerpoint/2010/main" val="29684168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Speaker: Meghan</a:t>
            </a:r>
          </a:p>
          <a:p>
            <a:r>
              <a:rPr lang="en-US">
                <a:ea typeface="Calibri"/>
                <a:cs typeface="Calibri"/>
              </a:rPr>
              <a:t>3:57-58</a:t>
            </a:r>
          </a:p>
        </p:txBody>
      </p:sp>
      <p:sp>
        <p:nvSpPr>
          <p:cNvPr id="4" name="Slide Number Placeholder 3"/>
          <p:cNvSpPr>
            <a:spLocks noGrp="1"/>
          </p:cNvSpPr>
          <p:nvPr>
            <p:ph type="sldNum" sz="quarter" idx="5"/>
          </p:nvPr>
        </p:nvSpPr>
        <p:spPr/>
        <p:txBody>
          <a:bodyPr/>
          <a:lstStyle/>
          <a:p>
            <a:fld id="{9F18818B-C005-C845-A1B2-1FAE362D3034}" type="slidenum">
              <a:rPr lang="en-US" smtClean="0"/>
              <a:t>31</a:t>
            </a:fld>
            <a:endParaRPr lang="en-US"/>
          </a:p>
        </p:txBody>
      </p:sp>
    </p:spTree>
    <p:extLst>
      <p:ext uri="{BB962C8B-B14F-4D97-AF65-F5344CB8AC3E}">
        <p14:creationId xmlns:p14="http://schemas.microsoft.com/office/powerpoint/2010/main" val="2780016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Abby</a:t>
            </a:r>
            <a:endParaRPr lang="en-US">
              <a:solidFill>
                <a:srgbClr val="444444"/>
              </a:solidFill>
            </a:endParaRPr>
          </a:p>
          <a:p>
            <a:r>
              <a:rPr lang="en-US"/>
              <a:t>3:00 – 3:07</a:t>
            </a:r>
          </a:p>
        </p:txBody>
      </p:sp>
      <p:sp>
        <p:nvSpPr>
          <p:cNvPr id="4" name="Slide Number Placeholder 3"/>
          <p:cNvSpPr>
            <a:spLocks noGrp="1"/>
          </p:cNvSpPr>
          <p:nvPr>
            <p:ph type="sldNum" sz="quarter" idx="5"/>
          </p:nvPr>
        </p:nvSpPr>
        <p:spPr/>
        <p:txBody>
          <a:bodyPr/>
          <a:lstStyle/>
          <a:p>
            <a:fld id="{9F18818B-C005-C845-A1B2-1FAE362D3034}" type="slidenum">
              <a:rPr lang="en-US" smtClean="0"/>
              <a:t>3</a:t>
            </a:fld>
            <a:endParaRPr lang="en-US"/>
          </a:p>
        </p:txBody>
      </p:sp>
    </p:spTree>
    <p:extLst>
      <p:ext uri="{BB962C8B-B14F-4D97-AF65-F5344CB8AC3E}">
        <p14:creationId xmlns:p14="http://schemas.microsoft.com/office/powerpoint/2010/main" val="119087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Abby</a:t>
            </a:r>
            <a:endParaRPr lang="en-US">
              <a:solidFill>
                <a:srgbClr val="444444"/>
              </a:solidFill>
            </a:endParaRPr>
          </a:p>
          <a:p>
            <a:r>
              <a:rPr lang="en-US"/>
              <a:t>3:00 – 3:07</a:t>
            </a:r>
          </a:p>
        </p:txBody>
      </p:sp>
      <p:sp>
        <p:nvSpPr>
          <p:cNvPr id="4" name="Slide Number Placeholder 3"/>
          <p:cNvSpPr>
            <a:spLocks noGrp="1"/>
          </p:cNvSpPr>
          <p:nvPr>
            <p:ph type="sldNum" sz="quarter" idx="5"/>
          </p:nvPr>
        </p:nvSpPr>
        <p:spPr/>
        <p:txBody>
          <a:bodyPr/>
          <a:lstStyle/>
          <a:p>
            <a:fld id="{9F18818B-C005-C845-A1B2-1FAE362D3034}" type="slidenum">
              <a:rPr lang="en-US" smtClean="0"/>
              <a:t>4</a:t>
            </a:fld>
            <a:endParaRPr lang="en-US"/>
          </a:p>
        </p:txBody>
      </p:sp>
    </p:spTree>
    <p:extLst>
      <p:ext uri="{BB962C8B-B14F-4D97-AF65-F5344CB8AC3E}">
        <p14:creationId xmlns:p14="http://schemas.microsoft.com/office/powerpoint/2010/main" val="3188018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Abby</a:t>
            </a:r>
            <a:endParaRPr lang="en-US">
              <a:solidFill>
                <a:srgbClr val="444444"/>
              </a:solidFill>
            </a:endParaRPr>
          </a:p>
          <a:p>
            <a:r>
              <a:rPr lang="en-US"/>
              <a:t>3:00 – 3:07</a:t>
            </a:r>
          </a:p>
        </p:txBody>
      </p:sp>
      <p:sp>
        <p:nvSpPr>
          <p:cNvPr id="4" name="Slide Number Placeholder 3"/>
          <p:cNvSpPr>
            <a:spLocks noGrp="1"/>
          </p:cNvSpPr>
          <p:nvPr>
            <p:ph type="sldNum" sz="quarter" idx="5"/>
          </p:nvPr>
        </p:nvSpPr>
        <p:spPr/>
        <p:txBody>
          <a:bodyPr/>
          <a:lstStyle/>
          <a:p>
            <a:fld id="{9F18818B-C005-C845-A1B2-1FAE362D3034}" type="slidenum">
              <a:rPr lang="en-US" smtClean="0"/>
              <a:t>5</a:t>
            </a:fld>
            <a:endParaRPr lang="en-US"/>
          </a:p>
        </p:txBody>
      </p:sp>
    </p:spTree>
    <p:extLst>
      <p:ext uri="{BB962C8B-B14F-4D97-AF65-F5344CB8AC3E}">
        <p14:creationId xmlns:p14="http://schemas.microsoft.com/office/powerpoint/2010/main" val="1632872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Abby</a:t>
            </a:r>
            <a:endParaRPr lang="en-US">
              <a:solidFill>
                <a:srgbClr val="444444"/>
              </a:solidFill>
            </a:endParaRPr>
          </a:p>
          <a:p>
            <a:r>
              <a:rPr lang="en-US"/>
              <a:t>3:00 – 3:07</a:t>
            </a:r>
          </a:p>
        </p:txBody>
      </p:sp>
      <p:sp>
        <p:nvSpPr>
          <p:cNvPr id="4" name="Slide Number Placeholder 3"/>
          <p:cNvSpPr>
            <a:spLocks noGrp="1"/>
          </p:cNvSpPr>
          <p:nvPr>
            <p:ph type="sldNum" sz="quarter" idx="5"/>
          </p:nvPr>
        </p:nvSpPr>
        <p:spPr/>
        <p:txBody>
          <a:bodyPr/>
          <a:lstStyle/>
          <a:p>
            <a:fld id="{9F18818B-C005-C845-A1B2-1FAE362D3034}" type="slidenum">
              <a:rPr lang="en-US" smtClean="0"/>
              <a:t>6</a:t>
            </a:fld>
            <a:endParaRPr lang="en-US"/>
          </a:p>
        </p:txBody>
      </p:sp>
    </p:spTree>
    <p:extLst>
      <p:ext uri="{BB962C8B-B14F-4D97-AF65-F5344CB8AC3E}">
        <p14:creationId xmlns:p14="http://schemas.microsoft.com/office/powerpoint/2010/main" val="1062397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Abby</a:t>
            </a:r>
            <a:endParaRPr lang="en-US">
              <a:solidFill>
                <a:srgbClr val="444444"/>
              </a:solidFill>
            </a:endParaRPr>
          </a:p>
          <a:p>
            <a:r>
              <a:rPr lang="en-US"/>
              <a:t>3:00 – 3:07</a:t>
            </a:r>
          </a:p>
        </p:txBody>
      </p:sp>
      <p:sp>
        <p:nvSpPr>
          <p:cNvPr id="4" name="Slide Number Placeholder 3"/>
          <p:cNvSpPr>
            <a:spLocks noGrp="1"/>
          </p:cNvSpPr>
          <p:nvPr>
            <p:ph type="sldNum" sz="quarter" idx="5"/>
          </p:nvPr>
        </p:nvSpPr>
        <p:spPr/>
        <p:txBody>
          <a:bodyPr/>
          <a:lstStyle/>
          <a:p>
            <a:fld id="{9F18818B-C005-C845-A1B2-1FAE362D3034}" type="slidenum">
              <a:rPr lang="en-US" smtClean="0"/>
              <a:t>7</a:t>
            </a:fld>
            <a:endParaRPr lang="en-US"/>
          </a:p>
        </p:txBody>
      </p:sp>
    </p:spTree>
    <p:extLst>
      <p:ext uri="{BB962C8B-B14F-4D97-AF65-F5344CB8AC3E}">
        <p14:creationId xmlns:p14="http://schemas.microsoft.com/office/powerpoint/2010/main" val="1095379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Abby</a:t>
            </a:r>
            <a:endParaRPr lang="en-US">
              <a:solidFill>
                <a:srgbClr val="444444"/>
              </a:solidFill>
            </a:endParaRPr>
          </a:p>
          <a:p>
            <a:r>
              <a:rPr lang="en-US"/>
              <a:t>3:00 – 3:07</a:t>
            </a:r>
          </a:p>
        </p:txBody>
      </p:sp>
      <p:sp>
        <p:nvSpPr>
          <p:cNvPr id="4" name="Slide Number Placeholder 3"/>
          <p:cNvSpPr>
            <a:spLocks noGrp="1"/>
          </p:cNvSpPr>
          <p:nvPr>
            <p:ph type="sldNum" sz="quarter" idx="5"/>
          </p:nvPr>
        </p:nvSpPr>
        <p:spPr/>
        <p:txBody>
          <a:bodyPr/>
          <a:lstStyle/>
          <a:p>
            <a:fld id="{9F18818B-C005-C845-A1B2-1FAE362D3034}" type="slidenum">
              <a:rPr lang="en-US" smtClean="0"/>
              <a:t>8</a:t>
            </a:fld>
            <a:endParaRPr lang="en-US"/>
          </a:p>
        </p:txBody>
      </p:sp>
    </p:spTree>
    <p:extLst>
      <p:ext uri="{BB962C8B-B14F-4D97-AF65-F5344CB8AC3E}">
        <p14:creationId xmlns:p14="http://schemas.microsoft.com/office/powerpoint/2010/main" val="2483119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Abby</a:t>
            </a:r>
            <a:endParaRPr lang="en-US">
              <a:solidFill>
                <a:srgbClr val="444444"/>
              </a:solidFill>
            </a:endParaRPr>
          </a:p>
          <a:p>
            <a:r>
              <a:rPr lang="en-US"/>
              <a:t>3:00 – 3:07</a:t>
            </a:r>
          </a:p>
        </p:txBody>
      </p:sp>
      <p:sp>
        <p:nvSpPr>
          <p:cNvPr id="4" name="Slide Number Placeholder 3"/>
          <p:cNvSpPr>
            <a:spLocks noGrp="1"/>
          </p:cNvSpPr>
          <p:nvPr>
            <p:ph type="sldNum" sz="quarter" idx="5"/>
          </p:nvPr>
        </p:nvSpPr>
        <p:spPr/>
        <p:txBody>
          <a:bodyPr/>
          <a:lstStyle/>
          <a:p>
            <a:fld id="{9F18818B-C005-C845-A1B2-1FAE362D3034}" type="slidenum">
              <a:rPr lang="en-US" smtClean="0"/>
              <a:t>9</a:t>
            </a:fld>
            <a:endParaRPr lang="en-US"/>
          </a:p>
        </p:txBody>
      </p:sp>
    </p:spTree>
    <p:extLst>
      <p:ext uri="{BB962C8B-B14F-4D97-AF65-F5344CB8AC3E}">
        <p14:creationId xmlns:p14="http://schemas.microsoft.com/office/powerpoint/2010/main" val="25114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055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Gray">
    <p:spTree>
      <p:nvGrpSpPr>
        <p:cNvPr id="1" name=""/>
        <p:cNvGrpSpPr/>
        <p:nvPr/>
      </p:nvGrpSpPr>
      <p:grpSpPr>
        <a:xfrm>
          <a:off x="0" y="0"/>
          <a:ext cx="0" cy="0"/>
          <a:chOff x="0" y="0"/>
          <a:chExt cx="0" cy="0"/>
        </a:xfrm>
      </p:grpSpPr>
      <p:pic>
        <p:nvPicPr>
          <p:cNvPr id="12" name="Picture 11" descr="A teacher teaching her students&#10;&#10;Description automatically generated with medium confidence">
            <a:extLst>
              <a:ext uri="{FF2B5EF4-FFF2-40B4-BE49-F238E27FC236}">
                <a16:creationId xmlns:a16="http://schemas.microsoft.com/office/drawing/2014/main" id="{AEEDA0C8-DEDA-2CEE-CF10-6252644E6060}"/>
              </a:ext>
            </a:extLst>
          </p:cNvPr>
          <p:cNvPicPr>
            <a:picLocks noChangeAspect="1"/>
          </p:cNvPicPr>
          <p:nvPr userDrawn="1"/>
        </p:nvPicPr>
        <p:blipFill>
          <a:blip r:embed="rId2">
            <a:alphaModFix amt="50000"/>
          </a:blip>
          <a:stretch>
            <a:fillRect/>
          </a:stretch>
        </p:blipFill>
        <p:spPr>
          <a:xfrm>
            <a:off x="-286309" y="-119133"/>
            <a:ext cx="12621743" cy="7096265"/>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3440085" y="3130658"/>
            <a:ext cx="5206057" cy="1043904"/>
          </a:xfrm>
          <a:prstGeom prst="rect">
            <a:avLst/>
          </a:prstGeom>
        </p:spPr>
        <p:txBody>
          <a:bodyPr>
            <a:normAutofit/>
          </a:bodyPr>
          <a:lstStyle>
            <a:lvl1pPr algn="ctr">
              <a:defRPr sz="4800" b="1">
                <a:solidFill>
                  <a:schemeClr val="bg1"/>
                </a:solidFill>
                <a:latin typeface="Gentona Book" pitchFamily="2" charset="77"/>
              </a:defRPr>
            </a:lvl1pPr>
          </a:lstStyle>
          <a:p>
            <a:r>
              <a:rPr lang="en-US" sz="4400">
                <a:latin typeface="Gentona Book" pitchFamily="2" charset="77"/>
                <a:ea typeface="Gotham Bold" charset="0"/>
                <a:cs typeface="Gotham Bold" charset="0"/>
              </a:rPr>
              <a:t>Click to add title</a:t>
            </a:r>
          </a:p>
        </p:txBody>
      </p:sp>
      <p:pic>
        <p:nvPicPr>
          <p:cNvPr id="6" name="Picture 5" descr="Text&#10;&#10;Description automatically generated with medium confidence">
            <a:extLst>
              <a:ext uri="{FF2B5EF4-FFF2-40B4-BE49-F238E27FC236}">
                <a16:creationId xmlns:a16="http://schemas.microsoft.com/office/drawing/2014/main" id="{53F92EED-628C-B3B5-433E-1C4CD4DDFD1A}"/>
              </a:ext>
            </a:extLst>
          </p:cNvPr>
          <p:cNvPicPr>
            <a:picLocks noChangeAspect="1"/>
          </p:cNvPicPr>
          <p:nvPr userDrawn="1"/>
        </p:nvPicPr>
        <p:blipFill>
          <a:blip r:embed="rId3"/>
          <a:stretch>
            <a:fillRect/>
          </a:stretch>
        </p:blipFill>
        <p:spPr>
          <a:xfrm>
            <a:off x="69573" y="6332785"/>
            <a:ext cx="2269445" cy="471465"/>
          </a:xfrm>
          <a:prstGeom prst="rect">
            <a:avLst/>
          </a:prstGeom>
        </p:spPr>
      </p:pic>
    </p:spTree>
    <p:extLst>
      <p:ext uri="{BB962C8B-B14F-4D97-AF65-F5344CB8AC3E}">
        <p14:creationId xmlns:p14="http://schemas.microsoft.com/office/powerpoint/2010/main" val="1705106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and Content Gray">
    <p:spTree>
      <p:nvGrpSpPr>
        <p:cNvPr id="1" name=""/>
        <p:cNvGrpSpPr/>
        <p:nvPr/>
      </p:nvGrpSpPr>
      <p:grpSpPr>
        <a:xfrm>
          <a:off x="0" y="0"/>
          <a:ext cx="0" cy="0"/>
          <a:chOff x="0" y="0"/>
          <a:chExt cx="0" cy="0"/>
        </a:xfrm>
      </p:grpSpPr>
      <p:pic>
        <p:nvPicPr>
          <p:cNvPr id="13" name="Picture 12" descr="A picture containing sky, outdoor, day&#10;&#10;Description automatically generated">
            <a:extLst>
              <a:ext uri="{FF2B5EF4-FFF2-40B4-BE49-F238E27FC236}">
                <a16:creationId xmlns:a16="http://schemas.microsoft.com/office/drawing/2014/main" id="{AFB39E48-860A-D422-83AF-E830804561FA}"/>
              </a:ext>
            </a:extLst>
          </p:cNvPr>
          <p:cNvPicPr>
            <a:picLocks noChangeAspect="1"/>
          </p:cNvPicPr>
          <p:nvPr userDrawn="1"/>
        </p:nvPicPr>
        <p:blipFill>
          <a:blip r:embed="rId2"/>
          <a:stretch>
            <a:fillRect/>
          </a:stretch>
        </p:blipFill>
        <p:spPr>
          <a:xfrm>
            <a:off x="-252785" y="-140449"/>
            <a:ext cx="12697570" cy="7138897"/>
          </a:xfrm>
          <a:prstGeom prst="rect">
            <a:avLst/>
          </a:prstGeom>
        </p:spPr>
      </p:pic>
      <p:sp>
        <p:nvSpPr>
          <p:cNvPr id="17" name="Title 12">
            <a:extLst>
              <a:ext uri="{FF2B5EF4-FFF2-40B4-BE49-F238E27FC236}">
                <a16:creationId xmlns:a16="http://schemas.microsoft.com/office/drawing/2014/main" id="{7BBB4D7C-6EF8-2E03-282B-81F399E0F5A5}"/>
              </a:ext>
            </a:extLst>
          </p:cNvPr>
          <p:cNvSpPr>
            <a:spLocks noGrp="1"/>
          </p:cNvSpPr>
          <p:nvPr>
            <p:ph type="title" hasCustomPrompt="1"/>
          </p:nvPr>
        </p:nvSpPr>
        <p:spPr>
          <a:xfrm>
            <a:off x="3492971" y="3105615"/>
            <a:ext cx="5153171" cy="1043904"/>
          </a:xfrm>
          <a:prstGeom prst="rect">
            <a:avLst/>
          </a:prstGeom>
        </p:spPr>
        <p:txBody>
          <a:bodyPr>
            <a:normAutofit/>
          </a:bodyPr>
          <a:lstStyle>
            <a:lvl1pPr algn="ctr">
              <a:defRPr sz="4800" b="1">
                <a:solidFill>
                  <a:schemeClr val="bg1"/>
                </a:solidFill>
                <a:latin typeface="Gentona Book" pitchFamily="2" charset="77"/>
              </a:defRPr>
            </a:lvl1pPr>
          </a:lstStyle>
          <a:p>
            <a:r>
              <a:rPr lang="en-US" sz="4400">
                <a:latin typeface="Gentona Book" pitchFamily="2" charset="77"/>
                <a:ea typeface="Gotham Bold" charset="0"/>
                <a:cs typeface="Gotham Bold" charset="0"/>
              </a:rPr>
              <a:t>Click to add title</a:t>
            </a:r>
          </a:p>
        </p:txBody>
      </p:sp>
      <p:pic>
        <p:nvPicPr>
          <p:cNvPr id="2" name="Picture 1" descr="Text&#10;&#10;Description automatically generated with medium confidence">
            <a:extLst>
              <a:ext uri="{FF2B5EF4-FFF2-40B4-BE49-F238E27FC236}">
                <a16:creationId xmlns:a16="http://schemas.microsoft.com/office/drawing/2014/main" id="{B780B269-46A7-C6AC-50C9-D5BB5C589A02}"/>
              </a:ext>
            </a:extLst>
          </p:cNvPr>
          <p:cNvPicPr>
            <a:picLocks noChangeAspect="1"/>
          </p:cNvPicPr>
          <p:nvPr userDrawn="1"/>
        </p:nvPicPr>
        <p:blipFill>
          <a:blip r:embed="rId3"/>
          <a:stretch>
            <a:fillRect/>
          </a:stretch>
        </p:blipFill>
        <p:spPr>
          <a:xfrm>
            <a:off x="69573" y="6332785"/>
            <a:ext cx="2269445" cy="471465"/>
          </a:xfrm>
          <a:prstGeom prst="rect">
            <a:avLst/>
          </a:prstGeom>
        </p:spPr>
      </p:pic>
    </p:spTree>
    <p:extLst>
      <p:ext uri="{BB962C8B-B14F-4D97-AF65-F5344CB8AC3E}">
        <p14:creationId xmlns:p14="http://schemas.microsoft.com/office/powerpoint/2010/main" val="850545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and Content Gray">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56703303-5133-5421-AFA6-85B1B0144FEE}"/>
              </a:ext>
            </a:extLst>
          </p:cNvPr>
          <p:cNvPicPr>
            <a:picLocks noChangeAspect="1"/>
          </p:cNvPicPr>
          <p:nvPr/>
        </p:nvPicPr>
        <p:blipFill>
          <a:blip r:embed="rId2"/>
          <a:stretch>
            <a:fillRect/>
          </a:stretch>
        </p:blipFill>
        <p:spPr>
          <a:xfrm>
            <a:off x="-197225" y="-80642"/>
            <a:ext cx="12532659" cy="7046180"/>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latin typeface="Gentona Book" pitchFamily="2" charset="77"/>
              </a:defRPr>
            </a:lvl1pPr>
            <a:lvl2pPr marL="685800" indent="-228600">
              <a:buFont typeface="Arial" panose="020B0604020202020204" pitchFamily="34" charset="0"/>
              <a:buChar char="•"/>
              <a:defRPr>
                <a:latin typeface="Gentona Book" pitchFamily="2" charset="77"/>
              </a:defRPr>
            </a:lvl2pPr>
            <a:lvl3pPr marL="1143000" indent="-228600">
              <a:buFont typeface="Arial" panose="020B0604020202020204" pitchFamily="34" charset="0"/>
              <a:buChar cha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
        <p:nvSpPr>
          <p:cNvPr id="3" name="Rectangle 2">
            <a:extLst>
              <a:ext uri="{FF2B5EF4-FFF2-40B4-BE49-F238E27FC236}">
                <a16:creationId xmlns:a16="http://schemas.microsoft.com/office/drawing/2014/main" id="{8B08EADA-EA07-35B5-4EDE-38F3F9719D38}"/>
              </a:ext>
            </a:extLst>
          </p:cNvPr>
          <p:cNvSpPr/>
          <p:nvPr userDrawn="1"/>
        </p:nvSpPr>
        <p:spPr>
          <a:xfrm>
            <a:off x="-197225" y="6094911"/>
            <a:ext cx="12532659"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BA3366E-893B-D0F1-8D69-AE5888E0086B}"/>
              </a:ext>
            </a:extLst>
          </p:cNvPr>
          <p:cNvSpPr/>
          <p:nvPr userDrawn="1"/>
        </p:nvSpPr>
        <p:spPr>
          <a:xfrm>
            <a:off x="-197225" y="6291468"/>
            <a:ext cx="12532659"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8" name="Rectangle 7">
            <a:extLst>
              <a:ext uri="{FF2B5EF4-FFF2-40B4-BE49-F238E27FC236}">
                <a16:creationId xmlns:a16="http://schemas.microsoft.com/office/drawing/2014/main" id="{723C438F-3836-1ED1-2D1A-F9561756579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10" name="Rectangle 9">
            <a:extLst>
              <a:ext uri="{FF2B5EF4-FFF2-40B4-BE49-F238E27FC236}">
                <a16:creationId xmlns:a16="http://schemas.microsoft.com/office/drawing/2014/main" id="{FB6284AE-A0B3-1729-7201-21A02E6061C7}"/>
              </a:ext>
            </a:extLst>
          </p:cNvPr>
          <p:cNvSpPr/>
          <p:nvPr userDrawn="1"/>
        </p:nvSpPr>
        <p:spPr>
          <a:xfrm>
            <a:off x="-232792" y="326307"/>
            <a:ext cx="12603791" cy="575866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group of children raising their hands&#10;&#10;Description automatically generated with medium confidence">
            <a:extLst>
              <a:ext uri="{FF2B5EF4-FFF2-40B4-BE49-F238E27FC236}">
                <a16:creationId xmlns:a16="http://schemas.microsoft.com/office/drawing/2014/main" id="{A632F461-3BEE-7A9C-3553-C9A556599B8C}"/>
              </a:ext>
            </a:extLst>
          </p:cNvPr>
          <p:cNvPicPr>
            <a:picLocks noChangeAspect="1"/>
          </p:cNvPicPr>
          <p:nvPr userDrawn="1"/>
        </p:nvPicPr>
        <p:blipFill>
          <a:blip r:embed="rId5"/>
          <a:stretch>
            <a:fillRect/>
          </a:stretch>
        </p:blipFill>
        <p:spPr>
          <a:xfrm>
            <a:off x="-375074" y="-80642"/>
            <a:ext cx="12836378" cy="7216938"/>
          </a:xfrm>
          <a:prstGeom prst="rect">
            <a:avLst/>
          </a:prstGeom>
        </p:spPr>
      </p:pic>
      <p:sp>
        <p:nvSpPr>
          <p:cNvPr id="15" name="TextBox 14">
            <a:extLst>
              <a:ext uri="{FF2B5EF4-FFF2-40B4-BE49-F238E27FC236}">
                <a16:creationId xmlns:a16="http://schemas.microsoft.com/office/drawing/2014/main" id="{69A81C53-06CA-E18A-0322-404AD350C34E}"/>
              </a:ext>
            </a:extLst>
          </p:cNvPr>
          <p:cNvSpPr txBox="1"/>
          <p:nvPr userDrawn="1"/>
        </p:nvSpPr>
        <p:spPr>
          <a:xfrm>
            <a:off x="4561145" y="2986605"/>
            <a:ext cx="3015916" cy="1323439"/>
          </a:xfrm>
          <a:prstGeom prst="rect">
            <a:avLst/>
          </a:prstGeom>
          <a:noFill/>
        </p:spPr>
        <p:txBody>
          <a:bodyPr wrap="square" rtlCol="0">
            <a:spAutoFit/>
          </a:bodyPr>
          <a:lstStyle/>
          <a:p>
            <a:pPr algn="ctr"/>
            <a:r>
              <a:rPr lang="en-US" sz="8000" b="0" i="0">
                <a:solidFill>
                  <a:schemeClr val="bg1"/>
                </a:solidFill>
                <a:latin typeface="Gentona Medium" pitchFamily="2" charset="77"/>
              </a:rPr>
              <a:t>Q &amp; A</a:t>
            </a:r>
          </a:p>
        </p:txBody>
      </p:sp>
      <p:sp>
        <p:nvSpPr>
          <p:cNvPr id="16" name="Rectangle 15">
            <a:extLst>
              <a:ext uri="{FF2B5EF4-FFF2-40B4-BE49-F238E27FC236}">
                <a16:creationId xmlns:a16="http://schemas.microsoft.com/office/drawing/2014/main" id="{7623B0F8-D20F-25E7-E1BE-7BAA0740FF5B}"/>
              </a:ext>
            </a:extLst>
          </p:cNvPr>
          <p:cNvSpPr/>
          <p:nvPr userDrawn="1"/>
        </p:nvSpPr>
        <p:spPr>
          <a:xfrm>
            <a:off x="4444839" y="3051313"/>
            <a:ext cx="3248527" cy="1308229"/>
          </a:xfrm>
          <a:prstGeom prst="rect">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8640" rIns="640080" rtlCol="0" anchor="ctr"/>
          <a:lstStyle/>
          <a:p>
            <a:pPr algn="ctr"/>
            <a:endParaRPr lang="en-US"/>
          </a:p>
        </p:txBody>
      </p:sp>
      <p:pic>
        <p:nvPicPr>
          <p:cNvPr id="11" name="Picture 10" descr="Text&#10;&#10;Description automatically generated with medium confidence">
            <a:extLst>
              <a:ext uri="{FF2B5EF4-FFF2-40B4-BE49-F238E27FC236}">
                <a16:creationId xmlns:a16="http://schemas.microsoft.com/office/drawing/2014/main" id="{6F5A2358-88B0-590C-480D-A48040F926F7}"/>
              </a:ext>
            </a:extLst>
          </p:cNvPr>
          <p:cNvPicPr>
            <a:picLocks noChangeAspect="1"/>
          </p:cNvPicPr>
          <p:nvPr userDrawn="1"/>
        </p:nvPicPr>
        <p:blipFill>
          <a:blip r:embed="rId4"/>
          <a:stretch>
            <a:fillRect/>
          </a:stretch>
        </p:blipFill>
        <p:spPr>
          <a:xfrm>
            <a:off x="221973" y="6485185"/>
            <a:ext cx="2269445" cy="471465"/>
          </a:xfrm>
          <a:prstGeom prst="rect">
            <a:avLst/>
          </a:prstGeom>
        </p:spPr>
      </p:pic>
    </p:spTree>
    <p:extLst>
      <p:ext uri="{BB962C8B-B14F-4D97-AF65-F5344CB8AC3E}">
        <p14:creationId xmlns:p14="http://schemas.microsoft.com/office/powerpoint/2010/main" val="1500841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with Image 3">
    <p:spTree>
      <p:nvGrpSpPr>
        <p:cNvPr id="1" name=""/>
        <p:cNvGrpSpPr/>
        <p:nvPr/>
      </p:nvGrpSpPr>
      <p:grpSpPr>
        <a:xfrm>
          <a:off x="0" y="0"/>
          <a:ext cx="0" cy="0"/>
          <a:chOff x="0" y="0"/>
          <a:chExt cx="0" cy="0"/>
        </a:xfrm>
      </p:grpSpPr>
      <p:pic>
        <p:nvPicPr>
          <p:cNvPr id="4" name="Picture 3" descr="A group of children smiling&#10;&#10;Description automatically generated with low confidence">
            <a:extLst>
              <a:ext uri="{FF2B5EF4-FFF2-40B4-BE49-F238E27FC236}">
                <a16:creationId xmlns:a16="http://schemas.microsoft.com/office/drawing/2014/main" id="{A000DF83-F316-0181-2124-1A5C77055D46}"/>
              </a:ext>
            </a:extLst>
          </p:cNvPr>
          <p:cNvPicPr>
            <a:picLocks noChangeAspect="1"/>
          </p:cNvPicPr>
          <p:nvPr userDrawn="1"/>
        </p:nvPicPr>
        <p:blipFill rotWithShape="1">
          <a:blip r:embed="rId2"/>
          <a:srcRect b="11742"/>
          <a:stretch/>
        </p:blipFill>
        <p:spPr>
          <a:xfrm>
            <a:off x="0" y="1673"/>
            <a:ext cx="12194978" cy="6051257"/>
          </a:xfrm>
          <a:prstGeom prst="rect">
            <a:avLst/>
          </a:prstGeom>
        </p:spPr>
      </p:pic>
      <p:sp>
        <p:nvSpPr>
          <p:cNvPr id="2" name="Rectangle 1">
            <a:extLst>
              <a:ext uri="{FF2B5EF4-FFF2-40B4-BE49-F238E27FC236}">
                <a16:creationId xmlns:a16="http://schemas.microsoft.com/office/drawing/2014/main" id="{951419CD-11C8-4DF1-5D7B-5ADA2255C980}"/>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D836EFB-E296-F691-27E1-E70DF37011C0}"/>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3DB57844-6D15-DE8C-50B3-5E7B2B07B637}"/>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8" name="Rectangle 7">
            <a:extLst>
              <a:ext uri="{FF2B5EF4-FFF2-40B4-BE49-F238E27FC236}">
                <a16:creationId xmlns:a16="http://schemas.microsoft.com/office/drawing/2014/main" id="{F90BB144-00BD-BC2F-87D4-C4687919C386}"/>
              </a:ext>
            </a:extLst>
          </p:cNvPr>
          <p:cNvSpPr/>
          <p:nvPr userDrawn="1"/>
        </p:nvSpPr>
        <p:spPr>
          <a:xfrm>
            <a:off x="598407" y="1692218"/>
            <a:ext cx="10870261" cy="434064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FAF6F358-A670-E1EB-0A49-4510AA7F5878}"/>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10" name="Rectangle 9">
            <a:extLst>
              <a:ext uri="{FF2B5EF4-FFF2-40B4-BE49-F238E27FC236}">
                <a16:creationId xmlns:a16="http://schemas.microsoft.com/office/drawing/2014/main" id="{C7204A37-88DE-78A7-C0DD-69A8DE63AC4A}"/>
              </a:ext>
            </a:extLst>
          </p:cNvPr>
          <p:cNvSpPr/>
          <p:nvPr userDrawn="1"/>
        </p:nvSpPr>
        <p:spPr>
          <a:xfrm>
            <a:off x="0" y="2903838"/>
            <a:ext cx="12192000" cy="312902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2">
            <a:extLst>
              <a:ext uri="{FF2B5EF4-FFF2-40B4-BE49-F238E27FC236}">
                <a16:creationId xmlns:a16="http://schemas.microsoft.com/office/drawing/2014/main" id="{34C3204B-ED93-483A-281F-A1046E97BA00}"/>
              </a:ext>
            </a:extLst>
          </p:cNvPr>
          <p:cNvSpPr>
            <a:spLocks noGrp="1"/>
          </p:cNvSpPr>
          <p:nvPr>
            <p:ph type="title" hasCustomPrompt="1"/>
          </p:nvPr>
        </p:nvSpPr>
        <p:spPr>
          <a:xfrm>
            <a:off x="1006947" y="1932630"/>
            <a:ext cx="4371876"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152CF0E6-F5F3-A41E-BCEB-24DC27C80409}"/>
              </a:ext>
            </a:extLst>
          </p:cNvPr>
          <p:cNvSpPr>
            <a:spLocks noGrp="1"/>
          </p:cNvSpPr>
          <p:nvPr>
            <p:ph sz="quarter" idx="10"/>
          </p:nvPr>
        </p:nvSpPr>
        <p:spPr>
          <a:xfrm>
            <a:off x="5691006" y="1932630"/>
            <a:ext cx="5257800" cy="3859817"/>
          </a:xfrm>
          <a:prstGeom prst="rect">
            <a:avLst/>
          </a:prstGeom>
        </p:spPr>
        <p:txBody>
          <a:bodyPr/>
          <a:lstStyle>
            <a:lvl1pPr marL="228600" indent="-228600">
              <a:buFontTx/>
              <a:buBlip>
                <a:blip r:embed="rId4"/>
              </a:buBlip>
              <a:defRPr>
                <a:latin typeface="Gentona Book" pitchFamily="2" charset="77"/>
              </a:defRPr>
            </a:lvl1pPr>
            <a:lvl2pPr>
              <a:defRPr>
                <a:latin typeface="Gentona Book" pitchFamily="2" charset="77"/>
              </a:defRPr>
            </a:lvl2pPr>
            <a:lvl3pP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95685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with Image 1">
    <p:spTree>
      <p:nvGrpSpPr>
        <p:cNvPr id="1" name=""/>
        <p:cNvGrpSpPr/>
        <p:nvPr/>
      </p:nvGrpSpPr>
      <p:grpSpPr>
        <a:xfrm>
          <a:off x="0" y="0"/>
          <a:ext cx="0" cy="0"/>
          <a:chOff x="0" y="0"/>
          <a:chExt cx="0" cy="0"/>
        </a:xfrm>
      </p:grpSpPr>
      <p:sp>
        <p:nvSpPr>
          <p:cNvPr id="5" name="Title 12">
            <a:extLst>
              <a:ext uri="{FF2B5EF4-FFF2-40B4-BE49-F238E27FC236}">
                <a16:creationId xmlns:a16="http://schemas.microsoft.com/office/drawing/2014/main" id="{F517857D-861E-D121-F93E-E5E668C88494}"/>
              </a:ext>
            </a:extLst>
          </p:cNvPr>
          <p:cNvSpPr>
            <a:spLocks noGrp="1"/>
          </p:cNvSpPr>
          <p:nvPr>
            <p:ph type="title" hasCustomPrompt="1"/>
          </p:nvPr>
        </p:nvSpPr>
        <p:spPr>
          <a:xfrm>
            <a:off x="433206" y="701733"/>
            <a:ext cx="5662794"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36A9B913-5775-B7C1-8AA0-0BA62076D80B}"/>
              </a:ext>
            </a:extLst>
          </p:cNvPr>
          <p:cNvSpPr>
            <a:spLocks noGrp="1"/>
          </p:cNvSpPr>
          <p:nvPr>
            <p:ph sz="quarter" idx="10"/>
          </p:nvPr>
        </p:nvSpPr>
        <p:spPr>
          <a:xfrm>
            <a:off x="433388" y="2295149"/>
            <a:ext cx="7670706" cy="4284945"/>
          </a:xfrm>
          <a:prstGeom prst="rect">
            <a:avLst/>
          </a:prstGeom>
        </p:spPr>
        <p:txBody>
          <a:bodyPr/>
          <a:lstStyle>
            <a:lvl1pPr marL="228600" indent="-228600">
              <a:buFontTx/>
              <a:buBlip>
                <a:blip r:embed="rId2"/>
              </a:buBlip>
              <a:defRPr>
                <a:latin typeface="Gentona Book" pitchFamily="2" charset="77"/>
              </a:defRPr>
            </a:lvl1pPr>
            <a:lvl2pPr marL="685800" indent="-228600">
              <a:buFontTx/>
              <a:buBlip>
                <a:blip r:embed="rId2"/>
              </a:buBlip>
              <a:defRPr>
                <a:latin typeface="Gentona Book" pitchFamily="2" charset="77"/>
              </a:defRPr>
            </a:lvl2pPr>
            <a:lvl3pPr marL="1143000" indent="-228600">
              <a:buFontTx/>
              <a:buBlip>
                <a:blip r:embed="rId2"/>
              </a:buBlip>
              <a:defRPr>
                <a:latin typeface="Gentona Book" pitchFamily="2" charset="77"/>
              </a:defRPr>
            </a:lvl3pPr>
            <a:lvl4pPr marL="1600200" indent="-228600">
              <a:buFontTx/>
              <a:buBlip>
                <a:blip r:embed="rId2"/>
              </a:buBlip>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Rectangle 1">
            <a:extLst>
              <a:ext uri="{FF2B5EF4-FFF2-40B4-BE49-F238E27FC236}">
                <a16:creationId xmlns:a16="http://schemas.microsoft.com/office/drawing/2014/main" id="{B5780126-E5DF-5486-2F0C-0C3DFCBB471E}"/>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7179D5E-0B31-4219-6BEB-3E100641C109}"/>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38EA955F-6F01-9848-987F-6A411C54FA82}"/>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9" name="Title 12">
            <a:extLst>
              <a:ext uri="{FF2B5EF4-FFF2-40B4-BE49-F238E27FC236}">
                <a16:creationId xmlns:a16="http://schemas.microsoft.com/office/drawing/2014/main" id="{6F3AA12A-0CDA-9EE5-0E5E-E19FCB07ADD5}"/>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1125449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with Imag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780126-E5DF-5486-2F0C-0C3DFCBB471E}"/>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7179D5E-0B31-4219-6BEB-3E100641C109}"/>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38EA955F-6F01-9848-987F-6A411C54FA82}"/>
              </a:ext>
            </a:extLst>
          </p:cNvPr>
          <p:cNvPicPr>
            <a:picLocks noChangeAspect="1"/>
          </p:cNvPicPr>
          <p:nvPr userDrawn="1"/>
        </p:nvPicPr>
        <p:blipFill>
          <a:blip r:embed="rId2"/>
          <a:stretch>
            <a:fillRect/>
          </a:stretch>
        </p:blipFill>
        <p:spPr>
          <a:xfrm>
            <a:off x="69573" y="6332785"/>
            <a:ext cx="2269445" cy="471465"/>
          </a:xfrm>
          <a:prstGeom prst="rect">
            <a:avLst/>
          </a:prstGeom>
        </p:spPr>
      </p:pic>
      <p:sp>
        <p:nvSpPr>
          <p:cNvPr id="9" name="Title 12">
            <a:extLst>
              <a:ext uri="{FF2B5EF4-FFF2-40B4-BE49-F238E27FC236}">
                <a16:creationId xmlns:a16="http://schemas.microsoft.com/office/drawing/2014/main" id="{6F3AA12A-0CDA-9EE5-0E5E-E19FCB07ADD5}"/>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10" name="Title 1">
            <a:extLst>
              <a:ext uri="{FF2B5EF4-FFF2-40B4-BE49-F238E27FC236}">
                <a16:creationId xmlns:a16="http://schemas.microsoft.com/office/drawing/2014/main" id="{72D807D5-11C9-858A-0A15-883E78BE08A5}"/>
              </a:ext>
            </a:extLst>
          </p:cNvPr>
          <p:cNvSpPr txBox="1">
            <a:spLocks/>
          </p:cNvSpPr>
          <p:nvPr userDrawn="1"/>
        </p:nvSpPr>
        <p:spPr>
          <a:xfrm>
            <a:off x="838200" y="103278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latin typeface="Gentona Book" pitchFamily="2" charset="77"/>
                <a:ea typeface="Gotham Bold" charset="0"/>
                <a:cs typeface="Gotham Bold" charset="0"/>
              </a:rPr>
              <a:t>CEEDAR 3.0 Priorities</a:t>
            </a:r>
          </a:p>
        </p:txBody>
      </p:sp>
      <p:sp>
        <p:nvSpPr>
          <p:cNvPr id="11" name="Content Placeholder 2">
            <a:extLst>
              <a:ext uri="{FF2B5EF4-FFF2-40B4-BE49-F238E27FC236}">
                <a16:creationId xmlns:a16="http://schemas.microsoft.com/office/drawing/2014/main" id="{0CACD6B5-9D3A-F23E-A7F9-0A95BC19C8AA}"/>
              </a:ext>
            </a:extLst>
          </p:cNvPr>
          <p:cNvSpPr txBox="1">
            <a:spLocks/>
          </p:cNvSpPr>
          <p:nvPr userDrawn="1"/>
        </p:nvSpPr>
        <p:spPr>
          <a:xfrm>
            <a:off x="838200" y="2358347"/>
            <a:ext cx="10279566" cy="22498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Font typeface="+mj-lt"/>
              <a:buAutoNum type="arabicPeriod"/>
              <a:defRPr/>
            </a:pPr>
            <a:r>
              <a:rPr lang="en-US" sz="1800">
                <a:latin typeface="Gentona Book" pitchFamily="2" charset="77"/>
              </a:rPr>
              <a:t>Increased IHE capacity, in collaboration with SEA and LEAs, to off­er high-quality instruction for teacher and leader candidates</a:t>
            </a:r>
          </a:p>
          <a:p>
            <a:pPr marL="342900" indent="-342900">
              <a:lnSpc>
                <a:spcPct val="100000"/>
              </a:lnSpc>
              <a:spcBef>
                <a:spcPts val="0"/>
              </a:spcBef>
              <a:buFont typeface="+mj-lt"/>
              <a:buAutoNum type="arabicPeriod"/>
              <a:defRPr/>
            </a:pPr>
            <a:endParaRPr lang="en-US" sz="1800">
              <a:latin typeface="Gentona Book" pitchFamily="2" charset="77"/>
            </a:endParaRPr>
          </a:p>
          <a:p>
            <a:pPr marL="342900" indent="-342900">
              <a:lnSpc>
                <a:spcPct val="100000"/>
              </a:lnSpc>
              <a:spcBef>
                <a:spcPts val="0"/>
              </a:spcBef>
              <a:buFont typeface="+mj-lt"/>
              <a:buAutoNum type="arabicPeriod"/>
              <a:defRPr/>
            </a:pPr>
            <a:r>
              <a:rPr lang="en-US" sz="1800">
                <a:latin typeface="Gentona Book" pitchFamily="2" charset="77"/>
              </a:rPr>
              <a:t>Improved SEA capacity to track and evaluate the impact of policy on the ability to attract, prepare and sustain teachers and leaders, and change policy when appropriate </a:t>
            </a:r>
          </a:p>
          <a:p>
            <a:pPr marL="342900" indent="-342900">
              <a:lnSpc>
                <a:spcPct val="100000"/>
              </a:lnSpc>
              <a:spcBef>
                <a:spcPts val="0"/>
              </a:spcBef>
              <a:buFont typeface="+mj-lt"/>
              <a:buAutoNum type="arabicPeriod"/>
              <a:defRPr/>
            </a:pPr>
            <a:endParaRPr lang="en-US" sz="1800">
              <a:latin typeface="Gentona Book" pitchFamily="2" charset="77"/>
            </a:endParaRPr>
          </a:p>
          <a:p>
            <a:pPr marL="342900" indent="-342900">
              <a:lnSpc>
                <a:spcPct val="100000"/>
              </a:lnSpc>
              <a:spcBef>
                <a:spcPts val="0"/>
              </a:spcBef>
              <a:buFont typeface="+mj-lt"/>
              <a:buAutoNum type="arabicPeriod"/>
              <a:defRPr/>
            </a:pPr>
            <a:r>
              <a:rPr lang="en-US" sz="1800">
                <a:latin typeface="Gentona Book" pitchFamily="2" charset="77"/>
              </a:rPr>
              <a:t>Increased SEA, IHE, and LEA capacity to identify data systems and use data to monitor impact of eff­orts</a:t>
            </a:r>
          </a:p>
          <a:p>
            <a:pPr marL="342900" indent="-342900">
              <a:lnSpc>
                <a:spcPct val="100000"/>
              </a:lnSpc>
              <a:spcBef>
                <a:spcPts val="0"/>
              </a:spcBef>
              <a:buFont typeface="+mj-lt"/>
              <a:buAutoNum type="arabicPeriod"/>
              <a:defRPr/>
            </a:pPr>
            <a:endParaRPr lang="en-US" sz="1800">
              <a:latin typeface="Gentona Book" pitchFamily="2" charset="77"/>
            </a:endParaRPr>
          </a:p>
          <a:p>
            <a:pPr marL="342900" indent="-342900">
              <a:lnSpc>
                <a:spcPct val="100000"/>
              </a:lnSpc>
              <a:spcBef>
                <a:spcPts val="0"/>
              </a:spcBef>
              <a:buFont typeface="+mj-lt"/>
              <a:buAutoNum type="arabicPeriod"/>
              <a:defRPr/>
            </a:pPr>
            <a:r>
              <a:rPr lang="en-US" sz="1800">
                <a:latin typeface="Gentona Book" pitchFamily="2" charset="77"/>
              </a:rPr>
              <a:t>Increased capacity of SEAs, IHEs, and LEAs, and other state organizations to collaborate and implement plans that sustain and scale up reform efforts</a:t>
            </a:r>
          </a:p>
        </p:txBody>
      </p:sp>
      <p:sp>
        <p:nvSpPr>
          <p:cNvPr id="12" name="Rectangle 11">
            <a:extLst>
              <a:ext uri="{FF2B5EF4-FFF2-40B4-BE49-F238E27FC236}">
                <a16:creationId xmlns:a16="http://schemas.microsoft.com/office/drawing/2014/main" id="{A9754E72-2923-7E84-8364-824E2EA1BC85}"/>
              </a:ext>
            </a:extLst>
          </p:cNvPr>
          <p:cNvSpPr/>
          <p:nvPr userDrawn="1"/>
        </p:nvSpPr>
        <p:spPr>
          <a:xfrm>
            <a:off x="-205896" y="0"/>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2848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4 Sections with Imag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72A59C-DC31-C82D-F0C3-8B490A8F43A0}"/>
              </a:ext>
            </a:extLst>
          </p:cNvPr>
          <p:cNvPicPr>
            <a:picLocks noChangeAspect="1"/>
          </p:cNvPicPr>
          <p:nvPr/>
        </p:nvPicPr>
        <p:blipFill rotWithShape="1">
          <a:blip r:embed="rId2"/>
          <a:srcRect t="32794" b="21627"/>
          <a:stretch/>
        </p:blipFill>
        <p:spPr>
          <a:xfrm>
            <a:off x="-199572" y="2230330"/>
            <a:ext cx="12391572" cy="3175388"/>
          </a:xfrm>
          <a:prstGeom prst="rect">
            <a:avLst/>
          </a:prstGeom>
        </p:spPr>
      </p:pic>
      <p:sp>
        <p:nvSpPr>
          <p:cNvPr id="19" name="Title 12">
            <a:extLst>
              <a:ext uri="{FF2B5EF4-FFF2-40B4-BE49-F238E27FC236}">
                <a16:creationId xmlns:a16="http://schemas.microsoft.com/office/drawing/2014/main" id="{D8E8DB18-2724-001E-87F9-F36EC7970D99}"/>
              </a:ext>
            </a:extLst>
          </p:cNvPr>
          <p:cNvSpPr>
            <a:spLocks noGrp="1"/>
          </p:cNvSpPr>
          <p:nvPr>
            <p:ph type="title" hasCustomPrompt="1"/>
          </p:nvPr>
        </p:nvSpPr>
        <p:spPr>
          <a:xfrm>
            <a:off x="782033" y="615854"/>
            <a:ext cx="10515600" cy="1325563"/>
          </a:xfrm>
          <a:prstGeom prst="rect">
            <a:avLst/>
          </a:prstGeom>
        </p:spPr>
        <p:txBody>
          <a:bodyPr>
            <a:normAutofit/>
          </a:bodyPr>
          <a:lstStyle>
            <a:lvl1pPr algn="ctr">
              <a:defRPr sz="4800" b="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21" name="Picture Placeholder 20">
            <a:extLst>
              <a:ext uri="{FF2B5EF4-FFF2-40B4-BE49-F238E27FC236}">
                <a16:creationId xmlns:a16="http://schemas.microsoft.com/office/drawing/2014/main" id="{966E1427-8B07-C4F6-133D-4E601D87F0EA}"/>
              </a:ext>
            </a:extLst>
          </p:cNvPr>
          <p:cNvSpPr>
            <a:spLocks noGrp="1"/>
          </p:cNvSpPr>
          <p:nvPr>
            <p:ph type="pic" sz="quarter" idx="10"/>
          </p:nvPr>
        </p:nvSpPr>
        <p:spPr>
          <a:xfrm>
            <a:off x="782638" y="2654300"/>
            <a:ext cx="2106612" cy="1558925"/>
          </a:xfrm>
          <a:prstGeom prst="rect">
            <a:avLst/>
          </a:prstGeom>
        </p:spPr>
        <p:txBody>
          <a:bodyPr/>
          <a:lstStyle/>
          <a:p>
            <a:r>
              <a:rPr lang="en-US"/>
              <a:t>Click icon to add picture</a:t>
            </a:r>
          </a:p>
        </p:txBody>
      </p:sp>
      <p:sp>
        <p:nvSpPr>
          <p:cNvPr id="22" name="Picture Placeholder 20">
            <a:extLst>
              <a:ext uri="{FF2B5EF4-FFF2-40B4-BE49-F238E27FC236}">
                <a16:creationId xmlns:a16="http://schemas.microsoft.com/office/drawing/2014/main" id="{8A6108C0-D180-82A2-93E2-0A286BF44565}"/>
              </a:ext>
            </a:extLst>
          </p:cNvPr>
          <p:cNvSpPr>
            <a:spLocks noGrp="1"/>
          </p:cNvSpPr>
          <p:nvPr>
            <p:ph type="pic" sz="quarter" idx="11"/>
          </p:nvPr>
        </p:nvSpPr>
        <p:spPr>
          <a:xfrm>
            <a:off x="3568765" y="2654300"/>
            <a:ext cx="2106612" cy="1558925"/>
          </a:xfrm>
          <a:prstGeom prst="rect">
            <a:avLst/>
          </a:prstGeom>
        </p:spPr>
        <p:txBody>
          <a:bodyPr/>
          <a:lstStyle/>
          <a:p>
            <a:r>
              <a:rPr lang="en-US"/>
              <a:t>Click icon to add picture</a:t>
            </a:r>
          </a:p>
        </p:txBody>
      </p:sp>
      <p:sp>
        <p:nvSpPr>
          <p:cNvPr id="23" name="Picture Placeholder 20">
            <a:extLst>
              <a:ext uri="{FF2B5EF4-FFF2-40B4-BE49-F238E27FC236}">
                <a16:creationId xmlns:a16="http://schemas.microsoft.com/office/drawing/2014/main" id="{97B865B6-0ECF-AB30-9287-5503E42FA992}"/>
              </a:ext>
            </a:extLst>
          </p:cNvPr>
          <p:cNvSpPr>
            <a:spLocks noGrp="1"/>
          </p:cNvSpPr>
          <p:nvPr>
            <p:ph type="pic" sz="quarter" idx="12"/>
          </p:nvPr>
        </p:nvSpPr>
        <p:spPr>
          <a:xfrm>
            <a:off x="6354892" y="2649537"/>
            <a:ext cx="2106612" cy="1558925"/>
          </a:xfrm>
          <a:prstGeom prst="rect">
            <a:avLst/>
          </a:prstGeom>
        </p:spPr>
        <p:txBody>
          <a:bodyPr/>
          <a:lstStyle/>
          <a:p>
            <a:r>
              <a:rPr lang="en-US"/>
              <a:t>Click icon to add picture</a:t>
            </a:r>
          </a:p>
        </p:txBody>
      </p:sp>
      <p:sp>
        <p:nvSpPr>
          <p:cNvPr id="24" name="Picture Placeholder 20">
            <a:extLst>
              <a:ext uri="{FF2B5EF4-FFF2-40B4-BE49-F238E27FC236}">
                <a16:creationId xmlns:a16="http://schemas.microsoft.com/office/drawing/2014/main" id="{B429E467-BAA2-5EBC-1A3A-B0BA52FDE71A}"/>
              </a:ext>
            </a:extLst>
          </p:cNvPr>
          <p:cNvSpPr>
            <a:spLocks noGrp="1"/>
          </p:cNvSpPr>
          <p:nvPr>
            <p:ph type="pic" sz="quarter" idx="13"/>
          </p:nvPr>
        </p:nvSpPr>
        <p:spPr>
          <a:xfrm>
            <a:off x="9105161" y="2649536"/>
            <a:ext cx="2106612" cy="1558925"/>
          </a:xfrm>
          <a:prstGeom prst="rect">
            <a:avLst/>
          </a:prstGeom>
        </p:spPr>
        <p:txBody>
          <a:bodyPr/>
          <a:lstStyle/>
          <a:p>
            <a:r>
              <a:rPr lang="en-US"/>
              <a:t>Click icon to add picture</a:t>
            </a:r>
          </a:p>
        </p:txBody>
      </p:sp>
      <p:sp>
        <p:nvSpPr>
          <p:cNvPr id="28" name="Text Placeholder 27">
            <a:extLst>
              <a:ext uri="{FF2B5EF4-FFF2-40B4-BE49-F238E27FC236}">
                <a16:creationId xmlns:a16="http://schemas.microsoft.com/office/drawing/2014/main" id="{DDE7B85C-DC49-BDE4-6D14-BFCAEA8DC145}"/>
              </a:ext>
            </a:extLst>
          </p:cNvPr>
          <p:cNvSpPr>
            <a:spLocks noGrp="1"/>
          </p:cNvSpPr>
          <p:nvPr>
            <p:ph type="body" sz="quarter" idx="14" hasCustomPrompt="1"/>
          </p:nvPr>
        </p:nvSpPr>
        <p:spPr>
          <a:xfrm>
            <a:off x="3567177" y="4406165"/>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picture caption</a:t>
            </a:r>
          </a:p>
        </p:txBody>
      </p:sp>
      <p:sp>
        <p:nvSpPr>
          <p:cNvPr id="29" name="Text Placeholder 27">
            <a:extLst>
              <a:ext uri="{FF2B5EF4-FFF2-40B4-BE49-F238E27FC236}">
                <a16:creationId xmlns:a16="http://schemas.microsoft.com/office/drawing/2014/main" id="{EDFC3808-8FBC-4C23-4694-6A4E8B0563D1}"/>
              </a:ext>
            </a:extLst>
          </p:cNvPr>
          <p:cNvSpPr>
            <a:spLocks noGrp="1"/>
          </p:cNvSpPr>
          <p:nvPr>
            <p:ph type="body" sz="quarter" idx="15" hasCustomPrompt="1"/>
          </p:nvPr>
        </p:nvSpPr>
        <p:spPr>
          <a:xfrm>
            <a:off x="779159" y="4415133"/>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picture caption</a:t>
            </a:r>
          </a:p>
        </p:txBody>
      </p:sp>
      <p:sp>
        <p:nvSpPr>
          <p:cNvPr id="30" name="Text Placeholder 27">
            <a:extLst>
              <a:ext uri="{FF2B5EF4-FFF2-40B4-BE49-F238E27FC236}">
                <a16:creationId xmlns:a16="http://schemas.microsoft.com/office/drawing/2014/main" id="{C06E2040-A5BE-5981-38D3-6C323E276842}"/>
              </a:ext>
            </a:extLst>
          </p:cNvPr>
          <p:cNvSpPr>
            <a:spLocks noGrp="1"/>
          </p:cNvSpPr>
          <p:nvPr>
            <p:ph type="body" sz="quarter" idx="16" hasCustomPrompt="1"/>
          </p:nvPr>
        </p:nvSpPr>
        <p:spPr>
          <a:xfrm>
            <a:off x="6355190" y="4415132"/>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picture caption</a:t>
            </a:r>
          </a:p>
        </p:txBody>
      </p:sp>
      <p:sp>
        <p:nvSpPr>
          <p:cNvPr id="31" name="Text Placeholder 27">
            <a:extLst>
              <a:ext uri="{FF2B5EF4-FFF2-40B4-BE49-F238E27FC236}">
                <a16:creationId xmlns:a16="http://schemas.microsoft.com/office/drawing/2014/main" id="{2869FB13-1A4F-324B-BD17-E4C36B6FE718}"/>
              </a:ext>
            </a:extLst>
          </p:cNvPr>
          <p:cNvSpPr>
            <a:spLocks noGrp="1"/>
          </p:cNvSpPr>
          <p:nvPr>
            <p:ph type="body" sz="quarter" idx="17" hasCustomPrompt="1"/>
          </p:nvPr>
        </p:nvSpPr>
        <p:spPr>
          <a:xfrm>
            <a:off x="9098387" y="4415130"/>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picture caption</a:t>
            </a:r>
          </a:p>
        </p:txBody>
      </p:sp>
      <p:sp>
        <p:nvSpPr>
          <p:cNvPr id="2" name="Rectangle 1">
            <a:extLst>
              <a:ext uri="{FF2B5EF4-FFF2-40B4-BE49-F238E27FC236}">
                <a16:creationId xmlns:a16="http://schemas.microsoft.com/office/drawing/2014/main" id="{7FB7CCE3-613B-2492-CD24-FDA904AEE79B}"/>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5FF2CF5-864D-1C36-6B46-1DD75F0AD050}"/>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medium confidence">
            <a:extLst>
              <a:ext uri="{FF2B5EF4-FFF2-40B4-BE49-F238E27FC236}">
                <a16:creationId xmlns:a16="http://schemas.microsoft.com/office/drawing/2014/main" id="{081404A0-8AA3-F03A-B0E9-90F9D2C292E3}"/>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6" name="Rectangle 5">
            <a:extLst>
              <a:ext uri="{FF2B5EF4-FFF2-40B4-BE49-F238E27FC236}">
                <a16:creationId xmlns:a16="http://schemas.microsoft.com/office/drawing/2014/main" id="{B68F4C0D-F62D-AFBD-03C6-42BCC92B5C03}"/>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2">
            <a:extLst>
              <a:ext uri="{FF2B5EF4-FFF2-40B4-BE49-F238E27FC236}">
                <a16:creationId xmlns:a16="http://schemas.microsoft.com/office/drawing/2014/main" id="{E3DE9BC7-A78D-54C1-225D-9078144B3C22}"/>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1885228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4 Sections with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88965E-2602-A42B-FB18-61DEEDFD7D1C}"/>
              </a:ext>
            </a:extLst>
          </p:cNvPr>
          <p:cNvPicPr>
            <a:picLocks noChangeAspect="1"/>
          </p:cNvPicPr>
          <p:nvPr/>
        </p:nvPicPr>
        <p:blipFill rotWithShape="1">
          <a:blip r:embed="rId2"/>
          <a:srcRect t="27629" b="27850"/>
          <a:stretch/>
        </p:blipFill>
        <p:spPr>
          <a:xfrm>
            <a:off x="0" y="1896035"/>
            <a:ext cx="12194978" cy="3052483"/>
          </a:xfrm>
          <a:prstGeom prst="rect">
            <a:avLst/>
          </a:prstGeom>
        </p:spPr>
      </p:pic>
      <p:sp>
        <p:nvSpPr>
          <p:cNvPr id="16" name="Title 12">
            <a:extLst>
              <a:ext uri="{FF2B5EF4-FFF2-40B4-BE49-F238E27FC236}">
                <a16:creationId xmlns:a16="http://schemas.microsoft.com/office/drawing/2014/main" id="{E80C173D-A3AA-C55A-54F3-3228174C098D}"/>
              </a:ext>
            </a:extLst>
          </p:cNvPr>
          <p:cNvSpPr>
            <a:spLocks noGrp="1"/>
          </p:cNvSpPr>
          <p:nvPr>
            <p:ph type="title" hasCustomPrompt="1"/>
          </p:nvPr>
        </p:nvSpPr>
        <p:spPr>
          <a:xfrm>
            <a:off x="782033" y="615854"/>
            <a:ext cx="10515600" cy="1123299"/>
          </a:xfrm>
          <a:prstGeom prst="rect">
            <a:avLst/>
          </a:prstGeom>
        </p:spPr>
        <p:txBody>
          <a:bodyPr>
            <a:normAutofit/>
          </a:bodyPr>
          <a:lstStyle>
            <a:lvl1pPr algn="ctr">
              <a:defRPr sz="4800" b="1">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17" name="Text Placeholder 27">
            <a:extLst>
              <a:ext uri="{FF2B5EF4-FFF2-40B4-BE49-F238E27FC236}">
                <a16:creationId xmlns:a16="http://schemas.microsoft.com/office/drawing/2014/main" id="{2569B890-7400-8FE3-4C6D-C2CAB20B1ECA}"/>
              </a:ext>
            </a:extLst>
          </p:cNvPr>
          <p:cNvSpPr>
            <a:spLocks noGrp="1"/>
          </p:cNvSpPr>
          <p:nvPr>
            <p:ph type="body" sz="quarter" idx="14" hasCustomPrompt="1"/>
          </p:nvPr>
        </p:nvSpPr>
        <p:spPr>
          <a:xfrm>
            <a:off x="3674751" y="2258435"/>
            <a:ext cx="2108200" cy="2367353"/>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18" name="Text Placeholder 27">
            <a:extLst>
              <a:ext uri="{FF2B5EF4-FFF2-40B4-BE49-F238E27FC236}">
                <a16:creationId xmlns:a16="http://schemas.microsoft.com/office/drawing/2014/main" id="{B1F2333D-231F-7744-E7E2-12DBD589BA87}"/>
              </a:ext>
            </a:extLst>
          </p:cNvPr>
          <p:cNvSpPr>
            <a:spLocks noGrp="1"/>
          </p:cNvSpPr>
          <p:nvPr>
            <p:ph type="body" sz="quarter" idx="15" hasCustomPrompt="1"/>
          </p:nvPr>
        </p:nvSpPr>
        <p:spPr>
          <a:xfrm>
            <a:off x="958449" y="2267403"/>
            <a:ext cx="2108200" cy="2358385"/>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19" name="Text Placeholder 27">
            <a:extLst>
              <a:ext uri="{FF2B5EF4-FFF2-40B4-BE49-F238E27FC236}">
                <a16:creationId xmlns:a16="http://schemas.microsoft.com/office/drawing/2014/main" id="{0F36846D-274A-CA8A-EA9B-A6A52D9C390F}"/>
              </a:ext>
            </a:extLst>
          </p:cNvPr>
          <p:cNvSpPr>
            <a:spLocks noGrp="1"/>
          </p:cNvSpPr>
          <p:nvPr>
            <p:ph type="body" sz="quarter" idx="16" hasCustomPrompt="1"/>
          </p:nvPr>
        </p:nvSpPr>
        <p:spPr>
          <a:xfrm>
            <a:off x="6408977" y="2267402"/>
            <a:ext cx="2108200" cy="2358386"/>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20" name="Text Placeholder 27">
            <a:extLst>
              <a:ext uri="{FF2B5EF4-FFF2-40B4-BE49-F238E27FC236}">
                <a16:creationId xmlns:a16="http://schemas.microsoft.com/office/drawing/2014/main" id="{FF50D949-66D0-693C-B30A-1DA006C6C8EC}"/>
              </a:ext>
            </a:extLst>
          </p:cNvPr>
          <p:cNvSpPr>
            <a:spLocks noGrp="1"/>
          </p:cNvSpPr>
          <p:nvPr>
            <p:ph type="body" sz="quarter" idx="17" hasCustomPrompt="1"/>
          </p:nvPr>
        </p:nvSpPr>
        <p:spPr>
          <a:xfrm>
            <a:off x="9134245" y="2267400"/>
            <a:ext cx="2108200" cy="2367353"/>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2" name="Rectangle 1">
            <a:extLst>
              <a:ext uri="{FF2B5EF4-FFF2-40B4-BE49-F238E27FC236}">
                <a16:creationId xmlns:a16="http://schemas.microsoft.com/office/drawing/2014/main" id="{355AB3C4-2BE1-0CAB-8FB8-9E8E0E243B18}"/>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A6E0116-627E-825E-DF6D-CB0999159FD7}"/>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medium confidence">
            <a:extLst>
              <a:ext uri="{FF2B5EF4-FFF2-40B4-BE49-F238E27FC236}">
                <a16:creationId xmlns:a16="http://schemas.microsoft.com/office/drawing/2014/main" id="{DE895D1A-5917-9CE1-E35D-6C14DFD2587D}"/>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6" name="Rectangle 5">
            <a:extLst>
              <a:ext uri="{FF2B5EF4-FFF2-40B4-BE49-F238E27FC236}">
                <a16:creationId xmlns:a16="http://schemas.microsoft.com/office/drawing/2014/main" id="{8C091A8D-56B1-BE22-AC02-342788F51300}"/>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3DBD52EA-0196-7624-5316-76D44B92D7C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2742598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3 Sections with Image">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3632F3F5-0B3D-4AEC-A254-6A9FDB895B0C}"/>
              </a:ext>
            </a:extLst>
          </p:cNvPr>
          <p:cNvPicPr>
            <a:picLocks noChangeAspect="1"/>
          </p:cNvPicPr>
          <p:nvPr/>
        </p:nvPicPr>
        <p:blipFill rotWithShape="1">
          <a:blip r:embed="rId2"/>
          <a:srcRect t="32505" b="13196"/>
          <a:stretch/>
        </p:blipFill>
        <p:spPr>
          <a:xfrm>
            <a:off x="0" y="2230330"/>
            <a:ext cx="12194978" cy="3722904"/>
          </a:xfrm>
          <a:prstGeom prst="rect">
            <a:avLst/>
          </a:prstGeom>
        </p:spPr>
      </p:pic>
      <p:pic>
        <p:nvPicPr>
          <p:cNvPr id="12" name="Picture 11" descr="Two people talking&#10;&#10;Description automatically generated with low confidence">
            <a:extLst>
              <a:ext uri="{FF2B5EF4-FFF2-40B4-BE49-F238E27FC236}">
                <a16:creationId xmlns:a16="http://schemas.microsoft.com/office/drawing/2014/main" id="{2DFE88F4-5077-FDD1-9D15-CAF916F249C5}"/>
              </a:ext>
            </a:extLst>
          </p:cNvPr>
          <p:cNvPicPr>
            <a:picLocks noChangeAspect="1"/>
          </p:cNvPicPr>
          <p:nvPr/>
        </p:nvPicPr>
        <p:blipFill rotWithShape="1">
          <a:blip r:embed="rId3"/>
          <a:srcRect l="9874" t="6051" r="37976" b="3452"/>
          <a:stretch/>
        </p:blipFill>
        <p:spPr>
          <a:xfrm>
            <a:off x="4619498" y="2391515"/>
            <a:ext cx="3006598" cy="3429422"/>
          </a:xfrm>
          <a:prstGeom prst="rect">
            <a:avLst/>
          </a:prstGeom>
        </p:spPr>
      </p:pic>
      <p:sp>
        <p:nvSpPr>
          <p:cNvPr id="13" name="Rectangle 12">
            <a:extLst>
              <a:ext uri="{FF2B5EF4-FFF2-40B4-BE49-F238E27FC236}">
                <a16:creationId xmlns:a16="http://schemas.microsoft.com/office/drawing/2014/main" id="{49C86F76-E39B-17DD-C55A-05E2905DC392}"/>
              </a:ext>
            </a:extLst>
          </p:cNvPr>
          <p:cNvSpPr/>
          <p:nvPr userDrawn="1"/>
        </p:nvSpPr>
        <p:spPr>
          <a:xfrm>
            <a:off x="4619498" y="2391515"/>
            <a:ext cx="3006598" cy="3429422"/>
          </a:xfrm>
          <a:prstGeom prst="rect">
            <a:avLst/>
          </a:prstGeom>
          <a:solidFill>
            <a:srgbClr val="1384C6">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2">
            <a:extLst>
              <a:ext uri="{FF2B5EF4-FFF2-40B4-BE49-F238E27FC236}">
                <a16:creationId xmlns:a16="http://schemas.microsoft.com/office/drawing/2014/main" id="{327E1CF4-52E2-899E-9109-EF2441AF61FA}"/>
              </a:ext>
            </a:extLst>
          </p:cNvPr>
          <p:cNvSpPr>
            <a:spLocks noGrp="1"/>
          </p:cNvSpPr>
          <p:nvPr>
            <p:ph type="title" hasCustomPrompt="1"/>
          </p:nvPr>
        </p:nvSpPr>
        <p:spPr>
          <a:xfrm>
            <a:off x="782033" y="615854"/>
            <a:ext cx="10515600" cy="1123299"/>
          </a:xfrm>
          <a:prstGeom prst="rect">
            <a:avLst/>
          </a:prstGeom>
        </p:spPr>
        <p:txBody>
          <a:bodyPr>
            <a:normAutofit/>
          </a:bodyPr>
          <a:lstStyle>
            <a:lvl1pPr algn="ct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16" name="Text Placeholder 27">
            <a:extLst>
              <a:ext uri="{FF2B5EF4-FFF2-40B4-BE49-F238E27FC236}">
                <a16:creationId xmlns:a16="http://schemas.microsoft.com/office/drawing/2014/main" id="{939801AF-DC29-C8F9-7852-054C34589DF4}"/>
              </a:ext>
            </a:extLst>
          </p:cNvPr>
          <p:cNvSpPr>
            <a:spLocks noGrp="1"/>
          </p:cNvSpPr>
          <p:nvPr>
            <p:ph type="body" sz="quarter" idx="15" hasCustomPrompt="1"/>
          </p:nvPr>
        </p:nvSpPr>
        <p:spPr>
          <a:xfrm>
            <a:off x="1039906" y="2608060"/>
            <a:ext cx="2510118" cy="2914199"/>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17" name="Text Placeholder 27">
            <a:extLst>
              <a:ext uri="{FF2B5EF4-FFF2-40B4-BE49-F238E27FC236}">
                <a16:creationId xmlns:a16="http://schemas.microsoft.com/office/drawing/2014/main" id="{74026FE3-6A32-D706-D219-2838DAF9B323}"/>
              </a:ext>
            </a:extLst>
          </p:cNvPr>
          <p:cNvSpPr>
            <a:spLocks noGrp="1"/>
          </p:cNvSpPr>
          <p:nvPr>
            <p:ph type="body" sz="quarter" idx="17" hasCustomPrompt="1"/>
          </p:nvPr>
        </p:nvSpPr>
        <p:spPr>
          <a:xfrm>
            <a:off x="8695570" y="2608056"/>
            <a:ext cx="2456524" cy="2914203"/>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2" name="Rectangle 1">
            <a:extLst>
              <a:ext uri="{FF2B5EF4-FFF2-40B4-BE49-F238E27FC236}">
                <a16:creationId xmlns:a16="http://schemas.microsoft.com/office/drawing/2014/main" id="{6595FB77-B33F-8180-114B-AC523C652F5E}"/>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577731E-3BEA-7364-FDDA-9F95393E79C8}"/>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medium confidence">
            <a:extLst>
              <a:ext uri="{FF2B5EF4-FFF2-40B4-BE49-F238E27FC236}">
                <a16:creationId xmlns:a16="http://schemas.microsoft.com/office/drawing/2014/main" id="{B48C10DF-4F5E-17A1-B10D-0604B19AE37B}"/>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6" name="Rectangle 5">
            <a:extLst>
              <a:ext uri="{FF2B5EF4-FFF2-40B4-BE49-F238E27FC236}">
                <a16:creationId xmlns:a16="http://schemas.microsoft.com/office/drawing/2014/main" id="{7FB89901-CD42-3F52-6FBF-F8CE8E11601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CFEEFA41-7621-0050-720A-5F93FE8EC886}"/>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32827285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with Image 4">
    <p:spTree>
      <p:nvGrpSpPr>
        <p:cNvPr id="1" name=""/>
        <p:cNvGrpSpPr/>
        <p:nvPr/>
      </p:nvGrpSpPr>
      <p:grpSpPr>
        <a:xfrm>
          <a:off x="0" y="0"/>
          <a:ext cx="0" cy="0"/>
          <a:chOff x="0" y="0"/>
          <a:chExt cx="0" cy="0"/>
        </a:xfrm>
      </p:grpSpPr>
      <p:pic>
        <p:nvPicPr>
          <p:cNvPr id="4" name="Picture 3" descr="A person writing on a whiteboard&#10;&#10;Description automatically generated with low confidence">
            <a:extLst>
              <a:ext uri="{FF2B5EF4-FFF2-40B4-BE49-F238E27FC236}">
                <a16:creationId xmlns:a16="http://schemas.microsoft.com/office/drawing/2014/main" id="{E133433C-D5B2-274F-4188-FEAD61272C00}"/>
              </a:ext>
            </a:extLst>
          </p:cNvPr>
          <p:cNvPicPr>
            <a:picLocks noChangeAspect="1"/>
          </p:cNvPicPr>
          <p:nvPr/>
        </p:nvPicPr>
        <p:blipFill>
          <a:blip r:embed="rId2"/>
          <a:stretch>
            <a:fillRect/>
          </a:stretch>
        </p:blipFill>
        <p:spPr>
          <a:xfrm>
            <a:off x="-2976" y="1"/>
            <a:ext cx="12197954" cy="6858000"/>
          </a:xfrm>
          <a:prstGeom prst="rect">
            <a:avLst/>
          </a:prstGeom>
        </p:spPr>
      </p:pic>
      <p:sp>
        <p:nvSpPr>
          <p:cNvPr id="2" name="Rectangle 1">
            <a:extLst>
              <a:ext uri="{FF2B5EF4-FFF2-40B4-BE49-F238E27FC236}">
                <a16:creationId xmlns:a16="http://schemas.microsoft.com/office/drawing/2014/main" id="{C1D1555D-CBEF-136E-A3F8-A9E3B069FF8C}"/>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CFC91F8-2CD2-B1B4-E1A3-A6AE144AB2ED}"/>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DDD68F88-00B5-C3B7-2CF9-3F93A037342F}"/>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9" name="Rectangle 8">
            <a:extLst>
              <a:ext uri="{FF2B5EF4-FFF2-40B4-BE49-F238E27FC236}">
                <a16:creationId xmlns:a16="http://schemas.microsoft.com/office/drawing/2014/main" id="{1CA01D3A-C985-338B-4178-2ED0F94856D7}"/>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E28E05F-B1C8-5240-4BB8-CE6866C697FF}"/>
              </a:ext>
            </a:extLst>
          </p:cNvPr>
          <p:cNvSpPr/>
          <p:nvPr userDrawn="1"/>
        </p:nvSpPr>
        <p:spPr>
          <a:xfrm>
            <a:off x="6202255" y="326500"/>
            <a:ext cx="5999922" cy="5706551"/>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2">
            <a:extLst>
              <a:ext uri="{FF2B5EF4-FFF2-40B4-BE49-F238E27FC236}">
                <a16:creationId xmlns:a16="http://schemas.microsoft.com/office/drawing/2014/main" id="{58DCE994-B670-4C8F-5BFD-FCA691500B4F}"/>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11" name="Rectangle 10">
            <a:extLst>
              <a:ext uri="{FF2B5EF4-FFF2-40B4-BE49-F238E27FC236}">
                <a16:creationId xmlns:a16="http://schemas.microsoft.com/office/drawing/2014/main" id="{FA1CAA17-E86B-0C80-3ADC-B4330AF7C513}"/>
              </a:ext>
            </a:extLst>
          </p:cNvPr>
          <p:cNvSpPr/>
          <p:nvPr userDrawn="1"/>
        </p:nvSpPr>
        <p:spPr>
          <a:xfrm>
            <a:off x="-2977" y="326307"/>
            <a:ext cx="6212431" cy="609483"/>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2">
            <a:extLst>
              <a:ext uri="{FF2B5EF4-FFF2-40B4-BE49-F238E27FC236}">
                <a16:creationId xmlns:a16="http://schemas.microsoft.com/office/drawing/2014/main" id="{D91FB2A2-A127-A920-5C4B-231BA5491E82}"/>
              </a:ext>
            </a:extLst>
          </p:cNvPr>
          <p:cNvSpPr>
            <a:spLocks noGrp="1"/>
          </p:cNvSpPr>
          <p:nvPr>
            <p:ph type="title" hasCustomPrompt="1"/>
          </p:nvPr>
        </p:nvSpPr>
        <p:spPr>
          <a:xfrm>
            <a:off x="6349911" y="925851"/>
            <a:ext cx="4192583"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134176E4-8570-1810-7CA7-9A18323AC96F}"/>
              </a:ext>
            </a:extLst>
          </p:cNvPr>
          <p:cNvSpPr>
            <a:spLocks noGrp="1"/>
          </p:cNvSpPr>
          <p:nvPr>
            <p:ph sz="quarter" idx="10"/>
          </p:nvPr>
        </p:nvSpPr>
        <p:spPr>
          <a:xfrm>
            <a:off x="6350093" y="2519268"/>
            <a:ext cx="5257800" cy="3558804"/>
          </a:xfrm>
          <a:prstGeom prst="rect">
            <a:avLst/>
          </a:prstGeom>
        </p:spPr>
        <p:txBody>
          <a:bodyPr/>
          <a:lstStyle>
            <a:lvl1pPr>
              <a:defRPr>
                <a:latin typeface="Gentona Book" pitchFamily="2" charset="77"/>
              </a:defRPr>
            </a:lvl1pPr>
            <a:lvl2pPr>
              <a:defRPr>
                <a:latin typeface="Gentona Book" pitchFamily="2" charset="77"/>
              </a:defRPr>
            </a:lvl2pPr>
            <a:lvl3pP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01927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Gray">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56703303-5133-5421-AFA6-85B1B0144FEE}"/>
              </a:ext>
            </a:extLst>
          </p:cNvPr>
          <p:cNvPicPr>
            <a:picLocks noChangeAspect="1"/>
          </p:cNvPicPr>
          <p:nvPr/>
        </p:nvPicPr>
        <p:blipFill>
          <a:blip r:embed="rId2"/>
          <a:stretch>
            <a:fillRect/>
          </a:stretch>
        </p:blipFill>
        <p:spPr>
          <a:xfrm>
            <a:off x="-197225" y="-80642"/>
            <a:ext cx="12532659" cy="7046180"/>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latin typeface="Gentona Book" pitchFamily="2" charset="77"/>
              </a:defRPr>
            </a:lvl1pPr>
            <a:lvl2pPr marL="685800" indent="-228600">
              <a:buFont typeface="Arial" panose="020B0604020202020204" pitchFamily="34" charset="0"/>
              <a:buChar char="•"/>
              <a:defRPr>
                <a:latin typeface="Gentona Book" pitchFamily="2" charset="77"/>
              </a:defRPr>
            </a:lvl2pPr>
            <a:lvl3pPr marL="1143000" indent="-228600">
              <a:buFont typeface="Arial" panose="020B0604020202020204" pitchFamily="34" charset="0"/>
              <a:buChar cha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
        <p:nvSpPr>
          <p:cNvPr id="3" name="Rectangle 2">
            <a:extLst>
              <a:ext uri="{FF2B5EF4-FFF2-40B4-BE49-F238E27FC236}">
                <a16:creationId xmlns:a16="http://schemas.microsoft.com/office/drawing/2014/main" id="{8B08EADA-EA07-35B5-4EDE-38F3F9719D38}"/>
              </a:ext>
            </a:extLst>
          </p:cNvPr>
          <p:cNvSpPr/>
          <p:nvPr userDrawn="1"/>
        </p:nvSpPr>
        <p:spPr>
          <a:xfrm>
            <a:off x="-197225" y="6094911"/>
            <a:ext cx="12532659"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BA3366E-893B-D0F1-8D69-AE5888E0086B}"/>
              </a:ext>
            </a:extLst>
          </p:cNvPr>
          <p:cNvSpPr/>
          <p:nvPr userDrawn="1"/>
        </p:nvSpPr>
        <p:spPr>
          <a:xfrm>
            <a:off x="-197225" y="6291468"/>
            <a:ext cx="12532659"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8" name="Rectangle 7">
            <a:extLst>
              <a:ext uri="{FF2B5EF4-FFF2-40B4-BE49-F238E27FC236}">
                <a16:creationId xmlns:a16="http://schemas.microsoft.com/office/drawing/2014/main" id="{723C438F-3836-1ED1-2D1A-F9561756579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10" name="Rectangle 9">
            <a:extLst>
              <a:ext uri="{FF2B5EF4-FFF2-40B4-BE49-F238E27FC236}">
                <a16:creationId xmlns:a16="http://schemas.microsoft.com/office/drawing/2014/main" id="{FB6284AE-A0B3-1729-7201-21A02E6061C7}"/>
              </a:ext>
            </a:extLst>
          </p:cNvPr>
          <p:cNvSpPr/>
          <p:nvPr userDrawn="1"/>
        </p:nvSpPr>
        <p:spPr>
          <a:xfrm>
            <a:off x="-232792" y="326307"/>
            <a:ext cx="12603791" cy="575866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8866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ontent with Image 5">
    <p:spTree>
      <p:nvGrpSpPr>
        <p:cNvPr id="1" name=""/>
        <p:cNvGrpSpPr/>
        <p:nvPr/>
      </p:nvGrpSpPr>
      <p:grpSpPr>
        <a:xfrm>
          <a:off x="0" y="0"/>
          <a:ext cx="0" cy="0"/>
          <a:chOff x="0" y="0"/>
          <a:chExt cx="0" cy="0"/>
        </a:xfrm>
      </p:grpSpPr>
      <p:pic>
        <p:nvPicPr>
          <p:cNvPr id="4" name="Picture 3" descr="A group of people looking at a computer screen&#10;&#10;Description automatically generated with low confidence">
            <a:extLst>
              <a:ext uri="{FF2B5EF4-FFF2-40B4-BE49-F238E27FC236}">
                <a16:creationId xmlns:a16="http://schemas.microsoft.com/office/drawing/2014/main" id="{92188BA6-69E3-6C1D-5129-EA72B080F203}"/>
              </a:ext>
            </a:extLst>
          </p:cNvPr>
          <p:cNvPicPr>
            <a:picLocks noChangeAspect="1"/>
          </p:cNvPicPr>
          <p:nvPr/>
        </p:nvPicPr>
        <p:blipFill>
          <a:blip r:embed="rId2"/>
          <a:stretch>
            <a:fillRect/>
          </a:stretch>
        </p:blipFill>
        <p:spPr>
          <a:xfrm>
            <a:off x="0" y="1673"/>
            <a:ext cx="12194978" cy="6856327"/>
          </a:xfrm>
          <a:prstGeom prst="rect">
            <a:avLst/>
          </a:prstGeom>
        </p:spPr>
      </p:pic>
      <p:sp>
        <p:nvSpPr>
          <p:cNvPr id="9" name="Rectangle 8">
            <a:extLst>
              <a:ext uri="{FF2B5EF4-FFF2-40B4-BE49-F238E27FC236}">
                <a16:creationId xmlns:a16="http://schemas.microsoft.com/office/drawing/2014/main" id="{E8571DDB-F1A0-B542-3C9A-77E809C60A73}"/>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5D71441-47A4-7CC8-D5F5-4057FCE6E559}"/>
              </a:ext>
            </a:extLst>
          </p:cNvPr>
          <p:cNvSpPr/>
          <p:nvPr userDrawn="1"/>
        </p:nvSpPr>
        <p:spPr>
          <a:xfrm>
            <a:off x="318289" y="332618"/>
            <a:ext cx="4899754" cy="5706551"/>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55E60E88-20B0-D574-6DB5-731D44D8D7AD}"/>
              </a:ext>
            </a:extLst>
          </p:cNvPr>
          <p:cNvSpPr>
            <a:spLocks noGrp="1"/>
          </p:cNvSpPr>
          <p:nvPr>
            <p:ph type="title" hasCustomPrompt="1"/>
          </p:nvPr>
        </p:nvSpPr>
        <p:spPr>
          <a:xfrm>
            <a:off x="433388" y="1506071"/>
            <a:ext cx="4712353" cy="1039905"/>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8" name="Content Placeholder 14">
            <a:extLst>
              <a:ext uri="{FF2B5EF4-FFF2-40B4-BE49-F238E27FC236}">
                <a16:creationId xmlns:a16="http://schemas.microsoft.com/office/drawing/2014/main" id="{13AACB55-193E-405B-4485-B407719A9E6D}"/>
              </a:ext>
            </a:extLst>
          </p:cNvPr>
          <p:cNvSpPr>
            <a:spLocks noGrp="1"/>
          </p:cNvSpPr>
          <p:nvPr>
            <p:ph sz="quarter" idx="10"/>
          </p:nvPr>
        </p:nvSpPr>
        <p:spPr>
          <a:xfrm>
            <a:off x="433388" y="2814918"/>
            <a:ext cx="4712353" cy="3101789"/>
          </a:xfrm>
          <a:prstGeom prst="rect">
            <a:avLst/>
          </a:prstGeom>
        </p:spPr>
        <p:txBody>
          <a:bodyPr/>
          <a:lstStyle>
            <a:lvl1pPr marL="228600" indent="-228600">
              <a:buFontTx/>
              <a:buBlip>
                <a:blip r:embed="rId3"/>
              </a:buBlip>
              <a:defRPr>
                <a:latin typeface="Gentona Book" pitchFamily="2" charset="77"/>
              </a:defRPr>
            </a:lvl1pPr>
            <a:lvl2pPr>
              <a:defRPr>
                <a:latin typeface="Gentona Book" pitchFamily="2" charset="77"/>
              </a:defRPr>
            </a:lvl2pPr>
            <a:lvl3pP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
        <p:nvSpPr>
          <p:cNvPr id="11" name="Rectangle 10">
            <a:extLst>
              <a:ext uri="{FF2B5EF4-FFF2-40B4-BE49-F238E27FC236}">
                <a16:creationId xmlns:a16="http://schemas.microsoft.com/office/drawing/2014/main" id="{66337408-8317-2DBB-372A-2A9DABD0AF75}"/>
              </a:ext>
            </a:extLst>
          </p:cNvPr>
          <p:cNvSpPr/>
          <p:nvPr userDrawn="1"/>
        </p:nvSpPr>
        <p:spPr>
          <a:xfrm>
            <a:off x="0" y="326307"/>
            <a:ext cx="12192000" cy="1173454"/>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01DACD6-D696-1D26-4CF2-66627B32A337}"/>
              </a:ext>
            </a:extLst>
          </p:cNvPr>
          <p:cNvSpPr/>
          <p:nvPr userDrawn="1"/>
        </p:nvSpPr>
        <p:spPr>
          <a:xfrm>
            <a:off x="0" y="459059"/>
            <a:ext cx="315311" cy="1173454"/>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913129D-0198-50D1-340B-A992CAB61898}"/>
              </a:ext>
            </a:extLst>
          </p:cNvPr>
          <p:cNvSpPr/>
          <p:nvPr userDrawn="1"/>
        </p:nvSpPr>
        <p:spPr>
          <a:xfrm>
            <a:off x="0" y="3419061"/>
            <a:ext cx="315311" cy="50689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C708E4-748B-0204-8AED-7696103FCD25}"/>
              </a:ext>
            </a:extLst>
          </p:cNvPr>
          <p:cNvSpPr/>
          <p:nvPr userDrawn="1"/>
        </p:nvSpPr>
        <p:spPr>
          <a:xfrm>
            <a:off x="-1" y="5714997"/>
            <a:ext cx="315311" cy="316293"/>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64EA55E-2B4E-D467-F9BE-AEA3AB9AC8FC}"/>
              </a:ext>
            </a:extLst>
          </p:cNvPr>
          <p:cNvSpPr/>
          <p:nvPr userDrawn="1"/>
        </p:nvSpPr>
        <p:spPr>
          <a:xfrm>
            <a:off x="7974495" y="1494792"/>
            <a:ext cx="315311" cy="453826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265DCCD-9002-3541-CCC3-D7EB1C338DDB}"/>
              </a:ext>
            </a:extLst>
          </p:cNvPr>
          <p:cNvSpPr/>
          <p:nvPr userDrawn="1"/>
        </p:nvSpPr>
        <p:spPr>
          <a:xfrm>
            <a:off x="11046829" y="1497281"/>
            <a:ext cx="1145171" cy="453826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3B02983-934C-3EE7-D503-87914CA967EC}"/>
              </a:ext>
            </a:extLst>
          </p:cNvPr>
          <p:cNvSpPr/>
          <p:nvPr userDrawn="1"/>
        </p:nvSpPr>
        <p:spPr>
          <a:xfrm>
            <a:off x="5217472" y="5920963"/>
            <a:ext cx="6974528" cy="119967"/>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8A2A988-AF83-7C8E-6C59-199F748028EF}"/>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95A80A1-12BC-6482-00DF-56325CCFE84F}"/>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with medium confidence">
            <a:extLst>
              <a:ext uri="{FF2B5EF4-FFF2-40B4-BE49-F238E27FC236}">
                <a16:creationId xmlns:a16="http://schemas.microsoft.com/office/drawing/2014/main" id="{94D4A2F3-B902-1460-F069-F53DFF83FE5F}"/>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10" name="Title 12">
            <a:extLst>
              <a:ext uri="{FF2B5EF4-FFF2-40B4-BE49-F238E27FC236}">
                <a16:creationId xmlns:a16="http://schemas.microsoft.com/office/drawing/2014/main" id="{097D103B-8C8A-8F6C-CFE2-28399415D74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842597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and 4 Connected Point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EC346B8-9A46-ECC6-EEFC-A1B774A47E8B}"/>
              </a:ext>
            </a:extLst>
          </p:cNvPr>
          <p:cNvPicPr>
            <a:picLocks noChangeAspect="1"/>
          </p:cNvPicPr>
          <p:nvPr userDrawn="1"/>
        </p:nvPicPr>
        <p:blipFill>
          <a:blip r:embed="rId2"/>
          <a:stretch>
            <a:fillRect/>
          </a:stretch>
        </p:blipFill>
        <p:spPr>
          <a:xfrm>
            <a:off x="-268357" y="-279465"/>
            <a:ext cx="12649669" cy="7290560"/>
          </a:xfrm>
          <a:prstGeom prst="rect">
            <a:avLst/>
          </a:prstGeom>
        </p:spPr>
      </p:pic>
      <p:sp>
        <p:nvSpPr>
          <p:cNvPr id="5" name="Text Placeholder 27">
            <a:extLst>
              <a:ext uri="{FF2B5EF4-FFF2-40B4-BE49-F238E27FC236}">
                <a16:creationId xmlns:a16="http://schemas.microsoft.com/office/drawing/2014/main" id="{4D1873F8-0DA9-5753-C091-59FE39A0C7BD}"/>
              </a:ext>
            </a:extLst>
          </p:cNvPr>
          <p:cNvSpPr>
            <a:spLocks noGrp="1"/>
          </p:cNvSpPr>
          <p:nvPr>
            <p:ph type="body" sz="quarter" idx="15" hasCustomPrompt="1"/>
          </p:nvPr>
        </p:nvSpPr>
        <p:spPr>
          <a:xfrm>
            <a:off x="277904" y="2787650"/>
            <a:ext cx="4425664" cy="641350"/>
          </a:xfrm>
          <a:prstGeom prst="rect">
            <a:avLst/>
          </a:prstGeom>
        </p:spPr>
        <p:txBody>
          <a:bodyPr/>
          <a:lstStyle>
            <a:lvl1pPr marL="0" indent="0" algn="r">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 1</a:t>
            </a:r>
          </a:p>
        </p:txBody>
      </p:sp>
      <p:sp>
        <p:nvSpPr>
          <p:cNvPr id="7" name="Text Placeholder 27">
            <a:extLst>
              <a:ext uri="{FF2B5EF4-FFF2-40B4-BE49-F238E27FC236}">
                <a16:creationId xmlns:a16="http://schemas.microsoft.com/office/drawing/2014/main" id="{4FF09384-B041-0332-DEB1-F1BD94E2909B}"/>
              </a:ext>
            </a:extLst>
          </p:cNvPr>
          <p:cNvSpPr>
            <a:spLocks noGrp="1"/>
          </p:cNvSpPr>
          <p:nvPr>
            <p:ph type="body" sz="quarter" idx="16" hasCustomPrompt="1"/>
          </p:nvPr>
        </p:nvSpPr>
        <p:spPr>
          <a:xfrm>
            <a:off x="277904" y="3769000"/>
            <a:ext cx="4425664" cy="641350"/>
          </a:xfrm>
          <a:prstGeom prst="rect">
            <a:avLst/>
          </a:prstGeom>
        </p:spPr>
        <p:txBody>
          <a:bodyPr/>
          <a:lstStyle>
            <a:lvl1pPr marL="0" indent="0" algn="r">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 3</a:t>
            </a:r>
          </a:p>
        </p:txBody>
      </p:sp>
      <p:sp>
        <p:nvSpPr>
          <p:cNvPr id="8" name="Text Placeholder 27">
            <a:extLst>
              <a:ext uri="{FF2B5EF4-FFF2-40B4-BE49-F238E27FC236}">
                <a16:creationId xmlns:a16="http://schemas.microsoft.com/office/drawing/2014/main" id="{84A53D3D-837B-86AB-1F42-817574492BD7}"/>
              </a:ext>
            </a:extLst>
          </p:cNvPr>
          <p:cNvSpPr>
            <a:spLocks noGrp="1"/>
          </p:cNvSpPr>
          <p:nvPr>
            <p:ph type="body" sz="quarter" idx="17" hasCustomPrompt="1"/>
          </p:nvPr>
        </p:nvSpPr>
        <p:spPr>
          <a:xfrm>
            <a:off x="7488432" y="2787650"/>
            <a:ext cx="4425664" cy="641350"/>
          </a:xfrm>
          <a:prstGeom prst="rect">
            <a:avLst/>
          </a:prstGeom>
        </p:spPr>
        <p:txBody>
          <a:bodyPr/>
          <a:lstStyle>
            <a:lvl1pPr marL="0" indent="0" algn="l">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 2</a:t>
            </a:r>
          </a:p>
        </p:txBody>
      </p:sp>
      <p:sp>
        <p:nvSpPr>
          <p:cNvPr id="9" name="Text Placeholder 27">
            <a:extLst>
              <a:ext uri="{FF2B5EF4-FFF2-40B4-BE49-F238E27FC236}">
                <a16:creationId xmlns:a16="http://schemas.microsoft.com/office/drawing/2014/main" id="{7245F063-34CA-41FC-99BF-F5D98AE34D7D}"/>
              </a:ext>
            </a:extLst>
          </p:cNvPr>
          <p:cNvSpPr>
            <a:spLocks noGrp="1"/>
          </p:cNvSpPr>
          <p:nvPr>
            <p:ph type="body" sz="quarter" idx="18" hasCustomPrompt="1"/>
          </p:nvPr>
        </p:nvSpPr>
        <p:spPr>
          <a:xfrm>
            <a:off x="7488432" y="3746874"/>
            <a:ext cx="4425664" cy="641350"/>
          </a:xfrm>
          <a:prstGeom prst="rect">
            <a:avLst/>
          </a:prstGeom>
        </p:spPr>
        <p:txBody>
          <a:bodyPr/>
          <a:lstStyle>
            <a:lvl1pPr marL="0" indent="0" algn="l">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 4</a:t>
            </a:r>
          </a:p>
        </p:txBody>
      </p:sp>
      <p:sp>
        <p:nvSpPr>
          <p:cNvPr id="10" name="Title 12">
            <a:extLst>
              <a:ext uri="{FF2B5EF4-FFF2-40B4-BE49-F238E27FC236}">
                <a16:creationId xmlns:a16="http://schemas.microsoft.com/office/drawing/2014/main" id="{5FE356D9-E1BC-036B-474F-A791535C8469}"/>
              </a:ext>
            </a:extLst>
          </p:cNvPr>
          <p:cNvSpPr>
            <a:spLocks noGrp="1"/>
          </p:cNvSpPr>
          <p:nvPr>
            <p:ph type="title" hasCustomPrompt="1"/>
          </p:nvPr>
        </p:nvSpPr>
        <p:spPr>
          <a:xfrm>
            <a:off x="782033" y="615854"/>
            <a:ext cx="10515600" cy="1123299"/>
          </a:xfrm>
          <a:prstGeom prst="rect">
            <a:avLst/>
          </a:prstGeom>
        </p:spPr>
        <p:txBody>
          <a:bodyPr>
            <a:normAutofit/>
          </a:bodyPr>
          <a:lstStyle>
            <a:lvl1pPr algn="ct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11" name="TextBox 10">
            <a:extLst>
              <a:ext uri="{FF2B5EF4-FFF2-40B4-BE49-F238E27FC236}">
                <a16:creationId xmlns:a16="http://schemas.microsoft.com/office/drawing/2014/main" id="{23C7673D-F511-8C78-5DFB-B651BFA60D80}"/>
              </a:ext>
            </a:extLst>
          </p:cNvPr>
          <p:cNvSpPr txBox="1"/>
          <p:nvPr/>
        </p:nvSpPr>
        <p:spPr>
          <a:xfrm>
            <a:off x="5159527" y="2548529"/>
            <a:ext cx="663388" cy="923330"/>
          </a:xfrm>
          <a:prstGeom prst="rect">
            <a:avLst/>
          </a:prstGeom>
          <a:noFill/>
        </p:spPr>
        <p:txBody>
          <a:bodyPr wrap="square" rtlCol="0">
            <a:spAutoFit/>
          </a:bodyPr>
          <a:lstStyle/>
          <a:p>
            <a:pPr algn="ctr"/>
            <a:r>
              <a:rPr lang="en-US" sz="5400" b="1">
                <a:solidFill>
                  <a:schemeClr val="bg1"/>
                </a:solidFill>
                <a:latin typeface="Gentona Book" pitchFamily="2" charset="77"/>
              </a:rPr>
              <a:t>1</a:t>
            </a:r>
          </a:p>
        </p:txBody>
      </p:sp>
      <p:sp>
        <p:nvSpPr>
          <p:cNvPr id="12" name="TextBox 11">
            <a:extLst>
              <a:ext uri="{FF2B5EF4-FFF2-40B4-BE49-F238E27FC236}">
                <a16:creationId xmlns:a16="http://schemas.microsoft.com/office/drawing/2014/main" id="{B355AE8E-8592-B3C4-2944-F388616964B3}"/>
              </a:ext>
            </a:extLst>
          </p:cNvPr>
          <p:cNvSpPr txBox="1"/>
          <p:nvPr/>
        </p:nvSpPr>
        <p:spPr>
          <a:xfrm>
            <a:off x="6348860" y="2535488"/>
            <a:ext cx="663388" cy="923330"/>
          </a:xfrm>
          <a:prstGeom prst="rect">
            <a:avLst/>
          </a:prstGeom>
          <a:noFill/>
        </p:spPr>
        <p:txBody>
          <a:bodyPr wrap="square" rtlCol="0">
            <a:spAutoFit/>
          </a:bodyPr>
          <a:lstStyle/>
          <a:p>
            <a:pPr algn="ctr"/>
            <a:r>
              <a:rPr lang="en-US" sz="5400" b="1">
                <a:solidFill>
                  <a:schemeClr val="bg1"/>
                </a:solidFill>
                <a:latin typeface="Gentona Book" pitchFamily="2" charset="77"/>
              </a:rPr>
              <a:t>2</a:t>
            </a:r>
          </a:p>
        </p:txBody>
      </p:sp>
      <p:sp>
        <p:nvSpPr>
          <p:cNvPr id="13" name="TextBox 12">
            <a:extLst>
              <a:ext uri="{FF2B5EF4-FFF2-40B4-BE49-F238E27FC236}">
                <a16:creationId xmlns:a16="http://schemas.microsoft.com/office/drawing/2014/main" id="{C903D349-FC74-0F33-BC58-550104214DD1}"/>
              </a:ext>
            </a:extLst>
          </p:cNvPr>
          <p:cNvSpPr txBox="1"/>
          <p:nvPr/>
        </p:nvSpPr>
        <p:spPr>
          <a:xfrm>
            <a:off x="5168495" y="3543608"/>
            <a:ext cx="663388" cy="923330"/>
          </a:xfrm>
          <a:prstGeom prst="rect">
            <a:avLst/>
          </a:prstGeom>
          <a:noFill/>
        </p:spPr>
        <p:txBody>
          <a:bodyPr wrap="square" rtlCol="0">
            <a:spAutoFit/>
          </a:bodyPr>
          <a:lstStyle/>
          <a:p>
            <a:pPr algn="ctr"/>
            <a:r>
              <a:rPr lang="en-US" sz="5400" b="1">
                <a:solidFill>
                  <a:schemeClr val="bg1"/>
                </a:solidFill>
                <a:latin typeface="Gentona Book" pitchFamily="2" charset="77"/>
              </a:rPr>
              <a:t>3</a:t>
            </a:r>
          </a:p>
        </p:txBody>
      </p:sp>
      <p:sp>
        <p:nvSpPr>
          <p:cNvPr id="14" name="TextBox 13">
            <a:extLst>
              <a:ext uri="{FF2B5EF4-FFF2-40B4-BE49-F238E27FC236}">
                <a16:creationId xmlns:a16="http://schemas.microsoft.com/office/drawing/2014/main" id="{D0A58C75-F46C-2B20-6BF5-C2BF016370AA}"/>
              </a:ext>
            </a:extLst>
          </p:cNvPr>
          <p:cNvSpPr txBox="1"/>
          <p:nvPr/>
        </p:nvSpPr>
        <p:spPr>
          <a:xfrm>
            <a:off x="6357828" y="3530567"/>
            <a:ext cx="663388" cy="923330"/>
          </a:xfrm>
          <a:prstGeom prst="rect">
            <a:avLst/>
          </a:prstGeom>
          <a:noFill/>
        </p:spPr>
        <p:txBody>
          <a:bodyPr wrap="square" rtlCol="0">
            <a:spAutoFit/>
          </a:bodyPr>
          <a:lstStyle/>
          <a:p>
            <a:pPr algn="ctr"/>
            <a:r>
              <a:rPr lang="en-US" sz="5400" b="1">
                <a:solidFill>
                  <a:schemeClr val="bg1"/>
                </a:solidFill>
                <a:latin typeface="Gentona Book" pitchFamily="2" charset="77"/>
              </a:rPr>
              <a:t>4</a:t>
            </a:r>
          </a:p>
        </p:txBody>
      </p:sp>
      <p:sp>
        <p:nvSpPr>
          <p:cNvPr id="2" name="Rectangle 1">
            <a:extLst>
              <a:ext uri="{FF2B5EF4-FFF2-40B4-BE49-F238E27FC236}">
                <a16:creationId xmlns:a16="http://schemas.microsoft.com/office/drawing/2014/main" id="{CBB3A8F1-D67C-6E3B-3F57-091B44494A7C}"/>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D252103-AC0D-EF2F-FAFB-3E2B30E2E679}"/>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Text&#10;&#10;Description automatically generated with medium confidence">
            <a:extLst>
              <a:ext uri="{FF2B5EF4-FFF2-40B4-BE49-F238E27FC236}">
                <a16:creationId xmlns:a16="http://schemas.microsoft.com/office/drawing/2014/main" id="{C1D8A174-3CBB-6311-7FDF-C678333FEDD5}"/>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16" name="Rectangle 15">
            <a:extLst>
              <a:ext uri="{FF2B5EF4-FFF2-40B4-BE49-F238E27FC236}">
                <a16:creationId xmlns:a16="http://schemas.microsoft.com/office/drawing/2014/main" id="{12E8C174-BBFE-0202-49CE-FF3CDE56D293}"/>
              </a:ext>
            </a:extLst>
          </p:cNvPr>
          <p:cNvSpPr/>
          <p:nvPr userDrawn="1"/>
        </p:nvSpPr>
        <p:spPr>
          <a:xfrm>
            <a:off x="-268358" y="-25909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2">
            <a:extLst>
              <a:ext uri="{FF2B5EF4-FFF2-40B4-BE49-F238E27FC236}">
                <a16:creationId xmlns:a16="http://schemas.microsoft.com/office/drawing/2014/main" id="{48BA42E2-0A4C-71D7-8896-569BF23105C6}"/>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3575579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443BB4-8B9F-854A-01E6-DE7DA15D32E4}"/>
              </a:ext>
            </a:extLst>
          </p:cNvPr>
          <p:cNvSpPr txBox="1">
            <a:spLocks/>
          </p:cNvSpPr>
          <p:nvPr userDrawn="1"/>
        </p:nvSpPr>
        <p:spPr>
          <a:xfrm>
            <a:off x="838200" y="24223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latin typeface="Gentona Book" pitchFamily="2" charset="77"/>
                <a:ea typeface="Gotham Bold" charset="0"/>
                <a:cs typeface="Gotham Bold" charset="0"/>
              </a:rPr>
              <a:t>CEEDAR States</a:t>
            </a:r>
          </a:p>
        </p:txBody>
      </p:sp>
      <p:sp>
        <p:nvSpPr>
          <p:cNvPr id="5" name="Rectangle 4">
            <a:extLst>
              <a:ext uri="{FF2B5EF4-FFF2-40B4-BE49-F238E27FC236}">
                <a16:creationId xmlns:a16="http://schemas.microsoft.com/office/drawing/2014/main" id="{56F78CC8-C26E-3F58-6923-FE4DE2220DB3}"/>
              </a:ext>
            </a:extLst>
          </p:cNvPr>
          <p:cNvSpPr/>
          <p:nvPr userDrawn="1"/>
        </p:nvSpPr>
        <p:spPr>
          <a:xfrm>
            <a:off x="7113" y="6173183"/>
            <a:ext cx="12184888" cy="661274"/>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99BCE18-572A-BEC9-F4F3-82A5CE3BAD2B}"/>
              </a:ext>
            </a:extLst>
          </p:cNvPr>
          <p:cNvSpPr/>
          <p:nvPr userDrawn="1"/>
        </p:nvSpPr>
        <p:spPr>
          <a:xfrm>
            <a:off x="7113" y="5910559"/>
            <a:ext cx="12184888" cy="249828"/>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with medium confidence">
            <a:extLst>
              <a:ext uri="{FF2B5EF4-FFF2-40B4-BE49-F238E27FC236}">
                <a16:creationId xmlns:a16="http://schemas.microsoft.com/office/drawing/2014/main" id="{5D366B5D-7716-2906-1F02-D05E47F26F15}"/>
              </a:ext>
            </a:extLst>
          </p:cNvPr>
          <p:cNvPicPr>
            <a:picLocks noChangeAspect="1"/>
          </p:cNvPicPr>
          <p:nvPr userDrawn="1"/>
        </p:nvPicPr>
        <p:blipFill>
          <a:blip r:embed="rId2"/>
          <a:stretch>
            <a:fillRect/>
          </a:stretch>
        </p:blipFill>
        <p:spPr>
          <a:xfrm>
            <a:off x="82540" y="6275922"/>
            <a:ext cx="2194017" cy="455795"/>
          </a:xfrm>
          <a:prstGeom prst="rect">
            <a:avLst/>
          </a:prstGeom>
        </p:spPr>
      </p:pic>
      <p:sp>
        <p:nvSpPr>
          <p:cNvPr id="8" name="Title 12">
            <a:extLst>
              <a:ext uri="{FF2B5EF4-FFF2-40B4-BE49-F238E27FC236}">
                <a16:creationId xmlns:a16="http://schemas.microsoft.com/office/drawing/2014/main" id="{D5EFDA3E-3693-7429-9BB1-AE8B98807F86}"/>
              </a:ext>
            </a:extLst>
          </p:cNvPr>
          <p:cNvSpPr txBox="1">
            <a:spLocks/>
          </p:cNvSpPr>
          <p:nvPr userDrawn="1"/>
        </p:nvSpPr>
        <p:spPr>
          <a:xfrm>
            <a:off x="9915443" y="6334653"/>
            <a:ext cx="2194017" cy="499803"/>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pic>
        <p:nvPicPr>
          <p:cNvPr id="2" name="Picture 1" descr="A map of the united states&#10;&#10;Description automatically generated">
            <a:extLst>
              <a:ext uri="{FF2B5EF4-FFF2-40B4-BE49-F238E27FC236}">
                <a16:creationId xmlns:a16="http://schemas.microsoft.com/office/drawing/2014/main" id="{F71B8803-A915-C19F-42EB-7A39C6DD96FE}"/>
              </a:ext>
            </a:extLst>
          </p:cNvPr>
          <p:cNvPicPr>
            <a:picLocks noChangeAspect="1"/>
          </p:cNvPicPr>
          <p:nvPr userDrawn="1"/>
        </p:nvPicPr>
        <p:blipFill>
          <a:blip r:embed="rId3"/>
          <a:stretch>
            <a:fillRect/>
          </a:stretch>
        </p:blipFill>
        <p:spPr>
          <a:xfrm>
            <a:off x="2406339" y="868375"/>
            <a:ext cx="7379322" cy="5121249"/>
          </a:xfrm>
          <a:prstGeom prst="rect">
            <a:avLst/>
          </a:prstGeom>
        </p:spPr>
      </p:pic>
    </p:spTree>
    <p:extLst>
      <p:ext uri="{BB962C8B-B14F-4D97-AF65-F5344CB8AC3E}">
        <p14:creationId xmlns:p14="http://schemas.microsoft.com/office/powerpoint/2010/main" val="282053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AutoShape 6" descr="Image preview">
            <a:extLst>
              <a:ext uri="{FF2B5EF4-FFF2-40B4-BE49-F238E27FC236}">
                <a16:creationId xmlns:a16="http://schemas.microsoft.com/office/drawing/2014/main" id="{C9D57BD6-38F1-37C5-4EC9-885D97B6CA86}"/>
              </a:ext>
            </a:extLst>
          </p:cNvPr>
          <p:cNvSpPr>
            <a:spLocks noChangeAspect="1" noChangeArrowheads="1"/>
          </p:cNvSpPr>
          <p:nvPr userDrawn="1"/>
        </p:nvSpPr>
        <p:spPr bwMode="auto">
          <a:xfrm>
            <a:off x="5968474" y="2922340"/>
            <a:ext cx="279925" cy="279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Image preview">
            <a:extLst>
              <a:ext uri="{FF2B5EF4-FFF2-40B4-BE49-F238E27FC236}">
                <a16:creationId xmlns:a16="http://schemas.microsoft.com/office/drawing/2014/main" id="{C85A6DF5-8105-B7D6-7340-063DCAD61803}"/>
              </a:ext>
            </a:extLst>
          </p:cNvPr>
          <p:cNvSpPr>
            <a:spLocks noChangeAspect="1" noChangeArrowheads="1"/>
          </p:cNvSpPr>
          <p:nvPr userDrawn="1"/>
        </p:nvSpPr>
        <p:spPr bwMode="auto">
          <a:xfrm>
            <a:off x="6120874" y="3074740"/>
            <a:ext cx="279925" cy="279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Image preview">
            <a:extLst>
              <a:ext uri="{FF2B5EF4-FFF2-40B4-BE49-F238E27FC236}">
                <a16:creationId xmlns:a16="http://schemas.microsoft.com/office/drawing/2014/main" id="{1271D83F-95B6-F6DA-E57B-166C56C9B15F}"/>
              </a:ext>
            </a:extLst>
          </p:cNvPr>
          <p:cNvSpPr>
            <a:spLocks noChangeAspect="1" noChangeArrowheads="1"/>
          </p:cNvSpPr>
          <p:nvPr userDrawn="1"/>
        </p:nvSpPr>
        <p:spPr bwMode="auto">
          <a:xfrm>
            <a:off x="6273274" y="3227140"/>
            <a:ext cx="279925" cy="279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1D404A7E-AD0E-A343-03B6-087C3435ED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9557" y="443586"/>
            <a:ext cx="5031402" cy="5017150"/>
          </a:xfrm>
          <a:prstGeom prst="rect">
            <a:avLst/>
          </a:prstGeom>
        </p:spPr>
      </p:pic>
      <p:sp>
        <p:nvSpPr>
          <p:cNvPr id="7" name="TextBox 6">
            <a:extLst>
              <a:ext uri="{FF2B5EF4-FFF2-40B4-BE49-F238E27FC236}">
                <a16:creationId xmlns:a16="http://schemas.microsoft.com/office/drawing/2014/main" id="{24A3A870-E821-79AF-F566-C8756131E9C7}"/>
              </a:ext>
            </a:extLst>
          </p:cNvPr>
          <p:cNvSpPr txBox="1"/>
          <p:nvPr userDrawn="1"/>
        </p:nvSpPr>
        <p:spPr>
          <a:xfrm>
            <a:off x="3647423" y="2889930"/>
            <a:ext cx="2012089" cy="369332"/>
          </a:xfrm>
          <a:prstGeom prst="rect">
            <a:avLst/>
          </a:prstGeom>
          <a:noFill/>
        </p:spPr>
        <p:txBody>
          <a:bodyPr wrap="square" rtlCol="0">
            <a:spAutoFit/>
          </a:bodyPr>
          <a:lstStyle/>
          <a:p>
            <a:r>
              <a:rPr lang="en-US" b="1">
                <a:solidFill>
                  <a:schemeClr val="tx1">
                    <a:lumMod val="85000"/>
                    <a:lumOff val="15000"/>
                  </a:schemeClr>
                </a:solidFill>
                <a:latin typeface="Gentona Book" pitchFamily="2" charset="77"/>
              </a:rPr>
              <a:t>Melinda </a:t>
            </a:r>
            <a:r>
              <a:rPr lang="en-US" b="1" err="1">
                <a:solidFill>
                  <a:schemeClr val="tx1">
                    <a:lumMod val="85000"/>
                    <a:lumOff val="15000"/>
                  </a:schemeClr>
                </a:solidFill>
                <a:latin typeface="Gentona Book" pitchFamily="2" charset="77"/>
              </a:rPr>
              <a:t>Leko</a:t>
            </a:r>
            <a:endParaRPr lang="en-US" b="1">
              <a:solidFill>
                <a:schemeClr val="tx1">
                  <a:lumMod val="85000"/>
                  <a:lumOff val="15000"/>
                </a:schemeClr>
              </a:solidFill>
              <a:latin typeface="Gentona Book" pitchFamily="2" charset="77"/>
            </a:endParaRPr>
          </a:p>
        </p:txBody>
      </p:sp>
      <p:sp>
        <p:nvSpPr>
          <p:cNvPr id="8" name="Rectangle 7">
            <a:extLst>
              <a:ext uri="{FF2B5EF4-FFF2-40B4-BE49-F238E27FC236}">
                <a16:creationId xmlns:a16="http://schemas.microsoft.com/office/drawing/2014/main" id="{01C9A7C9-3E0F-CD5F-61D5-2259749A36DA}"/>
              </a:ext>
            </a:extLst>
          </p:cNvPr>
          <p:cNvSpPr/>
          <p:nvPr userDrawn="1"/>
        </p:nvSpPr>
        <p:spPr>
          <a:xfrm>
            <a:off x="3870730" y="3193852"/>
            <a:ext cx="1796534" cy="276999"/>
          </a:xfrm>
          <a:prstGeom prst="rect">
            <a:avLst/>
          </a:prstGeom>
        </p:spPr>
        <p:txBody>
          <a:bodyPr wrap="square">
            <a:spAutoFit/>
          </a:bodyPr>
          <a:lstStyle/>
          <a:p>
            <a:r>
              <a:rPr lang="en-US" sz="1200">
                <a:effectLst>
                  <a:outerShdw blurRad="38100" dist="38100" dir="2700000" algn="tl">
                    <a:srgbClr val="000000">
                      <a:alpha val="43137"/>
                    </a:srgbClr>
                  </a:outerShdw>
                </a:effectLst>
                <a:latin typeface="+mj-lt"/>
              </a:rPr>
              <a:t>Co-Director (UF)</a:t>
            </a:r>
          </a:p>
        </p:txBody>
      </p:sp>
      <p:sp>
        <p:nvSpPr>
          <p:cNvPr id="9" name="Rectangle 8">
            <a:extLst>
              <a:ext uri="{FF2B5EF4-FFF2-40B4-BE49-F238E27FC236}">
                <a16:creationId xmlns:a16="http://schemas.microsoft.com/office/drawing/2014/main" id="{24940B8C-B8ED-A0C8-C927-56046BAB8581}"/>
              </a:ext>
            </a:extLst>
          </p:cNvPr>
          <p:cNvSpPr/>
          <p:nvPr userDrawn="1"/>
        </p:nvSpPr>
        <p:spPr>
          <a:xfrm>
            <a:off x="3367502" y="3470673"/>
            <a:ext cx="2211887" cy="415498"/>
          </a:xfrm>
          <a:prstGeom prst="rect">
            <a:avLst/>
          </a:prstGeom>
        </p:spPr>
        <p:txBody>
          <a:bodyPr wrap="square">
            <a:spAutoFit/>
          </a:bodyPr>
          <a:lstStyle/>
          <a:p>
            <a:pPr algn="ctr"/>
            <a:r>
              <a:rPr lang="en-US" sz="1050">
                <a:effectLst>
                  <a:outerShdw blurRad="38100" dist="38100" dir="2700000" algn="tl">
                    <a:srgbClr val="000000">
                      <a:alpha val="43137"/>
                    </a:srgbClr>
                  </a:outerShdw>
                </a:effectLst>
                <a:latin typeface="+mj-lt"/>
              </a:rPr>
              <a:t>Activity 2: Universal TA</a:t>
            </a:r>
          </a:p>
          <a:p>
            <a:pPr algn="ctr"/>
            <a:r>
              <a:rPr lang="en-US" sz="1050">
                <a:effectLst>
                  <a:outerShdw blurRad="38100" dist="38100" dir="2700000" algn="tl">
                    <a:srgbClr val="000000">
                      <a:alpha val="43137"/>
                    </a:srgbClr>
                  </a:outerShdw>
                </a:effectLst>
                <a:latin typeface="+mj-lt"/>
              </a:rPr>
              <a:t>  Evaluation </a:t>
            </a:r>
          </a:p>
        </p:txBody>
      </p:sp>
      <p:sp>
        <p:nvSpPr>
          <p:cNvPr id="10" name="Freeform 9">
            <a:extLst>
              <a:ext uri="{FF2B5EF4-FFF2-40B4-BE49-F238E27FC236}">
                <a16:creationId xmlns:a16="http://schemas.microsoft.com/office/drawing/2014/main" id="{1CD440F4-4D5A-1694-5CAF-4B676BDF6A5D}"/>
              </a:ext>
            </a:extLst>
          </p:cNvPr>
          <p:cNvSpPr>
            <a:spLocks/>
          </p:cNvSpPr>
          <p:nvPr userDrawn="1"/>
        </p:nvSpPr>
        <p:spPr bwMode="auto">
          <a:xfrm>
            <a:off x="3783844" y="446971"/>
            <a:ext cx="2316095" cy="2131120"/>
          </a:xfrm>
          <a:custGeom>
            <a:avLst/>
            <a:gdLst>
              <a:gd name="connsiteX0" fmla="*/ 2068513 w 2068513"/>
              <a:gd name="connsiteY0" fmla="*/ 0 h 1903311"/>
              <a:gd name="connsiteX1" fmla="*/ 2068513 w 2068513"/>
              <a:gd name="connsiteY1" fmla="*/ 1291861 h 1903311"/>
              <a:gd name="connsiteX2" fmla="*/ 1228094 w 2068513"/>
              <a:gd name="connsiteY2" fmla="*/ 1903311 h 1903311"/>
              <a:gd name="connsiteX3" fmla="*/ 0 w 2068513"/>
              <a:gd name="connsiteY3" fmla="*/ 1504157 h 1903311"/>
              <a:gd name="connsiteX4" fmla="*/ 29369 w 2068513"/>
              <a:gd name="connsiteY4" fmla="*/ 1420019 h 1903311"/>
              <a:gd name="connsiteX5" fmla="*/ 61119 w 2068513"/>
              <a:gd name="connsiteY5" fmla="*/ 1339850 h 1903311"/>
              <a:gd name="connsiteX6" fmla="*/ 96044 w 2068513"/>
              <a:gd name="connsiteY6" fmla="*/ 1258888 h 1903311"/>
              <a:gd name="connsiteX7" fmla="*/ 132556 w 2068513"/>
              <a:gd name="connsiteY7" fmla="*/ 1181100 h 1903311"/>
              <a:gd name="connsiteX8" fmla="*/ 173831 w 2068513"/>
              <a:gd name="connsiteY8" fmla="*/ 1106488 h 1903311"/>
              <a:gd name="connsiteX9" fmla="*/ 218281 w 2068513"/>
              <a:gd name="connsiteY9" fmla="*/ 1031875 h 1903311"/>
              <a:gd name="connsiteX10" fmla="*/ 264319 w 2068513"/>
              <a:gd name="connsiteY10" fmla="*/ 960438 h 1903311"/>
              <a:gd name="connsiteX11" fmla="*/ 312738 w 2068513"/>
              <a:gd name="connsiteY11" fmla="*/ 889794 h 1903311"/>
              <a:gd name="connsiteX12" fmla="*/ 364331 w 2068513"/>
              <a:gd name="connsiteY12" fmla="*/ 823119 h 1903311"/>
              <a:gd name="connsiteX13" fmla="*/ 419100 w 2068513"/>
              <a:gd name="connsiteY13" fmla="*/ 757238 h 1903311"/>
              <a:gd name="connsiteX14" fmla="*/ 475457 w 2068513"/>
              <a:gd name="connsiteY14" fmla="*/ 695325 h 1903311"/>
              <a:gd name="connsiteX15" fmla="*/ 533400 w 2068513"/>
              <a:gd name="connsiteY15" fmla="*/ 634206 h 1903311"/>
              <a:gd name="connsiteX16" fmla="*/ 594519 w 2068513"/>
              <a:gd name="connsiteY16" fmla="*/ 576263 h 1903311"/>
              <a:gd name="connsiteX17" fmla="*/ 657225 w 2068513"/>
              <a:gd name="connsiteY17" fmla="*/ 519906 h 1903311"/>
              <a:gd name="connsiteX18" fmla="*/ 722313 w 2068513"/>
              <a:gd name="connsiteY18" fmla="*/ 466725 h 1903311"/>
              <a:gd name="connsiteX19" fmla="*/ 789782 w 2068513"/>
              <a:gd name="connsiteY19" fmla="*/ 415925 h 1903311"/>
              <a:gd name="connsiteX20" fmla="*/ 859632 w 2068513"/>
              <a:gd name="connsiteY20" fmla="*/ 367506 h 1903311"/>
              <a:gd name="connsiteX21" fmla="*/ 930275 w 2068513"/>
              <a:gd name="connsiteY21" fmla="*/ 321469 h 1903311"/>
              <a:gd name="connsiteX22" fmla="*/ 1003300 w 2068513"/>
              <a:gd name="connsiteY22" fmla="*/ 278606 h 1903311"/>
              <a:gd name="connsiteX23" fmla="*/ 1076325 w 2068513"/>
              <a:gd name="connsiteY23" fmla="*/ 238919 h 1903311"/>
              <a:gd name="connsiteX24" fmla="*/ 1152525 w 2068513"/>
              <a:gd name="connsiteY24" fmla="*/ 202406 h 1903311"/>
              <a:gd name="connsiteX25" fmla="*/ 1230313 w 2068513"/>
              <a:gd name="connsiteY25" fmla="*/ 167481 h 1903311"/>
              <a:gd name="connsiteX26" fmla="*/ 1309688 w 2068513"/>
              <a:gd name="connsiteY26" fmla="*/ 137319 h 1903311"/>
              <a:gd name="connsiteX27" fmla="*/ 1389063 w 2068513"/>
              <a:gd name="connsiteY27" fmla="*/ 109538 h 1903311"/>
              <a:gd name="connsiteX28" fmla="*/ 1470819 w 2068513"/>
              <a:gd name="connsiteY28" fmla="*/ 84138 h 1903311"/>
              <a:gd name="connsiteX29" fmla="*/ 1553369 w 2068513"/>
              <a:gd name="connsiteY29" fmla="*/ 62706 h 1903311"/>
              <a:gd name="connsiteX30" fmla="*/ 1637507 w 2068513"/>
              <a:gd name="connsiteY30" fmla="*/ 42863 h 1903311"/>
              <a:gd name="connsiteX31" fmla="*/ 1720851 w 2068513"/>
              <a:gd name="connsiteY31" fmla="*/ 27781 h 1903311"/>
              <a:gd name="connsiteX32" fmla="*/ 1808163 w 2068513"/>
              <a:gd name="connsiteY32" fmla="*/ 15081 h 1903311"/>
              <a:gd name="connsiteX33" fmla="*/ 1893094 w 2068513"/>
              <a:gd name="connsiteY33" fmla="*/ 7938 h 1903311"/>
              <a:gd name="connsiteX34" fmla="*/ 1981994 w 2068513"/>
              <a:gd name="connsiteY34" fmla="*/ 1588 h 190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68513" h="1903311">
                <a:moveTo>
                  <a:pt x="2068513" y="0"/>
                </a:moveTo>
                <a:lnTo>
                  <a:pt x="2068513" y="1291861"/>
                </a:lnTo>
                <a:lnTo>
                  <a:pt x="1228094" y="1903311"/>
                </a:lnTo>
                <a:lnTo>
                  <a:pt x="0" y="1504157"/>
                </a:lnTo>
                <a:lnTo>
                  <a:pt x="29369" y="1420019"/>
                </a:lnTo>
                <a:lnTo>
                  <a:pt x="61119" y="1339850"/>
                </a:lnTo>
                <a:lnTo>
                  <a:pt x="96044" y="1258888"/>
                </a:lnTo>
                <a:lnTo>
                  <a:pt x="132556" y="1181100"/>
                </a:lnTo>
                <a:lnTo>
                  <a:pt x="173831" y="1106488"/>
                </a:lnTo>
                <a:lnTo>
                  <a:pt x="218281" y="1031875"/>
                </a:lnTo>
                <a:lnTo>
                  <a:pt x="264319" y="960438"/>
                </a:lnTo>
                <a:lnTo>
                  <a:pt x="312738" y="889794"/>
                </a:lnTo>
                <a:lnTo>
                  <a:pt x="364331" y="823119"/>
                </a:lnTo>
                <a:lnTo>
                  <a:pt x="419100" y="757238"/>
                </a:lnTo>
                <a:lnTo>
                  <a:pt x="475457" y="695325"/>
                </a:lnTo>
                <a:lnTo>
                  <a:pt x="533400" y="634206"/>
                </a:lnTo>
                <a:lnTo>
                  <a:pt x="594519" y="576263"/>
                </a:lnTo>
                <a:lnTo>
                  <a:pt x="657225" y="519906"/>
                </a:lnTo>
                <a:lnTo>
                  <a:pt x="722313" y="466725"/>
                </a:lnTo>
                <a:lnTo>
                  <a:pt x="789782" y="415925"/>
                </a:lnTo>
                <a:lnTo>
                  <a:pt x="859632" y="367506"/>
                </a:lnTo>
                <a:lnTo>
                  <a:pt x="930275" y="321469"/>
                </a:lnTo>
                <a:lnTo>
                  <a:pt x="1003300" y="278606"/>
                </a:lnTo>
                <a:lnTo>
                  <a:pt x="1076325" y="238919"/>
                </a:lnTo>
                <a:lnTo>
                  <a:pt x="1152525" y="202406"/>
                </a:lnTo>
                <a:lnTo>
                  <a:pt x="1230313" y="167481"/>
                </a:lnTo>
                <a:lnTo>
                  <a:pt x="1309688" y="137319"/>
                </a:lnTo>
                <a:lnTo>
                  <a:pt x="1389063" y="109538"/>
                </a:lnTo>
                <a:lnTo>
                  <a:pt x="1470819" y="84138"/>
                </a:lnTo>
                <a:lnTo>
                  <a:pt x="1553369" y="62706"/>
                </a:lnTo>
                <a:lnTo>
                  <a:pt x="1637507" y="42863"/>
                </a:lnTo>
                <a:lnTo>
                  <a:pt x="1720851" y="27781"/>
                </a:lnTo>
                <a:lnTo>
                  <a:pt x="1808163" y="15081"/>
                </a:lnTo>
                <a:lnTo>
                  <a:pt x="1893094" y="7938"/>
                </a:lnTo>
                <a:lnTo>
                  <a:pt x="1981994" y="1588"/>
                </a:lnTo>
                <a:close/>
              </a:path>
            </a:pathLst>
          </a:custGeom>
          <a:solidFill>
            <a:srgbClr val="8BB2D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 name="TextBox 10">
            <a:extLst>
              <a:ext uri="{FF2B5EF4-FFF2-40B4-BE49-F238E27FC236}">
                <a16:creationId xmlns:a16="http://schemas.microsoft.com/office/drawing/2014/main" id="{82A04028-9F8A-C5C7-3E8E-E3E20FD7E433}"/>
              </a:ext>
            </a:extLst>
          </p:cNvPr>
          <p:cNvSpPr txBox="1"/>
          <p:nvPr userDrawn="1"/>
        </p:nvSpPr>
        <p:spPr>
          <a:xfrm>
            <a:off x="4344901" y="1096809"/>
            <a:ext cx="1994457" cy="369332"/>
          </a:xfrm>
          <a:prstGeom prst="rect">
            <a:avLst/>
          </a:prstGeom>
          <a:noFill/>
        </p:spPr>
        <p:txBody>
          <a:bodyPr wrap="square" rtlCol="0">
            <a:spAutoFit/>
          </a:bodyPr>
          <a:lstStyle/>
          <a:p>
            <a:r>
              <a:rPr lang="en-US" b="1">
                <a:solidFill>
                  <a:schemeClr val="tx1">
                    <a:lumMod val="85000"/>
                    <a:lumOff val="15000"/>
                  </a:schemeClr>
                </a:solidFill>
                <a:latin typeface="Gentona Book" pitchFamily="2" charset="77"/>
              </a:rPr>
              <a:t>Erica McCray</a:t>
            </a:r>
          </a:p>
        </p:txBody>
      </p:sp>
      <p:sp>
        <p:nvSpPr>
          <p:cNvPr id="12" name="Rectangle 11">
            <a:extLst>
              <a:ext uri="{FF2B5EF4-FFF2-40B4-BE49-F238E27FC236}">
                <a16:creationId xmlns:a16="http://schemas.microsoft.com/office/drawing/2014/main" id="{E9803119-9EEA-45CC-E50C-6BE00763E918}"/>
              </a:ext>
            </a:extLst>
          </p:cNvPr>
          <p:cNvSpPr/>
          <p:nvPr userDrawn="1"/>
        </p:nvSpPr>
        <p:spPr>
          <a:xfrm>
            <a:off x="4325878" y="1398387"/>
            <a:ext cx="2081750" cy="276999"/>
          </a:xfrm>
          <a:prstGeom prst="rect">
            <a:avLst/>
          </a:prstGeom>
        </p:spPr>
        <p:txBody>
          <a:bodyPr wrap="square">
            <a:spAutoFit/>
          </a:bodyPr>
          <a:lstStyle/>
          <a:p>
            <a:r>
              <a:rPr lang="en-US" sz="1200">
                <a:effectLst>
                  <a:outerShdw blurRad="38100" dist="38100" dir="2700000" algn="tl">
                    <a:srgbClr val="000000">
                      <a:alpha val="43137"/>
                    </a:srgbClr>
                  </a:outerShdw>
                </a:effectLst>
                <a:latin typeface="+mj-lt"/>
              </a:rPr>
              <a:t>Executive-Director (UF)</a:t>
            </a:r>
          </a:p>
        </p:txBody>
      </p:sp>
      <p:sp>
        <p:nvSpPr>
          <p:cNvPr id="13" name="Rectangle 12">
            <a:extLst>
              <a:ext uri="{FF2B5EF4-FFF2-40B4-BE49-F238E27FC236}">
                <a16:creationId xmlns:a16="http://schemas.microsoft.com/office/drawing/2014/main" id="{E945A6ED-2C35-515E-9BF5-EAD43D05F7CC}"/>
              </a:ext>
            </a:extLst>
          </p:cNvPr>
          <p:cNvSpPr/>
          <p:nvPr userDrawn="1"/>
        </p:nvSpPr>
        <p:spPr>
          <a:xfrm>
            <a:off x="4303690" y="1686561"/>
            <a:ext cx="1615833" cy="415498"/>
          </a:xfrm>
          <a:prstGeom prst="rect">
            <a:avLst/>
          </a:prstGeom>
        </p:spPr>
        <p:txBody>
          <a:bodyPr wrap="square">
            <a:spAutoFit/>
          </a:bodyPr>
          <a:lstStyle/>
          <a:p>
            <a:pPr algn="ctr"/>
            <a:r>
              <a:rPr lang="en-US" sz="1050">
                <a:effectLst>
                  <a:outerShdw blurRad="38100" dist="38100" dir="2700000" algn="tl">
                    <a:srgbClr val="000000">
                      <a:alpha val="43137"/>
                    </a:srgbClr>
                  </a:outerShdw>
                </a:effectLst>
                <a:latin typeface="+mj-lt"/>
              </a:rPr>
              <a:t>Activity 5:  Coordination and Alignment</a:t>
            </a:r>
          </a:p>
        </p:txBody>
      </p:sp>
      <p:sp>
        <p:nvSpPr>
          <p:cNvPr id="14" name="Freeform 13">
            <a:extLst>
              <a:ext uri="{FF2B5EF4-FFF2-40B4-BE49-F238E27FC236}">
                <a16:creationId xmlns:a16="http://schemas.microsoft.com/office/drawing/2014/main" id="{C80C22E1-F4FB-2C84-0B3F-888429626994}"/>
              </a:ext>
            </a:extLst>
          </p:cNvPr>
          <p:cNvSpPr>
            <a:spLocks/>
          </p:cNvSpPr>
          <p:nvPr userDrawn="1"/>
        </p:nvSpPr>
        <p:spPr bwMode="auto">
          <a:xfrm>
            <a:off x="6178656" y="450212"/>
            <a:ext cx="2316095" cy="2130132"/>
          </a:xfrm>
          <a:custGeom>
            <a:avLst/>
            <a:gdLst>
              <a:gd name="connsiteX0" fmla="*/ 0 w 2070100"/>
              <a:gd name="connsiteY0" fmla="*/ 0 h 1903889"/>
              <a:gd name="connsiteX1" fmla="*/ 88106 w 2070100"/>
              <a:gd name="connsiteY1" fmla="*/ 1588 h 1903889"/>
              <a:gd name="connsiteX2" fmla="*/ 175419 w 2070100"/>
              <a:gd name="connsiteY2" fmla="*/ 7938 h 1903889"/>
              <a:gd name="connsiteX3" fmla="*/ 261938 w 2070100"/>
              <a:gd name="connsiteY3" fmla="*/ 15081 h 1903889"/>
              <a:gd name="connsiteX4" fmla="*/ 347663 w 2070100"/>
              <a:gd name="connsiteY4" fmla="*/ 27781 h 1903889"/>
              <a:gd name="connsiteX5" fmla="*/ 432594 w 2070100"/>
              <a:gd name="connsiteY5" fmla="*/ 42863 h 1903889"/>
              <a:gd name="connsiteX6" fmla="*/ 515144 w 2070100"/>
              <a:gd name="connsiteY6" fmla="*/ 62706 h 1903889"/>
              <a:gd name="connsiteX7" fmla="*/ 599281 w 2070100"/>
              <a:gd name="connsiteY7" fmla="*/ 84138 h 1903889"/>
              <a:gd name="connsiteX8" fmla="*/ 679450 w 2070100"/>
              <a:gd name="connsiteY8" fmla="*/ 109538 h 1903889"/>
              <a:gd name="connsiteX9" fmla="*/ 760413 w 2070100"/>
              <a:gd name="connsiteY9" fmla="*/ 137319 h 1903889"/>
              <a:gd name="connsiteX10" fmla="*/ 838200 w 2070100"/>
              <a:gd name="connsiteY10" fmla="*/ 167481 h 1903889"/>
              <a:gd name="connsiteX11" fmla="*/ 915988 w 2070100"/>
              <a:gd name="connsiteY11" fmla="*/ 202406 h 1903889"/>
              <a:gd name="connsiteX12" fmla="*/ 992188 w 2070100"/>
              <a:gd name="connsiteY12" fmla="*/ 238919 h 1903889"/>
              <a:gd name="connsiteX13" fmla="*/ 1066800 w 2070100"/>
              <a:gd name="connsiteY13" fmla="*/ 278606 h 1903889"/>
              <a:gd name="connsiteX14" fmla="*/ 1138238 w 2070100"/>
              <a:gd name="connsiteY14" fmla="*/ 321469 h 1903889"/>
              <a:gd name="connsiteX15" fmla="*/ 1210469 w 2070100"/>
              <a:gd name="connsiteY15" fmla="*/ 367506 h 1903889"/>
              <a:gd name="connsiteX16" fmla="*/ 1278731 w 2070100"/>
              <a:gd name="connsiteY16" fmla="*/ 415925 h 1903889"/>
              <a:gd name="connsiteX17" fmla="*/ 1346200 w 2070100"/>
              <a:gd name="connsiteY17" fmla="*/ 466725 h 1903889"/>
              <a:gd name="connsiteX18" fmla="*/ 1411288 w 2070100"/>
              <a:gd name="connsiteY18" fmla="*/ 519906 h 1903889"/>
              <a:gd name="connsiteX19" fmla="*/ 1473994 w 2070100"/>
              <a:gd name="connsiteY19" fmla="*/ 576263 h 1903889"/>
              <a:gd name="connsiteX20" fmla="*/ 1535113 w 2070100"/>
              <a:gd name="connsiteY20" fmla="*/ 634206 h 1903889"/>
              <a:gd name="connsiteX21" fmla="*/ 1593850 w 2070100"/>
              <a:gd name="connsiteY21" fmla="*/ 695325 h 1903889"/>
              <a:gd name="connsiteX22" fmla="*/ 1651000 w 2070100"/>
              <a:gd name="connsiteY22" fmla="*/ 757238 h 1903889"/>
              <a:gd name="connsiteX23" fmla="*/ 1704181 w 2070100"/>
              <a:gd name="connsiteY23" fmla="*/ 823119 h 1903889"/>
              <a:gd name="connsiteX24" fmla="*/ 1755775 w 2070100"/>
              <a:gd name="connsiteY24" fmla="*/ 889794 h 1903889"/>
              <a:gd name="connsiteX25" fmla="*/ 1804194 w 2070100"/>
              <a:gd name="connsiteY25" fmla="*/ 960438 h 1903889"/>
              <a:gd name="connsiteX26" fmla="*/ 1850231 w 2070100"/>
              <a:gd name="connsiteY26" fmla="*/ 1031875 h 1903889"/>
              <a:gd name="connsiteX27" fmla="*/ 1894681 w 2070100"/>
              <a:gd name="connsiteY27" fmla="*/ 1106488 h 1903889"/>
              <a:gd name="connsiteX28" fmla="*/ 1935956 w 2070100"/>
              <a:gd name="connsiteY28" fmla="*/ 1181100 h 1903889"/>
              <a:gd name="connsiteX29" fmla="*/ 1974056 w 2070100"/>
              <a:gd name="connsiteY29" fmla="*/ 1258888 h 1903889"/>
              <a:gd name="connsiteX30" fmla="*/ 2008981 w 2070100"/>
              <a:gd name="connsiteY30" fmla="*/ 1339850 h 1903889"/>
              <a:gd name="connsiteX31" fmla="*/ 2040731 w 2070100"/>
              <a:gd name="connsiteY31" fmla="*/ 1420019 h 1903889"/>
              <a:gd name="connsiteX32" fmla="*/ 2070100 w 2070100"/>
              <a:gd name="connsiteY32" fmla="*/ 1504157 h 1903889"/>
              <a:gd name="connsiteX33" fmla="*/ 839284 w 2070100"/>
              <a:gd name="connsiteY33" fmla="*/ 1903889 h 1903889"/>
              <a:gd name="connsiteX34" fmla="*/ 0 w 2070100"/>
              <a:gd name="connsiteY34" fmla="*/ 1293264 h 190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70100" h="1903889">
                <a:moveTo>
                  <a:pt x="0" y="0"/>
                </a:moveTo>
                <a:lnTo>
                  <a:pt x="88106" y="1588"/>
                </a:lnTo>
                <a:lnTo>
                  <a:pt x="175419" y="7938"/>
                </a:lnTo>
                <a:lnTo>
                  <a:pt x="261938" y="15081"/>
                </a:lnTo>
                <a:lnTo>
                  <a:pt x="347663" y="27781"/>
                </a:lnTo>
                <a:lnTo>
                  <a:pt x="432594" y="42863"/>
                </a:lnTo>
                <a:lnTo>
                  <a:pt x="515144" y="62706"/>
                </a:lnTo>
                <a:lnTo>
                  <a:pt x="599281" y="84138"/>
                </a:lnTo>
                <a:lnTo>
                  <a:pt x="679450" y="109538"/>
                </a:lnTo>
                <a:lnTo>
                  <a:pt x="760413" y="137319"/>
                </a:lnTo>
                <a:lnTo>
                  <a:pt x="838200" y="167481"/>
                </a:lnTo>
                <a:lnTo>
                  <a:pt x="915988" y="202406"/>
                </a:lnTo>
                <a:lnTo>
                  <a:pt x="992188" y="238919"/>
                </a:lnTo>
                <a:lnTo>
                  <a:pt x="1066800" y="278606"/>
                </a:lnTo>
                <a:lnTo>
                  <a:pt x="1138238" y="321469"/>
                </a:lnTo>
                <a:lnTo>
                  <a:pt x="1210469" y="367506"/>
                </a:lnTo>
                <a:lnTo>
                  <a:pt x="1278731" y="415925"/>
                </a:lnTo>
                <a:lnTo>
                  <a:pt x="1346200" y="466725"/>
                </a:lnTo>
                <a:lnTo>
                  <a:pt x="1411288" y="519906"/>
                </a:lnTo>
                <a:lnTo>
                  <a:pt x="1473994" y="576263"/>
                </a:lnTo>
                <a:lnTo>
                  <a:pt x="1535113" y="634206"/>
                </a:lnTo>
                <a:lnTo>
                  <a:pt x="1593850" y="695325"/>
                </a:lnTo>
                <a:lnTo>
                  <a:pt x="1651000" y="757238"/>
                </a:lnTo>
                <a:lnTo>
                  <a:pt x="1704181" y="823119"/>
                </a:lnTo>
                <a:lnTo>
                  <a:pt x="1755775" y="889794"/>
                </a:lnTo>
                <a:lnTo>
                  <a:pt x="1804194" y="960438"/>
                </a:lnTo>
                <a:lnTo>
                  <a:pt x="1850231" y="1031875"/>
                </a:lnTo>
                <a:lnTo>
                  <a:pt x="1894681" y="1106488"/>
                </a:lnTo>
                <a:lnTo>
                  <a:pt x="1935956" y="1181100"/>
                </a:lnTo>
                <a:lnTo>
                  <a:pt x="1974056" y="1258888"/>
                </a:lnTo>
                <a:lnTo>
                  <a:pt x="2008981" y="1339850"/>
                </a:lnTo>
                <a:lnTo>
                  <a:pt x="2040731" y="1420019"/>
                </a:lnTo>
                <a:lnTo>
                  <a:pt x="2070100" y="1504157"/>
                </a:lnTo>
                <a:lnTo>
                  <a:pt x="839284" y="1903889"/>
                </a:lnTo>
                <a:lnTo>
                  <a:pt x="0" y="1293264"/>
                </a:lnTo>
                <a:close/>
              </a:path>
            </a:pathLst>
          </a:custGeom>
          <a:solidFill>
            <a:srgbClr val="BFBCC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5" name="TextBox 14">
            <a:extLst>
              <a:ext uri="{FF2B5EF4-FFF2-40B4-BE49-F238E27FC236}">
                <a16:creationId xmlns:a16="http://schemas.microsoft.com/office/drawing/2014/main" id="{CAD0D292-3DDE-1AFD-A8AC-02EAC28AC477}"/>
              </a:ext>
            </a:extLst>
          </p:cNvPr>
          <p:cNvSpPr txBox="1"/>
          <p:nvPr userDrawn="1"/>
        </p:nvSpPr>
        <p:spPr>
          <a:xfrm>
            <a:off x="6232327" y="953018"/>
            <a:ext cx="2058577" cy="369332"/>
          </a:xfrm>
          <a:prstGeom prst="rect">
            <a:avLst/>
          </a:prstGeom>
          <a:noFill/>
        </p:spPr>
        <p:txBody>
          <a:bodyPr wrap="square" rtlCol="0">
            <a:spAutoFit/>
          </a:bodyPr>
          <a:lstStyle/>
          <a:p>
            <a:r>
              <a:rPr lang="en-US" b="1">
                <a:solidFill>
                  <a:schemeClr val="tx1">
                    <a:lumMod val="85000"/>
                    <a:lumOff val="15000"/>
                  </a:schemeClr>
                </a:solidFill>
                <a:latin typeface="Gentona Book" pitchFamily="2" charset="77"/>
                <a:cs typeface="Times New Roman"/>
              </a:rPr>
              <a:t>Meg Kamman</a:t>
            </a:r>
            <a:endParaRPr lang="en-US" b="1">
              <a:solidFill>
                <a:schemeClr val="tx1">
                  <a:lumMod val="85000"/>
                  <a:lumOff val="15000"/>
                </a:schemeClr>
              </a:solidFill>
              <a:latin typeface="Gentona Book" pitchFamily="2" charset="77"/>
            </a:endParaRPr>
          </a:p>
        </p:txBody>
      </p:sp>
      <p:sp>
        <p:nvSpPr>
          <p:cNvPr id="16" name="Rectangle 15">
            <a:extLst>
              <a:ext uri="{FF2B5EF4-FFF2-40B4-BE49-F238E27FC236}">
                <a16:creationId xmlns:a16="http://schemas.microsoft.com/office/drawing/2014/main" id="{4CC1F883-EFFE-44B8-AC7A-FE6E4458EA2F}"/>
              </a:ext>
            </a:extLst>
          </p:cNvPr>
          <p:cNvSpPr/>
          <p:nvPr userDrawn="1"/>
        </p:nvSpPr>
        <p:spPr>
          <a:xfrm>
            <a:off x="6423932" y="1241707"/>
            <a:ext cx="1917192" cy="276999"/>
          </a:xfrm>
          <a:prstGeom prst="rect">
            <a:avLst/>
          </a:prstGeom>
        </p:spPr>
        <p:txBody>
          <a:bodyPr wrap="square">
            <a:spAutoFit/>
          </a:bodyPr>
          <a:lstStyle/>
          <a:p>
            <a:r>
              <a:rPr lang="en-US" sz="1200">
                <a:effectLst>
                  <a:outerShdw blurRad="38100" dist="38100" dir="2700000" algn="tl">
                    <a:srgbClr val="000000">
                      <a:alpha val="43137"/>
                    </a:srgbClr>
                  </a:outerShdw>
                </a:effectLst>
                <a:latin typeface="+mj-lt"/>
              </a:rPr>
              <a:t>Co-Director (UF)</a:t>
            </a:r>
            <a:endParaRPr lang="en-US" sz="1200">
              <a:solidFill>
                <a:schemeClr val="bg1"/>
              </a:solidFill>
              <a:effectLst>
                <a:outerShdw blurRad="38100" dist="38100" dir="2700000" algn="tl">
                  <a:srgbClr val="000000">
                    <a:alpha val="43137"/>
                  </a:srgbClr>
                </a:outerShdw>
              </a:effectLst>
              <a:latin typeface="+mj-lt"/>
            </a:endParaRPr>
          </a:p>
        </p:txBody>
      </p:sp>
      <p:sp>
        <p:nvSpPr>
          <p:cNvPr id="17" name="Rectangle 16">
            <a:extLst>
              <a:ext uri="{FF2B5EF4-FFF2-40B4-BE49-F238E27FC236}">
                <a16:creationId xmlns:a16="http://schemas.microsoft.com/office/drawing/2014/main" id="{449C4EA4-A340-5D15-ED43-BF0C982F56D3}"/>
              </a:ext>
            </a:extLst>
          </p:cNvPr>
          <p:cNvSpPr/>
          <p:nvPr userDrawn="1"/>
        </p:nvSpPr>
        <p:spPr>
          <a:xfrm>
            <a:off x="6260115" y="1505447"/>
            <a:ext cx="1917192" cy="707886"/>
          </a:xfrm>
          <a:prstGeom prst="rect">
            <a:avLst/>
          </a:prstGeom>
        </p:spPr>
        <p:txBody>
          <a:bodyPr wrap="square">
            <a:spAutoFit/>
          </a:bodyPr>
          <a:lstStyle/>
          <a:p>
            <a:pPr algn="ctr"/>
            <a:r>
              <a:rPr lang="en-US" sz="1000">
                <a:effectLst>
                  <a:outerShdw blurRad="38100" dist="38100" dir="2700000" algn="tl">
                    <a:srgbClr val="000000">
                      <a:alpha val="43137"/>
                    </a:srgbClr>
                  </a:outerShdw>
                </a:effectLst>
                <a:latin typeface="+mj-lt"/>
              </a:rPr>
              <a:t>Activity 1: TA Incubator</a:t>
            </a:r>
          </a:p>
          <a:p>
            <a:pPr algn="ctr"/>
            <a:r>
              <a:rPr lang="en-US" sz="1000">
                <a:effectLst>
                  <a:outerShdw blurRad="38100" dist="38100" dir="2700000" algn="tl">
                    <a:srgbClr val="000000">
                      <a:alpha val="43137"/>
                    </a:srgbClr>
                  </a:outerShdw>
                </a:effectLst>
                <a:latin typeface="+mj-lt"/>
              </a:rPr>
              <a:t>Activity 3: Targeted Prep</a:t>
            </a:r>
          </a:p>
          <a:p>
            <a:pPr algn="ctr"/>
            <a:r>
              <a:rPr lang="en-US" sz="1000">
                <a:effectLst>
                  <a:outerShdw blurRad="38100" dist="38100" dir="2700000" algn="tl">
                    <a:srgbClr val="000000">
                      <a:alpha val="43137"/>
                    </a:srgbClr>
                  </a:outerShdw>
                </a:effectLst>
                <a:latin typeface="+mj-lt"/>
              </a:rPr>
              <a:t>Activity 6: Cross-State Collaboration  </a:t>
            </a:r>
          </a:p>
        </p:txBody>
      </p:sp>
      <p:sp>
        <p:nvSpPr>
          <p:cNvPr id="18" name="Freeform 17">
            <a:extLst>
              <a:ext uri="{FF2B5EF4-FFF2-40B4-BE49-F238E27FC236}">
                <a16:creationId xmlns:a16="http://schemas.microsoft.com/office/drawing/2014/main" id="{4CB756AE-0FC9-47EE-5BDB-91690263532A}"/>
              </a:ext>
            </a:extLst>
          </p:cNvPr>
          <p:cNvSpPr>
            <a:spLocks/>
          </p:cNvSpPr>
          <p:nvPr userDrawn="1"/>
        </p:nvSpPr>
        <p:spPr bwMode="auto">
          <a:xfrm>
            <a:off x="6769329" y="2205320"/>
            <a:ext cx="1897134" cy="2792846"/>
          </a:xfrm>
          <a:custGeom>
            <a:avLst/>
            <a:gdLst>
              <a:gd name="connsiteX0" fmla="*/ 1545974 w 1653130"/>
              <a:gd name="connsiteY0" fmla="*/ 0 h 2433638"/>
              <a:gd name="connsiteX1" fmla="*/ 1572168 w 1653130"/>
              <a:gd name="connsiteY1" fmla="*/ 85697 h 2433638"/>
              <a:gd name="connsiteX2" fmla="*/ 1593599 w 1653130"/>
              <a:gd name="connsiteY2" fmla="*/ 169014 h 2433638"/>
              <a:gd name="connsiteX3" fmla="*/ 1613443 w 1653130"/>
              <a:gd name="connsiteY3" fmla="*/ 254711 h 2433638"/>
              <a:gd name="connsiteX4" fmla="*/ 1626936 w 1653130"/>
              <a:gd name="connsiteY4" fmla="*/ 339614 h 2433638"/>
              <a:gd name="connsiteX5" fmla="*/ 1639636 w 1653130"/>
              <a:gd name="connsiteY5" fmla="*/ 425312 h 2433638"/>
              <a:gd name="connsiteX6" fmla="*/ 1646780 w 1653130"/>
              <a:gd name="connsiteY6" fmla="*/ 510215 h 2433638"/>
              <a:gd name="connsiteX7" fmla="*/ 1651543 w 1653130"/>
              <a:gd name="connsiteY7" fmla="*/ 595912 h 2433638"/>
              <a:gd name="connsiteX8" fmla="*/ 1653130 w 1653130"/>
              <a:gd name="connsiteY8" fmla="*/ 681609 h 2433638"/>
              <a:gd name="connsiteX9" fmla="*/ 1651543 w 1653130"/>
              <a:gd name="connsiteY9" fmla="*/ 766513 h 2433638"/>
              <a:gd name="connsiteX10" fmla="*/ 1645193 w 1653130"/>
              <a:gd name="connsiteY10" fmla="*/ 850623 h 2433638"/>
              <a:gd name="connsiteX11" fmla="*/ 1638049 w 1653130"/>
              <a:gd name="connsiteY11" fmla="*/ 933939 h 2433638"/>
              <a:gd name="connsiteX12" fmla="*/ 1625349 w 1653130"/>
              <a:gd name="connsiteY12" fmla="*/ 1018050 h 2433638"/>
              <a:gd name="connsiteX13" fmla="*/ 1610268 w 1653130"/>
              <a:gd name="connsiteY13" fmla="*/ 1101366 h 2433638"/>
              <a:gd name="connsiteX14" fmla="*/ 1592011 w 1653130"/>
              <a:gd name="connsiteY14" fmla="*/ 1183889 h 2433638"/>
              <a:gd name="connsiteX15" fmla="*/ 1570580 w 1653130"/>
              <a:gd name="connsiteY15" fmla="*/ 1264825 h 2433638"/>
              <a:gd name="connsiteX16" fmla="*/ 1545974 w 1653130"/>
              <a:gd name="connsiteY16" fmla="*/ 1345762 h 2433638"/>
              <a:gd name="connsiteX17" fmla="*/ 1518986 w 1653130"/>
              <a:gd name="connsiteY17" fmla="*/ 1424317 h 2433638"/>
              <a:gd name="connsiteX18" fmla="*/ 1488030 w 1653130"/>
              <a:gd name="connsiteY18" fmla="*/ 1503666 h 2433638"/>
              <a:gd name="connsiteX19" fmla="*/ 1454693 w 1653130"/>
              <a:gd name="connsiteY19" fmla="*/ 1579841 h 2433638"/>
              <a:gd name="connsiteX20" fmla="*/ 1418180 w 1653130"/>
              <a:gd name="connsiteY20" fmla="*/ 1656017 h 2433638"/>
              <a:gd name="connsiteX21" fmla="*/ 1378493 w 1653130"/>
              <a:gd name="connsiteY21" fmla="*/ 1730605 h 2433638"/>
              <a:gd name="connsiteX22" fmla="*/ 1335630 w 1653130"/>
              <a:gd name="connsiteY22" fmla="*/ 1804400 h 2433638"/>
              <a:gd name="connsiteX23" fmla="*/ 1290386 w 1653130"/>
              <a:gd name="connsiteY23" fmla="*/ 1875814 h 2433638"/>
              <a:gd name="connsiteX24" fmla="*/ 1242761 w 1653130"/>
              <a:gd name="connsiteY24" fmla="*/ 1945641 h 2433638"/>
              <a:gd name="connsiteX25" fmla="*/ 1191168 w 1653130"/>
              <a:gd name="connsiteY25" fmla="*/ 2013088 h 2433638"/>
              <a:gd name="connsiteX26" fmla="*/ 1137986 w 1653130"/>
              <a:gd name="connsiteY26" fmla="*/ 2079741 h 2433638"/>
              <a:gd name="connsiteX27" fmla="*/ 1080043 w 1653130"/>
              <a:gd name="connsiteY27" fmla="*/ 2144014 h 2433638"/>
              <a:gd name="connsiteX28" fmla="*/ 1020511 w 1653130"/>
              <a:gd name="connsiteY28" fmla="*/ 2205906 h 2433638"/>
              <a:gd name="connsiteX29" fmla="*/ 959393 w 1653130"/>
              <a:gd name="connsiteY29" fmla="*/ 2265418 h 2433638"/>
              <a:gd name="connsiteX30" fmla="*/ 894305 w 1653130"/>
              <a:gd name="connsiteY30" fmla="*/ 2323343 h 2433638"/>
              <a:gd name="connsiteX31" fmla="*/ 826836 w 1653130"/>
              <a:gd name="connsiteY31" fmla="*/ 2379681 h 2433638"/>
              <a:gd name="connsiteX32" fmla="*/ 756986 w 1653130"/>
              <a:gd name="connsiteY32" fmla="*/ 2433638 h 2433638"/>
              <a:gd name="connsiteX33" fmla="*/ 0 w 1653130"/>
              <a:gd name="connsiteY33" fmla="*/ 1393063 h 2433638"/>
              <a:gd name="connsiteX34" fmla="*/ 322797 w 1653130"/>
              <a:gd name="connsiteY34" fmla="*/ 398212 h 24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53130" h="2433638">
                <a:moveTo>
                  <a:pt x="1545974" y="0"/>
                </a:moveTo>
                <a:lnTo>
                  <a:pt x="1572168" y="85697"/>
                </a:lnTo>
                <a:lnTo>
                  <a:pt x="1593599" y="169014"/>
                </a:lnTo>
                <a:lnTo>
                  <a:pt x="1613443" y="254711"/>
                </a:lnTo>
                <a:lnTo>
                  <a:pt x="1626936" y="339614"/>
                </a:lnTo>
                <a:lnTo>
                  <a:pt x="1639636" y="425312"/>
                </a:lnTo>
                <a:lnTo>
                  <a:pt x="1646780" y="510215"/>
                </a:lnTo>
                <a:lnTo>
                  <a:pt x="1651543" y="595912"/>
                </a:lnTo>
                <a:lnTo>
                  <a:pt x="1653130" y="681609"/>
                </a:lnTo>
                <a:lnTo>
                  <a:pt x="1651543" y="766513"/>
                </a:lnTo>
                <a:lnTo>
                  <a:pt x="1645193" y="850623"/>
                </a:lnTo>
                <a:lnTo>
                  <a:pt x="1638049" y="933939"/>
                </a:lnTo>
                <a:lnTo>
                  <a:pt x="1625349" y="1018050"/>
                </a:lnTo>
                <a:lnTo>
                  <a:pt x="1610268" y="1101366"/>
                </a:lnTo>
                <a:lnTo>
                  <a:pt x="1592011" y="1183889"/>
                </a:lnTo>
                <a:lnTo>
                  <a:pt x="1570580" y="1264825"/>
                </a:lnTo>
                <a:lnTo>
                  <a:pt x="1545974" y="1345762"/>
                </a:lnTo>
                <a:lnTo>
                  <a:pt x="1518986" y="1424317"/>
                </a:lnTo>
                <a:lnTo>
                  <a:pt x="1488030" y="1503666"/>
                </a:lnTo>
                <a:lnTo>
                  <a:pt x="1454693" y="1579841"/>
                </a:lnTo>
                <a:lnTo>
                  <a:pt x="1418180" y="1656017"/>
                </a:lnTo>
                <a:lnTo>
                  <a:pt x="1378493" y="1730605"/>
                </a:lnTo>
                <a:lnTo>
                  <a:pt x="1335630" y="1804400"/>
                </a:lnTo>
                <a:lnTo>
                  <a:pt x="1290386" y="1875814"/>
                </a:lnTo>
                <a:lnTo>
                  <a:pt x="1242761" y="1945641"/>
                </a:lnTo>
                <a:lnTo>
                  <a:pt x="1191168" y="2013088"/>
                </a:lnTo>
                <a:lnTo>
                  <a:pt x="1137986" y="2079741"/>
                </a:lnTo>
                <a:lnTo>
                  <a:pt x="1080043" y="2144014"/>
                </a:lnTo>
                <a:lnTo>
                  <a:pt x="1020511" y="2205906"/>
                </a:lnTo>
                <a:lnTo>
                  <a:pt x="959393" y="2265418"/>
                </a:lnTo>
                <a:lnTo>
                  <a:pt x="894305" y="2323343"/>
                </a:lnTo>
                <a:lnTo>
                  <a:pt x="826836" y="2379681"/>
                </a:lnTo>
                <a:lnTo>
                  <a:pt x="756986" y="2433638"/>
                </a:lnTo>
                <a:lnTo>
                  <a:pt x="0" y="1393063"/>
                </a:lnTo>
                <a:lnTo>
                  <a:pt x="322797" y="398212"/>
                </a:ln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9" name="TextBox 18">
            <a:extLst>
              <a:ext uri="{FF2B5EF4-FFF2-40B4-BE49-F238E27FC236}">
                <a16:creationId xmlns:a16="http://schemas.microsoft.com/office/drawing/2014/main" id="{3D2FD964-083E-E5A8-3D80-40625A066153}"/>
              </a:ext>
            </a:extLst>
          </p:cNvPr>
          <p:cNvSpPr txBox="1"/>
          <p:nvPr userDrawn="1"/>
        </p:nvSpPr>
        <p:spPr>
          <a:xfrm>
            <a:off x="7014796" y="2899947"/>
            <a:ext cx="2170787" cy="369332"/>
          </a:xfrm>
          <a:prstGeom prst="rect">
            <a:avLst/>
          </a:prstGeom>
          <a:noFill/>
        </p:spPr>
        <p:txBody>
          <a:bodyPr wrap="square" rtlCol="0">
            <a:spAutoFit/>
          </a:bodyPr>
          <a:lstStyle/>
          <a:p>
            <a:r>
              <a:rPr lang="en-US" b="1">
                <a:solidFill>
                  <a:schemeClr val="tx1">
                    <a:lumMod val="85000"/>
                    <a:lumOff val="15000"/>
                  </a:schemeClr>
                </a:solidFill>
                <a:latin typeface="Gentona Book" pitchFamily="2" charset="77"/>
              </a:rPr>
              <a:t>Lindsey Hayes</a:t>
            </a:r>
          </a:p>
        </p:txBody>
      </p:sp>
      <p:sp>
        <p:nvSpPr>
          <p:cNvPr id="20" name="Rectangle 19">
            <a:extLst>
              <a:ext uri="{FF2B5EF4-FFF2-40B4-BE49-F238E27FC236}">
                <a16:creationId xmlns:a16="http://schemas.microsoft.com/office/drawing/2014/main" id="{EA7E9530-5056-1CFC-9029-480AAC26DA79}"/>
              </a:ext>
            </a:extLst>
          </p:cNvPr>
          <p:cNvSpPr/>
          <p:nvPr userDrawn="1"/>
        </p:nvSpPr>
        <p:spPr>
          <a:xfrm>
            <a:off x="7191545" y="3187094"/>
            <a:ext cx="1796533" cy="276999"/>
          </a:xfrm>
          <a:prstGeom prst="rect">
            <a:avLst/>
          </a:prstGeom>
        </p:spPr>
        <p:txBody>
          <a:bodyPr wrap="square">
            <a:spAutoFit/>
          </a:bodyPr>
          <a:lstStyle/>
          <a:p>
            <a:r>
              <a:rPr lang="en-US" sz="1200">
                <a:effectLst>
                  <a:outerShdw blurRad="38100" dist="38100" dir="2700000" algn="tl">
                    <a:srgbClr val="000000">
                      <a:alpha val="43137"/>
                    </a:srgbClr>
                  </a:outerShdw>
                </a:effectLst>
                <a:latin typeface="+mj-lt"/>
              </a:rPr>
              <a:t>Co-Director (AIR)</a:t>
            </a:r>
          </a:p>
        </p:txBody>
      </p:sp>
      <p:sp>
        <p:nvSpPr>
          <p:cNvPr id="21" name="Rectangle 20">
            <a:extLst>
              <a:ext uri="{FF2B5EF4-FFF2-40B4-BE49-F238E27FC236}">
                <a16:creationId xmlns:a16="http://schemas.microsoft.com/office/drawing/2014/main" id="{27F1DDDE-EAF8-256C-EBBD-104075DDF3D8}"/>
              </a:ext>
            </a:extLst>
          </p:cNvPr>
          <p:cNvSpPr/>
          <p:nvPr userDrawn="1"/>
        </p:nvSpPr>
        <p:spPr>
          <a:xfrm>
            <a:off x="7101771" y="3469218"/>
            <a:ext cx="2211887" cy="253916"/>
          </a:xfrm>
          <a:prstGeom prst="rect">
            <a:avLst/>
          </a:prstGeom>
        </p:spPr>
        <p:txBody>
          <a:bodyPr wrap="square">
            <a:spAutoFit/>
          </a:bodyPr>
          <a:lstStyle/>
          <a:p>
            <a:r>
              <a:rPr lang="en-US" sz="1050">
                <a:effectLst>
                  <a:outerShdw blurRad="38100" dist="38100" dir="2700000" algn="tl">
                    <a:srgbClr val="000000">
                      <a:alpha val="43137"/>
                    </a:srgbClr>
                  </a:outerShdw>
                </a:effectLst>
                <a:latin typeface="+mj-lt"/>
              </a:rPr>
              <a:t>Activity 4: Intensive TA</a:t>
            </a:r>
          </a:p>
        </p:txBody>
      </p:sp>
      <p:pic>
        <p:nvPicPr>
          <p:cNvPr id="22" name="Picture 21" descr="A child smiling for the camera&#10;&#10;Description automatically generated with low confidence">
            <a:extLst>
              <a:ext uri="{FF2B5EF4-FFF2-40B4-BE49-F238E27FC236}">
                <a16:creationId xmlns:a16="http://schemas.microsoft.com/office/drawing/2014/main" id="{5E14E053-424A-2FBE-0F82-98378B23F1CB}"/>
              </a:ext>
            </a:extLst>
          </p:cNvPr>
          <p:cNvPicPr>
            <a:picLocks noChangeAspect="1"/>
          </p:cNvPicPr>
          <p:nvPr userDrawn="1"/>
        </p:nvPicPr>
        <p:blipFill rotWithShape="1">
          <a:blip r:embed="rId3"/>
          <a:srcRect l="1178" r="3510" b="-1"/>
          <a:stretch/>
        </p:blipFill>
        <p:spPr>
          <a:xfrm>
            <a:off x="2552166" y="4764996"/>
            <a:ext cx="988673" cy="1383083"/>
          </a:xfrm>
          <a:prstGeom prst="rect">
            <a:avLst/>
          </a:prstGeom>
          <a:ln w="57150">
            <a:solidFill>
              <a:srgbClr val="1F4D79"/>
            </a:solidFill>
          </a:ln>
        </p:spPr>
      </p:pic>
      <p:sp>
        <p:nvSpPr>
          <p:cNvPr id="23" name="Freeform 22">
            <a:extLst>
              <a:ext uri="{FF2B5EF4-FFF2-40B4-BE49-F238E27FC236}">
                <a16:creationId xmlns:a16="http://schemas.microsoft.com/office/drawing/2014/main" id="{23C418FA-42CC-9425-8C28-D65FA2A3291F}"/>
              </a:ext>
            </a:extLst>
          </p:cNvPr>
          <p:cNvSpPr>
            <a:spLocks/>
          </p:cNvSpPr>
          <p:nvPr userDrawn="1"/>
        </p:nvSpPr>
        <p:spPr bwMode="auto">
          <a:xfrm rot="4326134">
            <a:off x="5073390" y="3291801"/>
            <a:ext cx="1880467" cy="2768310"/>
          </a:xfrm>
          <a:custGeom>
            <a:avLst/>
            <a:gdLst>
              <a:gd name="connsiteX0" fmla="*/ 1545974 w 1653130"/>
              <a:gd name="connsiteY0" fmla="*/ 0 h 2433638"/>
              <a:gd name="connsiteX1" fmla="*/ 1572168 w 1653130"/>
              <a:gd name="connsiteY1" fmla="*/ 85697 h 2433638"/>
              <a:gd name="connsiteX2" fmla="*/ 1593599 w 1653130"/>
              <a:gd name="connsiteY2" fmla="*/ 169014 h 2433638"/>
              <a:gd name="connsiteX3" fmla="*/ 1613443 w 1653130"/>
              <a:gd name="connsiteY3" fmla="*/ 254711 h 2433638"/>
              <a:gd name="connsiteX4" fmla="*/ 1626936 w 1653130"/>
              <a:gd name="connsiteY4" fmla="*/ 339614 h 2433638"/>
              <a:gd name="connsiteX5" fmla="*/ 1639636 w 1653130"/>
              <a:gd name="connsiteY5" fmla="*/ 425312 h 2433638"/>
              <a:gd name="connsiteX6" fmla="*/ 1646780 w 1653130"/>
              <a:gd name="connsiteY6" fmla="*/ 510215 h 2433638"/>
              <a:gd name="connsiteX7" fmla="*/ 1651543 w 1653130"/>
              <a:gd name="connsiteY7" fmla="*/ 595912 h 2433638"/>
              <a:gd name="connsiteX8" fmla="*/ 1653130 w 1653130"/>
              <a:gd name="connsiteY8" fmla="*/ 681609 h 2433638"/>
              <a:gd name="connsiteX9" fmla="*/ 1651543 w 1653130"/>
              <a:gd name="connsiteY9" fmla="*/ 766513 h 2433638"/>
              <a:gd name="connsiteX10" fmla="*/ 1645193 w 1653130"/>
              <a:gd name="connsiteY10" fmla="*/ 850623 h 2433638"/>
              <a:gd name="connsiteX11" fmla="*/ 1638049 w 1653130"/>
              <a:gd name="connsiteY11" fmla="*/ 933939 h 2433638"/>
              <a:gd name="connsiteX12" fmla="*/ 1625349 w 1653130"/>
              <a:gd name="connsiteY12" fmla="*/ 1018050 h 2433638"/>
              <a:gd name="connsiteX13" fmla="*/ 1610268 w 1653130"/>
              <a:gd name="connsiteY13" fmla="*/ 1101366 h 2433638"/>
              <a:gd name="connsiteX14" fmla="*/ 1592011 w 1653130"/>
              <a:gd name="connsiteY14" fmla="*/ 1183889 h 2433638"/>
              <a:gd name="connsiteX15" fmla="*/ 1570580 w 1653130"/>
              <a:gd name="connsiteY15" fmla="*/ 1264825 h 2433638"/>
              <a:gd name="connsiteX16" fmla="*/ 1545974 w 1653130"/>
              <a:gd name="connsiteY16" fmla="*/ 1345762 h 2433638"/>
              <a:gd name="connsiteX17" fmla="*/ 1518986 w 1653130"/>
              <a:gd name="connsiteY17" fmla="*/ 1424317 h 2433638"/>
              <a:gd name="connsiteX18" fmla="*/ 1488030 w 1653130"/>
              <a:gd name="connsiteY18" fmla="*/ 1503666 h 2433638"/>
              <a:gd name="connsiteX19" fmla="*/ 1454693 w 1653130"/>
              <a:gd name="connsiteY19" fmla="*/ 1579841 h 2433638"/>
              <a:gd name="connsiteX20" fmla="*/ 1418180 w 1653130"/>
              <a:gd name="connsiteY20" fmla="*/ 1656017 h 2433638"/>
              <a:gd name="connsiteX21" fmla="*/ 1378493 w 1653130"/>
              <a:gd name="connsiteY21" fmla="*/ 1730605 h 2433638"/>
              <a:gd name="connsiteX22" fmla="*/ 1335630 w 1653130"/>
              <a:gd name="connsiteY22" fmla="*/ 1804400 h 2433638"/>
              <a:gd name="connsiteX23" fmla="*/ 1290386 w 1653130"/>
              <a:gd name="connsiteY23" fmla="*/ 1875814 h 2433638"/>
              <a:gd name="connsiteX24" fmla="*/ 1242761 w 1653130"/>
              <a:gd name="connsiteY24" fmla="*/ 1945641 h 2433638"/>
              <a:gd name="connsiteX25" fmla="*/ 1191168 w 1653130"/>
              <a:gd name="connsiteY25" fmla="*/ 2013088 h 2433638"/>
              <a:gd name="connsiteX26" fmla="*/ 1137986 w 1653130"/>
              <a:gd name="connsiteY26" fmla="*/ 2079741 h 2433638"/>
              <a:gd name="connsiteX27" fmla="*/ 1080043 w 1653130"/>
              <a:gd name="connsiteY27" fmla="*/ 2144014 h 2433638"/>
              <a:gd name="connsiteX28" fmla="*/ 1020511 w 1653130"/>
              <a:gd name="connsiteY28" fmla="*/ 2205906 h 2433638"/>
              <a:gd name="connsiteX29" fmla="*/ 959393 w 1653130"/>
              <a:gd name="connsiteY29" fmla="*/ 2265418 h 2433638"/>
              <a:gd name="connsiteX30" fmla="*/ 894305 w 1653130"/>
              <a:gd name="connsiteY30" fmla="*/ 2323343 h 2433638"/>
              <a:gd name="connsiteX31" fmla="*/ 826836 w 1653130"/>
              <a:gd name="connsiteY31" fmla="*/ 2379681 h 2433638"/>
              <a:gd name="connsiteX32" fmla="*/ 756986 w 1653130"/>
              <a:gd name="connsiteY32" fmla="*/ 2433638 h 2433638"/>
              <a:gd name="connsiteX33" fmla="*/ 0 w 1653130"/>
              <a:gd name="connsiteY33" fmla="*/ 1393063 h 2433638"/>
              <a:gd name="connsiteX34" fmla="*/ 322797 w 1653130"/>
              <a:gd name="connsiteY34" fmla="*/ 398212 h 24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53130" h="2433638">
                <a:moveTo>
                  <a:pt x="1545974" y="0"/>
                </a:moveTo>
                <a:lnTo>
                  <a:pt x="1572168" y="85697"/>
                </a:lnTo>
                <a:lnTo>
                  <a:pt x="1593599" y="169014"/>
                </a:lnTo>
                <a:lnTo>
                  <a:pt x="1613443" y="254711"/>
                </a:lnTo>
                <a:lnTo>
                  <a:pt x="1626936" y="339614"/>
                </a:lnTo>
                <a:lnTo>
                  <a:pt x="1639636" y="425312"/>
                </a:lnTo>
                <a:lnTo>
                  <a:pt x="1646780" y="510215"/>
                </a:lnTo>
                <a:lnTo>
                  <a:pt x="1651543" y="595912"/>
                </a:lnTo>
                <a:lnTo>
                  <a:pt x="1653130" y="681609"/>
                </a:lnTo>
                <a:lnTo>
                  <a:pt x="1651543" y="766513"/>
                </a:lnTo>
                <a:lnTo>
                  <a:pt x="1645193" y="850623"/>
                </a:lnTo>
                <a:lnTo>
                  <a:pt x="1638049" y="933939"/>
                </a:lnTo>
                <a:lnTo>
                  <a:pt x="1625349" y="1018050"/>
                </a:lnTo>
                <a:lnTo>
                  <a:pt x="1610268" y="1101366"/>
                </a:lnTo>
                <a:lnTo>
                  <a:pt x="1592011" y="1183889"/>
                </a:lnTo>
                <a:lnTo>
                  <a:pt x="1570580" y="1264825"/>
                </a:lnTo>
                <a:lnTo>
                  <a:pt x="1545974" y="1345762"/>
                </a:lnTo>
                <a:lnTo>
                  <a:pt x="1518986" y="1424317"/>
                </a:lnTo>
                <a:lnTo>
                  <a:pt x="1488030" y="1503666"/>
                </a:lnTo>
                <a:lnTo>
                  <a:pt x="1454693" y="1579841"/>
                </a:lnTo>
                <a:lnTo>
                  <a:pt x="1418180" y="1656017"/>
                </a:lnTo>
                <a:lnTo>
                  <a:pt x="1378493" y="1730605"/>
                </a:lnTo>
                <a:lnTo>
                  <a:pt x="1335630" y="1804400"/>
                </a:lnTo>
                <a:lnTo>
                  <a:pt x="1290386" y="1875814"/>
                </a:lnTo>
                <a:lnTo>
                  <a:pt x="1242761" y="1945641"/>
                </a:lnTo>
                <a:lnTo>
                  <a:pt x="1191168" y="2013088"/>
                </a:lnTo>
                <a:lnTo>
                  <a:pt x="1137986" y="2079741"/>
                </a:lnTo>
                <a:lnTo>
                  <a:pt x="1080043" y="2144014"/>
                </a:lnTo>
                <a:lnTo>
                  <a:pt x="1020511" y="2205906"/>
                </a:lnTo>
                <a:lnTo>
                  <a:pt x="959393" y="2265418"/>
                </a:lnTo>
                <a:lnTo>
                  <a:pt x="894305" y="2323343"/>
                </a:lnTo>
                <a:lnTo>
                  <a:pt x="826836" y="2379681"/>
                </a:lnTo>
                <a:lnTo>
                  <a:pt x="756986" y="2433638"/>
                </a:lnTo>
                <a:lnTo>
                  <a:pt x="0" y="1393063"/>
                </a:lnTo>
                <a:lnTo>
                  <a:pt x="322797" y="398212"/>
                </a:lnTo>
                <a:close/>
              </a:path>
            </a:pathLst>
          </a:custGeom>
          <a:solidFill>
            <a:srgbClr val="3A97F2"/>
          </a:solidFill>
          <a:ln>
            <a:noFill/>
          </a:ln>
        </p:spPr>
        <p:txBody>
          <a:bodyPr vert="horz" wrap="square" lIns="91440" tIns="45720" rIns="91440" bIns="45720" numCol="1" anchor="t" anchorCtr="0" compatLnSpc="1">
            <a:prstTxWarp prst="textNoShape">
              <a:avLst/>
            </a:prstTxWarp>
            <a:noAutofit/>
          </a:bodyPr>
          <a:lstStyle/>
          <a:p>
            <a:endParaRPr lang="en-US">
              <a:solidFill>
                <a:srgbClr val="002C4C"/>
              </a:solidFill>
            </a:endParaRPr>
          </a:p>
        </p:txBody>
      </p:sp>
      <p:sp>
        <p:nvSpPr>
          <p:cNvPr id="24" name="TextBox 23">
            <a:extLst>
              <a:ext uri="{FF2B5EF4-FFF2-40B4-BE49-F238E27FC236}">
                <a16:creationId xmlns:a16="http://schemas.microsoft.com/office/drawing/2014/main" id="{FCEABDB0-6F2E-48D6-26EB-0C2A46F7FC88}"/>
              </a:ext>
            </a:extLst>
          </p:cNvPr>
          <p:cNvSpPr txBox="1"/>
          <p:nvPr userDrawn="1"/>
        </p:nvSpPr>
        <p:spPr>
          <a:xfrm>
            <a:off x="3589842" y="5168970"/>
            <a:ext cx="1771470" cy="1092607"/>
          </a:xfrm>
          <a:prstGeom prst="rect">
            <a:avLst/>
          </a:prstGeom>
          <a:noFill/>
        </p:spPr>
        <p:txBody>
          <a:bodyPr wrap="square" rtlCol="0">
            <a:spAutoFit/>
          </a:bodyPr>
          <a:lstStyle/>
          <a:p>
            <a:pPr>
              <a:spcAft>
                <a:spcPts val="600"/>
              </a:spcAft>
            </a:pPr>
            <a:r>
              <a:rPr lang="en-US" b="1">
                <a:latin typeface="Gentona Book" pitchFamily="2" charset="77"/>
              </a:rPr>
              <a:t>Dr. Jocelyn </a:t>
            </a:r>
            <a:r>
              <a:rPr lang="en-US" b="1" err="1">
                <a:latin typeface="Gentona Book" pitchFamily="2" charset="77"/>
              </a:rPr>
              <a:t>Cooledge</a:t>
            </a:r>
            <a:endParaRPr lang="en-US" b="1">
              <a:latin typeface="Gentona Book" pitchFamily="2" charset="77"/>
            </a:endParaRPr>
          </a:p>
          <a:p>
            <a:pPr>
              <a:spcAft>
                <a:spcPts val="600"/>
              </a:spcAft>
            </a:pPr>
            <a:r>
              <a:rPr lang="en-US" sz="1200">
                <a:latin typeface="+mj-lt"/>
              </a:rPr>
              <a:t>External Evaluator (Center Street Consulting) </a:t>
            </a:r>
          </a:p>
        </p:txBody>
      </p:sp>
      <p:sp>
        <p:nvSpPr>
          <p:cNvPr id="25" name="Rectangle 24">
            <a:extLst>
              <a:ext uri="{FF2B5EF4-FFF2-40B4-BE49-F238E27FC236}">
                <a16:creationId xmlns:a16="http://schemas.microsoft.com/office/drawing/2014/main" id="{1D4B659F-2EAA-668E-26AB-EB8C399268AC}"/>
              </a:ext>
            </a:extLst>
          </p:cNvPr>
          <p:cNvSpPr/>
          <p:nvPr userDrawn="1"/>
        </p:nvSpPr>
        <p:spPr>
          <a:xfrm>
            <a:off x="5361312" y="4660742"/>
            <a:ext cx="1824258" cy="276999"/>
          </a:xfrm>
          <a:prstGeom prst="rect">
            <a:avLst/>
          </a:prstGeom>
        </p:spPr>
        <p:txBody>
          <a:bodyPr wrap="square">
            <a:spAutoFit/>
          </a:bodyPr>
          <a:lstStyle/>
          <a:p>
            <a:r>
              <a:rPr lang="en-US" sz="1200">
                <a:effectLst>
                  <a:outerShdw blurRad="38100" dist="38100" dir="2700000" algn="tl">
                    <a:srgbClr val="000000">
                      <a:alpha val="43137"/>
                    </a:srgbClr>
                  </a:outerShdw>
                </a:effectLst>
                <a:latin typeface="+mj-lt"/>
              </a:rPr>
              <a:t>Project Coordinator (UF)</a:t>
            </a:r>
          </a:p>
        </p:txBody>
      </p:sp>
      <p:sp>
        <p:nvSpPr>
          <p:cNvPr id="26" name="TextBox 25">
            <a:extLst>
              <a:ext uri="{FF2B5EF4-FFF2-40B4-BE49-F238E27FC236}">
                <a16:creationId xmlns:a16="http://schemas.microsoft.com/office/drawing/2014/main" id="{872D027F-B0A4-5C54-778C-3A9C4B2206A3}"/>
              </a:ext>
            </a:extLst>
          </p:cNvPr>
          <p:cNvSpPr txBox="1"/>
          <p:nvPr userDrawn="1"/>
        </p:nvSpPr>
        <p:spPr>
          <a:xfrm>
            <a:off x="5366753" y="4288280"/>
            <a:ext cx="2082621" cy="369332"/>
          </a:xfrm>
          <a:prstGeom prst="rect">
            <a:avLst/>
          </a:prstGeom>
          <a:noFill/>
        </p:spPr>
        <p:txBody>
          <a:bodyPr wrap="square" rtlCol="0">
            <a:spAutoFit/>
          </a:bodyPr>
          <a:lstStyle/>
          <a:p>
            <a:r>
              <a:rPr lang="en-US" b="1">
                <a:solidFill>
                  <a:schemeClr val="tx1">
                    <a:lumMod val="85000"/>
                    <a:lumOff val="15000"/>
                  </a:schemeClr>
                </a:solidFill>
                <a:latin typeface="Gentona Book" pitchFamily="2" charset="77"/>
              </a:rPr>
              <a:t>Shari </a:t>
            </a:r>
            <a:r>
              <a:rPr lang="en-US" b="1" err="1">
                <a:solidFill>
                  <a:schemeClr val="tx1">
                    <a:lumMod val="85000"/>
                    <a:lumOff val="15000"/>
                  </a:schemeClr>
                </a:solidFill>
                <a:latin typeface="Gentona Book" pitchFamily="2" charset="77"/>
              </a:rPr>
              <a:t>Ostovar</a:t>
            </a:r>
            <a:endParaRPr lang="en-US" b="1">
              <a:solidFill>
                <a:schemeClr val="tx1">
                  <a:lumMod val="85000"/>
                  <a:lumOff val="15000"/>
                </a:schemeClr>
              </a:solidFill>
              <a:latin typeface="Gentona Book" pitchFamily="2" charset="77"/>
            </a:endParaRPr>
          </a:p>
        </p:txBody>
      </p:sp>
      <p:pic>
        <p:nvPicPr>
          <p:cNvPr id="27" name="Picture 2" descr="A picture containing person, outdoor, smiling&#10;&#10;Description automatically generated">
            <a:extLst>
              <a:ext uri="{FF2B5EF4-FFF2-40B4-BE49-F238E27FC236}">
                <a16:creationId xmlns:a16="http://schemas.microsoft.com/office/drawing/2014/main" id="{22CC7D6A-2D13-8F18-E6D9-FE209ADEA370}"/>
              </a:ext>
            </a:extLst>
          </p:cNvPr>
          <p:cNvPicPr>
            <a:picLocks noChangeAspect="1" noChangeArrowheads="1"/>
          </p:cNvPicPr>
          <p:nvPr userDrawn="1"/>
        </p:nvPicPr>
        <p:blipFill rotWithShape="1">
          <a:blip r:embed="rId4"/>
          <a:srcRect l="14258" r="14258"/>
          <a:stretch/>
        </p:blipFill>
        <p:spPr bwMode="auto">
          <a:xfrm>
            <a:off x="2552166" y="168086"/>
            <a:ext cx="988673" cy="1383088"/>
          </a:xfrm>
          <a:prstGeom prst="rect">
            <a:avLst/>
          </a:prstGeom>
          <a:noFill/>
          <a:ln w="57150">
            <a:solidFill>
              <a:srgbClr val="8BB2D3"/>
            </a:solidFill>
          </a:ln>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15AE3FE3-BFCD-C71C-9C5E-7E7D65E1A9E9}"/>
              </a:ext>
            </a:extLst>
          </p:cNvPr>
          <p:cNvCxnSpPr>
            <a:cxnSpLocks/>
            <a:stCxn id="27" idx="3"/>
          </p:cNvCxnSpPr>
          <p:nvPr userDrawn="1"/>
        </p:nvCxnSpPr>
        <p:spPr>
          <a:xfrm flipV="1">
            <a:off x="3540839" y="849089"/>
            <a:ext cx="1648257" cy="10541"/>
          </a:xfrm>
          <a:prstGeom prst="line">
            <a:avLst/>
          </a:prstGeom>
          <a:ln w="57150">
            <a:solidFill>
              <a:srgbClr val="8BB2D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74F4BA-4C1D-0BDE-8745-9C884A6AB5B0}"/>
              </a:ext>
            </a:extLst>
          </p:cNvPr>
          <p:cNvCxnSpPr>
            <a:cxnSpLocks/>
          </p:cNvCxnSpPr>
          <p:nvPr userDrawn="1"/>
        </p:nvCxnSpPr>
        <p:spPr>
          <a:xfrm flipV="1">
            <a:off x="3320632" y="3450565"/>
            <a:ext cx="1648257" cy="10541"/>
          </a:xfrm>
          <a:prstGeom prst="line">
            <a:avLst/>
          </a:prstGeom>
          <a:ln w="57150">
            <a:solidFill>
              <a:srgbClr val="AAB5B7"/>
            </a:solidFill>
          </a:ln>
        </p:spPr>
        <p:style>
          <a:lnRef idx="1">
            <a:schemeClr val="accent1"/>
          </a:lnRef>
          <a:fillRef idx="0">
            <a:schemeClr val="accent1"/>
          </a:fillRef>
          <a:effectRef idx="0">
            <a:schemeClr val="accent1"/>
          </a:effectRef>
          <a:fontRef idx="minor">
            <a:schemeClr val="tx1"/>
          </a:fontRef>
        </p:style>
      </p:cxnSp>
      <p:pic>
        <p:nvPicPr>
          <p:cNvPr id="30" name="Picture 18" descr="Melinda Leko">
            <a:extLst>
              <a:ext uri="{FF2B5EF4-FFF2-40B4-BE49-F238E27FC236}">
                <a16:creationId xmlns:a16="http://schemas.microsoft.com/office/drawing/2014/main" id="{03E640BB-FB1A-4BD6-2E06-8E7354F66934}"/>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10009" r="18507" b="-1"/>
          <a:stretch/>
        </p:blipFill>
        <p:spPr bwMode="auto">
          <a:xfrm>
            <a:off x="2322131" y="2769562"/>
            <a:ext cx="988677" cy="1383088"/>
          </a:xfrm>
          <a:prstGeom prst="rect">
            <a:avLst/>
          </a:prstGeom>
          <a:noFill/>
          <a:ln w="57150">
            <a:solidFill>
              <a:srgbClr val="AAB5B7"/>
            </a:solidFill>
          </a:ln>
          <a:extLst>
            <a:ext uri="{909E8E84-426E-40DD-AFC4-6F175D3DCCD1}">
              <a14:hiddenFill xmlns:a14="http://schemas.microsoft.com/office/drawing/2010/main">
                <a:solidFill>
                  <a:srgbClr val="FFFFFF"/>
                </a:solidFill>
              </a14:hiddenFill>
            </a:ext>
          </a:extLst>
        </p:spPr>
      </p:pic>
      <p:cxnSp>
        <p:nvCxnSpPr>
          <p:cNvPr id="31" name="Straight Connector 30">
            <a:extLst>
              <a:ext uri="{FF2B5EF4-FFF2-40B4-BE49-F238E27FC236}">
                <a16:creationId xmlns:a16="http://schemas.microsoft.com/office/drawing/2014/main" id="{6A3625C1-6C93-5F99-1FF9-375155B5AF85}"/>
              </a:ext>
            </a:extLst>
          </p:cNvPr>
          <p:cNvCxnSpPr>
            <a:cxnSpLocks/>
          </p:cNvCxnSpPr>
          <p:nvPr userDrawn="1"/>
        </p:nvCxnSpPr>
        <p:spPr>
          <a:xfrm>
            <a:off x="7449374" y="914707"/>
            <a:ext cx="1470108" cy="0"/>
          </a:xfrm>
          <a:prstGeom prst="line">
            <a:avLst/>
          </a:prstGeom>
          <a:ln w="57150">
            <a:solidFill>
              <a:srgbClr val="BFBCC1"/>
            </a:solidFill>
          </a:ln>
        </p:spPr>
        <p:style>
          <a:lnRef idx="1">
            <a:schemeClr val="accent1"/>
          </a:lnRef>
          <a:fillRef idx="0">
            <a:schemeClr val="accent1"/>
          </a:fillRef>
          <a:effectRef idx="0">
            <a:schemeClr val="accent1"/>
          </a:effectRef>
          <a:fontRef idx="minor">
            <a:schemeClr val="tx1"/>
          </a:fontRef>
        </p:style>
      </p:cxnSp>
      <p:pic>
        <p:nvPicPr>
          <p:cNvPr id="32" name="Picture 4" descr="meg kamman">
            <a:extLst>
              <a:ext uri="{FF2B5EF4-FFF2-40B4-BE49-F238E27FC236}">
                <a16:creationId xmlns:a16="http://schemas.microsoft.com/office/drawing/2014/main" id="{44EF546B-1725-1C0C-8E9A-8479717F1048}"/>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22571" r="28820" b="-1"/>
          <a:stretch/>
        </p:blipFill>
        <p:spPr bwMode="auto">
          <a:xfrm>
            <a:off x="8788395" y="191486"/>
            <a:ext cx="986705" cy="1380336"/>
          </a:xfrm>
          <a:prstGeom prst="rect">
            <a:avLst/>
          </a:prstGeom>
          <a:noFill/>
          <a:ln w="57150">
            <a:solidFill>
              <a:srgbClr val="BFBCC1"/>
            </a:solidFill>
          </a:ln>
          <a:extLst>
            <a:ext uri="{909E8E84-426E-40DD-AFC4-6F175D3DCCD1}">
              <a14:hiddenFill xmlns:a14="http://schemas.microsoft.com/office/drawing/2010/main">
                <a:solidFill>
                  <a:srgbClr val="FFFFFF"/>
                </a:solidFill>
              </a14:hiddenFill>
            </a:ext>
          </a:extLst>
        </p:spPr>
      </p:pic>
      <p:cxnSp>
        <p:nvCxnSpPr>
          <p:cNvPr id="33" name="Straight Connector 32">
            <a:extLst>
              <a:ext uri="{FF2B5EF4-FFF2-40B4-BE49-F238E27FC236}">
                <a16:creationId xmlns:a16="http://schemas.microsoft.com/office/drawing/2014/main" id="{05EB488F-0D0E-61AF-8945-C5A5939CDF95}"/>
              </a:ext>
            </a:extLst>
          </p:cNvPr>
          <p:cNvCxnSpPr>
            <a:cxnSpLocks/>
          </p:cNvCxnSpPr>
          <p:nvPr userDrawn="1"/>
        </p:nvCxnSpPr>
        <p:spPr>
          <a:xfrm>
            <a:off x="7784845" y="3492783"/>
            <a:ext cx="1470108" cy="0"/>
          </a:xfrm>
          <a:prstGeom prst="line">
            <a:avLst/>
          </a:prstGeom>
          <a:ln w="57150">
            <a:solidFill>
              <a:srgbClr val="9DC3E6"/>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A56DD692-BFB3-BEF0-4792-21F9B83826A3}"/>
              </a:ext>
            </a:extLst>
          </p:cNvPr>
          <p:cNvPicPr>
            <a:picLocks noChangeAspect="1"/>
          </p:cNvPicPr>
          <p:nvPr userDrawn="1"/>
        </p:nvPicPr>
        <p:blipFill rotWithShape="1">
          <a:blip r:embed="rId7"/>
          <a:srcRect r="-5" b="6617"/>
          <a:stretch/>
        </p:blipFill>
        <p:spPr>
          <a:xfrm>
            <a:off x="8983991" y="2769562"/>
            <a:ext cx="986711" cy="1380336"/>
          </a:xfrm>
          <a:prstGeom prst="rect">
            <a:avLst/>
          </a:prstGeom>
          <a:ln w="57150">
            <a:solidFill>
              <a:srgbClr val="9DC3E6"/>
            </a:solidFill>
          </a:ln>
        </p:spPr>
      </p:pic>
      <p:cxnSp>
        <p:nvCxnSpPr>
          <p:cNvPr id="35" name="Straight Connector 34">
            <a:extLst>
              <a:ext uri="{FF2B5EF4-FFF2-40B4-BE49-F238E27FC236}">
                <a16:creationId xmlns:a16="http://schemas.microsoft.com/office/drawing/2014/main" id="{E46A7EB4-495B-A8F4-0EDB-28EB38DA79CB}"/>
              </a:ext>
            </a:extLst>
          </p:cNvPr>
          <p:cNvCxnSpPr>
            <a:cxnSpLocks/>
          </p:cNvCxnSpPr>
          <p:nvPr userDrawn="1"/>
        </p:nvCxnSpPr>
        <p:spPr>
          <a:xfrm>
            <a:off x="6085668" y="5028677"/>
            <a:ext cx="0" cy="792842"/>
          </a:xfrm>
          <a:prstGeom prst="line">
            <a:avLst/>
          </a:prstGeom>
          <a:ln w="57150">
            <a:solidFill>
              <a:srgbClr val="3A97F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C189F61-8DFF-FAF3-668A-6EE3DFFC01E4}"/>
              </a:ext>
            </a:extLst>
          </p:cNvPr>
          <p:cNvCxnSpPr>
            <a:cxnSpLocks/>
          </p:cNvCxnSpPr>
          <p:nvPr userDrawn="1"/>
        </p:nvCxnSpPr>
        <p:spPr>
          <a:xfrm flipH="1">
            <a:off x="6070170" y="5791039"/>
            <a:ext cx="2898323" cy="30480"/>
          </a:xfrm>
          <a:prstGeom prst="line">
            <a:avLst/>
          </a:prstGeom>
          <a:ln w="57150">
            <a:solidFill>
              <a:srgbClr val="3A97F2"/>
            </a:solidFill>
          </a:ln>
        </p:spPr>
        <p:style>
          <a:lnRef idx="1">
            <a:schemeClr val="accent1"/>
          </a:lnRef>
          <a:fillRef idx="0">
            <a:schemeClr val="accent1"/>
          </a:fillRef>
          <a:effectRef idx="0">
            <a:schemeClr val="accent1"/>
          </a:effectRef>
          <a:fontRef idx="minor">
            <a:schemeClr val="tx1"/>
          </a:fontRef>
        </p:style>
      </p:cxnSp>
      <p:pic>
        <p:nvPicPr>
          <p:cNvPr id="37" name="Picture 20">
            <a:extLst>
              <a:ext uri="{FF2B5EF4-FFF2-40B4-BE49-F238E27FC236}">
                <a16:creationId xmlns:a16="http://schemas.microsoft.com/office/drawing/2014/main" id="{B63A0726-63B7-F352-0721-B0F23E701348}"/>
              </a:ext>
            </a:extLst>
          </p:cNvPr>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l="22452" r="23811"/>
          <a:stretch/>
        </p:blipFill>
        <p:spPr bwMode="auto">
          <a:xfrm>
            <a:off x="8761597" y="4914848"/>
            <a:ext cx="986711" cy="1248625"/>
          </a:xfrm>
          <a:prstGeom prst="rect">
            <a:avLst/>
          </a:prstGeom>
          <a:noFill/>
          <a:ln w="57150">
            <a:solidFill>
              <a:srgbClr val="3A97F2"/>
            </a:solidFill>
          </a:ln>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E470A719-48B3-0218-D43C-5189D3506517}"/>
              </a:ext>
            </a:extLst>
          </p:cNvPr>
          <p:cNvSpPr txBox="1"/>
          <p:nvPr userDrawn="1"/>
        </p:nvSpPr>
        <p:spPr>
          <a:xfrm>
            <a:off x="5264894" y="2553351"/>
            <a:ext cx="1738751" cy="830997"/>
          </a:xfrm>
          <a:prstGeom prst="rect">
            <a:avLst/>
          </a:prstGeom>
          <a:noFill/>
        </p:spPr>
        <p:txBody>
          <a:bodyPr wrap="square" rtlCol="0">
            <a:spAutoFit/>
          </a:bodyPr>
          <a:lstStyle/>
          <a:p>
            <a:pPr algn="ctr"/>
            <a:r>
              <a:rPr lang="en-US" sz="2400">
                <a:solidFill>
                  <a:schemeClr val="tx1">
                    <a:lumMod val="85000"/>
                    <a:lumOff val="15000"/>
                  </a:schemeClr>
                </a:solidFill>
                <a:latin typeface="Gentona Medium" pitchFamily="2" charset="77"/>
              </a:rPr>
              <a:t>Leadership Team</a:t>
            </a:r>
          </a:p>
        </p:txBody>
      </p:sp>
      <p:sp>
        <p:nvSpPr>
          <p:cNvPr id="40" name="Rectangle 39">
            <a:extLst>
              <a:ext uri="{FF2B5EF4-FFF2-40B4-BE49-F238E27FC236}">
                <a16:creationId xmlns:a16="http://schemas.microsoft.com/office/drawing/2014/main" id="{233AE28A-015E-464B-40B7-F64D2FB9713B}"/>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Text&#10;&#10;Description automatically generated with medium confidence">
            <a:extLst>
              <a:ext uri="{FF2B5EF4-FFF2-40B4-BE49-F238E27FC236}">
                <a16:creationId xmlns:a16="http://schemas.microsoft.com/office/drawing/2014/main" id="{AB45B973-7FF9-C38F-D60A-A9E5ACB15A76}"/>
              </a:ext>
            </a:extLst>
          </p:cNvPr>
          <p:cNvPicPr>
            <a:picLocks noChangeAspect="1"/>
          </p:cNvPicPr>
          <p:nvPr userDrawn="1"/>
        </p:nvPicPr>
        <p:blipFill>
          <a:blip r:embed="rId9"/>
          <a:stretch>
            <a:fillRect/>
          </a:stretch>
        </p:blipFill>
        <p:spPr>
          <a:xfrm>
            <a:off x="69573" y="6332785"/>
            <a:ext cx="2269445" cy="471465"/>
          </a:xfrm>
          <a:prstGeom prst="rect">
            <a:avLst/>
          </a:prstGeom>
        </p:spPr>
      </p:pic>
      <p:sp>
        <p:nvSpPr>
          <p:cNvPr id="43" name="Title 12">
            <a:extLst>
              <a:ext uri="{FF2B5EF4-FFF2-40B4-BE49-F238E27FC236}">
                <a16:creationId xmlns:a16="http://schemas.microsoft.com/office/drawing/2014/main" id="{135ECC69-E12F-2450-EDE5-5D75305BFAA1}"/>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1989532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25FAD-6F84-513D-F795-E3A60FE294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1D1B5F-155C-6BF8-5CF9-2AFA4C0B09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024E48-AF5E-B5D8-087D-AFE45E96CE24}"/>
              </a:ext>
            </a:extLst>
          </p:cNvPr>
          <p:cNvSpPr>
            <a:spLocks noGrp="1"/>
          </p:cNvSpPr>
          <p:nvPr>
            <p:ph type="dt" sz="half" idx="10"/>
          </p:nvPr>
        </p:nvSpPr>
        <p:spPr/>
        <p:txBody>
          <a:bodyPr/>
          <a:lstStyle/>
          <a:p>
            <a:fld id="{579A099E-6C36-A644-8291-D5730EFDDBDA}" type="datetimeFigureOut">
              <a:rPr lang="en-US" smtClean="0"/>
              <a:t>3/17/26</a:t>
            </a:fld>
            <a:endParaRPr lang="en-US"/>
          </a:p>
        </p:txBody>
      </p:sp>
      <p:sp>
        <p:nvSpPr>
          <p:cNvPr id="5" name="Footer Placeholder 4">
            <a:extLst>
              <a:ext uri="{FF2B5EF4-FFF2-40B4-BE49-F238E27FC236}">
                <a16:creationId xmlns:a16="http://schemas.microsoft.com/office/drawing/2014/main" id="{28485DD4-0122-37E7-4712-DA8D1F5BB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9429C3-7749-7EB3-1B8C-3D7AD7AFD6D8}"/>
              </a:ext>
            </a:extLst>
          </p:cNvPr>
          <p:cNvSpPr>
            <a:spLocks noGrp="1"/>
          </p:cNvSpPr>
          <p:nvPr>
            <p:ph type="sldNum" sz="quarter" idx="12"/>
          </p:nvPr>
        </p:nvSpPr>
        <p:spPr/>
        <p:txBody>
          <a:bodyPr/>
          <a:lstStyle/>
          <a:p>
            <a:fld id="{6CE82B07-AA10-C440-BC38-1CF47E89C733}" type="slidenum">
              <a:rPr lang="en-US" smtClean="0"/>
              <a:t>‹#›</a:t>
            </a:fld>
            <a:endParaRPr lang="en-US"/>
          </a:p>
        </p:txBody>
      </p:sp>
    </p:spTree>
    <p:extLst>
      <p:ext uri="{BB962C8B-B14F-4D97-AF65-F5344CB8AC3E}">
        <p14:creationId xmlns:p14="http://schemas.microsoft.com/office/powerpoint/2010/main" val="1049220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11" name="Picture 10" descr="Shape, rectangle&#10;&#10;Description automatically generated">
            <a:extLst>
              <a:ext uri="{FF2B5EF4-FFF2-40B4-BE49-F238E27FC236}">
                <a16:creationId xmlns:a16="http://schemas.microsoft.com/office/drawing/2014/main" id="{C1238DE5-F7D6-46A4-499F-BDE57270EA18}"/>
              </a:ext>
            </a:extLst>
          </p:cNvPr>
          <p:cNvPicPr>
            <a:picLocks noChangeAspect="1"/>
          </p:cNvPicPr>
          <p:nvPr userDrawn="1"/>
        </p:nvPicPr>
        <p:blipFill>
          <a:blip r:embed="rId2"/>
          <a:stretch>
            <a:fillRect/>
          </a:stretch>
        </p:blipFill>
        <p:spPr>
          <a:xfrm>
            <a:off x="0" y="8229"/>
            <a:ext cx="12192000" cy="6854653"/>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solidFill>
                  <a:schemeClr val="bg1"/>
                </a:solidFill>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solidFill>
                  <a:schemeClr val="bg1"/>
                </a:solidFill>
                <a:latin typeface="Gentona Book" pitchFamily="2" charset="77"/>
              </a:defRPr>
            </a:lvl1pPr>
            <a:lvl2pPr>
              <a:defRPr>
                <a:solidFill>
                  <a:schemeClr val="bg1"/>
                </a:solidFill>
                <a:latin typeface="Gentona Book" pitchFamily="2" charset="77"/>
              </a:defRPr>
            </a:lvl2pPr>
            <a:lvl3pPr>
              <a:defRPr>
                <a:solidFill>
                  <a:schemeClr val="bg1"/>
                </a:solidFill>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10945289" y="6528761"/>
            <a:ext cx="1176933" cy="321010"/>
          </a:xfrm>
          <a:prstGeom prst="rect">
            <a:avLst/>
          </a:prstGeom>
        </p:spPr>
        <p:txBody>
          <a:bodyPr>
            <a:norm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endParaRPr lang="en-US" sz="1600" b="0" i="0">
              <a:solidFill>
                <a:schemeClr val="bg1"/>
              </a:solidFill>
              <a:latin typeface="Gentona Light" pitchFamily="2" charset="77"/>
              <a:ea typeface="Gotham Bold" charset="0"/>
              <a:cs typeface="Gotham Bold" charset="0"/>
            </a:endParaRPr>
          </a:p>
        </p:txBody>
      </p:sp>
    </p:spTree>
    <p:extLst>
      <p:ext uri="{BB962C8B-B14F-4D97-AF65-F5344CB8AC3E}">
        <p14:creationId xmlns:p14="http://schemas.microsoft.com/office/powerpoint/2010/main" val="934365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13" name="Picture 12" descr="Shape&#10;&#10;Description automatically generated">
            <a:extLst>
              <a:ext uri="{FF2B5EF4-FFF2-40B4-BE49-F238E27FC236}">
                <a16:creationId xmlns:a16="http://schemas.microsoft.com/office/drawing/2014/main" id="{BC9A4934-E3C3-F91A-DBE7-9003289CB1BA}"/>
              </a:ext>
            </a:extLst>
          </p:cNvPr>
          <p:cNvPicPr>
            <a:picLocks noChangeAspect="1"/>
          </p:cNvPicPr>
          <p:nvPr userDrawn="1"/>
        </p:nvPicPr>
        <p:blipFill>
          <a:blip r:embed="rId2"/>
          <a:stretch>
            <a:fillRect/>
          </a:stretch>
        </p:blipFill>
        <p:spPr>
          <a:xfrm>
            <a:off x="0" y="1673"/>
            <a:ext cx="12192000" cy="6854653"/>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solidFill>
                  <a:schemeClr val="bg1"/>
                </a:solidFill>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solidFill>
                  <a:schemeClr val="bg1"/>
                </a:solidFill>
                <a:latin typeface="Gentona Book" pitchFamily="2" charset="77"/>
              </a:defRPr>
            </a:lvl1pPr>
            <a:lvl2pPr marL="685800" indent="-228600">
              <a:buFont typeface="Arial" panose="020B0604020202020204" pitchFamily="34" charset="0"/>
              <a:buChar char="•"/>
              <a:defRPr>
                <a:solidFill>
                  <a:schemeClr val="bg1"/>
                </a:solidFill>
                <a:latin typeface="Gentona Book" pitchFamily="2" charset="77"/>
              </a:defRPr>
            </a:lvl2pPr>
            <a:lvl3pPr marL="1143000" indent="-228600">
              <a:buFont typeface="Arial" panose="020B0604020202020204" pitchFamily="34" charset="0"/>
              <a:buChar char="•"/>
              <a:defRPr>
                <a:solidFill>
                  <a:schemeClr val="bg1"/>
                </a:solidFill>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123774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CFBE3635-F228-2914-C29A-BBECF77E0699}"/>
              </a:ext>
            </a:extLst>
          </p:cNvPr>
          <p:cNvPicPr>
            <a:picLocks noChangeAspect="1"/>
          </p:cNvPicPr>
          <p:nvPr userDrawn="1"/>
        </p:nvPicPr>
        <p:blipFill>
          <a:blip r:embed="rId2"/>
          <a:stretch>
            <a:fillRect/>
          </a:stretch>
        </p:blipFill>
        <p:spPr>
          <a:xfrm>
            <a:off x="0" y="8229"/>
            <a:ext cx="12192000" cy="6854653"/>
          </a:xfrm>
          <a:prstGeom prst="rect">
            <a:avLst/>
          </a:prstGeom>
        </p:spPr>
      </p:pic>
      <p:sp>
        <p:nvSpPr>
          <p:cNvPr id="2" name="Title 1">
            <a:extLst>
              <a:ext uri="{FF2B5EF4-FFF2-40B4-BE49-F238E27FC236}">
                <a16:creationId xmlns:a16="http://schemas.microsoft.com/office/drawing/2014/main" id="{A38857C6-1977-E640-309C-5ADAD4D5A1DD}"/>
              </a:ext>
            </a:extLst>
          </p:cNvPr>
          <p:cNvSpPr>
            <a:spLocks noGrp="1"/>
          </p:cNvSpPr>
          <p:nvPr>
            <p:ph type="title"/>
          </p:nvPr>
        </p:nvSpPr>
        <p:spPr/>
        <p:txBody>
          <a:bodyPr/>
          <a:lstStyle>
            <a:lvl1pPr>
              <a:defRPr>
                <a:solidFill>
                  <a:schemeClr val="bg1"/>
                </a:solidFill>
                <a:latin typeface="Gentona Book"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9B70BBCA-5CC9-F689-CCC4-BF352395AA9C}"/>
              </a:ext>
            </a:extLst>
          </p:cNvPr>
          <p:cNvSpPr>
            <a:spLocks noGrp="1"/>
          </p:cNvSpPr>
          <p:nvPr>
            <p:ph sz="half" idx="1"/>
          </p:nvPr>
        </p:nvSpPr>
        <p:spPr>
          <a:xfrm>
            <a:off x="838200" y="1825625"/>
            <a:ext cx="5181600" cy="4351338"/>
          </a:xfrm>
        </p:spPr>
        <p:txBody>
          <a:bodyPr/>
          <a:lstStyle>
            <a:lvl1pPr marL="228600" indent="-228600">
              <a:buFontTx/>
              <a:buBlip>
                <a:blip r:embed="rId3"/>
              </a:buBlip>
              <a:defRPr>
                <a:solidFill>
                  <a:schemeClr val="bg1"/>
                </a:solidFill>
                <a:latin typeface="Gentona Book" pitchFamily="2" charset="77"/>
              </a:defRPr>
            </a:lvl1pPr>
            <a:lvl2pPr>
              <a:defRPr>
                <a:solidFill>
                  <a:schemeClr val="bg1"/>
                </a:solidFill>
                <a:latin typeface="Gentona Book" pitchFamily="2" charset="77"/>
              </a:defRPr>
            </a:lvl2pPr>
            <a:lvl3pPr>
              <a:defRPr>
                <a:solidFill>
                  <a:schemeClr val="bg1"/>
                </a:solidFill>
                <a:latin typeface="Gentona Book" pitchFamily="2" charset="77"/>
              </a:defRPr>
            </a:lvl3pPr>
            <a:lvl4pPr>
              <a:defRPr>
                <a:solidFill>
                  <a:schemeClr val="bg1"/>
                </a:solidFill>
                <a:latin typeface="Gentona Book" pitchFamily="2" charset="77"/>
              </a:defRPr>
            </a:lvl4pPr>
            <a:lvl5pPr>
              <a:defRPr>
                <a:solidFill>
                  <a:schemeClr val="bg1"/>
                </a:solidFill>
                <a:latin typeface="Gentona Book"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7B0D8F-89ED-77DA-64DA-BE5BEA00D383}"/>
              </a:ext>
            </a:extLst>
          </p:cNvPr>
          <p:cNvSpPr>
            <a:spLocks noGrp="1"/>
          </p:cNvSpPr>
          <p:nvPr>
            <p:ph sz="half" idx="2"/>
          </p:nvPr>
        </p:nvSpPr>
        <p:spPr>
          <a:xfrm>
            <a:off x="6172200" y="1825625"/>
            <a:ext cx="5181600" cy="4351338"/>
          </a:xfrm>
        </p:spPr>
        <p:txBody>
          <a:bodyPr/>
          <a:lstStyle>
            <a:lvl1pPr marL="228600" indent="-228600">
              <a:buFontTx/>
              <a:buBlip>
                <a:blip r:embed="rId3"/>
              </a:buBlip>
              <a:defRPr>
                <a:solidFill>
                  <a:schemeClr val="bg1"/>
                </a:solidFill>
                <a:latin typeface="Gentona Book" pitchFamily="2" charset="77"/>
              </a:defRPr>
            </a:lvl1pPr>
            <a:lvl2pPr>
              <a:defRPr>
                <a:solidFill>
                  <a:schemeClr val="bg1"/>
                </a:solidFill>
                <a:latin typeface="Gentona Book" pitchFamily="2" charset="77"/>
              </a:defRPr>
            </a:lvl2pPr>
            <a:lvl3pPr>
              <a:defRPr>
                <a:solidFill>
                  <a:schemeClr val="bg1"/>
                </a:solidFill>
                <a:latin typeface="Gentona Book" pitchFamily="2" charset="77"/>
              </a:defRPr>
            </a:lvl3pPr>
            <a:lvl4pPr>
              <a:defRPr>
                <a:solidFill>
                  <a:schemeClr val="bg1"/>
                </a:solidFill>
                <a:latin typeface="Gentona Book" pitchFamily="2" charset="77"/>
              </a:defRPr>
            </a:lvl4pPr>
            <a:lvl5pPr>
              <a:defRPr>
                <a:solidFill>
                  <a:schemeClr val="bg1"/>
                </a:solidFill>
                <a:latin typeface="Gentona Book"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5710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ubtitle, Body" preserve="1" userDrawn="1">
  <p:cSld name="Title, Subtitle, Body">
    <p:bg>
      <p:bgPr>
        <a:blipFill dpi="0" rotWithShape="1">
          <a:blip r:embed="rId2">
            <a:lum/>
          </a:blip>
          <a:srcRect/>
          <a:stretch>
            <a:fillRect/>
          </a:stretch>
        </a:blip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63" name="Google Shape;63;p14"/>
          <p:cNvPicPr preferRelativeResize="0"/>
          <p:nvPr/>
        </p:nvPicPr>
        <p:blipFill>
          <a:blip r:embed="rId3"/>
          <a:srcRect/>
          <a:stretch/>
        </p:blipFill>
        <p:spPr>
          <a:xfrm>
            <a:off x="5486400" y="5537200"/>
            <a:ext cx="1219200" cy="1219200"/>
          </a:xfrm>
          <a:prstGeom prst="rect">
            <a:avLst/>
          </a:prstGeom>
          <a:noFill/>
          <a:ln>
            <a:noFill/>
          </a:ln>
        </p:spPr>
      </p:pic>
      <p:sp>
        <p:nvSpPr>
          <p:cNvPr id="2" name="Google Shape;64;p14">
            <a:extLst>
              <a:ext uri="{FF2B5EF4-FFF2-40B4-BE49-F238E27FC236}">
                <a16:creationId xmlns:a16="http://schemas.microsoft.com/office/drawing/2014/main" id="{5B049520-F985-6CF2-99BC-6D9C34C495F0}"/>
              </a:ext>
            </a:extLst>
          </p:cNvPr>
          <p:cNvSpPr txBox="1">
            <a:spLocks noGrp="1"/>
          </p:cNvSpPr>
          <p:nvPr>
            <p:ph type="title"/>
          </p:nvPr>
        </p:nvSpPr>
        <p:spPr>
          <a:xfrm>
            <a:off x="536400" y="685800"/>
            <a:ext cx="10972800" cy="2743200"/>
          </a:xfrm>
          <a:prstGeom prst="rect">
            <a:avLst/>
          </a:prstGeom>
        </p:spPr>
        <p:txBody>
          <a:bodyPr spcFirstLastPara="1" wrap="square" lIns="182875" tIns="182880" rIns="182875" bIns="0" anchor="b" anchorCtr="0">
            <a:noAutofit/>
          </a:bodyPr>
          <a:lstStyle>
            <a:lvl1pPr lvl="0" algn="ctr">
              <a:spcBef>
                <a:spcPts val="0"/>
              </a:spcBef>
              <a:spcAft>
                <a:spcPts val="0"/>
              </a:spcAft>
              <a:buClr>
                <a:schemeClr val="dk2"/>
              </a:buClr>
              <a:buSzPts val="3300"/>
              <a:buNone/>
              <a:defRPr sz="6000" b="1">
                <a:solidFill>
                  <a:schemeClr val="dk2"/>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 name="Google Shape;65;p14">
            <a:extLst>
              <a:ext uri="{FF2B5EF4-FFF2-40B4-BE49-F238E27FC236}">
                <a16:creationId xmlns:a16="http://schemas.microsoft.com/office/drawing/2014/main" id="{61A34AC8-8EFF-8724-4191-7EB5D72B3799}"/>
              </a:ext>
            </a:extLst>
          </p:cNvPr>
          <p:cNvSpPr txBox="1">
            <a:spLocks noGrp="1"/>
          </p:cNvSpPr>
          <p:nvPr>
            <p:ph type="subTitle" idx="1"/>
          </p:nvPr>
        </p:nvSpPr>
        <p:spPr>
          <a:xfrm>
            <a:off x="536400" y="3429000"/>
            <a:ext cx="10972800" cy="1828800"/>
          </a:xfrm>
          <a:prstGeom prst="rect">
            <a:avLst/>
          </a:prstGeom>
        </p:spPr>
        <p:txBody>
          <a:bodyPr spcFirstLastPara="1" wrap="square" lIns="182875" tIns="0" rIns="182875" bIns="182875" anchor="t" anchorCtr="0">
            <a:noAutofit/>
          </a:bodyPr>
          <a:lstStyle>
            <a:lvl1pPr lvl="0" algn="ctr">
              <a:spcBef>
                <a:spcPts val="0"/>
              </a:spcBef>
              <a:spcAft>
                <a:spcPts val="0"/>
              </a:spcAft>
              <a:buSzPts val="2000"/>
              <a:buNone/>
              <a:defRPr sz="30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Tree>
    <p:extLst>
      <p:ext uri="{BB962C8B-B14F-4D97-AF65-F5344CB8AC3E}">
        <p14:creationId xmlns:p14="http://schemas.microsoft.com/office/powerpoint/2010/main" val="41798098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ubtitle, Body" preserve="1" userDrawn="1">
  <p:cSld name="1_Title, Subtitle, Body">
    <p:bg>
      <p:bgPr>
        <a:blipFill dpi="0" rotWithShape="1">
          <a:blip r:embed="rId2">
            <a:lum/>
          </a:blip>
          <a:srcRect/>
          <a:stretch>
            <a:fillRect/>
          </a:stretch>
        </a:blip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63" name="Google Shape;63;p14"/>
          <p:cNvPicPr preferRelativeResize="0"/>
          <p:nvPr/>
        </p:nvPicPr>
        <p:blipFill>
          <a:blip r:embed="rId3"/>
          <a:srcRect/>
          <a:stretch/>
        </p:blipFill>
        <p:spPr>
          <a:xfrm>
            <a:off x="5486400" y="5537200"/>
            <a:ext cx="1219200" cy="1219200"/>
          </a:xfrm>
          <a:prstGeom prst="rect">
            <a:avLst/>
          </a:prstGeom>
          <a:noFill/>
          <a:ln>
            <a:noFill/>
          </a:ln>
        </p:spPr>
      </p:pic>
      <p:sp>
        <p:nvSpPr>
          <p:cNvPr id="2" name="Google Shape;64;p14">
            <a:extLst>
              <a:ext uri="{FF2B5EF4-FFF2-40B4-BE49-F238E27FC236}">
                <a16:creationId xmlns:a16="http://schemas.microsoft.com/office/drawing/2014/main" id="{ACDCEE65-0566-B196-30F0-334B257420FF}"/>
              </a:ext>
            </a:extLst>
          </p:cNvPr>
          <p:cNvSpPr txBox="1">
            <a:spLocks noGrp="1"/>
          </p:cNvSpPr>
          <p:nvPr>
            <p:ph type="title"/>
          </p:nvPr>
        </p:nvSpPr>
        <p:spPr>
          <a:xfrm>
            <a:off x="536400" y="685800"/>
            <a:ext cx="10972800" cy="2743200"/>
          </a:xfrm>
          <a:prstGeom prst="rect">
            <a:avLst/>
          </a:prstGeom>
        </p:spPr>
        <p:txBody>
          <a:bodyPr spcFirstLastPara="1" wrap="square" lIns="182875" tIns="182880" rIns="182875" bIns="0" anchor="b" anchorCtr="0">
            <a:noAutofit/>
          </a:bodyPr>
          <a:lstStyle>
            <a:lvl1pPr lvl="0" algn="ctr">
              <a:spcBef>
                <a:spcPts val="0"/>
              </a:spcBef>
              <a:spcAft>
                <a:spcPts val="0"/>
              </a:spcAft>
              <a:buClr>
                <a:schemeClr val="dk2"/>
              </a:buClr>
              <a:buSzPts val="3300"/>
              <a:buNone/>
              <a:defRPr sz="6000" b="1">
                <a:solidFill>
                  <a:schemeClr val="dk2"/>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 name="Google Shape;65;p14">
            <a:extLst>
              <a:ext uri="{FF2B5EF4-FFF2-40B4-BE49-F238E27FC236}">
                <a16:creationId xmlns:a16="http://schemas.microsoft.com/office/drawing/2014/main" id="{75707E2D-9664-42D5-E66E-A2BCE86EE887}"/>
              </a:ext>
            </a:extLst>
          </p:cNvPr>
          <p:cNvSpPr txBox="1">
            <a:spLocks noGrp="1"/>
          </p:cNvSpPr>
          <p:nvPr>
            <p:ph type="subTitle" idx="1"/>
          </p:nvPr>
        </p:nvSpPr>
        <p:spPr>
          <a:xfrm>
            <a:off x="536400" y="3429000"/>
            <a:ext cx="10972800" cy="1828800"/>
          </a:xfrm>
          <a:prstGeom prst="rect">
            <a:avLst/>
          </a:prstGeom>
        </p:spPr>
        <p:txBody>
          <a:bodyPr spcFirstLastPara="1" wrap="square" lIns="182875" tIns="0" rIns="182875" bIns="182875" anchor="t" anchorCtr="0">
            <a:noAutofit/>
          </a:bodyPr>
          <a:lstStyle>
            <a:lvl1pPr lvl="0" algn="ctr">
              <a:spcBef>
                <a:spcPts val="0"/>
              </a:spcBef>
              <a:spcAft>
                <a:spcPts val="0"/>
              </a:spcAft>
              <a:buSzPts val="2000"/>
              <a:buNone/>
              <a:defRPr sz="30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Tree>
    <p:extLst>
      <p:ext uri="{BB962C8B-B14F-4D97-AF65-F5344CB8AC3E}">
        <p14:creationId xmlns:p14="http://schemas.microsoft.com/office/powerpoint/2010/main" val="605658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56703303-5133-5421-AFA6-85B1B0144FEE}"/>
              </a:ext>
            </a:extLst>
          </p:cNvPr>
          <p:cNvPicPr>
            <a:picLocks noChangeAspect="1"/>
          </p:cNvPicPr>
          <p:nvPr/>
        </p:nvPicPr>
        <p:blipFill>
          <a:blip r:embed="rId2"/>
          <a:stretch>
            <a:fillRect/>
          </a:stretch>
        </p:blipFill>
        <p:spPr>
          <a:xfrm>
            <a:off x="-197225" y="-80642"/>
            <a:ext cx="12532659" cy="7046180"/>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latin typeface="Gentona Book" pitchFamily="2" charset="77"/>
              </a:defRPr>
            </a:lvl1pPr>
            <a:lvl2pPr marL="685800" indent="-228600">
              <a:buFont typeface="Arial" panose="020B0604020202020204" pitchFamily="34" charset="0"/>
              <a:buChar char="•"/>
              <a:defRPr>
                <a:latin typeface="Gentona Book" pitchFamily="2" charset="77"/>
              </a:defRPr>
            </a:lvl2pPr>
            <a:lvl3pPr marL="1143000" indent="-228600">
              <a:buFont typeface="Arial" panose="020B0604020202020204" pitchFamily="34" charset="0"/>
              <a:buChar cha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
        <p:nvSpPr>
          <p:cNvPr id="3" name="Rectangle 2">
            <a:extLst>
              <a:ext uri="{FF2B5EF4-FFF2-40B4-BE49-F238E27FC236}">
                <a16:creationId xmlns:a16="http://schemas.microsoft.com/office/drawing/2014/main" id="{8B08EADA-EA07-35B5-4EDE-38F3F9719D38}"/>
              </a:ext>
            </a:extLst>
          </p:cNvPr>
          <p:cNvSpPr/>
          <p:nvPr userDrawn="1"/>
        </p:nvSpPr>
        <p:spPr>
          <a:xfrm>
            <a:off x="-197225" y="6094911"/>
            <a:ext cx="12532659"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BA3366E-893B-D0F1-8D69-AE5888E0086B}"/>
              </a:ext>
            </a:extLst>
          </p:cNvPr>
          <p:cNvSpPr/>
          <p:nvPr userDrawn="1"/>
        </p:nvSpPr>
        <p:spPr>
          <a:xfrm>
            <a:off x="-197225" y="6291468"/>
            <a:ext cx="12532659"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8" name="Rectangle 7">
            <a:extLst>
              <a:ext uri="{FF2B5EF4-FFF2-40B4-BE49-F238E27FC236}">
                <a16:creationId xmlns:a16="http://schemas.microsoft.com/office/drawing/2014/main" id="{723C438F-3836-1ED1-2D1A-F9561756579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10" name="Rectangle 9">
            <a:extLst>
              <a:ext uri="{FF2B5EF4-FFF2-40B4-BE49-F238E27FC236}">
                <a16:creationId xmlns:a16="http://schemas.microsoft.com/office/drawing/2014/main" id="{FB6284AE-A0B3-1729-7201-21A02E6061C7}"/>
              </a:ext>
            </a:extLst>
          </p:cNvPr>
          <p:cNvSpPr/>
          <p:nvPr userDrawn="1"/>
        </p:nvSpPr>
        <p:spPr>
          <a:xfrm>
            <a:off x="-232792" y="326307"/>
            <a:ext cx="12603791" cy="575866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5200BA4-FE0B-C024-00B9-7021907A7452}"/>
              </a:ext>
            </a:extLst>
          </p:cNvPr>
          <p:cNvSpPr/>
          <p:nvPr userDrawn="1"/>
        </p:nvSpPr>
        <p:spPr>
          <a:xfrm>
            <a:off x="12122427" y="326307"/>
            <a:ext cx="255564" cy="5758666"/>
          </a:xfrm>
          <a:prstGeom prst="rect">
            <a:avLst/>
          </a:prstGeom>
          <a:solidFill>
            <a:srgbClr val="C2D6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con&#10;&#10;Description automatically generated with low confidence">
            <a:extLst>
              <a:ext uri="{FF2B5EF4-FFF2-40B4-BE49-F238E27FC236}">
                <a16:creationId xmlns:a16="http://schemas.microsoft.com/office/drawing/2014/main" id="{6C4E3C0E-EC3B-DCD1-B3E0-6A5D6142CB18}"/>
              </a:ext>
            </a:extLst>
          </p:cNvPr>
          <p:cNvPicPr>
            <a:picLocks noChangeAspect="1"/>
          </p:cNvPicPr>
          <p:nvPr userDrawn="1"/>
        </p:nvPicPr>
        <p:blipFill rotWithShape="1">
          <a:blip r:embed="rId5">
            <a:alphaModFix amt="50000"/>
          </a:blip>
          <a:srcRect t="-124" b="4477"/>
          <a:stretch>
            <a:fillRect/>
          </a:stretch>
        </p:blipFill>
        <p:spPr>
          <a:xfrm>
            <a:off x="1877766" y="314869"/>
            <a:ext cx="10244661" cy="5770104"/>
          </a:xfrm>
          <a:prstGeom prst="rect">
            <a:avLst/>
          </a:prstGeom>
        </p:spPr>
      </p:pic>
      <p:sp>
        <p:nvSpPr>
          <p:cNvPr id="12" name="Rectangle 11">
            <a:extLst>
              <a:ext uri="{FF2B5EF4-FFF2-40B4-BE49-F238E27FC236}">
                <a16:creationId xmlns:a16="http://schemas.microsoft.com/office/drawing/2014/main" id="{D06BD4BE-1259-F4F8-B5BF-7890B7C84754}"/>
              </a:ext>
            </a:extLst>
          </p:cNvPr>
          <p:cNvSpPr/>
          <p:nvPr userDrawn="1"/>
        </p:nvSpPr>
        <p:spPr>
          <a:xfrm>
            <a:off x="-225800" y="326307"/>
            <a:ext cx="2702299" cy="5758666"/>
          </a:xfrm>
          <a:prstGeom prst="rect">
            <a:avLst/>
          </a:prstGeom>
          <a:solidFill>
            <a:srgbClr val="C2D6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742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ubtitle, Body" preserve="1" userDrawn="1">
  <p:cSld name="1_Title, Subtitle, Body">
    <p:bg>
      <p:bgPr>
        <a:blipFill dpi="0" rotWithShape="1">
          <a:blip r:embed="rId2">
            <a:lum/>
          </a:blip>
          <a:srcRect/>
          <a:stretch>
            <a:fillRect/>
          </a:stretch>
        </a:blip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63" name="Google Shape;63;p14"/>
          <p:cNvPicPr preferRelativeResize="0"/>
          <p:nvPr/>
        </p:nvPicPr>
        <p:blipFill>
          <a:blip r:embed="rId3"/>
          <a:srcRect/>
          <a:stretch/>
        </p:blipFill>
        <p:spPr>
          <a:xfrm>
            <a:off x="5486400" y="5537200"/>
            <a:ext cx="1219200" cy="1219200"/>
          </a:xfrm>
          <a:prstGeom prst="rect">
            <a:avLst/>
          </a:prstGeom>
          <a:noFill/>
          <a:ln>
            <a:noFill/>
          </a:ln>
        </p:spPr>
      </p:pic>
      <p:sp>
        <p:nvSpPr>
          <p:cNvPr id="4" name="Google Shape;64;p14">
            <a:extLst>
              <a:ext uri="{FF2B5EF4-FFF2-40B4-BE49-F238E27FC236}">
                <a16:creationId xmlns:a16="http://schemas.microsoft.com/office/drawing/2014/main" id="{32176CB1-A706-1D09-5BF9-3F7883B89736}"/>
              </a:ext>
            </a:extLst>
          </p:cNvPr>
          <p:cNvSpPr txBox="1">
            <a:spLocks noGrp="1"/>
          </p:cNvSpPr>
          <p:nvPr>
            <p:ph type="title"/>
          </p:nvPr>
        </p:nvSpPr>
        <p:spPr>
          <a:xfrm>
            <a:off x="536400" y="685800"/>
            <a:ext cx="10972800" cy="2743200"/>
          </a:xfrm>
          <a:prstGeom prst="rect">
            <a:avLst/>
          </a:prstGeom>
        </p:spPr>
        <p:txBody>
          <a:bodyPr spcFirstLastPara="1" wrap="square" lIns="182875" tIns="182880" rIns="182875" bIns="0" anchor="b" anchorCtr="0">
            <a:noAutofit/>
          </a:bodyPr>
          <a:lstStyle>
            <a:lvl1pPr lvl="0" algn="ctr">
              <a:spcBef>
                <a:spcPts val="0"/>
              </a:spcBef>
              <a:spcAft>
                <a:spcPts val="0"/>
              </a:spcAft>
              <a:buClr>
                <a:schemeClr val="dk2"/>
              </a:buClr>
              <a:buSzPts val="3300"/>
              <a:buNone/>
              <a:defRPr sz="6000" b="1">
                <a:solidFill>
                  <a:schemeClr val="dk2"/>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5" name="Google Shape;65;p14">
            <a:extLst>
              <a:ext uri="{FF2B5EF4-FFF2-40B4-BE49-F238E27FC236}">
                <a16:creationId xmlns:a16="http://schemas.microsoft.com/office/drawing/2014/main" id="{EC1AF5E4-6FD6-F4B5-4CBA-781E767DEF92}"/>
              </a:ext>
            </a:extLst>
          </p:cNvPr>
          <p:cNvSpPr txBox="1">
            <a:spLocks noGrp="1"/>
          </p:cNvSpPr>
          <p:nvPr>
            <p:ph type="subTitle" idx="1"/>
          </p:nvPr>
        </p:nvSpPr>
        <p:spPr>
          <a:xfrm>
            <a:off x="536400" y="3429000"/>
            <a:ext cx="10972800" cy="1828800"/>
          </a:xfrm>
          <a:prstGeom prst="rect">
            <a:avLst/>
          </a:prstGeom>
        </p:spPr>
        <p:txBody>
          <a:bodyPr spcFirstLastPara="1" wrap="square" lIns="182875" tIns="0" rIns="182875" bIns="182875" anchor="t" anchorCtr="0">
            <a:noAutofit/>
          </a:bodyPr>
          <a:lstStyle>
            <a:lvl1pPr lvl="0" algn="ctr">
              <a:spcBef>
                <a:spcPts val="0"/>
              </a:spcBef>
              <a:spcAft>
                <a:spcPts val="0"/>
              </a:spcAft>
              <a:buSzPts val="2000"/>
              <a:buNone/>
              <a:defRPr sz="30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Tree>
    <p:extLst>
      <p:ext uri="{BB962C8B-B14F-4D97-AF65-F5344CB8AC3E}">
        <p14:creationId xmlns:p14="http://schemas.microsoft.com/office/powerpoint/2010/main" val="18193226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ubtitle, Body 2" preserve="1" userDrawn="1">
  <p:cSld name="Title, Subtitle, Body 2">
    <p:bg>
      <p:bgPr>
        <a:blipFill dpi="0" rotWithShape="1">
          <a:blip r:embed="rId2">
            <a:lum/>
          </a:blip>
          <a:srcRect/>
          <a:stretch>
            <a:fillRect/>
          </a:stretch>
        </a:blipFill>
        <a:effectLst/>
      </p:bgPr>
    </p:bg>
    <p:spTree>
      <p:nvGrpSpPr>
        <p:cNvPr id="1" name="Shape 66"/>
        <p:cNvGrpSpPr/>
        <p:nvPr/>
      </p:nvGrpSpPr>
      <p:grpSpPr>
        <a:xfrm>
          <a:off x="0" y="0"/>
          <a:ext cx="0" cy="0"/>
          <a:chOff x="0" y="0"/>
          <a:chExt cx="0" cy="0"/>
        </a:xfrm>
      </p:grpSpPr>
      <p:sp>
        <p:nvSpPr>
          <p:cNvPr id="69" name="Google Shape;69;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15" name="Rectangle 14">
            <a:extLst>
              <a:ext uri="{FF2B5EF4-FFF2-40B4-BE49-F238E27FC236}">
                <a16:creationId xmlns:a16="http://schemas.microsoft.com/office/drawing/2014/main" id="{56892389-2F9D-EE83-57FF-4486C66FC494}"/>
              </a:ext>
            </a:extLst>
          </p:cNvPr>
          <p:cNvSpPr/>
          <p:nvPr userDrawn="1"/>
        </p:nvSpPr>
        <p:spPr>
          <a:xfrm>
            <a:off x="0" y="182960"/>
            <a:ext cx="1219200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Rectangle 15">
            <a:extLst>
              <a:ext uri="{FF2B5EF4-FFF2-40B4-BE49-F238E27FC236}">
                <a16:creationId xmlns:a16="http://schemas.microsoft.com/office/drawing/2014/main" id="{8A6E41BD-1086-7D47-756E-18EF3824DCDC}"/>
              </a:ext>
            </a:extLst>
          </p:cNvPr>
          <p:cNvSpPr/>
          <p:nvPr userDrawn="1"/>
        </p:nvSpPr>
        <p:spPr>
          <a:xfrm>
            <a:off x="0" y="1005840"/>
            <a:ext cx="12192000"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Google Shape;65;p14">
            <a:extLst>
              <a:ext uri="{FF2B5EF4-FFF2-40B4-BE49-F238E27FC236}">
                <a16:creationId xmlns:a16="http://schemas.microsoft.com/office/drawing/2014/main" id="{1A650DC6-FAC1-4BE2-A7D8-56BC00B51D86}"/>
              </a:ext>
            </a:extLst>
          </p:cNvPr>
          <p:cNvSpPr txBox="1">
            <a:spLocks noGrp="1"/>
          </p:cNvSpPr>
          <p:nvPr>
            <p:ph type="subTitle" idx="13"/>
          </p:nvPr>
        </p:nvSpPr>
        <p:spPr>
          <a:xfrm>
            <a:off x="0" y="1005840"/>
            <a:ext cx="10972800" cy="457199"/>
          </a:xfrm>
          <a:prstGeom prst="rect">
            <a:avLst/>
          </a:prstGeom>
          <a:noFill/>
        </p:spPr>
        <p:txBody>
          <a:bodyPr spcFirstLastPara="1" wrap="square" lIns="182875" tIns="91440" rIns="182875" bIns="91440" anchor="ctr" anchorCtr="0">
            <a:noAutofit/>
          </a:bodyPr>
          <a:lstStyle>
            <a:lvl1pPr lvl="0" algn="l">
              <a:spcBef>
                <a:spcPts val="0"/>
              </a:spcBef>
              <a:spcAft>
                <a:spcPts val="0"/>
              </a:spcAft>
              <a:buSzPts val="2000"/>
              <a:buNone/>
              <a:defRPr sz="2500">
                <a:solidFill>
                  <a:schemeClr val="bg1"/>
                </a:solidFill>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pic>
        <p:nvPicPr>
          <p:cNvPr id="18" name="Google Shape;71;p15">
            <a:extLst>
              <a:ext uri="{FF2B5EF4-FFF2-40B4-BE49-F238E27FC236}">
                <a16:creationId xmlns:a16="http://schemas.microsoft.com/office/drawing/2014/main" id="{3B1BD2CA-BADA-D8B0-435F-5B77D9572351}"/>
              </a:ext>
            </a:extLst>
          </p:cNvPr>
          <p:cNvPicPr preferRelativeResize="0"/>
          <p:nvPr userDrawn="1"/>
        </p:nvPicPr>
        <p:blipFill>
          <a:blip r:embed="rId3"/>
          <a:srcRect/>
          <a:stretch/>
        </p:blipFill>
        <p:spPr>
          <a:xfrm>
            <a:off x="11113800" y="358167"/>
            <a:ext cx="914400" cy="914400"/>
          </a:xfrm>
          <a:prstGeom prst="rect">
            <a:avLst/>
          </a:prstGeom>
          <a:noFill/>
          <a:ln>
            <a:noFill/>
          </a:ln>
        </p:spPr>
      </p:pic>
      <p:sp>
        <p:nvSpPr>
          <p:cNvPr id="19" name="Title 5">
            <a:extLst>
              <a:ext uri="{FF2B5EF4-FFF2-40B4-BE49-F238E27FC236}">
                <a16:creationId xmlns:a16="http://schemas.microsoft.com/office/drawing/2014/main" id="{F4E9EF55-FCF8-DADA-84F2-633512807848}"/>
              </a:ext>
            </a:extLst>
          </p:cNvPr>
          <p:cNvSpPr>
            <a:spLocks noGrp="1"/>
          </p:cNvSpPr>
          <p:nvPr>
            <p:ph type="title"/>
          </p:nvPr>
        </p:nvSpPr>
        <p:spPr>
          <a:xfrm>
            <a:off x="0" y="182960"/>
            <a:ext cx="10972800" cy="731520"/>
          </a:xfrm>
          <a:noFill/>
        </p:spPr>
        <p:txBody>
          <a:bodyPr/>
          <a:lstStyle>
            <a:lvl1pPr algn="l">
              <a:defRPr sz="3500">
                <a:solidFill>
                  <a:schemeClr val="bg1"/>
                </a:solidFill>
              </a:defRPr>
            </a:lvl1pPr>
          </a:lstStyle>
          <a:p>
            <a:r>
              <a:rPr lang="en-US"/>
              <a:t>Click to edit Master title style</a:t>
            </a:r>
          </a:p>
        </p:txBody>
      </p:sp>
      <p:sp>
        <p:nvSpPr>
          <p:cNvPr id="2" name="Google Shape;68;p15"/>
          <p:cNvSpPr txBox="1">
            <a:spLocks noGrp="1"/>
          </p:cNvSpPr>
          <p:nvPr>
            <p:ph type="body" idx="1"/>
          </p:nvPr>
        </p:nvSpPr>
        <p:spPr>
          <a:xfrm>
            <a:off x="0" y="1554331"/>
            <a:ext cx="12192000" cy="4572000"/>
          </a:xfrm>
          <a:prstGeom prst="rect">
            <a:avLst/>
          </a:prstGeom>
        </p:spPr>
        <p:txBody>
          <a:bodyPr spcFirstLastPara="1" wrap="square" lIns="365760" tIns="91440" rIns="365760" bIns="365760" anchor="t" anchorCtr="0">
            <a:noAutofit/>
          </a:bodyPr>
          <a:lstStyle>
            <a:lvl1pPr marL="0" lvl="0" indent="0" rtl="0">
              <a:lnSpc>
                <a:spcPct val="114000"/>
              </a:lnSpc>
              <a:spcBef>
                <a:spcPts val="0"/>
              </a:spcBef>
              <a:spcAft>
                <a:spcPts val="0"/>
              </a:spcAft>
              <a:buSzPts val="1900"/>
              <a:buFont typeface="Calibri"/>
              <a:buNone/>
              <a:defRPr sz="20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Tree>
    <p:extLst>
      <p:ext uri="{BB962C8B-B14F-4D97-AF65-F5344CB8AC3E}">
        <p14:creationId xmlns:p14="http://schemas.microsoft.com/office/powerpoint/2010/main" val="19730241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ubtitle, Body 1" userDrawn="1">
  <p:cSld name="Title, Subtitle, Body 1">
    <p:bg>
      <p:bgPr>
        <a:blipFill dpi="0" rotWithShape="1">
          <a:blip r:embed="rId2">
            <a:lum/>
          </a:blip>
          <a:srcRect/>
          <a:stretch>
            <a:fillRect/>
          </a:stretch>
        </a:blipFill>
        <a:effectLst/>
      </p:bgPr>
    </p:bg>
    <p:spTree>
      <p:nvGrpSpPr>
        <p:cNvPr id="1" name="Shape 72"/>
        <p:cNvGrpSpPr/>
        <p:nvPr/>
      </p:nvGrpSpPr>
      <p:grpSpPr>
        <a:xfrm>
          <a:off x="0" y="0"/>
          <a:ext cx="0" cy="0"/>
          <a:chOff x="0" y="0"/>
          <a:chExt cx="0" cy="0"/>
        </a:xfrm>
      </p:grpSpPr>
      <p:sp>
        <p:nvSpPr>
          <p:cNvPr id="74" name="Google Shape;74;p16"/>
          <p:cNvSpPr txBox="1">
            <a:spLocks noGrp="1"/>
          </p:cNvSpPr>
          <p:nvPr>
            <p:ph type="body" idx="1"/>
          </p:nvPr>
        </p:nvSpPr>
        <p:spPr>
          <a:xfrm>
            <a:off x="0" y="1554480"/>
            <a:ext cx="6096000" cy="4572000"/>
          </a:xfrm>
          <a:prstGeom prst="rect">
            <a:avLst/>
          </a:prstGeom>
        </p:spPr>
        <p:txBody>
          <a:bodyPr spcFirstLastPara="1" wrap="square" lIns="182875" tIns="91440" rIns="182875" bIns="182875" anchor="t" anchorCtr="0">
            <a:noAutofit/>
          </a:bodyPr>
          <a:lstStyle>
            <a:lvl1pPr marL="548640" lvl="0" indent="-457200" rtl="0">
              <a:spcBef>
                <a:spcPts val="0"/>
              </a:spcBef>
              <a:spcAft>
                <a:spcPts val="0"/>
              </a:spcAft>
              <a:buSzPts val="1900"/>
              <a:buFont typeface="Calibri"/>
              <a:buChar char="●"/>
              <a:defRPr sz="20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
        <p:nvSpPr>
          <p:cNvPr id="75" name="Google Shape;75;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77" name="Google Shape;77;p16"/>
          <p:cNvSpPr txBox="1">
            <a:spLocks noGrp="1"/>
          </p:cNvSpPr>
          <p:nvPr>
            <p:ph type="body" idx="3"/>
          </p:nvPr>
        </p:nvSpPr>
        <p:spPr>
          <a:xfrm>
            <a:off x="6095999" y="1554480"/>
            <a:ext cx="6095999" cy="4572000"/>
          </a:xfrm>
          <a:prstGeom prst="rect">
            <a:avLst/>
          </a:prstGeom>
        </p:spPr>
        <p:txBody>
          <a:bodyPr spcFirstLastPara="1" wrap="square" lIns="182875" tIns="91440" rIns="182875" bIns="182875" anchor="t" anchorCtr="0">
            <a:noAutofit/>
          </a:bodyPr>
          <a:lstStyle>
            <a:lvl1pPr marL="548640" lvl="0" indent="-457200" rtl="0">
              <a:spcBef>
                <a:spcPts val="0"/>
              </a:spcBef>
              <a:spcAft>
                <a:spcPts val="0"/>
              </a:spcAft>
              <a:buSzPts val="1900"/>
              <a:buFont typeface="Calibri"/>
              <a:buChar char="●"/>
              <a:defRPr sz="20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
        <p:nvSpPr>
          <p:cNvPr id="2" name="Rectangle 1">
            <a:extLst>
              <a:ext uri="{FF2B5EF4-FFF2-40B4-BE49-F238E27FC236}">
                <a16:creationId xmlns:a16="http://schemas.microsoft.com/office/drawing/2014/main" id="{D6E7EB00-C135-C106-43D6-D7773077E903}"/>
              </a:ext>
            </a:extLst>
          </p:cNvPr>
          <p:cNvSpPr/>
          <p:nvPr userDrawn="1"/>
        </p:nvSpPr>
        <p:spPr>
          <a:xfrm>
            <a:off x="0" y="182960"/>
            <a:ext cx="1219200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 name="Rectangle 2">
            <a:extLst>
              <a:ext uri="{FF2B5EF4-FFF2-40B4-BE49-F238E27FC236}">
                <a16:creationId xmlns:a16="http://schemas.microsoft.com/office/drawing/2014/main" id="{70445314-A870-3C5E-EC9F-880B94FDD86D}"/>
              </a:ext>
            </a:extLst>
          </p:cNvPr>
          <p:cNvSpPr/>
          <p:nvPr userDrawn="1"/>
        </p:nvSpPr>
        <p:spPr>
          <a:xfrm>
            <a:off x="0" y="1005840"/>
            <a:ext cx="12192000"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Google Shape;65;p14">
            <a:extLst>
              <a:ext uri="{FF2B5EF4-FFF2-40B4-BE49-F238E27FC236}">
                <a16:creationId xmlns:a16="http://schemas.microsoft.com/office/drawing/2014/main" id="{AF40EDAC-D737-6DB4-6635-2BE7F88300ED}"/>
              </a:ext>
            </a:extLst>
          </p:cNvPr>
          <p:cNvSpPr txBox="1">
            <a:spLocks noGrp="1"/>
          </p:cNvSpPr>
          <p:nvPr>
            <p:ph type="subTitle" idx="13"/>
          </p:nvPr>
        </p:nvSpPr>
        <p:spPr>
          <a:xfrm>
            <a:off x="0" y="1005840"/>
            <a:ext cx="10972800" cy="457199"/>
          </a:xfrm>
          <a:prstGeom prst="rect">
            <a:avLst/>
          </a:prstGeom>
          <a:noFill/>
        </p:spPr>
        <p:txBody>
          <a:bodyPr spcFirstLastPara="1" wrap="square" lIns="182875" tIns="91440" rIns="182875" bIns="91440" anchor="ctr" anchorCtr="0">
            <a:noAutofit/>
          </a:bodyPr>
          <a:lstStyle>
            <a:lvl1pPr lvl="0" algn="l">
              <a:spcBef>
                <a:spcPts val="0"/>
              </a:spcBef>
              <a:spcAft>
                <a:spcPts val="0"/>
              </a:spcAft>
              <a:buSzPts val="2000"/>
              <a:buNone/>
              <a:defRPr sz="2500">
                <a:solidFill>
                  <a:schemeClr val="bg1"/>
                </a:solidFill>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5" name="Title 5">
            <a:extLst>
              <a:ext uri="{FF2B5EF4-FFF2-40B4-BE49-F238E27FC236}">
                <a16:creationId xmlns:a16="http://schemas.microsoft.com/office/drawing/2014/main" id="{4D9FC2CD-BF00-6B07-F5C5-12D3A420430C}"/>
              </a:ext>
            </a:extLst>
          </p:cNvPr>
          <p:cNvSpPr>
            <a:spLocks noGrp="1"/>
          </p:cNvSpPr>
          <p:nvPr>
            <p:ph type="title"/>
          </p:nvPr>
        </p:nvSpPr>
        <p:spPr>
          <a:xfrm>
            <a:off x="-1" y="182960"/>
            <a:ext cx="10972800" cy="731520"/>
          </a:xfrm>
          <a:noFill/>
        </p:spPr>
        <p:txBody>
          <a:bodyPr/>
          <a:lstStyle>
            <a:lvl1pPr algn="l">
              <a:defRPr sz="3500">
                <a:solidFill>
                  <a:schemeClr val="bg1"/>
                </a:solidFill>
              </a:defRPr>
            </a:lvl1pPr>
          </a:lstStyle>
          <a:p>
            <a:r>
              <a:rPr lang="en-US"/>
              <a:t>Click to edit Master title style</a:t>
            </a:r>
          </a:p>
        </p:txBody>
      </p:sp>
      <p:pic>
        <p:nvPicPr>
          <p:cNvPr id="12" name="Google Shape;71;p15">
            <a:extLst>
              <a:ext uri="{FF2B5EF4-FFF2-40B4-BE49-F238E27FC236}">
                <a16:creationId xmlns:a16="http://schemas.microsoft.com/office/drawing/2014/main" id="{EDD360B1-4E84-E309-F8F2-1368E7187A1A}"/>
              </a:ext>
            </a:extLst>
          </p:cNvPr>
          <p:cNvPicPr preferRelativeResize="0"/>
          <p:nvPr userDrawn="1"/>
        </p:nvPicPr>
        <p:blipFill>
          <a:blip r:embed="rId3"/>
          <a:srcRect/>
          <a:stretch/>
        </p:blipFill>
        <p:spPr>
          <a:xfrm>
            <a:off x="11113800" y="358167"/>
            <a:ext cx="914400" cy="914400"/>
          </a:xfrm>
          <a:prstGeom prst="rect">
            <a:avLst/>
          </a:prstGeom>
          <a:noFill/>
          <a:ln>
            <a:noFill/>
          </a:ln>
        </p:spPr>
      </p:pic>
    </p:spTree>
    <p:extLst>
      <p:ext uri="{BB962C8B-B14F-4D97-AF65-F5344CB8AC3E}">
        <p14:creationId xmlns:p14="http://schemas.microsoft.com/office/powerpoint/2010/main" val="1676771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ubtitle, Body 2" preserve="1" userDrawn="1">
  <p:cSld name="1_Title, Subtitle, Body 2">
    <p:bg>
      <p:bgPr>
        <a:solidFill>
          <a:srgbClr val="FFFFFF"/>
        </a:solidFill>
        <a:effectLst/>
      </p:bgPr>
    </p:bg>
    <p:spTree>
      <p:nvGrpSpPr>
        <p:cNvPr id="1" name="Shape 66"/>
        <p:cNvGrpSpPr/>
        <p:nvPr/>
      </p:nvGrpSpPr>
      <p:grpSpPr>
        <a:xfrm>
          <a:off x="0" y="0"/>
          <a:ext cx="0" cy="0"/>
          <a:chOff x="0" y="0"/>
          <a:chExt cx="0" cy="0"/>
        </a:xfrm>
      </p:grpSpPr>
      <p:sp>
        <p:nvSpPr>
          <p:cNvPr id="69" name="Google Shape;69;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bg2"/>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15" name="Rectangle 14">
            <a:extLst>
              <a:ext uri="{FF2B5EF4-FFF2-40B4-BE49-F238E27FC236}">
                <a16:creationId xmlns:a16="http://schemas.microsoft.com/office/drawing/2014/main" id="{56892389-2F9D-EE83-57FF-4486C66FC494}"/>
              </a:ext>
            </a:extLst>
          </p:cNvPr>
          <p:cNvSpPr/>
          <p:nvPr userDrawn="1"/>
        </p:nvSpPr>
        <p:spPr>
          <a:xfrm>
            <a:off x="0" y="182960"/>
            <a:ext cx="1219200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Rectangle 15">
            <a:extLst>
              <a:ext uri="{FF2B5EF4-FFF2-40B4-BE49-F238E27FC236}">
                <a16:creationId xmlns:a16="http://schemas.microsoft.com/office/drawing/2014/main" id="{8A6E41BD-1086-7D47-756E-18EF3824DCDC}"/>
              </a:ext>
            </a:extLst>
          </p:cNvPr>
          <p:cNvSpPr/>
          <p:nvPr userDrawn="1"/>
        </p:nvSpPr>
        <p:spPr>
          <a:xfrm>
            <a:off x="0" y="1005840"/>
            <a:ext cx="12192000"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Google Shape;65;p14">
            <a:extLst>
              <a:ext uri="{FF2B5EF4-FFF2-40B4-BE49-F238E27FC236}">
                <a16:creationId xmlns:a16="http://schemas.microsoft.com/office/drawing/2014/main" id="{1A650DC6-FAC1-4BE2-A7D8-56BC00B51D86}"/>
              </a:ext>
            </a:extLst>
          </p:cNvPr>
          <p:cNvSpPr txBox="1">
            <a:spLocks noGrp="1"/>
          </p:cNvSpPr>
          <p:nvPr>
            <p:ph type="subTitle" idx="13"/>
          </p:nvPr>
        </p:nvSpPr>
        <p:spPr>
          <a:xfrm>
            <a:off x="0" y="1005840"/>
            <a:ext cx="10972800" cy="457199"/>
          </a:xfrm>
          <a:prstGeom prst="rect">
            <a:avLst/>
          </a:prstGeom>
          <a:noFill/>
        </p:spPr>
        <p:txBody>
          <a:bodyPr spcFirstLastPara="1" wrap="square" lIns="182875" tIns="91440" rIns="182875" bIns="91440" anchor="ctr" anchorCtr="0">
            <a:noAutofit/>
          </a:bodyPr>
          <a:lstStyle>
            <a:lvl1pPr lvl="0" algn="l">
              <a:spcBef>
                <a:spcPts val="0"/>
              </a:spcBef>
              <a:spcAft>
                <a:spcPts val="0"/>
              </a:spcAft>
              <a:buSzPts val="2000"/>
              <a:buNone/>
              <a:defRPr sz="2500">
                <a:solidFill>
                  <a:schemeClr val="bg1"/>
                </a:solidFill>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pic>
        <p:nvPicPr>
          <p:cNvPr id="18" name="Google Shape;71;p15">
            <a:extLst>
              <a:ext uri="{FF2B5EF4-FFF2-40B4-BE49-F238E27FC236}">
                <a16:creationId xmlns:a16="http://schemas.microsoft.com/office/drawing/2014/main" id="{3B1BD2CA-BADA-D8B0-435F-5B77D9572351}"/>
              </a:ext>
            </a:extLst>
          </p:cNvPr>
          <p:cNvPicPr preferRelativeResize="0"/>
          <p:nvPr userDrawn="1"/>
        </p:nvPicPr>
        <p:blipFill>
          <a:blip r:embed="rId2"/>
          <a:srcRect/>
          <a:stretch/>
        </p:blipFill>
        <p:spPr>
          <a:xfrm>
            <a:off x="11113800" y="358167"/>
            <a:ext cx="914400" cy="914400"/>
          </a:xfrm>
          <a:prstGeom prst="rect">
            <a:avLst/>
          </a:prstGeom>
          <a:noFill/>
          <a:ln>
            <a:noFill/>
          </a:ln>
        </p:spPr>
      </p:pic>
      <p:sp>
        <p:nvSpPr>
          <p:cNvPr id="19" name="Title 5">
            <a:extLst>
              <a:ext uri="{FF2B5EF4-FFF2-40B4-BE49-F238E27FC236}">
                <a16:creationId xmlns:a16="http://schemas.microsoft.com/office/drawing/2014/main" id="{F4E9EF55-FCF8-DADA-84F2-633512807848}"/>
              </a:ext>
            </a:extLst>
          </p:cNvPr>
          <p:cNvSpPr>
            <a:spLocks noGrp="1"/>
          </p:cNvSpPr>
          <p:nvPr>
            <p:ph type="title"/>
          </p:nvPr>
        </p:nvSpPr>
        <p:spPr>
          <a:xfrm>
            <a:off x="-1" y="182960"/>
            <a:ext cx="10972800" cy="731520"/>
          </a:xfrm>
          <a:noFill/>
        </p:spPr>
        <p:txBody>
          <a:bodyPr/>
          <a:lstStyle>
            <a:lvl1pPr algn="l">
              <a:defRPr sz="3500">
                <a:solidFill>
                  <a:schemeClr val="bg1"/>
                </a:solidFill>
              </a:defRPr>
            </a:lvl1pPr>
          </a:lstStyle>
          <a:p>
            <a:r>
              <a:rPr lang="en-US"/>
              <a:t>Click to edit Master title style</a:t>
            </a:r>
          </a:p>
        </p:txBody>
      </p:sp>
      <p:sp>
        <p:nvSpPr>
          <p:cNvPr id="2" name="Google Shape;68;p15">
            <a:extLst>
              <a:ext uri="{FF2B5EF4-FFF2-40B4-BE49-F238E27FC236}">
                <a16:creationId xmlns:a16="http://schemas.microsoft.com/office/drawing/2014/main" id="{3D702117-2023-F2E9-FB3D-BF645438CC88}"/>
              </a:ext>
            </a:extLst>
          </p:cNvPr>
          <p:cNvSpPr txBox="1">
            <a:spLocks noGrp="1"/>
          </p:cNvSpPr>
          <p:nvPr>
            <p:ph type="body" idx="1"/>
          </p:nvPr>
        </p:nvSpPr>
        <p:spPr>
          <a:xfrm>
            <a:off x="0" y="1554330"/>
            <a:ext cx="12192000" cy="5303520"/>
          </a:xfrm>
          <a:prstGeom prst="rect">
            <a:avLst/>
          </a:prstGeom>
        </p:spPr>
        <p:txBody>
          <a:bodyPr spcFirstLastPara="1" wrap="square" lIns="365760" tIns="91440" rIns="365760" bIns="365760" anchor="t" anchorCtr="0">
            <a:noAutofit/>
          </a:bodyPr>
          <a:lstStyle>
            <a:lvl1pPr marL="0" lvl="0" indent="0" rtl="0">
              <a:lnSpc>
                <a:spcPct val="114000"/>
              </a:lnSpc>
              <a:spcBef>
                <a:spcPts val="0"/>
              </a:spcBef>
              <a:spcAft>
                <a:spcPts val="0"/>
              </a:spcAft>
              <a:buSzPts val="1900"/>
              <a:buFont typeface="Calibri"/>
              <a:buNone/>
              <a:defRPr sz="20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Tree>
    <p:extLst>
      <p:ext uri="{BB962C8B-B14F-4D97-AF65-F5344CB8AC3E}">
        <p14:creationId xmlns:p14="http://schemas.microsoft.com/office/powerpoint/2010/main" val="612927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ubtitle, Body 2" preserve="1" userDrawn="1">
  <p:cSld name="1_Title, Subtitle, Body 2">
    <p:spTree>
      <p:nvGrpSpPr>
        <p:cNvPr id="1" name="Shape 66"/>
        <p:cNvGrpSpPr/>
        <p:nvPr/>
      </p:nvGrpSpPr>
      <p:grpSpPr>
        <a:xfrm>
          <a:off x="0" y="0"/>
          <a:ext cx="0" cy="0"/>
          <a:chOff x="0" y="0"/>
          <a:chExt cx="0" cy="0"/>
        </a:xfrm>
      </p:grpSpPr>
      <p:sp>
        <p:nvSpPr>
          <p:cNvPr id="69" name="Google Shape;69;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bg2"/>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15" name="Rectangle 14">
            <a:extLst>
              <a:ext uri="{FF2B5EF4-FFF2-40B4-BE49-F238E27FC236}">
                <a16:creationId xmlns:a16="http://schemas.microsoft.com/office/drawing/2014/main" id="{56892389-2F9D-EE83-57FF-4486C66FC494}"/>
              </a:ext>
            </a:extLst>
          </p:cNvPr>
          <p:cNvSpPr/>
          <p:nvPr userDrawn="1"/>
        </p:nvSpPr>
        <p:spPr>
          <a:xfrm>
            <a:off x="0" y="182960"/>
            <a:ext cx="1219200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8" name="Google Shape;71;p15">
            <a:extLst>
              <a:ext uri="{FF2B5EF4-FFF2-40B4-BE49-F238E27FC236}">
                <a16:creationId xmlns:a16="http://schemas.microsoft.com/office/drawing/2014/main" id="{3B1BD2CA-BADA-D8B0-435F-5B77D9572351}"/>
              </a:ext>
            </a:extLst>
          </p:cNvPr>
          <p:cNvPicPr preferRelativeResize="0"/>
          <p:nvPr userDrawn="1"/>
        </p:nvPicPr>
        <p:blipFill>
          <a:blip r:embed="rId2"/>
          <a:srcRect/>
          <a:stretch/>
        </p:blipFill>
        <p:spPr>
          <a:xfrm>
            <a:off x="11113800" y="98200"/>
            <a:ext cx="914400" cy="914400"/>
          </a:xfrm>
          <a:prstGeom prst="rect">
            <a:avLst/>
          </a:prstGeom>
          <a:noFill/>
          <a:ln>
            <a:noFill/>
          </a:ln>
        </p:spPr>
      </p:pic>
      <p:sp>
        <p:nvSpPr>
          <p:cNvPr id="19" name="Title 5">
            <a:extLst>
              <a:ext uri="{FF2B5EF4-FFF2-40B4-BE49-F238E27FC236}">
                <a16:creationId xmlns:a16="http://schemas.microsoft.com/office/drawing/2014/main" id="{F4E9EF55-FCF8-DADA-84F2-633512807848}"/>
              </a:ext>
            </a:extLst>
          </p:cNvPr>
          <p:cNvSpPr>
            <a:spLocks noGrp="1"/>
          </p:cNvSpPr>
          <p:nvPr>
            <p:ph type="title"/>
          </p:nvPr>
        </p:nvSpPr>
        <p:spPr>
          <a:xfrm>
            <a:off x="0" y="182880"/>
            <a:ext cx="10972800" cy="731600"/>
          </a:xfrm>
          <a:noFill/>
        </p:spPr>
        <p:txBody>
          <a:bodyPr/>
          <a:lstStyle>
            <a:lvl1pPr algn="l">
              <a:defRPr sz="3500">
                <a:solidFill>
                  <a:schemeClr val="bg1"/>
                </a:solidFill>
              </a:defRPr>
            </a:lvl1pPr>
          </a:lstStyle>
          <a:p>
            <a:r>
              <a:rPr lang="en-US"/>
              <a:t>Click to edit Master title style</a:t>
            </a:r>
          </a:p>
        </p:txBody>
      </p:sp>
      <p:sp>
        <p:nvSpPr>
          <p:cNvPr id="2" name="Google Shape;68;p15">
            <a:extLst>
              <a:ext uri="{FF2B5EF4-FFF2-40B4-BE49-F238E27FC236}">
                <a16:creationId xmlns:a16="http://schemas.microsoft.com/office/drawing/2014/main" id="{2534AA23-3C18-7A44-AB96-1573320739B6}"/>
              </a:ext>
            </a:extLst>
          </p:cNvPr>
          <p:cNvSpPr txBox="1">
            <a:spLocks noGrp="1"/>
          </p:cNvSpPr>
          <p:nvPr>
            <p:ph type="body" idx="1"/>
          </p:nvPr>
        </p:nvSpPr>
        <p:spPr>
          <a:xfrm>
            <a:off x="-1" y="1005840"/>
            <a:ext cx="12191999" cy="5852160"/>
          </a:xfrm>
          <a:prstGeom prst="rect">
            <a:avLst/>
          </a:prstGeom>
        </p:spPr>
        <p:txBody>
          <a:bodyPr spcFirstLastPara="1" wrap="square" lIns="365760" tIns="91440" rIns="365760" bIns="365760" anchor="t" anchorCtr="0">
            <a:noAutofit/>
          </a:bodyPr>
          <a:lstStyle>
            <a:lvl1pPr marL="0" lvl="0" indent="0" rtl="0">
              <a:spcBef>
                <a:spcPts val="0"/>
              </a:spcBef>
              <a:spcAft>
                <a:spcPts val="0"/>
              </a:spcAft>
              <a:buSzPts val="1900"/>
              <a:buFont typeface="Calibri"/>
              <a:buNone/>
              <a:defRPr sz="25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Tree>
    <p:extLst>
      <p:ext uri="{BB962C8B-B14F-4D97-AF65-F5344CB8AC3E}">
        <p14:creationId xmlns:p14="http://schemas.microsoft.com/office/powerpoint/2010/main" val="9469522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ubtitle, Body 2" preserve="1" userDrawn="1">
  <p:cSld name="1_Title, Subtitle, Body 2">
    <p:spTree>
      <p:nvGrpSpPr>
        <p:cNvPr id="1" name="Shape 66"/>
        <p:cNvGrpSpPr/>
        <p:nvPr/>
      </p:nvGrpSpPr>
      <p:grpSpPr>
        <a:xfrm>
          <a:off x="0" y="0"/>
          <a:ext cx="0" cy="0"/>
          <a:chOff x="0" y="0"/>
          <a:chExt cx="0" cy="0"/>
        </a:xfrm>
      </p:grpSpPr>
      <p:sp>
        <p:nvSpPr>
          <p:cNvPr id="69" name="Google Shape;69;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bg2"/>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15" name="Rectangle 14">
            <a:extLst>
              <a:ext uri="{FF2B5EF4-FFF2-40B4-BE49-F238E27FC236}">
                <a16:creationId xmlns:a16="http://schemas.microsoft.com/office/drawing/2014/main" id="{56892389-2F9D-EE83-57FF-4486C66FC494}"/>
              </a:ext>
            </a:extLst>
          </p:cNvPr>
          <p:cNvSpPr/>
          <p:nvPr userDrawn="1"/>
        </p:nvSpPr>
        <p:spPr>
          <a:xfrm>
            <a:off x="0" y="182960"/>
            <a:ext cx="12192000"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8" name="Google Shape;71;p15">
            <a:extLst>
              <a:ext uri="{FF2B5EF4-FFF2-40B4-BE49-F238E27FC236}">
                <a16:creationId xmlns:a16="http://schemas.microsoft.com/office/drawing/2014/main" id="{3B1BD2CA-BADA-D8B0-435F-5B77D9572351}"/>
              </a:ext>
            </a:extLst>
          </p:cNvPr>
          <p:cNvPicPr preferRelativeResize="0"/>
          <p:nvPr userDrawn="1"/>
        </p:nvPicPr>
        <p:blipFill>
          <a:blip r:embed="rId2"/>
          <a:srcRect/>
          <a:stretch/>
        </p:blipFill>
        <p:spPr>
          <a:xfrm>
            <a:off x="11113800" y="98200"/>
            <a:ext cx="914400" cy="914400"/>
          </a:xfrm>
          <a:prstGeom prst="rect">
            <a:avLst/>
          </a:prstGeom>
          <a:noFill/>
          <a:ln>
            <a:noFill/>
          </a:ln>
        </p:spPr>
      </p:pic>
      <p:sp>
        <p:nvSpPr>
          <p:cNvPr id="19" name="Title 5">
            <a:extLst>
              <a:ext uri="{FF2B5EF4-FFF2-40B4-BE49-F238E27FC236}">
                <a16:creationId xmlns:a16="http://schemas.microsoft.com/office/drawing/2014/main" id="{F4E9EF55-FCF8-DADA-84F2-633512807848}"/>
              </a:ext>
            </a:extLst>
          </p:cNvPr>
          <p:cNvSpPr>
            <a:spLocks noGrp="1"/>
          </p:cNvSpPr>
          <p:nvPr>
            <p:ph type="title"/>
          </p:nvPr>
        </p:nvSpPr>
        <p:spPr>
          <a:xfrm>
            <a:off x="0" y="182880"/>
            <a:ext cx="10972800" cy="731600"/>
          </a:xfrm>
          <a:noFill/>
        </p:spPr>
        <p:txBody>
          <a:bodyPr/>
          <a:lstStyle>
            <a:lvl1pPr algn="l">
              <a:defRPr sz="3500">
                <a:solidFill>
                  <a:schemeClr val="bg1"/>
                </a:solidFill>
              </a:defRPr>
            </a:lvl1pPr>
          </a:lstStyle>
          <a:p>
            <a:r>
              <a:rPr lang="en-US"/>
              <a:t>Click to edit Master title style</a:t>
            </a:r>
          </a:p>
        </p:txBody>
      </p:sp>
      <p:sp>
        <p:nvSpPr>
          <p:cNvPr id="3" name="Google Shape;68;p15">
            <a:extLst>
              <a:ext uri="{FF2B5EF4-FFF2-40B4-BE49-F238E27FC236}">
                <a16:creationId xmlns:a16="http://schemas.microsoft.com/office/drawing/2014/main" id="{A22481AE-5D00-0DE1-4CE7-F49AE7C667BF}"/>
              </a:ext>
            </a:extLst>
          </p:cNvPr>
          <p:cNvSpPr txBox="1">
            <a:spLocks noGrp="1"/>
          </p:cNvSpPr>
          <p:nvPr>
            <p:ph type="body" idx="1"/>
          </p:nvPr>
        </p:nvSpPr>
        <p:spPr>
          <a:xfrm>
            <a:off x="-1" y="1005840"/>
            <a:ext cx="12191999" cy="5852160"/>
          </a:xfrm>
          <a:prstGeom prst="rect">
            <a:avLst/>
          </a:prstGeom>
        </p:spPr>
        <p:txBody>
          <a:bodyPr spcFirstLastPara="1" wrap="square" lIns="365760" tIns="91440" rIns="365760" bIns="365760" anchor="t" anchorCtr="0">
            <a:noAutofit/>
          </a:bodyPr>
          <a:lstStyle>
            <a:lvl1pPr marL="0" lvl="0" indent="0" rtl="0">
              <a:spcBef>
                <a:spcPts val="0"/>
              </a:spcBef>
              <a:spcAft>
                <a:spcPts val="0"/>
              </a:spcAft>
              <a:buSzPts val="1900"/>
              <a:buFont typeface="Calibri"/>
              <a:buNone/>
              <a:defRPr sz="25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Tree>
    <p:extLst>
      <p:ext uri="{BB962C8B-B14F-4D97-AF65-F5344CB8AC3E}">
        <p14:creationId xmlns:p14="http://schemas.microsoft.com/office/powerpoint/2010/main" val="10660375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ubtitle, Body 2" preserve="1" userDrawn="1">
  <p:cSld name="1_Title, Subtitle, Body 2">
    <p:spTree>
      <p:nvGrpSpPr>
        <p:cNvPr id="1" name="Shape 66"/>
        <p:cNvGrpSpPr/>
        <p:nvPr/>
      </p:nvGrpSpPr>
      <p:grpSpPr>
        <a:xfrm>
          <a:off x="0" y="0"/>
          <a:ext cx="0" cy="0"/>
          <a:chOff x="0" y="0"/>
          <a:chExt cx="0" cy="0"/>
        </a:xfrm>
      </p:grpSpPr>
      <p:sp>
        <p:nvSpPr>
          <p:cNvPr id="69" name="Google Shape;69;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bg2"/>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15" name="Rectangle 14">
            <a:extLst>
              <a:ext uri="{FF2B5EF4-FFF2-40B4-BE49-F238E27FC236}">
                <a16:creationId xmlns:a16="http://schemas.microsoft.com/office/drawing/2014/main" id="{56892389-2F9D-EE83-57FF-4486C66FC494}"/>
              </a:ext>
            </a:extLst>
          </p:cNvPr>
          <p:cNvSpPr/>
          <p:nvPr userDrawn="1"/>
        </p:nvSpPr>
        <p:spPr>
          <a:xfrm>
            <a:off x="0" y="182960"/>
            <a:ext cx="12192000" cy="7315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8" name="Google Shape;71;p15">
            <a:extLst>
              <a:ext uri="{FF2B5EF4-FFF2-40B4-BE49-F238E27FC236}">
                <a16:creationId xmlns:a16="http://schemas.microsoft.com/office/drawing/2014/main" id="{3B1BD2CA-BADA-D8B0-435F-5B77D9572351}"/>
              </a:ext>
            </a:extLst>
          </p:cNvPr>
          <p:cNvPicPr preferRelativeResize="0"/>
          <p:nvPr userDrawn="1"/>
        </p:nvPicPr>
        <p:blipFill>
          <a:blip r:embed="rId2"/>
          <a:srcRect/>
          <a:stretch/>
        </p:blipFill>
        <p:spPr>
          <a:xfrm>
            <a:off x="11113800" y="98200"/>
            <a:ext cx="914400" cy="914400"/>
          </a:xfrm>
          <a:prstGeom prst="rect">
            <a:avLst/>
          </a:prstGeom>
          <a:noFill/>
          <a:ln>
            <a:noFill/>
          </a:ln>
        </p:spPr>
      </p:pic>
      <p:sp>
        <p:nvSpPr>
          <p:cNvPr id="19" name="Title 5">
            <a:extLst>
              <a:ext uri="{FF2B5EF4-FFF2-40B4-BE49-F238E27FC236}">
                <a16:creationId xmlns:a16="http://schemas.microsoft.com/office/drawing/2014/main" id="{F4E9EF55-FCF8-DADA-84F2-633512807848}"/>
              </a:ext>
            </a:extLst>
          </p:cNvPr>
          <p:cNvSpPr>
            <a:spLocks noGrp="1"/>
          </p:cNvSpPr>
          <p:nvPr>
            <p:ph type="title"/>
          </p:nvPr>
        </p:nvSpPr>
        <p:spPr>
          <a:xfrm>
            <a:off x="0" y="182880"/>
            <a:ext cx="10972800" cy="731600"/>
          </a:xfrm>
          <a:noFill/>
        </p:spPr>
        <p:txBody>
          <a:bodyPr/>
          <a:lstStyle>
            <a:lvl1pPr algn="l">
              <a:defRPr sz="3500">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
        <p:nvSpPr>
          <p:cNvPr id="3" name="Google Shape;68;p15">
            <a:extLst>
              <a:ext uri="{FF2B5EF4-FFF2-40B4-BE49-F238E27FC236}">
                <a16:creationId xmlns:a16="http://schemas.microsoft.com/office/drawing/2014/main" id="{A22481AE-5D00-0DE1-4CE7-F49AE7C667BF}"/>
              </a:ext>
            </a:extLst>
          </p:cNvPr>
          <p:cNvSpPr txBox="1">
            <a:spLocks noGrp="1"/>
          </p:cNvSpPr>
          <p:nvPr>
            <p:ph type="body" idx="1"/>
          </p:nvPr>
        </p:nvSpPr>
        <p:spPr>
          <a:xfrm>
            <a:off x="-1" y="1005840"/>
            <a:ext cx="12191999" cy="5852160"/>
          </a:xfrm>
          <a:prstGeom prst="rect">
            <a:avLst/>
          </a:prstGeom>
        </p:spPr>
        <p:txBody>
          <a:bodyPr spcFirstLastPara="1" wrap="square" lIns="365760" tIns="91440" rIns="365760" bIns="365760" anchor="t" anchorCtr="0">
            <a:noAutofit/>
          </a:bodyPr>
          <a:lstStyle>
            <a:lvl1pPr marL="0" lvl="0" indent="0" rtl="0">
              <a:spcBef>
                <a:spcPts val="0"/>
              </a:spcBef>
              <a:spcAft>
                <a:spcPts val="0"/>
              </a:spcAft>
              <a:buSzPts val="1900"/>
              <a:buFont typeface="Calibri"/>
              <a:buNone/>
              <a:defRPr sz="25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Tree>
    <p:extLst>
      <p:ext uri="{BB962C8B-B14F-4D97-AF65-F5344CB8AC3E}">
        <p14:creationId xmlns:p14="http://schemas.microsoft.com/office/powerpoint/2010/main" val="30440435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ubtitle, Body 2" preserve="1" userDrawn="1">
  <p:cSld name="1_Title, Subtitle, Body 2">
    <p:spTree>
      <p:nvGrpSpPr>
        <p:cNvPr id="1" name="Shape 66"/>
        <p:cNvGrpSpPr/>
        <p:nvPr/>
      </p:nvGrpSpPr>
      <p:grpSpPr>
        <a:xfrm>
          <a:off x="0" y="0"/>
          <a:ext cx="0" cy="0"/>
          <a:chOff x="0" y="0"/>
          <a:chExt cx="0" cy="0"/>
        </a:xfrm>
      </p:grpSpPr>
      <p:sp>
        <p:nvSpPr>
          <p:cNvPr id="69" name="Google Shape;69;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bg2"/>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15" name="Rectangle 14">
            <a:extLst>
              <a:ext uri="{FF2B5EF4-FFF2-40B4-BE49-F238E27FC236}">
                <a16:creationId xmlns:a16="http://schemas.microsoft.com/office/drawing/2014/main" id="{56892389-2F9D-EE83-57FF-4486C66FC494}"/>
              </a:ext>
            </a:extLst>
          </p:cNvPr>
          <p:cNvSpPr/>
          <p:nvPr userDrawn="1"/>
        </p:nvSpPr>
        <p:spPr>
          <a:xfrm>
            <a:off x="0" y="182960"/>
            <a:ext cx="12192000" cy="7315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8" name="Google Shape;71;p15">
            <a:extLst>
              <a:ext uri="{FF2B5EF4-FFF2-40B4-BE49-F238E27FC236}">
                <a16:creationId xmlns:a16="http://schemas.microsoft.com/office/drawing/2014/main" id="{3B1BD2CA-BADA-D8B0-435F-5B77D9572351}"/>
              </a:ext>
            </a:extLst>
          </p:cNvPr>
          <p:cNvPicPr preferRelativeResize="0"/>
          <p:nvPr userDrawn="1"/>
        </p:nvPicPr>
        <p:blipFill>
          <a:blip r:embed="rId2"/>
          <a:srcRect/>
          <a:stretch/>
        </p:blipFill>
        <p:spPr>
          <a:xfrm>
            <a:off x="11113800" y="98200"/>
            <a:ext cx="914400" cy="914400"/>
          </a:xfrm>
          <a:prstGeom prst="rect">
            <a:avLst/>
          </a:prstGeom>
          <a:noFill/>
          <a:ln>
            <a:noFill/>
          </a:ln>
        </p:spPr>
      </p:pic>
      <p:sp>
        <p:nvSpPr>
          <p:cNvPr id="19" name="Title 5">
            <a:extLst>
              <a:ext uri="{FF2B5EF4-FFF2-40B4-BE49-F238E27FC236}">
                <a16:creationId xmlns:a16="http://schemas.microsoft.com/office/drawing/2014/main" id="{F4E9EF55-FCF8-DADA-84F2-633512807848}"/>
              </a:ext>
            </a:extLst>
          </p:cNvPr>
          <p:cNvSpPr>
            <a:spLocks noGrp="1"/>
          </p:cNvSpPr>
          <p:nvPr>
            <p:ph type="title"/>
          </p:nvPr>
        </p:nvSpPr>
        <p:spPr>
          <a:xfrm>
            <a:off x="0" y="182880"/>
            <a:ext cx="10972800" cy="731600"/>
          </a:xfrm>
          <a:noFill/>
        </p:spPr>
        <p:txBody>
          <a:bodyPr/>
          <a:lstStyle>
            <a:lvl1pPr algn="l">
              <a:defRPr sz="3500">
                <a:solidFill>
                  <a:schemeClr val="bg1"/>
                </a:solidFill>
              </a:defRPr>
            </a:lvl1pPr>
          </a:lstStyle>
          <a:p>
            <a:r>
              <a:rPr lang="en-US"/>
              <a:t>Click to edit Master title style</a:t>
            </a:r>
          </a:p>
        </p:txBody>
      </p:sp>
      <p:sp>
        <p:nvSpPr>
          <p:cNvPr id="3" name="Google Shape;68;p15">
            <a:extLst>
              <a:ext uri="{FF2B5EF4-FFF2-40B4-BE49-F238E27FC236}">
                <a16:creationId xmlns:a16="http://schemas.microsoft.com/office/drawing/2014/main" id="{6586D66D-6CB9-BF82-43D6-523659023A86}"/>
              </a:ext>
            </a:extLst>
          </p:cNvPr>
          <p:cNvSpPr txBox="1">
            <a:spLocks noGrp="1"/>
          </p:cNvSpPr>
          <p:nvPr>
            <p:ph type="body" idx="1"/>
          </p:nvPr>
        </p:nvSpPr>
        <p:spPr>
          <a:xfrm>
            <a:off x="-1" y="1005840"/>
            <a:ext cx="12191999" cy="5852160"/>
          </a:xfrm>
          <a:prstGeom prst="rect">
            <a:avLst/>
          </a:prstGeom>
        </p:spPr>
        <p:txBody>
          <a:bodyPr spcFirstLastPara="1" wrap="square" lIns="365760" tIns="91440" rIns="365760" bIns="365760" anchor="t" anchorCtr="0">
            <a:noAutofit/>
          </a:bodyPr>
          <a:lstStyle>
            <a:lvl1pPr marL="0" lvl="0" indent="0" rtl="0">
              <a:spcBef>
                <a:spcPts val="0"/>
              </a:spcBef>
              <a:spcAft>
                <a:spcPts val="0"/>
              </a:spcAft>
              <a:buSzPts val="1900"/>
              <a:buFont typeface="Calibri"/>
              <a:buNone/>
              <a:defRPr sz="25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Tree>
    <p:extLst>
      <p:ext uri="{BB962C8B-B14F-4D97-AF65-F5344CB8AC3E}">
        <p14:creationId xmlns:p14="http://schemas.microsoft.com/office/powerpoint/2010/main" val="14874780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9"/>
        <p:cNvGrpSpPr/>
        <p:nvPr/>
      </p:nvGrpSpPr>
      <p:grpSpPr>
        <a:xfrm>
          <a:off x="0" y="0"/>
          <a:ext cx="0" cy="0"/>
          <a:chOff x="0" y="0"/>
          <a:chExt cx="0" cy="0"/>
        </a:xfrm>
      </p:grpSpPr>
      <p:sp>
        <p:nvSpPr>
          <p:cNvPr id="80" name="Google Shape;80;p17"/>
          <p:cNvSpPr/>
          <p:nvPr/>
        </p:nvSpPr>
        <p:spPr>
          <a:xfrm>
            <a:off x="6096000" y="-167"/>
            <a:ext cx="6096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987"/>
          </a:p>
        </p:txBody>
      </p:sp>
      <p:sp>
        <p:nvSpPr>
          <p:cNvPr id="81" name="Google Shape;81;p17"/>
          <p:cNvSpPr txBox="1">
            <a:spLocks noGrp="1"/>
          </p:cNvSpPr>
          <p:nvPr>
            <p:ph type="title"/>
          </p:nvPr>
        </p:nvSpPr>
        <p:spPr>
          <a:xfrm>
            <a:off x="301752" y="1472184"/>
            <a:ext cx="5486400" cy="2148840"/>
          </a:xfrm>
          <a:prstGeom prst="rect">
            <a:avLst/>
          </a:prstGeom>
        </p:spPr>
        <p:txBody>
          <a:bodyPr spcFirstLastPara="1" wrap="square" lIns="91440" tIns="91440" rIns="91440" bIns="91425" anchor="b" anchorCtr="0">
            <a:noAutofit/>
          </a:bodyPr>
          <a:lstStyle>
            <a:lvl1pPr lvl="0" algn="ctr">
              <a:spcBef>
                <a:spcPts val="0"/>
              </a:spcBef>
              <a:spcAft>
                <a:spcPts val="0"/>
              </a:spcAft>
              <a:buClr>
                <a:schemeClr val="dk2"/>
              </a:buClr>
              <a:buSzPts val="4200"/>
              <a:buNone/>
              <a:defRPr sz="50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2" name="Google Shape;82;p17"/>
          <p:cNvSpPr txBox="1">
            <a:spLocks noGrp="1"/>
          </p:cNvSpPr>
          <p:nvPr>
            <p:ph type="subTitle" idx="1"/>
          </p:nvPr>
        </p:nvSpPr>
        <p:spPr>
          <a:xfrm>
            <a:off x="301752" y="3749040"/>
            <a:ext cx="5486400" cy="2148840"/>
          </a:xfrm>
          <a:prstGeom prst="rect">
            <a:avLst/>
          </a:prstGeom>
        </p:spPr>
        <p:txBody>
          <a:bodyPr spcFirstLastPara="1" wrap="square" lIns="91440" tIns="91440" rIns="91440" bIns="91440" anchor="t" anchorCtr="0">
            <a:noAutofit/>
          </a:bodyPr>
          <a:lstStyle>
            <a:lvl1pPr marL="0" lvl="0" indent="0" algn="ctr">
              <a:lnSpc>
                <a:spcPct val="100000"/>
              </a:lnSpc>
              <a:spcBef>
                <a:spcPts val="0"/>
              </a:spcBef>
              <a:spcAft>
                <a:spcPts val="0"/>
              </a:spcAft>
              <a:buSzPts val="2100"/>
              <a:buNone/>
              <a:defRPr sz="3000">
                <a:solidFill>
                  <a:schemeClr val="tx1"/>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83" name="Google Shape;83;p17"/>
          <p:cNvSpPr txBox="1">
            <a:spLocks noGrp="1"/>
          </p:cNvSpPr>
          <p:nvPr>
            <p:ph type="body" idx="2"/>
          </p:nvPr>
        </p:nvSpPr>
        <p:spPr>
          <a:xfrm>
            <a:off x="6099048" y="914400"/>
            <a:ext cx="6099048" cy="5943600"/>
          </a:xfrm>
          <a:prstGeom prst="rect">
            <a:avLst/>
          </a:prstGeom>
        </p:spPr>
        <p:txBody>
          <a:bodyPr spcFirstLastPara="1" wrap="square" lIns="457200" tIns="457200" rIns="457200" bIns="457200" anchor="ctr" anchorCtr="0">
            <a:noAutofit/>
          </a:bodyPr>
          <a:lstStyle>
            <a:lvl1pPr marL="0" lvl="0" indent="0">
              <a:spcBef>
                <a:spcPts val="0"/>
              </a:spcBef>
              <a:spcAft>
                <a:spcPts val="0"/>
              </a:spcAft>
              <a:buClr>
                <a:schemeClr val="lt1"/>
              </a:buClr>
              <a:buSzPts val="2100"/>
              <a:buNone/>
              <a:defRPr sz="2000">
                <a:solidFill>
                  <a:schemeClr val="lt1"/>
                </a:solidFill>
              </a:defRPr>
            </a:lvl1pPr>
            <a:lvl2pPr marL="1219151" lvl="1" indent="-448715">
              <a:spcBef>
                <a:spcPts val="0"/>
              </a:spcBef>
              <a:spcAft>
                <a:spcPts val="0"/>
              </a:spcAft>
              <a:buClr>
                <a:schemeClr val="lt1"/>
              </a:buClr>
              <a:buSzPts val="1700"/>
              <a:buChar char="○"/>
              <a:defRPr>
                <a:solidFill>
                  <a:schemeClr val="lt1"/>
                </a:solidFill>
              </a:defRPr>
            </a:lvl2pPr>
            <a:lvl3pPr marL="1828727" lvl="2" indent="-448715">
              <a:spcBef>
                <a:spcPts val="0"/>
              </a:spcBef>
              <a:spcAft>
                <a:spcPts val="0"/>
              </a:spcAft>
              <a:buClr>
                <a:schemeClr val="lt1"/>
              </a:buClr>
              <a:buSzPts val="1700"/>
              <a:buChar char="■"/>
              <a:defRPr>
                <a:solidFill>
                  <a:schemeClr val="lt1"/>
                </a:solidFill>
              </a:defRPr>
            </a:lvl3pPr>
            <a:lvl4pPr marL="2438302" lvl="3" indent="-448715">
              <a:spcBef>
                <a:spcPts val="0"/>
              </a:spcBef>
              <a:spcAft>
                <a:spcPts val="0"/>
              </a:spcAft>
              <a:buClr>
                <a:schemeClr val="lt1"/>
              </a:buClr>
              <a:buSzPts val="1700"/>
              <a:buChar char="●"/>
              <a:defRPr>
                <a:solidFill>
                  <a:schemeClr val="lt1"/>
                </a:solidFill>
              </a:defRPr>
            </a:lvl4pPr>
            <a:lvl5pPr marL="3047878" lvl="4" indent="-448715">
              <a:spcBef>
                <a:spcPts val="0"/>
              </a:spcBef>
              <a:spcAft>
                <a:spcPts val="0"/>
              </a:spcAft>
              <a:buClr>
                <a:schemeClr val="lt1"/>
              </a:buClr>
              <a:buSzPts val="1700"/>
              <a:buChar char="○"/>
              <a:defRPr>
                <a:solidFill>
                  <a:schemeClr val="lt1"/>
                </a:solidFill>
              </a:defRPr>
            </a:lvl5pPr>
            <a:lvl6pPr marL="3657454" lvl="5" indent="-448715">
              <a:spcBef>
                <a:spcPts val="0"/>
              </a:spcBef>
              <a:spcAft>
                <a:spcPts val="0"/>
              </a:spcAft>
              <a:buClr>
                <a:schemeClr val="lt1"/>
              </a:buClr>
              <a:buSzPts val="1700"/>
              <a:buChar char="■"/>
              <a:defRPr>
                <a:solidFill>
                  <a:schemeClr val="lt1"/>
                </a:solidFill>
              </a:defRPr>
            </a:lvl6pPr>
            <a:lvl7pPr marL="4267029" lvl="6" indent="-448715">
              <a:spcBef>
                <a:spcPts val="0"/>
              </a:spcBef>
              <a:spcAft>
                <a:spcPts val="0"/>
              </a:spcAft>
              <a:buClr>
                <a:schemeClr val="lt1"/>
              </a:buClr>
              <a:buSzPts val="1700"/>
              <a:buChar char="●"/>
              <a:defRPr>
                <a:solidFill>
                  <a:schemeClr val="lt1"/>
                </a:solidFill>
              </a:defRPr>
            </a:lvl7pPr>
            <a:lvl8pPr marL="4876605" lvl="7" indent="-448715">
              <a:spcBef>
                <a:spcPts val="0"/>
              </a:spcBef>
              <a:spcAft>
                <a:spcPts val="0"/>
              </a:spcAft>
              <a:buClr>
                <a:schemeClr val="lt1"/>
              </a:buClr>
              <a:buSzPts val="1700"/>
              <a:buChar char="○"/>
              <a:defRPr>
                <a:solidFill>
                  <a:schemeClr val="lt1"/>
                </a:solidFill>
              </a:defRPr>
            </a:lvl8pPr>
            <a:lvl9pPr marL="5486181" lvl="8" indent="-448715">
              <a:spcBef>
                <a:spcPts val="0"/>
              </a:spcBef>
              <a:spcAft>
                <a:spcPts val="0"/>
              </a:spcAft>
              <a:buClr>
                <a:schemeClr val="lt1"/>
              </a:buClr>
              <a:buSzPts val="1700"/>
              <a:buChar char="■"/>
              <a:defRPr>
                <a:solidFill>
                  <a:schemeClr val="lt1"/>
                </a:solidFill>
              </a:defRPr>
            </a:lvl9pPr>
          </a:lstStyle>
          <a:p>
            <a:endParaRPr/>
          </a:p>
        </p:txBody>
      </p:sp>
      <p:sp>
        <p:nvSpPr>
          <p:cNvPr id="84" name="Google Shape;84;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2" name="Google Shape;50;p11">
            <a:extLst>
              <a:ext uri="{FF2B5EF4-FFF2-40B4-BE49-F238E27FC236}">
                <a16:creationId xmlns:a16="http://schemas.microsoft.com/office/drawing/2014/main" id="{719D2E17-C83B-920F-7C62-69F7379F7B11}"/>
              </a:ext>
            </a:extLst>
          </p:cNvPr>
          <p:cNvPicPr preferRelativeResize="0"/>
          <p:nvPr userDrawn="1"/>
        </p:nvPicPr>
        <p:blipFill>
          <a:blip r:embed="rId2"/>
          <a:srcRect/>
          <a:stretch/>
        </p:blipFill>
        <p:spPr>
          <a:xfrm>
            <a:off x="11379200" y="203200"/>
            <a:ext cx="609600" cy="609600"/>
          </a:xfrm>
          <a:prstGeom prst="rect">
            <a:avLst/>
          </a:prstGeom>
          <a:noFill/>
          <a:ln>
            <a:noFill/>
          </a:ln>
        </p:spPr>
      </p:pic>
    </p:spTree>
    <p:extLst>
      <p:ext uri="{BB962C8B-B14F-4D97-AF65-F5344CB8AC3E}">
        <p14:creationId xmlns:p14="http://schemas.microsoft.com/office/powerpoint/2010/main" val="39277448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1" userDrawn="1">
  <p:cSld name="Section title and description 1">
    <p:spTree>
      <p:nvGrpSpPr>
        <p:cNvPr id="1" name="Shape 86"/>
        <p:cNvGrpSpPr/>
        <p:nvPr/>
      </p:nvGrpSpPr>
      <p:grpSpPr>
        <a:xfrm>
          <a:off x="0" y="0"/>
          <a:ext cx="0" cy="0"/>
          <a:chOff x="0" y="0"/>
          <a:chExt cx="0" cy="0"/>
        </a:xfrm>
      </p:grpSpPr>
      <p:sp>
        <p:nvSpPr>
          <p:cNvPr id="87" name="Google Shape;87;p18"/>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000"/>
          </a:p>
        </p:txBody>
      </p:sp>
      <p:sp>
        <p:nvSpPr>
          <p:cNvPr id="91" name="Google Shape;91;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2" name="Google Shape;50;p11">
            <a:extLst>
              <a:ext uri="{FF2B5EF4-FFF2-40B4-BE49-F238E27FC236}">
                <a16:creationId xmlns:a16="http://schemas.microsoft.com/office/drawing/2014/main" id="{39009B14-124C-E646-FD31-323010162DF9}"/>
              </a:ext>
            </a:extLst>
          </p:cNvPr>
          <p:cNvPicPr preferRelativeResize="0"/>
          <p:nvPr userDrawn="1"/>
        </p:nvPicPr>
        <p:blipFill>
          <a:blip r:embed="rId2"/>
          <a:srcRect/>
          <a:stretch/>
        </p:blipFill>
        <p:spPr>
          <a:xfrm>
            <a:off x="11379200" y="203200"/>
            <a:ext cx="609600" cy="609600"/>
          </a:xfrm>
          <a:prstGeom prst="rect">
            <a:avLst/>
          </a:prstGeom>
          <a:noFill/>
          <a:ln>
            <a:noFill/>
          </a:ln>
        </p:spPr>
      </p:pic>
      <p:sp>
        <p:nvSpPr>
          <p:cNvPr id="3" name="Google Shape;81;p17">
            <a:extLst>
              <a:ext uri="{FF2B5EF4-FFF2-40B4-BE49-F238E27FC236}">
                <a16:creationId xmlns:a16="http://schemas.microsoft.com/office/drawing/2014/main" id="{7753E6E0-559D-98A4-4B0F-A28683C2D0E4}"/>
              </a:ext>
            </a:extLst>
          </p:cNvPr>
          <p:cNvSpPr txBox="1">
            <a:spLocks noGrp="1"/>
          </p:cNvSpPr>
          <p:nvPr>
            <p:ph type="title"/>
          </p:nvPr>
        </p:nvSpPr>
        <p:spPr>
          <a:xfrm>
            <a:off x="301752" y="1472184"/>
            <a:ext cx="5486400" cy="2148840"/>
          </a:xfrm>
          <a:prstGeom prst="rect">
            <a:avLst/>
          </a:prstGeom>
        </p:spPr>
        <p:txBody>
          <a:bodyPr spcFirstLastPara="1" wrap="square" lIns="91440" tIns="91440" rIns="91440" bIns="91425" anchor="b" anchorCtr="0">
            <a:noAutofit/>
          </a:bodyPr>
          <a:lstStyle>
            <a:lvl1pPr lvl="0" algn="ctr">
              <a:spcBef>
                <a:spcPts val="0"/>
              </a:spcBef>
              <a:spcAft>
                <a:spcPts val="0"/>
              </a:spcAft>
              <a:buClr>
                <a:schemeClr val="dk2"/>
              </a:buClr>
              <a:buSzPts val="4200"/>
              <a:buNone/>
              <a:defRPr sz="5000">
                <a:solidFill>
                  <a:schemeClr val="tx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 name="Google Shape;82;p17">
            <a:extLst>
              <a:ext uri="{FF2B5EF4-FFF2-40B4-BE49-F238E27FC236}">
                <a16:creationId xmlns:a16="http://schemas.microsoft.com/office/drawing/2014/main" id="{62E9FDF7-522F-E7D2-B789-48777BFCA7F7}"/>
              </a:ext>
            </a:extLst>
          </p:cNvPr>
          <p:cNvSpPr txBox="1">
            <a:spLocks noGrp="1"/>
          </p:cNvSpPr>
          <p:nvPr>
            <p:ph type="subTitle" idx="1"/>
          </p:nvPr>
        </p:nvSpPr>
        <p:spPr>
          <a:xfrm>
            <a:off x="301752" y="3749040"/>
            <a:ext cx="5486400" cy="2148840"/>
          </a:xfrm>
          <a:prstGeom prst="rect">
            <a:avLst/>
          </a:prstGeom>
        </p:spPr>
        <p:txBody>
          <a:bodyPr spcFirstLastPara="1" wrap="square" lIns="91440" tIns="91440" rIns="91440" bIns="91440" anchor="t" anchorCtr="0">
            <a:noAutofit/>
          </a:bodyPr>
          <a:lstStyle>
            <a:lvl1pPr marL="0" lvl="0" indent="0" algn="ctr">
              <a:lnSpc>
                <a:spcPct val="100000"/>
              </a:lnSpc>
              <a:spcBef>
                <a:spcPts val="0"/>
              </a:spcBef>
              <a:spcAft>
                <a:spcPts val="0"/>
              </a:spcAft>
              <a:buSzPts val="2100"/>
              <a:buNone/>
              <a:defRPr sz="30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 name="Google Shape;83;p17">
            <a:extLst>
              <a:ext uri="{FF2B5EF4-FFF2-40B4-BE49-F238E27FC236}">
                <a16:creationId xmlns:a16="http://schemas.microsoft.com/office/drawing/2014/main" id="{F294E6B3-4721-5BD3-8270-5A2644C27A9B}"/>
              </a:ext>
            </a:extLst>
          </p:cNvPr>
          <p:cNvSpPr txBox="1">
            <a:spLocks noGrp="1"/>
          </p:cNvSpPr>
          <p:nvPr>
            <p:ph type="body" idx="2"/>
          </p:nvPr>
        </p:nvSpPr>
        <p:spPr>
          <a:xfrm>
            <a:off x="6099048" y="914400"/>
            <a:ext cx="6099048" cy="5943600"/>
          </a:xfrm>
          <a:prstGeom prst="rect">
            <a:avLst/>
          </a:prstGeom>
        </p:spPr>
        <p:txBody>
          <a:bodyPr spcFirstLastPara="1" wrap="square" lIns="457200" tIns="457200" rIns="457200" bIns="457200" anchor="ctr" anchorCtr="0">
            <a:noAutofit/>
          </a:bodyPr>
          <a:lstStyle>
            <a:lvl1pPr marL="0" lvl="0" indent="0">
              <a:spcBef>
                <a:spcPts val="0"/>
              </a:spcBef>
              <a:spcAft>
                <a:spcPts val="0"/>
              </a:spcAft>
              <a:buClr>
                <a:schemeClr val="lt1"/>
              </a:buClr>
              <a:buSzPts val="2100"/>
              <a:buNone/>
              <a:defRPr sz="2000">
                <a:solidFill>
                  <a:schemeClr val="lt1"/>
                </a:solidFill>
              </a:defRPr>
            </a:lvl1pPr>
            <a:lvl2pPr marL="1219151" lvl="1" indent="-448715">
              <a:spcBef>
                <a:spcPts val="0"/>
              </a:spcBef>
              <a:spcAft>
                <a:spcPts val="0"/>
              </a:spcAft>
              <a:buClr>
                <a:schemeClr val="lt1"/>
              </a:buClr>
              <a:buSzPts val="1700"/>
              <a:buChar char="○"/>
              <a:defRPr>
                <a:solidFill>
                  <a:schemeClr val="lt1"/>
                </a:solidFill>
              </a:defRPr>
            </a:lvl2pPr>
            <a:lvl3pPr marL="1828727" lvl="2" indent="-448715">
              <a:spcBef>
                <a:spcPts val="0"/>
              </a:spcBef>
              <a:spcAft>
                <a:spcPts val="0"/>
              </a:spcAft>
              <a:buClr>
                <a:schemeClr val="lt1"/>
              </a:buClr>
              <a:buSzPts val="1700"/>
              <a:buChar char="■"/>
              <a:defRPr>
                <a:solidFill>
                  <a:schemeClr val="lt1"/>
                </a:solidFill>
              </a:defRPr>
            </a:lvl3pPr>
            <a:lvl4pPr marL="2438302" lvl="3" indent="-448715">
              <a:spcBef>
                <a:spcPts val="0"/>
              </a:spcBef>
              <a:spcAft>
                <a:spcPts val="0"/>
              </a:spcAft>
              <a:buClr>
                <a:schemeClr val="lt1"/>
              </a:buClr>
              <a:buSzPts val="1700"/>
              <a:buChar char="●"/>
              <a:defRPr>
                <a:solidFill>
                  <a:schemeClr val="lt1"/>
                </a:solidFill>
              </a:defRPr>
            </a:lvl4pPr>
            <a:lvl5pPr marL="3047878" lvl="4" indent="-448715">
              <a:spcBef>
                <a:spcPts val="0"/>
              </a:spcBef>
              <a:spcAft>
                <a:spcPts val="0"/>
              </a:spcAft>
              <a:buClr>
                <a:schemeClr val="lt1"/>
              </a:buClr>
              <a:buSzPts val="1700"/>
              <a:buChar char="○"/>
              <a:defRPr>
                <a:solidFill>
                  <a:schemeClr val="lt1"/>
                </a:solidFill>
              </a:defRPr>
            </a:lvl5pPr>
            <a:lvl6pPr marL="3657454" lvl="5" indent="-448715">
              <a:spcBef>
                <a:spcPts val="0"/>
              </a:spcBef>
              <a:spcAft>
                <a:spcPts val="0"/>
              </a:spcAft>
              <a:buClr>
                <a:schemeClr val="lt1"/>
              </a:buClr>
              <a:buSzPts val="1700"/>
              <a:buChar char="■"/>
              <a:defRPr>
                <a:solidFill>
                  <a:schemeClr val="lt1"/>
                </a:solidFill>
              </a:defRPr>
            </a:lvl6pPr>
            <a:lvl7pPr marL="4267029" lvl="6" indent="-448715">
              <a:spcBef>
                <a:spcPts val="0"/>
              </a:spcBef>
              <a:spcAft>
                <a:spcPts val="0"/>
              </a:spcAft>
              <a:buClr>
                <a:schemeClr val="lt1"/>
              </a:buClr>
              <a:buSzPts val="1700"/>
              <a:buChar char="●"/>
              <a:defRPr>
                <a:solidFill>
                  <a:schemeClr val="lt1"/>
                </a:solidFill>
              </a:defRPr>
            </a:lvl7pPr>
            <a:lvl8pPr marL="4876605" lvl="7" indent="-448715">
              <a:spcBef>
                <a:spcPts val="0"/>
              </a:spcBef>
              <a:spcAft>
                <a:spcPts val="0"/>
              </a:spcAft>
              <a:buClr>
                <a:schemeClr val="lt1"/>
              </a:buClr>
              <a:buSzPts val="1700"/>
              <a:buChar char="○"/>
              <a:defRPr>
                <a:solidFill>
                  <a:schemeClr val="lt1"/>
                </a:solidFill>
              </a:defRPr>
            </a:lvl8pPr>
            <a:lvl9pPr marL="5486181" lvl="8" indent="-448715">
              <a:spcBef>
                <a:spcPts val="0"/>
              </a:spcBef>
              <a:spcAft>
                <a:spcPts val="0"/>
              </a:spcAft>
              <a:buClr>
                <a:schemeClr val="lt1"/>
              </a:buClr>
              <a:buSzPts val="1700"/>
              <a:buChar char="■"/>
              <a:defRPr>
                <a:solidFill>
                  <a:schemeClr val="lt1"/>
                </a:solidFill>
              </a:defRPr>
            </a:lvl9pPr>
          </a:lstStyle>
          <a:p>
            <a:endParaRPr/>
          </a:p>
        </p:txBody>
      </p:sp>
    </p:spTree>
    <p:extLst>
      <p:ext uri="{BB962C8B-B14F-4D97-AF65-F5344CB8AC3E}">
        <p14:creationId xmlns:p14="http://schemas.microsoft.com/office/powerpoint/2010/main" val="314295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VERY STUDENT">
    <p:spTree>
      <p:nvGrpSpPr>
        <p:cNvPr id="1" name=""/>
        <p:cNvGrpSpPr/>
        <p:nvPr/>
      </p:nvGrpSpPr>
      <p:grpSpPr>
        <a:xfrm>
          <a:off x="0" y="0"/>
          <a:ext cx="0" cy="0"/>
          <a:chOff x="0" y="0"/>
          <a:chExt cx="0" cy="0"/>
        </a:xfrm>
      </p:grpSpPr>
      <p:pic>
        <p:nvPicPr>
          <p:cNvPr id="4" name="Picture 3" descr="A room with tables and chairs&#10;&#10;Description automatically generated with medium confidence">
            <a:extLst>
              <a:ext uri="{FF2B5EF4-FFF2-40B4-BE49-F238E27FC236}">
                <a16:creationId xmlns:a16="http://schemas.microsoft.com/office/drawing/2014/main" id="{E8ACCD16-4B05-1547-3241-B6673D0CFE5B}"/>
              </a:ext>
            </a:extLst>
          </p:cNvPr>
          <p:cNvPicPr>
            <a:picLocks noChangeAspect="1"/>
          </p:cNvPicPr>
          <p:nvPr userDrawn="1"/>
        </p:nvPicPr>
        <p:blipFill rotWithShape="1">
          <a:blip r:embed="rId2">
            <a:duotone>
              <a:prstClr val="black"/>
              <a:schemeClr val="accent1">
                <a:tint val="45000"/>
                <a:satMod val="400000"/>
              </a:schemeClr>
            </a:duotone>
            <a:alphaModFix amt="35000"/>
          </a:blip>
          <a:srcRect t="11533" b="400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B2307C8-C969-8871-8C1B-035298D29FF6}"/>
              </a:ext>
            </a:extLst>
          </p:cNvPr>
          <p:cNvSpPr/>
          <p:nvPr userDrawn="1"/>
        </p:nvSpPr>
        <p:spPr>
          <a:xfrm>
            <a:off x="0" y="0"/>
            <a:ext cx="12240127" cy="6858000"/>
          </a:xfrm>
          <a:prstGeom prst="rect">
            <a:avLst/>
          </a:prstGeom>
          <a:solidFill>
            <a:srgbClr val="2995CF">
              <a:alpha val="2627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3B61C17-0D08-D63C-C3D4-C3EC5FF849B8}"/>
              </a:ext>
            </a:extLst>
          </p:cNvPr>
          <p:cNvSpPr txBox="1"/>
          <p:nvPr userDrawn="1"/>
        </p:nvSpPr>
        <p:spPr>
          <a:xfrm>
            <a:off x="3986464" y="2480518"/>
            <a:ext cx="1989221" cy="769441"/>
          </a:xfrm>
          <a:prstGeom prst="rect">
            <a:avLst/>
          </a:prstGeom>
          <a:noFill/>
          <a:ln>
            <a:noFill/>
          </a:ln>
        </p:spPr>
        <p:txBody>
          <a:bodyPr wrap="square" rtlCol="0">
            <a:spAutoFit/>
          </a:bodyPr>
          <a:lstStyle/>
          <a:p>
            <a:pPr algn="ctr"/>
            <a:r>
              <a:rPr lang="en-US" sz="4400" b="0" i="0">
                <a:solidFill>
                  <a:schemeClr val="bg1"/>
                </a:solidFill>
                <a:latin typeface="Gentona Medium" pitchFamily="2" charset="77"/>
              </a:rPr>
              <a:t>EVERY</a:t>
            </a:r>
          </a:p>
        </p:txBody>
      </p:sp>
      <p:sp>
        <p:nvSpPr>
          <p:cNvPr id="7" name="TextBox 6">
            <a:extLst>
              <a:ext uri="{FF2B5EF4-FFF2-40B4-BE49-F238E27FC236}">
                <a16:creationId xmlns:a16="http://schemas.microsoft.com/office/drawing/2014/main" id="{16CAD3C8-2FA6-33D6-28A7-786D5F3F60B3}"/>
              </a:ext>
            </a:extLst>
          </p:cNvPr>
          <p:cNvSpPr txBox="1"/>
          <p:nvPr userDrawn="1"/>
        </p:nvSpPr>
        <p:spPr>
          <a:xfrm>
            <a:off x="5133474" y="3685396"/>
            <a:ext cx="3015916" cy="769441"/>
          </a:xfrm>
          <a:prstGeom prst="rect">
            <a:avLst/>
          </a:prstGeom>
          <a:noFill/>
        </p:spPr>
        <p:txBody>
          <a:bodyPr wrap="square" rtlCol="0">
            <a:spAutoFit/>
          </a:bodyPr>
          <a:lstStyle/>
          <a:p>
            <a:pPr algn="ctr"/>
            <a:r>
              <a:rPr lang="en-US" sz="4400" b="0" i="0">
                <a:solidFill>
                  <a:schemeClr val="bg1"/>
                </a:solidFill>
                <a:latin typeface="Gentona Medium" pitchFamily="2" charset="77"/>
              </a:rPr>
              <a:t>STUDENT</a:t>
            </a:r>
          </a:p>
        </p:txBody>
      </p:sp>
      <p:sp>
        <p:nvSpPr>
          <p:cNvPr id="8" name="Rectangle 7">
            <a:extLst>
              <a:ext uri="{FF2B5EF4-FFF2-40B4-BE49-F238E27FC236}">
                <a16:creationId xmlns:a16="http://schemas.microsoft.com/office/drawing/2014/main" id="{C53DDA82-9B08-5B60-E03A-77D341B4AB05}"/>
              </a:ext>
            </a:extLst>
          </p:cNvPr>
          <p:cNvSpPr/>
          <p:nvPr userDrawn="1"/>
        </p:nvSpPr>
        <p:spPr>
          <a:xfrm>
            <a:off x="3737811" y="2370571"/>
            <a:ext cx="2486526"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3EA4294-6185-0872-264E-D3161966C5AD}"/>
              </a:ext>
            </a:extLst>
          </p:cNvPr>
          <p:cNvSpPr/>
          <p:nvPr userDrawn="1"/>
        </p:nvSpPr>
        <p:spPr>
          <a:xfrm>
            <a:off x="5181600" y="3567254"/>
            <a:ext cx="2911642"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22B874F6-FF14-CD2B-0EBC-7BC7894EE598}"/>
              </a:ext>
            </a:extLst>
          </p:cNvPr>
          <p:cNvPicPr>
            <a:picLocks noChangeAspect="1"/>
          </p:cNvPicPr>
          <p:nvPr userDrawn="1"/>
        </p:nvPicPr>
        <p:blipFill>
          <a:blip r:embed="rId3"/>
          <a:stretch>
            <a:fillRect/>
          </a:stretch>
        </p:blipFill>
        <p:spPr>
          <a:xfrm>
            <a:off x="3986465" y="5121159"/>
            <a:ext cx="3737810" cy="776511"/>
          </a:xfrm>
          <a:prstGeom prst="rect">
            <a:avLst/>
          </a:prstGeom>
        </p:spPr>
      </p:pic>
    </p:spTree>
    <p:extLst>
      <p:ext uri="{BB962C8B-B14F-4D97-AF65-F5344CB8AC3E}">
        <p14:creationId xmlns:p14="http://schemas.microsoft.com/office/powerpoint/2010/main" val="20391817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1 1" userDrawn="1">
  <p:cSld name="Section title and description 1 1">
    <p:spTree>
      <p:nvGrpSpPr>
        <p:cNvPr id="1" name="Shape 93"/>
        <p:cNvGrpSpPr/>
        <p:nvPr/>
      </p:nvGrpSpPr>
      <p:grpSpPr>
        <a:xfrm>
          <a:off x="0" y="0"/>
          <a:ext cx="0" cy="0"/>
          <a:chOff x="0" y="0"/>
          <a:chExt cx="0" cy="0"/>
        </a:xfrm>
      </p:grpSpPr>
      <p:sp>
        <p:nvSpPr>
          <p:cNvPr id="94" name="Google Shape;94;p19"/>
          <p:cNvSpPr/>
          <p:nvPr/>
        </p:nvSpPr>
        <p:spPr>
          <a:xfrm>
            <a:off x="6096000" y="-167"/>
            <a:ext cx="60960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987"/>
          </a:p>
        </p:txBody>
      </p:sp>
      <p:sp>
        <p:nvSpPr>
          <p:cNvPr id="98" name="Google Shape;98;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2" name="Google Shape;50;p11">
            <a:extLst>
              <a:ext uri="{FF2B5EF4-FFF2-40B4-BE49-F238E27FC236}">
                <a16:creationId xmlns:a16="http://schemas.microsoft.com/office/drawing/2014/main" id="{80F1A0F5-7367-B8D5-B16F-2D9E072EC150}"/>
              </a:ext>
            </a:extLst>
          </p:cNvPr>
          <p:cNvPicPr preferRelativeResize="0"/>
          <p:nvPr userDrawn="1"/>
        </p:nvPicPr>
        <p:blipFill>
          <a:blip r:embed="rId2"/>
          <a:srcRect/>
          <a:stretch/>
        </p:blipFill>
        <p:spPr>
          <a:xfrm>
            <a:off x="11379200" y="203200"/>
            <a:ext cx="609600" cy="609600"/>
          </a:xfrm>
          <a:prstGeom prst="rect">
            <a:avLst/>
          </a:prstGeom>
          <a:noFill/>
          <a:ln>
            <a:noFill/>
          </a:ln>
        </p:spPr>
      </p:pic>
      <p:sp>
        <p:nvSpPr>
          <p:cNvPr id="3" name="Google Shape;81;p17">
            <a:extLst>
              <a:ext uri="{FF2B5EF4-FFF2-40B4-BE49-F238E27FC236}">
                <a16:creationId xmlns:a16="http://schemas.microsoft.com/office/drawing/2014/main" id="{D969063C-A414-41CA-5246-BA247D6C3988}"/>
              </a:ext>
            </a:extLst>
          </p:cNvPr>
          <p:cNvSpPr txBox="1">
            <a:spLocks noGrp="1"/>
          </p:cNvSpPr>
          <p:nvPr>
            <p:ph type="title"/>
          </p:nvPr>
        </p:nvSpPr>
        <p:spPr>
          <a:xfrm>
            <a:off x="301752" y="1472184"/>
            <a:ext cx="5486400" cy="2148840"/>
          </a:xfrm>
          <a:prstGeom prst="rect">
            <a:avLst/>
          </a:prstGeom>
        </p:spPr>
        <p:txBody>
          <a:bodyPr spcFirstLastPara="1" wrap="square" lIns="91440" tIns="91440" rIns="91440" bIns="91425" anchor="b" anchorCtr="0">
            <a:noAutofit/>
          </a:bodyPr>
          <a:lstStyle>
            <a:lvl1pPr lvl="0" algn="ctr">
              <a:spcBef>
                <a:spcPts val="0"/>
              </a:spcBef>
              <a:spcAft>
                <a:spcPts val="0"/>
              </a:spcAft>
              <a:buClr>
                <a:schemeClr val="dk2"/>
              </a:buClr>
              <a:buSzPts val="4200"/>
              <a:buNone/>
              <a:defRPr sz="5000">
                <a:solidFill>
                  <a:srgbClr val="D79A2B"/>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 name="Google Shape;82;p17">
            <a:extLst>
              <a:ext uri="{FF2B5EF4-FFF2-40B4-BE49-F238E27FC236}">
                <a16:creationId xmlns:a16="http://schemas.microsoft.com/office/drawing/2014/main" id="{4730EBD7-F7CA-E945-DD57-DC9308E7DF92}"/>
              </a:ext>
            </a:extLst>
          </p:cNvPr>
          <p:cNvSpPr txBox="1">
            <a:spLocks noGrp="1"/>
          </p:cNvSpPr>
          <p:nvPr>
            <p:ph type="subTitle" idx="1"/>
          </p:nvPr>
        </p:nvSpPr>
        <p:spPr>
          <a:xfrm>
            <a:off x="301752" y="3749040"/>
            <a:ext cx="5486400" cy="2148840"/>
          </a:xfrm>
          <a:prstGeom prst="rect">
            <a:avLst/>
          </a:prstGeom>
        </p:spPr>
        <p:txBody>
          <a:bodyPr spcFirstLastPara="1" wrap="square" lIns="91440" tIns="91440" rIns="91440" bIns="91440" anchor="t" anchorCtr="0">
            <a:noAutofit/>
          </a:bodyPr>
          <a:lstStyle>
            <a:lvl1pPr marL="0" lvl="0" indent="0" algn="ctr">
              <a:lnSpc>
                <a:spcPct val="100000"/>
              </a:lnSpc>
              <a:spcBef>
                <a:spcPts val="0"/>
              </a:spcBef>
              <a:spcAft>
                <a:spcPts val="0"/>
              </a:spcAft>
              <a:buSzPts val="2100"/>
              <a:buNone/>
              <a:defRPr sz="30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 name="Google Shape;83;p17">
            <a:extLst>
              <a:ext uri="{FF2B5EF4-FFF2-40B4-BE49-F238E27FC236}">
                <a16:creationId xmlns:a16="http://schemas.microsoft.com/office/drawing/2014/main" id="{B2A568FC-0D44-1061-0FA3-B2F2525B5942}"/>
              </a:ext>
            </a:extLst>
          </p:cNvPr>
          <p:cNvSpPr txBox="1">
            <a:spLocks noGrp="1"/>
          </p:cNvSpPr>
          <p:nvPr>
            <p:ph type="body" idx="2"/>
          </p:nvPr>
        </p:nvSpPr>
        <p:spPr>
          <a:xfrm>
            <a:off x="6099048" y="914400"/>
            <a:ext cx="6099048" cy="5943600"/>
          </a:xfrm>
          <a:prstGeom prst="rect">
            <a:avLst/>
          </a:prstGeom>
        </p:spPr>
        <p:txBody>
          <a:bodyPr spcFirstLastPara="1" wrap="square" lIns="457200" tIns="457200" rIns="457200" bIns="457200" anchor="ctr" anchorCtr="0">
            <a:noAutofit/>
          </a:bodyPr>
          <a:lstStyle>
            <a:lvl1pPr marL="0" lvl="0" indent="0">
              <a:spcBef>
                <a:spcPts val="0"/>
              </a:spcBef>
              <a:spcAft>
                <a:spcPts val="0"/>
              </a:spcAft>
              <a:buClr>
                <a:schemeClr val="lt1"/>
              </a:buClr>
              <a:buSzPts val="2100"/>
              <a:buNone/>
              <a:defRPr sz="2000">
                <a:solidFill>
                  <a:schemeClr val="lt1"/>
                </a:solidFill>
                <a:effectLst>
                  <a:outerShdw blurRad="50800" dist="38100" dir="2700000" algn="tl" rotWithShape="0">
                    <a:prstClr val="black">
                      <a:alpha val="40000"/>
                    </a:prstClr>
                  </a:outerShdw>
                </a:effectLst>
              </a:defRPr>
            </a:lvl1pPr>
            <a:lvl2pPr marL="1219151" lvl="1" indent="-448715">
              <a:spcBef>
                <a:spcPts val="0"/>
              </a:spcBef>
              <a:spcAft>
                <a:spcPts val="0"/>
              </a:spcAft>
              <a:buClr>
                <a:schemeClr val="lt1"/>
              </a:buClr>
              <a:buSzPts val="1700"/>
              <a:buChar char="○"/>
              <a:defRPr>
                <a:solidFill>
                  <a:schemeClr val="lt1"/>
                </a:solidFill>
              </a:defRPr>
            </a:lvl2pPr>
            <a:lvl3pPr marL="1828727" lvl="2" indent="-448715">
              <a:spcBef>
                <a:spcPts val="0"/>
              </a:spcBef>
              <a:spcAft>
                <a:spcPts val="0"/>
              </a:spcAft>
              <a:buClr>
                <a:schemeClr val="lt1"/>
              </a:buClr>
              <a:buSzPts val="1700"/>
              <a:buChar char="■"/>
              <a:defRPr>
                <a:solidFill>
                  <a:schemeClr val="lt1"/>
                </a:solidFill>
              </a:defRPr>
            </a:lvl3pPr>
            <a:lvl4pPr marL="2438302" lvl="3" indent="-448715">
              <a:spcBef>
                <a:spcPts val="0"/>
              </a:spcBef>
              <a:spcAft>
                <a:spcPts val="0"/>
              </a:spcAft>
              <a:buClr>
                <a:schemeClr val="lt1"/>
              </a:buClr>
              <a:buSzPts val="1700"/>
              <a:buChar char="●"/>
              <a:defRPr>
                <a:solidFill>
                  <a:schemeClr val="lt1"/>
                </a:solidFill>
              </a:defRPr>
            </a:lvl4pPr>
            <a:lvl5pPr marL="3047878" lvl="4" indent="-448715">
              <a:spcBef>
                <a:spcPts val="0"/>
              </a:spcBef>
              <a:spcAft>
                <a:spcPts val="0"/>
              </a:spcAft>
              <a:buClr>
                <a:schemeClr val="lt1"/>
              </a:buClr>
              <a:buSzPts val="1700"/>
              <a:buChar char="○"/>
              <a:defRPr>
                <a:solidFill>
                  <a:schemeClr val="lt1"/>
                </a:solidFill>
              </a:defRPr>
            </a:lvl5pPr>
            <a:lvl6pPr marL="3657454" lvl="5" indent="-448715">
              <a:spcBef>
                <a:spcPts val="0"/>
              </a:spcBef>
              <a:spcAft>
                <a:spcPts val="0"/>
              </a:spcAft>
              <a:buClr>
                <a:schemeClr val="lt1"/>
              </a:buClr>
              <a:buSzPts val="1700"/>
              <a:buChar char="■"/>
              <a:defRPr>
                <a:solidFill>
                  <a:schemeClr val="lt1"/>
                </a:solidFill>
              </a:defRPr>
            </a:lvl6pPr>
            <a:lvl7pPr marL="4267029" lvl="6" indent="-448715">
              <a:spcBef>
                <a:spcPts val="0"/>
              </a:spcBef>
              <a:spcAft>
                <a:spcPts val="0"/>
              </a:spcAft>
              <a:buClr>
                <a:schemeClr val="lt1"/>
              </a:buClr>
              <a:buSzPts val="1700"/>
              <a:buChar char="●"/>
              <a:defRPr>
                <a:solidFill>
                  <a:schemeClr val="lt1"/>
                </a:solidFill>
              </a:defRPr>
            </a:lvl7pPr>
            <a:lvl8pPr marL="4876605" lvl="7" indent="-448715">
              <a:spcBef>
                <a:spcPts val="0"/>
              </a:spcBef>
              <a:spcAft>
                <a:spcPts val="0"/>
              </a:spcAft>
              <a:buClr>
                <a:schemeClr val="lt1"/>
              </a:buClr>
              <a:buSzPts val="1700"/>
              <a:buChar char="○"/>
              <a:defRPr>
                <a:solidFill>
                  <a:schemeClr val="lt1"/>
                </a:solidFill>
              </a:defRPr>
            </a:lvl8pPr>
            <a:lvl9pPr marL="5486181" lvl="8" indent="-448715">
              <a:spcBef>
                <a:spcPts val="0"/>
              </a:spcBef>
              <a:spcAft>
                <a:spcPts val="0"/>
              </a:spcAft>
              <a:buClr>
                <a:schemeClr val="lt1"/>
              </a:buClr>
              <a:buSzPts val="1700"/>
              <a:buChar char="■"/>
              <a:defRPr>
                <a:solidFill>
                  <a:schemeClr val="lt1"/>
                </a:solidFill>
              </a:defRPr>
            </a:lvl9pPr>
          </a:lstStyle>
          <a:p>
            <a:endParaRPr/>
          </a:p>
        </p:txBody>
      </p:sp>
    </p:spTree>
    <p:extLst>
      <p:ext uri="{BB962C8B-B14F-4D97-AF65-F5344CB8AC3E}">
        <p14:creationId xmlns:p14="http://schemas.microsoft.com/office/powerpoint/2010/main" val="36427643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1 1" preserve="1" userDrawn="1">
  <p:cSld name="1_Section title and description 1 1">
    <p:spTree>
      <p:nvGrpSpPr>
        <p:cNvPr id="1" name="Shape 93"/>
        <p:cNvGrpSpPr/>
        <p:nvPr/>
      </p:nvGrpSpPr>
      <p:grpSpPr>
        <a:xfrm>
          <a:off x="0" y="0"/>
          <a:ext cx="0" cy="0"/>
          <a:chOff x="0" y="0"/>
          <a:chExt cx="0" cy="0"/>
        </a:xfrm>
      </p:grpSpPr>
      <p:sp>
        <p:nvSpPr>
          <p:cNvPr id="94" name="Google Shape;94;p1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987"/>
          </a:p>
        </p:txBody>
      </p:sp>
      <p:sp>
        <p:nvSpPr>
          <p:cNvPr id="98" name="Google Shape;98;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2" name="Google Shape;50;p11">
            <a:extLst>
              <a:ext uri="{FF2B5EF4-FFF2-40B4-BE49-F238E27FC236}">
                <a16:creationId xmlns:a16="http://schemas.microsoft.com/office/drawing/2014/main" id="{80F1A0F5-7367-B8D5-B16F-2D9E072EC150}"/>
              </a:ext>
            </a:extLst>
          </p:cNvPr>
          <p:cNvPicPr preferRelativeResize="0"/>
          <p:nvPr userDrawn="1"/>
        </p:nvPicPr>
        <p:blipFill>
          <a:blip r:embed="rId2"/>
          <a:srcRect/>
          <a:stretch/>
        </p:blipFill>
        <p:spPr>
          <a:xfrm>
            <a:off x="11379200" y="203200"/>
            <a:ext cx="609600" cy="609600"/>
          </a:xfrm>
          <a:prstGeom prst="rect">
            <a:avLst/>
          </a:prstGeom>
          <a:noFill/>
          <a:ln>
            <a:noFill/>
          </a:ln>
        </p:spPr>
      </p:pic>
      <p:sp>
        <p:nvSpPr>
          <p:cNvPr id="3" name="Google Shape;81;p17">
            <a:extLst>
              <a:ext uri="{FF2B5EF4-FFF2-40B4-BE49-F238E27FC236}">
                <a16:creationId xmlns:a16="http://schemas.microsoft.com/office/drawing/2014/main" id="{12ECE243-5E8B-0888-C3B2-BF6ABDA4CEB8}"/>
              </a:ext>
            </a:extLst>
          </p:cNvPr>
          <p:cNvSpPr txBox="1">
            <a:spLocks noGrp="1"/>
          </p:cNvSpPr>
          <p:nvPr>
            <p:ph type="title"/>
          </p:nvPr>
        </p:nvSpPr>
        <p:spPr>
          <a:xfrm>
            <a:off x="301752" y="1472184"/>
            <a:ext cx="5486400" cy="2148840"/>
          </a:xfrm>
          <a:prstGeom prst="rect">
            <a:avLst/>
          </a:prstGeom>
        </p:spPr>
        <p:txBody>
          <a:bodyPr spcFirstLastPara="1" wrap="square" lIns="91440" tIns="91440" rIns="91440" bIns="91425" anchor="b" anchorCtr="0">
            <a:noAutofit/>
          </a:bodyPr>
          <a:lstStyle>
            <a:lvl1pPr lvl="0" algn="ctr">
              <a:spcBef>
                <a:spcPts val="0"/>
              </a:spcBef>
              <a:spcAft>
                <a:spcPts val="0"/>
              </a:spcAft>
              <a:buClr>
                <a:schemeClr val="dk2"/>
              </a:buClr>
              <a:buSzPts val="4200"/>
              <a:buNone/>
              <a:defRPr sz="5000">
                <a:solidFill>
                  <a:schemeClr val="tx1"/>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 name="Google Shape;82;p17">
            <a:extLst>
              <a:ext uri="{FF2B5EF4-FFF2-40B4-BE49-F238E27FC236}">
                <a16:creationId xmlns:a16="http://schemas.microsoft.com/office/drawing/2014/main" id="{42C93B2E-B8BD-843F-3EFC-274BEC29E83D}"/>
              </a:ext>
            </a:extLst>
          </p:cNvPr>
          <p:cNvSpPr txBox="1">
            <a:spLocks noGrp="1"/>
          </p:cNvSpPr>
          <p:nvPr>
            <p:ph type="subTitle" idx="1"/>
          </p:nvPr>
        </p:nvSpPr>
        <p:spPr>
          <a:xfrm>
            <a:off x="301752" y="3749040"/>
            <a:ext cx="5486400" cy="2148840"/>
          </a:xfrm>
          <a:prstGeom prst="rect">
            <a:avLst/>
          </a:prstGeom>
        </p:spPr>
        <p:txBody>
          <a:bodyPr spcFirstLastPara="1" wrap="square" lIns="91440" tIns="91440" rIns="91440" bIns="91440" anchor="t" anchorCtr="0">
            <a:noAutofit/>
          </a:bodyPr>
          <a:lstStyle>
            <a:lvl1pPr marL="0" lvl="0" indent="0" algn="ctr">
              <a:lnSpc>
                <a:spcPct val="100000"/>
              </a:lnSpc>
              <a:spcBef>
                <a:spcPts val="0"/>
              </a:spcBef>
              <a:spcAft>
                <a:spcPts val="0"/>
              </a:spcAft>
              <a:buSzPts val="2100"/>
              <a:buNone/>
              <a:defRPr sz="30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 name="Google Shape;83;p17">
            <a:extLst>
              <a:ext uri="{FF2B5EF4-FFF2-40B4-BE49-F238E27FC236}">
                <a16:creationId xmlns:a16="http://schemas.microsoft.com/office/drawing/2014/main" id="{EA07C886-8860-43E6-438B-A7C17E7DAA6B}"/>
              </a:ext>
            </a:extLst>
          </p:cNvPr>
          <p:cNvSpPr txBox="1">
            <a:spLocks noGrp="1"/>
          </p:cNvSpPr>
          <p:nvPr>
            <p:ph type="body" idx="2"/>
          </p:nvPr>
        </p:nvSpPr>
        <p:spPr>
          <a:xfrm>
            <a:off x="6099048" y="914400"/>
            <a:ext cx="6099048" cy="5943600"/>
          </a:xfrm>
          <a:prstGeom prst="rect">
            <a:avLst/>
          </a:prstGeom>
        </p:spPr>
        <p:txBody>
          <a:bodyPr spcFirstLastPara="1" wrap="square" lIns="457200" tIns="457200" rIns="457200" bIns="457200" anchor="ctr" anchorCtr="0">
            <a:noAutofit/>
          </a:bodyPr>
          <a:lstStyle>
            <a:lvl1pPr marL="0" lvl="0" indent="0">
              <a:spcBef>
                <a:spcPts val="0"/>
              </a:spcBef>
              <a:spcAft>
                <a:spcPts val="0"/>
              </a:spcAft>
              <a:buClr>
                <a:schemeClr val="lt1"/>
              </a:buClr>
              <a:buSzPts val="2100"/>
              <a:buNone/>
              <a:defRPr sz="2000">
                <a:solidFill>
                  <a:schemeClr val="lt1"/>
                </a:solidFill>
              </a:defRPr>
            </a:lvl1pPr>
            <a:lvl2pPr marL="1219151" lvl="1" indent="-448715">
              <a:spcBef>
                <a:spcPts val="0"/>
              </a:spcBef>
              <a:spcAft>
                <a:spcPts val="0"/>
              </a:spcAft>
              <a:buClr>
                <a:schemeClr val="lt1"/>
              </a:buClr>
              <a:buSzPts val="1700"/>
              <a:buChar char="○"/>
              <a:defRPr>
                <a:solidFill>
                  <a:schemeClr val="lt1"/>
                </a:solidFill>
              </a:defRPr>
            </a:lvl2pPr>
            <a:lvl3pPr marL="1828727" lvl="2" indent="-448715">
              <a:spcBef>
                <a:spcPts val="0"/>
              </a:spcBef>
              <a:spcAft>
                <a:spcPts val="0"/>
              </a:spcAft>
              <a:buClr>
                <a:schemeClr val="lt1"/>
              </a:buClr>
              <a:buSzPts val="1700"/>
              <a:buChar char="■"/>
              <a:defRPr>
                <a:solidFill>
                  <a:schemeClr val="lt1"/>
                </a:solidFill>
              </a:defRPr>
            </a:lvl3pPr>
            <a:lvl4pPr marL="2438302" lvl="3" indent="-448715">
              <a:spcBef>
                <a:spcPts val="0"/>
              </a:spcBef>
              <a:spcAft>
                <a:spcPts val="0"/>
              </a:spcAft>
              <a:buClr>
                <a:schemeClr val="lt1"/>
              </a:buClr>
              <a:buSzPts val="1700"/>
              <a:buChar char="●"/>
              <a:defRPr>
                <a:solidFill>
                  <a:schemeClr val="lt1"/>
                </a:solidFill>
              </a:defRPr>
            </a:lvl4pPr>
            <a:lvl5pPr marL="3047878" lvl="4" indent="-448715">
              <a:spcBef>
                <a:spcPts val="0"/>
              </a:spcBef>
              <a:spcAft>
                <a:spcPts val="0"/>
              </a:spcAft>
              <a:buClr>
                <a:schemeClr val="lt1"/>
              </a:buClr>
              <a:buSzPts val="1700"/>
              <a:buChar char="○"/>
              <a:defRPr>
                <a:solidFill>
                  <a:schemeClr val="lt1"/>
                </a:solidFill>
              </a:defRPr>
            </a:lvl5pPr>
            <a:lvl6pPr marL="3657454" lvl="5" indent="-448715">
              <a:spcBef>
                <a:spcPts val="0"/>
              </a:spcBef>
              <a:spcAft>
                <a:spcPts val="0"/>
              </a:spcAft>
              <a:buClr>
                <a:schemeClr val="lt1"/>
              </a:buClr>
              <a:buSzPts val="1700"/>
              <a:buChar char="■"/>
              <a:defRPr>
                <a:solidFill>
                  <a:schemeClr val="lt1"/>
                </a:solidFill>
              </a:defRPr>
            </a:lvl6pPr>
            <a:lvl7pPr marL="4267029" lvl="6" indent="-448715">
              <a:spcBef>
                <a:spcPts val="0"/>
              </a:spcBef>
              <a:spcAft>
                <a:spcPts val="0"/>
              </a:spcAft>
              <a:buClr>
                <a:schemeClr val="lt1"/>
              </a:buClr>
              <a:buSzPts val="1700"/>
              <a:buChar char="●"/>
              <a:defRPr>
                <a:solidFill>
                  <a:schemeClr val="lt1"/>
                </a:solidFill>
              </a:defRPr>
            </a:lvl7pPr>
            <a:lvl8pPr marL="4876605" lvl="7" indent="-448715">
              <a:spcBef>
                <a:spcPts val="0"/>
              </a:spcBef>
              <a:spcAft>
                <a:spcPts val="0"/>
              </a:spcAft>
              <a:buClr>
                <a:schemeClr val="lt1"/>
              </a:buClr>
              <a:buSzPts val="1700"/>
              <a:buChar char="○"/>
              <a:defRPr>
                <a:solidFill>
                  <a:schemeClr val="lt1"/>
                </a:solidFill>
              </a:defRPr>
            </a:lvl8pPr>
            <a:lvl9pPr marL="5486181" lvl="8" indent="-448715">
              <a:spcBef>
                <a:spcPts val="0"/>
              </a:spcBef>
              <a:spcAft>
                <a:spcPts val="0"/>
              </a:spcAft>
              <a:buClr>
                <a:schemeClr val="lt1"/>
              </a:buClr>
              <a:buSzPts val="1700"/>
              <a:buChar char="■"/>
              <a:defRPr>
                <a:solidFill>
                  <a:schemeClr val="lt1"/>
                </a:solidFill>
              </a:defRPr>
            </a:lvl9pPr>
          </a:lstStyle>
          <a:p>
            <a:endParaRPr/>
          </a:p>
        </p:txBody>
      </p:sp>
    </p:spTree>
    <p:extLst>
      <p:ext uri="{BB962C8B-B14F-4D97-AF65-F5344CB8AC3E}">
        <p14:creationId xmlns:p14="http://schemas.microsoft.com/office/powerpoint/2010/main" val="35904560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0" y="975360"/>
            <a:ext cx="12192000" cy="3048000"/>
          </a:xfrm>
          <a:prstGeom prst="rect">
            <a:avLst/>
          </a:prstGeom>
          <a:solidFill>
            <a:schemeClr val="dk2"/>
          </a:solidFill>
        </p:spPr>
        <p:txBody>
          <a:bodyPr spcFirstLastPara="1" wrap="square" lIns="91440" tIns="91440" rIns="91440" bIns="457200" anchor="b" anchorCtr="0">
            <a:noAutofit/>
          </a:bodyPr>
          <a:lstStyle>
            <a:lvl1pPr lvl="0" algn="ctr">
              <a:spcBef>
                <a:spcPts val="0"/>
              </a:spcBef>
              <a:spcAft>
                <a:spcPts val="0"/>
              </a:spcAft>
              <a:buClr>
                <a:schemeClr val="lt1"/>
              </a:buClr>
              <a:buSzPts val="5000"/>
              <a:buNone/>
              <a:defRPr sz="5000">
                <a:solidFill>
                  <a:schemeClr val="lt1"/>
                </a:solidFill>
              </a:defRPr>
            </a:lvl1pPr>
            <a:lvl2pPr lvl="1" algn="ctr">
              <a:spcBef>
                <a:spcPts val="0"/>
              </a:spcBef>
              <a:spcAft>
                <a:spcPts val="0"/>
              </a:spcAft>
              <a:buClr>
                <a:schemeClr val="lt1"/>
              </a:buClr>
              <a:buSzPts val="5200"/>
              <a:buNone/>
              <a:defRPr sz="6933">
                <a:solidFill>
                  <a:schemeClr val="lt1"/>
                </a:solidFill>
              </a:defRPr>
            </a:lvl2pPr>
            <a:lvl3pPr lvl="2" algn="ctr">
              <a:spcBef>
                <a:spcPts val="0"/>
              </a:spcBef>
              <a:spcAft>
                <a:spcPts val="0"/>
              </a:spcAft>
              <a:buClr>
                <a:schemeClr val="lt1"/>
              </a:buClr>
              <a:buSzPts val="5200"/>
              <a:buNone/>
              <a:defRPr sz="6933">
                <a:solidFill>
                  <a:schemeClr val="lt1"/>
                </a:solidFill>
              </a:defRPr>
            </a:lvl3pPr>
            <a:lvl4pPr lvl="3" algn="ctr">
              <a:spcBef>
                <a:spcPts val="0"/>
              </a:spcBef>
              <a:spcAft>
                <a:spcPts val="0"/>
              </a:spcAft>
              <a:buClr>
                <a:schemeClr val="lt1"/>
              </a:buClr>
              <a:buSzPts val="5200"/>
              <a:buNone/>
              <a:defRPr sz="6933">
                <a:solidFill>
                  <a:schemeClr val="lt1"/>
                </a:solidFill>
              </a:defRPr>
            </a:lvl4pPr>
            <a:lvl5pPr lvl="4" algn="ctr">
              <a:spcBef>
                <a:spcPts val="0"/>
              </a:spcBef>
              <a:spcAft>
                <a:spcPts val="0"/>
              </a:spcAft>
              <a:buClr>
                <a:schemeClr val="lt1"/>
              </a:buClr>
              <a:buSzPts val="5200"/>
              <a:buNone/>
              <a:defRPr sz="6933">
                <a:solidFill>
                  <a:schemeClr val="lt1"/>
                </a:solidFill>
              </a:defRPr>
            </a:lvl5pPr>
            <a:lvl6pPr lvl="5" algn="ctr">
              <a:spcBef>
                <a:spcPts val="0"/>
              </a:spcBef>
              <a:spcAft>
                <a:spcPts val="0"/>
              </a:spcAft>
              <a:buClr>
                <a:schemeClr val="lt1"/>
              </a:buClr>
              <a:buSzPts val="5200"/>
              <a:buNone/>
              <a:defRPr sz="6933">
                <a:solidFill>
                  <a:schemeClr val="lt1"/>
                </a:solidFill>
              </a:defRPr>
            </a:lvl6pPr>
            <a:lvl7pPr lvl="6" algn="ctr">
              <a:spcBef>
                <a:spcPts val="0"/>
              </a:spcBef>
              <a:spcAft>
                <a:spcPts val="0"/>
              </a:spcAft>
              <a:buClr>
                <a:schemeClr val="lt1"/>
              </a:buClr>
              <a:buSzPts val="5200"/>
              <a:buNone/>
              <a:defRPr sz="6933">
                <a:solidFill>
                  <a:schemeClr val="lt1"/>
                </a:solidFill>
              </a:defRPr>
            </a:lvl7pPr>
            <a:lvl8pPr lvl="7" algn="ctr">
              <a:spcBef>
                <a:spcPts val="0"/>
              </a:spcBef>
              <a:spcAft>
                <a:spcPts val="0"/>
              </a:spcAft>
              <a:buClr>
                <a:schemeClr val="lt1"/>
              </a:buClr>
              <a:buSzPts val="5200"/>
              <a:buNone/>
              <a:defRPr sz="6933">
                <a:solidFill>
                  <a:schemeClr val="lt1"/>
                </a:solidFill>
              </a:defRPr>
            </a:lvl8pPr>
            <a:lvl9pPr lvl="8" algn="ctr">
              <a:spcBef>
                <a:spcPts val="0"/>
              </a:spcBef>
              <a:spcAft>
                <a:spcPts val="0"/>
              </a:spcAft>
              <a:buClr>
                <a:schemeClr val="lt1"/>
              </a:buClr>
              <a:buSzPts val="5200"/>
              <a:buNone/>
              <a:defRPr sz="6933">
                <a:solidFill>
                  <a:schemeClr val="lt1"/>
                </a:solidFill>
              </a:defRPr>
            </a:lvl9pPr>
          </a:lstStyle>
          <a:p>
            <a:endParaRPr/>
          </a:p>
        </p:txBody>
      </p:sp>
      <p:sp>
        <p:nvSpPr>
          <p:cNvPr id="11" name="Google Shape;11;p2"/>
          <p:cNvSpPr txBox="1">
            <a:spLocks noGrp="1"/>
          </p:cNvSpPr>
          <p:nvPr>
            <p:ph type="subTitle" idx="1"/>
          </p:nvPr>
        </p:nvSpPr>
        <p:spPr>
          <a:xfrm>
            <a:off x="0" y="4023360"/>
            <a:ext cx="12192000" cy="1219200"/>
          </a:xfrm>
          <a:prstGeom prst="rect">
            <a:avLst/>
          </a:prstGeom>
        </p:spPr>
        <p:txBody>
          <a:bodyPr spcFirstLastPara="1" wrap="square" lIns="91440" tIns="91440" rIns="91440" bIns="91440" anchor="ctr" anchorCtr="0">
            <a:noAutofit/>
          </a:bodyPr>
          <a:lstStyle>
            <a:lvl1pPr marL="0" lvl="0" indent="0" algn="ctr">
              <a:lnSpc>
                <a:spcPct val="100000"/>
              </a:lnSpc>
              <a:spcBef>
                <a:spcPts val="0"/>
              </a:spcBef>
              <a:spcAft>
                <a:spcPts val="0"/>
              </a:spcAft>
              <a:buSzPts val="2500"/>
              <a:buNone/>
              <a:defRPr sz="30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13" name="Google Shape;13;p2"/>
          <p:cNvPicPr preferRelativeResize="0"/>
          <p:nvPr/>
        </p:nvPicPr>
        <p:blipFill>
          <a:blip r:embed="rId2"/>
          <a:srcRect/>
          <a:stretch/>
        </p:blipFill>
        <p:spPr>
          <a:xfrm>
            <a:off x="5638800" y="5638800"/>
            <a:ext cx="914400" cy="914400"/>
          </a:xfrm>
          <a:prstGeom prst="rect">
            <a:avLst/>
          </a:prstGeom>
          <a:noFill/>
          <a:ln>
            <a:noFill/>
          </a:ln>
        </p:spPr>
      </p:pic>
    </p:spTree>
    <p:extLst>
      <p:ext uri="{BB962C8B-B14F-4D97-AF65-F5344CB8AC3E}">
        <p14:creationId xmlns:p14="http://schemas.microsoft.com/office/powerpoint/2010/main" val="14898386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1" userDrawn="1">
  <p:cSld name="Title slide 1">
    <p:spTree>
      <p:nvGrpSpPr>
        <p:cNvPr id="1" name="Shape 14"/>
        <p:cNvGrpSpPr/>
        <p:nvPr/>
      </p:nvGrpSpPr>
      <p:grpSpPr>
        <a:xfrm>
          <a:off x="0" y="0"/>
          <a:ext cx="0" cy="0"/>
          <a:chOff x="0" y="0"/>
          <a:chExt cx="0" cy="0"/>
        </a:xfrm>
      </p:grpSpPr>
      <p:sp>
        <p:nvSpPr>
          <p:cNvPr id="17" name="Google Shape;1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2" name="Google Shape;13;p2">
            <a:extLst>
              <a:ext uri="{FF2B5EF4-FFF2-40B4-BE49-F238E27FC236}">
                <a16:creationId xmlns:a16="http://schemas.microsoft.com/office/drawing/2014/main" id="{954CB7FE-C311-92A7-7685-12C80F59FE63}"/>
              </a:ext>
            </a:extLst>
          </p:cNvPr>
          <p:cNvPicPr preferRelativeResize="0"/>
          <p:nvPr userDrawn="1"/>
        </p:nvPicPr>
        <p:blipFill>
          <a:blip r:embed="rId2"/>
          <a:srcRect/>
          <a:stretch/>
        </p:blipFill>
        <p:spPr>
          <a:xfrm>
            <a:off x="5638800" y="5638800"/>
            <a:ext cx="914400" cy="914400"/>
          </a:xfrm>
          <a:prstGeom prst="rect">
            <a:avLst/>
          </a:prstGeom>
          <a:noFill/>
          <a:ln>
            <a:noFill/>
          </a:ln>
        </p:spPr>
      </p:pic>
      <p:sp>
        <p:nvSpPr>
          <p:cNvPr id="3" name="Google Shape;10;p2">
            <a:extLst>
              <a:ext uri="{FF2B5EF4-FFF2-40B4-BE49-F238E27FC236}">
                <a16:creationId xmlns:a16="http://schemas.microsoft.com/office/drawing/2014/main" id="{9DE3A7A0-8EDC-7FE2-A5DC-24C355AF2425}"/>
              </a:ext>
            </a:extLst>
          </p:cNvPr>
          <p:cNvSpPr txBox="1">
            <a:spLocks noGrp="1"/>
          </p:cNvSpPr>
          <p:nvPr>
            <p:ph type="ctrTitle"/>
          </p:nvPr>
        </p:nvSpPr>
        <p:spPr>
          <a:xfrm>
            <a:off x="0" y="975360"/>
            <a:ext cx="12192000" cy="3048000"/>
          </a:xfrm>
          <a:prstGeom prst="rect">
            <a:avLst/>
          </a:prstGeom>
          <a:solidFill>
            <a:schemeClr val="tx2"/>
          </a:solidFill>
        </p:spPr>
        <p:txBody>
          <a:bodyPr spcFirstLastPara="1" wrap="square" lIns="91440" tIns="91440" rIns="91440" bIns="457200" anchor="b" anchorCtr="0">
            <a:noAutofit/>
          </a:bodyPr>
          <a:lstStyle>
            <a:lvl1pPr lvl="0" algn="ctr">
              <a:spcBef>
                <a:spcPts val="0"/>
              </a:spcBef>
              <a:spcAft>
                <a:spcPts val="0"/>
              </a:spcAft>
              <a:buClr>
                <a:schemeClr val="lt1"/>
              </a:buClr>
              <a:buSzPts val="5000"/>
              <a:buNone/>
              <a:defRPr sz="5000">
                <a:solidFill>
                  <a:schemeClr val="lt1"/>
                </a:solidFill>
              </a:defRPr>
            </a:lvl1pPr>
            <a:lvl2pPr lvl="1" algn="ctr">
              <a:spcBef>
                <a:spcPts val="0"/>
              </a:spcBef>
              <a:spcAft>
                <a:spcPts val="0"/>
              </a:spcAft>
              <a:buClr>
                <a:schemeClr val="lt1"/>
              </a:buClr>
              <a:buSzPts val="5200"/>
              <a:buNone/>
              <a:defRPr sz="6933">
                <a:solidFill>
                  <a:schemeClr val="lt1"/>
                </a:solidFill>
              </a:defRPr>
            </a:lvl2pPr>
            <a:lvl3pPr lvl="2" algn="ctr">
              <a:spcBef>
                <a:spcPts val="0"/>
              </a:spcBef>
              <a:spcAft>
                <a:spcPts val="0"/>
              </a:spcAft>
              <a:buClr>
                <a:schemeClr val="lt1"/>
              </a:buClr>
              <a:buSzPts val="5200"/>
              <a:buNone/>
              <a:defRPr sz="6933">
                <a:solidFill>
                  <a:schemeClr val="lt1"/>
                </a:solidFill>
              </a:defRPr>
            </a:lvl3pPr>
            <a:lvl4pPr lvl="3" algn="ctr">
              <a:spcBef>
                <a:spcPts val="0"/>
              </a:spcBef>
              <a:spcAft>
                <a:spcPts val="0"/>
              </a:spcAft>
              <a:buClr>
                <a:schemeClr val="lt1"/>
              </a:buClr>
              <a:buSzPts val="5200"/>
              <a:buNone/>
              <a:defRPr sz="6933">
                <a:solidFill>
                  <a:schemeClr val="lt1"/>
                </a:solidFill>
              </a:defRPr>
            </a:lvl4pPr>
            <a:lvl5pPr lvl="4" algn="ctr">
              <a:spcBef>
                <a:spcPts val="0"/>
              </a:spcBef>
              <a:spcAft>
                <a:spcPts val="0"/>
              </a:spcAft>
              <a:buClr>
                <a:schemeClr val="lt1"/>
              </a:buClr>
              <a:buSzPts val="5200"/>
              <a:buNone/>
              <a:defRPr sz="6933">
                <a:solidFill>
                  <a:schemeClr val="lt1"/>
                </a:solidFill>
              </a:defRPr>
            </a:lvl5pPr>
            <a:lvl6pPr lvl="5" algn="ctr">
              <a:spcBef>
                <a:spcPts val="0"/>
              </a:spcBef>
              <a:spcAft>
                <a:spcPts val="0"/>
              </a:spcAft>
              <a:buClr>
                <a:schemeClr val="lt1"/>
              </a:buClr>
              <a:buSzPts val="5200"/>
              <a:buNone/>
              <a:defRPr sz="6933">
                <a:solidFill>
                  <a:schemeClr val="lt1"/>
                </a:solidFill>
              </a:defRPr>
            </a:lvl6pPr>
            <a:lvl7pPr lvl="6" algn="ctr">
              <a:spcBef>
                <a:spcPts val="0"/>
              </a:spcBef>
              <a:spcAft>
                <a:spcPts val="0"/>
              </a:spcAft>
              <a:buClr>
                <a:schemeClr val="lt1"/>
              </a:buClr>
              <a:buSzPts val="5200"/>
              <a:buNone/>
              <a:defRPr sz="6933">
                <a:solidFill>
                  <a:schemeClr val="lt1"/>
                </a:solidFill>
              </a:defRPr>
            </a:lvl7pPr>
            <a:lvl8pPr lvl="7" algn="ctr">
              <a:spcBef>
                <a:spcPts val="0"/>
              </a:spcBef>
              <a:spcAft>
                <a:spcPts val="0"/>
              </a:spcAft>
              <a:buClr>
                <a:schemeClr val="lt1"/>
              </a:buClr>
              <a:buSzPts val="5200"/>
              <a:buNone/>
              <a:defRPr sz="6933">
                <a:solidFill>
                  <a:schemeClr val="lt1"/>
                </a:solidFill>
              </a:defRPr>
            </a:lvl8pPr>
            <a:lvl9pPr lvl="8" algn="ctr">
              <a:spcBef>
                <a:spcPts val="0"/>
              </a:spcBef>
              <a:spcAft>
                <a:spcPts val="0"/>
              </a:spcAft>
              <a:buClr>
                <a:schemeClr val="lt1"/>
              </a:buClr>
              <a:buSzPts val="5200"/>
              <a:buNone/>
              <a:defRPr sz="6933">
                <a:solidFill>
                  <a:schemeClr val="lt1"/>
                </a:solidFill>
              </a:defRPr>
            </a:lvl9pPr>
          </a:lstStyle>
          <a:p>
            <a:endParaRPr/>
          </a:p>
        </p:txBody>
      </p:sp>
      <p:sp>
        <p:nvSpPr>
          <p:cNvPr id="4" name="Google Shape;11;p2">
            <a:extLst>
              <a:ext uri="{FF2B5EF4-FFF2-40B4-BE49-F238E27FC236}">
                <a16:creationId xmlns:a16="http://schemas.microsoft.com/office/drawing/2014/main" id="{B527F3EF-A8CF-8127-983D-2673F99CFCC6}"/>
              </a:ext>
            </a:extLst>
          </p:cNvPr>
          <p:cNvSpPr txBox="1">
            <a:spLocks noGrp="1"/>
          </p:cNvSpPr>
          <p:nvPr>
            <p:ph type="subTitle" idx="1"/>
          </p:nvPr>
        </p:nvSpPr>
        <p:spPr>
          <a:xfrm>
            <a:off x="0" y="4023360"/>
            <a:ext cx="12192000" cy="1219200"/>
          </a:xfrm>
          <a:prstGeom prst="rect">
            <a:avLst/>
          </a:prstGeom>
        </p:spPr>
        <p:txBody>
          <a:bodyPr spcFirstLastPara="1" wrap="square" lIns="91440" tIns="91440" rIns="91440" bIns="91440" anchor="ctr" anchorCtr="0">
            <a:noAutofit/>
          </a:bodyPr>
          <a:lstStyle>
            <a:lvl1pPr marL="0" lvl="0" indent="0" algn="ctr">
              <a:lnSpc>
                <a:spcPct val="100000"/>
              </a:lnSpc>
              <a:spcBef>
                <a:spcPts val="0"/>
              </a:spcBef>
              <a:spcAft>
                <a:spcPts val="0"/>
              </a:spcAft>
              <a:buSzPts val="2500"/>
              <a:buNone/>
              <a:defRPr sz="30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170461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1 1" userDrawn="1">
  <p:cSld name="Title slide 1 1">
    <p:spTree>
      <p:nvGrpSpPr>
        <p:cNvPr id="1" name="Shape 19"/>
        <p:cNvGrpSpPr/>
        <p:nvPr/>
      </p:nvGrpSpPr>
      <p:grpSpPr>
        <a:xfrm>
          <a:off x="0" y="0"/>
          <a:ext cx="0" cy="0"/>
          <a:chOff x="0" y="0"/>
          <a:chExt cx="0" cy="0"/>
        </a:xfrm>
      </p:grpSpPr>
      <p:sp>
        <p:nvSpPr>
          <p:cNvPr id="22" name="Google Shape;22;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2" name="Google Shape;13;p2">
            <a:extLst>
              <a:ext uri="{FF2B5EF4-FFF2-40B4-BE49-F238E27FC236}">
                <a16:creationId xmlns:a16="http://schemas.microsoft.com/office/drawing/2014/main" id="{B9748B16-67CC-95E3-58DD-0CEB179564CD}"/>
              </a:ext>
            </a:extLst>
          </p:cNvPr>
          <p:cNvPicPr preferRelativeResize="0"/>
          <p:nvPr userDrawn="1"/>
        </p:nvPicPr>
        <p:blipFill>
          <a:blip r:embed="rId2"/>
          <a:srcRect/>
          <a:stretch/>
        </p:blipFill>
        <p:spPr>
          <a:xfrm>
            <a:off x="5638800" y="5638800"/>
            <a:ext cx="914400" cy="914400"/>
          </a:xfrm>
          <a:prstGeom prst="rect">
            <a:avLst/>
          </a:prstGeom>
          <a:noFill/>
          <a:ln>
            <a:noFill/>
          </a:ln>
        </p:spPr>
      </p:pic>
      <p:sp>
        <p:nvSpPr>
          <p:cNvPr id="3" name="Google Shape;10;p2">
            <a:extLst>
              <a:ext uri="{FF2B5EF4-FFF2-40B4-BE49-F238E27FC236}">
                <a16:creationId xmlns:a16="http://schemas.microsoft.com/office/drawing/2014/main" id="{F7AF9061-29F8-B509-8E2D-03F6165D9845}"/>
              </a:ext>
            </a:extLst>
          </p:cNvPr>
          <p:cNvSpPr txBox="1">
            <a:spLocks noGrp="1"/>
          </p:cNvSpPr>
          <p:nvPr>
            <p:ph type="ctrTitle"/>
          </p:nvPr>
        </p:nvSpPr>
        <p:spPr>
          <a:xfrm>
            <a:off x="0" y="975360"/>
            <a:ext cx="12192000" cy="3048000"/>
          </a:xfrm>
          <a:prstGeom prst="rect">
            <a:avLst/>
          </a:prstGeom>
          <a:solidFill>
            <a:schemeClr val="accent4"/>
          </a:solidFill>
        </p:spPr>
        <p:txBody>
          <a:bodyPr spcFirstLastPara="1" wrap="square" lIns="91440" tIns="91440" rIns="91440" bIns="457200" anchor="b" anchorCtr="0">
            <a:noAutofit/>
          </a:bodyPr>
          <a:lstStyle>
            <a:lvl1pPr lvl="0" algn="ctr">
              <a:spcBef>
                <a:spcPts val="0"/>
              </a:spcBef>
              <a:spcAft>
                <a:spcPts val="0"/>
              </a:spcAft>
              <a:buClr>
                <a:schemeClr val="lt1"/>
              </a:buClr>
              <a:buSzPts val="5000"/>
              <a:buNone/>
              <a:defRPr sz="5000">
                <a:solidFill>
                  <a:schemeClr val="lt1"/>
                </a:solidFill>
                <a:effectLst>
                  <a:outerShdw blurRad="50800" dist="38100" dir="2700000" algn="tl" rotWithShape="0">
                    <a:prstClr val="black">
                      <a:alpha val="40000"/>
                    </a:prstClr>
                  </a:outerShdw>
                </a:effectLst>
              </a:defRPr>
            </a:lvl1pPr>
            <a:lvl2pPr lvl="1" algn="ctr">
              <a:spcBef>
                <a:spcPts val="0"/>
              </a:spcBef>
              <a:spcAft>
                <a:spcPts val="0"/>
              </a:spcAft>
              <a:buClr>
                <a:schemeClr val="lt1"/>
              </a:buClr>
              <a:buSzPts val="5200"/>
              <a:buNone/>
              <a:defRPr sz="6933">
                <a:solidFill>
                  <a:schemeClr val="lt1"/>
                </a:solidFill>
              </a:defRPr>
            </a:lvl2pPr>
            <a:lvl3pPr lvl="2" algn="ctr">
              <a:spcBef>
                <a:spcPts val="0"/>
              </a:spcBef>
              <a:spcAft>
                <a:spcPts val="0"/>
              </a:spcAft>
              <a:buClr>
                <a:schemeClr val="lt1"/>
              </a:buClr>
              <a:buSzPts val="5200"/>
              <a:buNone/>
              <a:defRPr sz="6933">
                <a:solidFill>
                  <a:schemeClr val="lt1"/>
                </a:solidFill>
              </a:defRPr>
            </a:lvl3pPr>
            <a:lvl4pPr lvl="3" algn="ctr">
              <a:spcBef>
                <a:spcPts val="0"/>
              </a:spcBef>
              <a:spcAft>
                <a:spcPts val="0"/>
              </a:spcAft>
              <a:buClr>
                <a:schemeClr val="lt1"/>
              </a:buClr>
              <a:buSzPts val="5200"/>
              <a:buNone/>
              <a:defRPr sz="6933">
                <a:solidFill>
                  <a:schemeClr val="lt1"/>
                </a:solidFill>
              </a:defRPr>
            </a:lvl4pPr>
            <a:lvl5pPr lvl="4" algn="ctr">
              <a:spcBef>
                <a:spcPts val="0"/>
              </a:spcBef>
              <a:spcAft>
                <a:spcPts val="0"/>
              </a:spcAft>
              <a:buClr>
                <a:schemeClr val="lt1"/>
              </a:buClr>
              <a:buSzPts val="5200"/>
              <a:buNone/>
              <a:defRPr sz="6933">
                <a:solidFill>
                  <a:schemeClr val="lt1"/>
                </a:solidFill>
              </a:defRPr>
            </a:lvl5pPr>
            <a:lvl6pPr lvl="5" algn="ctr">
              <a:spcBef>
                <a:spcPts val="0"/>
              </a:spcBef>
              <a:spcAft>
                <a:spcPts val="0"/>
              </a:spcAft>
              <a:buClr>
                <a:schemeClr val="lt1"/>
              </a:buClr>
              <a:buSzPts val="5200"/>
              <a:buNone/>
              <a:defRPr sz="6933">
                <a:solidFill>
                  <a:schemeClr val="lt1"/>
                </a:solidFill>
              </a:defRPr>
            </a:lvl6pPr>
            <a:lvl7pPr lvl="6" algn="ctr">
              <a:spcBef>
                <a:spcPts val="0"/>
              </a:spcBef>
              <a:spcAft>
                <a:spcPts val="0"/>
              </a:spcAft>
              <a:buClr>
                <a:schemeClr val="lt1"/>
              </a:buClr>
              <a:buSzPts val="5200"/>
              <a:buNone/>
              <a:defRPr sz="6933">
                <a:solidFill>
                  <a:schemeClr val="lt1"/>
                </a:solidFill>
              </a:defRPr>
            </a:lvl7pPr>
            <a:lvl8pPr lvl="7" algn="ctr">
              <a:spcBef>
                <a:spcPts val="0"/>
              </a:spcBef>
              <a:spcAft>
                <a:spcPts val="0"/>
              </a:spcAft>
              <a:buClr>
                <a:schemeClr val="lt1"/>
              </a:buClr>
              <a:buSzPts val="5200"/>
              <a:buNone/>
              <a:defRPr sz="6933">
                <a:solidFill>
                  <a:schemeClr val="lt1"/>
                </a:solidFill>
              </a:defRPr>
            </a:lvl8pPr>
            <a:lvl9pPr lvl="8" algn="ctr">
              <a:spcBef>
                <a:spcPts val="0"/>
              </a:spcBef>
              <a:spcAft>
                <a:spcPts val="0"/>
              </a:spcAft>
              <a:buClr>
                <a:schemeClr val="lt1"/>
              </a:buClr>
              <a:buSzPts val="5200"/>
              <a:buNone/>
              <a:defRPr sz="6933">
                <a:solidFill>
                  <a:schemeClr val="lt1"/>
                </a:solidFill>
              </a:defRPr>
            </a:lvl9pPr>
          </a:lstStyle>
          <a:p>
            <a:endParaRPr/>
          </a:p>
        </p:txBody>
      </p:sp>
      <p:sp>
        <p:nvSpPr>
          <p:cNvPr id="4" name="Google Shape;11;p2">
            <a:extLst>
              <a:ext uri="{FF2B5EF4-FFF2-40B4-BE49-F238E27FC236}">
                <a16:creationId xmlns:a16="http://schemas.microsoft.com/office/drawing/2014/main" id="{8E957A88-F4AC-E21B-13B6-1E80CBA1AEFF}"/>
              </a:ext>
            </a:extLst>
          </p:cNvPr>
          <p:cNvSpPr txBox="1">
            <a:spLocks noGrp="1"/>
          </p:cNvSpPr>
          <p:nvPr>
            <p:ph type="subTitle" idx="1"/>
          </p:nvPr>
        </p:nvSpPr>
        <p:spPr>
          <a:xfrm>
            <a:off x="0" y="4023360"/>
            <a:ext cx="12192000" cy="1219200"/>
          </a:xfrm>
          <a:prstGeom prst="rect">
            <a:avLst/>
          </a:prstGeom>
        </p:spPr>
        <p:txBody>
          <a:bodyPr spcFirstLastPara="1" wrap="square" lIns="91440" tIns="91440" rIns="91440" bIns="91440" anchor="ctr" anchorCtr="0">
            <a:noAutofit/>
          </a:bodyPr>
          <a:lstStyle>
            <a:lvl1pPr marL="0" lvl="0" indent="0" algn="ctr">
              <a:lnSpc>
                <a:spcPct val="100000"/>
              </a:lnSpc>
              <a:spcBef>
                <a:spcPts val="0"/>
              </a:spcBef>
              <a:spcAft>
                <a:spcPts val="0"/>
              </a:spcAft>
              <a:buSzPts val="2500"/>
              <a:buNone/>
              <a:defRPr sz="30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7221350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1 1" preserve="1" userDrawn="1">
  <p:cSld name="1_Title slide 1 1">
    <p:spTree>
      <p:nvGrpSpPr>
        <p:cNvPr id="1" name="Shape 19"/>
        <p:cNvGrpSpPr/>
        <p:nvPr/>
      </p:nvGrpSpPr>
      <p:grpSpPr>
        <a:xfrm>
          <a:off x="0" y="0"/>
          <a:ext cx="0" cy="0"/>
          <a:chOff x="0" y="0"/>
          <a:chExt cx="0" cy="0"/>
        </a:xfrm>
      </p:grpSpPr>
      <p:sp>
        <p:nvSpPr>
          <p:cNvPr id="22" name="Google Shape;22;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2" name="Google Shape;13;p2">
            <a:extLst>
              <a:ext uri="{FF2B5EF4-FFF2-40B4-BE49-F238E27FC236}">
                <a16:creationId xmlns:a16="http://schemas.microsoft.com/office/drawing/2014/main" id="{B9748B16-67CC-95E3-58DD-0CEB179564CD}"/>
              </a:ext>
            </a:extLst>
          </p:cNvPr>
          <p:cNvPicPr preferRelativeResize="0"/>
          <p:nvPr userDrawn="1"/>
        </p:nvPicPr>
        <p:blipFill>
          <a:blip r:embed="rId2"/>
          <a:srcRect/>
          <a:stretch/>
        </p:blipFill>
        <p:spPr>
          <a:xfrm>
            <a:off x="5638800" y="5638800"/>
            <a:ext cx="914400" cy="914400"/>
          </a:xfrm>
          <a:prstGeom prst="rect">
            <a:avLst/>
          </a:prstGeom>
          <a:noFill/>
          <a:ln>
            <a:noFill/>
          </a:ln>
        </p:spPr>
      </p:pic>
      <p:sp>
        <p:nvSpPr>
          <p:cNvPr id="3" name="Google Shape;10;p2">
            <a:extLst>
              <a:ext uri="{FF2B5EF4-FFF2-40B4-BE49-F238E27FC236}">
                <a16:creationId xmlns:a16="http://schemas.microsoft.com/office/drawing/2014/main" id="{0BB5C50D-D4F6-4896-083C-9EB58AA5860F}"/>
              </a:ext>
            </a:extLst>
          </p:cNvPr>
          <p:cNvSpPr txBox="1">
            <a:spLocks noGrp="1"/>
          </p:cNvSpPr>
          <p:nvPr>
            <p:ph type="ctrTitle"/>
          </p:nvPr>
        </p:nvSpPr>
        <p:spPr>
          <a:xfrm>
            <a:off x="0" y="975360"/>
            <a:ext cx="12192000" cy="3048000"/>
          </a:xfrm>
          <a:prstGeom prst="rect">
            <a:avLst/>
          </a:prstGeom>
          <a:solidFill>
            <a:schemeClr val="tx1"/>
          </a:solidFill>
        </p:spPr>
        <p:txBody>
          <a:bodyPr spcFirstLastPara="1" wrap="square" lIns="91440" tIns="91440" rIns="91440" bIns="457200" anchor="b" anchorCtr="0">
            <a:noAutofit/>
          </a:bodyPr>
          <a:lstStyle>
            <a:lvl1pPr lvl="0" algn="ctr">
              <a:spcBef>
                <a:spcPts val="0"/>
              </a:spcBef>
              <a:spcAft>
                <a:spcPts val="0"/>
              </a:spcAft>
              <a:buClr>
                <a:schemeClr val="lt1"/>
              </a:buClr>
              <a:buSzPts val="5000"/>
              <a:buNone/>
              <a:defRPr sz="5000">
                <a:solidFill>
                  <a:schemeClr val="lt1"/>
                </a:solidFill>
              </a:defRPr>
            </a:lvl1pPr>
            <a:lvl2pPr lvl="1" algn="ctr">
              <a:spcBef>
                <a:spcPts val="0"/>
              </a:spcBef>
              <a:spcAft>
                <a:spcPts val="0"/>
              </a:spcAft>
              <a:buClr>
                <a:schemeClr val="lt1"/>
              </a:buClr>
              <a:buSzPts val="5200"/>
              <a:buNone/>
              <a:defRPr sz="6933">
                <a:solidFill>
                  <a:schemeClr val="lt1"/>
                </a:solidFill>
              </a:defRPr>
            </a:lvl2pPr>
            <a:lvl3pPr lvl="2" algn="ctr">
              <a:spcBef>
                <a:spcPts val="0"/>
              </a:spcBef>
              <a:spcAft>
                <a:spcPts val="0"/>
              </a:spcAft>
              <a:buClr>
                <a:schemeClr val="lt1"/>
              </a:buClr>
              <a:buSzPts val="5200"/>
              <a:buNone/>
              <a:defRPr sz="6933">
                <a:solidFill>
                  <a:schemeClr val="lt1"/>
                </a:solidFill>
              </a:defRPr>
            </a:lvl3pPr>
            <a:lvl4pPr lvl="3" algn="ctr">
              <a:spcBef>
                <a:spcPts val="0"/>
              </a:spcBef>
              <a:spcAft>
                <a:spcPts val="0"/>
              </a:spcAft>
              <a:buClr>
                <a:schemeClr val="lt1"/>
              </a:buClr>
              <a:buSzPts val="5200"/>
              <a:buNone/>
              <a:defRPr sz="6933">
                <a:solidFill>
                  <a:schemeClr val="lt1"/>
                </a:solidFill>
              </a:defRPr>
            </a:lvl4pPr>
            <a:lvl5pPr lvl="4" algn="ctr">
              <a:spcBef>
                <a:spcPts val="0"/>
              </a:spcBef>
              <a:spcAft>
                <a:spcPts val="0"/>
              </a:spcAft>
              <a:buClr>
                <a:schemeClr val="lt1"/>
              </a:buClr>
              <a:buSzPts val="5200"/>
              <a:buNone/>
              <a:defRPr sz="6933">
                <a:solidFill>
                  <a:schemeClr val="lt1"/>
                </a:solidFill>
              </a:defRPr>
            </a:lvl5pPr>
            <a:lvl6pPr lvl="5" algn="ctr">
              <a:spcBef>
                <a:spcPts val="0"/>
              </a:spcBef>
              <a:spcAft>
                <a:spcPts val="0"/>
              </a:spcAft>
              <a:buClr>
                <a:schemeClr val="lt1"/>
              </a:buClr>
              <a:buSzPts val="5200"/>
              <a:buNone/>
              <a:defRPr sz="6933">
                <a:solidFill>
                  <a:schemeClr val="lt1"/>
                </a:solidFill>
              </a:defRPr>
            </a:lvl6pPr>
            <a:lvl7pPr lvl="6" algn="ctr">
              <a:spcBef>
                <a:spcPts val="0"/>
              </a:spcBef>
              <a:spcAft>
                <a:spcPts val="0"/>
              </a:spcAft>
              <a:buClr>
                <a:schemeClr val="lt1"/>
              </a:buClr>
              <a:buSzPts val="5200"/>
              <a:buNone/>
              <a:defRPr sz="6933">
                <a:solidFill>
                  <a:schemeClr val="lt1"/>
                </a:solidFill>
              </a:defRPr>
            </a:lvl7pPr>
            <a:lvl8pPr lvl="7" algn="ctr">
              <a:spcBef>
                <a:spcPts val="0"/>
              </a:spcBef>
              <a:spcAft>
                <a:spcPts val="0"/>
              </a:spcAft>
              <a:buClr>
                <a:schemeClr val="lt1"/>
              </a:buClr>
              <a:buSzPts val="5200"/>
              <a:buNone/>
              <a:defRPr sz="6933">
                <a:solidFill>
                  <a:schemeClr val="lt1"/>
                </a:solidFill>
              </a:defRPr>
            </a:lvl8pPr>
            <a:lvl9pPr lvl="8" algn="ctr">
              <a:spcBef>
                <a:spcPts val="0"/>
              </a:spcBef>
              <a:spcAft>
                <a:spcPts val="0"/>
              </a:spcAft>
              <a:buClr>
                <a:schemeClr val="lt1"/>
              </a:buClr>
              <a:buSzPts val="5200"/>
              <a:buNone/>
              <a:defRPr sz="6933">
                <a:solidFill>
                  <a:schemeClr val="lt1"/>
                </a:solidFill>
              </a:defRPr>
            </a:lvl9pPr>
          </a:lstStyle>
          <a:p>
            <a:endParaRPr/>
          </a:p>
        </p:txBody>
      </p:sp>
      <p:sp>
        <p:nvSpPr>
          <p:cNvPr id="4" name="Google Shape;11;p2">
            <a:extLst>
              <a:ext uri="{FF2B5EF4-FFF2-40B4-BE49-F238E27FC236}">
                <a16:creationId xmlns:a16="http://schemas.microsoft.com/office/drawing/2014/main" id="{AB58EC75-89D2-5420-3404-07CDE74A9081}"/>
              </a:ext>
            </a:extLst>
          </p:cNvPr>
          <p:cNvSpPr txBox="1">
            <a:spLocks noGrp="1"/>
          </p:cNvSpPr>
          <p:nvPr>
            <p:ph type="subTitle" idx="1"/>
          </p:nvPr>
        </p:nvSpPr>
        <p:spPr>
          <a:xfrm>
            <a:off x="0" y="4023360"/>
            <a:ext cx="12192000" cy="1219200"/>
          </a:xfrm>
          <a:prstGeom prst="rect">
            <a:avLst/>
          </a:prstGeom>
        </p:spPr>
        <p:txBody>
          <a:bodyPr spcFirstLastPara="1" wrap="square" lIns="91440" tIns="91440" rIns="91440" bIns="91440" anchor="ctr" anchorCtr="0">
            <a:noAutofit/>
          </a:bodyPr>
          <a:lstStyle>
            <a:lvl1pPr marL="0" lvl="0" indent="0" algn="ctr">
              <a:lnSpc>
                <a:spcPct val="100000"/>
              </a:lnSpc>
              <a:spcBef>
                <a:spcPts val="0"/>
              </a:spcBef>
              <a:spcAft>
                <a:spcPts val="0"/>
              </a:spcAft>
              <a:buSzPts val="2500"/>
              <a:buNone/>
              <a:defRPr sz="30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8402875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0" y="2209800"/>
            <a:ext cx="12192000" cy="2438400"/>
          </a:xfrm>
          <a:prstGeom prst="rect">
            <a:avLst/>
          </a:prstGeom>
        </p:spPr>
        <p:txBody>
          <a:bodyPr spcFirstLastPara="1" wrap="square" lIns="91440" tIns="91425" rIns="91440" bIns="91425" anchor="ctr" anchorCtr="0">
            <a:noAutofit/>
          </a:bodyPr>
          <a:lstStyle>
            <a:lvl1pPr lvl="0" algn="ctr">
              <a:spcBef>
                <a:spcPts val="0"/>
              </a:spcBef>
              <a:spcAft>
                <a:spcPts val="0"/>
              </a:spcAft>
              <a:buClr>
                <a:schemeClr val="lt2"/>
              </a:buClr>
              <a:buSzPts val="5000"/>
              <a:buNone/>
              <a:defRPr sz="7000" b="1">
                <a:solidFill>
                  <a:schemeClr val="lt2"/>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6" name="Google Shape;26;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2" name="Google Shape;13;p2">
            <a:extLst>
              <a:ext uri="{FF2B5EF4-FFF2-40B4-BE49-F238E27FC236}">
                <a16:creationId xmlns:a16="http://schemas.microsoft.com/office/drawing/2014/main" id="{B2BE245C-E425-2C94-C017-EB2D13F0F414}"/>
              </a:ext>
            </a:extLst>
          </p:cNvPr>
          <p:cNvPicPr preferRelativeResize="0"/>
          <p:nvPr userDrawn="1"/>
        </p:nvPicPr>
        <p:blipFill>
          <a:blip r:embed="rId2"/>
          <a:srcRect/>
          <a:stretch/>
        </p:blipFill>
        <p:spPr>
          <a:xfrm>
            <a:off x="5638800" y="5638800"/>
            <a:ext cx="914400" cy="914400"/>
          </a:xfrm>
          <a:prstGeom prst="rect">
            <a:avLst/>
          </a:prstGeom>
          <a:noFill/>
          <a:ln>
            <a:noFill/>
          </a:ln>
        </p:spPr>
      </p:pic>
    </p:spTree>
    <p:extLst>
      <p:ext uri="{BB962C8B-B14F-4D97-AF65-F5344CB8AC3E}">
        <p14:creationId xmlns:p14="http://schemas.microsoft.com/office/powerpoint/2010/main" val="16853948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1"/>
        </a:solidFill>
        <a:effectLst/>
      </p:bgPr>
    </p:bg>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0" y="2209800"/>
            <a:ext cx="12192000" cy="2438400"/>
          </a:xfrm>
          <a:prstGeom prst="rect">
            <a:avLst/>
          </a:prstGeom>
        </p:spPr>
        <p:txBody>
          <a:bodyPr spcFirstLastPara="1" wrap="square" lIns="91440" tIns="91425" rIns="91440" bIns="91425" anchor="ctr" anchorCtr="0">
            <a:noAutofit/>
          </a:bodyPr>
          <a:lstStyle>
            <a:lvl1pPr lvl="0" algn="ctr" rtl="0">
              <a:spcBef>
                <a:spcPts val="0"/>
              </a:spcBef>
              <a:spcAft>
                <a:spcPts val="0"/>
              </a:spcAft>
              <a:buClr>
                <a:schemeClr val="dk2"/>
              </a:buClr>
              <a:buSzPts val="5000"/>
              <a:buNone/>
              <a:defRPr sz="7000" b="1">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0" name="Google Shape;30;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2" name="Google Shape;13;p2">
            <a:extLst>
              <a:ext uri="{FF2B5EF4-FFF2-40B4-BE49-F238E27FC236}">
                <a16:creationId xmlns:a16="http://schemas.microsoft.com/office/drawing/2014/main" id="{B16A259A-CEEF-3763-7AC3-AFFCAD7940F0}"/>
              </a:ext>
            </a:extLst>
          </p:cNvPr>
          <p:cNvPicPr preferRelativeResize="0"/>
          <p:nvPr userDrawn="1"/>
        </p:nvPicPr>
        <p:blipFill>
          <a:blip r:embed="rId2"/>
          <a:srcRect/>
          <a:stretch/>
        </p:blipFill>
        <p:spPr>
          <a:xfrm>
            <a:off x="5638800" y="5638800"/>
            <a:ext cx="914400" cy="914400"/>
          </a:xfrm>
          <a:prstGeom prst="rect">
            <a:avLst/>
          </a:prstGeom>
          <a:noFill/>
          <a:ln>
            <a:noFill/>
          </a:ln>
        </p:spPr>
      </p:pic>
    </p:spTree>
    <p:extLst>
      <p:ext uri="{BB962C8B-B14F-4D97-AF65-F5344CB8AC3E}">
        <p14:creationId xmlns:p14="http://schemas.microsoft.com/office/powerpoint/2010/main" val="14630203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1 1">
  <p:cSld name="Section header 1 1">
    <p:bg>
      <p:bgPr>
        <a:solidFill>
          <a:schemeClr val="dk2"/>
        </a:solidFill>
        <a:effectLst/>
      </p:bgPr>
    </p:bg>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0" y="2209800"/>
            <a:ext cx="12192000" cy="2438400"/>
          </a:xfrm>
          <a:prstGeom prst="rect">
            <a:avLst/>
          </a:prstGeom>
        </p:spPr>
        <p:txBody>
          <a:bodyPr spcFirstLastPara="1" wrap="square" lIns="91440" tIns="91425" rIns="91440" bIns="91425" anchor="ctr" anchorCtr="0">
            <a:noAutofit/>
          </a:bodyPr>
          <a:lstStyle>
            <a:lvl1pPr lvl="0" algn="ctr" rtl="0">
              <a:spcBef>
                <a:spcPts val="0"/>
              </a:spcBef>
              <a:spcAft>
                <a:spcPts val="0"/>
              </a:spcAft>
              <a:buClr>
                <a:schemeClr val="lt1"/>
              </a:buClr>
              <a:buSzPts val="5000"/>
              <a:buNone/>
              <a:defRPr sz="7000" b="1">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37" name="Google Shape;37;p8"/>
          <p:cNvPicPr preferRelativeResize="0"/>
          <p:nvPr/>
        </p:nvPicPr>
        <p:blipFill>
          <a:blip r:embed="rId2"/>
          <a:srcRect/>
          <a:stretch/>
        </p:blipFill>
        <p:spPr>
          <a:xfrm>
            <a:off x="5638800" y="5638800"/>
            <a:ext cx="914400" cy="914400"/>
          </a:xfrm>
          <a:prstGeom prst="rect">
            <a:avLst/>
          </a:prstGeom>
          <a:noFill/>
          <a:ln>
            <a:noFill/>
          </a:ln>
        </p:spPr>
      </p:pic>
    </p:spTree>
    <p:extLst>
      <p:ext uri="{BB962C8B-B14F-4D97-AF65-F5344CB8AC3E}">
        <p14:creationId xmlns:p14="http://schemas.microsoft.com/office/powerpoint/2010/main" val="13238602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1 1 1">
  <p:cSld name="Section header 1 1 1">
    <p:bg>
      <p:bgPr>
        <a:solidFill>
          <a:schemeClr val="lt2"/>
        </a:solidFill>
        <a:effectLst/>
      </p:bgPr>
    </p:bg>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a:off x="0" y="2209800"/>
            <a:ext cx="12192000" cy="2438400"/>
          </a:xfrm>
          <a:prstGeom prst="rect">
            <a:avLst/>
          </a:prstGeom>
        </p:spPr>
        <p:txBody>
          <a:bodyPr spcFirstLastPara="1" wrap="square" lIns="91440" tIns="91425" rIns="91440" bIns="91425" anchor="ctr" anchorCtr="0">
            <a:noAutofit/>
          </a:bodyPr>
          <a:lstStyle>
            <a:lvl1pPr lvl="0" algn="ctr" rtl="0">
              <a:spcBef>
                <a:spcPts val="0"/>
              </a:spcBef>
              <a:spcAft>
                <a:spcPts val="0"/>
              </a:spcAft>
              <a:buClr>
                <a:schemeClr val="lt1"/>
              </a:buClr>
              <a:buSzPts val="5000"/>
              <a:buNone/>
              <a:defRPr sz="7000" b="1">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2" name="Google Shape;37;p8">
            <a:extLst>
              <a:ext uri="{FF2B5EF4-FFF2-40B4-BE49-F238E27FC236}">
                <a16:creationId xmlns:a16="http://schemas.microsoft.com/office/drawing/2014/main" id="{EC7B8EBE-081F-B061-B323-5E4A3D204B31}"/>
              </a:ext>
            </a:extLst>
          </p:cNvPr>
          <p:cNvPicPr preferRelativeResize="0"/>
          <p:nvPr userDrawn="1"/>
        </p:nvPicPr>
        <p:blipFill>
          <a:blip r:embed="rId2"/>
          <a:srcRect/>
          <a:stretch/>
        </p:blipFill>
        <p:spPr>
          <a:xfrm>
            <a:off x="5638800" y="5638800"/>
            <a:ext cx="914400" cy="914400"/>
          </a:xfrm>
          <a:prstGeom prst="rect">
            <a:avLst/>
          </a:prstGeom>
          <a:noFill/>
          <a:ln>
            <a:noFill/>
          </a:ln>
        </p:spPr>
      </p:pic>
    </p:spTree>
    <p:extLst>
      <p:ext uri="{BB962C8B-B14F-4D97-AF65-F5344CB8AC3E}">
        <p14:creationId xmlns:p14="http://schemas.microsoft.com/office/powerpoint/2010/main" val="32783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TTER TOGETHER">
    <p:spTree>
      <p:nvGrpSpPr>
        <p:cNvPr id="1" name=""/>
        <p:cNvGrpSpPr/>
        <p:nvPr/>
      </p:nvGrpSpPr>
      <p:grpSpPr>
        <a:xfrm>
          <a:off x="0" y="0"/>
          <a:ext cx="0" cy="0"/>
          <a:chOff x="0" y="0"/>
          <a:chExt cx="0" cy="0"/>
        </a:xfrm>
      </p:grpSpPr>
      <p:pic>
        <p:nvPicPr>
          <p:cNvPr id="11" name="Picture 10" descr="A picture containing sky, person, outdoor&#10;&#10;Description automatically generated">
            <a:extLst>
              <a:ext uri="{FF2B5EF4-FFF2-40B4-BE49-F238E27FC236}">
                <a16:creationId xmlns:a16="http://schemas.microsoft.com/office/drawing/2014/main" id="{57D9E912-212F-2C63-DCD0-7086FD69EA50}"/>
              </a:ext>
            </a:extLst>
          </p:cNvPr>
          <p:cNvPicPr>
            <a:picLocks noChangeAspect="1"/>
          </p:cNvPicPr>
          <p:nvPr userDrawn="1"/>
        </p:nvPicPr>
        <p:blipFill rotWithShape="1">
          <a:blip r:embed="rId2">
            <a:duotone>
              <a:prstClr val="black"/>
              <a:schemeClr val="accent1">
                <a:tint val="45000"/>
                <a:satMod val="400000"/>
              </a:schemeClr>
            </a:duotone>
            <a:alphaModFix amt="35000"/>
          </a:blip>
          <a:srcRect l="3519" r="32542"/>
          <a:stretch/>
        </p:blipFill>
        <p:spPr>
          <a:xfrm>
            <a:off x="-1" y="0"/>
            <a:ext cx="12240127" cy="6885632"/>
          </a:xfrm>
          <a:prstGeom prst="rect">
            <a:avLst/>
          </a:prstGeom>
        </p:spPr>
      </p:pic>
      <p:sp>
        <p:nvSpPr>
          <p:cNvPr id="5" name="Rectangle 4">
            <a:extLst>
              <a:ext uri="{FF2B5EF4-FFF2-40B4-BE49-F238E27FC236}">
                <a16:creationId xmlns:a16="http://schemas.microsoft.com/office/drawing/2014/main" id="{4B2307C8-C969-8871-8C1B-035298D29FF6}"/>
              </a:ext>
            </a:extLst>
          </p:cNvPr>
          <p:cNvSpPr/>
          <p:nvPr userDrawn="1"/>
        </p:nvSpPr>
        <p:spPr>
          <a:xfrm>
            <a:off x="0" y="0"/>
            <a:ext cx="12240128" cy="6858000"/>
          </a:xfrm>
          <a:prstGeom prst="rect">
            <a:avLst/>
          </a:prstGeom>
          <a:solidFill>
            <a:srgbClr val="2995CF">
              <a:alpha val="2627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3B61C17-0D08-D63C-C3D4-C3EC5FF849B8}"/>
              </a:ext>
            </a:extLst>
          </p:cNvPr>
          <p:cNvSpPr txBox="1"/>
          <p:nvPr userDrawn="1"/>
        </p:nvSpPr>
        <p:spPr>
          <a:xfrm>
            <a:off x="3922296" y="2480518"/>
            <a:ext cx="2109536" cy="769441"/>
          </a:xfrm>
          <a:prstGeom prst="rect">
            <a:avLst/>
          </a:prstGeom>
          <a:noFill/>
          <a:ln>
            <a:noFill/>
          </a:ln>
        </p:spPr>
        <p:txBody>
          <a:bodyPr wrap="square" rtlCol="0">
            <a:spAutoFit/>
          </a:bodyPr>
          <a:lstStyle/>
          <a:p>
            <a:pPr algn="ctr"/>
            <a:r>
              <a:rPr lang="en-US" sz="4400" b="0" i="0">
                <a:solidFill>
                  <a:schemeClr val="bg1"/>
                </a:solidFill>
                <a:latin typeface="Gentona Medium" pitchFamily="2" charset="77"/>
              </a:rPr>
              <a:t>BETTER</a:t>
            </a:r>
          </a:p>
        </p:txBody>
      </p:sp>
      <p:sp>
        <p:nvSpPr>
          <p:cNvPr id="7" name="TextBox 6">
            <a:extLst>
              <a:ext uri="{FF2B5EF4-FFF2-40B4-BE49-F238E27FC236}">
                <a16:creationId xmlns:a16="http://schemas.microsoft.com/office/drawing/2014/main" id="{16CAD3C8-2FA6-33D6-28A7-786D5F3F60B3}"/>
              </a:ext>
            </a:extLst>
          </p:cNvPr>
          <p:cNvSpPr txBox="1"/>
          <p:nvPr userDrawn="1"/>
        </p:nvSpPr>
        <p:spPr>
          <a:xfrm>
            <a:off x="5181600" y="3701438"/>
            <a:ext cx="3015916" cy="769441"/>
          </a:xfrm>
          <a:prstGeom prst="rect">
            <a:avLst/>
          </a:prstGeom>
          <a:noFill/>
        </p:spPr>
        <p:txBody>
          <a:bodyPr wrap="square" rtlCol="0">
            <a:spAutoFit/>
          </a:bodyPr>
          <a:lstStyle/>
          <a:p>
            <a:pPr algn="ctr"/>
            <a:r>
              <a:rPr lang="en-US" sz="4400" b="0" i="0">
                <a:solidFill>
                  <a:schemeClr val="bg1"/>
                </a:solidFill>
                <a:latin typeface="Gentona Medium" pitchFamily="2" charset="77"/>
              </a:rPr>
              <a:t>TOGETHER</a:t>
            </a:r>
          </a:p>
        </p:txBody>
      </p:sp>
      <p:sp>
        <p:nvSpPr>
          <p:cNvPr id="8" name="Rectangle 7">
            <a:extLst>
              <a:ext uri="{FF2B5EF4-FFF2-40B4-BE49-F238E27FC236}">
                <a16:creationId xmlns:a16="http://schemas.microsoft.com/office/drawing/2014/main" id="{C53DDA82-9B08-5B60-E03A-77D341B4AB05}"/>
              </a:ext>
            </a:extLst>
          </p:cNvPr>
          <p:cNvSpPr/>
          <p:nvPr userDrawn="1"/>
        </p:nvSpPr>
        <p:spPr>
          <a:xfrm>
            <a:off x="3737811" y="2370571"/>
            <a:ext cx="2486526"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3EA4294-6185-0872-264E-D3161966C5AD}"/>
              </a:ext>
            </a:extLst>
          </p:cNvPr>
          <p:cNvSpPr/>
          <p:nvPr userDrawn="1"/>
        </p:nvSpPr>
        <p:spPr>
          <a:xfrm>
            <a:off x="5077325" y="3567254"/>
            <a:ext cx="3248527"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22B874F6-FF14-CD2B-0EBC-7BC7894EE598}"/>
              </a:ext>
            </a:extLst>
          </p:cNvPr>
          <p:cNvPicPr>
            <a:picLocks noChangeAspect="1"/>
          </p:cNvPicPr>
          <p:nvPr userDrawn="1"/>
        </p:nvPicPr>
        <p:blipFill>
          <a:blip r:embed="rId3"/>
          <a:stretch>
            <a:fillRect/>
          </a:stretch>
        </p:blipFill>
        <p:spPr>
          <a:xfrm>
            <a:off x="3986465" y="5121159"/>
            <a:ext cx="3737810" cy="776511"/>
          </a:xfrm>
          <a:prstGeom prst="rect">
            <a:avLst/>
          </a:prstGeom>
        </p:spPr>
      </p:pic>
    </p:spTree>
    <p:extLst>
      <p:ext uri="{BB962C8B-B14F-4D97-AF65-F5344CB8AC3E}">
        <p14:creationId xmlns:p14="http://schemas.microsoft.com/office/powerpoint/2010/main" val="37632901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1 1 1 1">
  <p:cSld name="Section header 1 1 1 1">
    <p:bg>
      <p:bgPr>
        <a:solidFill>
          <a:schemeClr val="accent4"/>
        </a:solidFill>
        <a:effectLst/>
      </p:bgPr>
    </p:bg>
    <p:spTree>
      <p:nvGrpSpPr>
        <p:cNvPr id="1" name="Shape 42"/>
        <p:cNvGrpSpPr/>
        <p:nvPr/>
      </p:nvGrpSpPr>
      <p:grpSpPr>
        <a:xfrm>
          <a:off x="0" y="0"/>
          <a:ext cx="0" cy="0"/>
          <a:chOff x="0" y="0"/>
          <a:chExt cx="0" cy="0"/>
        </a:xfrm>
      </p:grpSpPr>
      <p:sp>
        <p:nvSpPr>
          <p:cNvPr id="43" name="Google Shape;43;p10"/>
          <p:cNvSpPr txBox="1">
            <a:spLocks noGrp="1"/>
          </p:cNvSpPr>
          <p:nvPr>
            <p:ph type="title"/>
          </p:nvPr>
        </p:nvSpPr>
        <p:spPr>
          <a:xfrm>
            <a:off x="0" y="2209800"/>
            <a:ext cx="12192000" cy="2438400"/>
          </a:xfrm>
          <a:prstGeom prst="rect">
            <a:avLst/>
          </a:prstGeom>
        </p:spPr>
        <p:txBody>
          <a:bodyPr spcFirstLastPara="1" wrap="square" lIns="91440" tIns="91425" rIns="91440" bIns="91425" anchor="ctr" anchorCtr="0">
            <a:noAutofit/>
          </a:bodyPr>
          <a:lstStyle>
            <a:lvl1pPr lvl="0" algn="ctr" rtl="0">
              <a:spcBef>
                <a:spcPts val="0"/>
              </a:spcBef>
              <a:spcAft>
                <a:spcPts val="0"/>
              </a:spcAft>
              <a:buClr>
                <a:schemeClr val="lt1"/>
              </a:buClr>
              <a:buSzPts val="5000"/>
              <a:buNone/>
              <a:defRPr sz="7000" b="1">
                <a:solidFill>
                  <a:schemeClr val="lt1"/>
                </a:solidFill>
                <a:effectLst>
                  <a:outerShdw blurRad="50800" dist="38100" dir="2700000" algn="tl" rotWithShape="0">
                    <a:prstClr val="black">
                      <a:alpha val="40000"/>
                    </a:prstClr>
                  </a:outerShdw>
                </a:effectLst>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4" name="Google Shape;44;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2" name="Google Shape;37;p8">
            <a:extLst>
              <a:ext uri="{FF2B5EF4-FFF2-40B4-BE49-F238E27FC236}">
                <a16:creationId xmlns:a16="http://schemas.microsoft.com/office/drawing/2014/main" id="{1961302B-DF9C-3FA1-BEB5-7C44F13DC025}"/>
              </a:ext>
            </a:extLst>
          </p:cNvPr>
          <p:cNvPicPr preferRelativeResize="0"/>
          <p:nvPr userDrawn="1"/>
        </p:nvPicPr>
        <p:blipFill>
          <a:blip r:embed="rId2"/>
          <a:srcRect/>
          <a:stretch/>
        </p:blipFill>
        <p:spPr>
          <a:xfrm>
            <a:off x="5638800" y="5638800"/>
            <a:ext cx="914400" cy="914400"/>
          </a:xfrm>
          <a:prstGeom prst="rect">
            <a:avLst/>
          </a:prstGeom>
          <a:noFill/>
          <a:ln>
            <a:noFill/>
          </a:ln>
        </p:spPr>
      </p:pic>
    </p:spTree>
    <p:extLst>
      <p:ext uri="{BB962C8B-B14F-4D97-AF65-F5344CB8AC3E}">
        <p14:creationId xmlns:p14="http://schemas.microsoft.com/office/powerpoint/2010/main" val="36108588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1 1 1 1" preserve="1">
  <p:cSld name="1_Section header 1 1 1 1">
    <p:bg>
      <p:bgPr>
        <a:solidFill>
          <a:schemeClr val="accent6"/>
        </a:solidFill>
        <a:effectLst/>
      </p:bgPr>
    </p:bg>
    <p:spTree>
      <p:nvGrpSpPr>
        <p:cNvPr id="1" name="Shape 42"/>
        <p:cNvGrpSpPr/>
        <p:nvPr/>
      </p:nvGrpSpPr>
      <p:grpSpPr>
        <a:xfrm>
          <a:off x="0" y="0"/>
          <a:ext cx="0" cy="0"/>
          <a:chOff x="0" y="0"/>
          <a:chExt cx="0" cy="0"/>
        </a:xfrm>
      </p:grpSpPr>
      <p:sp>
        <p:nvSpPr>
          <p:cNvPr id="43" name="Google Shape;43;p10"/>
          <p:cNvSpPr txBox="1">
            <a:spLocks noGrp="1"/>
          </p:cNvSpPr>
          <p:nvPr>
            <p:ph type="title"/>
          </p:nvPr>
        </p:nvSpPr>
        <p:spPr>
          <a:xfrm>
            <a:off x="0" y="2209800"/>
            <a:ext cx="12192000" cy="2438400"/>
          </a:xfrm>
          <a:prstGeom prst="rect">
            <a:avLst/>
          </a:prstGeom>
        </p:spPr>
        <p:txBody>
          <a:bodyPr spcFirstLastPara="1" wrap="square" lIns="91440" tIns="91425" rIns="91440" bIns="91425" anchor="ctr" anchorCtr="0">
            <a:noAutofit/>
          </a:bodyPr>
          <a:lstStyle>
            <a:lvl1pPr lvl="0" algn="ctr" rtl="0">
              <a:spcBef>
                <a:spcPts val="0"/>
              </a:spcBef>
              <a:spcAft>
                <a:spcPts val="0"/>
              </a:spcAft>
              <a:buClr>
                <a:schemeClr val="lt1"/>
              </a:buClr>
              <a:buSzPts val="5000"/>
              <a:buNone/>
              <a:defRPr sz="7000" b="1">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4" name="Google Shape;44;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2" name="Google Shape;37;p8">
            <a:extLst>
              <a:ext uri="{FF2B5EF4-FFF2-40B4-BE49-F238E27FC236}">
                <a16:creationId xmlns:a16="http://schemas.microsoft.com/office/drawing/2014/main" id="{1961302B-DF9C-3FA1-BEB5-7C44F13DC025}"/>
              </a:ext>
            </a:extLst>
          </p:cNvPr>
          <p:cNvPicPr preferRelativeResize="0"/>
          <p:nvPr userDrawn="1"/>
        </p:nvPicPr>
        <p:blipFill>
          <a:blip r:embed="rId2"/>
          <a:srcRect/>
          <a:stretch/>
        </p:blipFill>
        <p:spPr>
          <a:xfrm>
            <a:off x="5638800" y="5638800"/>
            <a:ext cx="914400" cy="914400"/>
          </a:xfrm>
          <a:prstGeom prst="rect">
            <a:avLst/>
          </a:prstGeom>
          <a:noFill/>
          <a:ln>
            <a:noFill/>
          </a:ln>
        </p:spPr>
      </p:pic>
    </p:spTree>
    <p:extLst>
      <p:ext uri="{BB962C8B-B14F-4D97-AF65-F5344CB8AC3E}">
        <p14:creationId xmlns:p14="http://schemas.microsoft.com/office/powerpoint/2010/main" val="28895145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1 1 1 1 1">
  <p:cSld name="Section header 1 1 1 1 1">
    <p:bg>
      <p:bgPr>
        <a:solidFill>
          <a:schemeClr val="dk2"/>
        </a:solidFill>
        <a:effectLst/>
      </p:bgPr>
    </p:bg>
    <p:spTree>
      <p:nvGrpSpPr>
        <p:cNvPr id="1" name="Shape 46"/>
        <p:cNvGrpSpPr/>
        <p:nvPr/>
      </p:nvGrpSpPr>
      <p:grpSpPr>
        <a:xfrm>
          <a:off x="0" y="0"/>
          <a:ext cx="0" cy="0"/>
          <a:chOff x="0" y="0"/>
          <a:chExt cx="0" cy="0"/>
        </a:xfrm>
      </p:grpSpPr>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48" name="Google Shape;48;p11"/>
          <p:cNvSpPr/>
          <p:nvPr/>
        </p:nvSpPr>
        <p:spPr>
          <a:xfrm>
            <a:off x="2438400" y="568967"/>
            <a:ext cx="7315200" cy="4876800"/>
          </a:xfrm>
          <a:prstGeom prst="wedgeRoundRectCallout">
            <a:avLst>
              <a:gd name="adj1" fmla="val -21342"/>
              <a:gd name="adj2" fmla="val 70813"/>
              <a:gd name="adj3" fmla="val 0"/>
            </a:avLst>
          </a:pr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667">
              <a:solidFill>
                <a:schemeClr val="dk2"/>
              </a:solidFill>
              <a:latin typeface="Calibri"/>
              <a:ea typeface="Calibri"/>
              <a:cs typeface="Calibri"/>
              <a:sym typeface="Calibri"/>
            </a:endParaRPr>
          </a:p>
        </p:txBody>
      </p:sp>
      <p:sp>
        <p:nvSpPr>
          <p:cNvPr id="49" name="Google Shape;49;p11"/>
          <p:cNvSpPr txBox="1">
            <a:spLocks noGrp="1"/>
          </p:cNvSpPr>
          <p:nvPr>
            <p:ph type="subTitle" idx="1"/>
          </p:nvPr>
        </p:nvSpPr>
        <p:spPr>
          <a:xfrm>
            <a:off x="2432304" y="548640"/>
            <a:ext cx="7315200" cy="4873752"/>
          </a:xfrm>
          <a:prstGeom prst="rect">
            <a:avLst/>
          </a:prstGeom>
        </p:spPr>
        <p:txBody>
          <a:bodyPr spcFirstLastPara="1" wrap="square" lIns="457200" tIns="457200" rIns="457200" bIns="457200" anchor="ctr" anchorCtr="0">
            <a:noAutofit/>
          </a:bodyPr>
          <a:lstStyle>
            <a:lvl1pPr marL="0" lvl="0" indent="0" algn="ctr">
              <a:lnSpc>
                <a:spcPct val="100000"/>
              </a:lnSpc>
              <a:spcBef>
                <a:spcPts val="0"/>
              </a:spcBef>
              <a:spcAft>
                <a:spcPts val="0"/>
              </a:spcAft>
              <a:buClr>
                <a:schemeClr val="dk2"/>
              </a:buClr>
              <a:buSzPts val="2500"/>
              <a:buNone/>
              <a:defRPr sz="3500">
                <a:solidFill>
                  <a:schemeClr val="dk2"/>
                </a:solidFill>
              </a:defRPr>
            </a:lvl1pPr>
            <a:lvl2pPr lvl="1" algn="ctr">
              <a:spcBef>
                <a:spcPts val="0"/>
              </a:spcBef>
              <a:spcAft>
                <a:spcPts val="0"/>
              </a:spcAft>
              <a:buClr>
                <a:schemeClr val="dk2"/>
              </a:buClr>
              <a:buSzPts val="2500"/>
              <a:buNone/>
              <a:defRPr sz="3333">
                <a:solidFill>
                  <a:schemeClr val="dk2"/>
                </a:solidFill>
              </a:defRPr>
            </a:lvl2pPr>
            <a:lvl3pPr lvl="2" algn="ctr">
              <a:spcBef>
                <a:spcPts val="0"/>
              </a:spcBef>
              <a:spcAft>
                <a:spcPts val="0"/>
              </a:spcAft>
              <a:buClr>
                <a:schemeClr val="dk2"/>
              </a:buClr>
              <a:buSzPts val="2500"/>
              <a:buNone/>
              <a:defRPr sz="3333">
                <a:solidFill>
                  <a:schemeClr val="dk2"/>
                </a:solidFill>
              </a:defRPr>
            </a:lvl3pPr>
            <a:lvl4pPr lvl="3" algn="ctr">
              <a:spcBef>
                <a:spcPts val="0"/>
              </a:spcBef>
              <a:spcAft>
                <a:spcPts val="0"/>
              </a:spcAft>
              <a:buClr>
                <a:schemeClr val="dk2"/>
              </a:buClr>
              <a:buSzPts val="2500"/>
              <a:buNone/>
              <a:defRPr sz="3333">
                <a:solidFill>
                  <a:schemeClr val="dk2"/>
                </a:solidFill>
              </a:defRPr>
            </a:lvl4pPr>
            <a:lvl5pPr lvl="4" algn="ctr">
              <a:spcBef>
                <a:spcPts val="0"/>
              </a:spcBef>
              <a:spcAft>
                <a:spcPts val="0"/>
              </a:spcAft>
              <a:buClr>
                <a:schemeClr val="dk2"/>
              </a:buClr>
              <a:buSzPts val="2500"/>
              <a:buNone/>
              <a:defRPr sz="3333">
                <a:solidFill>
                  <a:schemeClr val="dk2"/>
                </a:solidFill>
              </a:defRPr>
            </a:lvl5pPr>
            <a:lvl6pPr lvl="5" algn="ctr">
              <a:spcBef>
                <a:spcPts val="0"/>
              </a:spcBef>
              <a:spcAft>
                <a:spcPts val="0"/>
              </a:spcAft>
              <a:buClr>
                <a:schemeClr val="dk2"/>
              </a:buClr>
              <a:buSzPts val="2500"/>
              <a:buNone/>
              <a:defRPr sz="3333">
                <a:solidFill>
                  <a:schemeClr val="dk2"/>
                </a:solidFill>
              </a:defRPr>
            </a:lvl6pPr>
            <a:lvl7pPr lvl="6" algn="ctr">
              <a:spcBef>
                <a:spcPts val="0"/>
              </a:spcBef>
              <a:spcAft>
                <a:spcPts val="0"/>
              </a:spcAft>
              <a:buClr>
                <a:schemeClr val="dk2"/>
              </a:buClr>
              <a:buSzPts val="2500"/>
              <a:buNone/>
              <a:defRPr sz="3333">
                <a:solidFill>
                  <a:schemeClr val="dk2"/>
                </a:solidFill>
              </a:defRPr>
            </a:lvl7pPr>
            <a:lvl8pPr lvl="7" algn="ctr">
              <a:spcBef>
                <a:spcPts val="0"/>
              </a:spcBef>
              <a:spcAft>
                <a:spcPts val="0"/>
              </a:spcAft>
              <a:buClr>
                <a:schemeClr val="dk2"/>
              </a:buClr>
              <a:buSzPts val="2500"/>
              <a:buNone/>
              <a:defRPr sz="3333">
                <a:solidFill>
                  <a:schemeClr val="dk2"/>
                </a:solidFill>
              </a:defRPr>
            </a:lvl8pPr>
            <a:lvl9pPr lvl="8" algn="ctr">
              <a:spcBef>
                <a:spcPts val="0"/>
              </a:spcBef>
              <a:spcAft>
                <a:spcPts val="0"/>
              </a:spcAft>
              <a:buClr>
                <a:schemeClr val="dk2"/>
              </a:buClr>
              <a:buSzPts val="2500"/>
              <a:buNone/>
              <a:defRPr sz="3333">
                <a:solidFill>
                  <a:schemeClr val="dk2"/>
                </a:solidFill>
              </a:defRPr>
            </a:lvl9pPr>
          </a:lstStyle>
          <a:p>
            <a:endParaRPr/>
          </a:p>
        </p:txBody>
      </p:sp>
      <p:pic>
        <p:nvPicPr>
          <p:cNvPr id="50" name="Google Shape;50;p11"/>
          <p:cNvPicPr preferRelativeResize="0"/>
          <p:nvPr/>
        </p:nvPicPr>
        <p:blipFill>
          <a:blip r:embed="rId2"/>
          <a:srcRect/>
          <a:stretch/>
        </p:blipFill>
        <p:spPr>
          <a:xfrm>
            <a:off x="11379200" y="203200"/>
            <a:ext cx="609600" cy="609600"/>
          </a:xfrm>
          <a:prstGeom prst="rect">
            <a:avLst/>
          </a:prstGeom>
          <a:noFill/>
          <a:ln>
            <a:noFill/>
          </a:ln>
        </p:spPr>
      </p:pic>
    </p:spTree>
    <p:extLst>
      <p:ext uri="{BB962C8B-B14F-4D97-AF65-F5344CB8AC3E}">
        <p14:creationId xmlns:p14="http://schemas.microsoft.com/office/powerpoint/2010/main" val="33232393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1 1 1 1 1 1" userDrawn="1">
  <p:cSld name="Section header 1 1 1 1 1 1">
    <p:bg>
      <p:bgPr>
        <a:solidFill>
          <a:schemeClr val="lt2"/>
        </a:solidFill>
        <a:effectLst/>
      </p:bgPr>
    </p:bg>
    <p:spTree>
      <p:nvGrpSpPr>
        <p:cNvPr id="1" name="Shape 51"/>
        <p:cNvGrpSpPr/>
        <p:nvPr/>
      </p:nvGrpSpPr>
      <p:grpSpPr>
        <a:xfrm>
          <a:off x="0" y="0"/>
          <a:ext cx="0" cy="0"/>
          <a:chOff x="0" y="0"/>
          <a:chExt cx="0" cy="0"/>
        </a:xfrm>
      </p:grpSpPr>
      <p:sp>
        <p:nvSpPr>
          <p:cNvPr id="52" name="Google Shape;52;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53" name="Google Shape;53;p12"/>
          <p:cNvSpPr/>
          <p:nvPr/>
        </p:nvSpPr>
        <p:spPr>
          <a:xfrm>
            <a:off x="2438400" y="568967"/>
            <a:ext cx="7315200" cy="4876800"/>
          </a:xfrm>
          <a:prstGeom prst="wedgeRoundRectCallout">
            <a:avLst>
              <a:gd name="adj1" fmla="val -21342"/>
              <a:gd name="adj2" fmla="val 70813"/>
              <a:gd name="adj3" fmla="val 0"/>
            </a:avLst>
          </a:pr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667">
              <a:solidFill>
                <a:schemeClr val="dk2"/>
              </a:solidFill>
              <a:latin typeface="Calibri"/>
              <a:ea typeface="Calibri"/>
              <a:cs typeface="Calibri"/>
              <a:sym typeface="Calibri"/>
            </a:endParaRPr>
          </a:p>
        </p:txBody>
      </p:sp>
      <p:pic>
        <p:nvPicPr>
          <p:cNvPr id="2" name="Google Shape;50;p11">
            <a:extLst>
              <a:ext uri="{FF2B5EF4-FFF2-40B4-BE49-F238E27FC236}">
                <a16:creationId xmlns:a16="http://schemas.microsoft.com/office/drawing/2014/main" id="{BDA96910-E14B-1CFA-1EAA-54BA45A45CB1}"/>
              </a:ext>
            </a:extLst>
          </p:cNvPr>
          <p:cNvPicPr preferRelativeResize="0"/>
          <p:nvPr userDrawn="1"/>
        </p:nvPicPr>
        <p:blipFill>
          <a:blip r:embed="rId2"/>
          <a:srcRect/>
          <a:stretch/>
        </p:blipFill>
        <p:spPr>
          <a:xfrm>
            <a:off x="11379200" y="203200"/>
            <a:ext cx="609600" cy="609600"/>
          </a:xfrm>
          <a:prstGeom prst="rect">
            <a:avLst/>
          </a:prstGeom>
          <a:noFill/>
          <a:ln>
            <a:noFill/>
          </a:ln>
        </p:spPr>
      </p:pic>
      <p:sp>
        <p:nvSpPr>
          <p:cNvPr id="3" name="Google Shape;49;p11">
            <a:extLst>
              <a:ext uri="{FF2B5EF4-FFF2-40B4-BE49-F238E27FC236}">
                <a16:creationId xmlns:a16="http://schemas.microsoft.com/office/drawing/2014/main" id="{8477D15C-72DC-5F71-A43F-5F8C8A954138}"/>
              </a:ext>
            </a:extLst>
          </p:cNvPr>
          <p:cNvSpPr txBox="1">
            <a:spLocks noGrp="1"/>
          </p:cNvSpPr>
          <p:nvPr>
            <p:ph type="subTitle" idx="1"/>
          </p:nvPr>
        </p:nvSpPr>
        <p:spPr>
          <a:xfrm>
            <a:off x="2432304" y="548640"/>
            <a:ext cx="7315200" cy="4873752"/>
          </a:xfrm>
          <a:prstGeom prst="rect">
            <a:avLst/>
          </a:prstGeom>
        </p:spPr>
        <p:txBody>
          <a:bodyPr spcFirstLastPara="1" wrap="square" lIns="457200" tIns="457200" rIns="457200" bIns="457200" anchor="ctr" anchorCtr="0">
            <a:noAutofit/>
          </a:bodyPr>
          <a:lstStyle>
            <a:lvl1pPr marL="0" lvl="0" indent="0" algn="ctr">
              <a:lnSpc>
                <a:spcPct val="100000"/>
              </a:lnSpc>
              <a:spcBef>
                <a:spcPts val="0"/>
              </a:spcBef>
              <a:spcAft>
                <a:spcPts val="0"/>
              </a:spcAft>
              <a:buClr>
                <a:schemeClr val="dk2"/>
              </a:buClr>
              <a:buSzPts val="2500"/>
              <a:buNone/>
              <a:defRPr sz="3500">
                <a:solidFill>
                  <a:schemeClr val="tx2"/>
                </a:solidFill>
              </a:defRPr>
            </a:lvl1pPr>
            <a:lvl2pPr lvl="1" algn="ctr">
              <a:spcBef>
                <a:spcPts val="0"/>
              </a:spcBef>
              <a:spcAft>
                <a:spcPts val="0"/>
              </a:spcAft>
              <a:buClr>
                <a:schemeClr val="dk2"/>
              </a:buClr>
              <a:buSzPts val="2500"/>
              <a:buNone/>
              <a:defRPr sz="3333">
                <a:solidFill>
                  <a:schemeClr val="dk2"/>
                </a:solidFill>
              </a:defRPr>
            </a:lvl2pPr>
            <a:lvl3pPr lvl="2" algn="ctr">
              <a:spcBef>
                <a:spcPts val="0"/>
              </a:spcBef>
              <a:spcAft>
                <a:spcPts val="0"/>
              </a:spcAft>
              <a:buClr>
                <a:schemeClr val="dk2"/>
              </a:buClr>
              <a:buSzPts val="2500"/>
              <a:buNone/>
              <a:defRPr sz="3333">
                <a:solidFill>
                  <a:schemeClr val="dk2"/>
                </a:solidFill>
              </a:defRPr>
            </a:lvl3pPr>
            <a:lvl4pPr lvl="3" algn="ctr">
              <a:spcBef>
                <a:spcPts val="0"/>
              </a:spcBef>
              <a:spcAft>
                <a:spcPts val="0"/>
              </a:spcAft>
              <a:buClr>
                <a:schemeClr val="dk2"/>
              </a:buClr>
              <a:buSzPts val="2500"/>
              <a:buNone/>
              <a:defRPr sz="3333">
                <a:solidFill>
                  <a:schemeClr val="dk2"/>
                </a:solidFill>
              </a:defRPr>
            </a:lvl4pPr>
            <a:lvl5pPr lvl="4" algn="ctr">
              <a:spcBef>
                <a:spcPts val="0"/>
              </a:spcBef>
              <a:spcAft>
                <a:spcPts val="0"/>
              </a:spcAft>
              <a:buClr>
                <a:schemeClr val="dk2"/>
              </a:buClr>
              <a:buSzPts val="2500"/>
              <a:buNone/>
              <a:defRPr sz="3333">
                <a:solidFill>
                  <a:schemeClr val="dk2"/>
                </a:solidFill>
              </a:defRPr>
            </a:lvl5pPr>
            <a:lvl6pPr lvl="5" algn="ctr">
              <a:spcBef>
                <a:spcPts val="0"/>
              </a:spcBef>
              <a:spcAft>
                <a:spcPts val="0"/>
              </a:spcAft>
              <a:buClr>
                <a:schemeClr val="dk2"/>
              </a:buClr>
              <a:buSzPts val="2500"/>
              <a:buNone/>
              <a:defRPr sz="3333">
                <a:solidFill>
                  <a:schemeClr val="dk2"/>
                </a:solidFill>
              </a:defRPr>
            </a:lvl6pPr>
            <a:lvl7pPr lvl="6" algn="ctr">
              <a:spcBef>
                <a:spcPts val="0"/>
              </a:spcBef>
              <a:spcAft>
                <a:spcPts val="0"/>
              </a:spcAft>
              <a:buClr>
                <a:schemeClr val="dk2"/>
              </a:buClr>
              <a:buSzPts val="2500"/>
              <a:buNone/>
              <a:defRPr sz="3333">
                <a:solidFill>
                  <a:schemeClr val="dk2"/>
                </a:solidFill>
              </a:defRPr>
            </a:lvl7pPr>
            <a:lvl8pPr lvl="7" algn="ctr">
              <a:spcBef>
                <a:spcPts val="0"/>
              </a:spcBef>
              <a:spcAft>
                <a:spcPts val="0"/>
              </a:spcAft>
              <a:buClr>
                <a:schemeClr val="dk2"/>
              </a:buClr>
              <a:buSzPts val="2500"/>
              <a:buNone/>
              <a:defRPr sz="3333">
                <a:solidFill>
                  <a:schemeClr val="dk2"/>
                </a:solidFill>
              </a:defRPr>
            </a:lvl8pPr>
            <a:lvl9pPr lvl="8" algn="ctr">
              <a:spcBef>
                <a:spcPts val="0"/>
              </a:spcBef>
              <a:spcAft>
                <a:spcPts val="0"/>
              </a:spcAft>
              <a:buClr>
                <a:schemeClr val="dk2"/>
              </a:buClr>
              <a:buSzPts val="2500"/>
              <a:buNone/>
              <a:defRPr sz="3333">
                <a:solidFill>
                  <a:schemeClr val="dk2"/>
                </a:solidFill>
              </a:defRPr>
            </a:lvl9pPr>
          </a:lstStyle>
          <a:p>
            <a:endParaRPr/>
          </a:p>
        </p:txBody>
      </p:sp>
    </p:spTree>
    <p:extLst>
      <p:ext uri="{BB962C8B-B14F-4D97-AF65-F5344CB8AC3E}">
        <p14:creationId xmlns:p14="http://schemas.microsoft.com/office/powerpoint/2010/main" val="15304494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1 1 1 1 1 1 1" userDrawn="1">
  <p:cSld name="Section header 1 1 1 1 1 1 1">
    <p:bg>
      <p:bgPr>
        <a:solidFill>
          <a:schemeClr val="accent4"/>
        </a:solidFill>
        <a:effectLst/>
      </p:bgPr>
    </p:bg>
    <p:spTree>
      <p:nvGrpSpPr>
        <p:cNvPr id="1" name="Shape 56"/>
        <p:cNvGrpSpPr/>
        <p:nvPr/>
      </p:nvGrpSpPr>
      <p:grpSpPr>
        <a:xfrm>
          <a:off x="0" y="0"/>
          <a:ext cx="0" cy="0"/>
          <a:chOff x="0" y="0"/>
          <a:chExt cx="0" cy="0"/>
        </a:xfrm>
      </p:grpSpPr>
      <p:sp>
        <p:nvSpPr>
          <p:cNvPr id="57" name="Google Shape;57;p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58" name="Google Shape;58;p13"/>
          <p:cNvSpPr/>
          <p:nvPr/>
        </p:nvSpPr>
        <p:spPr>
          <a:xfrm>
            <a:off x="2438400" y="568967"/>
            <a:ext cx="7315200" cy="4876800"/>
          </a:xfrm>
          <a:prstGeom prst="wedgeRoundRectCallout">
            <a:avLst>
              <a:gd name="adj1" fmla="val -21342"/>
              <a:gd name="adj2" fmla="val 70813"/>
              <a:gd name="adj3" fmla="val 0"/>
            </a:avLst>
          </a:pr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667">
              <a:solidFill>
                <a:schemeClr val="dk2"/>
              </a:solidFill>
              <a:latin typeface="Calibri"/>
              <a:ea typeface="Calibri"/>
              <a:cs typeface="Calibri"/>
              <a:sym typeface="Calibri"/>
            </a:endParaRPr>
          </a:p>
        </p:txBody>
      </p:sp>
      <p:pic>
        <p:nvPicPr>
          <p:cNvPr id="2" name="Google Shape;50;p11">
            <a:extLst>
              <a:ext uri="{FF2B5EF4-FFF2-40B4-BE49-F238E27FC236}">
                <a16:creationId xmlns:a16="http://schemas.microsoft.com/office/drawing/2014/main" id="{7601EDE4-1AE8-C25F-1B1F-6C0F7F49CE69}"/>
              </a:ext>
            </a:extLst>
          </p:cNvPr>
          <p:cNvPicPr preferRelativeResize="0"/>
          <p:nvPr userDrawn="1"/>
        </p:nvPicPr>
        <p:blipFill>
          <a:blip r:embed="rId2"/>
          <a:srcRect/>
          <a:stretch/>
        </p:blipFill>
        <p:spPr>
          <a:xfrm>
            <a:off x="11379200" y="203200"/>
            <a:ext cx="609600" cy="609600"/>
          </a:xfrm>
          <a:prstGeom prst="rect">
            <a:avLst/>
          </a:prstGeom>
          <a:noFill/>
          <a:ln>
            <a:noFill/>
          </a:ln>
        </p:spPr>
      </p:pic>
      <p:sp>
        <p:nvSpPr>
          <p:cNvPr id="3" name="Google Shape;49;p11">
            <a:extLst>
              <a:ext uri="{FF2B5EF4-FFF2-40B4-BE49-F238E27FC236}">
                <a16:creationId xmlns:a16="http://schemas.microsoft.com/office/drawing/2014/main" id="{65C187CE-6337-4B52-22F5-255DC381EA9A}"/>
              </a:ext>
            </a:extLst>
          </p:cNvPr>
          <p:cNvSpPr txBox="1">
            <a:spLocks noGrp="1"/>
          </p:cNvSpPr>
          <p:nvPr>
            <p:ph type="subTitle" idx="1"/>
          </p:nvPr>
        </p:nvSpPr>
        <p:spPr>
          <a:xfrm>
            <a:off x="2432304" y="548640"/>
            <a:ext cx="7315200" cy="4873752"/>
          </a:xfrm>
          <a:prstGeom prst="rect">
            <a:avLst/>
          </a:prstGeom>
        </p:spPr>
        <p:txBody>
          <a:bodyPr spcFirstLastPara="1" wrap="square" lIns="457200" tIns="457200" rIns="457200" bIns="457200" anchor="ctr" anchorCtr="0">
            <a:noAutofit/>
          </a:bodyPr>
          <a:lstStyle>
            <a:lvl1pPr marL="0" lvl="0" indent="0" algn="ctr">
              <a:lnSpc>
                <a:spcPct val="100000"/>
              </a:lnSpc>
              <a:spcBef>
                <a:spcPts val="0"/>
              </a:spcBef>
              <a:spcAft>
                <a:spcPts val="0"/>
              </a:spcAft>
              <a:buClr>
                <a:schemeClr val="dk2"/>
              </a:buClr>
              <a:buSzPts val="2500"/>
              <a:buNone/>
              <a:defRPr sz="3500">
                <a:solidFill>
                  <a:schemeClr val="tx1"/>
                </a:solidFill>
              </a:defRPr>
            </a:lvl1pPr>
            <a:lvl2pPr lvl="1" algn="ctr">
              <a:spcBef>
                <a:spcPts val="0"/>
              </a:spcBef>
              <a:spcAft>
                <a:spcPts val="0"/>
              </a:spcAft>
              <a:buClr>
                <a:schemeClr val="dk2"/>
              </a:buClr>
              <a:buSzPts val="2500"/>
              <a:buNone/>
              <a:defRPr sz="3333">
                <a:solidFill>
                  <a:schemeClr val="dk2"/>
                </a:solidFill>
              </a:defRPr>
            </a:lvl2pPr>
            <a:lvl3pPr lvl="2" algn="ctr">
              <a:spcBef>
                <a:spcPts val="0"/>
              </a:spcBef>
              <a:spcAft>
                <a:spcPts val="0"/>
              </a:spcAft>
              <a:buClr>
                <a:schemeClr val="dk2"/>
              </a:buClr>
              <a:buSzPts val="2500"/>
              <a:buNone/>
              <a:defRPr sz="3333">
                <a:solidFill>
                  <a:schemeClr val="dk2"/>
                </a:solidFill>
              </a:defRPr>
            </a:lvl3pPr>
            <a:lvl4pPr lvl="3" algn="ctr">
              <a:spcBef>
                <a:spcPts val="0"/>
              </a:spcBef>
              <a:spcAft>
                <a:spcPts val="0"/>
              </a:spcAft>
              <a:buClr>
                <a:schemeClr val="dk2"/>
              </a:buClr>
              <a:buSzPts val="2500"/>
              <a:buNone/>
              <a:defRPr sz="3333">
                <a:solidFill>
                  <a:schemeClr val="dk2"/>
                </a:solidFill>
              </a:defRPr>
            </a:lvl4pPr>
            <a:lvl5pPr lvl="4" algn="ctr">
              <a:spcBef>
                <a:spcPts val="0"/>
              </a:spcBef>
              <a:spcAft>
                <a:spcPts val="0"/>
              </a:spcAft>
              <a:buClr>
                <a:schemeClr val="dk2"/>
              </a:buClr>
              <a:buSzPts val="2500"/>
              <a:buNone/>
              <a:defRPr sz="3333">
                <a:solidFill>
                  <a:schemeClr val="dk2"/>
                </a:solidFill>
              </a:defRPr>
            </a:lvl5pPr>
            <a:lvl6pPr lvl="5" algn="ctr">
              <a:spcBef>
                <a:spcPts val="0"/>
              </a:spcBef>
              <a:spcAft>
                <a:spcPts val="0"/>
              </a:spcAft>
              <a:buClr>
                <a:schemeClr val="dk2"/>
              </a:buClr>
              <a:buSzPts val="2500"/>
              <a:buNone/>
              <a:defRPr sz="3333">
                <a:solidFill>
                  <a:schemeClr val="dk2"/>
                </a:solidFill>
              </a:defRPr>
            </a:lvl6pPr>
            <a:lvl7pPr lvl="6" algn="ctr">
              <a:spcBef>
                <a:spcPts val="0"/>
              </a:spcBef>
              <a:spcAft>
                <a:spcPts val="0"/>
              </a:spcAft>
              <a:buClr>
                <a:schemeClr val="dk2"/>
              </a:buClr>
              <a:buSzPts val="2500"/>
              <a:buNone/>
              <a:defRPr sz="3333">
                <a:solidFill>
                  <a:schemeClr val="dk2"/>
                </a:solidFill>
              </a:defRPr>
            </a:lvl7pPr>
            <a:lvl8pPr lvl="7" algn="ctr">
              <a:spcBef>
                <a:spcPts val="0"/>
              </a:spcBef>
              <a:spcAft>
                <a:spcPts val="0"/>
              </a:spcAft>
              <a:buClr>
                <a:schemeClr val="dk2"/>
              </a:buClr>
              <a:buSzPts val="2500"/>
              <a:buNone/>
              <a:defRPr sz="3333">
                <a:solidFill>
                  <a:schemeClr val="dk2"/>
                </a:solidFill>
              </a:defRPr>
            </a:lvl8pPr>
            <a:lvl9pPr lvl="8" algn="ctr">
              <a:spcBef>
                <a:spcPts val="0"/>
              </a:spcBef>
              <a:spcAft>
                <a:spcPts val="0"/>
              </a:spcAft>
              <a:buClr>
                <a:schemeClr val="dk2"/>
              </a:buClr>
              <a:buSzPts val="2500"/>
              <a:buNone/>
              <a:defRPr sz="3333">
                <a:solidFill>
                  <a:schemeClr val="dk2"/>
                </a:solidFill>
              </a:defRPr>
            </a:lvl9pPr>
          </a:lstStyle>
          <a:p>
            <a:endParaRPr/>
          </a:p>
        </p:txBody>
      </p:sp>
    </p:spTree>
    <p:extLst>
      <p:ext uri="{BB962C8B-B14F-4D97-AF65-F5344CB8AC3E}">
        <p14:creationId xmlns:p14="http://schemas.microsoft.com/office/powerpoint/2010/main" val="27620610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1 1 1 1 1 1 1" preserve="1" userDrawn="1">
  <p:cSld name="1_Section header 1 1 1 1 1 1 1">
    <p:bg>
      <p:bgPr>
        <a:solidFill>
          <a:schemeClr val="accent6"/>
        </a:solidFill>
        <a:effectLst/>
      </p:bgPr>
    </p:bg>
    <p:spTree>
      <p:nvGrpSpPr>
        <p:cNvPr id="1" name="Shape 56"/>
        <p:cNvGrpSpPr/>
        <p:nvPr/>
      </p:nvGrpSpPr>
      <p:grpSpPr>
        <a:xfrm>
          <a:off x="0" y="0"/>
          <a:ext cx="0" cy="0"/>
          <a:chOff x="0" y="0"/>
          <a:chExt cx="0" cy="0"/>
        </a:xfrm>
      </p:grpSpPr>
      <p:sp>
        <p:nvSpPr>
          <p:cNvPr id="57" name="Google Shape;57;p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58" name="Google Shape;58;p13"/>
          <p:cNvSpPr/>
          <p:nvPr/>
        </p:nvSpPr>
        <p:spPr>
          <a:xfrm>
            <a:off x="2438400" y="568967"/>
            <a:ext cx="7315200" cy="4876800"/>
          </a:xfrm>
          <a:prstGeom prst="wedgeRoundRectCallout">
            <a:avLst>
              <a:gd name="adj1" fmla="val -21342"/>
              <a:gd name="adj2" fmla="val 70813"/>
              <a:gd name="adj3" fmla="val 0"/>
            </a:avLst>
          </a:pr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667">
              <a:solidFill>
                <a:schemeClr val="dk2"/>
              </a:solidFill>
              <a:latin typeface="Calibri"/>
              <a:ea typeface="Calibri"/>
              <a:cs typeface="Calibri"/>
              <a:sym typeface="Calibri"/>
            </a:endParaRPr>
          </a:p>
        </p:txBody>
      </p:sp>
      <p:pic>
        <p:nvPicPr>
          <p:cNvPr id="2" name="Google Shape;50;p11">
            <a:extLst>
              <a:ext uri="{FF2B5EF4-FFF2-40B4-BE49-F238E27FC236}">
                <a16:creationId xmlns:a16="http://schemas.microsoft.com/office/drawing/2014/main" id="{7601EDE4-1AE8-C25F-1B1F-6C0F7F49CE69}"/>
              </a:ext>
            </a:extLst>
          </p:cNvPr>
          <p:cNvPicPr preferRelativeResize="0"/>
          <p:nvPr userDrawn="1"/>
        </p:nvPicPr>
        <p:blipFill>
          <a:blip r:embed="rId2"/>
          <a:srcRect/>
          <a:stretch/>
        </p:blipFill>
        <p:spPr>
          <a:xfrm>
            <a:off x="11379200" y="203200"/>
            <a:ext cx="609600" cy="609600"/>
          </a:xfrm>
          <a:prstGeom prst="rect">
            <a:avLst/>
          </a:prstGeom>
          <a:noFill/>
          <a:ln>
            <a:noFill/>
          </a:ln>
        </p:spPr>
      </p:pic>
      <p:sp>
        <p:nvSpPr>
          <p:cNvPr id="3" name="Google Shape;49;p11">
            <a:extLst>
              <a:ext uri="{FF2B5EF4-FFF2-40B4-BE49-F238E27FC236}">
                <a16:creationId xmlns:a16="http://schemas.microsoft.com/office/drawing/2014/main" id="{D3F980E6-5733-2E32-4D04-4DAB18F48620}"/>
              </a:ext>
            </a:extLst>
          </p:cNvPr>
          <p:cNvSpPr txBox="1">
            <a:spLocks noGrp="1"/>
          </p:cNvSpPr>
          <p:nvPr>
            <p:ph type="subTitle" idx="1"/>
          </p:nvPr>
        </p:nvSpPr>
        <p:spPr>
          <a:xfrm>
            <a:off x="2432304" y="548640"/>
            <a:ext cx="7315200" cy="4873752"/>
          </a:xfrm>
          <a:prstGeom prst="rect">
            <a:avLst/>
          </a:prstGeom>
        </p:spPr>
        <p:txBody>
          <a:bodyPr spcFirstLastPara="1" wrap="square" lIns="457200" tIns="457200" rIns="457200" bIns="457200" anchor="ctr" anchorCtr="0">
            <a:noAutofit/>
          </a:bodyPr>
          <a:lstStyle>
            <a:lvl1pPr marL="0" lvl="0" indent="0" algn="ctr">
              <a:lnSpc>
                <a:spcPct val="100000"/>
              </a:lnSpc>
              <a:spcBef>
                <a:spcPts val="0"/>
              </a:spcBef>
              <a:spcAft>
                <a:spcPts val="0"/>
              </a:spcAft>
              <a:buClr>
                <a:schemeClr val="dk2"/>
              </a:buClr>
              <a:buSzPts val="2500"/>
              <a:buNone/>
              <a:defRPr sz="3500">
                <a:solidFill>
                  <a:schemeClr val="tx1"/>
                </a:solidFill>
              </a:defRPr>
            </a:lvl1pPr>
            <a:lvl2pPr lvl="1" algn="ctr">
              <a:spcBef>
                <a:spcPts val="0"/>
              </a:spcBef>
              <a:spcAft>
                <a:spcPts val="0"/>
              </a:spcAft>
              <a:buClr>
                <a:schemeClr val="dk2"/>
              </a:buClr>
              <a:buSzPts val="2500"/>
              <a:buNone/>
              <a:defRPr sz="3333">
                <a:solidFill>
                  <a:schemeClr val="dk2"/>
                </a:solidFill>
              </a:defRPr>
            </a:lvl2pPr>
            <a:lvl3pPr lvl="2" algn="ctr">
              <a:spcBef>
                <a:spcPts val="0"/>
              </a:spcBef>
              <a:spcAft>
                <a:spcPts val="0"/>
              </a:spcAft>
              <a:buClr>
                <a:schemeClr val="dk2"/>
              </a:buClr>
              <a:buSzPts val="2500"/>
              <a:buNone/>
              <a:defRPr sz="3333">
                <a:solidFill>
                  <a:schemeClr val="dk2"/>
                </a:solidFill>
              </a:defRPr>
            </a:lvl3pPr>
            <a:lvl4pPr lvl="3" algn="ctr">
              <a:spcBef>
                <a:spcPts val="0"/>
              </a:spcBef>
              <a:spcAft>
                <a:spcPts val="0"/>
              </a:spcAft>
              <a:buClr>
                <a:schemeClr val="dk2"/>
              </a:buClr>
              <a:buSzPts val="2500"/>
              <a:buNone/>
              <a:defRPr sz="3333">
                <a:solidFill>
                  <a:schemeClr val="dk2"/>
                </a:solidFill>
              </a:defRPr>
            </a:lvl4pPr>
            <a:lvl5pPr lvl="4" algn="ctr">
              <a:spcBef>
                <a:spcPts val="0"/>
              </a:spcBef>
              <a:spcAft>
                <a:spcPts val="0"/>
              </a:spcAft>
              <a:buClr>
                <a:schemeClr val="dk2"/>
              </a:buClr>
              <a:buSzPts val="2500"/>
              <a:buNone/>
              <a:defRPr sz="3333">
                <a:solidFill>
                  <a:schemeClr val="dk2"/>
                </a:solidFill>
              </a:defRPr>
            </a:lvl5pPr>
            <a:lvl6pPr lvl="5" algn="ctr">
              <a:spcBef>
                <a:spcPts val="0"/>
              </a:spcBef>
              <a:spcAft>
                <a:spcPts val="0"/>
              </a:spcAft>
              <a:buClr>
                <a:schemeClr val="dk2"/>
              </a:buClr>
              <a:buSzPts val="2500"/>
              <a:buNone/>
              <a:defRPr sz="3333">
                <a:solidFill>
                  <a:schemeClr val="dk2"/>
                </a:solidFill>
              </a:defRPr>
            </a:lvl6pPr>
            <a:lvl7pPr lvl="6" algn="ctr">
              <a:spcBef>
                <a:spcPts val="0"/>
              </a:spcBef>
              <a:spcAft>
                <a:spcPts val="0"/>
              </a:spcAft>
              <a:buClr>
                <a:schemeClr val="dk2"/>
              </a:buClr>
              <a:buSzPts val="2500"/>
              <a:buNone/>
              <a:defRPr sz="3333">
                <a:solidFill>
                  <a:schemeClr val="dk2"/>
                </a:solidFill>
              </a:defRPr>
            </a:lvl7pPr>
            <a:lvl8pPr lvl="7" algn="ctr">
              <a:spcBef>
                <a:spcPts val="0"/>
              </a:spcBef>
              <a:spcAft>
                <a:spcPts val="0"/>
              </a:spcAft>
              <a:buClr>
                <a:schemeClr val="dk2"/>
              </a:buClr>
              <a:buSzPts val="2500"/>
              <a:buNone/>
              <a:defRPr sz="3333">
                <a:solidFill>
                  <a:schemeClr val="dk2"/>
                </a:solidFill>
              </a:defRPr>
            </a:lvl8pPr>
            <a:lvl9pPr lvl="8" algn="ctr">
              <a:spcBef>
                <a:spcPts val="0"/>
              </a:spcBef>
              <a:spcAft>
                <a:spcPts val="0"/>
              </a:spcAft>
              <a:buClr>
                <a:schemeClr val="dk2"/>
              </a:buClr>
              <a:buSzPts val="2500"/>
              <a:buNone/>
              <a:defRPr sz="3333">
                <a:solidFill>
                  <a:schemeClr val="dk2"/>
                </a:solidFill>
              </a:defRPr>
            </a:lvl9pPr>
          </a:lstStyle>
          <a:p>
            <a:endParaRPr/>
          </a:p>
        </p:txBody>
      </p:sp>
    </p:spTree>
    <p:extLst>
      <p:ext uri="{BB962C8B-B14F-4D97-AF65-F5344CB8AC3E}">
        <p14:creationId xmlns:p14="http://schemas.microsoft.com/office/powerpoint/2010/main" val="37269465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0" y="182880"/>
            <a:ext cx="12192000" cy="731600"/>
          </a:xfrm>
          <a:prstGeom prst="rect">
            <a:avLst/>
          </a:prstGeom>
        </p:spPr>
        <p:txBody>
          <a:bodyPr spcFirstLastPara="1" wrap="square" lIns="182875" tIns="91425" rIns="182875" bIns="91425" anchor="t" anchorCtr="0">
            <a:noAutofit/>
          </a:bodyPr>
          <a:lstStyle>
            <a:lvl1pPr lvl="0">
              <a:spcBef>
                <a:spcPts val="0"/>
              </a:spcBef>
              <a:spcAft>
                <a:spcPts val="0"/>
              </a:spcAft>
              <a:buSzPts val="2800"/>
              <a:buNone/>
              <a:defRPr sz="3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2746313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0"/>
        <p:cNvGrpSpPr/>
        <p:nvPr/>
      </p:nvGrpSpPr>
      <p:grpSpPr>
        <a:xfrm>
          <a:off x="0" y="0"/>
          <a:ext cx="0" cy="0"/>
          <a:chOff x="0" y="0"/>
          <a:chExt cx="0" cy="0"/>
        </a:xfrm>
      </p:grpSpPr>
      <p:sp>
        <p:nvSpPr>
          <p:cNvPr id="101" name="Google Shape;101;p20"/>
          <p:cNvSpPr txBox="1">
            <a:spLocks noGrp="1"/>
          </p:cNvSpPr>
          <p:nvPr>
            <p:ph type="body" idx="1"/>
          </p:nvPr>
        </p:nvSpPr>
        <p:spPr>
          <a:xfrm>
            <a:off x="304800" y="5791200"/>
            <a:ext cx="10972800" cy="914400"/>
          </a:xfrm>
          <a:prstGeom prst="rect">
            <a:avLst/>
          </a:prstGeom>
        </p:spPr>
        <p:txBody>
          <a:bodyPr spcFirstLastPara="1" wrap="square" lIns="91440" tIns="91440" rIns="91440" bIns="91440" anchor="ctr" anchorCtr="0">
            <a:noAutofit/>
          </a:bodyPr>
          <a:lstStyle>
            <a:lvl1pPr marL="0" lvl="0" indent="0">
              <a:lnSpc>
                <a:spcPct val="100000"/>
              </a:lnSpc>
              <a:spcBef>
                <a:spcPts val="0"/>
              </a:spcBef>
              <a:spcAft>
                <a:spcPts val="0"/>
              </a:spcAft>
              <a:buSzPts val="2100"/>
              <a:buNone/>
              <a:defRPr sz="2000" i="1"/>
            </a:lvl1pPr>
          </a:lstStyle>
          <a:p>
            <a:endParaRPr/>
          </a:p>
        </p:txBody>
      </p:sp>
      <p:sp>
        <p:nvSpPr>
          <p:cNvPr id="102" name="Google Shape;102;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3" name="Google Shape;103;p20"/>
          <p:cNvSpPr>
            <a:spLocks noGrp="1"/>
          </p:cNvSpPr>
          <p:nvPr>
            <p:ph type="pic" idx="2"/>
          </p:nvPr>
        </p:nvSpPr>
        <p:spPr>
          <a:xfrm>
            <a:off x="304800" y="304800"/>
            <a:ext cx="11582400" cy="5486400"/>
          </a:xfrm>
          <a:prstGeom prst="rect">
            <a:avLst/>
          </a:prstGeom>
          <a:noFill/>
          <a:ln>
            <a:noFill/>
          </a:ln>
          <a:effectLst>
            <a:outerShdw blurRad="57150" dist="19050" dir="5400000" algn="bl" rotWithShape="0">
              <a:srgbClr val="000000">
                <a:alpha val="50000"/>
              </a:srgbClr>
            </a:outerShdw>
          </a:effectLst>
        </p:spPr>
        <p:txBody>
          <a:bodyPr/>
          <a:lstStyle/>
          <a:p>
            <a:endParaRPr lang="en-US"/>
          </a:p>
        </p:txBody>
      </p:sp>
    </p:spTree>
    <p:extLst>
      <p:ext uri="{BB962C8B-B14F-4D97-AF65-F5344CB8AC3E}">
        <p14:creationId xmlns:p14="http://schemas.microsoft.com/office/powerpoint/2010/main" val="29296328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aption 1">
  <p:cSld name="Caption 1">
    <p:spTree>
      <p:nvGrpSpPr>
        <p:cNvPr id="1" name="Shape 104"/>
        <p:cNvGrpSpPr/>
        <p:nvPr/>
      </p:nvGrpSpPr>
      <p:grpSpPr>
        <a:xfrm>
          <a:off x="0" y="0"/>
          <a:ext cx="0" cy="0"/>
          <a:chOff x="0" y="0"/>
          <a:chExt cx="0" cy="0"/>
        </a:xfrm>
      </p:grpSpPr>
      <p:sp>
        <p:nvSpPr>
          <p:cNvPr id="105" name="Google Shape;105;p21"/>
          <p:cNvSpPr txBox="1">
            <a:spLocks noGrp="1"/>
          </p:cNvSpPr>
          <p:nvPr>
            <p:ph type="body" idx="1"/>
          </p:nvPr>
        </p:nvSpPr>
        <p:spPr>
          <a:xfrm>
            <a:off x="304800" y="5791200"/>
            <a:ext cx="5644800" cy="914400"/>
          </a:xfrm>
          <a:prstGeom prst="rect">
            <a:avLst/>
          </a:prstGeom>
        </p:spPr>
        <p:txBody>
          <a:bodyPr spcFirstLastPara="1" wrap="square" lIns="91440" tIns="91440" rIns="91440" bIns="91440" anchor="ctr" anchorCtr="0">
            <a:noAutofit/>
          </a:bodyPr>
          <a:lstStyle>
            <a:lvl1pPr marL="0" lvl="0" indent="0" algn="ctr" rtl="0">
              <a:lnSpc>
                <a:spcPct val="100000"/>
              </a:lnSpc>
              <a:spcBef>
                <a:spcPts val="0"/>
              </a:spcBef>
              <a:spcAft>
                <a:spcPts val="0"/>
              </a:spcAft>
              <a:buSzPts val="2100"/>
              <a:buNone/>
              <a:defRPr sz="2000" i="1"/>
            </a:lvl1pPr>
          </a:lstStyle>
          <a:p>
            <a:endParaRPr/>
          </a:p>
        </p:txBody>
      </p:sp>
      <p:sp>
        <p:nvSpPr>
          <p:cNvPr id="106" name="Google Shape;106;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07" name="Google Shape;107;p21"/>
          <p:cNvSpPr>
            <a:spLocks noGrp="1"/>
          </p:cNvSpPr>
          <p:nvPr>
            <p:ph type="pic" idx="2"/>
          </p:nvPr>
        </p:nvSpPr>
        <p:spPr>
          <a:xfrm>
            <a:off x="304800" y="304800"/>
            <a:ext cx="5642000" cy="5486400"/>
          </a:xfrm>
          <a:prstGeom prst="rect">
            <a:avLst/>
          </a:prstGeom>
          <a:noFill/>
          <a:ln>
            <a:noFill/>
          </a:ln>
          <a:effectLst>
            <a:outerShdw blurRad="57150" dist="19050" dir="5400000" algn="bl" rotWithShape="0">
              <a:srgbClr val="000000">
                <a:alpha val="50000"/>
              </a:srgbClr>
            </a:outerShdw>
          </a:effectLst>
        </p:spPr>
        <p:txBody>
          <a:bodyPr/>
          <a:lstStyle/>
          <a:p>
            <a:endParaRPr lang="en-US"/>
          </a:p>
        </p:txBody>
      </p:sp>
      <p:sp>
        <p:nvSpPr>
          <p:cNvPr id="108" name="Google Shape;108;p21"/>
          <p:cNvSpPr>
            <a:spLocks noGrp="1"/>
          </p:cNvSpPr>
          <p:nvPr>
            <p:ph type="pic" idx="3"/>
          </p:nvPr>
        </p:nvSpPr>
        <p:spPr>
          <a:xfrm>
            <a:off x="6248400" y="304800"/>
            <a:ext cx="5644800" cy="5486400"/>
          </a:xfrm>
          <a:prstGeom prst="rect">
            <a:avLst/>
          </a:prstGeom>
          <a:noFill/>
          <a:ln>
            <a:noFill/>
          </a:ln>
          <a:effectLst>
            <a:outerShdw blurRad="57150" dist="19050" dir="5400000" algn="bl" rotWithShape="0">
              <a:srgbClr val="000000">
                <a:alpha val="50000"/>
              </a:srgbClr>
            </a:outerShdw>
          </a:effectLst>
        </p:spPr>
        <p:txBody>
          <a:bodyPr/>
          <a:lstStyle/>
          <a:p>
            <a:endParaRPr lang="en-US"/>
          </a:p>
        </p:txBody>
      </p:sp>
      <p:sp>
        <p:nvSpPr>
          <p:cNvPr id="109" name="Google Shape;109;p21"/>
          <p:cNvSpPr txBox="1">
            <a:spLocks noGrp="1"/>
          </p:cNvSpPr>
          <p:nvPr>
            <p:ph type="body" idx="4"/>
          </p:nvPr>
        </p:nvSpPr>
        <p:spPr>
          <a:xfrm>
            <a:off x="6248400" y="5791200"/>
            <a:ext cx="5644800" cy="914400"/>
          </a:xfrm>
          <a:prstGeom prst="rect">
            <a:avLst/>
          </a:prstGeom>
        </p:spPr>
        <p:txBody>
          <a:bodyPr spcFirstLastPara="1" wrap="square" lIns="91440" tIns="91440" rIns="91440" bIns="91440" anchor="ctr" anchorCtr="0">
            <a:noAutofit/>
          </a:bodyPr>
          <a:lstStyle>
            <a:lvl1pPr marL="0" lvl="0" indent="0" algn="ctr" rtl="0">
              <a:lnSpc>
                <a:spcPct val="100000"/>
              </a:lnSpc>
              <a:spcBef>
                <a:spcPts val="0"/>
              </a:spcBef>
              <a:spcAft>
                <a:spcPts val="0"/>
              </a:spcAft>
              <a:buSzPts val="2100"/>
              <a:buNone/>
              <a:defRPr sz="2000" i="1"/>
            </a:lvl1pPr>
            <a:lvl2pPr marL="1219151" lvl="1" indent="-448715" rtl="0">
              <a:lnSpc>
                <a:spcPct val="100000"/>
              </a:lnSpc>
              <a:spcBef>
                <a:spcPts val="0"/>
              </a:spcBef>
              <a:spcAft>
                <a:spcPts val="0"/>
              </a:spcAft>
              <a:buSzPts val="1700"/>
              <a:buChar char="○"/>
              <a:defRPr/>
            </a:lvl2pPr>
            <a:lvl3pPr marL="1828727" lvl="2" indent="-448715" rtl="0">
              <a:lnSpc>
                <a:spcPct val="100000"/>
              </a:lnSpc>
              <a:spcBef>
                <a:spcPts val="0"/>
              </a:spcBef>
              <a:spcAft>
                <a:spcPts val="0"/>
              </a:spcAft>
              <a:buSzPts val="1700"/>
              <a:buChar char="■"/>
              <a:defRPr/>
            </a:lvl3pPr>
            <a:lvl4pPr marL="2438302" lvl="3" indent="-448715" rtl="0">
              <a:lnSpc>
                <a:spcPct val="100000"/>
              </a:lnSpc>
              <a:spcBef>
                <a:spcPts val="0"/>
              </a:spcBef>
              <a:spcAft>
                <a:spcPts val="0"/>
              </a:spcAft>
              <a:buSzPts val="1700"/>
              <a:buChar char="●"/>
              <a:defRPr/>
            </a:lvl4pPr>
            <a:lvl5pPr marL="3047878" lvl="4" indent="-448715" rtl="0">
              <a:lnSpc>
                <a:spcPct val="100000"/>
              </a:lnSpc>
              <a:spcBef>
                <a:spcPts val="0"/>
              </a:spcBef>
              <a:spcAft>
                <a:spcPts val="0"/>
              </a:spcAft>
              <a:buSzPts val="1700"/>
              <a:buChar char="○"/>
              <a:defRPr/>
            </a:lvl5pPr>
            <a:lvl6pPr marL="3657454" lvl="5" indent="-448715" rtl="0">
              <a:lnSpc>
                <a:spcPct val="100000"/>
              </a:lnSpc>
              <a:spcBef>
                <a:spcPts val="0"/>
              </a:spcBef>
              <a:spcAft>
                <a:spcPts val="0"/>
              </a:spcAft>
              <a:buSzPts val="1700"/>
              <a:buChar char="■"/>
              <a:defRPr/>
            </a:lvl6pPr>
            <a:lvl7pPr marL="4267029" lvl="6" indent="-448715" rtl="0">
              <a:lnSpc>
                <a:spcPct val="100000"/>
              </a:lnSpc>
              <a:spcBef>
                <a:spcPts val="0"/>
              </a:spcBef>
              <a:spcAft>
                <a:spcPts val="0"/>
              </a:spcAft>
              <a:buSzPts val="1700"/>
              <a:buChar char="●"/>
              <a:defRPr/>
            </a:lvl7pPr>
            <a:lvl8pPr marL="4876605" lvl="7" indent="-448715" rtl="0">
              <a:lnSpc>
                <a:spcPct val="100000"/>
              </a:lnSpc>
              <a:spcBef>
                <a:spcPts val="0"/>
              </a:spcBef>
              <a:spcAft>
                <a:spcPts val="0"/>
              </a:spcAft>
              <a:buSzPts val="1700"/>
              <a:buChar char="○"/>
              <a:defRPr/>
            </a:lvl8pPr>
            <a:lvl9pPr marL="5486181" lvl="8" indent="-448715" rtl="0">
              <a:lnSpc>
                <a:spcPct val="100000"/>
              </a:lnSpc>
              <a:spcBef>
                <a:spcPts val="0"/>
              </a:spcBef>
              <a:spcAft>
                <a:spcPts val="0"/>
              </a:spcAft>
              <a:buSzPts val="1700"/>
              <a:buChar char="■"/>
              <a:defRPr/>
            </a:lvl9pPr>
          </a:lstStyle>
          <a:p>
            <a:endParaRPr/>
          </a:p>
        </p:txBody>
      </p:sp>
    </p:spTree>
    <p:extLst>
      <p:ext uri="{BB962C8B-B14F-4D97-AF65-F5344CB8AC3E}">
        <p14:creationId xmlns:p14="http://schemas.microsoft.com/office/powerpoint/2010/main" val="40270263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0"/>
        <p:cNvGrpSpPr/>
        <p:nvPr/>
      </p:nvGrpSpPr>
      <p:grpSpPr>
        <a:xfrm>
          <a:off x="0" y="0"/>
          <a:ext cx="0" cy="0"/>
          <a:chOff x="0" y="0"/>
          <a:chExt cx="0" cy="0"/>
        </a:xfrm>
      </p:grpSpPr>
      <p:sp>
        <p:nvSpPr>
          <p:cNvPr id="111" name="Google Shape;111;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12" name="Google Shape;112;p22"/>
          <p:cNvSpPr>
            <a:spLocks noGrp="1"/>
          </p:cNvSpPr>
          <p:nvPr>
            <p:ph type="pic" idx="2"/>
          </p:nvPr>
        </p:nvSpPr>
        <p:spPr>
          <a:xfrm>
            <a:off x="152400" y="153933"/>
            <a:ext cx="11887200" cy="6553200"/>
          </a:xfrm>
          <a:prstGeom prst="rect">
            <a:avLst/>
          </a:prstGeom>
          <a:noFill/>
          <a:ln>
            <a:noFill/>
          </a:ln>
          <a:effectLst>
            <a:outerShdw blurRad="57150" dist="19050" dir="5400000" algn="bl" rotWithShape="0">
              <a:srgbClr val="000000">
                <a:alpha val="50000"/>
              </a:srgbClr>
            </a:outerShdw>
          </a:effectLst>
        </p:spPr>
        <p:txBody>
          <a:bodyPr/>
          <a:lstStyle/>
          <a:p>
            <a:endParaRPr lang="en-US"/>
          </a:p>
        </p:txBody>
      </p:sp>
    </p:spTree>
    <p:extLst>
      <p:ext uri="{BB962C8B-B14F-4D97-AF65-F5344CB8AC3E}">
        <p14:creationId xmlns:p14="http://schemas.microsoft.com/office/powerpoint/2010/main" val="3222147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Icon&#10;&#10;Description automatically generated with low confidence">
            <a:extLst>
              <a:ext uri="{FF2B5EF4-FFF2-40B4-BE49-F238E27FC236}">
                <a16:creationId xmlns:a16="http://schemas.microsoft.com/office/drawing/2014/main" id="{82330E19-0E60-BD47-26AD-0EB10208A309}"/>
              </a:ext>
            </a:extLst>
          </p:cNvPr>
          <p:cNvPicPr>
            <a:picLocks noChangeAspect="1"/>
          </p:cNvPicPr>
          <p:nvPr userDrawn="1"/>
        </p:nvPicPr>
        <p:blipFill rotWithShape="1">
          <a:blip r:embed="rId2"/>
          <a:srcRect t="-4477" b="4477"/>
          <a:stretch/>
        </p:blipFill>
        <p:spPr>
          <a:xfrm>
            <a:off x="0" y="-314709"/>
            <a:ext cx="12192000" cy="7179443"/>
          </a:xfrm>
          <a:prstGeom prst="rect">
            <a:avLst/>
          </a:prstGeom>
        </p:spPr>
      </p:pic>
      <p:sp>
        <p:nvSpPr>
          <p:cNvPr id="15" name="Text Placeholder 1">
            <a:extLst>
              <a:ext uri="{FF2B5EF4-FFF2-40B4-BE49-F238E27FC236}">
                <a16:creationId xmlns:a16="http://schemas.microsoft.com/office/drawing/2014/main" id="{AEE7A76A-6B7D-A929-EC4D-FB57AB3EEC8C}"/>
              </a:ext>
            </a:extLst>
          </p:cNvPr>
          <p:cNvSpPr>
            <a:spLocks noGrp="1"/>
          </p:cNvSpPr>
          <p:nvPr>
            <p:ph type="body" sz="quarter" idx="13"/>
          </p:nvPr>
        </p:nvSpPr>
        <p:spPr>
          <a:xfrm>
            <a:off x="1731351" y="1832073"/>
            <a:ext cx="3471862" cy="1019175"/>
          </a:xfrm>
          <a:prstGeom prst="rect">
            <a:avLst/>
          </a:prstGeom>
        </p:spPr>
        <p:txBody>
          <a:bodyPr/>
          <a:lstStyle>
            <a:lvl1pPr marL="0" indent="0" algn="ctr">
              <a:buNone/>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endParaRPr lang="en-US"/>
          </a:p>
        </p:txBody>
      </p:sp>
      <p:sp>
        <p:nvSpPr>
          <p:cNvPr id="16" name="Text Placeholder 2">
            <a:extLst>
              <a:ext uri="{FF2B5EF4-FFF2-40B4-BE49-F238E27FC236}">
                <a16:creationId xmlns:a16="http://schemas.microsoft.com/office/drawing/2014/main" id="{50303C8A-952A-5729-2A09-92D08C801FC6}"/>
              </a:ext>
            </a:extLst>
          </p:cNvPr>
          <p:cNvSpPr>
            <a:spLocks noGrp="1"/>
          </p:cNvSpPr>
          <p:nvPr>
            <p:ph type="body" sz="quarter" idx="14"/>
          </p:nvPr>
        </p:nvSpPr>
        <p:spPr>
          <a:xfrm>
            <a:off x="4262689" y="3592674"/>
            <a:ext cx="3471862" cy="1019175"/>
          </a:xfrm>
          <a:prstGeom prst="rect">
            <a:avLst/>
          </a:prstGeom>
        </p:spPr>
        <p:txBody>
          <a:bodyPr/>
          <a:lstStyle>
            <a:lvl1pPr marL="0" indent="0">
              <a:buNone/>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endParaRPr lang="en-US"/>
          </a:p>
        </p:txBody>
      </p:sp>
      <p:sp>
        <p:nvSpPr>
          <p:cNvPr id="18" name="Text Placeholder 1">
            <a:extLst>
              <a:ext uri="{FF2B5EF4-FFF2-40B4-BE49-F238E27FC236}">
                <a16:creationId xmlns:a16="http://schemas.microsoft.com/office/drawing/2014/main" id="{770DD903-3151-4209-15B9-FCFC221178AD}"/>
              </a:ext>
            </a:extLst>
          </p:cNvPr>
          <p:cNvSpPr>
            <a:spLocks noGrp="1"/>
          </p:cNvSpPr>
          <p:nvPr>
            <p:ph type="body" sz="quarter" idx="15" hasCustomPrompt="1"/>
          </p:nvPr>
        </p:nvSpPr>
        <p:spPr>
          <a:xfrm>
            <a:off x="4262689" y="3592674"/>
            <a:ext cx="3471862" cy="1019175"/>
          </a:xfrm>
          <a:prstGeom prst="rect">
            <a:avLst/>
          </a:prstGeom>
        </p:spPr>
        <p:txBody>
          <a:bodyPr/>
          <a:lstStyle>
            <a:lvl1pPr marL="0" indent="0" algn="ctr">
              <a:buNone/>
              <a:defRPr sz="8000" b="1" i="0">
                <a:solidFill>
                  <a:schemeClr val="bg1"/>
                </a:solidFill>
                <a:latin typeface="Gentona Book"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   Slide</a:t>
            </a:r>
          </a:p>
        </p:txBody>
      </p:sp>
      <p:sp>
        <p:nvSpPr>
          <p:cNvPr id="19" name="Text Placeholder 1">
            <a:extLst>
              <a:ext uri="{FF2B5EF4-FFF2-40B4-BE49-F238E27FC236}">
                <a16:creationId xmlns:a16="http://schemas.microsoft.com/office/drawing/2014/main" id="{8FE167FA-6EC0-4C19-E9C9-167A5238294B}"/>
              </a:ext>
            </a:extLst>
          </p:cNvPr>
          <p:cNvSpPr>
            <a:spLocks noGrp="1"/>
          </p:cNvSpPr>
          <p:nvPr>
            <p:ph type="body" sz="quarter" idx="16" hasCustomPrompt="1"/>
          </p:nvPr>
        </p:nvSpPr>
        <p:spPr>
          <a:xfrm>
            <a:off x="1731351" y="1832072"/>
            <a:ext cx="3471862" cy="1019175"/>
          </a:xfrm>
          <a:prstGeom prst="rect">
            <a:avLst/>
          </a:prstGeom>
        </p:spPr>
        <p:txBody>
          <a:bodyPr/>
          <a:lstStyle>
            <a:lvl1pPr marL="0" indent="0" algn="ctr">
              <a:buNone/>
              <a:defRPr sz="8000" b="1" i="0">
                <a:solidFill>
                  <a:schemeClr val="bg1"/>
                </a:solidFill>
                <a:latin typeface="Gentona Book"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   Title</a:t>
            </a:r>
          </a:p>
        </p:txBody>
      </p:sp>
    </p:spTree>
    <p:extLst>
      <p:ext uri="{BB962C8B-B14F-4D97-AF65-F5344CB8AC3E}">
        <p14:creationId xmlns:p14="http://schemas.microsoft.com/office/powerpoint/2010/main" val="4010561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113"/>
        <p:cNvGrpSpPr/>
        <p:nvPr/>
      </p:nvGrpSpPr>
      <p:grpSpPr>
        <a:xfrm>
          <a:off x="0" y="0"/>
          <a:ext cx="0" cy="0"/>
          <a:chOff x="0" y="0"/>
          <a:chExt cx="0" cy="0"/>
        </a:xfrm>
      </p:grpSpPr>
      <p:sp>
        <p:nvSpPr>
          <p:cNvPr id="114" name="Google Shape;114;p2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904521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1" preserve="1">
  <p:cSld name="1_Blank 1">
    <p:bg>
      <p:bgPr>
        <a:solidFill>
          <a:srgbClr val="FFFFFF"/>
        </a:solidFill>
        <a:effectLst/>
      </p:bgPr>
    </p:bg>
    <p:spTree>
      <p:nvGrpSpPr>
        <p:cNvPr id="1" name="Shape 113"/>
        <p:cNvGrpSpPr/>
        <p:nvPr/>
      </p:nvGrpSpPr>
      <p:grpSpPr>
        <a:xfrm>
          <a:off x="0" y="0"/>
          <a:ext cx="0" cy="0"/>
          <a:chOff x="0" y="0"/>
          <a:chExt cx="0" cy="0"/>
        </a:xfrm>
      </p:grpSpPr>
      <p:sp>
        <p:nvSpPr>
          <p:cNvPr id="114" name="Google Shape;114;p2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88887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ctrTitle"/>
          </p:nvPr>
        </p:nvSpPr>
        <p:spPr>
          <a:xfrm>
            <a:off x="3149600" y="1752600"/>
            <a:ext cx="8636000" cy="1828800"/>
          </a:xfrm>
        </p:spPr>
        <p:txBody>
          <a:bodyPr anchor="b"/>
          <a:lstStyle>
            <a:lvl1pPr>
              <a:defRPr cap="all" baseline="0">
                <a:solidFill>
                  <a:srgbClr val="063772"/>
                </a:solidFill>
              </a:defRPr>
            </a:lvl1pPr>
          </a:lstStyle>
          <a:p>
            <a:r>
              <a:rPr kumimoji="0" lang="en-US"/>
              <a:t>Click to edit Master title style</a:t>
            </a:r>
          </a:p>
        </p:txBody>
      </p:sp>
      <p:sp>
        <p:nvSpPr>
          <p:cNvPr id="9" name="Subtitle 8"/>
          <p:cNvSpPr>
            <a:spLocks noGrp="1"/>
          </p:cNvSpPr>
          <p:nvPr>
            <p:ph type="subTitle" idx="1"/>
          </p:nvPr>
        </p:nvSpPr>
        <p:spPr>
          <a:xfrm>
            <a:off x="3149600" y="5105400"/>
            <a:ext cx="8940800" cy="685800"/>
          </a:xfrm>
        </p:spPr>
        <p:txBody>
          <a:bodyPr anchor="ctr">
            <a:normAutofit/>
          </a:bodyPr>
          <a:lstStyle>
            <a:lvl1pPr marL="0" indent="0" algn="l">
              <a:buNone/>
              <a:defRPr sz="2600">
                <a:solidFill>
                  <a:schemeClr val="bg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7" name="Footer Placeholder 16"/>
          <p:cNvSpPr>
            <a:spLocks noGrp="1"/>
          </p:cNvSpPr>
          <p:nvPr>
            <p:ph type="ftr" sz="quarter" idx="11"/>
          </p:nvPr>
        </p:nvSpPr>
        <p:spPr>
          <a:xfrm>
            <a:off x="8432799" y="236541"/>
            <a:ext cx="2170924"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B18394EC-998F-4A75-A298-338FFE107B74}" type="slidenum">
              <a:rPr lang="en-US" smtClean="0"/>
              <a:pPr/>
              <a:t>‹#›</a:t>
            </a:fld>
            <a:endParaRPr lang="en-US"/>
          </a:p>
        </p:txBody>
      </p:sp>
      <p:sp>
        <p:nvSpPr>
          <p:cNvPr id="2" name="Rectangle 1">
            <a:extLst>
              <a:ext uri="{FF2B5EF4-FFF2-40B4-BE49-F238E27FC236}">
                <a16:creationId xmlns:a16="http://schemas.microsoft.com/office/drawing/2014/main" id="{AC203C42-2EA2-7932-10A3-800851EB77D6}"/>
              </a:ext>
            </a:extLst>
          </p:cNvPr>
          <p:cNvSpPr/>
          <p:nvPr userDrawn="1"/>
        </p:nvSpPr>
        <p:spPr>
          <a:xfrm>
            <a:off x="0" y="5895975"/>
            <a:ext cx="4876800" cy="9620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26A70C2-ABFD-0F23-2EA7-631ACE5060C2}"/>
              </a:ext>
            </a:extLst>
          </p:cNvPr>
          <p:cNvSpPr/>
          <p:nvPr userDrawn="1"/>
        </p:nvSpPr>
        <p:spPr>
          <a:xfrm>
            <a:off x="0" y="0"/>
            <a:ext cx="8286750" cy="123825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BB00EFC-9CDF-D87D-1128-8742F9BBFD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6197"/>
            <a:ext cx="6241383" cy="1238250"/>
          </a:xfrm>
          <a:prstGeom prst="rect">
            <a:avLst/>
          </a:prstGeom>
        </p:spPr>
      </p:pic>
    </p:spTree>
    <p:extLst>
      <p:ext uri="{BB962C8B-B14F-4D97-AF65-F5344CB8AC3E}">
        <p14:creationId xmlns:p14="http://schemas.microsoft.com/office/powerpoint/2010/main" val="553918445"/>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E93DD079-A436-4AEF-B65B-12CB80CBBEA5}" type="datetime1">
              <a:rPr lang="en-US" smtClean="0"/>
              <a:pPr/>
              <a:t>3/17/26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18394EC-998F-4A75-A298-338FFE107B74}"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9944005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2" y="2514603"/>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143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219200"/>
            <a:ext cx="1727200" cy="990600"/>
          </a:xfrm>
          <a:prstGeom prst="rect">
            <a:avLst/>
          </a:prstGeom>
          <a:solidFill>
            <a:srgbClr val="99201C"/>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828800" y="1219200"/>
            <a:ext cx="10363200" cy="990600"/>
          </a:xfrm>
          <a:prstGeom prst="rect">
            <a:avLst/>
          </a:prstGeom>
          <a:solidFill>
            <a:srgbClr val="06377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828800" y="1143000"/>
            <a:ext cx="1016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A3788700-FFA9-405C-97BB-57A5EBD8523B}" type="datetime1">
              <a:rPr lang="en-US" smtClean="0"/>
              <a:pPr/>
              <a:t>3/17/26</a:t>
            </a:fld>
            <a:endParaRPr lang="en-US"/>
          </a:p>
        </p:txBody>
      </p:sp>
      <p:sp>
        <p:nvSpPr>
          <p:cNvPr id="13" name="Slide Number Placeholder 12"/>
          <p:cNvSpPr>
            <a:spLocks noGrp="1"/>
          </p:cNvSpPr>
          <p:nvPr>
            <p:ph type="sldNum" sz="quarter" idx="11"/>
          </p:nvPr>
        </p:nvSpPr>
        <p:spPr>
          <a:xfrm>
            <a:off x="0" y="1295400"/>
            <a:ext cx="1727200" cy="701676"/>
          </a:xfrm>
        </p:spPr>
        <p:txBody>
          <a:bodyPr>
            <a:noAutofit/>
          </a:bodyPr>
          <a:lstStyle>
            <a:lvl1pPr>
              <a:defRPr sz="2400">
                <a:solidFill>
                  <a:srgbClr val="FFFFFF"/>
                </a:solidFill>
              </a:defRPr>
            </a:lvl1pPr>
          </a:lstStyle>
          <a:p>
            <a:fld id="{B18394EC-998F-4A75-A298-338FFE107B74}"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824049573"/>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8"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793D2BA8-13A5-48E5-8038-36AFEA0D201C}" type="datetime1">
              <a:rPr lang="en-US" smtClean="0"/>
              <a:pPr/>
              <a:t>3/17/26</a:t>
            </a:fld>
            <a:endParaRPr lang="en-US"/>
          </a:p>
        </p:txBody>
      </p:sp>
      <p:sp>
        <p:nvSpPr>
          <p:cNvPr id="10" name="Slide Number Placeholder 9"/>
          <p:cNvSpPr>
            <a:spLocks noGrp="1"/>
          </p:cNvSpPr>
          <p:nvPr>
            <p:ph type="sldNum" sz="quarter" idx="16"/>
          </p:nvPr>
        </p:nvSpPr>
        <p:spPr/>
        <p:txBody>
          <a:bodyPr rtlCol="0"/>
          <a:lstStyle/>
          <a:p>
            <a:fld id="{B18394EC-998F-4A75-A298-338FFE107B74}"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31893062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AFDEF740-54AE-4B59-90C0-020F4D6ABB4F}" type="datetime1">
              <a:rPr lang="en-US" smtClean="0"/>
              <a:pPr/>
              <a:t>3/17/26</a:t>
            </a:fld>
            <a:endParaRPr lang="en-US"/>
          </a:p>
        </p:txBody>
      </p:sp>
      <p:sp>
        <p:nvSpPr>
          <p:cNvPr id="12" name="Slide Number Placeholder 11"/>
          <p:cNvSpPr>
            <a:spLocks noGrp="1"/>
          </p:cNvSpPr>
          <p:nvPr>
            <p:ph type="sldNum" sz="quarter" idx="16"/>
          </p:nvPr>
        </p:nvSpPr>
        <p:spPr/>
        <p:txBody>
          <a:bodyPr rtlCol="0"/>
          <a:lstStyle/>
          <a:p>
            <a:fld id="{B18394EC-998F-4A75-A298-338FFE107B74}"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812800" y="1752600"/>
            <a:ext cx="5181600" cy="640080"/>
          </a:xfrm>
          <a:solidFill>
            <a:srgbClr val="99201C"/>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solidFill>
            <a:srgbClr val="06377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9917400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8EC9A715-FA33-4D18-AFE8-16A191531A2A}" type="datetime1">
              <a:rPr lang="en-US" smtClean="0"/>
              <a:pPr/>
              <a:t>3/17/26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18394EC-998F-4A75-A298-338FFE107B74}" type="slidenum">
              <a:rPr lang="en-US" smtClean="0"/>
              <a:pPr/>
              <a:t>‹#›</a:t>
            </a:fld>
            <a:endParaRPr lang="en-US"/>
          </a:p>
        </p:txBody>
      </p:sp>
    </p:spTree>
    <p:extLst>
      <p:ext uri="{BB962C8B-B14F-4D97-AF65-F5344CB8AC3E}">
        <p14:creationId xmlns:p14="http://schemas.microsoft.com/office/powerpoint/2010/main" val="17901361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E8F8F3-C127-4EB2-81AD-A9D613AD1B1B}" type="datetime1">
              <a:rPr lang="en-US" smtClean="0"/>
              <a:pPr/>
              <a:t>3/17/26</a:t>
            </a:fld>
            <a:endParaRPr lang="en-US"/>
          </a:p>
        </p:txBody>
      </p:sp>
      <p:sp>
        <p:nvSpPr>
          <p:cNvPr id="3" name="Footer Placeholder 2"/>
          <p:cNvSpPr>
            <a:spLocks noGrp="1"/>
          </p:cNvSpPr>
          <p:nvPr>
            <p:ph type="ftr" sz="quarter" idx="11"/>
          </p:nvPr>
        </p:nvSpPr>
        <p:spPr>
          <a:xfrm>
            <a:off x="5588002" y="6248209"/>
            <a:ext cx="2452911" cy="365125"/>
          </a:xfrm>
        </p:spPr>
        <p:txBody>
          <a:bodyPr/>
          <a:lstStyle/>
          <a:p>
            <a:endParaRPr lang="en-US"/>
          </a:p>
        </p:txBody>
      </p:sp>
      <p:sp>
        <p:nvSpPr>
          <p:cNvPr id="4" name="Slide Number Placeholder 3"/>
          <p:cNvSpPr>
            <a:spLocks noGrp="1"/>
          </p:cNvSpPr>
          <p:nvPr>
            <p:ph type="sldNum" sz="quarter" idx="12"/>
          </p:nvPr>
        </p:nvSpPr>
        <p:spPr>
          <a:xfrm>
            <a:off x="4775200" y="6248400"/>
            <a:ext cx="711200" cy="381000"/>
          </a:xfrm>
        </p:spPr>
        <p:txBody>
          <a:bodyPr/>
          <a:lstStyle>
            <a:lvl1pPr>
              <a:defRPr>
                <a:solidFill>
                  <a:schemeClr val="tx2"/>
                </a:solidFill>
              </a:defRPr>
            </a:lvl1pPr>
          </a:lstStyle>
          <a:p>
            <a:fld id="{B18394EC-998F-4A75-A298-338FFE107B74}" type="slidenum">
              <a:rPr lang="en-US" smtClean="0"/>
              <a:pPr/>
              <a:t>‹#›</a:t>
            </a:fld>
            <a:endParaRPr lang="en-US"/>
          </a:p>
        </p:txBody>
      </p:sp>
    </p:spTree>
    <p:extLst>
      <p:ext uri="{BB962C8B-B14F-4D97-AF65-F5344CB8AC3E}">
        <p14:creationId xmlns:p14="http://schemas.microsoft.com/office/powerpoint/2010/main" val="40776216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1FABAEFB-01A6-4EC0-9211-CE810C433702}" type="datetime1">
              <a:rPr lang="en-US" smtClean="0"/>
              <a:pPr/>
              <a:t>3/17/26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18394EC-998F-4A75-A298-338FFE107B74}" type="slidenum">
              <a:rPr lang="en-US" smtClean="0"/>
              <a:pPr/>
              <a:t>‹#›</a:t>
            </a:fld>
            <a:endParaRPr lang="en-US"/>
          </a:p>
        </p:txBody>
      </p:sp>
      <p:sp>
        <p:nvSpPr>
          <p:cNvPr id="3" name="Text Placeholder 2"/>
          <p:cNvSpPr>
            <a:spLocks noGrp="1"/>
          </p:cNvSpPr>
          <p:nvPr>
            <p:ph type="body" idx="2"/>
          </p:nvPr>
        </p:nvSpPr>
        <p:spPr>
          <a:xfrm>
            <a:off x="812800" y="1752600"/>
            <a:ext cx="2133600" cy="4343400"/>
          </a:xfrm>
          <a:gradFill flip="none" rotWithShape="1">
            <a:gsLst>
              <a:gs pos="0">
                <a:srgbClr val="063772">
                  <a:alpha val="27000"/>
                </a:srgbClr>
              </a:gs>
              <a:gs pos="90000">
                <a:srgbClr val="FFFFFF">
                  <a:alpha val="0"/>
                </a:srgbClr>
              </a:gs>
            </a:gsLst>
            <a:lin ang="5760000" scaled="0"/>
            <a:tileRect/>
          </a:gradFill>
          <a:ln w="50800" cap="sq" cmpd="dbl" algn="ctr">
            <a:no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solidFill>
                  <a:srgbClr val="06377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985961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Gray">
    <p:spTree>
      <p:nvGrpSpPr>
        <p:cNvPr id="1" name=""/>
        <p:cNvGrpSpPr/>
        <p:nvPr/>
      </p:nvGrpSpPr>
      <p:grpSpPr>
        <a:xfrm>
          <a:off x="0" y="0"/>
          <a:ext cx="0" cy="0"/>
          <a:chOff x="0" y="0"/>
          <a:chExt cx="0" cy="0"/>
        </a:xfrm>
      </p:grpSpPr>
      <p:pic>
        <p:nvPicPr>
          <p:cNvPr id="17" name="Picture 16" descr="A group of people looking at a paper&#10;&#10;Description automatically generated with medium confidence">
            <a:extLst>
              <a:ext uri="{FF2B5EF4-FFF2-40B4-BE49-F238E27FC236}">
                <a16:creationId xmlns:a16="http://schemas.microsoft.com/office/drawing/2014/main" id="{0143B107-3F3A-B71D-AD72-C70408739150}"/>
              </a:ext>
            </a:extLst>
          </p:cNvPr>
          <p:cNvPicPr>
            <a:picLocks noChangeAspect="1"/>
          </p:cNvPicPr>
          <p:nvPr userDrawn="1"/>
        </p:nvPicPr>
        <p:blipFill>
          <a:blip r:embed="rId2">
            <a:alphaModFix amt="50000"/>
          </a:blip>
          <a:stretch>
            <a:fillRect/>
          </a:stretch>
        </p:blipFill>
        <p:spPr>
          <a:xfrm>
            <a:off x="-334982" y="0"/>
            <a:ext cx="12861961" cy="7231322"/>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20" name="Text Placeholder 19">
            <a:extLst>
              <a:ext uri="{FF2B5EF4-FFF2-40B4-BE49-F238E27FC236}">
                <a16:creationId xmlns:a16="http://schemas.microsoft.com/office/drawing/2014/main" id="{EEA0850C-C781-0586-0C13-C90841B89497}"/>
              </a:ext>
            </a:extLst>
          </p:cNvPr>
          <p:cNvSpPr>
            <a:spLocks noGrp="1"/>
          </p:cNvSpPr>
          <p:nvPr>
            <p:ph type="body" sz="quarter" idx="11" hasCustomPrompt="1"/>
          </p:nvPr>
        </p:nvSpPr>
        <p:spPr>
          <a:xfrm>
            <a:off x="3701014" y="3130826"/>
            <a:ext cx="4789971" cy="1162878"/>
          </a:xfrm>
          <a:prstGeom prst="rect">
            <a:avLst/>
          </a:prstGeom>
        </p:spPr>
        <p:txBody>
          <a:bodyPr/>
          <a:lstStyle>
            <a:lvl1pPr marL="0" indent="0" algn="ctr">
              <a:buNone/>
              <a:defRPr sz="4400" b="1">
                <a:solidFill>
                  <a:schemeClr val="bg1"/>
                </a:solidFill>
                <a:latin typeface="Gentona Book" pitchFamily="2" charset="77"/>
              </a:defRPr>
            </a:lvl1pPr>
          </a:lstStyle>
          <a:p>
            <a:pPr lvl="0"/>
            <a:r>
              <a:rPr lang="en-US"/>
              <a:t>Click to add title</a:t>
            </a:r>
          </a:p>
        </p:txBody>
      </p:sp>
    </p:spTree>
    <p:extLst>
      <p:ext uri="{BB962C8B-B14F-4D97-AF65-F5344CB8AC3E}">
        <p14:creationId xmlns:p14="http://schemas.microsoft.com/office/powerpoint/2010/main" val="19647777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solidFill>
                  <a:schemeClr val="tx2"/>
                </a:solidFill>
              </a:defRPr>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9" name="Rectangle 8"/>
          <p:cNvSpPr/>
          <p:nvPr/>
        </p:nvSpPr>
        <p:spPr>
          <a:xfrm>
            <a:off x="-12192" y="4663440"/>
            <a:ext cx="1950720" cy="713232"/>
          </a:xfrm>
          <a:prstGeom prst="rect">
            <a:avLst/>
          </a:prstGeom>
          <a:solidFill>
            <a:srgbClr val="99201C"/>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a:xfrm>
            <a:off x="8331200" y="6248403"/>
            <a:ext cx="3556000" cy="365125"/>
          </a:xfrm>
        </p:spPr>
        <p:txBody>
          <a:bodyPr rtlCol="0"/>
          <a:lstStyle/>
          <a:p>
            <a:fld id="{B4E288E9-ECF0-40D9-9468-6D153CFCF7CF}" type="datetime1">
              <a:rPr lang="en-US" smtClean="0"/>
              <a:pPr/>
              <a:t>3/17/26</a:t>
            </a:fld>
            <a:endParaRPr lang="en-US"/>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B18394EC-998F-4A75-A298-338FFE107B74}" type="slidenum">
              <a:rPr lang="en-US" smtClean="0"/>
              <a:pPr/>
              <a:t>‹#›</a:t>
            </a:fld>
            <a:endParaRPr lang="en-US"/>
          </a:p>
        </p:txBody>
      </p:sp>
      <p:sp>
        <p:nvSpPr>
          <p:cNvPr id="14" name="Footer Placeholder 13"/>
          <p:cNvSpPr>
            <a:spLocks noGrp="1"/>
          </p:cNvSpPr>
          <p:nvPr>
            <p:ph type="ftr" sz="quarter" idx="12"/>
          </p:nvPr>
        </p:nvSpPr>
        <p:spPr>
          <a:xfrm>
            <a:off x="4775200" y="6248209"/>
            <a:ext cx="3454400" cy="365125"/>
          </a:xfrm>
        </p:spPr>
        <p:txBody>
          <a:bodyPr rtlCol="0"/>
          <a:lstStyle/>
          <a:p>
            <a:endParaRPr lang="en-US"/>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a:t>Click icon to add picture</a:t>
            </a:r>
          </a:p>
        </p:txBody>
      </p:sp>
    </p:spTree>
    <p:extLst>
      <p:ext uri="{BB962C8B-B14F-4D97-AF65-F5344CB8AC3E}">
        <p14:creationId xmlns:p14="http://schemas.microsoft.com/office/powerpoint/2010/main" val="2738673419"/>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2036184-9221-423D-9022-C8C979EA7164}" type="datetime1">
              <a:rPr lang="en-US" smtClean="0"/>
              <a:pPr/>
              <a:t>3/17/26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8394EC-998F-4A75-A298-338FFE107B74}" type="slidenum">
              <a:rPr lang="en-US" smtClean="0"/>
              <a:pPr/>
              <a:t>‹#›</a:t>
            </a:fld>
            <a:endParaRPr lang="en-US"/>
          </a:p>
        </p:txBody>
      </p:sp>
    </p:spTree>
    <p:extLst>
      <p:ext uri="{BB962C8B-B14F-4D97-AF65-F5344CB8AC3E}">
        <p14:creationId xmlns:p14="http://schemas.microsoft.com/office/powerpoint/2010/main" val="26921254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a:alphaModFix amt="0"/>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3"/>
            <a:ext cx="27432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737600" y="6248405"/>
            <a:ext cx="2946400" cy="365125"/>
          </a:xfrm>
        </p:spPr>
        <p:txBody>
          <a:bodyPr/>
          <a:lstStyle/>
          <a:p>
            <a:fld id="{56F6ED25-2F79-4FFC-8464-B7926D0A876F}" type="datetime1">
              <a:rPr lang="en-US" smtClean="0"/>
              <a:pPr/>
              <a:t>3/17/26</a:t>
            </a:fld>
            <a:endParaRPr lang="en-US"/>
          </a:p>
        </p:txBody>
      </p:sp>
      <p:sp>
        <p:nvSpPr>
          <p:cNvPr id="5" name="Footer Placeholder 4"/>
          <p:cNvSpPr>
            <a:spLocks noGrp="1"/>
          </p:cNvSpPr>
          <p:nvPr>
            <p:ph type="ftr" sz="quarter" idx="11"/>
          </p:nvPr>
        </p:nvSpPr>
        <p:spPr>
          <a:xfrm>
            <a:off x="609603" y="6248210"/>
            <a:ext cx="7431311" cy="365125"/>
          </a:xfrm>
        </p:spPr>
        <p:txBody>
          <a:bodyPr/>
          <a:lstStyle/>
          <a:p>
            <a:endParaRPr lang="en-US"/>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a:xfrm>
            <a:off x="8189384" y="0"/>
            <a:ext cx="304800" cy="533400"/>
          </a:xfrm>
          <a:prstGeom prst="rect">
            <a:avLst/>
          </a:prstGeom>
          <a:solidFill>
            <a:srgbClr val="99201C"/>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Slide Number Placeholder 5"/>
          <p:cNvSpPr>
            <a:spLocks noGrp="1"/>
          </p:cNvSpPr>
          <p:nvPr>
            <p:ph type="sldNum" sz="quarter" idx="12"/>
          </p:nvPr>
        </p:nvSpPr>
        <p:spPr>
          <a:xfrm rot="5400000">
            <a:off x="8075084" y="103716"/>
            <a:ext cx="533400" cy="325968"/>
          </a:xfrm>
        </p:spPr>
        <p:txBody>
          <a:bodyPr/>
          <a:lstStyle/>
          <a:p>
            <a:fld id="{B18394EC-998F-4A75-A298-338FFE107B74}" type="slidenum">
              <a:rPr lang="en-US" smtClean="0"/>
              <a:pPr/>
              <a:t>‹#›</a:t>
            </a:fld>
            <a:endParaRPr lang="en-US"/>
          </a:p>
        </p:txBody>
      </p:sp>
    </p:spTree>
    <p:extLst>
      <p:ext uri="{BB962C8B-B14F-4D97-AF65-F5344CB8AC3E}">
        <p14:creationId xmlns:p14="http://schemas.microsoft.com/office/powerpoint/2010/main" val="2534535010"/>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Gray">
    <p:spTree>
      <p:nvGrpSpPr>
        <p:cNvPr id="1" name=""/>
        <p:cNvGrpSpPr/>
        <p:nvPr/>
      </p:nvGrpSpPr>
      <p:grpSpPr>
        <a:xfrm>
          <a:off x="0" y="0"/>
          <a:ext cx="0" cy="0"/>
          <a:chOff x="0" y="0"/>
          <a:chExt cx="0" cy="0"/>
        </a:xfrm>
      </p:grpSpPr>
      <p:pic>
        <p:nvPicPr>
          <p:cNvPr id="17" name="Picture 16" descr="A person writing on a piece of paper&#10;&#10;Description automatically generated with low confidence">
            <a:extLst>
              <a:ext uri="{FF2B5EF4-FFF2-40B4-BE49-F238E27FC236}">
                <a16:creationId xmlns:a16="http://schemas.microsoft.com/office/drawing/2014/main" id="{6007C0F2-3935-D898-A238-A2A00F73F1D2}"/>
              </a:ext>
            </a:extLst>
          </p:cNvPr>
          <p:cNvPicPr>
            <a:picLocks noChangeAspect="1"/>
          </p:cNvPicPr>
          <p:nvPr userDrawn="1"/>
        </p:nvPicPr>
        <p:blipFill>
          <a:blip r:embed="rId2">
            <a:alphaModFix amt="50000"/>
          </a:blip>
          <a:stretch>
            <a:fillRect/>
          </a:stretch>
        </p:blipFill>
        <p:spPr>
          <a:xfrm>
            <a:off x="-224485" y="0"/>
            <a:ext cx="12888620" cy="7246311"/>
          </a:xfrm>
          <a:prstGeom prst="rect">
            <a:avLst/>
          </a:prstGeom>
        </p:spPr>
      </p:pic>
      <p:sp>
        <p:nvSpPr>
          <p:cNvPr id="12" name="Text Placeholder 19">
            <a:extLst>
              <a:ext uri="{FF2B5EF4-FFF2-40B4-BE49-F238E27FC236}">
                <a16:creationId xmlns:a16="http://schemas.microsoft.com/office/drawing/2014/main" id="{AB0FDAA3-55CC-D743-72FD-3DEF7D121659}"/>
              </a:ext>
            </a:extLst>
          </p:cNvPr>
          <p:cNvSpPr>
            <a:spLocks noGrp="1"/>
          </p:cNvSpPr>
          <p:nvPr>
            <p:ph type="body" sz="quarter" idx="11" hasCustomPrompt="1"/>
          </p:nvPr>
        </p:nvSpPr>
        <p:spPr>
          <a:xfrm>
            <a:off x="3701014" y="3130826"/>
            <a:ext cx="4789971" cy="1162878"/>
          </a:xfrm>
          <a:prstGeom prst="rect">
            <a:avLst/>
          </a:prstGeom>
        </p:spPr>
        <p:txBody>
          <a:bodyPr/>
          <a:lstStyle>
            <a:lvl1pPr marL="0" indent="0" algn="ctr">
              <a:buNone/>
              <a:defRPr sz="4400" b="1">
                <a:solidFill>
                  <a:schemeClr val="bg1"/>
                </a:solidFill>
                <a:latin typeface="Gentona Book" pitchFamily="2" charset="77"/>
              </a:defRPr>
            </a:lvl1pPr>
          </a:lstStyle>
          <a:p>
            <a:pPr lvl="0"/>
            <a:r>
              <a:rPr lang="en-US"/>
              <a:t>Click to add title</a:t>
            </a:r>
          </a:p>
        </p:txBody>
      </p:sp>
      <p:pic>
        <p:nvPicPr>
          <p:cNvPr id="13" name="Picture 12" descr="Text&#10;&#10;Description automatically generated with medium confidence">
            <a:extLst>
              <a:ext uri="{FF2B5EF4-FFF2-40B4-BE49-F238E27FC236}">
                <a16:creationId xmlns:a16="http://schemas.microsoft.com/office/drawing/2014/main" id="{730428DA-6E06-994E-7E23-3542B6989447}"/>
              </a:ext>
            </a:extLst>
          </p:cNvPr>
          <p:cNvPicPr>
            <a:picLocks noChangeAspect="1"/>
          </p:cNvPicPr>
          <p:nvPr userDrawn="1"/>
        </p:nvPicPr>
        <p:blipFill>
          <a:blip r:embed="rId3"/>
          <a:stretch>
            <a:fillRect/>
          </a:stretch>
        </p:blipFill>
        <p:spPr>
          <a:xfrm>
            <a:off x="221973" y="6485185"/>
            <a:ext cx="2269445" cy="471465"/>
          </a:xfrm>
          <a:prstGeom prst="rect">
            <a:avLst/>
          </a:prstGeom>
        </p:spPr>
      </p:pic>
    </p:spTree>
    <p:extLst>
      <p:ext uri="{BB962C8B-B14F-4D97-AF65-F5344CB8AC3E}">
        <p14:creationId xmlns:p14="http://schemas.microsoft.com/office/powerpoint/2010/main" val="111874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Gray">
    <p:spTree>
      <p:nvGrpSpPr>
        <p:cNvPr id="1" name=""/>
        <p:cNvGrpSpPr/>
        <p:nvPr/>
      </p:nvGrpSpPr>
      <p:grpSpPr>
        <a:xfrm>
          <a:off x="0" y="0"/>
          <a:ext cx="0" cy="0"/>
          <a:chOff x="0" y="0"/>
          <a:chExt cx="0" cy="0"/>
        </a:xfrm>
      </p:grpSpPr>
      <p:pic>
        <p:nvPicPr>
          <p:cNvPr id="12" name="Picture 11" descr="A group of people sitting at a table looking at a computer&#10;&#10;Description automatically generated with low confidence">
            <a:extLst>
              <a:ext uri="{FF2B5EF4-FFF2-40B4-BE49-F238E27FC236}">
                <a16:creationId xmlns:a16="http://schemas.microsoft.com/office/drawing/2014/main" id="{F8635A5D-F284-E801-48A7-8FBF94DC6334}"/>
              </a:ext>
            </a:extLst>
          </p:cNvPr>
          <p:cNvPicPr>
            <a:picLocks noChangeAspect="1"/>
          </p:cNvPicPr>
          <p:nvPr userDrawn="1"/>
        </p:nvPicPr>
        <p:blipFill>
          <a:blip r:embed="rId2">
            <a:alphaModFix amt="50000"/>
          </a:blip>
          <a:stretch>
            <a:fillRect/>
          </a:stretch>
        </p:blipFill>
        <p:spPr>
          <a:xfrm>
            <a:off x="-389802" y="-147048"/>
            <a:ext cx="12721045" cy="7152095"/>
          </a:xfrm>
          <a:prstGeom prst="rect">
            <a:avLst/>
          </a:prstGeom>
        </p:spPr>
      </p:pic>
      <p:sp>
        <p:nvSpPr>
          <p:cNvPr id="15" name="Text Placeholder 19">
            <a:extLst>
              <a:ext uri="{FF2B5EF4-FFF2-40B4-BE49-F238E27FC236}">
                <a16:creationId xmlns:a16="http://schemas.microsoft.com/office/drawing/2014/main" id="{01011986-62C2-1275-087E-D16E08EC5C5E}"/>
              </a:ext>
            </a:extLst>
          </p:cNvPr>
          <p:cNvSpPr>
            <a:spLocks noGrp="1"/>
          </p:cNvSpPr>
          <p:nvPr>
            <p:ph type="body" sz="quarter" idx="11" hasCustomPrompt="1"/>
          </p:nvPr>
        </p:nvSpPr>
        <p:spPr>
          <a:xfrm>
            <a:off x="3701014" y="3130826"/>
            <a:ext cx="4789971" cy="1162878"/>
          </a:xfrm>
          <a:prstGeom prst="rect">
            <a:avLst/>
          </a:prstGeom>
        </p:spPr>
        <p:txBody>
          <a:bodyPr/>
          <a:lstStyle>
            <a:lvl1pPr marL="0" indent="0" algn="ctr">
              <a:buNone/>
              <a:defRPr sz="4400" b="1">
                <a:solidFill>
                  <a:schemeClr val="bg1"/>
                </a:solidFill>
                <a:latin typeface="Gentona Book" pitchFamily="2" charset="77"/>
              </a:defRPr>
            </a:lvl1pPr>
          </a:lstStyle>
          <a:p>
            <a:pPr lvl="0"/>
            <a:r>
              <a:rPr lang="en-US"/>
              <a:t>Click to add title</a:t>
            </a:r>
          </a:p>
        </p:txBody>
      </p:sp>
      <p:pic>
        <p:nvPicPr>
          <p:cNvPr id="17" name="Picture 16" descr="Text&#10;&#10;Description automatically generated with medium confidence">
            <a:extLst>
              <a:ext uri="{FF2B5EF4-FFF2-40B4-BE49-F238E27FC236}">
                <a16:creationId xmlns:a16="http://schemas.microsoft.com/office/drawing/2014/main" id="{7F9FD6F0-5271-8C8C-6A4C-EBAC9A130661}"/>
              </a:ext>
            </a:extLst>
          </p:cNvPr>
          <p:cNvPicPr>
            <a:picLocks noChangeAspect="1"/>
          </p:cNvPicPr>
          <p:nvPr userDrawn="1"/>
        </p:nvPicPr>
        <p:blipFill>
          <a:blip r:embed="rId3"/>
          <a:stretch>
            <a:fillRect/>
          </a:stretch>
        </p:blipFill>
        <p:spPr>
          <a:xfrm>
            <a:off x="69573" y="6332785"/>
            <a:ext cx="2269445" cy="471465"/>
          </a:xfrm>
          <a:prstGeom prst="rect">
            <a:avLst/>
          </a:prstGeom>
        </p:spPr>
      </p:pic>
    </p:spTree>
    <p:extLst>
      <p:ext uri="{BB962C8B-B14F-4D97-AF65-F5344CB8AC3E}">
        <p14:creationId xmlns:p14="http://schemas.microsoft.com/office/powerpoint/2010/main" val="2737521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2.xml"/><Relationship Id="rId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34" Type="http://schemas.openxmlformats.org/officeDocument/2006/relationships/slideLayout" Target="../slideLayouts/slideLayout61.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theme" Target="../theme/theme3.xml"/><Relationship Id="rId8"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43.jpe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4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4E4E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490420"/>
      </p:ext>
    </p:extLst>
  </p:cSld>
  <p:clrMap bg1="lt1" tx1="dk1" bg2="lt2" tx2="dk2" accent1="accent1" accent2="accent2" accent3="accent3" accent4="accent4" accent5="accent5" accent6="accent6" hlink="hlink" folHlink="folHlink"/>
  <p:sldLayoutIdLst>
    <p:sldLayoutId id="2147483698" r:id="rId1"/>
    <p:sldLayoutId id="2147483723" r:id="rId2"/>
    <p:sldLayoutId id="2147483746" r:id="rId3"/>
    <p:sldLayoutId id="2147483724" r:id="rId4"/>
    <p:sldLayoutId id="2147483725" r:id="rId5"/>
    <p:sldLayoutId id="2147483734" r:id="rId6"/>
    <p:sldLayoutId id="2147483737" r:id="rId7"/>
    <p:sldLayoutId id="2147483739" r:id="rId8"/>
    <p:sldLayoutId id="2147483736" r:id="rId9"/>
    <p:sldLayoutId id="2147483738" r:id="rId10"/>
    <p:sldLayoutId id="2147483741" r:id="rId11"/>
    <p:sldLayoutId id="2147483735" r:id="rId12"/>
    <p:sldLayoutId id="2147483712" r:id="rId13"/>
    <p:sldLayoutId id="2147483710" r:id="rId14"/>
    <p:sldLayoutId id="2147483744" r:id="rId15"/>
    <p:sldLayoutId id="2147483706" r:id="rId16"/>
    <p:sldLayoutId id="2147483707" r:id="rId17"/>
    <p:sldLayoutId id="2147483708" r:id="rId18"/>
    <p:sldLayoutId id="2147483713" r:id="rId19"/>
    <p:sldLayoutId id="2147483715" r:id="rId20"/>
    <p:sldLayoutId id="2147483740" r:id="rId21"/>
    <p:sldLayoutId id="2147483742" r:id="rId22"/>
    <p:sldLayoutId id="2147483743"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A4821C-4674-2CAC-FF2F-09C1DED165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EB25C0-F5B0-1F23-3C33-EE40CACD7B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325DF0-2F86-F306-C42A-78C6EE622E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9A099E-6C36-A644-8291-D5730EFDDBDA}" type="datetimeFigureOut">
              <a:rPr lang="en-US" smtClean="0"/>
              <a:t>3/17/26</a:t>
            </a:fld>
            <a:endParaRPr lang="en-US"/>
          </a:p>
        </p:txBody>
      </p:sp>
      <p:sp>
        <p:nvSpPr>
          <p:cNvPr id="5" name="Footer Placeholder 4">
            <a:extLst>
              <a:ext uri="{FF2B5EF4-FFF2-40B4-BE49-F238E27FC236}">
                <a16:creationId xmlns:a16="http://schemas.microsoft.com/office/drawing/2014/main" id="{EE95680B-4852-79DC-1C09-8F75150F2C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D1AF84-BC3B-D96D-636E-39796605B6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82B07-AA10-C440-BC38-1CF47E89C733}" type="slidenum">
              <a:rPr lang="en-US" smtClean="0"/>
              <a:t>‹#›</a:t>
            </a:fld>
            <a:endParaRPr lang="en-US"/>
          </a:p>
        </p:txBody>
      </p:sp>
    </p:spTree>
    <p:extLst>
      <p:ext uri="{BB962C8B-B14F-4D97-AF65-F5344CB8AC3E}">
        <p14:creationId xmlns:p14="http://schemas.microsoft.com/office/powerpoint/2010/main" val="757877788"/>
      </p:ext>
    </p:extLst>
  </p:cSld>
  <p:clrMap bg1="lt1" tx1="dk1" bg2="lt2" tx2="dk2" accent1="accent1" accent2="accent2" accent3="accent3" accent4="accent4" accent5="accent5" accent6="accent6" hlink="hlink" folHlink="folHlink"/>
  <p:sldLayoutIdLst>
    <p:sldLayoutId id="2147483730" r:id="rId1"/>
    <p:sldLayoutId id="2147483727" r:id="rId2"/>
    <p:sldLayoutId id="2147483728" r:id="rId3"/>
    <p:sldLayoutId id="214748373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0" y="182880"/>
            <a:ext cx="12192000" cy="731600"/>
          </a:xfrm>
          <a:prstGeom prst="rect">
            <a:avLst/>
          </a:prstGeom>
          <a:noFill/>
          <a:ln>
            <a:noFill/>
          </a:ln>
        </p:spPr>
        <p:txBody>
          <a:bodyPr spcFirstLastPara="1" wrap="square" lIns="182875" tIns="91425" rIns="182875" bIns="91425" anchor="ctr" anchorCtr="0">
            <a:noAutofit/>
          </a:bodyPr>
          <a:lstStyle>
            <a:lvl1pPr marL="0" marR="0" lvl="0" indent="0" algn="l" rtl="0">
              <a:lnSpc>
                <a:spcPct val="100000"/>
              </a:lnSpc>
              <a:spcBef>
                <a:spcPts val="0"/>
              </a:spcBef>
              <a:spcAft>
                <a:spcPts val="0"/>
              </a:spcAft>
              <a:buClr>
                <a:schemeClr val="dk1"/>
              </a:buClr>
              <a:buSzPts val="3000"/>
              <a:buFont typeface="Calibri"/>
              <a:buNone/>
              <a:defRPr sz="3000">
                <a:solidFill>
                  <a:schemeClr val="dk1"/>
                </a:solidFill>
                <a:latin typeface="Calibri"/>
                <a:ea typeface="Calibri"/>
                <a:cs typeface="Calibri"/>
                <a:sym typeface="Calibri"/>
              </a:defRPr>
            </a:lvl1pPr>
            <a:lvl2pPr lvl="1" rtl="0">
              <a:spcBef>
                <a:spcPts val="0"/>
              </a:spcBef>
              <a:spcAft>
                <a:spcPts val="0"/>
              </a:spcAft>
              <a:buClr>
                <a:schemeClr val="dk1"/>
              </a:buClr>
              <a:buSzPts val="2800"/>
              <a:buNone/>
              <a:defRPr sz="2800">
                <a:solidFill>
                  <a:schemeClr val="dk1"/>
                </a:solidFill>
                <a:highlight>
                  <a:schemeClr val="dk1"/>
                </a:highlight>
              </a:defRPr>
            </a:lvl2pPr>
            <a:lvl3pPr lvl="2" rtl="0">
              <a:spcBef>
                <a:spcPts val="0"/>
              </a:spcBef>
              <a:spcAft>
                <a:spcPts val="0"/>
              </a:spcAft>
              <a:buClr>
                <a:schemeClr val="dk1"/>
              </a:buClr>
              <a:buSzPts val="2800"/>
              <a:buNone/>
              <a:defRPr sz="2800">
                <a:solidFill>
                  <a:schemeClr val="dk1"/>
                </a:solidFill>
                <a:highlight>
                  <a:schemeClr val="dk1"/>
                </a:highlight>
              </a:defRPr>
            </a:lvl3pPr>
            <a:lvl4pPr lvl="3" rtl="0">
              <a:spcBef>
                <a:spcPts val="0"/>
              </a:spcBef>
              <a:spcAft>
                <a:spcPts val="0"/>
              </a:spcAft>
              <a:buClr>
                <a:schemeClr val="dk1"/>
              </a:buClr>
              <a:buSzPts val="2800"/>
              <a:buNone/>
              <a:defRPr sz="2800">
                <a:solidFill>
                  <a:schemeClr val="dk1"/>
                </a:solidFill>
                <a:highlight>
                  <a:schemeClr val="dk1"/>
                </a:highlight>
              </a:defRPr>
            </a:lvl4pPr>
            <a:lvl5pPr lvl="4" rtl="0">
              <a:spcBef>
                <a:spcPts val="0"/>
              </a:spcBef>
              <a:spcAft>
                <a:spcPts val="0"/>
              </a:spcAft>
              <a:buClr>
                <a:schemeClr val="dk1"/>
              </a:buClr>
              <a:buSzPts val="2800"/>
              <a:buNone/>
              <a:defRPr sz="2800">
                <a:solidFill>
                  <a:schemeClr val="dk1"/>
                </a:solidFill>
                <a:highlight>
                  <a:schemeClr val="dk1"/>
                </a:highlight>
              </a:defRPr>
            </a:lvl5pPr>
            <a:lvl6pPr lvl="5" rtl="0">
              <a:spcBef>
                <a:spcPts val="0"/>
              </a:spcBef>
              <a:spcAft>
                <a:spcPts val="0"/>
              </a:spcAft>
              <a:buClr>
                <a:schemeClr val="dk1"/>
              </a:buClr>
              <a:buSzPts val="2800"/>
              <a:buNone/>
              <a:defRPr sz="2800">
                <a:solidFill>
                  <a:schemeClr val="dk1"/>
                </a:solidFill>
                <a:highlight>
                  <a:schemeClr val="dk1"/>
                </a:highlight>
              </a:defRPr>
            </a:lvl6pPr>
            <a:lvl7pPr lvl="6" rtl="0">
              <a:spcBef>
                <a:spcPts val="0"/>
              </a:spcBef>
              <a:spcAft>
                <a:spcPts val="0"/>
              </a:spcAft>
              <a:buClr>
                <a:schemeClr val="dk1"/>
              </a:buClr>
              <a:buSzPts val="2800"/>
              <a:buNone/>
              <a:defRPr sz="2800">
                <a:solidFill>
                  <a:schemeClr val="dk1"/>
                </a:solidFill>
                <a:highlight>
                  <a:schemeClr val="dk1"/>
                </a:highlight>
              </a:defRPr>
            </a:lvl7pPr>
            <a:lvl8pPr lvl="7" rtl="0">
              <a:spcBef>
                <a:spcPts val="0"/>
              </a:spcBef>
              <a:spcAft>
                <a:spcPts val="0"/>
              </a:spcAft>
              <a:buClr>
                <a:schemeClr val="dk1"/>
              </a:buClr>
              <a:buSzPts val="2800"/>
              <a:buNone/>
              <a:defRPr sz="2800">
                <a:solidFill>
                  <a:schemeClr val="dk1"/>
                </a:solidFill>
                <a:highlight>
                  <a:schemeClr val="dk1"/>
                </a:highlight>
              </a:defRPr>
            </a:lvl8pPr>
            <a:lvl9pPr lvl="8" rtl="0">
              <a:spcBef>
                <a:spcPts val="0"/>
              </a:spcBef>
              <a:spcAft>
                <a:spcPts val="0"/>
              </a:spcAft>
              <a:buClr>
                <a:schemeClr val="dk1"/>
              </a:buClr>
              <a:buSzPts val="2800"/>
              <a:buNone/>
              <a:defRPr sz="2800">
                <a:solidFill>
                  <a:schemeClr val="dk1"/>
                </a:solidFill>
                <a:highlight>
                  <a:schemeClr val="dk1"/>
                </a:highlight>
              </a:defRPr>
            </a:lvl9pPr>
          </a:lstStyle>
          <a:p>
            <a:endParaRPr/>
          </a:p>
        </p:txBody>
      </p:sp>
      <p:sp>
        <p:nvSpPr>
          <p:cNvPr id="7" name="Google Shape;7;p1"/>
          <p:cNvSpPr txBox="1">
            <a:spLocks noGrp="1"/>
          </p:cNvSpPr>
          <p:nvPr>
            <p:ph type="body" idx="1"/>
          </p:nvPr>
        </p:nvSpPr>
        <p:spPr>
          <a:xfrm>
            <a:off x="0" y="975360"/>
            <a:ext cx="12192000" cy="4876800"/>
          </a:xfrm>
          <a:prstGeom prst="rect">
            <a:avLst/>
          </a:prstGeom>
          <a:noFill/>
          <a:ln>
            <a:noFill/>
          </a:ln>
        </p:spPr>
        <p:txBody>
          <a:bodyPr spcFirstLastPara="1" wrap="square" lIns="182875" tIns="182875" rIns="182875" bIns="182875" anchor="t" anchorCtr="0">
            <a:noAutofit/>
          </a:bodyPr>
          <a:lstStyle>
            <a:lvl1pPr marL="457200" lvl="0" indent="-361950">
              <a:lnSpc>
                <a:spcPct val="115000"/>
              </a:lnSpc>
              <a:spcBef>
                <a:spcPts val="0"/>
              </a:spcBef>
              <a:spcAft>
                <a:spcPts val="0"/>
              </a:spcAft>
              <a:buClr>
                <a:schemeClr val="dk1"/>
              </a:buClr>
              <a:buSzPts val="2100"/>
              <a:buFont typeface="Calibri"/>
              <a:buChar char="●"/>
              <a:defRPr sz="2100">
                <a:solidFill>
                  <a:schemeClr val="dk1"/>
                </a:solidFill>
                <a:latin typeface="Calibri"/>
                <a:ea typeface="Calibri"/>
                <a:cs typeface="Calibri"/>
                <a:sym typeface="Calibri"/>
              </a:defRPr>
            </a:lvl1pPr>
            <a:lvl2pPr marL="914400" lvl="1"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2pPr>
            <a:lvl3pPr marL="1371600" lvl="2"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3pPr>
            <a:lvl4pPr marL="1828800" lvl="3"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4pPr>
            <a:lvl5pPr marL="2286000" lvl="4"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5pPr>
            <a:lvl6pPr marL="2743200" lvl="5"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6pPr>
            <a:lvl7pPr marL="3200400" lvl="6"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7pPr>
            <a:lvl8pPr marL="3657600" lvl="7"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8pPr>
            <a:lvl9pPr marL="4114800" lvl="8"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18387758"/>
      </p:ext>
    </p:extLst>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 id="2147483773" r:id="rId26"/>
    <p:sldLayoutId id="2147483774" r:id="rId27"/>
    <p:sldLayoutId id="2147483775" r:id="rId28"/>
    <p:sldLayoutId id="2147483776" r:id="rId29"/>
    <p:sldLayoutId id="2147483777" r:id="rId30"/>
    <p:sldLayoutId id="2147483778" r:id="rId31"/>
    <p:sldLayoutId id="2147483779" r:id="rId32"/>
    <p:sldLayoutId id="2147483780" r:id="rId33"/>
    <p:sldLayoutId id="2147483781"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3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E46962"/>
          </p15:clr>
        </p15:guide>
        <p15:guide id="2" pos="3840">
          <p15:clr>
            <a:srgbClr val="E46962"/>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a:t>Click to edit Master title style</a:t>
            </a:r>
          </a:p>
        </p:txBody>
      </p:sp>
      <p:sp>
        <p:nvSpPr>
          <p:cNvPr id="14" name="Date Placeholder 13"/>
          <p:cNvSpPr>
            <a:spLocks noGrp="1"/>
          </p:cNvSpPr>
          <p:nvPr>
            <p:ph type="dt" sz="half" idx="2"/>
          </p:nvPr>
        </p:nvSpPr>
        <p:spPr>
          <a:xfrm>
            <a:off x="8128000" y="6248403"/>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F9E85334-B255-4C47-ABD0-4DDE11A6CA9E}" type="datetime1">
              <a:rPr lang="en-US" smtClean="0"/>
              <a:pPr/>
              <a:t>3/17/26</a:t>
            </a:fld>
            <a:endParaRPr lang="en-US"/>
          </a:p>
        </p:txBody>
      </p:sp>
      <p:sp>
        <p:nvSpPr>
          <p:cNvPr id="3" name="Footer Placeholder 2"/>
          <p:cNvSpPr>
            <a:spLocks noGrp="1"/>
          </p:cNvSpPr>
          <p:nvPr>
            <p:ph type="ftr" sz="quarter" idx="3"/>
          </p:nvPr>
        </p:nvSpPr>
        <p:spPr>
          <a:xfrm>
            <a:off x="4876802" y="6248209"/>
            <a:ext cx="3164111"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280160"/>
            <a:ext cx="711200" cy="228600"/>
          </a:xfrm>
          <a:prstGeom prst="rect">
            <a:avLst/>
          </a:prstGeom>
          <a:solidFill>
            <a:srgbClr val="99201C"/>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787400" y="1280160"/>
            <a:ext cx="11404600" cy="228600"/>
          </a:xfrm>
          <a:prstGeom prst="rect">
            <a:avLst/>
          </a:prstGeom>
          <a:solidFill>
            <a:srgbClr val="06377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18394EC-998F-4A75-A298-338FFE107B74}" type="slidenum">
              <a:rPr lang="en-US" smtClean="0"/>
              <a:pPr/>
              <a:t>‹#›</a:t>
            </a:fld>
            <a:endParaRPr lang="en-US"/>
          </a:p>
        </p:txBody>
      </p:sp>
      <p:sp>
        <p:nvSpPr>
          <p:cNvPr id="2" name="Rectangle 1">
            <a:extLst>
              <a:ext uri="{FF2B5EF4-FFF2-40B4-BE49-F238E27FC236}">
                <a16:creationId xmlns:a16="http://schemas.microsoft.com/office/drawing/2014/main" id="{436A838D-1719-835B-D52D-F50619225F06}"/>
              </a:ext>
            </a:extLst>
          </p:cNvPr>
          <p:cNvSpPr/>
          <p:nvPr userDrawn="1"/>
        </p:nvSpPr>
        <p:spPr>
          <a:xfrm>
            <a:off x="0" y="5904411"/>
            <a:ext cx="4789715" cy="9535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pic>
        <p:nvPicPr>
          <p:cNvPr id="5" name="Picture 4">
            <a:extLst>
              <a:ext uri="{FF2B5EF4-FFF2-40B4-BE49-F238E27FC236}">
                <a16:creationId xmlns:a16="http://schemas.microsoft.com/office/drawing/2014/main" id="{679508EB-39F6-7287-3267-21F4DBB794C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150248"/>
            <a:ext cx="3892731" cy="708761"/>
          </a:xfrm>
          <a:prstGeom prst="rect">
            <a:avLst/>
          </a:prstGeom>
        </p:spPr>
      </p:pic>
    </p:spTree>
    <p:extLst>
      <p:ext uri="{BB962C8B-B14F-4D97-AF65-F5344CB8AC3E}">
        <p14:creationId xmlns:p14="http://schemas.microsoft.com/office/powerpoint/2010/main" val="81764652"/>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mailto:astevens@exceptionalchildren.or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3" Type="http://schemas.openxmlformats.org/officeDocument/2006/relationships/hyperlink" Target="https://exceptionalchildren.org/membership/individual-membership/become-a-member/current-rates?srsltid=AfmBOoqzMzHdo9XJ8-aVp1PAuzoCcjz57SaZqRNBl95zL7a1fFyfb6BP" TargetMode="External"/><Relationship Id="rId2" Type="http://schemas.openxmlformats.org/officeDocument/2006/relationships/notesSlide" Target="../notesSlides/notesSlide16.xml"/><Relationship Id="rId1" Type="http://schemas.openxmlformats.org/officeDocument/2006/relationships/slideLayout" Target="../slideLayouts/slideLayout66.xml"/><Relationship Id="rId6" Type="http://schemas.openxmlformats.org/officeDocument/2006/relationships/image" Target="../media/image58.png"/><Relationship Id="rId5" Type="http://schemas.openxmlformats.org/officeDocument/2006/relationships/hyperlink" Target="https://cecconvention.org/program-and-schedule/workshops" TargetMode="External"/><Relationship Id="rId4" Type="http://schemas.openxmlformats.org/officeDocument/2006/relationships/hyperlink" Target="https://cecconvention.org/registration-and-rates/in-perso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community.exceptionalchildren.org/communities/community-home?communitykey=f7c9935b-6e1e-45c1-b1dc-01879ff57ae0" TargetMode="External"/><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hyperlink" Target="https://exceptionalchildren.org/paraeducators" TargetMode="External"/><Relationship Id="rId2" Type="http://schemas.openxmlformats.org/officeDocument/2006/relationships/notesSlide" Target="../notesSlides/notesSlide17.xml"/><Relationship Id="rId1" Type="http://schemas.openxmlformats.org/officeDocument/2006/relationships/slideLayout" Target="../slideLayouts/slideLayout63.xml"/><Relationship Id="rId6" Type="http://schemas.openxmlformats.org/officeDocument/2006/relationships/hyperlink" Target="https://learn.exceptionalchildren.org/p/supportingparascoll?_gl=1*11j3hx7*_gcl_au*MzM0MTAyOTgwLjE3Njk2MTM0NTMuMzA3NTEwOTAwLjE3NzAzMjY3NjUuMTc3MDMyNzI4NQ..*_ga*NDM2Mjc3MzY2LjE3Njk2MTM0NTM.*_ga_L4ZFTNESGT*czE3NzAzODYzOTAkbzE0JGcwJHQxNzcwMzg2MzkwJGo2MCRsMCRoMCRkT051bF9Hd2g5aU1XRjZ2aU9Oc0V0R0p6SF9hakFkRGpIQQ..*_ga_Y45Y2NWG3S*czE3NzAzODYzOTAkbzE0JGcwJHQxNzcwMzg2MzkwJGo2MCRsMCRoMCRkQzBDdFJuN3ptVU1CdW1WMUNSZnVDVEtWTjBXaVRoSHo2QQ.." TargetMode="External"/><Relationship Id="rId5" Type="http://schemas.openxmlformats.org/officeDocument/2006/relationships/hyperlink" Target="https://learn.exceptionalchildren.org/products/effective-high-leverage-practices-for-paraeducators" TargetMode="External"/><Relationship Id="rId4" Type="http://schemas.openxmlformats.org/officeDocument/2006/relationships/hyperlink" Target="https://exceptionalchildren.org/standards/core-competencies-special-education-paraeducator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mailto:heather.perry@gorhamschools.or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2" Type="http://schemas.openxmlformats.org/officeDocument/2006/relationships/image" Target="../media/image61.sv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sv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64.sv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65.sv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aberner@air.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B3657-3256-9EC7-8078-7CBB646A8C7B}"/>
              </a:ext>
            </a:extLst>
          </p:cNvPr>
          <p:cNvSpPr>
            <a:spLocks noGrp="1"/>
          </p:cNvSpPr>
          <p:nvPr>
            <p:ph type="title"/>
          </p:nvPr>
        </p:nvSpPr>
        <p:spPr>
          <a:xfrm>
            <a:off x="433388" y="1297778"/>
            <a:ext cx="11219818" cy="2424463"/>
          </a:xfrm>
        </p:spPr>
        <p:txBody>
          <a:bodyPr lIns="91440" tIns="45720" rIns="91440" bIns="45720" anchor="b" anchorCtr="0">
            <a:noAutofit/>
          </a:bodyPr>
          <a:lstStyle/>
          <a:p>
            <a:pPr algn="ctr"/>
            <a:r>
              <a:rPr lang="en-US" sz="5400" b="1" dirty="0">
                <a:latin typeface="Gentona Book"/>
              </a:rPr>
              <a:t>Preparing Special Education Teachers Through Registered Teacher Apprenticeships</a:t>
            </a:r>
            <a:endParaRPr lang="en-US" sz="5400" dirty="0">
              <a:latin typeface="Gentona Book"/>
            </a:endParaRPr>
          </a:p>
        </p:txBody>
      </p:sp>
      <p:sp>
        <p:nvSpPr>
          <p:cNvPr id="3" name="Content Placeholder 2">
            <a:extLst>
              <a:ext uri="{FF2B5EF4-FFF2-40B4-BE49-F238E27FC236}">
                <a16:creationId xmlns:a16="http://schemas.microsoft.com/office/drawing/2014/main" id="{6C1B1BCE-349D-B14F-FD11-C2D7C7BF9231}"/>
              </a:ext>
            </a:extLst>
          </p:cNvPr>
          <p:cNvSpPr>
            <a:spLocks noGrp="1"/>
          </p:cNvSpPr>
          <p:nvPr>
            <p:ph sz="quarter" idx="10"/>
          </p:nvPr>
        </p:nvSpPr>
        <p:spPr>
          <a:xfrm>
            <a:off x="433388" y="4340646"/>
            <a:ext cx="11219636" cy="1486414"/>
          </a:xfrm>
        </p:spPr>
        <p:txBody>
          <a:bodyPr lIns="91440" tIns="45720" rIns="91440" bIns="45720" anchor="t"/>
          <a:lstStyle/>
          <a:p>
            <a:pPr algn="ctr">
              <a:buNone/>
            </a:pPr>
            <a:r>
              <a:rPr lang="en-US" sz="3200">
                <a:latin typeface="Gentona Book"/>
              </a:rPr>
              <a:t>An Affinity Group hosted by the CEEDAR Center</a:t>
            </a:r>
          </a:p>
          <a:p>
            <a:pPr marL="0" indent="0">
              <a:buNone/>
            </a:pPr>
            <a:endParaRPr lang="en-US"/>
          </a:p>
        </p:txBody>
      </p:sp>
      <p:cxnSp>
        <p:nvCxnSpPr>
          <p:cNvPr id="5" name="Straight Connector 4">
            <a:extLst>
              <a:ext uri="{FF2B5EF4-FFF2-40B4-BE49-F238E27FC236}">
                <a16:creationId xmlns:a16="http://schemas.microsoft.com/office/drawing/2014/main" id="{4CC1486F-1EBE-D32F-86AA-3532CCA08C22}"/>
              </a:ext>
              <a:ext uri="{C183D7F6-B498-43B3-948B-1728B52AA6E4}">
                <adec:decorative xmlns:adec="http://schemas.microsoft.com/office/drawing/2017/decorative" val="1"/>
              </a:ext>
            </a:extLst>
          </p:cNvPr>
          <p:cNvCxnSpPr/>
          <p:nvPr/>
        </p:nvCxnSpPr>
        <p:spPr>
          <a:xfrm>
            <a:off x="433388" y="4031443"/>
            <a:ext cx="11219636" cy="0"/>
          </a:xfrm>
          <a:prstGeom prst="line">
            <a:avLst/>
          </a:prstGeom>
          <a:ln w="76200">
            <a:solidFill>
              <a:srgbClr val="2995CF"/>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22737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E8325-8D90-33E0-8CE1-39EB65D2DC85}"/>
              </a:ext>
            </a:extLst>
          </p:cNvPr>
          <p:cNvSpPr>
            <a:spLocks noGrp="1"/>
          </p:cNvSpPr>
          <p:nvPr>
            <p:ph type="title"/>
          </p:nvPr>
        </p:nvSpPr>
        <p:spPr>
          <a:xfrm>
            <a:off x="139218" y="594159"/>
            <a:ext cx="11219818" cy="1325563"/>
          </a:xfrm>
        </p:spPr>
        <p:txBody>
          <a:bodyPr lIns="91440" tIns="45720" rIns="91440" bIns="45720" anchor="t">
            <a:normAutofit/>
          </a:bodyPr>
          <a:lstStyle/>
          <a:p>
            <a:r>
              <a:rPr lang="en-US" b="1">
                <a:latin typeface="Gentona Book"/>
              </a:rPr>
              <a:t>CEEDAR RTAP Affinity Group Purpose</a:t>
            </a:r>
            <a:endParaRPr lang="en-US" b="1"/>
          </a:p>
        </p:txBody>
      </p:sp>
      <p:sp>
        <p:nvSpPr>
          <p:cNvPr id="3" name="Content Placeholder 2">
            <a:extLst>
              <a:ext uri="{FF2B5EF4-FFF2-40B4-BE49-F238E27FC236}">
                <a16:creationId xmlns:a16="http://schemas.microsoft.com/office/drawing/2014/main" id="{533B3569-C4FD-2721-236B-106BFDD2DF30}"/>
              </a:ext>
            </a:extLst>
          </p:cNvPr>
          <p:cNvSpPr>
            <a:spLocks noGrp="1"/>
          </p:cNvSpPr>
          <p:nvPr>
            <p:ph sz="quarter" idx="10"/>
          </p:nvPr>
        </p:nvSpPr>
        <p:spPr>
          <a:xfrm>
            <a:off x="139218" y="1609257"/>
            <a:ext cx="6158550" cy="3639485"/>
          </a:xfrm>
        </p:spPr>
        <p:txBody>
          <a:bodyPr lIns="91440" tIns="45720" rIns="91440" bIns="45720" anchor="t"/>
          <a:lstStyle/>
          <a:p>
            <a:pPr marL="320040" indent="-320040">
              <a:lnSpc>
                <a:spcPct val="100000"/>
              </a:lnSpc>
              <a:spcBef>
                <a:spcPts val="1800"/>
              </a:spcBef>
            </a:pPr>
            <a:r>
              <a:rPr lang="en-US" sz="2600">
                <a:solidFill>
                  <a:srgbClr val="333333"/>
                </a:solidFill>
                <a:latin typeface="Calibri"/>
                <a:ea typeface="Calibri"/>
                <a:cs typeface="Calibri"/>
              </a:rPr>
              <a:t>Promote the RTAP pathway as a recruitment and retention strategy for special education teachers to address teacher shortages. </a:t>
            </a:r>
            <a:endParaRPr lang="en-US" sz="2600">
              <a:latin typeface="Calibri"/>
              <a:ea typeface="Calibri"/>
              <a:cs typeface="Calibri"/>
            </a:endParaRPr>
          </a:p>
          <a:p>
            <a:pPr marL="320040" indent="-320040">
              <a:lnSpc>
                <a:spcPct val="100000"/>
              </a:lnSpc>
              <a:spcBef>
                <a:spcPts val="1800"/>
              </a:spcBef>
            </a:pPr>
            <a:r>
              <a:rPr lang="en-US" sz="2600">
                <a:solidFill>
                  <a:srgbClr val="333333"/>
                </a:solidFill>
                <a:latin typeface="Calibri"/>
                <a:ea typeface="Calibri"/>
                <a:cs typeface="Calibri"/>
              </a:rPr>
              <a:t>Foster a sense of community, create a shared learning space, and promote mutual support for partners interested in learning more about RTAPs to prepare special education teachers.</a:t>
            </a:r>
            <a:endParaRPr lang="en-US" sz="2600">
              <a:latin typeface="Calibri"/>
              <a:ea typeface="Calibri"/>
              <a:cs typeface="Calibri"/>
            </a:endParaRPr>
          </a:p>
        </p:txBody>
      </p:sp>
      <p:pic>
        <p:nvPicPr>
          <p:cNvPr id="5" name="Picture 4" descr="Teacher working with student at desk">
            <a:extLst>
              <a:ext uri="{FF2B5EF4-FFF2-40B4-BE49-F238E27FC236}">
                <a16:creationId xmlns:a16="http://schemas.microsoft.com/office/drawing/2014/main" id="{95099F09-6815-EEC5-A48D-2F3942941973}"/>
              </a:ext>
            </a:extLst>
          </p:cNvPr>
          <p:cNvPicPr>
            <a:picLocks noChangeAspect="1"/>
          </p:cNvPicPr>
          <p:nvPr/>
        </p:nvPicPr>
        <p:blipFill>
          <a:blip r:embed="rId3"/>
          <a:srcRect r="22315"/>
          <a:stretch>
            <a:fillRect/>
          </a:stretch>
        </p:blipFill>
        <p:spPr>
          <a:xfrm>
            <a:off x="6624035" y="1568457"/>
            <a:ext cx="5741012" cy="4146227"/>
          </a:xfrm>
          <a:prstGeom prst="rect">
            <a:avLst/>
          </a:prstGeom>
        </p:spPr>
      </p:pic>
    </p:spTree>
    <p:extLst>
      <p:ext uri="{BB962C8B-B14F-4D97-AF65-F5344CB8AC3E}">
        <p14:creationId xmlns:p14="http://schemas.microsoft.com/office/powerpoint/2010/main" val="3236854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4E507-1907-0070-DE60-FC69A56781FA}"/>
              </a:ext>
            </a:extLst>
          </p:cNvPr>
          <p:cNvSpPr>
            <a:spLocks noGrp="1"/>
          </p:cNvSpPr>
          <p:nvPr>
            <p:ph type="title"/>
          </p:nvPr>
        </p:nvSpPr>
        <p:spPr>
          <a:xfrm>
            <a:off x="121591" y="632713"/>
            <a:ext cx="11219818" cy="806016"/>
          </a:xfrm>
        </p:spPr>
        <p:txBody>
          <a:bodyPr lIns="91440" tIns="45720" rIns="91440" bIns="45720" anchor="t">
            <a:normAutofit/>
          </a:bodyPr>
          <a:lstStyle/>
          <a:p>
            <a:r>
              <a:rPr lang="en-US" sz="4400" b="1">
                <a:latin typeface="Gentona Book"/>
              </a:rPr>
              <a:t>RTAP Affinity Group Overview</a:t>
            </a:r>
            <a:endParaRPr lang="en-US" sz="4400" b="1"/>
          </a:p>
        </p:txBody>
      </p:sp>
      <p:sp>
        <p:nvSpPr>
          <p:cNvPr id="4" name="Content Placeholder 2">
            <a:extLst>
              <a:ext uri="{FF2B5EF4-FFF2-40B4-BE49-F238E27FC236}">
                <a16:creationId xmlns:a16="http://schemas.microsoft.com/office/drawing/2014/main" id="{0F6BCEF7-82BA-83C7-55A2-10E5B473B615}"/>
              </a:ext>
            </a:extLst>
          </p:cNvPr>
          <p:cNvSpPr txBox="1">
            <a:spLocks/>
          </p:cNvSpPr>
          <p:nvPr/>
        </p:nvSpPr>
        <p:spPr>
          <a:xfrm>
            <a:off x="121591" y="1524699"/>
            <a:ext cx="7262994" cy="363948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Tx/>
              <a:buBlip>
                <a:blip r:embed="rId3"/>
              </a:buBlip>
              <a:defRPr sz="2800" kern="1200">
                <a:solidFill>
                  <a:schemeClr val="tx1"/>
                </a:solidFill>
                <a:latin typeface="Gentona Boo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entona Book"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ntona Book"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ntona Book"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ntona Boo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0040" indent="-320040">
              <a:lnSpc>
                <a:spcPct val="100000"/>
              </a:lnSpc>
              <a:spcBef>
                <a:spcPts val="1800"/>
              </a:spcBef>
            </a:pPr>
            <a:r>
              <a:rPr lang="en-US" sz="2400">
                <a:solidFill>
                  <a:srgbClr val="333333"/>
                </a:solidFill>
                <a:latin typeface="Calibri"/>
                <a:ea typeface="Calibri"/>
                <a:cs typeface="Calibri"/>
              </a:rPr>
              <a:t>Collaborative discussions on RTAPs for special education teachers</a:t>
            </a:r>
          </a:p>
          <a:p>
            <a:pPr marL="320040" indent="-320040">
              <a:lnSpc>
                <a:spcPct val="100000"/>
              </a:lnSpc>
              <a:spcBef>
                <a:spcPts val="1800"/>
              </a:spcBef>
            </a:pPr>
            <a:r>
              <a:rPr lang="en-US" sz="2400">
                <a:solidFill>
                  <a:srgbClr val="333333"/>
                </a:solidFill>
                <a:latin typeface="Calibri"/>
                <a:ea typeface="Calibri"/>
                <a:cs typeface="Calibri"/>
              </a:rPr>
              <a:t>Cross-state learning to amplify promising practices and address common barriers</a:t>
            </a:r>
          </a:p>
          <a:p>
            <a:pPr marL="320040" indent="-320040">
              <a:lnSpc>
                <a:spcPct val="100000"/>
              </a:lnSpc>
              <a:spcBef>
                <a:spcPts val="1800"/>
              </a:spcBef>
            </a:pPr>
            <a:r>
              <a:rPr lang="en-US" sz="2400">
                <a:solidFill>
                  <a:srgbClr val="333333"/>
                </a:solidFill>
                <a:latin typeface="Calibri"/>
                <a:ea typeface="Calibri"/>
                <a:cs typeface="Calibri"/>
              </a:rPr>
              <a:t>Resource sharing to promote existing resources</a:t>
            </a:r>
          </a:p>
          <a:p>
            <a:pPr marL="320040" indent="-320040">
              <a:lnSpc>
                <a:spcPct val="100000"/>
              </a:lnSpc>
              <a:spcBef>
                <a:spcPts val="1800"/>
              </a:spcBef>
            </a:pPr>
            <a:r>
              <a:rPr lang="en-US" sz="2400">
                <a:solidFill>
                  <a:srgbClr val="333333"/>
                </a:solidFill>
                <a:latin typeface="Calibri"/>
                <a:ea typeface="Calibri"/>
                <a:cs typeface="Calibri"/>
              </a:rPr>
              <a:t>Six (6) sessions, October 2025 – April 2026; each session covers a different topic</a:t>
            </a:r>
            <a:endParaRPr lang="en-US">
              <a:latin typeface="Calibri"/>
              <a:ea typeface="Calibri"/>
              <a:cs typeface="Calibri"/>
            </a:endParaRPr>
          </a:p>
          <a:p>
            <a:pPr marL="320040" indent="-320040">
              <a:lnSpc>
                <a:spcPct val="100000"/>
              </a:lnSpc>
              <a:spcBef>
                <a:spcPts val="1800"/>
              </a:spcBef>
            </a:pPr>
            <a:endParaRPr lang="en-US" sz="2600">
              <a:latin typeface="Calibri"/>
              <a:ea typeface="Calibri"/>
              <a:cs typeface="Calibri"/>
            </a:endParaRPr>
          </a:p>
        </p:txBody>
      </p:sp>
      <p:pic>
        <p:nvPicPr>
          <p:cNvPr id="6" name="Picture 5">
            <a:extLst>
              <a:ext uri="{FF2B5EF4-FFF2-40B4-BE49-F238E27FC236}">
                <a16:creationId xmlns:a16="http://schemas.microsoft.com/office/drawing/2014/main" id="{2CC7DA8F-38A8-76A1-298E-6FB764B85C97}"/>
              </a:ext>
              <a:ext uri="{C183D7F6-B498-43B3-948B-1728B52AA6E4}">
                <adec:decorative xmlns:adec="http://schemas.microsoft.com/office/drawing/2017/decorative" val="1"/>
              </a:ext>
            </a:extLst>
          </p:cNvPr>
          <p:cNvPicPr>
            <a:picLocks noChangeAspect="1"/>
          </p:cNvPicPr>
          <p:nvPr/>
        </p:nvPicPr>
        <p:blipFill>
          <a:blip r:embed="rId4"/>
          <a:srcRect t="741"/>
          <a:stretch>
            <a:fillRect/>
          </a:stretch>
        </p:blipFill>
        <p:spPr>
          <a:xfrm>
            <a:off x="7841244" y="632713"/>
            <a:ext cx="4026905" cy="5168012"/>
          </a:xfrm>
          <a:prstGeom prst="rect">
            <a:avLst/>
          </a:prstGeom>
          <a:ln>
            <a:solidFill>
              <a:schemeClr val="tx1"/>
            </a:solidFill>
          </a:ln>
          <a:effectLst>
            <a:outerShdw blurRad="50800" dist="38100" dir="2700000" algn="tl" rotWithShape="0">
              <a:prstClr val="black">
                <a:alpha val="40000"/>
              </a:prstClr>
            </a:outerShdw>
          </a:effectLst>
        </p:spPr>
      </p:pic>
      <p:sp>
        <p:nvSpPr>
          <p:cNvPr id="7" name="Google Shape;259;g351cf96ced8_1_713">
            <a:extLst>
              <a:ext uri="{FF2B5EF4-FFF2-40B4-BE49-F238E27FC236}">
                <a16:creationId xmlns:a16="http://schemas.microsoft.com/office/drawing/2014/main" id="{399F0E05-E32A-25CD-E68E-00688F88B9CA}"/>
              </a:ext>
            </a:extLst>
          </p:cNvPr>
          <p:cNvSpPr txBox="1"/>
          <p:nvPr/>
        </p:nvSpPr>
        <p:spPr>
          <a:xfrm>
            <a:off x="323851" y="5232738"/>
            <a:ext cx="6819900" cy="492443"/>
          </a:xfrm>
          <a:prstGeom prst="rect">
            <a:avLst/>
          </a:prstGeom>
          <a:solidFill>
            <a:srgbClr val="9FC8DD"/>
          </a:solidFill>
          <a:ln>
            <a:noFill/>
          </a:ln>
        </p:spPr>
        <p:txBody>
          <a:bodyPr spcFirstLastPara="1" wrap="square" lIns="91440" tIns="91440" rIns="91440" bIns="91440" anchor="t" anchorCtr="0">
            <a:spAutoFit/>
          </a:bodyPr>
          <a:lstStyle/>
          <a:p>
            <a:pPr marL="0" marR="0" lvl="0" indent="0" algn="ctr" rtl="0">
              <a:lnSpc>
                <a:spcPct val="100000"/>
              </a:lnSpc>
              <a:spcBef>
                <a:spcPts val="0"/>
              </a:spcBef>
              <a:spcAft>
                <a:spcPts val="0"/>
              </a:spcAft>
              <a:buClr>
                <a:srgbClr val="2075BC"/>
              </a:buClr>
              <a:buSzPts val="2600"/>
              <a:buFont typeface="Arial"/>
              <a:buNone/>
            </a:pPr>
            <a:r>
              <a:rPr lang="en-US" sz="2000" b="1" i="1">
                <a:latin typeface="Gentona Book"/>
                <a:ea typeface="Arial"/>
                <a:cs typeface="Arial"/>
                <a:sym typeface="Arial"/>
              </a:rPr>
              <a:t>Join any/all sessions that are of interest to you!</a:t>
            </a:r>
            <a:endParaRPr sz="2000" b="1" i="1">
              <a:latin typeface="Gentona Book"/>
              <a:ea typeface="Calibri"/>
              <a:cs typeface="Calibri"/>
              <a:sym typeface="Calibri"/>
            </a:endParaRPr>
          </a:p>
        </p:txBody>
      </p:sp>
    </p:spTree>
    <p:extLst>
      <p:ext uri="{BB962C8B-B14F-4D97-AF65-F5344CB8AC3E}">
        <p14:creationId xmlns:p14="http://schemas.microsoft.com/office/powerpoint/2010/main" val="1244667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B3D5C-9017-A628-EBF0-9043B657B3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A7A910-7CF8-615E-B84F-904FCF0FDE44}"/>
              </a:ext>
            </a:extLst>
          </p:cNvPr>
          <p:cNvSpPr>
            <a:spLocks noGrp="1"/>
          </p:cNvSpPr>
          <p:nvPr>
            <p:ph type="title"/>
          </p:nvPr>
        </p:nvSpPr>
        <p:spPr/>
        <p:txBody>
          <a:bodyPr lIns="91440" tIns="45720" rIns="91440" bIns="45720" anchor="t">
            <a:normAutofit/>
          </a:bodyPr>
          <a:lstStyle/>
          <a:p>
            <a:r>
              <a:rPr lang="en-US" b="1">
                <a:latin typeface="Gentona Book"/>
              </a:rPr>
              <a:t>RTAP Affinity Group Session Topics</a:t>
            </a:r>
            <a:endParaRPr lang="en-US" b="1"/>
          </a:p>
        </p:txBody>
      </p:sp>
      <p:graphicFrame>
        <p:nvGraphicFramePr>
          <p:cNvPr id="6" name="Content Placeholder 5">
            <a:extLst>
              <a:ext uri="{FF2B5EF4-FFF2-40B4-BE49-F238E27FC236}">
                <a16:creationId xmlns:a16="http://schemas.microsoft.com/office/drawing/2014/main" id="{BA7F7A75-DD7F-B00A-5033-F7CD870DA2EE}"/>
              </a:ext>
            </a:extLst>
          </p:cNvPr>
          <p:cNvGraphicFramePr>
            <a:graphicFrameLocks noGrp="1"/>
          </p:cNvGraphicFramePr>
          <p:nvPr>
            <p:ph sz="quarter" idx="10"/>
            <p:extLst>
              <p:ext uri="{D42A27DB-BD31-4B8C-83A1-F6EECF244321}">
                <p14:modId xmlns:p14="http://schemas.microsoft.com/office/powerpoint/2010/main" val="3323848398"/>
              </p:ext>
            </p:extLst>
          </p:nvPr>
        </p:nvGraphicFramePr>
        <p:xfrm>
          <a:off x="433206" y="1732709"/>
          <a:ext cx="11219818" cy="3392582"/>
        </p:xfrm>
        <a:graphic>
          <a:graphicData uri="http://schemas.openxmlformats.org/drawingml/2006/table">
            <a:tbl>
              <a:tblPr firstRow="1" bandRow="1">
                <a:tableStyleId>{7DF18680-E054-41AD-8BC1-D1AEF772440D}</a:tableStyleId>
              </a:tblPr>
              <a:tblGrid>
                <a:gridCol w="1240972">
                  <a:extLst>
                    <a:ext uri="{9D8B030D-6E8A-4147-A177-3AD203B41FA5}">
                      <a16:colId xmlns:a16="http://schemas.microsoft.com/office/drawing/2014/main" val="2915347561"/>
                    </a:ext>
                  </a:extLst>
                </a:gridCol>
                <a:gridCol w="2575851">
                  <a:extLst>
                    <a:ext uri="{9D8B030D-6E8A-4147-A177-3AD203B41FA5}">
                      <a16:colId xmlns:a16="http://schemas.microsoft.com/office/drawing/2014/main" val="1830628201"/>
                    </a:ext>
                  </a:extLst>
                </a:gridCol>
                <a:gridCol w="7402995">
                  <a:extLst>
                    <a:ext uri="{9D8B030D-6E8A-4147-A177-3AD203B41FA5}">
                      <a16:colId xmlns:a16="http://schemas.microsoft.com/office/drawing/2014/main" val="605802620"/>
                    </a:ext>
                  </a:extLst>
                </a:gridCol>
              </a:tblGrid>
              <a:tr h="436669">
                <a:tc>
                  <a:txBody>
                    <a:bodyPr/>
                    <a:lstStyle/>
                    <a:p>
                      <a:r>
                        <a:rPr lang="en-US" sz="2000" dirty="0">
                          <a:solidFill>
                            <a:schemeClr val="bg1"/>
                          </a:solidFill>
                        </a:rPr>
                        <a:t>Session</a:t>
                      </a:r>
                    </a:p>
                  </a:txBody>
                  <a:tcPr>
                    <a:lnB w="57150" cap="flat" cmpd="sng" algn="ctr">
                      <a:solidFill>
                        <a:srgbClr val="2995CF"/>
                      </a:solidFill>
                      <a:prstDash val="solid"/>
                      <a:round/>
                      <a:headEnd type="none" w="med" len="med"/>
                      <a:tailEnd type="none" w="med" len="med"/>
                    </a:lnB>
                    <a:solidFill>
                      <a:srgbClr val="1F75B3"/>
                    </a:solidFill>
                  </a:tcPr>
                </a:tc>
                <a:tc>
                  <a:txBody>
                    <a:bodyPr/>
                    <a:lstStyle/>
                    <a:p>
                      <a:r>
                        <a:rPr lang="en-US" sz="2000" dirty="0">
                          <a:solidFill>
                            <a:schemeClr val="bg1"/>
                          </a:solidFill>
                        </a:rPr>
                        <a:t>Date*</a:t>
                      </a:r>
                    </a:p>
                  </a:txBody>
                  <a:tcPr>
                    <a:lnB w="57150" cap="flat" cmpd="sng" algn="ctr">
                      <a:solidFill>
                        <a:srgbClr val="2995CF"/>
                      </a:solidFill>
                      <a:prstDash val="solid"/>
                      <a:round/>
                      <a:headEnd type="none" w="med" len="med"/>
                      <a:tailEnd type="none" w="med" len="med"/>
                    </a:lnB>
                    <a:solidFill>
                      <a:srgbClr val="1F75B3"/>
                    </a:solidFill>
                  </a:tcPr>
                </a:tc>
                <a:tc>
                  <a:txBody>
                    <a:bodyPr/>
                    <a:lstStyle/>
                    <a:p>
                      <a:r>
                        <a:rPr lang="en-US" sz="2000" dirty="0">
                          <a:solidFill>
                            <a:schemeClr val="bg1"/>
                          </a:solidFill>
                        </a:rPr>
                        <a:t>Topic</a:t>
                      </a:r>
                    </a:p>
                  </a:txBody>
                  <a:tcPr>
                    <a:lnB w="57150" cap="flat" cmpd="sng" algn="ctr">
                      <a:solidFill>
                        <a:srgbClr val="2995CF"/>
                      </a:solidFill>
                      <a:prstDash val="solid"/>
                      <a:round/>
                      <a:headEnd type="none" w="med" len="med"/>
                      <a:tailEnd type="none" w="med" len="med"/>
                    </a:lnB>
                    <a:solidFill>
                      <a:srgbClr val="1F75B3"/>
                    </a:solidFill>
                  </a:tcPr>
                </a:tc>
                <a:extLst>
                  <a:ext uri="{0D108BD9-81ED-4DB2-BD59-A6C34878D82A}">
                    <a16:rowId xmlns:a16="http://schemas.microsoft.com/office/drawing/2014/main" val="1725326698"/>
                  </a:ext>
                </a:extLst>
              </a:tr>
              <a:tr h="772568">
                <a:tc>
                  <a:txBody>
                    <a:bodyPr/>
                    <a:lstStyle/>
                    <a:p>
                      <a:r>
                        <a:rPr lang="en-US" sz="2000" dirty="0"/>
                        <a:t>1</a:t>
                      </a:r>
                    </a:p>
                  </a:txBody>
                  <a:tcPr>
                    <a:lnT w="57150" cap="flat" cmpd="sng" algn="ctr">
                      <a:solidFill>
                        <a:srgbClr val="2995CF"/>
                      </a:solidFill>
                      <a:prstDash val="solid"/>
                      <a:round/>
                      <a:headEnd type="none" w="med" len="med"/>
                      <a:tailEnd type="none" w="med" len="med"/>
                    </a:lnT>
                    <a:solidFill>
                      <a:srgbClr val="B8D7E6"/>
                    </a:solidFill>
                  </a:tcPr>
                </a:tc>
                <a:tc>
                  <a:txBody>
                    <a:bodyPr/>
                    <a:lstStyle/>
                    <a:p>
                      <a:r>
                        <a:rPr lang="en-US" sz="2000" dirty="0"/>
                        <a:t>October 28, 2025</a:t>
                      </a:r>
                    </a:p>
                  </a:txBody>
                  <a:tcPr>
                    <a:lnT w="57150" cap="flat" cmpd="sng" algn="ctr">
                      <a:solidFill>
                        <a:srgbClr val="2995CF"/>
                      </a:solidFill>
                      <a:prstDash val="solid"/>
                      <a:round/>
                      <a:headEnd type="none" w="med" len="med"/>
                      <a:tailEnd type="none" w="med" len="med"/>
                    </a:lnT>
                    <a:solidFill>
                      <a:srgbClr val="B8D7E6"/>
                    </a:solidFill>
                  </a:tcPr>
                </a:tc>
                <a:tc>
                  <a:txBody>
                    <a:bodyPr/>
                    <a:lstStyle/>
                    <a:p>
                      <a:pPr lvl="0" algn="l">
                        <a:lnSpc>
                          <a:spcPct val="100000"/>
                        </a:lnSpc>
                        <a:spcBef>
                          <a:spcPts val="0"/>
                        </a:spcBef>
                        <a:spcAft>
                          <a:spcPts val="0"/>
                        </a:spcAft>
                        <a:buNone/>
                      </a:pPr>
                      <a:r>
                        <a:rPr lang="en-US" sz="2000" b="0" u="none" strike="noStrike" noProof="0" dirty="0"/>
                        <a:t>Building Apprentice Capacity Using the High-Leverage Practices (HLPs) for Students with Disabilities</a:t>
                      </a:r>
                      <a:endParaRPr lang="en-US" sz="2000" b="0" i="0" u="none" strike="noStrike" noProof="0" dirty="0">
                        <a:latin typeface="Calibri"/>
                      </a:endParaRPr>
                    </a:p>
                  </a:txBody>
                  <a:tcPr>
                    <a:lnT w="57150" cap="flat" cmpd="sng" algn="ctr">
                      <a:solidFill>
                        <a:srgbClr val="2995CF"/>
                      </a:solidFill>
                      <a:prstDash val="solid"/>
                      <a:round/>
                      <a:headEnd type="none" w="med" len="med"/>
                      <a:tailEnd type="none" w="med" len="med"/>
                    </a:lnT>
                    <a:solidFill>
                      <a:srgbClr val="B8D7E6"/>
                    </a:solidFill>
                  </a:tcPr>
                </a:tc>
                <a:extLst>
                  <a:ext uri="{0D108BD9-81ED-4DB2-BD59-A6C34878D82A}">
                    <a16:rowId xmlns:a16="http://schemas.microsoft.com/office/drawing/2014/main" val="66578162"/>
                  </a:ext>
                </a:extLst>
              </a:tr>
              <a:tr h="436669">
                <a:tc>
                  <a:txBody>
                    <a:bodyPr/>
                    <a:lstStyle/>
                    <a:p>
                      <a:r>
                        <a:rPr lang="en-US" sz="2000" dirty="0"/>
                        <a:t>2</a:t>
                      </a:r>
                    </a:p>
                  </a:txBody>
                  <a:tcPr>
                    <a:solidFill>
                      <a:srgbClr val="E0EDF4"/>
                    </a:solidFill>
                  </a:tcPr>
                </a:tc>
                <a:tc>
                  <a:txBody>
                    <a:bodyPr/>
                    <a:lstStyle/>
                    <a:p>
                      <a:r>
                        <a:rPr lang="en-US" sz="2000" dirty="0"/>
                        <a:t>November 18, 2025</a:t>
                      </a:r>
                    </a:p>
                  </a:txBody>
                  <a:tcPr>
                    <a:solidFill>
                      <a:srgbClr val="E0EDF4"/>
                    </a:solidFill>
                  </a:tcPr>
                </a:tc>
                <a:tc>
                  <a:txBody>
                    <a:bodyPr/>
                    <a:lstStyle/>
                    <a:p>
                      <a:pPr lvl="0" algn="l">
                        <a:lnSpc>
                          <a:spcPct val="100000"/>
                        </a:lnSpc>
                        <a:spcBef>
                          <a:spcPts val="0"/>
                        </a:spcBef>
                        <a:spcAft>
                          <a:spcPts val="0"/>
                        </a:spcAft>
                        <a:buNone/>
                      </a:pPr>
                      <a:r>
                        <a:rPr lang="en-US" sz="2000" b="0" u="none" strike="noStrike" noProof="0" dirty="0"/>
                        <a:t>Dual Certification in RTAPs</a:t>
                      </a:r>
                      <a:endParaRPr lang="en-US" sz="2000" b="0" i="0" u="none" strike="noStrike" noProof="0" dirty="0"/>
                    </a:p>
                  </a:txBody>
                  <a:tcPr>
                    <a:solidFill>
                      <a:srgbClr val="E0EDF4"/>
                    </a:solidFill>
                  </a:tcPr>
                </a:tc>
                <a:extLst>
                  <a:ext uri="{0D108BD9-81ED-4DB2-BD59-A6C34878D82A}">
                    <a16:rowId xmlns:a16="http://schemas.microsoft.com/office/drawing/2014/main" val="623217648"/>
                  </a:ext>
                </a:extLst>
              </a:tr>
              <a:tr h="436669">
                <a:tc>
                  <a:txBody>
                    <a:bodyPr/>
                    <a:lstStyle/>
                    <a:p>
                      <a:r>
                        <a:rPr lang="en-US" sz="2000" dirty="0"/>
                        <a:t>3</a:t>
                      </a:r>
                    </a:p>
                  </a:txBody>
                  <a:tcPr>
                    <a:solidFill>
                      <a:srgbClr val="B8D7E6"/>
                    </a:solidFill>
                  </a:tcPr>
                </a:tc>
                <a:tc>
                  <a:txBody>
                    <a:bodyPr/>
                    <a:lstStyle/>
                    <a:p>
                      <a:r>
                        <a:rPr lang="en-US" sz="2000" dirty="0"/>
                        <a:t>January 13, 2026</a:t>
                      </a:r>
                    </a:p>
                  </a:txBody>
                  <a:tcPr>
                    <a:solidFill>
                      <a:srgbClr val="B8D7E6"/>
                    </a:solidFill>
                  </a:tcPr>
                </a:tc>
                <a:tc>
                  <a:txBody>
                    <a:bodyPr/>
                    <a:lstStyle/>
                    <a:p>
                      <a:pPr lvl="0" algn="l">
                        <a:lnSpc>
                          <a:spcPct val="100000"/>
                        </a:lnSpc>
                        <a:spcBef>
                          <a:spcPts val="0"/>
                        </a:spcBef>
                        <a:spcAft>
                          <a:spcPts val="0"/>
                        </a:spcAft>
                        <a:buNone/>
                      </a:pPr>
                      <a:r>
                        <a:rPr lang="en-US" sz="2000" b="0" i="0" u="none" strike="noStrike" noProof="0" dirty="0">
                          <a:solidFill>
                            <a:srgbClr val="000000"/>
                          </a:solidFill>
                          <a:latin typeface="Calibri"/>
                        </a:rPr>
                        <a:t>Preparing Specialized Special Education Teachers Through RTAPs</a:t>
                      </a:r>
                    </a:p>
                  </a:txBody>
                  <a:tcPr>
                    <a:solidFill>
                      <a:srgbClr val="B8D7E6"/>
                    </a:solidFill>
                  </a:tcPr>
                </a:tc>
                <a:extLst>
                  <a:ext uri="{0D108BD9-81ED-4DB2-BD59-A6C34878D82A}">
                    <a16:rowId xmlns:a16="http://schemas.microsoft.com/office/drawing/2014/main" val="1828122662"/>
                  </a:ext>
                </a:extLst>
              </a:tr>
              <a:tr h="436669">
                <a:tc>
                  <a:txBody>
                    <a:bodyPr/>
                    <a:lstStyle/>
                    <a:p>
                      <a:r>
                        <a:rPr lang="en-US" sz="2000" dirty="0"/>
                        <a:t>4</a:t>
                      </a:r>
                    </a:p>
                  </a:txBody>
                  <a:tcPr>
                    <a:solidFill>
                      <a:srgbClr val="E0EDF4"/>
                    </a:solidFill>
                  </a:tcPr>
                </a:tc>
                <a:tc>
                  <a:txBody>
                    <a:bodyPr/>
                    <a:lstStyle/>
                    <a:p>
                      <a:r>
                        <a:rPr lang="en-US" sz="2000" dirty="0"/>
                        <a:t>February 17, 2026</a:t>
                      </a:r>
                    </a:p>
                  </a:txBody>
                  <a:tcPr>
                    <a:solidFill>
                      <a:srgbClr val="E0EDF4"/>
                    </a:solidFill>
                  </a:tcPr>
                </a:tc>
                <a:tc>
                  <a:txBody>
                    <a:bodyPr/>
                    <a:lstStyle/>
                    <a:p>
                      <a:pPr lvl="0" algn="l">
                        <a:lnSpc>
                          <a:spcPct val="100000"/>
                        </a:lnSpc>
                        <a:spcBef>
                          <a:spcPts val="0"/>
                        </a:spcBef>
                        <a:spcAft>
                          <a:spcPts val="0"/>
                        </a:spcAft>
                        <a:buNone/>
                      </a:pPr>
                      <a:r>
                        <a:rPr lang="en-US" sz="2000" b="0" i="0" u="none" strike="noStrike" noProof="0" dirty="0">
                          <a:latin typeface="Calibri"/>
                        </a:rPr>
                        <a:t>Building the Paraeducator Pipeline Using Registered Apprenticeships</a:t>
                      </a:r>
                    </a:p>
                  </a:txBody>
                  <a:tcPr>
                    <a:solidFill>
                      <a:srgbClr val="E0EDF4"/>
                    </a:solidFill>
                  </a:tcPr>
                </a:tc>
                <a:extLst>
                  <a:ext uri="{0D108BD9-81ED-4DB2-BD59-A6C34878D82A}">
                    <a16:rowId xmlns:a16="http://schemas.microsoft.com/office/drawing/2014/main" val="2043309212"/>
                  </a:ext>
                </a:extLst>
              </a:tr>
              <a:tr h="436669">
                <a:tc>
                  <a:txBody>
                    <a:bodyPr/>
                    <a:lstStyle/>
                    <a:p>
                      <a:r>
                        <a:rPr lang="en-US" sz="2000" dirty="0"/>
                        <a:t>5</a:t>
                      </a:r>
                    </a:p>
                  </a:txBody>
                  <a:tcPr>
                    <a:solidFill>
                      <a:srgbClr val="B8D7E6"/>
                    </a:solidFill>
                  </a:tcPr>
                </a:tc>
                <a:tc>
                  <a:txBody>
                    <a:bodyPr/>
                    <a:lstStyle/>
                    <a:p>
                      <a:r>
                        <a:rPr lang="en-US" sz="2000" dirty="0"/>
                        <a:t>March 17, 2026</a:t>
                      </a:r>
                    </a:p>
                  </a:txBody>
                  <a:tcPr>
                    <a:solidFill>
                      <a:srgbClr val="B8D7E6"/>
                    </a:solidFill>
                  </a:tcPr>
                </a:tc>
                <a:tc>
                  <a:txBody>
                    <a:bodyPr/>
                    <a:lstStyle/>
                    <a:p>
                      <a:r>
                        <a:rPr lang="en-US" sz="2000" dirty="0"/>
                        <a:t>The Importance of Mentor Teachers/Journey Workers in RTAPs</a:t>
                      </a:r>
                    </a:p>
                  </a:txBody>
                  <a:tcPr>
                    <a:solidFill>
                      <a:srgbClr val="B8D7E6"/>
                    </a:solidFill>
                  </a:tcPr>
                </a:tc>
                <a:extLst>
                  <a:ext uri="{0D108BD9-81ED-4DB2-BD59-A6C34878D82A}">
                    <a16:rowId xmlns:a16="http://schemas.microsoft.com/office/drawing/2014/main" val="3128771978"/>
                  </a:ext>
                </a:extLst>
              </a:tr>
              <a:tr h="436669">
                <a:tc>
                  <a:txBody>
                    <a:bodyPr/>
                    <a:lstStyle/>
                    <a:p>
                      <a:r>
                        <a:rPr lang="en-US" sz="2000" dirty="0"/>
                        <a:t>6</a:t>
                      </a:r>
                    </a:p>
                  </a:txBody>
                  <a:tcPr>
                    <a:solidFill>
                      <a:srgbClr val="E0EDF4"/>
                    </a:solidFill>
                  </a:tcPr>
                </a:tc>
                <a:tc>
                  <a:txBody>
                    <a:bodyPr/>
                    <a:lstStyle/>
                    <a:p>
                      <a:r>
                        <a:rPr lang="en-US" sz="2000" dirty="0"/>
                        <a:t>April 21, 2026</a:t>
                      </a:r>
                    </a:p>
                  </a:txBody>
                  <a:tcPr>
                    <a:solidFill>
                      <a:srgbClr val="E0EDF4"/>
                    </a:solidFill>
                  </a:tcPr>
                </a:tc>
                <a:tc>
                  <a:txBody>
                    <a:bodyPr/>
                    <a:lstStyle/>
                    <a:p>
                      <a:r>
                        <a:rPr lang="en-US" sz="2000" dirty="0"/>
                        <a:t>Topic TBD</a:t>
                      </a:r>
                    </a:p>
                  </a:txBody>
                  <a:tcPr>
                    <a:solidFill>
                      <a:srgbClr val="E0EDF4"/>
                    </a:solidFill>
                  </a:tcPr>
                </a:tc>
                <a:extLst>
                  <a:ext uri="{0D108BD9-81ED-4DB2-BD59-A6C34878D82A}">
                    <a16:rowId xmlns:a16="http://schemas.microsoft.com/office/drawing/2014/main" val="4260053308"/>
                  </a:ext>
                </a:extLst>
              </a:tr>
            </a:tbl>
          </a:graphicData>
        </a:graphic>
      </p:graphicFrame>
      <p:sp>
        <p:nvSpPr>
          <p:cNvPr id="3" name="TextBox 2">
            <a:extLst>
              <a:ext uri="{FF2B5EF4-FFF2-40B4-BE49-F238E27FC236}">
                <a16:creationId xmlns:a16="http://schemas.microsoft.com/office/drawing/2014/main" id="{B5C99E6C-ACAE-2212-15F4-97C1349EBAE6}"/>
              </a:ext>
            </a:extLst>
          </p:cNvPr>
          <p:cNvSpPr txBox="1"/>
          <p:nvPr/>
        </p:nvSpPr>
        <p:spPr>
          <a:xfrm>
            <a:off x="433206" y="5396248"/>
            <a:ext cx="8409904" cy="369332"/>
          </a:xfrm>
          <a:prstGeom prst="rect">
            <a:avLst/>
          </a:prstGeom>
          <a:noFill/>
        </p:spPr>
        <p:txBody>
          <a:bodyPr wrap="square" rtlCol="0">
            <a:spAutoFit/>
          </a:bodyPr>
          <a:lstStyle/>
          <a:p>
            <a:r>
              <a:rPr lang="en-US" b="1" i="1"/>
              <a:t>*All sessions will take place from 3:00-4:00 p.m. ET.</a:t>
            </a:r>
          </a:p>
        </p:txBody>
      </p:sp>
    </p:spTree>
    <p:extLst>
      <p:ext uri="{BB962C8B-B14F-4D97-AF65-F5344CB8AC3E}">
        <p14:creationId xmlns:p14="http://schemas.microsoft.com/office/powerpoint/2010/main" val="3336790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05F3E2-BD99-7FB6-D3CC-D2A7D89AE0A3}"/>
              </a:ext>
            </a:extLst>
          </p:cNvPr>
          <p:cNvSpPr>
            <a:spLocks noGrp="1"/>
          </p:cNvSpPr>
          <p:nvPr>
            <p:ph type="title"/>
          </p:nvPr>
        </p:nvSpPr>
        <p:spPr>
          <a:xfrm>
            <a:off x="1400175" y="2604294"/>
            <a:ext cx="5581650" cy="824706"/>
          </a:xfrm>
        </p:spPr>
        <p:txBody>
          <a:bodyPr>
            <a:noAutofit/>
          </a:bodyPr>
          <a:lstStyle/>
          <a:p>
            <a:r>
              <a:rPr lang="en-US" sz="6000" b="1"/>
              <a:t>Resources</a:t>
            </a:r>
          </a:p>
        </p:txBody>
      </p:sp>
    </p:spTree>
    <p:extLst>
      <p:ext uri="{BB962C8B-B14F-4D97-AF65-F5344CB8AC3E}">
        <p14:creationId xmlns:p14="http://schemas.microsoft.com/office/powerpoint/2010/main" val="941239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0E1B7-3E34-36C0-9C15-76DA6C002E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0A377B-D65C-DF7A-ED30-914DD43B64D4}"/>
              </a:ext>
            </a:extLst>
          </p:cNvPr>
          <p:cNvSpPr>
            <a:spLocks noGrp="1"/>
          </p:cNvSpPr>
          <p:nvPr>
            <p:ph type="title"/>
          </p:nvPr>
        </p:nvSpPr>
        <p:spPr>
          <a:xfrm>
            <a:off x="486091" y="527671"/>
            <a:ext cx="11219818" cy="715509"/>
          </a:xfrm>
          <a:prstGeom prst="rect">
            <a:avLst/>
          </a:prstGeom>
        </p:spPr>
        <p:txBody>
          <a:bodyPr lIns="91440" tIns="45720" rIns="91440" bIns="45720" anchor="t">
            <a:normAutofit/>
          </a:bodyPr>
          <a:lstStyle/>
          <a:p>
            <a:pPr algn="ctr"/>
            <a:r>
              <a:rPr lang="en-US" sz="4400" b="1" dirty="0">
                <a:latin typeface="Gentona Book"/>
              </a:rPr>
              <a:t>Meet the Presenter</a:t>
            </a:r>
            <a:endParaRPr lang="en-US" sz="4400" b="1" dirty="0">
              <a:ea typeface="Calibri Light"/>
              <a:cs typeface="Calibri Light"/>
            </a:endParaRPr>
          </a:p>
        </p:txBody>
      </p:sp>
      <p:grpSp>
        <p:nvGrpSpPr>
          <p:cNvPr id="4" name="Group 3">
            <a:extLst>
              <a:ext uri="{FF2B5EF4-FFF2-40B4-BE49-F238E27FC236}">
                <a16:creationId xmlns:a16="http://schemas.microsoft.com/office/drawing/2014/main" id="{2AC17C26-F35D-5742-6DA8-63BF5D5B0C4D}"/>
              </a:ext>
              <a:ext uri="{C183D7F6-B498-43B3-948B-1728B52AA6E4}">
                <adec:decorative xmlns:adec="http://schemas.microsoft.com/office/drawing/2017/decorative" val="1"/>
              </a:ext>
            </a:extLst>
          </p:cNvPr>
          <p:cNvGrpSpPr/>
          <p:nvPr/>
        </p:nvGrpSpPr>
        <p:grpSpPr>
          <a:xfrm>
            <a:off x="4504519" y="1716861"/>
            <a:ext cx="3460130" cy="3981461"/>
            <a:chOff x="2203913" y="1523480"/>
            <a:chExt cx="2929854" cy="3981461"/>
          </a:xfrm>
        </p:grpSpPr>
        <p:sp>
          <p:nvSpPr>
            <p:cNvPr id="8" name="Rectangle 7">
              <a:extLst>
                <a:ext uri="{FF2B5EF4-FFF2-40B4-BE49-F238E27FC236}">
                  <a16:creationId xmlns:a16="http://schemas.microsoft.com/office/drawing/2014/main" id="{0216BE1C-3839-11F6-9BFF-783FA3454217}"/>
                </a:ext>
              </a:extLst>
            </p:cNvPr>
            <p:cNvSpPr/>
            <p:nvPr/>
          </p:nvSpPr>
          <p:spPr>
            <a:xfrm>
              <a:off x="2290838" y="1523480"/>
              <a:ext cx="2743200" cy="3981461"/>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2412F50-823E-1FD5-48EC-7224E5FBC1FA}"/>
                </a:ext>
              </a:extLst>
            </p:cNvPr>
            <p:cNvSpPr txBox="1"/>
            <p:nvPr/>
          </p:nvSpPr>
          <p:spPr>
            <a:xfrm>
              <a:off x="2203913" y="3516523"/>
              <a:ext cx="2929854" cy="190821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b="1" dirty="0">
                  <a:ea typeface="Calibri"/>
                  <a:cs typeface="Arial"/>
                </a:rPr>
                <a:t>Dr. Amy C. Stevens</a:t>
              </a:r>
              <a:endParaRPr lang="en-US" dirty="0"/>
            </a:p>
            <a:p>
              <a:pPr algn="ctr">
                <a:spcBef>
                  <a:spcPts val="600"/>
                </a:spcBef>
              </a:pPr>
              <a:r>
                <a:rPr lang="en-US" sz="1600" dirty="0">
                  <a:ea typeface="Calibri"/>
                  <a:cs typeface="Arial"/>
                </a:rPr>
                <a:t>Senior Director, Professional Development and Standards</a:t>
              </a:r>
            </a:p>
            <a:p>
              <a:pPr algn="ctr">
                <a:spcBef>
                  <a:spcPts val="600"/>
                </a:spcBef>
              </a:pPr>
              <a:r>
                <a:rPr lang="en-US" sz="1600" dirty="0">
                  <a:ea typeface="+mn-lt"/>
                  <a:cs typeface="+mn-lt"/>
                </a:rPr>
                <a:t>Council for Exceptional Children</a:t>
              </a:r>
              <a:endParaRPr lang="en-US" sz="1600" dirty="0">
                <a:ea typeface="Calibri"/>
                <a:cs typeface="Calibri"/>
              </a:endParaRPr>
            </a:p>
            <a:p>
              <a:pPr algn="ctr">
                <a:spcBef>
                  <a:spcPts val="600"/>
                </a:spcBef>
              </a:pPr>
              <a:r>
                <a:rPr lang="en-US" sz="1600" dirty="0">
                  <a:ea typeface="+mn-lt"/>
                  <a:cs typeface="+mn-lt"/>
                  <a:hlinkClick r:id="rId3"/>
                </a:rPr>
                <a:t>astevens@exceptionalchildren.org</a:t>
              </a:r>
              <a:endParaRPr lang="en-US">
                <a:ea typeface="+mn-lt"/>
                <a:cs typeface="+mn-lt"/>
              </a:endParaRPr>
            </a:p>
            <a:p>
              <a:pPr algn="ctr">
                <a:spcBef>
                  <a:spcPts val="600"/>
                </a:spcBef>
              </a:pPr>
              <a:endParaRPr lang="en-US" sz="1600" dirty="0">
                <a:ea typeface="Calibri"/>
                <a:cs typeface="Calibri"/>
              </a:endParaRPr>
            </a:p>
          </p:txBody>
        </p:sp>
      </p:grpSp>
      <p:pic>
        <p:nvPicPr>
          <p:cNvPr id="3" name="Picture 2">
            <a:extLst>
              <a:ext uri="{FF2B5EF4-FFF2-40B4-BE49-F238E27FC236}">
                <a16:creationId xmlns:a16="http://schemas.microsoft.com/office/drawing/2014/main" id="{584BC767-CF4D-F3CD-CC7A-3A6AA1C39717}"/>
              </a:ext>
              <a:ext uri="{C183D7F6-B498-43B3-948B-1728B52AA6E4}">
                <adec:decorative xmlns:adec="http://schemas.microsoft.com/office/drawing/2017/decorative" val="1"/>
              </a:ext>
            </a:extLst>
          </p:cNvPr>
          <p:cNvPicPr>
            <a:picLocks noChangeAspect="1"/>
          </p:cNvPicPr>
          <p:nvPr/>
        </p:nvPicPr>
        <p:blipFill>
          <a:blip r:embed="rId4"/>
          <a:srcRect r="-676" b="14798"/>
          <a:stretch>
            <a:fillRect/>
          </a:stretch>
        </p:blipFill>
        <p:spPr>
          <a:xfrm>
            <a:off x="5601591" y="1998304"/>
            <a:ext cx="1253194" cy="15939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86909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36176" y="1704975"/>
            <a:ext cx="9022373" cy="1828800"/>
          </a:xfrm>
        </p:spPr>
        <p:txBody>
          <a:bodyPr vert="horz" lIns="91440" tIns="45720" rIns="91440" bIns="45720" anchor="b">
            <a:normAutofit/>
          </a:bodyPr>
          <a:lstStyle/>
          <a:p>
            <a:r>
              <a:rPr lang="en-US" sz="5400" dirty="0">
                <a:ea typeface="+mj-lt"/>
                <a:cs typeface="+mj-lt"/>
              </a:rPr>
              <a:t>Paraeducator Support</a:t>
            </a:r>
          </a:p>
        </p:txBody>
      </p:sp>
      <p:sp>
        <p:nvSpPr>
          <p:cNvPr id="4" name="Subtitle 3"/>
          <p:cNvSpPr>
            <a:spLocks noGrp="1"/>
          </p:cNvSpPr>
          <p:nvPr>
            <p:ph type="subTitle" idx="1"/>
          </p:nvPr>
        </p:nvSpPr>
        <p:spPr>
          <a:xfrm>
            <a:off x="2242038" y="3645616"/>
            <a:ext cx="7707924" cy="2219244"/>
          </a:xfrm>
        </p:spPr>
        <p:txBody>
          <a:bodyPr vert="horz" lIns="91440" tIns="45720" rIns="91440" bIns="45720" anchor="ctr">
            <a:normAutofit/>
          </a:bodyPr>
          <a:lstStyle/>
          <a:p>
            <a:r>
              <a:rPr lang="en-US" dirty="0"/>
              <a:t>Amy C. Stevens, PhD</a:t>
            </a:r>
          </a:p>
          <a:p>
            <a:r>
              <a:rPr lang="en-US" dirty="0"/>
              <a:t>Senior Director, Professional Development &amp; Standards</a:t>
            </a:r>
          </a:p>
          <a:p>
            <a:r>
              <a:rPr lang="en-US" dirty="0"/>
              <a:t>Professor Emerita, UWW</a:t>
            </a:r>
          </a:p>
        </p:txBody>
      </p:sp>
    </p:spTree>
    <p:extLst>
      <p:ext uri="{BB962C8B-B14F-4D97-AF65-F5344CB8AC3E}">
        <p14:creationId xmlns:p14="http://schemas.microsoft.com/office/powerpoint/2010/main" val="2561450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B9D8-CED4-2A4C-8A8C-0F9A7DBFC319}"/>
              </a:ext>
            </a:extLst>
          </p:cNvPr>
          <p:cNvSpPr>
            <a:spLocks noGrp="1"/>
          </p:cNvSpPr>
          <p:nvPr>
            <p:ph type="title"/>
          </p:nvPr>
        </p:nvSpPr>
        <p:spPr/>
        <p:txBody>
          <a:bodyPr/>
          <a:lstStyle/>
          <a:p>
            <a:r>
              <a:rPr lang="en-US"/>
              <a:t>Overview	</a:t>
            </a:r>
          </a:p>
        </p:txBody>
      </p:sp>
      <p:sp>
        <p:nvSpPr>
          <p:cNvPr id="3" name="Content Placeholder 2">
            <a:extLst>
              <a:ext uri="{FF2B5EF4-FFF2-40B4-BE49-F238E27FC236}">
                <a16:creationId xmlns:a16="http://schemas.microsoft.com/office/drawing/2014/main" id="{D134BE22-2DBD-9C4D-A8D6-1ABD44DDA0B2}"/>
              </a:ext>
            </a:extLst>
          </p:cNvPr>
          <p:cNvSpPr>
            <a:spLocks noGrp="1"/>
          </p:cNvSpPr>
          <p:nvPr>
            <p:ph idx="1"/>
          </p:nvPr>
        </p:nvSpPr>
        <p:spPr/>
        <p:txBody>
          <a:bodyPr vert="horz" lIns="91440" tIns="45720" rIns="91440" bIns="45720" anchor="t">
            <a:normAutofit/>
          </a:bodyPr>
          <a:lstStyle/>
          <a:p>
            <a:r>
              <a:rPr lang="en-US" sz="3200" dirty="0"/>
              <a:t>Membership</a:t>
            </a:r>
          </a:p>
          <a:p>
            <a:r>
              <a:rPr lang="en-US" sz="3200" dirty="0"/>
              <a:t>Convention</a:t>
            </a:r>
          </a:p>
          <a:p>
            <a:r>
              <a:rPr lang="en-US" sz="3200" dirty="0" err="1"/>
              <a:t>CECommunity</a:t>
            </a:r>
            <a:endParaRPr lang="en-US" sz="3200" dirty="0"/>
          </a:p>
          <a:p>
            <a:r>
              <a:rPr lang="en-US" sz="4800" dirty="0"/>
              <a:t>Paraeducator Resource Page</a:t>
            </a:r>
          </a:p>
          <a:p>
            <a:endParaRPr lang="en-US" dirty="0"/>
          </a:p>
          <a:p>
            <a:endParaRPr lang="en-US" dirty="0"/>
          </a:p>
          <a:p>
            <a:endParaRPr lang="en-US" dirty="0"/>
          </a:p>
        </p:txBody>
      </p:sp>
      <p:sp>
        <p:nvSpPr>
          <p:cNvPr id="7" name="Slide Number Placeholder 2">
            <a:extLst>
              <a:ext uri="{FF2B5EF4-FFF2-40B4-BE49-F238E27FC236}">
                <a16:creationId xmlns:a16="http://schemas.microsoft.com/office/drawing/2014/main" id="{D9E5F923-F3E4-A36D-088A-ABB49330EF90}"/>
              </a:ext>
            </a:extLst>
          </p:cNvPr>
          <p:cNvSpPr txBox="1">
            <a:spLocks/>
          </p:cNvSpPr>
          <p:nvPr/>
        </p:nvSpPr>
        <p:spPr>
          <a:xfrm>
            <a:off x="1612006" y="1272222"/>
            <a:ext cx="445394" cy="244476"/>
          </a:xfrm>
          <a:prstGeom prst="rect">
            <a:avLst/>
          </a:prstGeom>
        </p:spPr>
        <p:txBody>
          <a:bodyPr>
            <a:normAutofit fontScale="6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18394EC-998F-4A75-A298-338FFE107B74}" type="slidenum">
              <a:rPr kumimoji="0" lang="en-US" sz="1800" b="0" i="0" u="none" strike="noStrike" kern="1200" cap="none" spc="0" normalizeH="0" baseline="0" noProof="0">
                <a:ln>
                  <a:noFill/>
                </a:ln>
                <a:solidFill>
                  <a:prstClr val="white"/>
                </a:solidFill>
                <a:effectLst/>
                <a:uLnTx/>
                <a:uFillTx/>
                <a:latin typeface="Tw Cen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207611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3D0AC4-779B-16A5-62CD-DB7D37A98D3B}"/>
              </a:ext>
            </a:extLst>
          </p:cNvPr>
          <p:cNvSpPr>
            <a:spLocks noGrp="1"/>
          </p:cNvSpPr>
          <p:nvPr>
            <p:ph type="title"/>
          </p:nvPr>
        </p:nvSpPr>
        <p:spPr/>
        <p:txBody>
          <a:bodyPr>
            <a:normAutofit/>
          </a:bodyPr>
          <a:lstStyle/>
          <a:p>
            <a:r>
              <a:rPr lang="en-US" dirty="0"/>
              <a:t>Paraeducator Benefits</a:t>
            </a:r>
          </a:p>
        </p:txBody>
      </p:sp>
      <p:sp>
        <p:nvSpPr>
          <p:cNvPr id="3" name="Slide Number Placeholder 2">
            <a:extLst>
              <a:ext uri="{FF2B5EF4-FFF2-40B4-BE49-F238E27FC236}">
                <a16:creationId xmlns:a16="http://schemas.microsoft.com/office/drawing/2014/main" id="{B3FF5812-36D2-5E25-9218-E65E90FF7FC3}"/>
              </a:ext>
            </a:extLst>
          </p:cNvPr>
          <p:cNvSpPr>
            <a:spLocks noGrp="1"/>
          </p:cNvSpPr>
          <p:nvPr>
            <p:ph type="sldNum" sz="quarter" idx="16"/>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8394EC-998F-4A75-A298-338FFE107B74}" type="slidenum">
              <a:rPr kumimoji="0" lang="en-US"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400" b="1" i="0" u="none" strike="noStrike" kern="1200" cap="none" spc="0" normalizeH="0" baseline="0" noProof="0" dirty="0">
              <a:ln>
                <a:noFill/>
              </a:ln>
              <a:solidFill>
                <a:srgbClr val="FFFFFF"/>
              </a:solidFill>
              <a:effectLst/>
              <a:uLnTx/>
              <a:uFillTx/>
              <a:latin typeface="Tw Cen MT"/>
              <a:ea typeface="+mn-ea"/>
              <a:cs typeface="+mn-cs"/>
            </a:endParaRPr>
          </a:p>
        </p:txBody>
      </p:sp>
      <p:sp>
        <p:nvSpPr>
          <p:cNvPr id="6" name="Text Placeholder 5">
            <a:extLst>
              <a:ext uri="{FF2B5EF4-FFF2-40B4-BE49-F238E27FC236}">
                <a16:creationId xmlns:a16="http://schemas.microsoft.com/office/drawing/2014/main" id="{8481F7BC-0D29-08F8-F0CF-7D6A40D31C05}"/>
              </a:ext>
            </a:extLst>
          </p:cNvPr>
          <p:cNvSpPr>
            <a:spLocks noGrp="1"/>
          </p:cNvSpPr>
          <p:nvPr>
            <p:ph type="body" sz="quarter" idx="1"/>
          </p:nvPr>
        </p:nvSpPr>
        <p:spPr/>
        <p:txBody>
          <a:bodyPr/>
          <a:lstStyle/>
          <a:p>
            <a:r>
              <a:rPr lang="en-US" sz="2400" dirty="0"/>
              <a:t>Membership</a:t>
            </a:r>
            <a:endParaRPr lang="en-US" dirty="0"/>
          </a:p>
        </p:txBody>
      </p:sp>
      <p:sp>
        <p:nvSpPr>
          <p:cNvPr id="7" name="Content Placeholder 6">
            <a:extLst>
              <a:ext uri="{FF2B5EF4-FFF2-40B4-BE49-F238E27FC236}">
                <a16:creationId xmlns:a16="http://schemas.microsoft.com/office/drawing/2014/main" id="{A2821DCE-1857-EAA8-643C-532C9C87F1C2}"/>
              </a:ext>
            </a:extLst>
          </p:cNvPr>
          <p:cNvSpPr>
            <a:spLocks noGrp="1"/>
          </p:cNvSpPr>
          <p:nvPr>
            <p:ph sz="quarter" idx="2"/>
          </p:nvPr>
        </p:nvSpPr>
        <p:spPr>
          <a:xfrm>
            <a:off x="812800" y="2438400"/>
            <a:ext cx="4296090" cy="3779520"/>
          </a:xfrm>
        </p:spPr>
        <p:txBody>
          <a:bodyPr>
            <a:normAutofit fontScale="92500" lnSpcReduction="10000"/>
          </a:bodyPr>
          <a:lstStyle/>
          <a:p>
            <a:r>
              <a:rPr lang="en-US" dirty="0"/>
              <a:t>Special Discounted Membership</a:t>
            </a:r>
          </a:p>
          <a:p>
            <a:pPr lvl="1"/>
            <a:r>
              <a:rPr lang="en-US" dirty="0"/>
              <a:t>Basic $85 reduced to $45</a:t>
            </a:r>
          </a:p>
          <a:p>
            <a:r>
              <a:rPr lang="en-US" dirty="0">
                <a:hlinkClick r:id="rId3"/>
              </a:rPr>
              <a:t>Membership Chart</a:t>
            </a:r>
            <a:endParaRPr lang="en-US" dirty="0"/>
          </a:p>
          <a:p>
            <a:pPr marL="0" indent="0">
              <a:buNone/>
            </a:pPr>
            <a:endParaRPr lang="en-US" dirty="0"/>
          </a:p>
        </p:txBody>
      </p:sp>
      <p:sp>
        <p:nvSpPr>
          <p:cNvPr id="8" name="Text Placeholder 7">
            <a:extLst>
              <a:ext uri="{FF2B5EF4-FFF2-40B4-BE49-F238E27FC236}">
                <a16:creationId xmlns:a16="http://schemas.microsoft.com/office/drawing/2014/main" id="{D010FC6D-4B2B-D1BE-8040-54419EA6CFC7}"/>
              </a:ext>
            </a:extLst>
          </p:cNvPr>
          <p:cNvSpPr>
            <a:spLocks noGrp="1"/>
          </p:cNvSpPr>
          <p:nvPr>
            <p:ph type="body" sz="quarter" idx="3"/>
          </p:nvPr>
        </p:nvSpPr>
        <p:spPr/>
        <p:txBody>
          <a:bodyPr>
            <a:normAutofit/>
          </a:bodyPr>
          <a:lstStyle/>
          <a:p>
            <a:r>
              <a:rPr lang="en-US" sz="2400" dirty="0"/>
              <a:t>Annual Convention</a:t>
            </a:r>
          </a:p>
        </p:txBody>
      </p:sp>
      <p:sp>
        <p:nvSpPr>
          <p:cNvPr id="9" name="Content Placeholder 8">
            <a:extLst>
              <a:ext uri="{FF2B5EF4-FFF2-40B4-BE49-F238E27FC236}">
                <a16:creationId xmlns:a16="http://schemas.microsoft.com/office/drawing/2014/main" id="{DE5D1BE2-3E71-1D5B-6848-21FC84941603}"/>
              </a:ext>
            </a:extLst>
          </p:cNvPr>
          <p:cNvSpPr>
            <a:spLocks noGrp="1"/>
          </p:cNvSpPr>
          <p:nvPr>
            <p:ph sz="quarter" idx="4"/>
          </p:nvPr>
        </p:nvSpPr>
        <p:spPr>
          <a:xfrm>
            <a:off x="6400799" y="2438400"/>
            <a:ext cx="5181599" cy="1804416"/>
          </a:xfrm>
        </p:spPr>
        <p:txBody>
          <a:bodyPr>
            <a:normAutofit fontScale="92500" lnSpcReduction="10000"/>
          </a:bodyPr>
          <a:lstStyle/>
          <a:p>
            <a:r>
              <a:rPr lang="en-US" dirty="0"/>
              <a:t>Free Registration</a:t>
            </a:r>
          </a:p>
          <a:p>
            <a:r>
              <a:rPr lang="en-US" dirty="0">
                <a:hlinkClick r:id="rId4"/>
              </a:rPr>
              <a:t>Convention Registration</a:t>
            </a:r>
            <a:endParaRPr lang="en-US" dirty="0"/>
          </a:p>
          <a:p>
            <a:r>
              <a:rPr lang="en-US" dirty="0"/>
              <a:t>Workshop: </a:t>
            </a:r>
            <a:r>
              <a:rPr lang="en-US" dirty="0">
                <a:hlinkClick r:id="rId5"/>
              </a:rPr>
              <a:t>From Support to Success</a:t>
            </a:r>
            <a:r>
              <a:rPr lang="en-US" dirty="0"/>
              <a:t> (Admin &amp; Teachers)</a:t>
            </a:r>
          </a:p>
          <a:p>
            <a:endParaRPr lang="en-US" dirty="0"/>
          </a:p>
          <a:p>
            <a:pPr marL="0" indent="0">
              <a:buNone/>
            </a:pPr>
            <a:endParaRPr lang="en-US" dirty="0"/>
          </a:p>
        </p:txBody>
      </p:sp>
      <p:pic>
        <p:nvPicPr>
          <p:cNvPr id="2" name="Picture 1">
            <a:extLst>
              <a:ext uri="{FF2B5EF4-FFF2-40B4-BE49-F238E27FC236}">
                <a16:creationId xmlns:a16="http://schemas.microsoft.com/office/drawing/2014/main" id="{369FAA11-1AF2-8BD6-8F54-CF9C8B64D4D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843553" y="4328160"/>
            <a:ext cx="4296090" cy="2148045"/>
          </a:xfrm>
          <a:prstGeom prst="rect">
            <a:avLst/>
          </a:prstGeom>
        </p:spPr>
      </p:pic>
    </p:spTree>
    <p:extLst>
      <p:ext uri="{BB962C8B-B14F-4D97-AF65-F5344CB8AC3E}">
        <p14:creationId xmlns:p14="http://schemas.microsoft.com/office/powerpoint/2010/main" val="3011979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2D715-2761-6435-FCFF-E7BB86C4B0F5}"/>
              </a:ext>
            </a:extLst>
          </p:cNvPr>
          <p:cNvSpPr>
            <a:spLocks noGrp="1"/>
          </p:cNvSpPr>
          <p:nvPr>
            <p:ph type="title"/>
          </p:nvPr>
        </p:nvSpPr>
        <p:spPr/>
        <p:txBody>
          <a:bodyPr/>
          <a:lstStyle/>
          <a:p>
            <a:r>
              <a:rPr lang="en-US" dirty="0" err="1"/>
              <a:t>CECommunity</a:t>
            </a:r>
            <a:r>
              <a:rPr lang="en-US" dirty="0"/>
              <a:t>: </a:t>
            </a:r>
            <a:r>
              <a:rPr lang="en-US" dirty="0">
                <a:hlinkClick r:id="rId2"/>
              </a:rPr>
              <a:t>CEC Paraeducators</a:t>
            </a:r>
            <a:endParaRPr lang="en-US" dirty="0"/>
          </a:p>
        </p:txBody>
      </p:sp>
      <p:sp>
        <p:nvSpPr>
          <p:cNvPr id="3" name="Slide Number Placeholder 2">
            <a:extLst>
              <a:ext uri="{FF2B5EF4-FFF2-40B4-BE49-F238E27FC236}">
                <a16:creationId xmlns:a16="http://schemas.microsoft.com/office/drawing/2014/main" id="{5F6CD90A-4439-261A-0579-9F21ADF6E727}"/>
              </a:ext>
            </a:extLst>
          </p:cNvPr>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8394EC-998F-4A75-A298-338FFE107B74}" type="slidenum">
              <a:rPr kumimoji="0" lang="en-US"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400" b="1" i="0" u="none" strike="noStrike" kern="1200" cap="none" spc="0" normalizeH="0" baseline="0" noProof="0">
              <a:ln>
                <a:noFill/>
              </a:ln>
              <a:solidFill>
                <a:srgbClr val="FFFFFF"/>
              </a:solidFill>
              <a:effectLst/>
              <a:uLnTx/>
              <a:uFillTx/>
              <a:latin typeface="Tw Cen MT"/>
              <a:ea typeface="+mn-ea"/>
              <a:cs typeface="+mn-cs"/>
            </a:endParaRPr>
          </a:p>
        </p:txBody>
      </p:sp>
      <p:sp>
        <p:nvSpPr>
          <p:cNvPr id="4" name="Content Placeholder 3">
            <a:extLst>
              <a:ext uri="{FF2B5EF4-FFF2-40B4-BE49-F238E27FC236}">
                <a16:creationId xmlns:a16="http://schemas.microsoft.com/office/drawing/2014/main" id="{E29ED355-4A3C-CFE5-29CC-BF6343966DEB}"/>
              </a:ext>
            </a:extLst>
          </p:cNvPr>
          <p:cNvSpPr>
            <a:spLocks noGrp="1"/>
          </p:cNvSpPr>
          <p:nvPr>
            <p:ph sz="quarter" idx="1"/>
          </p:nvPr>
        </p:nvSpPr>
        <p:spPr>
          <a:xfrm>
            <a:off x="816864" y="1676400"/>
            <a:ext cx="6190488" cy="4495800"/>
          </a:xfrm>
        </p:spPr>
        <p:txBody>
          <a:bodyPr vert="horz" lIns="91440" tIns="45720" rIns="91440" bIns="45720" anchor="t">
            <a:normAutofit/>
          </a:bodyPr>
          <a:lstStyle/>
          <a:p>
            <a:r>
              <a:rPr lang="en-US" b="1" dirty="0"/>
              <a:t>Discussion Posts &amp; Announcements</a:t>
            </a:r>
          </a:p>
          <a:p>
            <a:r>
              <a:rPr lang="en-US" b="1" dirty="0"/>
              <a:t>Topic Folders with Useful Documents</a:t>
            </a:r>
          </a:p>
          <a:p>
            <a:pPr lvl="1"/>
            <a:r>
              <a:rPr lang="en-US" dirty="0"/>
              <a:t>Behavior Management</a:t>
            </a:r>
          </a:p>
          <a:p>
            <a:pPr lvl="1"/>
            <a:r>
              <a:rPr lang="en-US" dirty="0"/>
              <a:t>Instructional Strategies</a:t>
            </a:r>
          </a:p>
          <a:p>
            <a:pPr lvl="1"/>
            <a:r>
              <a:rPr lang="en-US" dirty="0"/>
              <a:t>Accommodations</a:t>
            </a:r>
          </a:p>
          <a:p>
            <a:pPr lvl="1"/>
            <a:r>
              <a:rPr lang="en-US" dirty="0"/>
              <a:t>IEPs &amp; Special Educ Law</a:t>
            </a:r>
          </a:p>
          <a:p>
            <a:pPr lvl="1"/>
            <a:r>
              <a:rPr lang="en-US" dirty="0"/>
              <a:t>Technology</a:t>
            </a:r>
          </a:p>
          <a:p>
            <a:pPr lvl="1"/>
            <a:r>
              <a:rPr lang="en-US" dirty="0"/>
              <a:t>Collaboration</a:t>
            </a:r>
          </a:p>
          <a:p>
            <a:r>
              <a:rPr lang="en-US" b="1" dirty="0" err="1">
                <a:hlinkClick r:id="rId2"/>
              </a:rPr>
              <a:t>CECommunity</a:t>
            </a:r>
            <a:r>
              <a:rPr lang="en-US" b="1" dirty="0">
                <a:hlinkClick r:id="rId2"/>
              </a:rPr>
              <a:t> Paraeducators</a:t>
            </a:r>
            <a:endParaRPr lang="en-US" b="1" dirty="0"/>
          </a:p>
          <a:p>
            <a:endParaRPr lang="en-US" dirty="0"/>
          </a:p>
        </p:txBody>
      </p:sp>
      <p:pic>
        <p:nvPicPr>
          <p:cNvPr id="5" name="Picture 4">
            <a:extLst>
              <a:ext uri="{FF2B5EF4-FFF2-40B4-BE49-F238E27FC236}">
                <a16:creationId xmlns:a16="http://schemas.microsoft.com/office/drawing/2014/main" id="{8371006A-8B44-193A-F6E0-20E2AE6A341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84351" y="2191587"/>
            <a:ext cx="4403713" cy="317052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88736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A1C19-07B2-F5A1-D7BD-DA7FBFA899A4}"/>
              </a:ext>
            </a:extLst>
          </p:cNvPr>
          <p:cNvSpPr>
            <a:spLocks noGrp="1"/>
          </p:cNvSpPr>
          <p:nvPr>
            <p:ph type="title"/>
          </p:nvPr>
        </p:nvSpPr>
        <p:spPr/>
        <p:txBody>
          <a:bodyPr>
            <a:normAutofit/>
          </a:bodyPr>
          <a:lstStyle/>
          <a:p>
            <a:r>
              <a:rPr lang="en-US" sz="4000" dirty="0"/>
              <a:t>Paraeducator Resource Page: Free to All!</a:t>
            </a:r>
            <a:endParaRPr lang="en-US" dirty="0"/>
          </a:p>
        </p:txBody>
      </p:sp>
      <p:sp>
        <p:nvSpPr>
          <p:cNvPr id="3" name="Slide Number Placeholder 2">
            <a:extLst>
              <a:ext uri="{FF2B5EF4-FFF2-40B4-BE49-F238E27FC236}">
                <a16:creationId xmlns:a16="http://schemas.microsoft.com/office/drawing/2014/main" id="{43233EC5-CE44-25CC-CAEB-34DEC162AEAF}"/>
              </a:ext>
            </a:extLst>
          </p:cNvPr>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18394EC-998F-4A75-A298-338FFE107B74}" type="slidenum">
              <a:rPr kumimoji="0" lang="en-US"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400" b="1" i="0" u="none" strike="noStrike" kern="1200" cap="none" spc="0" normalizeH="0" baseline="0" noProof="0">
              <a:ln>
                <a:noFill/>
              </a:ln>
              <a:solidFill>
                <a:srgbClr val="FFFFFF"/>
              </a:solidFill>
              <a:effectLst/>
              <a:uLnTx/>
              <a:uFillTx/>
              <a:latin typeface="Tw Cen MT"/>
              <a:ea typeface="+mn-ea"/>
              <a:cs typeface="+mn-cs"/>
            </a:endParaRPr>
          </a:p>
        </p:txBody>
      </p:sp>
      <p:sp>
        <p:nvSpPr>
          <p:cNvPr id="4" name="Content Placeholder 3">
            <a:extLst>
              <a:ext uri="{FF2B5EF4-FFF2-40B4-BE49-F238E27FC236}">
                <a16:creationId xmlns:a16="http://schemas.microsoft.com/office/drawing/2014/main" id="{588E1A37-1711-DB65-F4F5-2FE036F4CCF9}"/>
              </a:ext>
            </a:extLst>
          </p:cNvPr>
          <p:cNvSpPr>
            <a:spLocks noGrp="1"/>
          </p:cNvSpPr>
          <p:nvPr>
            <p:ph sz="quarter" idx="1"/>
          </p:nvPr>
        </p:nvSpPr>
        <p:spPr>
          <a:xfrm>
            <a:off x="816864" y="1630680"/>
            <a:ext cx="9473184" cy="4495800"/>
          </a:xfrm>
        </p:spPr>
        <p:txBody>
          <a:bodyPr>
            <a:normAutofit fontScale="92500" lnSpcReduction="20000"/>
          </a:bodyPr>
          <a:lstStyle/>
          <a:p>
            <a:r>
              <a:rPr lang="en-US" dirty="0">
                <a:hlinkClick r:id="rId3"/>
              </a:rPr>
              <a:t>https://exceptionalchildren.org/paraeducators</a:t>
            </a:r>
            <a:endParaRPr lang="en-US" dirty="0"/>
          </a:p>
          <a:p>
            <a:r>
              <a:rPr lang="en-US" dirty="0">
                <a:hlinkClick r:id="rId4"/>
              </a:rPr>
              <a:t>Competencies</a:t>
            </a:r>
            <a:r>
              <a:rPr lang="en-US" dirty="0"/>
              <a:t> for Paraeducators </a:t>
            </a:r>
          </a:p>
          <a:p>
            <a:r>
              <a:rPr lang="en-US" dirty="0"/>
              <a:t>PD Programs based on the first iteration of HLPs</a:t>
            </a:r>
          </a:p>
          <a:p>
            <a:r>
              <a:rPr lang="en-US" dirty="0">
                <a:hlinkClick r:id="rId5"/>
              </a:rPr>
              <a:t>Effective &amp; High Leverage Practices for Paraeducators</a:t>
            </a:r>
            <a:endParaRPr lang="en-US" dirty="0"/>
          </a:p>
          <a:p>
            <a:pPr lvl="1"/>
            <a:r>
              <a:rPr lang="en-US" dirty="0"/>
              <a:t>Collaboration</a:t>
            </a:r>
          </a:p>
          <a:p>
            <a:pPr lvl="1"/>
            <a:r>
              <a:rPr lang="en-US" dirty="0"/>
              <a:t>Assessment</a:t>
            </a:r>
          </a:p>
          <a:p>
            <a:pPr lvl="1"/>
            <a:r>
              <a:rPr lang="en-US" dirty="0"/>
              <a:t>Instruction</a:t>
            </a:r>
          </a:p>
          <a:p>
            <a:pPr lvl="1"/>
            <a:r>
              <a:rPr lang="en-US" dirty="0"/>
              <a:t>Social/Emotional/Behavioral</a:t>
            </a:r>
          </a:p>
          <a:p>
            <a:pPr lvl="1"/>
            <a:r>
              <a:rPr lang="en-US" dirty="0"/>
              <a:t>Effective &amp; HLP</a:t>
            </a:r>
          </a:p>
          <a:p>
            <a:r>
              <a:rPr lang="en-US" dirty="0">
                <a:hlinkClick r:id="rId6"/>
              </a:rPr>
              <a:t>Supporting Paraeducators: Admins &amp; Teachers</a:t>
            </a:r>
            <a:endParaRPr lang="en-US" dirty="0"/>
          </a:p>
          <a:p>
            <a:r>
              <a:rPr lang="en-US" dirty="0"/>
              <a:t>Paraeducator Assessment &amp; Evaluation Toolkit</a:t>
            </a:r>
          </a:p>
        </p:txBody>
      </p:sp>
    </p:spTree>
    <p:extLst>
      <p:ext uri="{BB962C8B-B14F-4D97-AF65-F5344CB8AC3E}">
        <p14:creationId xmlns:p14="http://schemas.microsoft.com/office/powerpoint/2010/main" val="737510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3B321-C139-0258-A182-98ACAF5BE70F}"/>
              </a:ext>
            </a:extLst>
          </p:cNvPr>
          <p:cNvSpPr>
            <a:spLocks noGrp="1"/>
          </p:cNvSpPr>
          <p:nvPr>
            <p:ph type="title"/>
          </p:nvPr>
        </p:nvSpPr>
        <p:spPr>
          <a:xfrm>
            <a:off x="433206" y="1030941"/>
            <a:ext cx="11219818" cy="2607608"/>
          </a:xfrm>
        </p:spPr>
        <p:txBody>
          <a:bodyPr lIns="91440" tIns="45720" rIns="91440" bIns="45720" anchor="b" anchorCtr="0">
            <a:noAutofit/>
          </a:bodyPr>
          <a:lstStyle/>
          <a:p>
            <a:pPr algn="ctr"/>
            <a:r>
              <a:rPr lang="en-US" b="1" dirty="0">
                <a:latin typeface="Gentona Book"/>
              </a:rPr>
              <a:t>Session 4: Building the </a:t>
            </a:r>
            <a:br>
              <a:rPr lang="en-US" b="1" dirty="0">
                <a:latin typeface="Gentona Book"/>
              </a:rPr>
            </a:br>
            <a:r>
              <a:rPr lang="en-US" b="1" dirty="0">
                <a:latin typeface="Gentona Book"/>
              </a:rPr>
              <a:t>Paraeducator Pipeline Using </a:t>
            </a:r>
            <a:br>
              <a:rPr lang="en-US" b="1" dirty="0">
                <a:latin typeface="Gentona Book"/>
              </a:rPr>
            </a:br>
            <a:r>
              <a:rPr lang="en-US" b="1" dirty="0">
                <a:latin typeface="Gentona Book"/>
              </a:rPr>
              <a:t>Registered Apprenticeships</a:t>
            </a:r>
          </a:p>
        </p:txBody>
      </p:sp>
      <p:sp>
        <p:nvSpPr>
          <p:cNvPr id="5" name="Content Placeholder 4">
            <a:extLst>
              <a:ext uri="{FF2B5EF4-FFF2-40B4-BE49-F238E27FC236}">
                <a16:creationId xmlns:a16="http://schemas.microsoft.com/office/drawing/2014/main" id="{3E292D4C-15D0-11A5-08C0-921ECD93E222}"/>
              </a:ext>
            </a:extLst>
          </p:cNvPr>
          <p:cNvSpPr>
            <a:spLocks noGrp="1"/>
          </p:cNvSpPr>
          <p:nvPr>
            <p:ph sz="quarter" idx="10"/>
          </p:nvPr>
        </p:nvSpPr>
        <p:spPr>
          <a:xfrm>
            <a:off x="433388" y="4257675"/>
            <a:ext cx="11219636" cy="1569384"/>
          </a:xfrm>
        </p:spPr>
        <p:txBody>
          <a:bodyPr lIns="91440" tIns="45720" rIns="91440" bIns="45720" anchor="t"/>
          <a:lstStyle/>
          <a:p>
            <a:pPr marL="0" indent="0" algn="ctr">
              <a:buNone/>
            </a:pPr>
            <a:r>
              <a:rPr lang="en-US" b="1">
                <a:latin typeface="Gentona Book"/>
              </a:rPr>
              <a:t>Featuring Gorham School District's Paraeducator Apprenticeship Program</a:t>
            </a:r>
          </a:p>
          <a:p>
            <a:pPr marL="0" indent="0" algn="ctr">
              <a:buNone/>
            </a:pPr>
            <a:r>
              <a:rPr lang="en-US">
                <a:latin typeface="Gentona Book"/>
              </a:rPr>
              <a:t>February 17, 2026</a:t>
            </a:r>
            <a:endParaRPr lang="en-US" b="1">
              <a:latin typeface="Gentona Book"/>
            </a:endParaRPr>
          </a:p>
        </p:txBody>
      </p:sp>
      <p:cxnSp>
        <p:nvCxnSpPr>
          <p:cNvPr id="3" name="Straight Connector 2">
            <a:extLst>
              <a:ext uri="{FF2B5EF4-FFF2-40B4-BE49-F238E27FC236}">
                <a16:creationId xmlns:a16="http://schemas.microsoft.com/office/drawing/2014/main" id="{AE73A05C-C1F5-5C0C-848C-8966A0AC96C1}"/>
              </a:ext>
              <a:ext uri="{C183D7F6-B498-43B3-948B-1728B52AA6E4}">
                <adec:decorative xmlns:adec="http://schemas.microsoft.com/office/drawing/2017/decorative" val="1"/>
              </a:ext>
            </a:extLst>
          </p:cNvPr>
          <p:cNvCxnSpPr/>
          <p:nvPr/>
        </p:nvCxnSpPr>
        <p:spPr>
          <a:xfrm>
            <a:off x="433388" y="4031443"/>
            <a:ext cx="11219636" cy="0"/>
          </a:xfrm>
          <a:prstGeom prst="line">
            <a:avLst/>
          </a:prstGeom>
          <a:ln w="76200">
            <a:solidFill>
              <a:srgbClr val="2995CF"/>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874536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F5CE7-0424-D128-CF90-AE59CC66561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F54F29C-48D4-CDFB-38C6-73D582EDA6D5}"/>
              </a:ext>
            </a:extLst>
          </p:cNvPr>
          <p:cNvSpPr>
            <a:spLocks noGrp="1"/>
          </p:cNvSpPr>
          <p:nvPr>
            <p:ph type="title"/>
          </p:nvPr>
        </p:nvSpPr>
        <p:spPr>
          <a:xfrm>
            <a:off x="1016734" y="927421"/>
            <a:ext cx="7153276" cy="3825081"/>
          </a:xfrm>
        </p:spPr>
        <p:txBody>
          <a:bodyPr lIns="91440" tIns="45720" rIns="91440" bIns="45720" anchor="t">
            <a:noAutofit/>
          </a:bodyPr>
          <a:lstStyle/>
          <a:p>
            <a:pPr>
              <a:lnSpc>
                <a:spcPct val="100000"/>
              </a:lnSpc>
              <a:spcBef>
                <a:spcPts val="4800"/>
              </a:spcBef>
            </a:pPr>
            <a:r>
              <a:rPr lang="en-US" b="1" dirty="0">
                <a:latin typeface="Calibri"/>
                <a:ea typeface="Calibri"/>
                <a:cs typeface="Calibri"/>
              </a:rPr>
              <a:t>Apprenticeship Spotlight: </a:t>
            </a:r>
            <a:br>
              <a:rPr lang="en-US" b="1" dirty="0">
                <a:latin typeface="Calibri"/>
                <a:ea typeface="Calibri"/>
                <a:cs typeface="Calibri"/>
              </a:rPr>
            </a:br>
            <a:br>
              <a:rPr lang="en-US" sz="1600" b="1" dirty="0">
                <a:latin typeface="Calibri"/>
                <a:ea typeface="Calibri"/>
                <a:cs typeface="Calibri"/>
              </a:rPr>
            </a:br>
            <a:r>
              <a:rPr lang="en-US" sz="4600" dirty="0">
                <a:latin typeface="Calibri"/>
                <a:ea typeface="Calibri"/>
                <a:cs typeface="Calibri"/>
              </a:rPr>
              <a:t>Gorham School District's Apprenticeship Preparing Paraeducators</a:t>
            </a:r>
          </a:p>
          <a:p>
            <a:pPr>
              <a:lnSpc>
                <a:spcPct val="100000"/>
              </a:lnSpc>
              <a:spcBef>
                <a:spcPts val="4800"/>
              </a:spcBef>
            </a:pPr>
            <a:endParaRPr lang="en-US" sz="1600" b="1">
              <a:latin typeface="Calibri"/>
              <a:ea typeface="Calibri"/>
              <a:cs typeface="Calibri"/>
            </a:endParaRPr>
          </a:p>
          <a:p>
            <a:pPr>
              <a:lnSpc>
                <a:spcPct val="100000"/>
              </a:lnSpc>
              <a:spcBef>
                <a:spcPts val="4800"/>
              </a:spcBef>
            </a:pPr>
            <a:endParaRPr lang="en-US" sz="1600" b="1">
              <a:latin typeface="Calibri"/>
              <a:ea typeface="Calibri"/>
              <a:cs typeface="Calibri"/>
            </a:endParaRPr>
          </a:p>
        </p:txBody>
      </p:sp>
    </p:spTree>
    <p:extLst>
      <p:ext uri="{BB962C8B-B14F-4D97-AF65-F5344CB8AC3E}">
        <p14:creationId xmlns:p14="http://schemas.microsoft.com/office/powerpoint/2010/main" val="1796665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CF423-923B-1B62-22E5-676E9F789D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B3FC19-FD36-241A-392F-6A1FE7974E1F}"/>
              </a:ext>
            </a:extLst>
          </p:cNvPr>
          <p:cNvSpPr>
            <a:spLocks noGrp="1"/>
          </p:cNvSpPr>
          <p:nvPr>
            <p:ph type="title"/>
          </p:nvPr>
        </p:nvSpPr>
        <p:spPr>
          <a:xfrm>
            <a:off x="486091" y="527671"/>
            <a:ext cx="11219818" cy="715509"/>
          </a:xfrm>
          <a:prstGeom prst="rect">
            <a:avLst/>
          </a:prstGeom>
        </p:spPr>
        <p:txBody>
          <a:bodyPr lIns="91440" tIns="45720" rIns="91440" bIns="45720" anchor="t">
            <a:normAutofit/>
          </a:bodyPr>
          <a:lstStyle/>
          <a:p>
            <a:pPr algn="ctr"/>
            <a:r>
              <a:rPr lang="en-US" sz="4400" b="1" dirty="0">
                <a:latin typeface="Gentona Book"/>
              </a:rPr>
              <a:t>Meet the Presenter </a:t>
            </a:r>
            <a:endParaRPr lang="en-US" sz="4400" b="1" dirty="0">
              <a:ea typeface="Calibri Light"/>
              <a:cs typeface="Calibri Light"/>
            </a:endParaRPr>
          </a:p>
        </p:txBody>
      </p:sp>
      <p:grpSp>
        <p:nvGrpSpPr>
          <p:cNvPr id="5" name="Group 4">
            <a:extLst>
              <a:ext uri="{FF2B5EF4-FFF2-40B4-BE49-F238E27FC236}">
                <a16:creationId xmlns:a16="http://schemas.microsoft.com/office/drawing/2014/main" id="{6EB3A33E-EE2C-F452-0E7E-264B1D0B44EE}"/>
              </a:ext>
              <a:ext uri="{C183D7F6-B498-43B3-948B-1728B52AA6E4}">
                <adec:decorative xmlns:adec="http://schemas.microsoft.com/office/drawing/2017/decorative" val="1"/>
              </a:ext>
            </a:extLst>
          </p:cNvPr>
          <p:cNvGrpSpPr/>
          <p:nvPr/>
        </p:nvGrpSpPr>
        <p:grpSpPr>
          <a:xfrm>
            <a:off x="4513718" y="1559207"/>
            <a:ext cx="3158836" cy="4235130"/>
            <a:chOff x="7254402" y="1523478"/>
            <a:chExt cx="2743200" cy="4235130"/>
          </a:xfrm>
        </p:grpSpPr>
        <p:sp>
          <p:nvSpPr>
            <p:cNvPr id="3" name="Rectangle 2">
              <a:extLst>
                <a:ext uri="{FF2B5EF4-FFF2-40B4-BE49-F238E27FC236}">
                  <a16:creationId xmlns:a16="http://schemas.microsoft.com/office/drawing/2014/main" id="{5B686D09-A1AF-1BF4-E6A3-BA3D322B7FBD}"/>
                </a:ext>
              </a:extLst>
            </p:cNvPr>
            <p:cNvSpPr/>
            <p:nvPr/>
          </p:nvSpPr>
          <p:spPr>
            <a:xfrm>
              <a:off x="7254402" y="1523478"/>
              <a:ext cx="2743200" cy="3981461"/>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75BECC4-A098-A797-875D-CE3E3A2BDCD4}"/>
                </a:ext>
              </a:extLst>
            </p:cNvPr>
            <p:cNvSpPr txBox="1"/>
            <p:nvPr/>
          </p:nvSpPr>
          <p:spPr>
            <a:xfrm>
              <a:off x="7254402" y="3850393"/>
              <a:ext cx="2743199" cy="190821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b="1" dirty="0">
                  <a:latin typeface="Calibri"/>
                  <a:ea typeface="Calibri"/>
                  <a:cs typeface="Arial"/>
                </a:rPr>
                <a:t>Dr. Heather Perry</a:t>
              </a:r>
              <a:endParaRPr lang="en-US" dirty="0"/>
            </a:p>
            <a:p>
              <a:pPr algn="ctr">
                <a:spcBef>
                  <a:spcPts val="600"/>
                </a:spcBef>
              </a:pPr>
              <a:r>
                <a:rPr lang="en-US" sz="1600" dirty="0">
                  <a:ea typeface="+mn-lt"/>
                  <a:cs typeface="+mn-lt"/>
                </a:rPr>
                <a:t>Superintendent </a:t>
              </a:r>
              <a:endParaRPr lang="en-US" dirty="0">
                <a:ea typeface="Calibri"/>
                <a:cs typeface="Calibri"/>
              </a:endParaRPr>
            </a:p>
            <a:p>
              <a:pPr algn="ctr">
                <a:spcBef>
                  <a:spcPts val="600"/>
                </a:spcBef>
              </a:pPr>
              <a:r>
                <a:rPr lang="en-US" sz="1600" dirty="0">
                  <a:ea typeface="Calibri"/>
                  <a:cs typeface="Calibri"/>
                </a:rPr>
                <a:t>Gorham School District</a:t>
              </a:r>
              <a:endParaRPr lang="en-US" dirty="0"/>
            </a:p>
            <a:p>
              <a:pPr algn="ctr">
                <a:spcBef>
                  <a:spcPts val="600"/>
                </a:spcBef>
              </a:pPr>
              <a:r>
                <a:rPr lang="en-US" sz="1600" dirty="0">
                  <a:ea typeface="+mn-lt"/>
                  <a:cs typeface="+mn-lt"/>
                  <a:hlinkClick r:id="rId3"/>
                </a:rPr>
                <a:t>heather.perry@gorhamschools.org</a:t>
              </a:r>
              <a:endParaRPr lang="en-US" dirty="0">
                <a:ea typeface="+mn-lt"/>
                <a:cs typeface="+mn-lt"/>
              </a:endParaRPr>
            </a:p>
            <a:p>
              <a:pPr algn="ctr">
                <a:spcBef>
                  <a:spcPts val="600"/>
                </a:spcBef>
              </a:pPr>
              <a:endParaRPr lang="en-US" sz="1600" dirty="0">
                <a:ea typeface="Calibri"/>
                <a:cs typeface="Calibri"/>
              </a:endParaRPr>
            </a:p>
          </p:txBody>
        </p:sp>
      </p:grpSp>
      <p:pic>
        <p:nvPicPr>
          <p:cNvPr id="6" name="Picture 5">
            <a:extLst>
              <a:ext uri="{FF2B5EF4-FFF2-40B4-BE49-F238E27FC236}">
                <a16:creationId xmlns:a16="http://schemas.microsoft.com/office/drawing/2014/main" id="{03385347-7414-BECA-3ECC-E74ABE9E671F}"/>
              </a:ext>
              <a:ext uri="{C183D7F6-B498-43B3-948B-1728B52AA6E4}">
                <adec:decorative xmlns:adec="http://schemas.microsoft.com/office/drawing/2017/decorative" val="1"/>
              </a:ext>
            </a:extLst>
          </p:cNvPr>
          <p:cNvPicPr>
            <a:picLocks noChangeAspect="1"/>
          </p:cNvPicPr>
          <p:nvPr/>
        </p:nvPicPr>
        <p:blipFill>
          <a:blip r:embed="rId4"/>
          <a:srcRect r="-775" b="6044"/>
          <a:stretch>
            <a:fillRect/>
          </a:stretch>
        </p:blipFill>
        <p:spPr>
          <a:xfrm>
            <a:off x="5330895" y="1818586"/>
            <a:ext cx="1530210" cy="18299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46477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2D3DB"/>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728338" y="1013127"/>
            <a:ext cx="13648675" cy="4831747"/>
            <a:chOff x="0" y="0"/>
            <a:chExt cx="5392069" cy="1908838"/>
          </a:xfrm>
        </p:grpSpPr>
        <p:sp>
          <p:nvSpPr>
            <p:cNvPr id="3" name="Freeform 3"/>
            <p:cNvSpPr/>
            <p:nvPr/>
          </p:nvSpPr>
          <p:spPr>
            <a:xfrm>
              <a:off x="0" y="0"/>
              <a:ext cx="5392069" cy="1908838"/>
            </a:xfrm>
            <a:custGeom>
              <a:avLst/>
              <a:gdLst/>
              <a:ahLst/>
              <a:cxnLst/>
              <a:rect l="l" t="t" r="r" b="b"/>
              <a:pathLst>
                <a:path w="5392069" h="1908838">
                  <a:moveTo>
                    <a:pt x="0" y="0"/>
                  </a:moveTo>
                  <a:lnTo>
                    <a:pt x="5392069" y="0"/>
                  </a:lnTo>
                  <a:lnTo>
                    <a:pt x="5392069" y="1908838"/>
                  </a:lnTo>
                  <a:lnTo>
                    <a:pt x="0" y="1908838"/>
                  </a:lnTo>
                  <a:close/>
                </a:path>
              </a:pathLst>
            </a:custGeom>
            <a:solidFill>
              <a:srgbClr val="FFF5DF"/>
            </a:solidFill>
            <a:ln cap="sq">
              <a:noFill/>
              <a:prstDash val="solid"/>
              <a:miter/>
            </a:ln>
          </p:spPr>
          <p:txBody>
            <a:bodyPr/>
            <a:lstStyle/>
            <a:p>
              <a:endParaRPr lang="en-US"/>
            </a:p>
          </p:txBody>
        </p:sp>
        <p:sp>
          <p:nvSpPr>
            <p:cNvPr id="4" name="TextBox 4"/>
            <p:cNvSpPr txBox="1"/>
            <p:nvPr/>
          </p:nvSpPr>
          <p:spPr>
            <a:xfrm>
              <a:off x="0" y="-38100"/>
              <a:ext cx="5392069" cy="1946938"/>
            </a:xfrm>
            <a:prstGeom prst="rect">
              <a:avLst/>
            </a:prstGeom>
          </p:spPr>
          <p:txBody>
            <a:bodyPr lIns="33867" tIns="33867" rIns="33867" bIns="33867" rtlCol="0" anchor="ctr"/>
            <a:lstStyle/>
            <a:p>
              <a:pPr algn="ctr">
                <a:lnSpc>
                  <a:spcPts val="1773"/>
                </a:lnSpc>
                <a:spcBef>
                  <a:spcPct val="0"/>
                </a:spcBef>
              </a:pPr>
              <a:endParaRPr sz="1200"/>
            </a:p>
          </p:txBody>
        </p:sp>
      </p:grpSp>
      <p:sp>
        <p:nvSpPr>
          <p:cNvPr id="5" name="Freeform 5">
            <a:extLst>
              <a:ext uri="{C183D7F6-B498-43B3-948B-1728B52AA6E4}">
                <adec:decorative xmlns:adec="http://schemas.microsoft.com/office/drawing/2017/decorative" val="1"/>
              </a:ext>
            </a:extLst>
          </p:cNvPr>
          <p:cNvSpPr/>
          <p:nvPr/>
        </p:nvSpPr>
        <p:spPr>
          <a:xfrm flipH="1">
            <a:off x="238293" y="1443318"/>
            <a:ext cx="5857707" cy="3674379"/>
          </a:xfrm>
          <a:custGeom>
            <a:avLst/>
            <a:gdLst/>
            <a:ahLst/>
            <a:cxnLst/>
            <a:rect l="l" t="t" r="r" b="b"/>
            <a:pathLst>
              <a:path w="8786560" h="5511569">
                <a:moveTo>
                  <a:pt x="8786560" y="0"/>
                </a:moveTo>
                <a:lnTo>
                  <a:pt x="0" y="0"/>
                </a:lnTo>
                <a:lnTo>
                  <a:pt x="0" y="5511570"/>
                </a:lnTo>
                <a:lnTo>
                  <a:pt x="8786560" y="5511570"/>
                </a:lnTo>
                <a:lnTo>
                  <a:pt x="878656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TextBox 6"/>
          <p:cNvSpPr txBox="1">
            <a:spLocks noGrp="1"/>
          </p:cNvSpPr>
          <p:nvPr>
            <p:ph type="title" idx="4294967295"/>
          </p:nvPr>
        </p:nvSpPr>
        <p:spPr>
          <a:xfrm>
            <a:off x="2181143" y="1035077"/>
            <a:ext cx="9762975" cy="104028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2777"/>
                </a:solidFill>
                <a:effectLst/>
                <a:uLnTx/>
                <a:uFillTx/>
                <a:latin typeface="Agrandir Wide Bold"/>
                <a:ea typeface="Agrandir Wide Bold"/>
                <a:cs typeface="Agrandir Wide Bold"/>
                <a:sym typeface="Agrandir Wide Bold"/>
              </a:rPr>
              <a:t>Apprenticeships</a:t>
            </a:r>
          </a:p>
        </p:txBody>
      </p:sp>
      <p:sp>
        <p:nvSpPr>
          <p:cNvPr id="7" name="TextBox 7"/>
          <p:cNvSpPr txBox="1"/>
          <p:nvPr/>
        </p:nvSpPr>
        <p:spPr>
          <a:xfrm>
            <a:off x="1743225" y="284028"/>
            <a:ext cx="5410200" cy="740074"/>
          </a:xfrm>
          <a:prstGeom prst="rect">
            <a:avLst/>
          </a:prstGeom>
        </p:spPr>
        <p:txBody>
          <a:bodyPr lIns="0" tIns="0" rIns="0" bIns="0" rtlCol="0" anchor="t">
            <a:spAutoFit/>
          </a:bodyPr>
          <a:lstStyle/>
          <a:p>
            <a:pPr>
              <a:lnSpc>
                <a:spcPts val="5667"/>
              </a:lnSpc>
            </a:pPr>
            <a:r>
              <a:rPr lang="en-US" sz="5667" b="1" dirty="0">
                <a:solidFill>
                  <a:srgbClr val="002777"/>
                </a:solidFill>
                <a:latin typeface="Agrandir Wide Bold"/>
                <a:ea typeface="Agrandir Wide Bold"/>
                <a:cs typeface="Agrandir Wide Bold"/>
                <a:sym typeface="Agrandir Wide Bold"/>
              </a:rPr>
              <a:t>Educator</a:t>
            </a:r>
          </a:p>
        </p:txBody>
      </p:sp>
      <p:sp>
        <p:nvSpPr>
          <p:cNvPr id="8" name="TextBox 8"/>
          <p:cNvSpPr txBox="1"/>
          <p:nvPr/>
        </p:nvSpPr>
        <p:spPr>
          <a:xfrm>
            <a:off x="7153425" y="2578198"/>
            <a:ext cx="3548796" cy="1903470"/>
          </a:xfrm>
          <a:prstGeom prst="rect">
            <a:avLst/>
          </a:prstGeom>
        </p:spPr>
        <p:txBody>
          <a:bodyPr lIns="0" tIns="0" rIns="0" bIns="0" rtlCol="0" anchor="t">
            <a:spAutoFit/>
          </a:bodyPr>
          <a:lstStyle/>
          <a:p>
            <a:pPr algn="ctr">
              <a:lnSpc>
                <a:spcPts val="3666"/>
              </a:lnSpc>
              <a:spcBef>
                <a:spcPct val="0"/>
              </a:spcBef>
            </a:pPr>
            <a:r>
              <a:rPr lang="en-US" sz="3666">
                <a:solidFill>
                  <a:srgbClr val="002777"/>
                </a:solidFill>
                <a:latin typeface="Agrandir Tight"/>
                <a:ea typeface="Agrandir Tight"/>
                <a:cs typeface="Agrandir Tight"/>
                <a:sym typeface="Agrandir Tight"/>
              </a:rPr>
              <a:t>Creating Pathways to Address Educator Pipeline Needs in Maine</a:t>
            </a:r>
          </a:p>
        </p:txBody>
      </p:sp>
    </p:spTree>
    <p:extLst>
      <p:ext uri="{BB962C8B-B14F-4D97-AF65-F5344CB8AC3E}">
        <p14:creationId xmlns:p14="http://schemas.microsoft.com/office/powerpoint/2010/main" val="3921702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5DF"/>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306949" y="388621"/>
            <a:ext cx="13922339" cy="1300063"/>
            <a:chOff x="0" y="0"/>
            <a:chExt cx="5500183" cy="513605"/>
          </a:xfrm>
        </p:grpSpPr>
        <p:sp>
          <p:nvSpPr>
            <p:cNvPr id="3" name="Freeform 3"/>
            <p:cNvSpPr/>
            <p:nvPr/>
          </p:nvSpPr>
          <p:spPr>
            <a:xfrm>
              <a:off x="0" y="0"/>
              <a:ext cx="5500183" cy="513605"/>
            </a:xfrm>
            <a:custGeom>
              <a:avLst/>
              <a:gdLst/>
              <a:ahLst/>
              <a:cxnLst/>
              <a:rect l="l" t="t" r="r" b="b"/>
              <a:pathLst>
                <a:path w="5500183" h="513605">
                  <a:moveTo>
                    <a:pt x="0" y="0"/>
                  </a:moveTo>
                  <a:lnTo>
                    <a:pt x="5500183" y="0"/>
                  </a:lnTo>
                  <a:lnTo>
                    <a:pt x="5500183" y="513605"/>
                  </a:lnTo>
                  <a:lnTo>
                    <a:pt x="0" y="513605"/>
                  </a:lnTo>
                  <a:close/>
                </a:path>
              </a:pathLst>
            </a:custGeom>
            <a:solidFill>
              <a:srgbClr val="B2D3DB"/>
            </a:solidFill>
          </p:spPr>
          <p:txBody>
            <a:bodyPr/>
            <a:lstStyle/>
            <a:p>
              <a:endParaRPr lang="en-US"/>
            </a:p>
          </p:txBody>
        </p:sp>
        <p:sp>
          <p:nvSpPr>
            <p:cNvPr id="4" name="TextBox 4"/>
            <p:cNvSpPr txBox="1"/>
            <p:nvPr/>
          </p:nvSpPr>
          <p:spPr>
            <a:xfrm>
              <a:off x="0" y="-38100"/>
              <a:ext cx="5500183" cy="551705"/>
            </a:xfrm>
            <a:prstGeom prst="rect">
              <a:avLst/>
            </a:prstGeom>
          </p:spPr>
          <p:txBody>
            <a:bodyPr lIns="33867" tIns="33867" rIns="33867" bIns="33867" rtlCol="0" anchor="ctr"/>
            <a:lstStyle/>
            <a:p>
              <a:pPr algn="ctr">
                <a:lnSpc>
                  <a:spcPts val="1773"/>
                </a:lnSpc>
              </a:pPr>
              <a:endParaRPr sz="1200"/>
            </a:p>
          </p:txBody>
        </p:sp>
      </p:grpSp>
      <p:sp>
        <p:nvSpPr>
          <p:cNvPr id="5" name="Freeform 5">
            <a:extLst>
              <a:ext uri="{C183D7F6-B498-43B3-948B-1728B52AA6E4}">
                <adec:decorative xmlns:adec="http://schemas.microsoft.com/office/drawing/2017/decorative" val="1"/>
              </a:ext>
            </a:extLst>
          </p:cNvPr>
          <p:cNvSpPr/>
          <p:nvPr/>
        </p:nvSpPr>
        <p:spPr>
          <a:xfrm>
            <a:off x="1224076" y="0"/>
            <a:ext cx="1267375" cy="1936267"/>
          </a:xfrm>
          <a:custGeom>
            <a:avLst/>
            <a:gdLst/>
            <a:ahLst/>
            <a:cxnLst/>
            <a:rect l="l" t="t" r="r" b="b"/>
            <a:pathLst>
              <a:path w="1901062" h="2904400">
                <a:moveTo>
                  <a:pt x="0" y="0"/>
                </a:moveTo>
                <a:lnTo>
                  <a:pt x="1901062" y="0"/>
                </a:lnTo>
                <a:lnTo>
                  <a:pt x="1901062" y="2904400"/>
                </a:lnTo>
                <a:lnTo>
                  <a:pt x="0" y="29044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Freeform 6">
            <a:extLst>
              <a:ext uri="{C183D7F6-B498-43B3-948B-1728B52AA6E4}">
                <adec:decorative xmlns:adec="http://schemas.microsoft.com/office/drawing/2017/decorative" val="1"/>
              </a:ext>
            </a:extLst>
          </p:cNvPr>
          <p:cNvSpPr/>
          <p:nvPr/>
        </p:nvSpPr>
        <p:spPr>
          <a:xfrm flipH="1">
            <a:off x="9766234" y="0"/>
            <a:ext cx="1267375" cy="1936267"/>
          </a:xfrm>
          <a:custGeom>
            <a:avLst/>
            <a:gdLst/>
            <a:ahLst/>
            <a:cxnLst/>
            <a:rect l="l" t="t" r="r" b="b"/>
            <a:pathLst>
              <a:path w="1901062" h="2904400">
                <a:moveTo>
                  <a:pt x="1901062" y="0"/>
                </a:moveTo>
                <a:lnTo>
                  <a:pt x="0" y="0"/>
                </a:lnTo>
                <a:lnTo>
                  <a:pt x="0" y="2904400"/>
                </a:lnTo>
                <a:lnTo>
                  <a:pt x="1901062" y="2904400"/>
                </a:lnTo>
                <a:lnTo>
                  <a:pt x="1901062"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7" name="Group 7">
            <a:extLst>
              <a:ext uri="{C183D7F6-B498-43B3-948B-1728B52AA6E4}">
                <adec:decorative xmlns:adec="http://schemas.microsoft.com/office/drawing/2017/decorative" val="1"/>
              </a:ext>
            </a:extLst>
          </p:cNvPr>
          <p:cNvGrpSpPr/>
          <p:nvPr/>
        </p:nvGrpSpPr>
        <p:grpSpPr>
          <a:xfrm>
            <a:off x="-1306949" y="6532984"/>
            <a:ext cx="13922339" cy="650032"/>
            <a:chOff x="0" y="0"/>
            <a:chExt cx="5500183" cy="256803"/>
          </a:xfrm>
        </p:grpSpPr>
        <p:sp>
          <p:nvSpPr>
            <p:cNvPr id="8" name="Freeform 8"/>
            <p:cNvSpPr/>
            <p:nvPr/>
          </p:nvSpPr>
          <p:spPr>
            <a:xfrm>
              <a:off x="0" y="0"/>
              <a:ext cx="5500183" cy="256803"/>
            </a:xfrm>
            <a:custGeom>
              <a:avLst/>
              <a:gdLst/>
              <a:ahLst/>
              <a:cxnLst/>
              <a:rect l="l" t="t" r="r" b="b"/>
              <a:pathLst>
                <a:path w="5500183" h="256803">
                  <a:moveTo>
                    <a:pt x="0" y="0"/>
                  </a:moveTo>
                  <a:lnTo>
                    <a:pt x="5500183" y="0"/>
                  </a:lnTo>
                  <a:lnTo>
                    <a:pt x="5500183" y="256803"/>
                  </a:lnTo>
                  <a:lnTo>
                    <a:pt x="0" y="256803"/>
                  </a:lnTo>
                  <a:close/>
                </a:path>
              </a:pathLst>
            </a:custGeom>
            <a:solidFill>
              <a:srgbClr val="B2D3DB"/>
            </a:solidFill>
          </p:spPr>
          <p:txBody>
            <a:bodyPr/>
            <a:lstStyle/>
            <a:p>
              <a:endParaRPr lang="en-US"/>
            </a:p>
          </p:txBody>
        </p:sp>
        <p:sp>
          <p:nvSpPr>
            <p:cNvPr id="9" name="TextBox 9"/>
            <p:cNvSpPr txBox="1"/>
            <p:nvPr/>
          </p:nvSpPr>
          <p:spPr>
            <a:xfrm>
              <a:off x="0" y="-38100"/>
              <a:ext cx="5500183" cy="294903"/>
            </a:xfrm>
            <a:prstGeom prst="rect">
              <a:avLst/>
            </a:prstGeom>
          </p:spPr>
          <p:txBody>
            <a:bodyPr lIns="33867" tIns="33867" rIns="33867" bIns="33867" rtlCol="0" anchor="ctr"/>
            <a:lstStyle/>
            <a:p>
              <a:pPr algn="ctr">
                <a:lnSpc>
                  <a:spcPts val="1773"/>
                </a:lnSpc>
              </a:pPr>
              <a:endParaRPr sz="1200"/>
            </a:p>
          </p:txBody>
        </p:sp>
      </p:grpSp>
      <p:sp>
        <p:nvSpPr>
          <p:cNvPr id="10" name="Freeform 10">
            <a:extLst>
              <a:ext uri="{C183D7F6-B498-43B3-948B-1728B52AA6E4}">
                <adec:decorative xmlns:adec="http://schemas.microsoft.com/office/drawing/2017/decorative" val="1"/>
              </a:ext>
            </a:extLst>
          </p:cNvPr>
          <p:cNvSpPr/>
          <p:nvPr/>
        </p:nvSpPr>
        <p:spPr>
          <a:xfrm>
            <a:off x="9897326" y="4144415"/>
            <a:ext cx="1279348" cy="2027785"/>
          </a:xfrm>
          <a:custGeom>
            <a:avLst/>
            <a:gdLst/>
            <a:ahLst/>
            <a:cxnLst/>
            <a:rect l="l" t="t" r="r" b="b"/>
            <a:pathLst>
              <a:path w="1919022" h="3041678">
                <a:moveTo>
                  <a:pt x="0" y="0"/>
                </a:moveTo>
                <a:lnTo>
                  <a:pt x="1919022" y="0"/>
                </a:lnTo>
                <a:lnTo>
                  <a:pt x="1919022" y="3041678"/>
                </a:lnTo>
                <a:lnTo>
                  <a:pt x="0" y="304167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TextBox 11"/>
          <p:cNvSpPr txBox="1">
            <a:spLocks noGrp="1"/>
          </p:cNvSpPr>
          <p:nvPr>
            <p:ph type="title" idx="4294967295"/>
          </p:nvPr>
        </p:nvSpPr>
        <p:spPr>
          <a:xfrm>
            <a:off x="3009919" y="669121"/>
            <a:ext cx="6172161" cy="76604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5866"/>
              </a:lnSpc>
              <a:spcBef>
                <a:spcPts val="0"/>
              </a:spcBef>
              <a:spcAft>
                <a:spcPts val="0"/>
              </a:spcAft>
              <a:buClrTx/>
              <a:buSzTx/>
              <a:buFontTx/>
              <a:buNone/>
              <a:tabLst/>
              <a:defRPr/>
            </a:pPr>
            <a:r>
              <a:rPr kumimoji="0" lang="en-US" sz="5866" b="1" i="0" u="none" strike="noStrike" kern="1200" cap="none" spc="0" normalizeH="0" baseline="0" noProof="0" dirty="0">
                <a:ln>
                  <a:noFill/>
                </a:ln>
                <a:solidFill>
                  <a:srgbClr val="002777"/>
                </a:solidFill>
                <a:effectLst/>
                <a:uLnTx/>
                <a:uFillTx/>
                <a:latin typeface="Agrandir Bold"/>
                <a:ea typeface="Agrandir Bold"/>
                <a:cs typeface="Agrandir Bold"/>
                <a:sym typeface="Agrandir Bold"/>
              </a:rPr>
              <a:t>Our Why?</a:t>
            </a:r>
          </a:p>
        </p:txBody>
      </p:sp>
      <p:sp>
        <p:nvSpPr>
          <p:cNvPr id="12" name="TextBox 12"/>
          <p:cNvSpPr txBox="1"/>
          <p:nvPr/>
        </p:nvSpPr>
        <p:spPr>
          <a:xfrm>
            <a:off x="1224076" y="2502169"/>
            <a:ext cx="9743848" cy="1800365"/>
          </a:xfrm>
          <a:prstGeom prst="rect">
            <a:avLst/>
          </a:prstGeom>
        </p:spPr>
        <p:txBody>
          <a:bodyPr lIns="0" tIns="0" rIns="0" bIns="0" rtlCol="0" anchor="t">
            <a:spAutoFit/>
          </a:bodyPr>
          <a:lstStyle/>
          <a:p>
            <a:pPr algn="ctr">
              <a:lnSpc>
                <a:spcPts val="2799"/>
              </a:lnSpc>
            </a:pPr>
            <a:r>
              <a:rPr lang="en-US" sz="2750" dirty="0">
                <a:solidFill>
                  <a:srgbClr val="002777"/>
                </a:solidFill>
                <a:latin typeface="Agrandir Tight"/>
                <a:ea typeface="Agrandir Tight"/>
                <a:cs typeface="Agrandir Tight"/>
                <a:sym typeface="Agrandir Tight"/>
              </a:rPr>
              <a:t>Educator Apprenticeship programs matter because they build strong, representative teacher pipelines, and provide paid, hands-on pathways into the profession that allow us to grow and retain educators who know our schools, our students, and our communities.</a:t>
            </a:r>
          </a:p>
        </p:txBody>
      </p:sp>
      <p:sp>
        <p:nvSpPr>
          <p:cNvPr id="13" name="TextBox 13"/>
          <p:cNvSpPr txBox="1"/>
          <p:nvPr/>
        </p:nvSpPr>
        <p:spPr>
          <a:xfrm>
            <a:off x="423513" y="4155626"/>
            <a:ext cx="8607843" cy="2159437"/>
          </a:xfrm>
          <a:prstGeom prst="rect">
            <a:avLst/>
          </a:prstGeom>
        </p:spPr>
        <p:txBody>
          <a:bodyPr lIns="0" tIns="0" rIns="0" bIns="0" rtlCol="0" anchor="t">
            <a:spAutoFit/>
          </a:bodyPr>
          <a:lstStyle/>
          <a:p>
            <a:pPr marL="604548" lvl="1" indent="-302274" algn="just">
              <a:lnSpc>
                <a:spcPts val="2799"/>
              </a:lnSpc>
              <a:buFont typeface="Arial"/>
              <a:buChar char="•"/>
            </a:pPr>
            <a:r>
              <a:rPr lang="en-US" sz="2799" u="sng">
                <a:solidFill>
                  <a:srgbClr val="002777"/>
                </a:solidFill>
                <a:latin typeface="Agrandir Tight"/>
                <a:ea typeface="Agrandir Tight"/>
                <a:cs typeface="Agrandir Tight"/>
                <a:sym typeface="Agrandir Tight"/>
              </a:rPr>
              <a:t>Clear Pathways</a:t>
            </a:r>
          </a:p>
          <a:p>
            <a:pPr marL="604548" lvl="1" indent="-302274" algn="just">
              <a:lnSpc>
                <a:spcPts val="2799"/>
              </a:lnSpc>
              <a:buFont typeface="Arial"/>
              <a:buChar char="•"/>
            </a:pPr>
            <a:r>
              <a:rPr lang="en-US" sz="2799" u="sng">
                <a:solidFill>
                  <a:srgbClr val="002777"/>
                </a:solidFill>
                <a:latin typeface="Agrandir Tight"/>
                <a:ea typeface="Agrandir Tight"/>
                <a:cs typeface="Agrandir Tight"/>
                <a:sym typeface="Agrandir Tight"/>
              </a:rPr>
              <a:t>Theory Into Practice</a:t>
            </a:r>
          </a:p>
          <a:p>
            <a:pPr marL="604548" lvl="1" indent="-302274" algn="just">
              <a:lnSpc>
                <a:spcPts val="2799"/>
              </a:lnSpc>
              <a:buFont typeface="Arial"/>
              <a:buChar char="•"/>
            </a:pPr>
            <a:r>
              <a:rPr lang="en-US" sz="2799" u="sng">
                <a:solidFill>
                  <a:srgbClr val="002777"/>
                </a:solidFill>
                <a:latin typeface="Agrandir Tight"/>
                <a:ea typeface="Agrandir Tight"/>
                <a:cs typeface="Agrandir Tight"/>
                <a:sym typeface="Agrandir Tight"/>
              </a:rPr>
              <a:t>Remove Barriers (Time and $)</a:t>
            </a:r>
          </a:p>
          <a:p>
            <a:pPr marL="604548" lvl="1" indent="-302274" algn="just">
              <a:lnSpc>
                <a:spcPts val="2799"/>
              </a:lnSpc>
              <a:buFont typeface="Arial"/>
              <a:buChar char="•"/>
            </a:pPr>
            <a:r>
              <a:rPr lang="en-US" sz="2799" u="sng">
                <a:solidFill>
                  <a:srgbClr val="002777"/>
                </a:solidFill>
                <a:latin typeface="Agrandir Tight"/>
                <a:ea typeface="Agrandir Tight"/>
                <a:cs typeface="Agrandir Tight"/>
                <a:sym typeface="Agrandir Tight"/>
              </a:rPr>
              <a:t>Access immediate benefits (employer &amp; employee)</a:t>
            </a:r>
          </a:p>
          <a:p>
            <a:pPr marL="604548" lvl="1" indent="-302274" algn="just">
              <a:lnSpc>
                <a:spcPts val="2799"/>
              </a:lnSpc>
              <a:buFont typeface="Arial"/>
              <a:buChar char="•"/>
            </a:pPr>
            <a:r>
              <a:rPr lang="en-US" sz="2799" u="sng">
                <a:solidFill>
                  <a:srgbClr val="002777"/>
                </a:solidFill>
                <a:latin typeface="Agrandir Tight"/>
                <a:ea typeface="Agrandir Tight"/>
                <a:cs typeface="Agrandir Tight"/>
                <a:sym typeface="Agrandir Tight"/>
              </a:rPr>
              <a:t>Strong mentors</a:t>
            </a:r>
          </a:p>
          <a:p>
            <a:pPr marL="604548" lvl="1" indent="-302274" algn="just">
              <a:lnSpc>
                <a:spcPts val="2799"/>
              </a:lnSpc>
              <a:buFont typeface="Arial"/>
              <a:buChar char="•"/>
            </a:pPr>
            <a:r>
              <a:rPr lang="en-US" sz="2799" u="sng">
                <a:solidFill>
                  <a:srgbClr val="002777"/>
                </a:solidFill>
                <a:latin typeface="Agrandir Tight"/>
                <a:ea typeface="Agrandir Tight"/>
                <a:cs typeface="Agrandir Tight"/>
                <a:sym typeface="Agrandir Tight"/>
              </a:rPr>
              <a:t>Recruit &amp; Retain</a:t>
            </a:r>
          </a:p>
        </p:txBody>
      </p:sp>
    </p:spTree>
    <p:extLst>
      <p:ext uri="{BB962C8B-B14F-4D97-AF65-F5344CB8AC3E}">
        <p14:creationId xmlns:p14="http://schemas.microsoft.com/office/powerpoint/2010/main" val="3691575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2D3DB"/>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236914" y="1834501"/>
            <a:ext cx="3278408" cy="3188997"/>
          </a:xfrm>
          <a:custGeom>
            <a:avLst/>
            <a:gdLst/>
            <a:ahLst/>
            <a:cxnLst/>
            <a:rect l="l" t="t" r="r" b="b"/>
            <a:pathLst>
              <a:path w="4917612" h="4783495">
                <a:moveTo>
                  <a:pt x="0" y="0"/>
                </a:moveTo>
                <a:lnTo>
                  <a:pt x="4917612" y="0"/>
                </a:lnTo>
                <a:lnTo>
                  <a:pt x="4917612" y="4783495"/>
                </a:lnTo>
                <a:lnTo>
                  <a:pt x="0" y="478349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3" name="Group 3">
            <a:extLst>
              <a:ext uri="{C183D7F6-B498-43B3-948B-1728B52AA6E4}">
                <adec:decorative xmlns:adec="http://schemas.microsoft.com/office/drawing/2017/decorative" val="1"/>
              </a:ext>
            </a:extLst>
          </p:cNvPr>
          <p:cNvGrpSpPr/>
          <p:nvPr/>
        </p:nvGrpSpPr>
        <p:grpSpPr>
          <a:xfrm>
            <a:off x="-1306949" y="388621"/>
            <a:ext cx="13922339" cy="1300063"/>
            <a:chOff x="0" y="0"/>
            <a:chExt cx="5500183" cy="513605"/>
          </a:xfrm>
        </p:grpSpPr>
        <p:sp>
          <p:nvSpPr>
            <p:cNvPr id="4" name="Freeform 4"/>
            <p:cNvSpPr/>
            <p:nvPr/>
          </p:nvSpPr>
          <p:spPr>
            <a:xfrm>
              <a:off x="0" y="0"/>
              <a:ext cx="5500183" cy="513605"/>
            </a:xfrm>
            <a:custGeom>
              <a:avLst/>
              <a:gdLst/>
              <a:ahLst/>
              <a:cxnLst/>
              <a:rect l="l" t="t" r="r" b="b"/>
              <a:pathLst>
                <a:path w="5500183" h="513605">
                  <a:moveTo>
                    <a:pt x="0" y="0"/>
                  </a:moveTo>
                  <a:lnTo>
                    <a:pt x="5500183" y="0"/>
                  </a:lnTo>
                  <a:lnTo>
                    <a:pt x="5500183" y="513605"/>
                  </a:lnTo>
                  <a:lnTo>
                    <a:pt x="0" y="513605"/>
                  </a:lnTo>
                  <a:close/>
                </a:path>
              </a:pathLst>
            </a:custGeom>
            <a:solidFill>
              <a:srgbClr val="FFF5DF"/>
            </a:solidFill>
          </p:spPr>
          <p:txBody>
            <a:bodyPr/>
            <a:lstStyle/>
            <a:p>
              <a:endParaRPr lang="en-US"/>
            </a:p>
          </p:txBody>
        </p:sp>
        <p:sp>
          <p:nvSpPr>
            <p:cNvPr id="5" name="TextBox 5"/>
            <p:cNvSpPr txBox="1"/>
            <p:nvPr/>
          </p:nvSpPr>
          <p:spPr>
            <a:xfrm>
              <a:off x="0" y="-38100"/>
              <a:ext cx="5500183" cy="551705"/>
            </a:xfrm>
            <a:prstGeom prst="rect">
              <a:avLst/>
            </a:prstGeom>
          </p:spPr>
          <p:txBody>
            <a:bodyPr lIns="33867" tIns="33867" rIns="33867" bIns="33867" rtlCol="0" anchor="ctr"/>
            <a:lstStyle/>
            <a:p>
              <a:pPr algn="ctr">
                <a:lnSpc>
                  <a:spcPts val="1773"/>
                </a:lnSpc>
              </a:pPr>
              <a:endParaRPr sz="1200"/>
            </a:p>
          </p:txBody>
        </p:sp>
      </p:grpSp>
      <p:sp>
        <p:nvSpPr>
          <p:cNvPr id="6" name="TextBox 6"/>
          <p:cNvSpPr txBox="1">
            <a:spLocks noGrp="1"/>
          </p:cNvSpPr>
          <p:nvPr>
            <p:ph type="title" idx="4294967295"/>
          </p:nvPr>
        </p:nvSpPr>
        <p:spPr>
          <a:xfrm>
            <a:off x="685800" y="520627"/>
            <a:ext cx="10820400" cy="92794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746"/>
              </a:lnSpc>
              <a:spcBef>
                <a:spcPts val="0"/>
              </a:spcBef>
              <a:spcAft>
                <a:spcPts val="0"/>
              </a:spcAft>
              <a:buClrTx/>
              <a:buSzTx/>
              <a:buFontTx/>
              <a:buNone/>
              <a:tabLst/>
              <a:defRPr/>
            </a:pPr>
            <a:r>
              <a:rPr kumimoji="0" lang="en-US" sz="5533" b="1" i="0" u="none" strike="noStrike" kern="1200" cap="none" spc="0" normalizeH="0" baseline="0" noProof="0" dirty="0">
                <a:ln>
                  <a:noFill/>
                </a:ln>
                <a:solidFill>
                  <a:srgbClr val="002777"/>
                </a:solidFill>
                <a:effectLst/>
                <a:uLnTx/>
                <a:uFillTx/>
                <a:latin typeface="Agrandir Bold"/>
                <a:ea typeface="Agrandir Bold"/>
                <a:cs typeface="Agrandir Bold"/>
                <a:sym typeface="Agrandir Bold"/>
              </a:rPr>
              <a:t>Glossary of Terms</a:t>
            </a:r>
          </a:p>
        </p:txBody>
      </p:sp>
      <p:grpSp>
        <p:nvGrpSpPr>
          <p:cNvPr id="7" name="Group 7">
            <a:extLst>
              <a:ext uri="{C183D7F6-B498-43B3-948B-1728B52AA6E4}">
                <adec:decorative xmlns:adec="http://schemas.microsoft.com/office/drawing/2017/decorative" val="1"/>
              </a:ext>
            </a:extLst>
          </p:cNvPr>
          <p:cNvGrpSpPr/>
          <p:nvPr/>
        </p:nvGrpSpPr>
        <p:grpSpPr>
          <a:xfrm>
            <a:off x="4040870" y="2200320"/>
            <a:ext cx="7914213" cy="4259498"/>
            <a:chOff x="0" y="0"/>
            <a:chExt cx="3126602" cy="1682765"/>
          </a:xfrm>
        </p:grpSpPr>
        <p:sp>
          <p:nvSpPr>
            <p:cNvPr id="8" name="Freeform 8"/>
            <p:cNvSpPr/>
            <p:nvPr/>
          </p:nvSpPr>
          <p:spPr>
            <a:xfrm>
              <a:off x="0" y="0"/>
              <a:ext cx="3126603" cy="1682765"/>
            </a:xfrm>
            <a:custGeom>
              <a:avLst/>
              <a:gdLst/>
              <a:ahLst/>
              <a:cxnLst/>
              <a:rect l="l" t="t" r="r" b="b"/>
              <a:pathLst>
                <a:path w="3126603" h="1682765">
                  <a:moveTo>
                    <a:pt x="0" y="0"/>
                  </a:moveTo>
                  <a:lnTo>
                    <a:pt x="3126603" y="0"/>
                  </a:lnTo>
                  <a:lnTo>
                    <a:pt x="3126603" y="1682765"/>
                  </a:lnTo>
                  <a:lnTo>
                    <a:pt x="0" y="1682765"/>
                  </a:lnTo>
                  <a:close/>
                </a:path>
              </a:pathLst>
            </a:custGeom>
            <a:solidFill>
              <a:srgbClr val="FFF5DF"/>
            </a:solidFill>
          </p:spPr>
          <p:txBody>
            <a:bodyPr/>
            <a:lstStyle/>
            <a:p>
              <a:endParaRPr lang="en-US"/>
            </a:p>
          </p:txBody>
        </p:sp>
        <p:sp>
          <p:nvSpPr>
            <p:cNvPr id="9" name="TextBox 9"/>
            <p:cNvSpPr txBox="1"/>
            <p:nvPr/>
          </p:nvSpPr>
          <p:spPr>
            <a:xfrm>
              <a:off x="0" y="-38100"/>
              <a:ext cx="3126602" cy="1720865"/>
            </a:xfrm>
            <a:prstGeom prst="rect">
              <a:avLst/>
            </a:prstGeom>
          </p:spPr>
          <p:txBody>
            <a:bodyPr lIns="33867" tIns="33867" rIns="33867" bIns="33867" rtlCol="0" anchor="ctr"/>
            <a:lstStyle/>
            <a:p>
              <a:pPr algn="ctr">
                <a:lnSpc>
                  <a:spcPts val="1773"/>
                </a:lnSpc>
              </a:pPr>
              <a:endParaRPr sz="1200"/>
            </a:p>
          </p:txBody>
        </p:sp>
      </p:grpSp>
      <p:sp>
        <p:nvSpPr>
          <p:cNvPr id="10" name="TextBox 10"/>
          <p:cNvSpPr txBox="1"/>
          <p:nvPr/>
        </p:nvSpPr>
        <p:spPr>
          <a:xfrm>
            <a:off x="4147444" y="2239744"/>
            <a:ext cx="7613939" cy="3658437"/>
          </a:xfrm>
          <a:prstGeom prst="rect">
            <a:avLst/>
          </a:prstGeom>
        </p:spPr>
        <p:txBody>
          <a:bodyPr lIns="0" tIns="0" rIns="0" bIns="0" rtlCol="0" anchor="t">
            <a:spAutoFit/>
          </a:bodyPr>
          <a:lstStyle/>
          <a:p>
            <a:pPr marL="460375" lvl="1" indent="-229870">
              <a:lnSpc>
                <a:spcPts val="3200"/>
              </a:lnSpc>
              <a:buFont typeface="Arial"/>
              <a:buChar char="•"/>
            </a:pPr>
            <a:r>
              <a:rPr lang="en-US" sz="2000" b="1">
                <a:solidFill>
                  <a:srgbClr val="002777"/>
                </a:solidFill>
                <a:latin typeface="Agrandir Tight Bold"/>
                <a:ea typeface="Agrandir Tight Bold"/>
                <a:cs typeface="Agrandir Tight Bold"/>
                <a:sym typeface="Agrandir Tight Bold"/>
              </a:rPr>
              <a:t>Ed. Tech. I </a:t>
            </a:r>
            <a:r>
              <a:rPr lang="en-US" sz="2000">
                <a:solidFill>
                  <a:srgbClr val="002777"/>
                </a:solidFill>
                <a:latin typeface="Agrandir Tight"/>
                <a:ea typeface="Agrandir Tight"/>
                <a:cs typeface="Agrandir Tight"/>
                <a:sym typeface="Agrandir Tight"/>
              </a:rPr>
              <a:t>- In Maine is a paraprofessional with less than 60 college credits</a:t>
            </a:r>
            <a:endParaRPr lang="en-US" sz="2000" dirty="0">
              <a:solidFill>
                <a:srgbClr val="002777"/>
              </a:solidFill>
              <a:latin typeface="Agrandir Tight"/>
              <a:ea typeface="Agrandir Tight"/>
              <a:cs typeface="Agrandir Tight"/>
            </a:endParaRPr>
          </a:p>
          <a:p>
            <a:pPr marL="460375" lvl="1" indent="-229870">
              <a:lnSpc>
                <a:spcPts val="3200"/>
              </a:lnSpc>
              <a:buFont typeface="Arial"/>
              <a:buChar char="•"/>
            </a:pPr>
            <a:r>
              <a:rPr lang="en-US" sz="2000" b="1">
                <a:solidFill>
                  <a:srgbClr val="002777"/>
                </a:solidFill>
                <a:latin typeface="Agrandir Tight Bold"/>
                <a:ea typeface="Agrandir Tight Bold"/>
                <a:cs typeface="Agrandir Tight Bold"/>
                <a:sym typeface="Agrandir Tight Bold"/>
              </a:rPr>
              <a:t>Ed. Tech. II</a:t>
            </a:r>
            <a:r>
              <a:rPr lang="en-US" sz="2000">
                <a:solidFill>
                  <a:srgbClr val="002777"/>
                </a:solidFill>
                <a:latin typeface="Agrandir Tight"/>
                <a:ea typeface="Agrandir Tight"/>
                <a:cs typeface="Agrandir Tight"/>
                <a:sym typeface="Agrandir Tight"/>
              </a:rPr>
              <a:t> - In Maine is a paraprofessional with between 60-90 college credits</a:t>
            </a:r>
            <a:endParaRPr lang="en-US" sz="2000" dirty="0">
              <a:solidFill>
                <a:srgbClr val="002777"/>
              </a:solidFill>
              <a:latin typeface="Agrandir Tight"/>
              <a:ea typeface="Agrandir Tight"/>
              <a:cs typeface="Agrandir Tight"/>
            </a:endParaRPr>
          </a:p>
          <a:p>
            <a:pPr marL="460375" lvl="1" indent="-229870">
              <a:lnSpc>
                <a:spcPts val="3200"/>
              </a:lnSpc>
              <a:buFont typeface="Arial"/>
              <a:buChar char="•"/>
            </a:pPr>
            <a:r>
              <a:rPr lang="en-US" sz="2000" b="1">
                <a:solidFill>
                  <a:srgbClr val="002777"/>
                </a:solidFill>
                <a:latin typeface="Agrandir Tight Bold"/>
                <a:ea typeface="Agrandir Tight Bold"/>
                <a:cs typeface="Agrandir Tight Bold"/>
                <a:sym typeface="Agrandir Tight Bold"/>
              </a:rPr>
              <a:t>Ed. Tech. III </a:t>
            </a:r>
            <a:r>
              <a:rPr lang="en-US" sz="2000">
                <a:solidFill>
                  <a:srgbClr val="002777"/>
                </a:solidFill>
                <a:latin typeface="Agrandir Tight"/>
                <a:ea typeface="Agrandir Tight"/>
                <a:cs typeface="Agrandir Tight"/>
                <a:sym typeface="Agrandir Tight"/>
              </a:rPr>
              <a:t>- In Maine is a paraprofessional with 90+ college credits</a:t>
            </a:r>
            <a:endParaRPr lang="en-US" sz="2000" dirty="0">
              <a:solidFill>
                <a:srgbClr val="002777"/>
              </a:solidFill>
              <a:latin typeface="Agrandir Tight"/>
              <a:ea typeface="Agrandir Tight"/>
              <a:cs typeface="Agrandir Tight"/>
            </a:endParaRPr>
          </a:p>
          <a:p>
            <a:pPr marL="460375" lvl="1" indent="-229870">
              <a:lnSpc>
                <a:spcPts val="3200"/>
              </a:lnSpc>
              <a:buFont typeface="Arial"/>
              <a:buChar char="•"/>
            </a:pPr>
            <a:r>
              <a:rPr lang="en-US" sz="2000" b="1" dirty="0">
                <a:solidFill>
                  <a:srgbClr val="002777"/>
                </a:solidFill>
                <a:latin typeface="Agrandir Tight Bold"/>
                <a:ea typeface="Agrandir Tight Bold"/>
                <a:cs typeface="Agrandir Tight Bold"/>
                <a:sym typeface="Agrandir Tight Bold"/>
              </a:rPr>
              <a:t>SAU </a:t>
            </a:r>
            <a:r>
              <a:rPr lang="en-US" sz="2000" dirty="0">
                <a:solidFill>
                  <a:srgbClr val="002777"/>
                </a:solidFill>
                <a:latin typeface="Agrandir Tight"/>
                <a:ea typeface="Agrandir Tight"/>
                <a:cs typeface="Agrandir Tight"/>
                <a:sym typeface="Agrandir Tight"/>
              </a:rPr>
              <a:t>- In Maine, it is a School Administrative Unit, similar to LEA.</a:t>
            </a:r>
            <a:endParaRPr lang="en-US" sz="2000" dirty="0">
              <a:solidFill>
                <a:srgbClr val="002777"/>
              </a:solidFill>
              <a:latin typeface="Agrandir Tight"/>
              <a:ea typeface="Agrandir Tight"/>
              <a:cs typeface="Agrandir Tight"/>
            </a:endParaRPr>
          </a:p>
          <a:p>
            <a:pPr marL="460375" lvl="1" indent="-229870">
              <a:lnSpc>
                <a:spcPts val="3200"/>
              </a:lnSpc>
              <a:buFont typeface="Arial"/>
              <a:buChar char="•"/>
            </a:pPr>
            <a:r>
              <a:rPr lang="en-US" sz="2000" b="1" dirty="0">
                <a:solidFill>
                  <a:srgbClr val="002777"/>
                </a:solidFill>
                <a:latin typeface="Agrandir Tight Bold"/>
                <a:ea typeface="Agrandir Tight Bold"/>
                <a:cs typeface="Agrandir Tight Bold"/>
                <a:sym typeface="Agrandir Tight Bold"/>
              </a:rPr>
              <a:t>Capstone</a:t>
            </a:r>
            <a:r>
              <a:rPr lang="en-US" sz="2000" dirty="0">
                <a:solidFill>
                  <a:srgbClr val="002777"/>
                </a:solidFill>
                <a:latin typeface="Agrandir Tight"/>
                <a:ea typeface="Agrandir Tight"/>
                <a:cs typeface="Agrandir Tight"/>
                <a:sym typeface="Agrandir Tight"/>
              </a:rPr>
              <a:t> - Required presentation &amp; reflection of learning at conclusion of Pre Apprentice and Phase I apprentice programs.  For Phase I, worth 9 credits.</a:t>
            </a:r>
            <a:endParaRPr lang="en-US" sz="2000" dirty="0">
              <a:solidFill>
                <a:srgbClr val="002777"/>
              </a:solidFill>
              <a:latin typeface="Agrandir Tight"/>
              <a:ea typeface="Agrandir Tight"/>
              <a:cs typeface="Agrandir Tight"/>
            </a:endParaRPr>
          </a:p>
        </p:txBody>
      </p:sp>
    </p:spTree>
    <p:extLst>
      <p:ext uri="{BB962C8B-B14F-4D97-AF65-F5344CB8AC3E}">
        <p14:creationId xmlns:p14="http://schemas.microsoft.com/office/powerpoint/2010/main" val="4212898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2D3DB"/>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384170"/>
            <a:ext cx="12984996" cy="6089661"/>
            <a:chOff x="0" y="0"/>
            <a:chExt cx="5129875" cy="2405792"/>
          </a:xfrm>
        </p:grpSpPr>
        <p:sp>
          <p:nvSpPr>
            <p:cNvPr id="3" name="Freeform 3"/>
            <p:cNvSpPr/>
            <p:nvPr/>
          </p:nvSpPr>
          <p:spPr>
            <a:xfrm>
              <a:off x="0" y="0"/>
              <a:ext cx="5129875" cy="2405792"/>
            </a:xfrm>
            <a:custGeom>
              <a:avLst/>
              <a:gdLst/>
              <a:ahLst/>
              <a:cxnLst/>
              <a:rect l="l" t="t" r="r" b="b"/>
              <a:pathLst>
                <a:path w="5129875" h="2405792">
                  <a:moveTo>
                    <a:pt x="0" y="0"/>
                  </a:moveTo>
                  <a:lnTo>
                    <a:pt x="5129875" y="0"/>
                  </a:lnTo>
                  <a:lnTo>
                    <a:pt x="5129875" y="2405792"/>
                  </a:lnTo>
                  <a:lnTo>
                    <a:pt x="0" y="2405792"/>
                  </a:lnTo>
                  <a:close/>
                </a:path>
              </a:pathLst>
            </a:custGeom>
            <a:solidFill>
              <a:srgbClr val="FFF5DF"/>
            </a:solidFill>
          </p:spPr>
          <p:txBody>
            <a:bodyPr/>
            <a:lstStyle/>
            <a:p>
              <a:endParaRPr lang="en-US"/>
            </a:p>
          </p:txBody>
        </p:sp>
        <p:sp>
          <p:nvSpPr>
            <p:cNvPr id="4" name="TextBox 4"/>
            <p:cNvSpPr txBox="1"/>
            <p:nvPr/>
          </p:nvSpPr>
          <p:spPr>
            <a:xfrm>
              <a:off x="0" y="-38100"/>
              <a:ext cx="5129875" cy="2443892"/>
            </a:xfrm>
            <a:prstGeom prst="rect">
              <a:avLst/>
            </a:prstGeom>
          </p:spPr>
          <p:txBody>
            <a:bodyPr lIns="33867" tIns="33867" rIns="33867" bIns="33867" rtlCol="0" anchor="ctr"/>
            <a:lstStyle/>
            <a:p>
              <a:pPr algn="ctr">
                <a:lnSpc>
                  <a:spcPts val="1773"/>
                </a:lnSpc>
              </a:pPr>
              <a:endParaRPr sz="1200"/>
            </a:p>
          </p:txBody>
        </p:sp>
      </p:grpSp>
      <p:grpSp>
        <p:nvGrpSpPr>
          <p:cNvPr id="5" name="Group 5">
            <a:extLst>
              <a:ext uri="{C183D7F6-B498-43B3-948B-1728B52AA6E4}">
                <adec:decorative xmlns:adec="http://schemas.microsoft.com/office/drawing/2017/decorative" val="1"/>
              </a:ext>
            </a:extLst>
          </p:cNvPr>
          <p:cNvGrpSpPr/>
          <p:nvPr/>
        </p:nvGrpSpPr>
        <p:grpSpPr>
          <a:xfrm>
            <a:off x="233507" y="2188111"/>
            <a:ext cx="3557683" cy="3984089"/>
            <a:chOff x="0" y="0"/>
            <a:chExt cx="1405504" cy="1573961"/>
          </a:xfrm>
        </p:grpSpPr>
        <p:sp>
          <p:nvSpPr>
            <p:cNvPr id="6" name="Freeform 6"/>
            <p:cNvSpPr/>
            <p:nvPr/>
          </p:nvSpPr>
          <p:spPr>
            <a:xfrm>
              <a:off x="0" y="0"/>
              <a:ext cx="1405504" cy="1573961"/>
            </a:xfrm>
            <a:custGeom>
              <a:avLst/>
              <a:gdLst/>
              <a:ahLst/>
              <a:cxnLst/>
              <a:rect l="l" t="t" r="r" b="b"/>
              <a:pathLst>
                <a:path w="1405504" h="1573961">
                  <a:moveTo>
                    <a:pt x="0" y="0"/>
                  </a:moveTo>
                  <a:lnTo>
                    <a:pt x="1405504" y="0"/>
                  </a:lnTo>
                  <a:lnTo>
                    <a:pt x="1405504" y="1573961"/>
                  </a:lnTo>
                  <a:lnTo>
                    <a:pt x="0" y="1573961"/>
                  </a:lnTo>
                  <a:close/>
                </a:path>
              </a:pathLst>
            </a:custGeom>
            <a:solidFill>
              <a:srgbClr val="B2D3DB"/>
            </a:solidFill>
          </p:spPr>
          <p:txBody>
            <a:bodyPr/>
            <a:lstStyle/>
            <a:p>
              <a:endParaRPr lang="en-US"/>
            </a:p>
          </p:txBody>
        </p:sp>
        <p:sp>
          <p:nvSpPr>
            <p:cNvPr id="7" name="TextBox 7"/>
            <p:cNvSpPr txBox="1"/>
            <p:nvPr/>
          </p:nvSpPr>
          <p:spPr>
            <a:xfrm>
              <a:off x="0" y="-38100"/>
              <a:ext cx="1405504" cy="1612061"/>
            </a:xfrm>
            <a:prstGeom prst="rect">
              <a:avLst/>
            </a:prstGeom>
          </p:spPr>
          <p:txBody>
            <a:bodyPr lIns="33867" tIns="33867" rIns="33867" bIns="33867" rtlCol="0" anchor="ctr"/>
            <a:lstStyle/>
            <a:p>
              <a:pPr algn="ctr">
                <a:lnSpc>
                  <a:spcPts val="1773"/>
                </a:lnSpc>
              </a:pPr>
              <a:endParaRPr sz="1200"/>
            </a:p>
          </p:txBody>
        </p:sp>
      </p:grpSp>
      <p:sp>
        <p:nvSpPr>
          <p:cNvPr id="8" name="Freeform 8">
            <a:extLst>
              <a:ext uri="{C183D7F6-B498-43B3-948B-1728B52AA6E4}">
                <adec:decorative xmlns:adec="http://schemas.microsoft.com/office/drawing/2017/decorative" val="1"/>
              </a:ext>
            </a:extLst>
          </p:cNvPr>
          <p:cNvSpPr/>
          <p:nvPr/>
        </p:nvSpPr>
        <p:spPr>
          <a:xfrm>
            <a:off x="9448240" y="547166"/>
            <a:ext cx="1881035" cy="1169662"/>
          </a:xfrm>
          <a:custGeom>
            <a:avLst/>
            <a:gdLst/>
            <a:ahLst/>
            <a:cxnLst/>
            <a:rect l="l" t="t" r="r" b="b"/>
            <a:pathLst>
              <a:path w="2821553" h="1754493">
                <a:moveTo>
                  <a:pt x="0" y="0"/>
                </a:moveTo>
                <a:lnTo>
                  <a:pt x="2821553" y="0"/>
                </a:lnTo>
                <a:lnTo>
                  <a:pt x="2821553" y="1754493"/>
                </a:lnTo>
                <a:lnTo>
                  <a:pt x="0" y="1754493"/>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9" name="TextBox 9"/>
          <p:cNvSpPr txBox="1">
            <a:spLocks noGrp="1"/>
          </p:cNvSpPr>
          <p:nvPr>
            <p:ph type="title" idx="4294967295"/>
          </p:nvPr>
        </p:nvSpPr>
        <p:spPr>
          <a:xfrm>
            <a:off x="2975066" y="571525"/>
            <a:ext cx="6241868" cy="8544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093"/>
              </a:lnSpc>
              <a:spcBef>
                <a:spcPts val="0"/>
              </a:spcBef>
              <a:spcAft>
                <a:spcPts val="0"/>
              </a:spcAft>
              <a:buClrTx/>
              <a:buSzTx/>
              <a:buFontTx/>
              <a:buNone/>
              <a:tabLst/>
              <a:defRPr/>
            </a:pPr>
            <a:r>
              <a:rPr kumimoji="0" lang="en-US" sz="5066" b="1" i="0" u="none" strike="noStrike" kern="1200" cap="none" spc="0" normalizeH="0" baseline="0" noProof="0" dirty="0">
                <a:ln>
                  <a:noFill/>
                </a:ln>
                <a:solidFill>
                  <a:srgbClr val="002777"/>
                </a:solidFill>
                <a:effectLst/>
                <a:uLnTx/>
                <a:uFillTx/>
                <a:latin typeface="Agrandir Bold"/>
                <a:ea typeface="Agrandir Bold"/>
                <a:cs typeface="Agrandir Bold"/>
                <a:sym typeface="Agrandir Bold"/>
              </a:rPr>
              <a:t>Program Overview</a:t>
            </a:r>
          </a:p>
        </p:txBody>
      </p:sp>
      <p:sp>
        <p:nvSpPr>
          <p:cNvPr id="10" name="Freeform 10">
            <a:extLst>
              <a:ext uri="{C183D7F6-B498-43B3-948B-1728B52AA6E4}">
                <adec:decorative xmlns:adec="http://schemas.microsoft.com/office/drawing/2017/decorative" val="1"/>
              </a:ext>
            </a:extLst>
          </p:cNvPr>
          <p:cNvSpPr/>
          <p:nvPr/>
        </p:nvSpPr>
        <p:spPr>
          <a:xfrm>
            <a:off x="865431" y="547166"/>
            <a:ext cx="1881035" cy="1169662"/>
          </a:xfrm>
          <a:custGeom>
            <a:avLst/>
            <a:gdLst/>
            <a:ahLst/>
            <a:cxnLst/>
            <a:rect l="l" t="t" r="r" b="b"/>
            <a:pathLst>
              <a:path w="2821553" h="1754493">
                <a:moveTo>
                  <a:pt x="0" y="0"/>
                </a:moveTo>
                <a:lnTo>
                  <a:pt x="2821553" y="0"/>
                </a:lnTo>
                <a:lnTo>
                  <a:pt x="2821553" y="1754493"/>
                </a:lnTo>
                <a:lnTo>
                  <a:pt x="0" y="1754493"/>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11" name="Group 11">
            <a:extLst>
              <a:ext uri="{C183D7F6-B498-43B3-948B-1728B52AA6E4}">
                <adec:decorative xmlns:adec="http://schemas.microsoft.com/office/drawing/2017/decorative" val="1"/>
              </a:ext>
            </a:extLst>
          </p:cNvPr>
          <p:cNvGrpSpPr/>
          <p:nvPr/>
        </p:nvGrpSpPr>
        <p:grpSpPr>
          <a:xfrm>
            <a:off x="4292840" y="2164662"/>
            <a:ext cx="3606321" cy="3984089"/>
            <a:chOff x="0" y="0"/>
            <a:chExt cx="1424720" cy="1573961"/>
          </a:xfrm>
        </p:grpSpPr>
        <p:sp>
          <p:nvSpPr>
            <p:cNvPr id="12" name="Freeform 12"/>
            <p:cNvSpPr/>
            <p:nvPr/>
          </p:nvSpPr>
          <p:spPr>
            <a:xfrm>
              <a:off x="0" y="0"/>
              <a:ext cx="1424720" cy="1573961"/>
            </a:xfrm>
            <a:custGeom>
              <a:avLst/>
              <a:gdLst/>
              <a:ahLst/>
              <a:cxnLst/>
              <a:rect l="l" t="t" r="r" b="b"/>
              <a:pathLst>
                <a:path w="1424720" h="1573961">
                  <a:moveTo>
                    <a:pt x="0" y="0"/>
                  </a:moveTo>
                  <a:lnTo>
                    <a:pt x="1424720" y="0"/>
                  </a:lnTo>
                  <a:lnTo>
                    <a:pt x="1424720" y="1573961"/>
                  </a:lnTo>
                  <a:lnTo>
                    <a:pt x="0" y="1573961"/>
                  </a:lnTo>
                  <a:close/>
                </a:path>
              </a:pathLst>
            </a:custGeom>
            <a:solidFill>
              <a:srgbClr val="B2D3DB"/>
            </a:solidFill>
          </p:spPr>
          <p:txBody>
            <a:bodyPr/>
            <a:lstStyle/>
            <a:p>
              <a:endParaRPr lang="en-US"/>
            </a:p>
          </p:txBody>
        </p:sp>
        <p:sp>
          <p:nvSpPr>
            <p:cNvPr id="13" name="TextBox 13"/>
            <p:cNvSpPr txBox="1"/>
            <p:nvPr/>
          </p:nvSpPr>
          <p:spPr>
            <a:xfrm>
              <a:off x="0" y="-38100"/>
              <a:ext cx="1424720" cy="1612061"/>
            </a:xfrm>
            <a:prstGeom prst="rect">
              <a:avLst/>
            </a:prstGeom>
          </p:spPr>
          <p:txBody>
            <a:bodyPr lIns="33867" tIns="33867" rIns="33867" bIns="33867" rtlCol="0" anchor="ctr"/>
            <a:lstStyle/>
            <a:p>
              <a:pPr algn="ctr">
                <a:lnSpc>
                  <a:spcPts val="1773"/>
                </a:lnSpc>
              </a:pPr>
              <a:endParaRPr sz="1200"/>
            </a:p>
          </p:txBody>
        </p:sp>
      </p:grpSp>
      <p:grpSp>
        <p:nvGrpSpPr>
          <p:cNvPr id="14" name="Group 14">
            <a:extLst>
              <a:ext uri="{C183D7F6-B498-43B3-948B-1728B52AA6E4}">
                <adec:decorative xmlns:adec="http://schemas.microsoft.com/office/drawing/2017/decorative" val="1"/>
              </a:ext>
            </a:extLst>
          </p:cNvPr>
          <p:cNvGrpSpPr/>
          <p:nvPr/>
        </p:nvGrpSpPr>
        <p:grpSpPr>
          <a:xfrm>
            <a:off x="8348243" y="2164662"/>
            <a:ext cx="3573896" cy="3984089"/>
            <a:chOff x="0" y="0"/>
            <a:chExt cx="1411909" cy="1573961"/>
          </a:xfrm>
        </p:grpSpPr>
        <p:sp>
          <p:nvSpPr>
            <p:cNvPr id="15" name="Freeform 15"/>
            <p:cNvSpPr/>
            <p:nvPr/>
          </p:nvSpPr>
          <p:spPr>
            <a:xfrm>
              <a:off x="0" y="0"/>
              <a:ext cx="1411909" cy="1573961"/>
            </a:xfrm>
            <a:custGeom>
              <a:avLst/>
              <a:gdLst/>
              <a:ahLst/>
              <a:cxnLst/>
              <a:rect l="l" t="t" r="r" b="b"/>
              <a:pathLst>
                <a:path w="1411909" h="1573961">
                  <a:moveTo>
                    <a:pt x="0" y="0"/>
                  </a:moveTo>
                  <a:lnTo>
                    <a:pt x="1411909" y="0"/>
                  </a:lnTo>
                  <a:lnTo>
                    <a:pt x="1411909" y="1573961"/>
                  </a:lnTo>
                  <a:lnTo>
                    <a:pt x="0" y="1573961"/>
                  </a:lnTo>
                  <a:close/>
                </a:path>
              </a:pathLst>
            </a:custGeom>
            <a:solidFill>
              <a:srgbClr val="B2D3DB"/>
            </a:solidFill>
          </p:spPr>
          <p:txBody>
            <a:bodyPr/>
            <a:lstStyle/>
            <a:p>
              <a:endParaRPr lang="en-US"/>
            </a:p>
          </p:txBody>
        </p:sp>
        <p:sp>
          <p:nvSpPr>
            <p:cNvPr id="16" name="TextBox 16"/>
            <p:cNvSpPr txBox="1"/>
            <p:nvPr/>
          </p:nvSpPr>
          <p:spPr>
            <a:xfrm>
              <a:off x="0" y="-38100"/>
              <a:ext cx="1411909" cy="1612061"/>
            </a:xfrm>
            <a:prstGeom prst="rect">
              <a:avLst/>
            </a:prstGeom>
          </p:spPr>
          <p:txBody>
            <a:bodyPr lIns="33867" tIns="33867" rIns="33867" bIns="33867" rtlCol="0" anchor="ctr"/>
            <a:lstStyle/>
            <a:p>
              <a:pPr algn="ctr">
                <a:lnSpc>
                  <a:spcPts val="1773"/>
                </a:lnSpc>
              </a:pPr>
              <a:endParaRPr sz="1200"/>
            </a:p>
          </p:txBody>
        </p:sp>
      </p:grpSp>
      <p:sp>
        <p:nvSpPr>
          <p:cNvPr id="17" name="TextBox 17"/>
          <p:cNvSpPr txBox="1"/>
          <p:nvPr/>
        </p:nvSpPr>
        <p:spPr>
          <a:xfrm>
            <a:off x="317146" y="2228899"/>
            <a:ext cx="3268762" cy="372666"/>
          </a:xfrm>
          <a:prstGeom prst="rect">
            <a:avLst/>
          </a:prstGeom>
        </p:spPr>
        <p:txBody>
          <a:bodyPr lIns="0" tIns="0" rIns="0" bIns="0" rtlCol="0" anchor="t">
            <a:spAutoFit/>
          </a:bodyPr>
          <a:lstStyle/>
          <a:p>
            <a:pPr algn="ctr">
              <a:lnSpc>
                <a:spcPts val="3080"/>
              </a:lnSpc>
            </a:pPr>
            <a:r>
              <a:rPr lang="en-US" sz="2200" b="1" dirty="0">
                <a:solidFill>
                  <a:srgbClr val="002777"/>
                </a:solidFill>
                <a:latin typeface="Canva Sans Bold"/>
                <a:ea typeface="Canva Sans Bold"/>
                <a:cs typeface="Canva Sans Bold"/>
                <a:sym typeface="Canva Sans Bold"/>
              </a:rPr>
              <a:t>Pre-Apprentice Program</a:t>
            </a:r>
          </a:p>
        </p:txBody>
      </p:sp>
      <p:sp>
        <p:nvSpPr>
          <p:cNvPr id="18" name="TextBox 18"/>
          <p:cNvSpPr txBox="1"/>
          <p:nvPr/>
        </p:nvSpPr>
        <p:spPr>
          <a:xfrm>
            <a:off x="4343018" y="2120211"/>
            <a:ext cx="3505964" cy="372666"/>
          </a:xfrm>
          <a:prstGeom prst="rect">
            <a:avLst/>
          </a:prstGeom>
        </p:spPr>
        <p:txBody>
          <a:bodyPr lIns="0" tIns="0" rIns="0" bIns="0" rtlCol="0" anchor="t">
            <a:spAutoFit/>
          </a:bodyPr>
          <a:lstStyle/>
          <a:p>
            <a:pPr algn="ctr">
              <a:lnSpc>
                <a:spcPts val="3080"/>
              </a:lnSpc>
            </a:pPr>
            <a:r>
              <a:rPr lang="en-US" sz="2200" b="1">
                <a:solidFill>
                  <a:srgbClr val="002777"/>
                </a:solidFill>
                <a:latin typeface="Canva Sans Bold"/>
                <a:ea typeface="Canva Sans Bold"/>
                <a:cs typeface="Canva Sans Bold"/>
                <a:sym typeface="Canva Sans Bold"/>
              </a:rPr>
              <a:t>Educator Apprentice Phase I</a:t>
            </a:r>
          </a:p>
        </p:txBody>
      </p:sp>
      <p:sp>
        <p:nvSpPr>
          <p:cNvPr id="19" name="TextBox 19"/>
          <p:cNvSpPr txBox="1"/>
          <p:nvPr/>
        </p:nvSpPr>
        <p:spPr>
          <a:xfrm>
            <a:off x="8348243" y="2120211"/>
            <a:ext cx="3505964" cy="372666"/>
          </a:xfrm>
          <a:prstGeom prst="rect">
            <a:avLst/>
          </a:prstGeom>
        </p:spPr>
        <p:txBody>
          <a:bodyPr lIns="0" tIns="0" rIns="0" bIns="0" rtlCol="0" anchor="t">
            <a:spAutoFit/>
          </a:bodyPr>
          <a:lstStyle/>
          <a:p>
            <a:pPr algn="ctr">
              <a:lnSpc>
                <a:spcPts val="3080"/>
              </a:lnSpc>
            </a:pPr>
            <a:r>
              <a:rPr lang="en-US" sz="2200" b="1">
                <a:solidFill>
                  <a:srgbClr val="002777"/>
                </a:solidFill>
                <a:latin typeface="Canva Sans Bold"/>
                <a:ea typeface="Canva Sans Bold"/>
                <a:cs typeface="Canva Sans Bold"/>
                <a:sym typeface="Canva Sans Bold"/>
              </a:rPr>
              <a:t>Educator Apprentice Phase II</a:t>
            </a:r>
          </a:p>
        </p:txBody>
      </p:sp>
      <p:sp>
        <p:nvSpPr>
          <p:cNvPr id="20" name="TextBox 20"/>
          <p:cNvSpPr txBox="1"/>
          <p:nvPr/>
        </p:nvSpPr>
        <p:spPr>
          <a:xfrm>
            <a:off x="346479" y="2858081"/>
            <a:ext cx="3331739" cy="2522742"/>
          </a:xfrm>
          <a:prstGeom prst="rect">
            <a:avLst/>
          </a:prstGeom>
        </p:spPr>
        <p:txBody>
          <a:bodyPr lIns="0" tIns="0" rIns="0" bIns="0" rtlCol="0" anchor="t">
            <a:spAutoFit/>
          </a:bodyPr>
          <a:lstStyle/>
          <a:p>
            <a:pPr marL="345457" lvl="1" indent="-172729" algn="ctr">
              <a:lnSpc>
                <a:spcPts val="2239"/>
              </a:lnSpc>
              <a:buFont typeface="Arial"/>
              <a:buChar char="•"/>
            </a:pPr>
            <a:r>
              <a:rPr lang="en-US" sz="1600" dirty="0">
                <a:solidFill>
                  <a:srgbClr val="002777"/>
                </a:solidFill>
                <a:latin typeface="Canva Sans"/>
                <a:ea typeface="Canva Sans"/>
                <a:cs typeface="Canva Sans"/>
                <a:sym typeface="Canva Sans"/>
              </a:rPr>
              <a:t>High School Juniors &amp; Seniors</a:t>
            </a:r>
          </a:p>
          <a:p>
            <a:pPr marL="345457" lvl="1" indent="-172729">
              <a:lnSpc>
                <a:spcPts val="2239"/>
              </a:lnSpc>
              <a:buFont typeface="Arial"/>
              <a:buChar char="•"/>
            </a:pPr>
            <a:r>
              <a:rPr lang="en-US" sz="1600" dirty="0">
                <a:solidFill>
                  <a:srgbClr val="002777"/>
                </a:solidFill>
                <a:latin typeface="Canva Sans"/>
                <a:ea typeface="Canva Sans"/>
                <a:cs typeface="Canva Sans"/>
                <a:sym typeface="Canva Sans"/>
              </a:rPr>
              <a:t>Paid School-Based Mentors</a:t>
            </a:r>
          </a:p>
          <a:p>
            <a:pPr marL="345457" lvl="1" indent="-172729">
              <a:lnSpc>
                <a:spcPts val="2239"/>
              </a:lnSpc>
              <a:buFont typeface="Arial"/>
              <a:buChar char="•"/>
            </a:pPr>
            <a:r>
              <a:rPr lang="en-US" sz="1600" dirty="0">
                <a:solidFill>
                  <a:srgbClr val="002777"/>
                </a:solidFill>
                <a:latin typeface="Canva Sans"/>
                <a:ea typeface="Canva Sans"/>
                <a:cs typeface="Canva Sans"/>
                <a:sym typeface="Canva Sans"/>
              </a:rPr>
              <a:t>Year-Long Apprenticeship</a:t>
            </a:r>
          </a:p>
          <a:p>
            <a:pPr marL="345457" lvl="1" indent="-172729">
              <a:lnSpc>
                <a:spcPts val="2239"/>
              </a:lnSpc>
              <a:buFont typeface="Arial"/>
              <a:buChar char="•"/>
            </a:pPr>
            <a:r>
              <a:rPr lang="en-US" sz="1600" dirty="0">
                <a:solidFill>
                  <a:srgbClr val="002777"/>
                </a:solidFill>
                <a:latin typeface="Canva Sans"/>
                <a:ea typeface="Canva Sans"/>
                <a:cs typeface="Canva Sans"/>
                <a:sym typeface="Canva Sans"/>
              </a:rPr>
              <a:t>Dual Enrollment with USM</a:t>
            </a:r>
          </a:p>
          <a:p>
            <a:pPr marL="345457" lvl="1" indent="-172729">
              <a:lnSpc>
                <a:spcPts val="2239"/>
              </a:lnSpc>
              <a:buFont typeface="Arial"/>
              <a:buChar char="•"/>
            </a:pPr>
            <a:r>
              <a:rPr lang="en-US" sz="1600" dirty="0">
                <a:solidFill>
                  <a:srgbClr val="002777"/>
                </a:solidFill>
                <a:latin typeface="Canva Sans"/>
                <a:ea typeface="Canva Sans"/>
                <a:cs typeface="Canva Sans"/>
                <a:sym typeface="Canva Sans"/>
              </a:rPr>
              <a:t>Capstone project</a:t>
            </a:r>
          </a:p>
          <a:p>
            <a:pPr marL="345457" lvl="1" indent="-172729">
              <a:lnSpc>
                <a:spcPts val="2239"/>
              </a:lnSpc>
              <a:buFont typeface="Arial"/>
              <a:buChar char="•"/>
            </a:pPr>
            <a:r>
              <a:rPr lang="en-US" sz="1600" dirty="0">
                <a:solidFill>
                  <a:srgbClr val="002777"/>
                </a:solidFill>
                <a:latin typeface="Canva Sans"/>
                <a:ea typeface="Canva Sans"/>
                <a:cs typeface="Canva Sans"/>
                <a:sym typeface="Canva Sans"/>
              </a:rPr>
              <a:t>No Cost to participants</a:t>
            </a:r>
          </a:p>
          <a:p>
            <a:pPr>
              <a:lnSpc>
                <a:spcPts val="2239"/>
              </a:lnSpc>
            </a:pPr>
            <a:endParaRPr lang="en-US" sz="1600" dirty="0">
              <a:solidFill>
                <a:srgbClr val="002777"/>
              </a:solidFill>
              <a:latin typeface="Canva Sans"/>
              <a:ea typeface="Canva Sans"/>
              <a:cs typeface="Canva Sans"/>
              <a:sym typeface="Canva Sans"/>
            </a:endParaRPr>
          </a:p>
          <a:p>
            <a:pPr>
              <a:lnSpc>
                <a:spcPts val="2239"/>
              </a:lnSpc>
            </a:pPr>
            <a:r>
              <a:rPr lang="en-US" sz="1600" dirty="0">
                <a:solidFill>
                  <a:srgbClr val="002777"/>
                </a:solidFill>
                <a:latin typeface="Canva Sans"/>
                <a:ea typeface="Canva Sans"/>
                <a:cs typeface="Canva Sans"/>
                <a:sym typeface="Canva Sans"/>
              </a:rPr>
              <a:t>Upon completion &amp; graduation may enter Educator Apprentice Phase I</a:t>
            </a:r>
          </a:p>
        </p:txBody>
      </p:sp>
      <p:sp>
        <p:nvSpPr>
          <p:cNvPr id="21" name="TextBox 21"/>
          <p:cNvSpPr txBox="1"/>
          <p:nvPr/>
        </p:nvSpPr>
        <p:spPr>
          <a:xfrm>
            <a:off x="4343018" y="3015246"/>
            <a:ext cx="3556143" cy="2908104"/>
          </a:xfrm>
          <a:prstGeom prst="rect">
            <a:avLst/>
          </a:prstGeom>
        </p:spPr>
        <p:txBody>
          <a:bodyPr lIns="0" tIns="0" rIns="0" bIns="0" rtlCol="0" anchor="t">
            <a:spAutoFit/>
          </a:bodyPr>
          <a:lstStyle/>
          <a:p>
            <a:pPr marL="287882" lvl="1" indent="-143941">
              <a:lnSpc>
                <a:spcPts val="1867"/>
              </a:lnSpc>
              <a:buFont typeface="Arial"/>
              <a:buChar char="•"/>
            </a:pPr>
            <a:r>
              <a:rPr lang="en-US" sz="1333" dirty="0">
                <a:solidFill>
                  <a:srgbClr val="002777"/>
                </a:solidFill>
                <a:latin typeface="Canva Sans"/>
                <a:ea typeface="Canva Sans"/>
                <a:cs typeface="Canva Sans"/>
                <a:sym typeface="Canva Sans"/>
              </a:rPr>
              <a:t>Min. HS Diploma</a:t>
            </a:r>
          </a:p>
          <a:p>
            <a:pPr marL="287882" lvl="1" indent="-143941">
              <a:lnSpc>
                <a:spcPts val="1867"/>
              </a:lnSpc>
              <a:buFont typeface="Arial"/>
              <a:buChar char="•"/>
            </a:pPr>
            <a:r>
              <a:rPr lang="en-US" sz="1333" dirty="0">
                <a:solidFill>
                  <a:srgbClr val="002777"/>
                </a:solidFill>
                <a:latin typeface="Canva Sans"/>
                <a:ea typeface="Canva Sans"/>
                <a:cs typeface="Canva Sans"/>
                <a:sym typeface="Canva Sans"/>
              </a:rPr>
              <a:t>Max Ed. Tech. II status</a:t>
            </a:r>
          </a:p>
          <a:p>
            <a:pPr marL="287882" lvl="1" indent="-143941">
              <a:lnSpc>
                <a:spcPts val="1867"/>
              </a:lnSpc>
              <a:buFont typeface="Arial"/>
              <a:buChar char="•"/>
            </a:pPr>
            <a:r>
              <a:rPr lang="en-US" sz="1333" dirty="0">
                <a:solidFill>
                  <a:srgbClr val="002777"/>
                </a:solidFill>
                <a:latin typeface="Canva Sans"/>
                <a:ea typeface="Canva Sans"/>
                <a:cs typeface="Canva Sans"/>
                <a:sym typeface="Canva Sans"/>
              </a:rPr>
              <a:t>No Cost to Participants</a:t>
            </a:r>
          </a:p>
          <a:p>
            <a:pPr marL="287882" lvl="1" indent="-143941">
              <a:lnSpc>
                <a:spcPts val="1867"/>
              </a:lnSpc>
              <a:buFont typeface="Arial"/>
              <a:buChar char="•"/>
            </a:pPr>
            <a:r>
              <a:rPr lang="en-US" sz="1333" dirty="0">
                <a:solidFill>
                  <a:srgbClr val="002777"/>
                </a:solidFill>
                <a:latin typeface="Canva Sans"/>
                <a:ea typeface="Canva Sans"/>
                <a:cs typeface="Canva Sans"/>
                <a:sym typeface="Canva Sans"/>
              </a:rPr>
              <a:t>18-month program</a:t>
            </a:r>
          </a:p>
          <a:p>
            <a:pPr marL="287882" lvl="1" indent="-143941">
              <a:lnSpc>
                <a:spcPts val="1867"/>
              </a:lnSpc>
              <a:buFont typeface="Arial"/>
              <a:buChar char="•"/>
            </a:pPr>
            <a:r>
              <a:rPr lang="en-US" sz="1333" dirty="0">
                <a:solidFill>
                  <a:srgbClr val="002777"/>
                </a:solidFill>
                <a:latin typeface="Canva Sans"/>
                <a:ea typeface="Canva Sans"/>
                <a:cs typeface="Canva Sans"/>
                <a:sym typeface="Canva Sans"/>
              </a:rPr>
              <a:t>61 College credits (31 are “traditional” and 30 are Work-based.</a:t>
            </a:r>
          </a:p>
          <a:p>
            <a:pPr marL="287882" lvl="1" indent="-143941">
              <a:lnSpc>
                <a:spcPts val="1867"/>
              </a:lnSpc>
              <a:buFont typeface="Arial"/>
              <a:buChar char="•"/>
            </a:pPr>
            <a:r>
              <a:rPr lang="en-US" sz="1333" dirty="0">
                <a:solidFill>
                  <a:srgbClr val="002777"/>
                </a:solidFill>
                <a:latin typeface="Canva Sans"/>
                <a:ea typeface="Canva Sans"/>
                <a:cs typeface="Canva Sans"/>
                <a:sym typeface="Canva Sans"/>
              </a:rPr>
              <a:t>Employed full-time w/benefits</a:t>
            </a:r>
          </a:p>
          <a:p>
            <a:pPr marL="287882" lvl="1" indent="-143941">
              <a:lnSpc>
                <a:spcPts val="1867"/>
              </a:lnSpc>
              <a:buFont typeface="Arial"/>
              <a:buChar char="•"/>
            </a:pPr>
            <a:r>
              <a:rPr lang="en-US" sz="1333" dirty="0">
                <a:solidFill>
                  <a:srgbClr val="002777"/>
                </a:solidFill>
                <a:latin typeface="Canva Sans"/>
                <a:ea typeface="Canva Sans"/>
                <a:cs typeface="Canva Sans"/>
                <a:sym typeface="Canva Sans"/>
              </a:rPr>
              <a:t>Assigned mentor</a:t>
            </a:r>
          </a:p>
          <a:p>
            <a:pPr marL="287882" lvl="1" indent="-143941">
              <a:lnSpc>
                <a:spcPts val="1867"/>
              </a:lnSpc>
              <a:buFont typeface="Arial"/>
              <a:buChar char="•"/>
            </a:pPr>
            <a:r>
              <a:rPr lang="en-US" sz="1333" dirty="0">
                <a:solidFill>
                  <a:srgbClr val="002777"/>
                </a:solidFill>
                <a:latin typeface="Canva Sans"/>
                <a:ea typeface="Canva Sans"/>
                <a:cs typeface="Canva Sans"/>
                <a:sym typeface="Canva Sans"/>
              </a:rPr>
              <a:t>Capstone Project</a:t>
            </a:r>
          </a:p>
          <a:p>
            <a:pPr>
              <a:lnSpc>
                <a:spcPts val="1867"/>
              </a:lnSpc>
            </a:pPr>
            <a:endParaRPr lang="en-US" sz="1333" dirty="0">
              <a:solidFill>
                <a:srgbClr val="002777"/>
              </a:solidFill>
              <a:latin typeface="Canva Sans"/>
              <a:ea typeface="Canva Sans"/>
              <a:cs typeface="Canva Sans"/>
              <a:sym typeface="Canva Sans"/>
            </a:endParaRPr>
          </a:p>
          <a:p>
            <a:pPr>
              <a:lnSpc>
                <a:spcPts val="1867"/>
              </a:lnSpc>
            </a:pPr>
            <a:r>
              <a:rPr lang="en-US" sz="1333" dirty="0">
                <a:solidFill>
                  <a:srgbClr val="002777"/>
                </a:solidFill>
                <a:latin typeface="Canva Sans"/>
                <a:ea typeface="Canva Sans"/>
                <a:cs typeface="Canva Sans"/>
                <a:sym typeface="Canva Sans"/>
              </a:rPr>
              <a:t>Upon completion, students eligible for Ed. Tech. II status &amp; may continue into Phase II</a:t>
            </a:r>
          </a:p>
        </p:txBody>
      </p:sp>
      <p:sp>
        <p:nvSpPr>
          <p:cNvPr id="22" name="TextBox 22"/>
          <p:cNvSpPr txBox="1"/>
          <p:nvPr/>
        </p:nvSpPr>
        <p:spPr>
          <a:xfrm>
            <a:off x="8365996" y="3015246"/>
            <a:ext cx="3556143" cy="2664447"/>
          </a:xfrm>
          <a:prstGeom prst="rect">
            <a:avLst/>
          </a:prstGeom>
        </p:spPr>
        <p:txBody>
          <a:bodyPr lIns="0" tIns="0" rIns="0" bIns="0" rtlCol="0" anchor="t">
            <a:spAutoFit/>
          </a:bodyPr>
          <a:lstStyle/>
          <a:p>
            <a:pPr marL="287882" lvl="1" indent="-143941">
              <a:lnSpc>
                <a:spcPts val="1867"/>
              </a:lnSpc>
              <a:buFont typeface="Arial"/>
              <a:buChar char="•"/>
            </a:pPr>
            <a:r>
              <a:rPr lang="en-US" sz="1333" dirty="0">
                <a:solidFill>
                  <a:srgbClr val="002777"/>
                </a:solidFill>
                <a:latin typeface="Canva Sans"/>
                <a:ea typeface="Canva Sans"/>
                <a:cs typeface="Canva Sans"/>
                <a:sym typeface="Canva Sans"/>
              </a:rPr>
              <a:t>Min. Ed. Tech. II Status</a:t>
            </a:r>
          </a:p>
          <a:p>
            <a:pPr marL="287882" lvl="1" indent="-143941">
              <a:lnSpc>
                <a:spcPts val="1867"/>
              </a:lnSpc>
              <a:buFont typeface="Arial"/>
              <a:buChar char="•"/>
            </a:pPr>
            <a:r>
              <a:rPr lang="en-US" sz="1333" dirty="0">
                <a:solidFill>
                  <a:srgbClr val="002777"/>
                </a:solidFill>
                <a:latin typeface="Canva Sans"/>
                <a:ea typeface="Canva Sans"/>
                <a:cs typeface="Canva Sans"/>
                <a:sym typeface="Canva Sans"/>
              </a:rPr>
              <a:t>2-3 Year Program</a:t>
            </a:r>
          </a:p>
          <a:p>
            <a:pPr marL="287882" lvl="1" indent="-143941">
              <a:lnSpc>
                <a:spcPts val="1867"/>
              </a:lnSpc>
              <a:buFont typeface="Arial"/>
              <a:buChar char="•"/>
            </a:pPr>
            <a:r>
              <a:rPr lang="en-US" sz="1333" dirty="0">
                <a:solidFill>
                  <a:srgbClr val="002777"/>
                </a:solidFill>
                <a:latin typeface="Canva Sans"/>
                <a:ea typeface="Canva Sans"/>
                <a:cs typeface="Canva Sans"/>
                <a:sym typeface="Canva Sans"/>
              </a:rPr>
              <a:t>Employed full-time with benefits as Ed. Tech.</a:t>
            </a:r>
          </a:p>
          <a:p>
            <a:pPr marL="287882" lvl="1" indent="-143941">
              <a:lnSpc>
                <a:spcPts val="1867"/>
              </a:lnSpc>
              <a:buFont typeface="Arial"/>
              <a:buChar char="•"/>
            </a:pPr>
            <a:r>
              <a:rPr lang="en-US" sz="1333" dirty="0">
                <a:solidFill>
                  <a:srgbClr val="002777"/>
                </a:solidFill>
                <a:latin typeface="Canva Sans"/>
                <a:ea typeface="Canva Sans"/>
                <a:cs typeface="Canva Sans"/>
                <a:sym typeface="Canva Sans"/>
              </a:rPr>
              <a:t>Special Education Teacher Prep only right now</a:t>
            </a:r>
          </a:p>
          <a:p>
            <a:pPr marL="287882" lvl="1" indent="-143941">
              <a:lnSpc>
                <a:spcPts val="1867"/>
              </a:lnSpc>
              <a:buFont typeface="Arial"/>
              <a:buChar char="•"/>
            </a:pPr>
            <a:r>
              <a:rPr lang="en-US" sz="1333" dirty="0">
                <a:solidFill>
                  <a:srgbClr val="002777"/>
                </a:solidFill>
                <a:latin typeface="Canva Sans"/>
                <a:ea typeface="Canva Sans"/>
                <a:cs typeface="Canva Sans"/>
                <a:sym typeface="Canva Sans"/>
              </a:rPr>
              <a:t>Complete full credit requirements; each class has work-based requirements.</a:t>
            </a:r>
          </a:p>
          <a:p>
            <a:pPr marL="287882" lvl="1" indent="-143941">
              <a:lnSpc>
                <a:spcPts val="1867"/>
              </a:lnSpc>
              <a:buFont typeface="Arial"/>
              <a:buChar char="•"/>
            </a:pPr>
            <a:r>
              <a:rPr lang="en-US" sz="1333" dirty="0">
                <a:solidFill>
                  <a:srgbClr val="002777"/>
                </a:solidFill>
                <a:latin typeface="Canva Sans"/>
                <a:ea typeface="Canva Sans"/>
                <a:cs typeface="Canva Sans"/>
                <a:sym typeface="Canva Sans"/>
              </a:rPr>
              <a:t>Assigned Mentor</a:t>
            </a:r>
          </a:p>
          <a:p>
            <a:pPr marL="287882" lvl="1" indent="-143941">
              <a:lnSpc>
                <a:spcPts val="1867"/>
              </a:lnSpc>
              <a:buFont typeface="Arial"/>
              <a:buChar char="•"/>
            </a:pPr>
            <a:r>
              <a:rPr lang="en-US" sz="1333" dirty="0">
                <a:solidFill>
                  <a:srgbClr val="002777"/>
                </a:solidFill>
                <a:latin typeface="Canva Sans"/>
                <a:ea typeface="Canva Sans"/>
                <a:cs typeface="Canva Sans"/>
                <a:sym typeface="Canva Sans"/>
              </a:rPr>
              <a:t>Cost = braided structure (3-4 classes)</a:t>
            </a:r>
          </a:p>
          <a:p>
            <a:pPr marL="287882" lvl="1" indent="-143941">
              <a:lnSpc>
                <a:spcPts val="1867"/>
              </a:lnSpc>
              <a:buFont typeface="Arial"/>
              <a:buChar char="•"/>
            </a:pPr>
            <a:r>
              <a:rPr lang="en-US" sz="1333" dirty="0">
                <a:solidFill>
                  <a:srgbClr val="002777"/>
                </a:solidFill>
                <a:latin typeface="Canva Sans"/>
                <a:ea typeface="Canva Sans"/>
                <a:cs typeface="Canva Sans"/>
                <a:sym typeface="Canva Sans"/>
              </a:rPr>
              <a:t>Final semester = sabbatical concept</a:t>
            </a:r>
          </a:p>
          <a:p>
            <a:pPr>
              <a:lnSpc>
                <a:spcPts val="1867"/>
              </a:lnSpc>
            </a:pPr>
            <a:r>
              <a:rPr lang="en-US" sz="1333" dirty="0">
                <a:solidFill>
                  <a:srgbClr val="002777"/>
                </a:solidFill>
                <a:latin typeface="Canva Sans"/>
                <a:ea typeface="Canva Sans"/>
                <a:cs typeface="Canva Sans"/>
                <a:sym typeface="Canva Sans"/>
              </a:rPr>
              <a:t>Upon completion, students earn B.S. and are certified to teach Special Ed. (282)</a:t>
            </a:r>
          </a:p>
        </p:txBody>
      </p:sp>
    </p:spTree>
    <p:extLst>
      <p:ext uri="{BB962C8B-B14F-4D97-AF65-F5344CB8AC3E}">
        <p14:creationId xmlns:p14="http://schemas.microsoft.com/office/powerpoint/2010/main" val="3322559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2D3DB"/>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384170"/>
            <a:ext cx="12984996" cy="6089661"/>
            <a:chOff x="0" y="0"/>
            <a:chExt cx="5129875" cy="2405792"/>
          </a:xfrm>
        </p:grpSpPr>
        <p:sp>
          <p:nvSpPr>
            <p:cNvPr id="3" name="Freeform 3"/>
            <p:cNvSpPr/>
            <p:nvPr/>
          </p:nvSpPr>
          <p:spPr>
            <a:xfrm>
              <a:off x="0" y="0"/>
              <a:ext cx="5129875" cy="2405792"/>
            </a:xfrm>
            <a:custGeom>
              <a:avLst/>
              <a:gdLst/>
              <a:ahLst/>
              <a:cxnLst/>
              <a:rect l="l" t="t" r="r" b="b"/>
              <a:pathLst>
                <a:path w="5129875" h="2405792">
                  <a:moveTo>
                    <a:pt x="0" y="0"/>
                  </a:moveTo>
                  <a:lnTo>
                    <a:pt x="5129875" y="0"/>
                  </a:lnTo>
                  <a:lnTo>
                    <a:pt x="5129875" y="2405792"/>
                  </a:lnTo>
                  <a:lnTo>
                    <a:pt x="0" y="2405792"/>
                  </a:lnTo>
                  <a:close/>
                </a:path>
              </a:pathLst>
            </a:custGeom>
            <a:solidFill>
              <a:srgbClr val="FFF5DF"/>
            </a:solidFill>
          </p:spPr>
          <p:txBody>
            <a:bodyPr/>
            <a:lstStyle/>
            <a:p>
              <a:endParaRPr lang="en-US"/>
            </a:p>
          </p:txBody>
        </p:sp>
        <p:sp>
          <p:nvSpPr>
            <p:cNvPr id="4" name="TextBox 4"/>
            <p:cNvSpPr txBox="1"/>
            <p:nvPr/>
          </p:nvSpPr>
          <p:spPr>
            <a:xfrm>
              <a:off x="0" y="-38100"/>
              <a:ext cx="5129875" cy="2443892"/>
            </a:xfrm>
            <a:prstGeom prst="rect">
              <a:avLst/>
            </a:prstGeom>
          </p:spPr>
          <p:txBody>
            <a:bodyPr lIns="33867" tIns="33867" rIns="33867" bIns="33867" rtlCol="0" anchor="ctr"/>
            <a:lstStyle/>
            <a:p>
              <a:pPr algn="ctr">
                <a:lnSpc>
                  <a:spcPts val="1773"/>
                </a:lnSpc>
              </a:pPr>
              <a:endParaRPr sz="1200"/>
            </a:p>
          </p:txBody>
        </p:sp>
      </p:grpSp>
      <p:sp>
        <p:nvSpPr>
          <p:cNvPr id="6" name="TextBox 6"/>
          <p:cNvSpPr txBox="1"/>
          <p:nvPr/>
        </p:nvSpPr>
        <p:spPr>
          <a:xfrm>
            <a:off x="719301" y="457200"/>
            <a:ext cx="7451092" cy="795026"/>
          </a:xfrm>
          <a:prstGeom prst="rect">
            <a:avLst/>
          </a:prstGeom>
        </p:spPr>
        <p:txBody>
          <a:bodyPr lIns="0" tIns="0" rIns="0" bIns="0" rtlCol="0" anchor="t">
            <a:spAutoFit/>
          </a:bodyPr>
          <a:lstStyle/>
          <a:p>
            <a:pPr>
              <a:lnSpc>
                <a:spcPts val="6626"/>
              </a:lnSpc>
            </a:pPr>
            <a:r>
              <a:rPr lang="en-US" sz="4733" b="1">
                <a:solidFill>
                  <a:srgbClr val="002777"/>
                </a:solidFill>
                <a:latin typeface="Agrandir Bold"/>
                <a:ea typeface="Agrandir Bold"/>
                <a:cs typeface="Agrandir Bold"/>
                <a:sym typeface="Agrandir Bold"/>
              </a:rPr>
              <a:t>Target Recruits</a:t>
            </a:r>
          </a:p>
        </p:txBody>
      </p:sp>
      <p:sp>
        <p:nvSpPr>
          <p:cNvPr id="5" name="Freeform 5">
            <a:extLst>
              <a:ext uri="{C183D7F6-B498-43B3-948B-1728B52AA6E4}">
                <adec:decorative xmlns:adec="http://schemas.microsoft.com/office/drawing/2017/decorative" val="1"/>
              </a:ext>
            </a:extLst>
          </p:cNvPr>
          <p:cNvSpPr/>
          <p:nvPr/>
        </p:nvSpPr>
        <p:spPr>
          <a:xfrm>
            <a:off x="8895004" y="601380"/>
            <a:ext cx="2348017" cy="1306351"/>
          </a:xfrm>
          <a:custGeom>
            <a:avLst/>
            <a:gdLst/>
            <a:ahLst/>
            <a:cxnLst/>
            <a:rect l="l" t="t" r="r" b="b"/>
            <a:pathLst>
              <a:path w="3522025" h="1959527">
                <a:moveTo>
                  <a:pt x="0" y="0"/>
                </a:moveTo>
                <a:lnTo>
                  <a:pt x="3522026" y="0"/>
                </a:lnTo>
                <a:lnTo>
                  <a:pt x="3522026" y="1959527"/>
                </a:lnTo>
                <a:lnTo>
                  <a:pt x="0" y="195952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719301" y="1522921"/>
            <a:ext cx="7135629" cy="312073"/>
          </a:xfrm>
          <a:prstGeom prst="rect">
            <a:avLst/>
          </a:prstGeom>
        </p:spPr>
        <p:txBody>
          <a:bodyPr lIns="0" tIns="0" rIns="0" bIns="0" rtlCol="0" anchor="t">
            <a:spAutoFit/>
          </a:bodyPr>
          <a:lstStyle/>
          <a:p>
            <a:pPr>
              <a:lnSpc>
                <a:spcPts val="2400"/>
              </a:lnSpc>
            </a:pPr>
            <a:r>
              <a:rPr lang="en-US" sz="2400" dirty="0">
                <a:solidFill>
                  <a:srgbClr val="002777"/>
                </a:solidFill>
                <a:latin typeface="Agrandir Tight"/>
                <a:ea typeface="Agrandir Tight"/>
                <a:cs typeface="Agrandir Tight"/>
                <a:sym typeface="Agrandir Tight"/>
              </a:rPr>
              <a:t>On Ramps and Off Ramps Are The Key!</a:t>
            </a:r>
          </a:p>
        </p:txBody>
      </p:sp>
      <p:grpSp>
        <p:nvGrpSpPr>
          <p:cNvPr id="17" name="Group 17">
            <a:extLst>
              <a:ext uri="{C183D7F6-B498-43B3-948B-1728B52AA6E4}">
                <adec:decorative xmlns:adec="http://schemas.microsoft.com/office/drawing/2017/decorative" val="1"/>
              </a:ext>
            </a:extLst>
          </p:cNvPr>
          <p:cNvGrpSpPr/>
          <p:nvPr/>
        </p:nvGrpSpPr>
        <p:grpSpPr>
          <a:xfrm>
            <a:off x="1107981" y="2414475"/>
            <a:ext cx="4073875" cy="598263"/>
            <a:chOff x="0" y="0"/>
            <a:chExt cx="1609432" cy="236351"/>
          </a:xfrm>
        </p:grpSpPr>
        <p:sp>
          <p:nvSpPr>
            <p:cNvPr id="18" name="Freeform 18"/>
            <p:cNvSpPr/>
            <p:nvPr/>
          </p:nvSpPr>
          <p:spPr>
            <a:xfrm>
              <a:off x="0" y="0"/>
              <a:ext cx="1609432" cy="236351"/>
            </a:xfrm>
            <a:custGeom>
              <a:avLst/>
              <a:gdLst/>
              <a:ahLst/>
              <a:cxnLst/>
              <a:rect l="l" t="t" r="r" b="b"/>
              <a:pathLst>
                <a:path w="1609432" h="236351">
                  <a:moveTo>
                    <a:pt x="0" y="0"/>
                  </a:moveTo>
                  <a:lnTo>
                    <a:pt x="1609432" y="0"/>
                  </a:lnTo>
                  <a:lnTo>
                    <a:pt x="1609432" y="236351"/>
                  </a:lnTo>
                  <a:lnTo>
                    <a:pt x="0" y="236351"/>
                  </a:lnTo>
                  <a:close/>
                </a:path>
              </a:pathLst>
            </a:custGeom>
            <a:solidFill>
              <a:srgbClr val="000000">
                <a:alpha val="0"/>
              </a:srgbClr>
            </a:solidFill>
            <a:ln w="19050" cap="sq">
              <a:solidFill>
                <a:srgbClr val="002777"/>
              </a:solidFill>
              <a:prstDash val="solid"/>
              <a:miter/>
            </a:ln>
          </p:spPr>
          <p:txBody>
            <a:bodyPr/>
            <a:lstStyle/>
            <a:p>
              <a:endParaRPr lang="en-US"/>
            </a:p>
          </p:txBody>
        </p:sp>
        <p:sp>
          <p:nvSpPr>
            <p:cNvPr id="19" name="TextBox 19"/>
            <p:cNvSpPr txBox="1"/>
            <p:nvPr/>
          </p:nvSpPr>
          <p:spPr>
            <a:xfrm>
              <a:off x="0" y="-142875"/>
              <a:ext cx="1609432" cy="379226"/>
            </a:xfrm>
            <a:prstGeom prst="rect">
              <a:avLst/>
            </a:prstGeom>
          </p:spPr>
          <p:txBody>
            <a:bodyPr lIns="33867" tIns="33867" rIns="33867" bIns="33867" rtlCol="0" anchor="ctr"/>
            <a:lstStyle/>
            <a:p>
              <a:pPr algn="ctr">
                <a:lnSpc>
                  <a:spcPts val="2613"/>
                </a:lnSpc>
              </a:pPr>
              <a:r>
                <a:rPr lang="en-US" sz="1866" b="1" dirty="0">
                  <a:solidFill>
                    <a:srgbClr val="002777"/>
                  </a:solidFill>
                  <a:latin typeface="Agrandir Tight Bold"/>
                  <a:ea typeface="Agrandir Tight Bold"/>
                  <a:cs typeface="Agrandir Tight Bold"/>
                  <a:sym typeface="Agrandir Tight Bold"/>
                </a:rPr>
                <a:t>Existing Ed. Techs</a:t>
              </a:r>
            </a:p>
          </p:txBody>
        </p:sp>
      </p:grpSp>
      <p:grpSp>
        <p:nvGrpSpPr>
          <p:cNvPr id="20" name="Group 20">
            <a:extLst>
              <a:ext uri="{C183D7F6-B498-43B3-948B-1728B52AA6E4}">
                <adec:decorative xmlns:adec="http://schemas.microsoft.com/office/drawing/2017/decorative" val="1"/>
              </a:ext>
            </a:extLst>
          </p:cNvPr>
          <p:cNvGrpSpPr/>
          <p:nvPr/>
        </p:nvGrpSpPr>
        <p:grpSpPr>
          <a:xfrm>
            <a:off x="7043646" y="2414475"/>
            <a:ext cx="4073875" cy="598263"/>
            <a:chOff x="0" y="0"/>
            <a:chExt cx="1609432" cy="236351"/>
          </a:xfrm>
        </p:grpSpPr>
        <p:sp>
          <p:nvSpPr>
            <p:cNvPr id="21" name="Freeform 21"/>
            <p:cNvSpPr/>
            <p:nvPr/>
          </p:nvSpPr>
          <p:spPr>
            <a:xfrm>
              <a:off x="0" y="0"/>
              <a:ext cx="1609432" cy="236351"/>
            </a:xfrm>
            <a:custGeom>
              <a:avLst/>
              <a:gdLst/>
              <a:ahLst/>
              <a:cxnLst/>
              <a:rect l="l" t="t" r="r" b="b"/>
              <a:pathLst>
                <a:path w="1609432" h="236351">
                  <a:moveTo>
                    <a:pt x="0" y="0"/>
                  </a:moveTo>
                  <a:lnTo>
                    <a:pt x="1609432" y="0"/>
                  </a:lnTo>
                  <a:lnTo>
                    <a:pt x="1609432" y="236351"/>
                  </a:lnTo>
                  <a:lnTo>
                    <a:pt x="0" y="236351"/>
                  </a:lnTo>
                  <a:close/>
                </a:path>
              </a:pathLst>
            </a:custGeom>
            <a:solidFill>
              <a:srgbClr val="000000">
                <a:alpha val="0"/>
              </a:srgbClr>
            </a:solidFill>
            <a:ln w="19050" cap="sq">
              <a:solidFill>
                <a:srgbClr val="002777"/>
              </a:solidFill>
              <a:prstDash val="solid"/>
              <a:miter/>
            </a:ln>
          </p:spPr>
          <p:txBody>
            <a:bodyPr/>
            <a:lstStyle/>
            <a:p>
              <a:endParaRPr lang="en-US"/>
            </a:p>
          </p:txBody>
        </p:sp>
        <p:sp>
          <p:nvSpPr>
            <p:cNvPr id="22" name="TextBox 22"/>
            <p:cNvSpPr txBox="1"/>
            <p:nvPr/>
          </p:nvSpPr>
          <p:spPr>
            <a:xfrm>
              <a:off x="0" y="-142875"/>
              <a:ext cx="1609432" cy="379226"/>
            </a:xfrm>
            <a:prstGeom prst="rect">
              <a:avLst/>
            </a:prstGeom>
          </p:spPr>
          <p:txBody>
            <a:bodyPr lIns="33867" tIns="33867" rIns="33867" bIns="33867" rtlCol="0" anchor="ctr"/>
            <a:lstStyle/>
            <a:p>
              <a:pPr algn="ctr">
                <a:lnSpc>
                  <a:spcPts val="2613"/>
                </a:lnSpc>
              </a:pPr>
              <a:r>
                <a:rPr lang="en-US" sz="1866" b="1">
                  <a:solidFill>
                    <a:srgbClr val="002777"/>
                  </a:solidFill>
                  <a:latin typeface="Agrandir Tight Bold"/>
                  <a:ea typeface="Agrandir Tight Bold"/>
                  <a:cs typeface="Agrandir Tight Bold"/>
                  <a:sym typeface="Agrandir Tight Bold"/>
                </a:rPr>
                <a:t>“Traditional” </a:t>
              </a:r>
            </a:p>
          </p:txBody>
        </p:sp>
      </p:grpSp>
      <p:grpSp>
        <p:nvGrpSpPr>
          <p:cNvPr id="14" name="Group 14">
            <a:extLst>
              <a:ext uri="{C183D7F6-B498-43B3-948B-1728B52AA6E4}">
                <adec:decorative xmlns:adec="http://schemas.microsoft.com/office/drawing/2017/decorative" val="1"/>
              </a:ext>
            </a:extLst>
          </p:cNvPr>
          <p:cNvGrpSpPr/>
          <p:nvPr/>
        </p:nvGrpSpPr>
        <p:grpSpPr>
          <a:xfrm>
            <a:off x="1107981" y="3129869"/>
            <a:ext cx="4073875" cy="598263"/>
            <a:chOff x="0" y="0"/>
            <a:chExt cx="1609432" cy="236351"/>
          </a:xfrm>
        </p:grpSpPr>
        <p:sp>
          <p:nvSpPr>
            <p:cNvPr id="15" name="Freeform 15"/>
            <p:cNvSpPr/>
            <p:nvPr/>
          </p:nvSpPr>
          <p:spPr>
            <a:xfrm>
              <a:off x="0" y="0"/>
              <a:ext cx="1609432" cy="236351"/>
            </a:xfrm>
            <a:custGeom>
              <a:avLst/>
              <a:gdLst/>
              <a:ahLst/>
              <a:cxnLst/>
              <a:rect l="l" t="t" r="r" b="b"/>
              <a:pathLst>
                <a:path w="1609432" h="236351">
                  <a:moveTo>
                    <a:pt x="0" y="0"/>
                  </a:moveTo>
                  <a:lnTo>
                    <a:pt x="1609432" y="0"/>
                  </a:lnTo>
                  <a:lnTo>
                    <a:pt x="1609432" y="236351"/>
                  </a:lnTo>
                  <a:lnTo>
                    <a:pt x="0" y="236351"/>
                  </a:lnTo>
                  <a:close/>
                </a:path>
              </a:pathLst>
            </a:custGeom>
            <a:solidFill>
              <a:srgbClr val="000000">
                <a:alpha val="0"/>
              </a:srgbClr>
            </a:solidFill>
            <a:ln w="19050" cap="sq">
              <a:solidFill>
                <a:srgbClr val="002777"/>
              </a:solidFill>
              <a:prstDash val="solid"/>
              <a:miter/>
            </a:ln>
          </p:spPr>
          <p:txBody>
            <a:bodyPr/>
            <a:lstStyle/>
            <a:p>
              <a:endParaRPr lang="en-US"/>
            </a:p>
          </p:txBody>
        </p:sp>
        <p:sp>
          <p:nvSpPr>
            <p:cNvPr id="16" name="TextBox 16"/>
            <p:cNvSpPr txBox="1"/>
            <p:nvPr/>
          </p:nvSpPr>
          <p:spPr>
            <a:xfrm>
              <a:off x="0" y="-142875"/>
              <a:ext cx="1609432" cy="379226"/>
            </a:xfrm>
            <a:prstGeom prst="rect">
              <a:avLst/>
            </a:prstGeom>
          </p:spPr>
          <p:txBody>
            <a:bodyPr lIns="33867" tIns="33867" rIns="33867" bIns="33867" rtlCol="0" anchor="ctr"/>
            <a:lstStyle/>
            <a:p>
              <a:pPr algn="ctr">
                <a:lnSpc>
                  <a:spcPts val="2613"/>
                </a:lnSpc>
              </a:pPr>
              <a:r>
                <a:rPr lang="en-US" sz="1866" b="1">
                  <a:solidFill>
                    <a:srgbClr val="002777"/>
                  </a:solidFill>
                  <a:latin typeface="Agrandir Tight Bold"/>
                  <a:ea typeface="Agrandir Tight Bold"/>
                  <a:cs typeface="Agrandir Tight Bold"/>
                  <a:sym typeface="Agrandir Tight Bold"/>
                </a:rPr>
                <a:t>Career Changers</a:t>
              </a:r>
            </a:p>
          </p:txBody>
        </p:sp>
      </p:grpSp>
      <p:grpSp>
        <p:nvGrpSpPr>
          <p:cNvPr id="23" name="Group 23">
            <a:extLst>
              <a:ext uri="{C183D7F6-B498-43B3-948B-1728B52AA6E4}">
                <adec:decorative xmlns:adec="http://schemas.microsoft.com/office/drawing/2017/decorative" val="1"/>
              </a:ext>
            </a:extLst>
          </p:cNvPr>
          <p:cNvGrpSpPr/>
          <p:nvPr/>
        </p:nvGrpSpPr>
        <p:grpSpPr>
          <a:xfrm>
            <a:off x="7043646" y="3129869"/>
            <a:ext cx="4073875" cy="598263"/>
            <a:chOff x="0" y="0"/>
            <a:chExt cx="1609432" cy="236351"/>
          </a:xfrm>
        </p:grpSpPr>
        <p:sp>
          <p:nvSpPr>
            <p:cNvPr id="24" name="Freeform 24"/>
            <p:cNvSpPr/>
            <p:nvPr/>
          </p:nvSpPr>
          <p:spPr>
            <a:xfrm>
              <a:off x="0" y="0"/>
              <a:ext cx="1609432" cy="236351"/>
            </a:xfrm>
            <a:custGeom>
              <a:avLst/>
              <a:gdLst/>
              <a:ahLst/>
              <a:cxnLst/>
              <a:rect l="l" t="t" r="r" b="b"/>
              <a:pathLst>
                <a:path w="1609432" h="236351">
                  <a:moveTo>
                    <a:pt x="0" y="0"/>
                  </a:moveTo>
                  <a:lnTo>
                    <a:pt x="1609432" y="0"/>
                  </a:lnTo>
                  <a:lnTo>
                    <a:pt x="1609432" y="236351"/>
                  </a:lnTo>
                  <a:lnTo>
                    <a:pt x="0" y="236351"/>
                  </a:lnTo>
                  <a:close/>
                </a:path>
              </a:pathLst>
            </a:custGeom>
            <a:solidFill>
              <a:srgbClr val="000000">
                <a:alpha val="0"/>
              </a:srgbClr>
            </a:solidFill>
            <a:ln w="19050" cap="sq">
              <a:solidFill>
                <a:srgbClr val="002777"/>
              </a:solidFill>
              <a:prstDash val="solid"/>
              <a:miter/>
            </a:ln>
          </p:spPr>
          <p:txBody>
            <a:bodyPr/>
            <a:lstStyle/>
            <a:p>
              <a:endParaRPr lang="en-US"/>
            </a:p>
          </p:txBody>
        </p:sp>
        <p:sp>
          <p:nvSpPr>
            <p:cNvPr id="25" name="TextBox 25"/>
            <p:cNvSpPr txBox="1"/>
            <p:nvPr/>
          </p:nvSpPr>
          <p:spPr>
            <a:xfrm>
              <a:off x="0" y="-142875"/>
              <a:ext cx="1609432" cy="379226"/>
            </a:xfrm>
            <a:prstGeom prst="rect">
              <a:avLst/>
            </a:prstGeom>
          </p:spPr>
          <p:txBody>
            <a:bodyPr lIns="33867" tIns="33867" rIns="33867" bIns="33867" rtlCol="0" anchor="ctr"/>
            <a:lstStyle/>
            <a:p>
              <a:pPr algn="ctr">
                <a:lnSpc>
                  <a:spcPts val="2613"/>
                </a:lnSpc>
              </a:pPr>
              <a:endParaRPr lang="en-US" sz="1850" b="1" dirty="0">
                <a:solidFill>
                  <a:srgbClr val="002777"/>
                </a:solidFill>
                <a:latin typeface="Agrandir Tight Bold"/>
                <a:ea typeface="Agrandir Tight Bold"/>
                <a:cs typeface="Agrandir Tight Bold"/>
                <a:sym typeface="Agrandir Tight Bold"/>
              </a:endParaRPr>
            </a:p>
            <a:p>
              <a:pPr algn="ctr">
                <a:lnSpc>
                  <a:spcPts val="2613"/>
                </a:lnSpc>
              </a:pPr>
              <a:r>
                <a:rPr lang="en-US" sz="1850" b="1">
                  <a:solidFill>
                    <a:srgbClr val="002777"/>
                  </a:solidFill>
                  <a:latin typeface="Agrandir Tight Bold"/>
                  <a:sym typeface="Agrandir Tight Bold"/>
                </a:rPr>
                <a:t>Representative Populations</a:t>
              </a:r>
              <a:endParaRPr lang="en-US"/>
            </a:p>
          </p:txBody>
        </p:sp>
      </p:grpSp>
      <p:grpSp>
        <p:nvGrpSpPr>
          <p:cNvPr id="8" name="Group 8">
            <a:extLst>
              <a:ext uri="{C183D7F6-B498-43B3-948B-1728B52AA6E4}">
                <adec:decorative xmlns:adec="http://schemas.microsoft.com/office/drawing/2017/decorative" val="1"/>
              </a:ext>
            </a:extLst>
          </p:cNvPr>
          <p:cNvGrpSpPr/>
          <p:nvPr/>
        </p:nvGrpSpPr>
        <p:grpSpPr>
          <a:xfrm>
            <a:off x="719301" y="4036496"/>
            <a:ext cx="4851234" cy="2135705"/>
            <a:chOff x="0" y="0"/>
            <a:chExt cx="1916537" cy="843735"/>
          </a:xfrm>
        </p:grpSpPr>
        <p:sp>
          <p:nvSpPr>
            <p:cNvPr id="9" name="Freeform 9"/>
            <p:cNvSpPr/>
            <p:nvPr/>
          </p:nvSpPr>
          <p:spPr>
            <a:xfrm>
              <a:off x="0" y="0"/>
              <a:ext cx="1916537" cy="843735"/>
            </a:xfrm>
            <a:custGeom>
              <a:avLst/>
              <a:gdLst/>
              <a:ahLst/>
              <a:cxnLst/>
              <a:rect l="l" t="t" r="r" b="b"/>
              <a:pathLst>
                <a:path w="1916537" h="843735">
                  <a:moveTo>
                    <a:pt x="0" y="0"/>
                  </a:moveTo>
                  <a:lnTo>
                    <a:pt x="1916537" y="0"/>
                  </a:lnTo>
                  <a:lnTo>
                    <a:pt x="1916537" y="843735"/>
                  </a:lnTo>
                  <a:lnTo>
                    <a:pt x="0" y="843735"/>
                  </a:lnTo>
                  <a:close/>
                </a:path>
              </a:pathLst>
            </a:custGeom>
            <a:solidFill>
              <a:srgbClr val="B2D3DB"/>
            </a:solidFill>
          </p:spPr>
          <p:txBody>
            <a:bodyPr/>
            <a:lstStyle/>
            <a:p>
              <a:endParaRPr lang="en-US"/>
            </a:p>
          </p:txBody>
        </p:sp>
        <p:sp>
          <p:nvSpPr>
            <p:cNvPr id="10" name="TextBox 10"/>
            <p:cNvSpPr txBox="1"/>
            <p:nvPr/>
          </p:nvSpPr>
          <p:spPr>
            <a:xfrm>
              <a:off x="0" y="-38100"/>
              <a:ext cx="1916537" cy="881835"/>
            </a:xfrm>
            <a:prstGeom prst="rect">
              <a:avLst/>
            </a:prstGeom>
          </p:spPr>
          <p:txBody>
            <a:bodyPr lIns="33867" tIns="33867" rIns="33867" bIns="33867" rtlCol="0" anchor="ctr"/>
            <a:lstStyle/>
            <a:p>
              <a:pPr algn="ctr">
                <a:lnSpc>
                  <a:spcPts val="1773"/>
                </a:lnSpc>
              </a:pPr>
              <a:endParaRPr sz="1200"/>
            </a:p>
          </p:txBody>
        </p:sp>
      </p:grpSp>
      <p:sp>
        <p:nvSpPr>
          <p:cNvPr id="26" name="TextBox 26"/>
          <p:cNvSpPr txBox="1"/>
          <p:nvPr/>
        </p:nvSpPr>
        <p:spPr>
          <a:xfrm>
            <a:off x="2181334" y="4064491"/>
            <a:ext cx="1927169" cy="356251"/>
          </a:xfrm>
          <a:prstGeom prst="rect">
            <a:avLst/>
          </a:prstGeom>
        </p:spPr>
        <p:txBody>
          <a:bodyPr lIns="0" tIns="0" rIns="0" bIns="0" rtlCol="0" anchor="t">
            <a:spAutoFit/>
          </a:bodyPr>
          <a:lstStyle/>
          <a:p>
            <a:pPr algn="ctr">
              <a:lnSpc>
                <a:spcPts val="3000"/>
              </a:lnSpc>
            </a:pPr>
            <a:r>
              <a:rPr lang="en-US" sz="2000" b="1" u="sng">
                <a:solidFill>
                  <a:srgbClr val="002777"/>
                </a:solidFill>
                <a:latin typeface="Agrandir Tight Bold"/>
                <a:ea typeface="Agrandir Tight Bold"/>
                <a:cs typeface="Agrandir Tight Bold"/>
                <a:sym typeface="Agrandir Tight Bold"/>
              </a:rPr>
              <a:t>Lessons Learned</a:t>
            </a:r>
          </a:p>
        </p:txBody>
      </p:sp>
      <p:sp>
        <p:nvSpPr>
          <p:cNvPr id="28" name="TextBox 28"/>
          <p:cNvSpPr txBox="1"/>
          <p:nvPr/>
        </p:nvSpPr>
        <p:spPr>
          <a:xfrm>
            <a:off x="719301" y="4572490"/>
            <a:ext cx="4851234" cy="1522148"/>
          </a:xfrm>
          <a:prstGeom prst="rect">
            <a:avLst/>
          </a:prstGeom>
        </p:spPr>
        <p:txBody>
          <a:bodyPr lIns="0" tIns="0" rIns="0" bIns="0" rtlCol="0" anchor="t">
            <a:spAutoFit/>
          </a:bodyPr>
          <a:lstStyle/>
          <a:p>
            <a:pPr marL="302275" lvl="1" indent="-151138">
              <a:lnSpc>
                <a:spcPts val="1960"/>
              </a:lnSpc>
              <a:buFont typeface="Arial"/>
              <a:buChar char="•"/>
            </a:pPr>
            <a:r>
              <a:rPr lang="en-US" sz="1400" dirty="0">
                <a:solidFill>
                  <a:srgbClr val="002777"/>
                </a:solidFill>
                <a:latin typeface="Canva Sans"/>
                <a:ea typeface="Canva Sans"/>
                <a:cs typeface="Canva Sans"/>
                <a:sym typeface="Canva Sans"/>
              </a:rPr>
              <a:t>Communication is key, especially w/partners</a:t>
            </a:r>
          </a:p>
          <a:p>
            <a:pPr marL="302275" lvl="1" indent="-151138">
              <a:lnSpc>
                <a:spcPts val="1960"/>
              </a:lnSpc>
              <a:buFont typeface="Arial"/>
              <a:buChar char="•"/>
            </a:pPr>
            <a:r>
              <a:rPr lang="en-US" sz="1400" dirty="0">
                <a:solidFill>
                  <a:srgbClr val="002777"/>
                </a:solidFill>
                <a:latin typeface="Canva Sans"/>
                <a:ea typeface="Canva Sans"/>
                <a:cs typeface="Canva Sans"/>
                <a:sym typeface="Canva Sans"/>
              </a:rPr>
              <a:t>Timelines are important, when to recruit</a:t>
            </a:r>
          </a:p>
          <a:p>
            <a:pPr marL="302275" lvl="1" indent="-151138">
              <a:lnSpc>
                <a:spcPts val="1960"/>
              </a:lnSpc>
              <a:buFont typeface="Arial"/>
              <a:buChar char="•"/>
            </a:pPr>
            <a:r>
              <a:rPr lang="en-US" sz="1400" dirty="0">
                <a:solidFill>
                  <a:srgbClr val="002777"/>
                </a:solidFill>
                <a:latin typeface="Canva Sans"/>
                <a:ea typeface="Canva Sans"/>
                <a:cs typeface="Canva Sans"/>
                <a:sym typeface="Canva Sans"/>
              </a:rPr>
              <a:t>Plan ahead; set aside slots in advance</a:t>
            </a:r>
          </a:p>
          <a:p>
            <a:pPr marL="302275" lvl="1" indent="-151138">
              <a:lnSpc>
                <a:spcPts val="1960"/>
              </a:lnSpc>
              <a:buFont typeface="Arial"/>
              <a:buChar char="•"/>
            </a:pPr>
            <a:r>
              <a:rPr lang="en-US" sz="1400" dirty="0">
                <a:solidFill>
                  <a:srgbClr val="002777"/>
                </a:solidFill>
                <a:latin typeface="Canva Sans"/>
                <a:ea typeface="Canva Sans"/>
                <a:cs typeface="Canva Sans"/>
                <a:sym typeface="Canva Sans"/>
              </a:rPr>
              <a:t>Understand the “behind the scenes” work - DOL</a:t>
            </a:r>
          </a:p>
          <a:p>
            <a:pPr marL="302275" lvl="1" indent="-151138">
              <a:lnSpc>
                <a:spcPts val="1960"/>
              </a:lnSpc>
              <a:buFont typeface="Arial"/>
              <a:buChar char="•"/>
            </a:pPr>
            <a:r>
              <a:rPr lang="en-US" sz="1400" dirty="0">
                <a:solidFill>
                  <a:srgbClr val="002777"/>
                </a:solidFill>
                <a:latin typeface="Canva Sans"/>
                <a:ea typeface="Canva Sans"/>
                <a:cs typeface="Canva Sans"/>
                <a:sym typeface="Canva Sans"/>
              </a:rPr>
              <a:t>Train mentors</a:t>
            </a:r>
          </a:p>
          <a:p>
            <a:pPr marL="302275" lvl="1" indent="-151138">
              <a:lnSpc>
                <a:spcPts val="1960"/>
              </a:lnSpc>
              <a:buFont typeface="Arial"/>
              <a:buChar char="•"/>
            </a:pPr>
            <a:r>
              <a:rPr lang="en-US" sz="1400" dirty="0">
                <a:solidFill>
                  <a:srgbClr val="002777"/>
                </a:solidFill>
                <a:latin typeface="Canva Sans"/>
                <a:ea typeface="Canva Sans"/>
                <a:cs typeface="Canva Sans"/>
                <a:sym typeface="Canva Sans"/>
              </a:rPr>
              <a:t>Have great partners!</a:t>
            </a:r>
          </a:p>
        </p:txBody>
      </p:sp>
      <p:grpSp>
        <p:nvGrpSpPr>
          <p:cNvPr id="11" name="Group 11">
            <a:extLst>
              <a:ext uri="{C183D7F6-B498-43B3-948B-1728B52AA6E4}">
                <adec:decorative xmlns:adec="http://schemas.microsoft.com/office/drawing/2017/decorative" val="1"/>
              </a:ext>
            </a:extLst>
          </p:cNvPr>
          <p:cNvGrpSpPr/>
          <p:nvPr/>
        </p:nvGrpSpPr>
        <p:grpSpPr>
          <a:xfrm>
            <a:off x="6654966" y="4036496"/>
            <a:ext cx="4851234" cy="2135705"/>
            <a:chOff x="0" y="0"/>
            <a:chExt cx="1916537" cy="843735"/>
          </a:xfrm>
        </p:grpSpPr>
        <p:sp>
          <p:nvSpPr>
            <p:cNvPr id="12" name="Freeform 12"/>
            <p:cNvSpPr/>
            <p:nvPr/>
          </p:nvSpPr>
          <p:spPr>
            <a:xfrm>
              <a:off x="0" y="0"/>
              <a:ext cx="1916537" cy="843735"/>
            </a:xfrm>
            <a:custGeom>
              <a:avLst/>
              <a:gdLst/>
              <a:ahLst/>
              <a:cxnLst/>
              <a:rect l="l" t="t" r="r" b="b"/>
              <a:pathLst>
                <a:path w="1916537" h="843735">
                  <a:moveTo>
                    <a:pt x="0" y="0"/>
                  </a:moveTo>
                  <a:lnTo>
                    <a:pt x="1916537" y="0"/>
                  </a:lnTo>
                  <a:lnTo>
                    <a:pt x="1916537" y="843735"/>
                  </a:lnTo>
                  <a:lnTo>
                    <a:pt x="0" y="843735"/>
                  </a:lnTo>
                  <a:close/>
                </a:path>
              </a:pathLst>
            </a:custGeom>
            <a:solidFill>
              <a:srgbClr val="B2D3DB"/>
            </a:solidFill>
          </p:spPr>
          <p:txBody>
            <a:bodyPr/>
            <a:lstStyle/>
            <a:p>
              <a:endParaRPr lang="en-US"/>
            </a:p>
          </p:txBody>
        </p:sp>
        <p:sp>
          <p:nvSpPr>
            <p:cNvPr id="13" name="TextBox 13"/>
            <p:cNvSpPr txBox="1"/>
            <p:nvPr/>
          </p:nvSpPr>
          <p:spPr>
            <a:xfrm>
              <a:off x="0" y="-38100"/>
              <a:ext cx="1916537" cy="881835"/>
            </a:xfrm>
            <a:prstGeom prst="rect">
              <a:avLst/>
            </a:prstGeom>
          </p:spPr>
          <p:txBody>
            <a:bodyPr lIns="33867" tIns="33867" rIns="33867" bIns="33867" rtlCol="0" anchor="ctr"/>
            <a:lstStyle/>
            <a:p>
              <a:pPr algn="ctr">
                <a:lnSpc>
                  <a:spcPts val="1773"/>
                </a:lnSpc>
              </a:pPr>
              <a:endParaRPr sz="1200"/>
            </a:p>
          </p:txBody>
        </p:sp>
      </p:grpSp>
      <p:sp>
        <p:nvSpPr>
          <p:cNvPr id="27" name="TextBox 27"/>
          <p:cNvSpPr txBox="1">
            <a:spLocks noGrp="1"/>
          </p:cNvSpPr>
          <p:nvPr>
            <p:ph type="title" idx="4294967295"/>
          </p:nvPr>
        </p:nvSpPr>
        <p:spPr>
          <a:xfrm>
            <a:off x="7215504" y="4064491"/>
            <a:ext cx="3902018" cy="35625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3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2777"/>
                </a:solidFill>
                <a:effectLst/>
                <a:uLnTx/>
                <a:uFillTx/>
                <a:latin typeface="Agrandir Tight Bold"/>
                <a:ea typeface="Agrandir Tight Bold"/>
                <a:cs typeface="Agrandir Tight Bold"/>
                <a:sym typeface="Agrandir Tight Bold"/>
              </a:rPr>
              <a:t>Key Challenges</a:t>
            </a:r>
          </a:p>
        </p:txBody>
      </p:sp>
      <p:sp>
        <p:nvSpPr>
          <p:cNvPr id="29" name="TextBox 29"/>
          <p:cNvSpPr txBox="1"/>
          <p:nvPr/>
        </p:nvSpPr>
        <p:spPr>
          <a:xfrm>
            <a:off x="6654966" y="4572490"/>
            <a:ext cx="4851234" cy="1522148"/>
          </a:xfrm>
          <a:prstGeom prst="rect">
            <a:avLst/>
          </a:prstGeom>
        </p:spPr>
        <p:txBody>
          <a:bodyPr lIns="0" tIns="0" rIns="0" bIns="0" rtlCol="0" anchor="t">
            <a:spAutoFit/>
          </a:bodyPr>
          <a:lstStyle/>
          <a:p>
            <a:pPr marL="302275" lvl="1" indent="-151138">
              <a:lnSpc>
                <a:spcPts val="1960"/>
              </a:lnSpc>
              <a:buFont typeface="Arial"/>
              <a:buChar char="•"/>
            </a:pPr>
            <a:r>
              <a:rPr lang="en-US" sz="1400" dirty="0">
                <a:solidFill>
                  <a:srgbClr val="002777"/>
                </a:solidFill>
                <a:latin typeface="Canva Sans"/>
                <a:ea typeface="Canva Sans"/>
                <a:cs typeface="Canva Sans"/>
                <a:sym typeface="Canva Sans"/>
              </a:rPr>
              <a:t>Certificate Programs, Associate's Degrees, Core Requirements, &amp; navigation</a:t>
            </a:r>
          </a:p>
          <a:p>
            <a:pPr marL="302275" lvl="1" indent="-151138">
              <a:lnSpc>
                <a:spcPts val="1960"/>
              </a:lnSpc>
              <a:buFont typeface="Arial"/>
              <a:buChar char="•"/>
            </a:pPr>
            <a:r>
              <a:rPr lang="en-US" sz="1400" dirty="0">
                <a:solidFill>
                  <a:srgbClr val="002777"/>
                </a:solidFill>
                <a:latin typeface="Canva Sans"/>
                <a:ea typeface="Canva Sans"/>
                <a:cs typeface="Canva Sans"/>
                <a:sym typeface="Canva Sans"/>
              </a:rPr>
              <a:t>Tuition support for Phase II</a:t>
            </a:r>
          </a:p>
          <a:p>
            <a:pPr marL="302275" lvl="1" indent="-151138">
              <a:lnSpc>
                <a:spcPts val="1960"/>
              </a:lnSpc>
              <a:buFont typeface="Arial"/>
              <a:buChar char="•"/>
            </a:pPr>
            <a:r>
              <a:rPr lang="en-US" sz="1400" dirty="0">
                <a:solidFill>
                  <a:srgbClr val="002777"/>
                </a:solidFill>
                <a:latin typeface="Canva Sans"/>
                <a:ea typeface="Canva Sans"/>
                <a:cs typeface="Canva Sans"/>
                <a:sym typeface="Canva Sans"/>
              </a:rPr>
              <a:t>Continued support for “back end” work required</a:t>
            </a:r>
          </a:p>
          <a:p>
            <a:pPr marL="302275" lvl="1" indent="-151138">
              <a:lnSpc>
                <a:spcPts val="1960"/>
              </a:lnSpc>
              <a:buFont typeface="Arial"/>
              <a:buChar char="•"/>
            </a:pPr>
            <a:r>
              <a:rPr lang="en-US" sz="1400" dirty="0">
                <a:solidFill>
                  <a:srgbClr val="002777"/>
                </a:solidFill>
                <a:latin typeface="Canva Sans"/>
                <a:ea typeface="Canva Sans"/>
                <a:cs typeface="Canva Sans"/>
                <a:sym typeface="Canva Sans"/>
              </a:rPr>
              <a:t>Too many “cooks” in the “kitchen”</a:t>
            </a:r>
          </a:p>
          <a:p>
            <a:pPr marL="302275" lvl="1" indent="-151138">
              <a:lnSpc>
                <a:spcPts val="1960"/>
              </a:lnSpc>
              <a:buFont typeface="Arial"/>
              <a:buChar char="•"/>
            </a:pPr>
            <a:r>
              <a:rPr lang="en-US" sz="1400" dirty="0">
                <a:solidFill>
                  <a:srgbClr val="002777"/>
                </a:solidFill>
                <a:latin typeface="Canva Sans"/>
                <a:ea typeface="Canva Sans"/>
                <a:cs typeface="Canva Sans"/>
                <a:sym typeface="Canva Sans"/>
              </a:rPr>
              <a:t>Time for Ed. Tech. </a:t>
            </a:r>
            <a:r>
              <a:rPr lang="en-US" sz="1400">
                <a:solidFill>
                  <a:srgbClr val="002777"/>
                </a:solidFill>
                <a:latin typeface="Canva Sans"/>
                <a:ea typeface="Canva Sans"/>
                <a:cs typeface="Canva Sans"/>
                <a:sym typeface="Canva Sans"/>
              </a:rPr>
              <a:t>to teach</a:t>
            </a:r>
            <a:endParaRPr lang="en-US" sz="1400" dirty="0">
              <a:solidFill>
                <a:srgbClr val="002777"/>
              </a:solidFill>
              <a:latin typeface="Canva Sans"/>
              <a:ea typeface="Canva Sans"/>
              <a:cs typeface="Canva Sans"/>
              <a:sym typeface="Canva Sans"/>
            </a:endParaRPr>
          </a:p>
        </p:txBody>
      </p:sp>
    </p:spTree>
    <p:extLst>
      <p:ext uri="{BB962C8B-B14F-4D97-AF65-F5344CB8AC3E}">
        <p14:creationId xmlns:p14="http://schemas.microsoft.com/office/powerpoint/2010/main" val="1290296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D800E-1157-0C89-2CD0-679E8160B7F6}"/>
              </a:ext>
            </a:extLst>
          </p:cNvPr>
          <p:cNvSpPr>
            <a:spLocks noGrp="1"/>
          </p:cNvSpPr>
          <p:nvPr>
            <p:ph type="title"/>
          </p:nvPr>
        </p:nvSpPr>
        <p:spPr>
          <a:xfrm>
            <a:off x="0" y="2457868"/>
            <a:ext cx="6096000" cy="1596591"/>
          </a:xfrm>
        </p:spPr>
        <p:txBody>
          <a:bodyPr>
            <a:normAutofit fontScale="90000"/>
          </a:bodyPr>
          <a:lstStyle/>
          <a:p>
            <a:pPr algn="ctr"/>
            <a:r>
              <a:rPr lang="en-US" sz="6000" b="1">
                <a:latin typeface="Gentona Book"/>
              </a:rPr>
              <a:t>Questions</a:t>
            </a:r>
            <a:br>
              <a:rPr lang="en-US" sz="6000" b="1">
                <a:latin typeface="Gentona Book"/>
              </a:rPr>
            </a:br>
            <a:r>
              <a:rPr lang="en-US" sz="6000" b="1">
                <a:latin typeface="Gentona Book"/>
              </a:rPr>
              <a:t>and Discussion</a:t>
            </a:r>
            <a:endParaRPr lang="en-US" sz="6000" b="1"/>
          </a:p>
        </p:txBody>
      </p:sp>
      <p:pic>
        <p:nvPicPr>
          <p:cNvPr id="4" name="Picture 3" descr="A group of children raising their hands in a classroom&#10;">
            <a:extLst>
              <a:ext uri="{FF2B5EF4-FFF2-40B4-BE49-F238E27FC236}">
                <a16:creationId xmlns:a16="http://schemas.microsoft.com/office/drawing/2014/main" id="{FE1C231E-A827-CBA2-55A0-378218B308B6}"/>
              </a:ext>
            </a:extLst>
          </p:cNvPr>
          <p:cNvPicPr>
            <a:picLocks noChangeAspect="1"/>
          </p:cNvPicPr>
          <p:nvPr/>
        </p:nvPicPr>
        <p:blipFill>
          <a:blip r:embed="rId3"/>
          <a:stretch>
            <a:fillRect/>
          </a:stretch>
        </p:blipFill>
        <p:spPr>
          <a:xfrm>
            <a:off x="6096000" y="1406541"/>
            <a:ext cx="5675858" cy="369924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76894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0A24C-78B0-8A2D-7BC1-71EBBC45352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1D508E3-AFB6-E56B-307E-36927B35161F}"/>
              </a:ext>
            </a:extLst>
          </p:cNvPr>
          <p:cNvSpPr>
            <a:spLocks noGrp="1"/>
          </p:cNvSpPr>
          <p:nvPr>
            <p:ph type="title"/>
          </p:nvPr>
        </p:nvSpPr>
        <p:spPr>
          <a:xfrm>
            <a:off x="1400174" y="2604294"/>
            <a:ext cx="7286625" cy="824706"/>
          </a:xfrm>
        </p:spPr>
        <p:txBody>
          <a:bodyPr>
            <a:noAutofit/>
          </a:bodyPr>
          <a:lstStyle/>
          <a:p>
            <a:r>
              <a:rPr lang="en-US" sz="6000" b="1"/>
              <a:t>Breakout Groups</a:t>
            </a:r>
          </a:p>
        </p:txBody>
      </p:sp>
    </p:spTree>
    <p:extLst>
      <p:ext uri="{BB962C8B-B14F-4D97-AF65-F5344CB8AC3E}">
        <p14:creationId xmlns:p14="http://schemas.microsoft.com/office/powerpoint/2010/main" val="750127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64134-D3E1-A427-AC54-F16F3AA5C22A}"/>
              </a:ext>
            </a:extLst>
          </p:cNvPr>
          <p:cNvSpPr>
            <a:spLocks noGrp="1"/>
          </p:cNvSpPr>
          <p:nvPr>
            <p:ph type="title"/>
          </p:nvPr>
        </p:nvSpPr>
        <p:spPr>
          <a:xfrm>
            <a:off x="433206" y="594159"/>
            <a:ext cx="11219818" cy="777441"/>
          </a:xfrm>
        </p:spPr>
        <p:txBody>
          <a:bodyPr lIns="91440" tIns="45720" rIns="91440" bIns="45720" anchor="t">
            <a:normAutofit/>
          </a:bodyPr>
          <a:lstStyle/>
          <a:p>
            <a:r>
              <a:rPr lang="en-US" b="1" dirty="0">
                <a:latin typeface="Gentona Book"/>
              </a:rPr>
              <a:t>Breakout Groups:</a:t>
            </a:r>
            <a:endParaRPr lang="en-US" b="1" dirty="0"/>
          </a:p>
        </p:txBody>
      </p:sp>
      <p:sp>
        <p:nvSpPr>
          <p:cNvPr id="3" name="Content Placeholder 2">
            <a:extLst>
              <a:ext uri="{FF2B5EF4-FFF2-40B4-BE49-F238E27FC236}">
                <a16:creationId xmlns:a16="http://schemas.microsoft.com/office/drawing/2014/main" id="{72C3A7DD-0F90-7994-8262-DB7637002399}"/>
              </a:ext>
            </a:extLst>
          </p:cNvPr>
          <p:cNvSpPr>
            <a:spLocks noGrp="1"/>
          </p:cNvSpPr>
          <p:nvPr>
            <p:ph sz="quarter" idx="10"/>
          </p:nvPr>
        </p:nvSpPr>
        <p:spPr>
          <a:xfrm>
            <a:off x="433388" y="1476376"/>
            <a:ext cx="7610232" cy="4350684"/>
          </a:xfrm>
        </p:spPr>
        <p:txBody>
          <a:bodyPr lIns="91440" tIns="45720" rIns="91440" bIns="45720" anchor="t">
            <a:normAutofit fontScale="92500" lnSpcReduction="10000"/>
          </a:bodyPr>
          <a:lstStyle/>
          <a:p>
            <a:pPr marL="0" indent="0">
              <a:lnSpc>
                <a:spcPct val="100000"/>
              </a:lnSpc>
              <a:spcBef>
                <a:spcPts val="1800"/>
              </a:spcBef>
              <a:buNone/>
            </a:pPr>
            <a:r>
              <a:rPr lang="en-US" dirty="0">
                <a:latin typeface="Gentona Book"/>
              </a:rPr>
              <a:t>Join one of two breakout rooms:</a:t>
            </a:r>
          </a:p>
          <a:p>
            <a:pPr marL="320040" indent="-320040">
              <a:lnSpc>
                <a:spcPct val="100000"/>
              </a:lnSpc>
              <a:spcBef>
                <a:spcPts val="1800"/>
              </a:spcBef>
            </a:pPr>
            <a:r>
              <a:rPr lang="en-US" sz="2400" b="1" dirty="0">
                <a:latin typeface="Gentona Book"/>
              </a:rPr>
              <a:t>CEC Resources for Paraeducators: </a:t>
            </a:r>
            <a:r>
              <a:rPr lang="en-US" sz="2400">
                <a:latin typeface="Gentona Book"/>
              </a:rPr>
              <a:t>Learn more about </a:t>
            </a:r>
            <a:r>
              <a:rPr lang="en-US" sz="2400" dirty="0">
                <a:latin typeface="Gentona Book"/>
              </a:rPr>
              <a:t>CEC's resources and supports for paraeducators and get answers to your questions.</a:t>
            </a:r>
          </a:p>
          <a:p>
            <a:pPr marL="320040" indent="-320040">
              <a:lnSpc>
                <a:spcPct val="100000"/>
              </a:lnSpc>
              <a:spcBef>
                <a:spcPts val="1800"/>
              </a:spcBef>
            </a:pPr>
            <a:r>
              <a:rPr lang="en-US" sz="2400" b="1" dirty="0">
                <a:latin typeface="Gentona Book"/>
              </a:rPr>
              <a:t>District and School Considerations for Paraeducator Apprenticeships: </a:t>
            </a:r>
            <a:r>
              <a:rPr lang="en-US" sz="2400" dirty="0">
                <a:latin typeface="Gentona Book"/>
              </a:rPr>
              <a:t>Take a deeper dive into district and school considerations for paraeducator apprenticeships and engage in discussion with your peers and today’s speaker.</a:t>
            </a:r>
            <a:endParaRPr lang="en-US"/>
          </a:p>
          <a:p>
            <a:pPr marL="0" indent="0">
              <a:lnSpc>
                <a:spcPct val="100000"/>
              </a:lnSpc>
              <a:spcBef>
                <a:spcPts val="1800"/>
              </a:spcBef>
              <a:buNone/>
            </a:pPr>
            <a:r>
              <a:rPr lang="en-US"/>
              <a:t>Select the breakout room that best meets your needs today!</a:t>
            </a:r>
          </a:p>
        </p:txBody>
      </p:sp>
      <p:sp>
        <p:nvSpPr>
          <p:cNvPr id="4" name="TextBox 3">
            <a:extLst>
              <a:ext uri="{FF2B5EF4-FFF2-40B4-BE49-F238E27FC236}">
                <a16:creationId xmlns:a16="http://schemas.microsoft.com/office/drawing/2014/main" id="{DE74F335-652F-5CCE-282D-82A1BEFD9E1B}"/>
              </a:ext>
            </a:extLst>
          </p:cNvPr>
          <p:cNvSpPr txBox="1"/>
          <p:nvPr/>
        </p:nvSpPr>
        <p:spPr>
          <a:xfrm>
            <a:off x="8710046" y="1928169"/>
            <a:ext cx="3048565" cy="2215991"/>
          </a:xfrm>
          <a:prstGeom prst="rect">
            <a:avLst/>
          </a:prstGeom>
          <a:solidFill>
            <a:srgbClr val="9FC8DD"/>
          </a:solidFill>
        </p:spPr>
        <p:txBody>
          <a:bodyPr wrap="square" lIns="182880" tIns="182880" rIns="182880" bIns="182880" rtlCol="0" anchor="t">
            <a:spAutoFit/>
          </a:bodyPr>
          <a:lstStyle/>
          <a:p>
            <a:pPr algn="ctr">
              <a:spcBef>
                <a:spcPts val="600"/>
              </a:spcBef>
              <a:spcAft>
                <a:spcPts val="600"/>
              </a:spcAft>
            </a:pPr>
            <a:r>
              <a:rPr lang="en-US" sz="2400"/>
              <a:t>CEEDAR staff members will be in each breakout room to guide the conversation.</a:t>
            </a:r>
            <a:endParaRPr lang="en-US" sz="2400">
              <a:ea typeface="Calibri"/>
              <a:cs typeface="Calibri"/>
            </a:endParaRPr>
          </a:p>
        </p:txBody>
      </p:sp>
    </p:spTree>
    <p:extLst>
      <p:ext uri="{BB962C8B-B14F-4D97-AF65-F5344CB8AC3E}">
        <p14:creationId xmlns:p14="http://schemas.microsoft.com/office/powerpoint/2010/main" val="2317793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E7808-26E8-2CA1-8717-C313593BF27F}"/>
              </a:ext>
            </a:extLst>
          </p:cNvPr>
          <p:cNvSpPr>
            <a:spLocks noGrp="1"/>
          </p:cNvSpPr>
          <p:nvPr>
            <p:ph type="title"/>
          </p:nvPr>
        </p:nvSpPr>
        <p:spPr>
          <a:xfrm>
            <a:off x="266700" y="594159"/>
            <a:ext cx="11386324" cy="1325563"/>
          </a:xfrm>
        </p:spPr>
        <p:txBody>
          <a:bodyPr/>
          <a:lstStyle/>
          <a:p>
            <a:r>
              <a:rPr lang="en-US" b="1"/>
              <a:t>Housekeeping</a:t>
            </a:r>
          </a:p>
        </p:txBody>
      </p:sp>
      <p:sp>
        <p:nvSpPr>
          <p:cNvPr id="3" name="Content Placeholder 2">
            <a:extLst>
              <a:ext uri="{FF2B5EF4-FFF2-40B4-BE49-F238E27FC236}">
                <a16:creationId xmlns:a16="http://schemas.microsoft.com/office/drawing/2014/main" id="{5025CEFC-DFC8-C844-EBB5-2C675621CF3F}"/>
              </a:ext>
            </a:extLst>
          </p:cNvPr>
          <p:cNvSpPr>
            <a:spLocks noGrp="1"/>
          </p:cNvSpPr>
          <p:nvPr>
            <p:ph sz="quarter" idx="10"/>
          </p:nvPr>
        </p:nvSpPr>
        <p:spPr>
          <a:xfrm>
            <a:off x="266700" y="1609257"/>
            <a:ext cx="7190905" cy="3639485"/>
          </a:xfrm>
        </p:spPr>
        <p:txBody>
          <a:bodyPr lIns="91440" tIns="45720" rIns="91440" bIns="45720" anchor="t"/>
          <a:lstStyle/>
          <a:p>
            <a:pPr marL="320040" indent="-320040">
              <a:spcBef>
                <a:spcPts val="1800"/>
              </a:spcBef>
            </a:pPr>
            <a:r>
              <a:rPr lang="en-US" sz="2600" b="1">
                <a:latin typeface="Calibri"/>
                <a:ea typeface="Calibri"/>
                <a:cs typeface="Calibri"/>
              </a:rPr>
              <a:t>Today’s session is being recorded. </a:t>
            </a:r>
          </a:p>
          <a:p>
            <a:pPr marL="320040" indent="-320040">
              <a:spcBef>
                <a:spcPts val="1800"/>
              </a:spcBef>
            </a:pPr>
            <a:r>
              <a:rPr lang="en-US" sz="2600">
                <a:latin typeface="Calibri"/>
                <a:ea typeface="Calibri"/>
                <a:cs typeface="Calibri"/>
              </a:rPr>
              <a:t>Please remain on mute when not speaking to minimize noise.</a:t>
            </a:r>
          </a:p>
          <a:p>
            <a:pPr marL="320040" indent="-320040">
              <a:spcBef>
                <a:spcPts val="1800"/>
              </a:spcBef>
            </a:pPr>
            <a:r>
              <a:rPr lang="en-US" sz="2600">
                <a:latin typeface="Calibri"/>
                <a:ea typeface="Calibri"/>
                <a:cs typeface="Calibri"/>
              </a:rPr>
              <a:t>We encourage you to turn your video camera on.</a:t>
            </a:r>
          </a:p>
          <a:p>
            <a:pPr marL="320040" indent="-320040">
              <a:spcBef>
                <a:spcPts val="1800"/>
              </a:spcBef>
            </a:pPr>
            <a:r>
              <a:rPr lang="en-US" sz="2600">
                <a:latin typeface="Calibri"/>
                <a:ea typeface="Calibri"/>
                <a:cs typeface="Calibri"/>
              </a:rPr>
              <a:t>Share questions and comments in the chat box.</a:t>
            </a:r>
          </a:p>
          <a:p>
            <a:pPr marL="320040" indent="-320040">
              <a:spcBef>
                <a:spcPts val="1800"/>
              </a:spcBef>
            </a:pPr>
            <a:r>
              <a:rPr lang="en-US" sz="2600">
                <a:latin typeface="Calibri"/>
                <a:ea typeface="Calibri"/>
                <a:cs typeface="Calibri"/>
              </a:rPr>
              <a:t>If you have any technical issues, please contact Abby Berner at </a:t>
            </a:r>
            <a:r>
              <a:rPr lang="en-US" sz="2600">
                <a:latin typeface="Calibri"/>
                <a:ea typeface="Calibri"/>
                <a:cs typeface="Calibri"/>
                <a:hlinkClick r:id="rId3"/>
              </a:rPr>
              <a:t>aberner@air.org</a:t>
            </a:r>
            <a:r>
              <a:rPr lang="en-US" sz="2600">
                <a:latin typeface="Calibri"/>
                <a:ea typeface="Calibri"/>
                <a:cs typeface="Calibri"/>
              </a:rPr>
              <a:t>. </a:t>
            </a:r>
          </a:p>
        </p:txBody>
      </p:sp>
      <p:sp>
        <p:nvSpPr>
          <p:cNvPr id="4" name="TextBox 3">
            <a:extLst>
              <a:ext uri="{FF2B5EF4-FFF2-40B4-BE49-F238E27FC236}">
                <a16:creationId xmlns:a16="http://schemas.microsoft.com/office/drawing/2014/main" id="{22D3E7E1-9FBB-B9A0-7BFF-420914958AFB}"/>
              </a:ext>
            </a:extLst>
          </p:cNvPr>
          <p:cNvSpPr txBox="1"/>
          <p:nvPr/>
        </p:nvSpPr>
        <p:spPr>
          <a:xfrm>
            <a:off x="7763560" y="1256940"/>
            <a:ext cx="4037915" cy="4201150"/>
          </a:xfrm>
          <a:prstGeom prst="rect">
            <a:avLst/>
          </a:prstGeom>
          <a:solidFill>
            <a:srgbClr val="9FC8DD"/>
          </a:solidFill>
        </p:spPr>
        <p:txBody>
          <a:bodyPr wrap="square" lIns="182880" tIns="182880" rIns="182880" bIns="182880" rtlCol="0">
            <a:spAutoFit/>
          </a:bodyPr>
          <a:lstStyle/>
          <a:p>
            <a:r>
              <a:rPr lang="en-US" sz="2400" b="1"/>
              <a:t>Please add your organization to your Zoom name:</a:t>
            </a:r>
          </a:p>
          <a:p>
            <a:pPr marL="285750" indent="-285750">
              <a:spcBef>
                <a:spcPts val="600"/>
              </a:spcBef>
              <a:spcAft>
                <a:spcPts val="600"/>
              </a:spcAft>
              <a:buFont typeface="Arial" panose="020B0604020202020204" pitchFamily="34" charset="0"/>
              <a:buChar char="•"/>
            </a:pPr>
            <a:r>
              <a:rPr lang="en-US" sz="2200"/>
              <a:t>In the Participants list, click the </a:t>
            </a:r>
            <a:r>
              <a:rPr lang="en-US" sz="2200" b="1"/>
              <a:t>“More“ </a:t>
            </a:r>
            <a:r>
              <a:rPr lang="en-US" sz="2200"/>
              <a:t>button by your name</a:t>
            </a:r>
          </a:p>
          <a:p>
            <a:pPr marL="285750" indent="-285750">
              <a:spcBef>
                <a:spcPts val="600"/>
              </a:spcBef>
              <a:spcAft>
                <a:spcPts val="600"/>
              </a:spcAft>
              <a:buFont typeface="Arial" panose="020B0604020202020204" pitchFamily="34" charset="0"/>
              <a:buChar char="•"/>
            </a:pPr>
            <a:r>
              <a:rPr lang="en-US" sz="2200"/>
              <a:t>Select </a:t>
            </a:r>
            <a:r>
              <a:rPr lang="en-US" sz="2200" b="1"/>
              <a:t>“Rename” </a:t>
            </a:r>
            <a:r>
              <a:rPr lang="en-US" sz="2200"/>
              <a:t>from the drop-down menu</a:t>
            </a:r>
          </a:p>
          <a:p>
            <a:pPr marL="285750" indent="-285750">
              <a:spcBef>
                <a:spcPts val="600"/>
              </a:spcBef>
              <a:spcAft>
                <a:spcPts val="600"/>
              </a:spcAft>
              <a:buFont typeface="Arial" panose="020B0604020202020204" pitchFamily="34" charset="0"/>
              <a:buChar char="•"/>
            </a:pPr>
            <a:r>
              <a:rPr lang="en-US" sz="2200"/>
              <a:t>Add a short version of your organization name after your name, then click </a:t>
            </a:r>
            <a:r>
              <a:rPr lang="en-US" sz="2200" b="1"/>
              <a:t>“OK”</a:t>
            </a:r>
          </a:p>
        </p:txBody>
      </p:sp>
    </p:spTree>
    <p:extLst>
      <p:ext uri="{BB962C8B-B14F-4D97-AF65-F5344CB8AC3E}">
        <p14:creationId xmlns:p14="http://schemas.microsoft.com/office/powerpoint/2010/main" val="6273078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C422E-B5B8-F9BB-EFA4-DB9A7F28E534}"/>
              </a:ext>
            </a:extLst>
          </p:cNvPr>
          <p:cNvSpPr>
            <a:spLocks noGrp="1"/>
          </p:cNvSpPr>
          <p:nvPr>
            <p:ph type="title"/>
          </p:nvPr>
        </p:nvSpPr>
        <p:spPr/>
        <p:txBody>
          <a:bodyPr lIns="91440" tIns="45720" rIns="91440" bIns="45720" anchor="t">
            <a:normAutofit/>
          </a:bodyPr>
          <a:lstStyle/>
          <a:p>
            <a:pPr algn="ctr"/>
            <a:r>
              <a:rPr lang="en-US" b="1">
                <a:latin typeface="Gentona Book"/>
              </a:rPr>
              <a:t>Breakout Group Debrief</a:t>
            </a:r>
            <a:endParaRPr lang="en-US" b="1"/>
          </a:p>
        </p:txBody>
      </p:sp>
      <p:pic>
        <p:nvPicPr>
          <p:cNvPr id="5" name="Picture 4" descr="A teacher sits and helps a student in a classroom ">
            <a:extLst>
              <a:ext uri="{FF2B5EF4-FFF2-40B4-BE49-F238E27FC236}">
                <a16:creationId xmlns:a16="http://schemas.microsoft.com/office/drawing/2014/main" id="{E584FD5B-7FBB-F723-9FB4-EC9A9CC6575D}"/>
              </a:ext>
            </a:extLst>
          </p:cNvPr>
          <p:cNvPicPr>
            <a:picLocks noChangeAspect="1"/>
          </p:cNvPicPr>
          <p:nvPr/>
        </p:nvPicPr>
        <p:blipFill>
          <a:blip r:embed="rId3"/>
          <a:stretch>
            <a:fillRect/>
          </a:stretch>
        </p:blipFill>
        <p:spPr>
          <a:xfrm>
            <a:off x="430163" y="1913921"/>
            <a:ext cx="4868737" cy="3267777"/>
          </a:xfrm>
          <a:prstGeom prst="rect">
            <a:avLst/>
          </a:prstGeom>
          <a:effectLst>
            <a:outerShdw blurRad="50800" dist="38100" dir="2700000" algn="tl" rotWithShape="0">
              <a:prstClr val="black">
                <a:alpha val="40000"/>
              </a:prstClr>
            </a:outerShdw>
          </a:effectLst>
        </p:spPr>
      </p:pic>
      <p:sp>
        <p:nvSpPr>
          <p:cNvPr id="3" name="Content Placeholder 2">
            <a:extLst>
              <a:ext uri="{FF2B5EF4-FFF2-40B4-BE49-F238E27FC236}">
                <a16:creationId xmlns:a16="http://schemas.microsoft.com/office/drawing/2014/main" id="{F43C7CFC-5116-1129-A211-5E208437C7D4}"/>
              </a:ext>
            </a:extLst>
          </p:cNvPr>
          <p:cNvSpPr>
            <a:spLocks noGrp="1"/>
          </p:cNvSpPr>
          <p:nvPr>
            <p:ph sz="quarter" idx="10"/>
          </p:nvPr>
        </p:nvSpPr>
        <p:spPr>
          <a:xfrm>
            <a:off x="6096000" y="2178049"/>
            <a:ext cx="5547843" cy="3639485"/>
          </a:xfrm>
        </p:spPr>
        <p:txBody>
          <a:bodyPr lIns="91440" tIns="45720" rIns="91440" bIns="45720" anchor="t"/>
          <a:lstStyle/>
          <a:p>
            <a:pPr marL="0" indent="0">
              <a:lnSpc>
                <a:spcPct val="114000"/>
              </a:lnSpc>
              <a:buNone/>
            </a:pPr>
            <a:r>
              <a:rPr lang="en-US" sz="4000">
                <a:latin typeface="Calibri"/>
                <a:ea typeface="Calibri"/>
                <a:cs typeface="Calibri"/>
              </a:rPr>
              <a:t>CEEDAR staff, use the chat box to share one key takeaway from your breakout group.</a:t>
            </a:r>
            <a:endParaRPr lang="en-US" sz="2400"/>
          </a:p>
        </p:txBody>
      </p:sp>
    </p:spTree>
    <p:extLst>
      <p:ext uri="{BB962C8B-B14F-4D97-AF65-F5344CB8AC3E}">
        <p14:creationId xmlns:p14="http://schemas.microsoft.com/office/powerpoint/2010/main" val="2057421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2B511-70B7-97A4-BD6E-B94A41A06A7A}"/>
              </a:ext>
            </a:extLst>
          </p:cNvPr>
          <p:cNvSpPr>
            <a:spLocks noGrp="1"/>
          </p:cNvSpPr>
          <p:nvPr>
            <p:ph type="title"/>
          </p:nvPr>
        </p:nvSpPr>
        <p:spPr/>
        <p:txBody>
          <a:bodyPr/>
          <a:lstStyle/>
          <a:p>
            <a:r>
              <a:rPr lang="en-US" b="1">
                <a:latin typeface="Gentona Book"/>
              </a:rPr>
              <a:t>Next Affinity Group Session</a:t>
            </a:r>
            <a:endParaRPr lang="en-US" b="1"/>
          </a:p>
        </p:txBody>
      </p:sp>
      <p:sp>
        <p:nvSpPr>
          <p:cNvPr id="5" name="TextBox 4">
            <a:extLst>
              <a:ext uri="{FF2B5EF4-FFF2-40B4-BE49-F238E27FC236}">
                <a16:creationId xmlns:a16="http://schemas.microsoft.com/office/drawing/2014/main" id="{31C8C253-9509-A840-7FF6-BA846A28952E}"/>
              </a:ext>
            </a:extLst>
          </p:cNvPr>
          <p:cNvSpPr txBox="1"/>
          <p:nvPr/>
        </p:nvSpPr>
        <p:spPr>
          <a:xfrm>
            <a:off x="990599" y="1919722"/>
            <a:ext cx="5019675" cy="1231106"/>
          </a:xfrm>
          <a:prstGeom prst="rect">
            <a:avLst/>
          </a:prstGeom>
          <a:solidFill>
            <a:srgbClr val="2075BC"/>
          </a:solidFill>
        </p:spPr>
        <p:txBody>
          <a:bodyPr wrap="square" lIns="182880" tIns="182880" rIns="182880" bIns="182880" rtlCol="0" anchor="t">
            <a:spAutoFit/>
          </a:bodyPr>
          <a:lstStyle/>
          <a:p>
            <a:pPr algn="ctr"/>
            <a:r>
              <a:rPr lang="en-US" sz="2800" b="1">
                <a:solidFill>
                  <a:schemeClr val="bg1"/>
                </a:solidFill>
                <a:latin typeface="Gentona Book"/>
              </a:rPr>
              <a:t>Tuesday, March 17, 2026</a:t>
            </a:r>
          </a:p>
          <a:p>
            <a:pPr algn="ctr"/>
            <a:r>
              <a:rPr lang="en-US" sz="2800" b="1">
                <a:solidFill>
                  <a:schemeClr val="bg1"/>
                </a:solidFill>
                <a:latin typeface="Gentona Book"/>
              </a:rPr>
              <a:t>3:00 – 4:00 p.m. ET</a:t>
            </a:r>
          </a:p>
        </p:txBody>
      </p:sp>
      <p:sp>
        <p:nvSpPr>
          <p:cNvPr id="6" name="Content Placeholder 2">
            <a:extLst>
              <a:ext uri="{FF2B5EF4-FFF2-40B4-BE49-F238E27FC236}">
                <a16:creationId xmlns:a16="http://schemas.microsoft.com/office/drawing/2014/main" id="{C80EF475-A4B0-C436-7908-013D16666B79}"/>
              </a:ext>
            </a:extLst>
          </p:cNvPr>
          <p:cNvSpPr txBox="1">
            <a:spLocks/>
          </p:cNvSpPr>
          <p:nvPr/>
        </p:nvSpPr>
        <p:spPr>
          <a:xfrm>
            <a:off x="433206" y="3705225"/>
            <a:ext cx="7729719" cy="194310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Tx/>
              <a:buBlip>
                <a:blip r:embed="rId3"/>
              </a:buBlip>
              <a:defRPr sz="2800" kern="1200">
                <a:solidFill>
                  <a:schemeClr val="tx1"/>
                </a:solidFill>
                <a:latin typeface="Gentona Boo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entona Book"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ntona Book"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ntona Book"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ntona Boo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None/>
            </a:pPr>
            <a:r>
              <a:rPr lang="en-US" b="1" dirty="0">
                <a:latin typeface="Gentona Book"/>
              </a:rPr>
              <a:t>Topic: </a:t>
            </a:r>
            <a:r>
              <a:rPr lang="en-US" dirty="0"/>
              <a:t>The Importance of Mentor Teachers/Journey Workers in RTAPs</a:t>
            </a:r>
          </a:p>
          <a:p>
            <a:pPr marL="0" indent="0">
              <a:spcBef>
                <a:spcPts val="1800"/>
              </a:spcBef>
              <a:buNone/>
            </a:pPr>
            <a:r>
              <a:rPr lang="en-US" b="1" dirty="0">
                <a:latin typeface="Gentona Book"/>
              </a:rPr>
              <a:t>Featured Programs: </a:t>
            </a:r>
            <a:r>
              <a:rPr lang="en-US" dirty="0">
                <a:latin typeface="Gentona Book"/>
              </a:rPr>
              <a:t>Missouri State University and </a:t>
            </a:r>
            <a:r>
              <a:rPr lang="en-US" dirty="0">
                <a:solidFill>
                  <a:srgbClr val="000000"/>
                </a:solidFill>
                <a:latin typeface="Gentona Book"/>
              </a:rPr>
              <a:t>EDHUBNY</a:t>
            </a:r>
            <a:endParaRPr lang="en-US" dirty="0"/>
          </a:p>
        </p:txBody>
      </p:sp>
    </p:spTree>
    <p:extLst>
      <p:ext uri="{BB962C8B-B14F-4D97-AF65-F5344CB8AC3E}">
        <p14:creationId xmlns:p14="http://schemas.microsoft.com/office/powerpoint/2010/main" val="13601216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922987A-23FC-6878-72F8-FBD1FA3B62E3}"/>
              </a:ext>
            </a:extLst>
          </p:cNvPr>
          <p:cNvSpPr txBox="1">
            <a:spLocks noGrp="1"/>
          </p:cNvSpPr>
          <p:nvPr>
            <p:ph type="title" idx="4294967295"/>
          </p:nvPr>
        </p:nvSpPr>
        <p:spPr>
          <a:xfrm>
            <a:off x="576943" y="103278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Gentona Book" pitchFamily="2" charset="77"/>
                <a:ea typeface="Gotham Bold" charset="0"/>
                <a:cs typeface="Gotham Bold" charset="0"/>
              </a:rPr>
              <a:t>Disclaimer</a:t>
            </a:r>
          </a:p>
        </p:txBody>
      </p:sp>
      <p:pic>
        <p:nvPicPr>
          <p:cNvPr id="5" name="Picture 4">
            <a:extLst>
              <a:ext uri="{FF2B5EF4-FFF2-40B4-BE49-F238E27FC236}">
                <a16:creationId xmlns:a16="http://schemas.microsoft.com/office/drawing/2014/main" id="{D8B32A82-5971-8DE4-8EAE-3C704951EBF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309" y="2426263"/>
            <a:ext cx="1587715" cy="1325459"/>
          </a:xfrm>
          <a:prstGeom prst="rect">
            <a:avLst/>
          </a:prstGeom>
        </p:spPr>
      </p:pic>
      <p:sp>
        <p:nvSpPr>
          <p:cNvPr id="2" name="TextBox 1">
            <a:extLst>
              <a:ext uri="{FF2B5EF4-FFF2-40B4-BE49-F238E27FC236}">
                <a16:creationId xmlns:a16="http://schemas.microsoft.com/office/drawing/2014/main" id="{4CE921F0-C9DD-5942-45D1-DF697ED10CDB}"/>
              </a:ext>
            </a:extLst>
          </p:cNvPr>
          <p:cNvSpPr txBox="1"/>
          <p:nvPr/>
        </p:nvSpPr>
        <p:spPr>
          <a:xfrm>
            <a:off x="2597258" y="2364271"/>
            <a:ext cx="8756542" cy="2532103"/>
          </a:xfrm>
          <a:prstGeom prst="rect">
            <a:avLst/>
          </a:prstGeom>
          <a:noFill/>
        </p:spPr>
        <p:txBody>
          <a:bodyPr wrap="square" rtlCol="0">
            <a:spAutoFit/>
          </a:bodyPr>
          <a:lstStyle/>
          <a:p>
            <a:pPr>
              <a:lnSpc>
                <a:spcPct val="150000"/>
              </a:lnSpc>
            </a:pPr>
            <a:r>
              <a:rPr lang="en-US">
                <a:latin typeface="Helvetica Neue" charset="0"/>
                <a:ea typeface="Helvetica Neue" charset="0"/>
                <a:cs typeface="Helvetica Neue" charset="0"/>
              </a:rPr>
              <a:t>This content was produced under U.S. Department of Education, Office of Special Education Programs, Award No. H325A220002. David Guardino serves as the project officer. The views expressed herein do not necessarily represent the positions or policies of the U.S. Department of Education. No official endorsement by the U.S. Department of Education of any product, commodity, service, or enterprise mentioned in this website is intended or should be inferred.</a:t>
            </a:r>
          </a:p>
        </p:txBody>
      </p:sp>
    </p:spTree>
    <p:extLst>
      <p:ext uri="{BB962C8B-B14F-4D97-AF65-F5344CB8AC3E}">
        <p14:creationId xmlns:p14="http://schemas.microsoft.com/office/powerpoint/2010/main" val="3149796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A7AA4-035E-4802-516C-3B07063C5A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5B92FA-AA0C-E74C-07FD-462456A18F95}"/>
              </a:ext>
            </a:extLst>
          </p:cNvPr>
          <p:cNvSpPr>
            <a:spLocks noGrp="1"/>
          </p:cNvSpPr>
          <p:nvPr>
            <p:ph type="title"/>
          </p:nvPr>
        </p:nvSpPr>
        <p:spPr>
          <a:xfrm>
            <a:off x="486091" y="547540"/>
            <a:ext cx="11219818" cy="715509"/>
          </a:xfrm>
          <a:prstGeom prst="rect">
            <a:avLst/>
          </a:prstGeom>
        </p:spPr>
        <p:txBody>
          <a:bodyPr lIns="91440" tIns="45720" rIns="91440" bIns="45720" anchor="t">
            <a:normAutofit/>
          </a:bodyPr>
          <a:lstStyle/>
          <a:p>
            <a:pPr algn="ctr"/>
            <a:r>
              <a:rPr lang="en-US" sz="4400" b="1">
                <a:latin typeface="Gentona Book"/>
              </a:rPr>
              <a:t>Welcome and Introductions</a:t>
            </a:r>
            <a:endParaRPr lang="en-US" sz="4400" b="1">
              <a:ea typeface="Calibri Light"/>
              <a:cs typeface="Calibri Light"/>
            </a:endParaRPr>
          </a:p>
        </p:txBody>
      </p:sp>
      <p:grpSp>
        <p:nvGrpSpPr>
          <p:cNvPr id="31" name="Group 30">
            <a:extLst>
              <a:ext uri="{FF2B5EF4-FFF2-40B4-BE49-F238E27FC236}">
                <a16:creationId xmlns:a16="http://schemas.microsoft.com/office/drawing/2014/main" id="{53BE7DB4-7E62-97F9-0A78-BBAF94395C8A}"/>
              </a:ext>
              <a:ext uri="{C183D7F6-B498-43B3-948B-1728B52AA6E4}">
                <adec:decorative xmlns:adec="http://schemas.microsoft.com/office/drawing/2017/decorative" val="1"/>
              </a:ext>
            </a:extLst>
          </p:cNvPr>
          <p:cNvGrpSpPr/>
          <p:nvPr/>
        </p:nvGrpSpPr>
        <p:grpSpPr>
          <a:xfrm>
            <a:off x="9811916" y="1585904"/>
            <a:ext cx="2139697" cy="3952892"/>
            <a:chOff x="9970488" y="1401016"/>
            <a:chExt cx="2139697" cy="3952892"/>
          </a:xfrm>
        </p:grpSpPr>
        <p:sp>
          <p:nvSpPr>
            <p:cNvPr id="25" name="Rectangle 24">
              <a:extLst>
                <a:ext uri="{FF2B5EF4-FFF2-40B4-BE49-F238E27FC236}">
                  <a16:creationId xmlns:a16="http://schemas.microsoft.com/office/drawing/2014/main" id="{E8E2E852-8AF9-2C7D-4968-088AA5033C7F}"/>
                </a:ext>
              </a:extLst>
            </p:cNvPr>
            <p:cNvSpPr/>
            <p:nvPr/>
          </p:nvSpPr>
          <p:spPr>
            <a:xfrm>
              <a:off x="9970489" y="1401016"/>
              <a:ext cx="2139696" cy="3952892"/>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5A7AC12-FFAD-A42D-17F8-632B8660F47A}"/>
                </a:ext>
              </a:extLst>
            </p:cNvPr>
            <p:cNvSpPr txBox="1"/>
            <p:nvPr/>
          </p:nvSpPr>
          <p:spPr>
            <a:xfrm>
              <a:off x="9970488" y="3245509"/>
              <a:ext cx="2139696" cy="175432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b="1">
                  <a:latin typeface="Calibri"/>
                  <a:ea typeface="Calibri"/>
                  <a:cs typeface="Arial"/>
                </a:rPr>
                <a:t>Abby Berner </a:t>
              </a:r>
            </a:p>
            <a:p>
              <a:pPr algn="ctr">
                <a:spcBef>
                  <a:spcPts val="600"/>
                </a:spcBef>
              </a:pPr>
              <a:r>
                <a:rPr lang="en-US" sz="1600">
                  <a:latin typeface="Calibri"/>
                  <a:ea typeface="Calibri"/>
                  <a:cs typeface="Arial"/>
                </a:rPr>
                <a:t>Engagement Specialist, CEEDAR</a:t>
              </a:r>
            </a:p>
            <a:p>
              <a:pPr algn="ctr">
                <a:spcBef>
                  <a:spcPts val="600"/>
                </a:spcBef>
              </a:pPr>
              <a:r>
                <a:rPr lang="en-US" sz="1600">
                  <a:latin typeface="Calibri"/>
                  <a:ea typeface="Calibri"/>
                  <a:cs typeface="Arial"/>
                </a:rPr>
                <a:t>Research Assistant, American Institutes for Research (AIR)</a:t>
              </a:r>
              <a:endParaRPr lang="en-US" sz="1600">
                <a:latin typeface="Calibri"/>
                <a:ea typeface="Calibri"/>
                <a:cs typeface="Calibri"/>
              </a:endParaRPr>
            </a:p>
          </p:txBody>
        </p:sp>
        <p:pic>
          <p:nvPicPr>
            <p:cNvPr id="17" name="Picture 16" descr="A person smiling at camera&#10;&#10;AI-generated content may be incorrect.">
              <a:extLst>
                <a:ext uri="{FF2B5EF4-FFF2-40B4-BE49-F238E27FC236}">
                  <a16:creationId xmlns:a16="http://schemas.microsoft.com/office/drawing/2014/main" id="{EAEF7388-39D4-5125-8021-73E885E36FA7}"/>
                </a:ext>
              </a:extLst>
            </p:cNvPr>
            <p:cNvPicPr>
              <a:picLocks noChangeAspect="1"/>
            </p:cNvPicPr>
            <p:nvPr/>
          </p:nvPicPr>
          <p:blipFill>
            <a:blip r:embed="rId3"/>
            <a:srcRect l="3533" t="18796" r="-261" b="8811"/>
            <a:stretch>
              <a:fillRect/>
            </a:stretch>
          </p:blipFill>
          <p:spPr>
            <a:xfrm>
              <a:off x="10244188" y="1576492"/>
              <a:ext cx="1592295" cy="1588908"/>
            </a:xfrm>
            <a:prstGeom prst="roundRect">
              <a:avLst/>
            </a:prstGeom>
          </p:spPr>
        </p:pic>
      </p:grpSp>
      <p:grpSp>
        <p:nvGrpSpPr>
          <p:cNvPr id="28" name="Group 27">
            <a:extLst>
              <a:ext uri="{FF2B5EF4-FFF2-40B4-BE49-F238E27FC236}">
                <a16:creationId xmlns:a16="http://schemas.microsoft.com/office/drawing/2014/main" id="{F7EC0F82-7A22-E090-53CE-2F9A768D689F}"/>
              </a:ext>
              <a:ext uri="{C183D7F6-B498-43B3-948B-1728B52AA6E4}">
                <adec:decorative xmlns:adec="http://schemas.microsoft.com/office/drawing/2017/decorative" val="1"/>
              </a:ext>
            </a:extLst>
          </p:cNvPr>
          <p:cNvGrpSpPr/>
          <p:nvPr/>
        </p:nvGrpSpPr>
        <p:grpSpPr>
          <a:xfrm>
            <a:off x="2589786" y="1557335"/>
            <a:ext cx="2139696" cy="3981461"/>
            <a:chOff x="2683588" y="1401018"/>
            <a:chExt cx="2139696" cy="3981461"/>
          </a:xfrm>
        </p:grpSpPr>
        <p:sp>
          <p:nvSpPr>
            <p:cNvPr id="3" name="Rectangle 2">
              <a:extLst>
                <a:ext uri="{FF2B5EF4-FFF2-40B4-BE49-F238E27FC236}">
                  <a16:creationId xmlns:a16="http://schemas.microsoft.com/office/drawing/2014/main" id="{4F77D28B-FEA3-0EFC-B0F9-EC8D833CD4AA}"/>
                </a:ext>
              </a:extLst>
            </p:cNvPr>
            <p:cNvSpPr/>
            <p:nvPr/>
          </p:nvSpPr>
          <p:spPr>
            <a:xfrm>
              <a:off x="2683588" y="1401018"/>
              <a:ext cx="2139696" cy="3981461"/>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erson smiling at the camera&#10;&#10;AI-generated content may be incorrect.">
              <a:extLst>
                <a:ext uri="{FF2B5EF4-FFF2-40B4-BE49-F238E27FC236}">
                  <a16:creationId xmlns:a16="http://schemas.microsoft.com/office/drawing/2014/main" id="{C6CAA1D6-E2DC-6410-ABC2-6546B5635361}"/>
                </a:ext>
              </a:extLst>
            </p:cNvPr>
            <p:cNvPicPr>
              <a:picLocks noChangeAspect="1"/>
            </p:cNvPicPr>
            <p:nvPr/>
          </p:nvPicPr>
          <p:blipFill>
            <a:blip r:embed="rId4"/>
            <a:srcRect t="2066" b="2066"/>
            <a:stretch>
              <a:fillRect/>
            </a:stretch>
          </p:blipFill>
          <p:spPr>
            <a:xfrm>
              <a:off x="2924742" y="1605063"/>
              <a:ext cx="1657388" cy="1588908"/>
            </a:xfrm>
            <a:prstGeom prst="roundRect">
              <a:avLst/>
            </a:prstGeom>
          </p:spPr>
        </p:pic>
        <p:sp>
          <p:nvSpPr>
            <p:cNvPr id="19" name="TextBox 18">
              <a:extLst>
                <a:ext uri="{FF2B5EF4-FFF2-40B4-BE49-F238E27FC236}">
                  <a16:creationId xmlns:a16="http://schemas.microsoft.com/office/drawing/2014/main" id="{2FDAEF6A-2999-B7A3-B0DE-D6751461A063}"/>
                </a:ext>
              </a:extLst>
            </p:cNvPr>
            <p:cNvSpPr txBox="1"/>
            <p:nvPr/>
          </p:nvSpPr>
          <p:spPr>
            <a:xfrm>
              <a:off x="2693782" y="3305298"/>
              <a:ext cx="2129502" cy="175432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alibri"/>
                  <a:ea typeface="Calibri"/>
                  <a:cs typeface="Arial"/>
                </a:rPr>
                <a:t>Cheryl Krohn</a:t>
              </a:r>
              <a:r>
                <a:rPr lang="en-US">
                  <a:latin typeface="Calibri"/>
                  <a:ea typeface="Calibri"/>
                  <a:cs typeface="Arial"/>
                </a:rPr>
                <a:t> </a:t>
              </a:r>
            </a:p>
            <a:p>
              <a:pPr algn="ctr">
                <a:spcBef>
                  <a:spcPts val="600"/>
                </a:spcBef>
              </a:pPr>
              <a:r>
                <a:rPr lang="en-US" sz="1600">
                  <a:latin typeface="Calibri"/>
                  <a:ea typeface="Calibri"/>
                  <a:cs typeface="Arial"/>
                </a:rPr>
                <a:t>Content Expert, CEEDAR</a:t>
              </a:r>
            </a:p>
            <a:p>
              <a:pPr algn="ctr">
                <a:spcBef>
                  <a:spcPts val="600"/>
                </a:spcBef>
              </a:pPr>
              <a:r>
                <a:rPr lang="en-US" sz="1600">
                  <a:solidFill>
                    <a:srgbClr val="000000"/>
                  </a:solidFill>
                  <a:latin typeface="Calibri"/>
                  <a:ea typeface="+mn-lt"/>
                  <a:cs typeface="Arial"/>
                </a:rPr>
                <a:t>Senior TA Consultant,</a:t>
              </a:r>
              <a:r>
                <a:rPr lang="en-US" sz="1600">
                  <a:latin typeface="Calibri"/>
                  <a:ea typeface="Calibri"/>
                  <a:cs typeface="Arial"/>
                </a:rPr>
                <a:t> American Institutes for Research (AIR)</a:t>
              </a:r>
              <a:endParaRPr lang="en-US" sz="1600">
                <a:latin typeface="Calibri"/>
                <a:ea typeface="Calibri"/>
                <a:cs typeface="Calibri"/>
              </a:endParaRPr>
            </a:p>
          </p:txBody>
        </p:sp>
      </p:grpSp>
      <p:grpSp>
        <p:nvGrpSpPr>
          <p:cNvPr id="26" name="Group 25">
            <a:extLst>
              <a:ext uri="{FF2B5EF4-FFF2-40B4-BE49-F238E27FC236}">
                <a16:creationId xmlns:a16="http://schemas.microsoft.com/office/drawing/2014/main" id="{5681C1C6-0D76-2E9F-9763-64AFCF08E1C6}"/>
              </a:ext>
              <a:ext uri="{C183D7F6-B498-43B3-948B-1728B52AA6E4}">
                <adec:decorative xmlns:adec="http://schemas.microsoft.com/office/drawing/2017/decorative" val="1"/>
              </a:ext>
            </a:extLst>
          </p:cNvPr>
          <p:cNvGrpSpPr/>
          <p:nvPr/>
        </p:nvGrpSpPr>
        <p:grpSpPr>
          <a:xfrm>
            <a:off x="184989" y="1571105"/>
            <a:ext cx="2140126" cy="3981461"/>
            <a:chOff x="165870" y="1414787"/>
            <a:chExt cx="2140126" cy="3981461"/>
          </a:xfrm>
        </p:grpSpPr>
        <p:sp>
          <p:nvSpPr>
            <p:cNvPr id="8" name="Rectangle 7">
              <a:extLst>
                <a:ext uri="{FF2B5EF4-FFF2-40B4-BE49-F238E27FC236}">
                  <a16:creationId xmlns:a16="http://schemas.microsoft.com/office/drawing/2014/main" id="{A47E46D5-BD9B-E837-B2B0-7247D6EDB571}"/>
                </a:ext>
              </a:extLst>
            </p:cNvPr>
            <p:cNvSpPr/>
            <p:nvPr/>
          </p:nvSpPr>
          <p:spPr>
            <a:xfrm>
              <a:off x="166742" y="1414787"/>
              <a:ext cx="2139254" cy="3981461"/>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23196AC-A0B9-705D-F2D6-AEB8A378169B}"/>
                </a:ext>
              </a:extLst>
            </p:cNvPr>
            <p:cNvSpPr txBox="1"/>
            <p:nvPr/>
          </p:nvSpPr>
          <p:spPr>
            <a:xfrm>
              <a:off x="165870" y="3274078"/>
              <a:ext cx="2139254" cy="200054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b="1">
                  <a:latin typeface="Calibri"/>
                  <a:ea typeface="Calibri"/>
                  <a:cs typeface="Arial"/>
                </a:rPr>
                <a:t>Lynn Holdheide </a:t>
              </a:r>
            </a:p>
            <a:p>
              <a:pPr algn="ctr">
                <a:spcBef>
                  <a:spcPts val="600"/>
                </a:spcBef>
              </a:pPr>
              <a:r>
                <a:rPr lang="en-US" sz="1600">
                  <a:latin typeface="Calibri"/>
                  <a:ea typeface="Calibri"/>
                  <a:cs typeface="Arial"/>
                </a:rPr>
                <a:t>Content Expert, </a:t>
              </a:r>
              <a:br>
                <a:rPr lang="en-US" sz="1600">
                  <a:latin typeface="Calibri"/>
                  <a:ea typeface="Calibri"/>
                  <a:cs typeface="Arial"/>
                </a:rPr>
              </a:br>
              <a:r>
                <a:rPr lang="en-US" sz="1600">
                  <a:latin typeface="Calibri"/>
                  <a:ea typeface="Calibri"/>
                  <a:cs typeface="Arial"/>
                </a:rPr>
                <a:t>CEEDAR</a:t>
              </a:r>
            </a:p>
            <a:p>
              <a:pPr algn="ctr">
                <a:spcBef>
                  <a:spcPts val="600"/>
                </a:spcBef>
              </a:pPr>
              <a:r>
                <a:rPr lang="en-US" sz="1600">
                  <a:latin typeface="Calibri"/>
                  <a:ea typeface="+mn-lt"/>
                  <a:cs typeface="+mn-lt"/>
                </a:rPr>
                <a:t>Managing TA Consultant</a:t>
              </a:r>
              <a:r>
                <a:rPr lang="en-US" sz="1600">
                  <a:latin typeface="Calibri"/>
                  <a:ea typeface="Calibri"/>
                  <a:cs typeface="Arial"/>
                </a:rPr>
                <a:t>, American Institutes for </a:t>
              </a:r>
              <a:br>
                <a:rPr lang="en-US" sz="1600">
                  <a:latin typeface="Calibri"/>
                  <a:ea typeface="Calibri"/>
                  <a:cs typeface="Arial"/>
                </a:rPr>
              </a:br>
              <a:r>
                <a:rPr lang="en-US" sz="1600">
                  <a:latin typeface="Calibri"/>
                  <a:ea typeface="Calibri"/>
                  <a:cs typeface="Arial"/>
                </a:rPr>
                <a:t>Research (AIR)</a:t>
              </a:r>
              <a:endParaRPr lang="en-US" sz="1600">
                <a:latin typeface="Calibri"/>
                <a:ea typeface="Calibri"/>
                <a:cs typeface="Calibri"/>
              </a:endParaRPr>
            </a:p>
          </p:txBody>
        </p:sp>
        <p:pic>
          <p:nvPicPr>
            <p:cNvPr id="21" name="Picture 20" descr="A person with blonde hair and a black shirt&#10;&#10;AI-generated content may be incorrect.">
              <a:extLst>
                <a:ext uri="{FF2B5EF4-FFF2-40B4-BE49-F238E27FC236}">
                  <a16:creationId xmlns:a16="http://schemas.microsoft.com/office/drawing/2014/main" id="{B21261FF-3518-0AB0-03C0-B6544784BDEF}"/>
                </a:ext>
              </a:extLst>
            </p:cNvPr>
            <p:cNvPicPr>
              <a:picLocks noChangeAspect="1"/>
            </p:cNvPicPr>
            <p:nvPr/>
          </p:nvPicPr>
          <p:blipFill>
            <a:blip r:embed="rId5"/>
            <a:srcRect t="2066" b="2066"/>
            <a:stretch>
              <a:fillRect/>
            </a:stretch>
          </p:blipFill>
          <p:spPr>
            <a:xfrm>
              <a:off x="389275" y="1609106"/>
              <a:ext cx="1657388" cy="1588908"/>
            </a:xfrm>
            <a:prstGeom prst="roundRect">
              <a:avLst/>
            </a:prstGeom>
          </p:spPr>
        </p:pic>
      </p:grpSp>
      <p:grpSp>
        <p:nvGrpSpPr>
          <p:cNvPr id="29" name="Group 28">
            <a:extLst>
              <a:ext uri="{FF2B5EF4-FFF2-40B4-BE49-F238E27FC236}">
                <a16:creationId xmlns:a16="http://schemas.microsoft.com/office/drawing/2014/main" id="{512E77B5-F9B9-5C16-F06B-EEC4220CD724}"/>
              </a:ext>
              <a:ext uri="{C183D7F6-B498-43B3-948B-1728B52AA6E4}">
                <adec:decorative xmlns:adec="http://schemas.microsoft.com/office/drawing/2017/decorative" val="1"/>
              </a:ext>
            </a:extLst>
          </p:cNvPr>
          <p:cNvGrpSpPr/>
          <p:nvPr/>
        </p:nvGrpSpPr>
        <p:grpSpPr>
          <a:xfrm>
            <a:off x="5003184" y="1557335"/>
            <a:ext cx="2139697" cy="3981461"/>
            <a:chOff x="5226899" y="1414787"/>
            <a:chExt cx="2139697" cy="3981461"/>
          </a:xfrm>
        </p:grpSpPr>
        <p:sp>
          <p:nvSpPr>
            <p:cNvPr id="15" name="Rectangle 14">
              <a:extLst>
                <a:ext uri="{FF2B5EF4-FFF2-40B4-BE49-F238E27FC236}">
                  <a16:creationId xmlns:a16="http://schemas.microsoft.com/office/drawing/2014/main" id="{420F3903-601E-EBBF-A502-0DBC6460F80C}"/>
                </a:ext>
              </a:extLst>
            </p:cNvPr>
            <p:cNvSpPr/>
            <p:nvPr/>
          </p:nvSpPr>
          <p:spPr>
            <a:xfrm>
              <a:off x="5226899" y="1414787"/>
              <a:ext cx="2139696" cy="3981461"/>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7F82D83-D3E8-291A-3646-6955703BD005}"/>
                </a:ext>
              </a:extLst>
            </p:cNvPr>
            <p:cNvSpPr txBox="1"/>
            <p:nvPr/>
          </p:nvSpPr>
          <p:spPr>
            <a:xfrm>
              <a:off x="5253788" y="3305298"/>
              <a:ext cx="2112808" cy="175432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b="1">
                  <a:latin typeface="Calibri"/>
                  <a:ea typeface="Calibri"/>
                  <a:cs typeface="Arial"/>
                </a:rPr>
                <a:t>Meghan Wills</a:t>
              </a:r>
              <a:r>
                <a:rPr lang="en-US">
                  <a:latin typeface="Calibri"/>
                  <a:ea typeface="Calibri"/>
                  <a:cs typeface="Arial"/>
                </a:rPr>
                <a:t> </a:t>
              </a:r>
            </a:p>
            <a:p>
              <a:pPr algn="ctr">
                <a:spcBef>
                  <a:spcPts val="600"/>
                </a:spcBef>
              </a:pPr>
              <a:r>
                <a:rPr lang="en-US" sz="1600">
                  <a:latin typeface="Calibri"/>
                  <a:ea typeface="Calibri"/>
                  <a:cs typeface="Arial"/>
                </a:rPr>
                <a:t>Content Expert, CEEDAR</a:t>
              </a:r>
            </a:p>
            <a:p>
              <a:pPr algn="ctr">
                <a:spcBef>
                  <a:spcPts val="600"/>
                </a:spcBef>
              </a:pPr>
              <a:r>
                <a:rPr lang="en-US" sz="1600">
                  <a:latin typeface="Calibri"/>
                  <a:ea typeface="Calibri"/>
                  <a:cs typeface="Arial"/>
                </a:rPr>
                <a:t>Senior TA Consultant, American Institutes for Research (AIR)</a:t>
              </a:r>
            </a:p>
          </p:txBody>
        </p:sp>
        <p:pic>
          <p:nvPicPr>
            <p:cNvPr id="22" name="Picture 21" descr="A close-up of a person smiling&#10;&#10;AI-generated content may be incorrect.">
              <a:extLst>
                <a:ext uri="{FF2B5EF4-FFF2-40B4-BE49-F238E27FC236}">
                  <a16:creationId xmlns:a16="http://schemas.microsoft.com/office/drawing/2014/main" id="{F4359A71-A716-2BC0-0533-28A76EEA1D42}"/>
                </a:ext>
              </a:extLst>
            </p:cNvPr>
            <p:cNvPicPr>
              <a:picLocks noChangeAspect="1"/>
            </p:cNvPicPr>
            <p:nvPr/>
          </p:nvPicPr>
          <p:blipFill>
            <a:blip r:embed="rId6"/>
            <a:srcRect t="2066" b="2066"/>
            <a:stretch>
              <a:fillRect/>
            </a:stretch>
          </p:blipFill>
          <p:spPr>
            <a:xfrm>
              <a:off x="5473823" y="1618832"/>
              <a:ext cx="1657388" cy="1588908"/>
            </a:xfrm>
            <a:prstGeom prst="roundRect">
              <a:avLst/>
            </a:prstGeom>
          </p:spPr>
        </p:pic>
      </p:grpSp>
      <p:grpSp>
        <p:nvGrpSpPr>
          <p:cNvPr id="30" name="Group 29">
            <a:extLst>
              <a:ext uri="{FF2B5EF4-FFF2-40B4-BE49-F238E27FC236}">
                <a16:creationId xmlns:a16="http://schemas.microsoft.com/office/drawing/2014/main" id="{E64BBE0B-E3A3-7BD7-2C8C-627897644D4C}"/>
              </a:ext>
              <a:ext uri="{C183D7F6-B498-43B3-948B-1728B52AA6E4}">
                <adec:decorative xmlns:adec="http://schemas.microsoft.com/office/drawing/2017/decorative" val="1"/>
              </a:ext>
            </a:extLst>
          </p:cNvPr>
          <p:cNvGrpSpPr/>
          <p:nvPr/>
        </p:nvGrpSpPr>
        <p:grpSpPr>
          <a:xfrm>
            <a:off x="7407551" y="1571105"/>
            <a:ext cx="2139697" cy="3967691"/>
            <a:chOff x="7746105" y="1401017"/>
            <a:chExt cx="2139697" cy="3967691"/>
          </a:xfrm>
        </p:grpSpPr>
        <p:sp>
          <p:nvSpPr>
            <p:cNvPr id="23" name="Rectangle 22">
              <a:extLst>
                <a:ext uri="{FF2B5EF4-FFF2-40B4-BE49-F238E27FC236}">
                  <a16:creationId xmlns:a16="http://schemas.microsoft.com/office/drawing/2014/main" id="{D46C4B8B-90CC-5629-E995-2706CDC83D67}"/>
                </a:ext>
              </a:extLst>
            </p:cNvPr>
            <p:cNvSpPr/>
            <p:nvPr/>
          </p:nvSpPr>
          <p:spPr>
            <a:xfrm>
              <a:off x="7746105" y="1401017"/>
              <a:ext cx="2139696" cy="3967691"/>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C6EC550C-BFEB-16B8-F69C-E1381C5A12A7}"/>
                </a:ext>
              </a:extLst>
            </p:cNvPr>
            <p:cNvSpPr txBox="1"/>
            <p:nvPr/>
          </p:nvSpPr>
          <p:spPr>
            <a:xfrm>
              <a:off x="7752224" y="3262960"/>
              <a:ext cx="2133578" cy="118494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alibri"/>
                  <a:ea typeface="Calibri"/>
                  <a:cs typeface="Arial"/>
                </a:rPr>
                <a:t>Lisa White</a:t>
              </a:r>
              <a:r>
                <a:rPr lang="en-US">
                  <a:latin typeface="Calibri"/>
                  <a:ea typeface="Calibri"/>
                  <a:cs typeface="Arial"/>
                </a:rPr>
                <a:t> </a:t>
              </a:r>
            </a:p>
            <a:p>
              <a:pPr algn="ctr">
                <a:spcBef>
                  <a:spcPts val="600"/>
                </a:spcBef>
              </a:pPr>
              <a:r>
                <a:rPr lang="en-US" sz="1600">
                  <a:latin typeface="Calibri"/>
                  <a:ea typeface="Calibri"/>
                  <a:cs typeface="Arial"/>
                </a:rPr>
                <a:t>Facilitator and </a:t>
              </a:r>
              <a:br>
                <a:rPr lang="en-US" sz="1600">
                  <a:latin typeface="Calibri"/>
                  <a:ea typeface="Calibri"/>
                  <a:cs typeface="Arial"/>
                </a:rPr>
              </a:br>
              <a:r>
                <a:rPr lang="en-US" sz="1600">
                  <a:latin typeface="Calibri"/>
                  <a:ea typeface="Calibri"/>
                  <a:cs typeface="Arial"/>
                </a:rPr>
                <a:t>RTAP Coordinator, CEEDAR</a:t>
              </a:r>
            </a:p>
          </p:txBody>
        </p:sp>
        <p:pic>
          <p:nvPicPr>
            <p:cNvPr id="27" name="Picture 26" descr="A person smiling for the camera&#10;&#10;AI-generated content may be incorrect.">
              <a:extLst>
                <a:ext uri="{FF2B5EF4-FFF2-40B4-BE49-F238E27FC236}">
                  <a16:creationId xmlns:a16="http://schemas.microsoft.com/office/drawing/2014/main" id="{5464CD6C-D881-E28C-EEDD-0129E7299563}"/>
                </a:ext>
              </a:extLst>
            </p:cNvPr>
            <p:cNvPicPr>
              <a:picLocks noChangeAspect="1"/>
            </p:cNvPicPr>
            <p:nvPr/>
          </p:nvPicPr>
          <p:blipFill>
            <a:blip r:embed="rId7" cstate="email">
              <a:extLst>
                <a:ext uri="{28A0092B-C50C-407E-A947-70E740481C1C}">
                  <a14:useLocalDpi xmlns:a14="http://schemas.microsoft.com/office/drawing/2010/main"/>
                </a:ext>
              </a:extLst>
            </a:blip>
            <a:srcRect l="5109" t="5293" r="6582" b="4557"/>
            <a:stretch>
              <a:fillRect/>
            </a:stretch>
          </p:blipFill>
          <p:spPr>
            <a:xfrm>
              <a:off x="8019805" y="1591292"/>
              <a:ext cx="1592295" cy="1588908"/>
            </a:xfrm>
            <a:prstGeom prst="roundRect">
              <a:avLst/>
            </a:prstGeom>
          </p:spPr>
        </p:pic>
      </p:grpSp>
    </p:spTree>
    <p:extLst>
      <p:ext uri="{BB962C8B-B14F-4D97-AF65-F5344CB8AC3E}">
        <p14:creationId xmlns:p14="http://schemas.microsoft.com/office/powerpoint/2010/main" val="2495209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A64E-90E1-B7DA-37BF-F57A018FBCF3}"/>
              </a:ext>
            </a:extLst>
          </p:cNvPr>
          <p:cNvSpPr>
            <a:spLocks noGrp="1"/>
          </p:cNvSpPr>
          <p:nvPr>
            <p:ph type="title"/>
          </p:nvPr>
        </p:nvSpPr>
        <p:spPr/>
        <p:txBody>
          <a:bodyPr lIns="91440" tIns="45720" rIns="91440" bIns="45720" anchor="t">
            <a:normAutofit/>
          </a:bodyPr>
          <a:lstStyle/>
          <a:p>
            <a:r>
              <a:rPr lang="en-US" b="1">
                <a:latin typeface="Gentona Book"/>
              </a:rPr>
              <a:t>Agenda</a:t>
            </a:r>
            <a:endParaRPr lang="en-US" b="1"/>
          </a:p>
        </p:txBody>
      </p:sp>
      <p:sp>
        <p:nvSpPr>
          <p:cNvPr id="3" name="Content Placeholder 2">
            <a:extLst>
              <a:ext uri="{FF2B5EF4-FFF2-40B4-BE49-F238E27FC236}">
                <a16:creationId xmlns:a16="http://schemas.microsoft.com/office/drawing/2014/main" id="{87052E98-A8EB-20B7-8904-B49162AD5797}"/>
              </a:ext>
            </a:extLst>
          </p:cNvPr>
          <p:cNvSpPr>
            <a:spLocks noGrp="1"/>
          </p:cNvSpPr>
          <p:nvPr>
            <p:ph sz="quarter" idx="10"/>
          </p:nvPr>
        </p:nvSpPr>
        <p:spPr>
          <a:xfrm>
            <a:off x="433206" y="1474395"/>
            <a:ext cx="6700024" cy="3639485"/>
          </a:xfrm>
        </p:spPr>
        <p:txBody>
          <a:bodyPr lIns="91440" tIns="45720" rIns="91440" bIns="45720" anchor="t"/>
          <a:lstStyle/>
          <a:p>
            <a:pPr marL="320040" indent="-320040">
              <a:lnSpc>
                <a:spcPct val="100000"/>
              </a:lnSpc>
              <a:spcBef>
                <a:spcPts val="1500"/>
              </a:spcBef>
            </a:pPr>
            <a:r>
              <a:rPr lang="en-US" sz="2400" dirty="0">
                <a:latin typeface="Calibri"/>
                <a:ea typeface="Calibri"/>
                <a:cs typeface="Calibri"/>
              </a:rPr>
              <a:t>CEEDAR Center Overview</a:t>
            </a:r>
          </a:p>
          <a:p>
            <a:pPr marL="320040" indent="-320040">
              <a:lnSpc>
                <a:spcPct val="100000"/>
              </a:lnSpc>
              <a:spcBef>
                <a:spcPts val="1500"/>
              </a:spcBef>
            </a:pPr>
            <a:r>
              <a:rPr lang="en-US" sz="2400" dirty="0">
                <a:latin typeface="Calibri"/>
                <a:ea typeface="Calibri"/>
                <a:cs typeface="Calibri"/>
              </a:rPr>
              <a:t>Today's Objectives</a:t>
            </a:r>
          </a:p>
          <a:p>
            <a:pPr marL="320040" indent="-320040">
              <a:lnSpc>
                <a:spcPct val="100000"/>
              </a:lnSpc>
              <a:spcBef>
                <a:spcPts val="1500"/>
              </a:spcBef>
            </a:pPr>
            <a:r>
              <a:rPr lang="en-US" sz="2400" dirty="0">
                <a:latin typeface="Calibri"/>
                <a:ea typeface="Calibri"/>
                <a:cs typeface="Calibri"/>
              </a:rPr>
              <a:t>Affinity Group Overview</a:t>
            </a:r>
          </a:p>
          <a:p>
            <a:pPr marL="320040" indent="-320040">
              <a:lnSpc>
                <a:spcPct val="100000"/>
              </a:lnSpc>
              <a:spcBef>
                <a:spcPts val="1500"/>
              </a:spcBef>
            </a:pPr>
            <a:r>
              <a:rPr lang="en-US" sz="2400" dirty="0">
                <a:latin typeface="Calibri"/>
                <a:ea typeface="Calibri"/>
                <a:cs typeface="Calibri"/>
              </a:rPr>
              <a:t>Resources from Council for Exceptional Children on Training and Supporting Paraeducators</a:t>
            </a:r>
          </a:p>
          <a:p>
            <a:pPr>
              <a:lnSpc>
                <a:spcPct val="100000"/>
              </a:lnSpc>
              <a:spcBef>
                <a:spcPts val="1500"/>
              </a:spcBef>
            </a:pPr>
            <a:r>
              <a:rPr lang="en-US" sz="2400" dirty="0">
                <a:latin typeface="Calibri"/>
                <a:ea typeface="Calibri"/>
                <a:cs typeface="Calibri"/>
              </a:rPr>
              <a:t> Apprenticeship Program Spotlight: Gorham School         District's Paraeducator Apprenticeship</a:t>
            </a:r>
            <a:endParaRPr lang="en-US" dirty="0"/>
          </a:p>
          <a:p>
            <a:pPr marL="320040" indent="-320040">
              <a:lnSpc>
                <a:spcPct val="100000"/>
              </a:lnSpc>
              <a:spcBef>
                <a:spcPts val="1500"/>
              </a:spcBef>
            </a:pPr>
            <a:r>
              <a:rPr lang="en-US" sz="2400" dirty="0">
                <a:latin typeface="Calibri"/>
                <a:ea typeface="Calibri"/>
                <a:cs typeface="Calibri"/>
              </a:rPr>
              <a:t>Breakout Groups</a:t>
            </a:r>
          </a:p>
          <a:p>
            <a:pPr marL="320040" indent="-320040">
              <a:lnSpc>
                <a:spcPct val="100000"/>
              </a:lnSpc>
              <a:spcBef>
                <a:spcPts val="1500"/>
              </a:spcBef>
            </a:pPr>
            <a:endParaRPr lang="en-US" sz="2400" dirty="0">
              <a:latin typeface="Calibri"/>
              <a:ea typeface="Calibri"/>
              <a:cs typeface="Calibri"/>
            </a:endParaRPr>
          </a:p>
          <a:p>
            <a:endParaRPr lang="en-US" sz="3200" dirty="0"/>
          </a:p>
        </p:txBody>
      </p:sp>
      <p:pic>
        <p:nvPicPr>
          <p:cNvPr id="4" name="Picture 3" descr="A teacher and a child looking at a tablet&#10;">
            <a:extLst>
              <a:ext uri="{FF2B5EF4-FFF2-40B4-BE49-F238E27FC236}">
                <a16:creationId xmlns:a16="http://schemas.microsoft.com/office/drawing/2014/main" id="{0751E0B4-2C76-7F0B-54CE-29BCE834505D}"/>
              </a:ext>
            </a:extLst>
          </p:cNvPr>
          <p:cNvPicPr>
            <a:picLocks noChangeAspect="1"/>
          </p:cNvPicPr>
          <p:nvPr/>
        </p:nvPicPr>
        <p:blipFill>
          <a:blip r:embed="rId3"/>
          <a:srcRect l="2372" r="21831"/>
          <a:stretch>
            <a:fillRect/>
          </a:stretch>
        </p:blipFill>
        <p:spPr>
          <a:xfrm>
            <a:off x="7239000" y="1474395"/>
            <a:ext cx="4519794" cy="39792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07745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2846721-FC42-18E4-76B1-E7A41C97FF99}"/>
              </a:ext>
            </a:extLst>
          </p:cNvPr>
          <p:cNvSpPr txBox="1">
            <a:spLocks noGrp="1"/>
          </p:cNvSpPr>
          <p:nvPr>
            <p:ph type="title" idx="4294967295"/>
          </p:nvPr>
        </p:nvSpPr>
        <p:spPr>
          <a:xfrm>
            <a:off x="168018" y="497325"/>
            <a:ext cx="1109563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Gentona Book" pitchFamily="2" charset="77"/>
                <a:ea typeface="Gotham Bold" charset="0"/>
                <a:cs typeface="Gotham Bold" charset="0"/>
              </a:rPr>
              <a:t>CEEDAR Center Overview</a:t>
            </a:r>
          </a:p>
        </p:txBody>
      </p:sp>
      <p:sp>
        <p:nvSpPr>
          <p:cNvPr id="2" name="Content Placeholder 2">
            <a:extLst>
              <a:ext uri="{FF2B5EF4-FFF2-40B4-BE49-F238E27FC236}">
                <a16:creationId xmlns:a16="http://schemas.microsoft.com/office/drawing/2014/main" id="{2B2C5A55-3490-8424-9043-441044A7A9A0}"/>
              </a:ext>
            </a:extLst>
          </p:cNvPr>
          <p:cNvSpPr txBox="1">
            <a:spLocks/>
          </p:cNvSpPr>
          <p:nvPr/>
        </p:nvSpPr>
        <p:spPr>
          <a:xfrm>
            <a:off x="168017" y="1330119"/>
            <a:ext cx="8109206" cy="346686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0040" indent="-320040">
              <a:lnSpc>
                <a:spcPct val="114000"/>
              </a:lnSpc>
              <a:spcBef>
                <a:spcPts val="1200"/>
              </a:spcBef>
              <a:buBlip>
                <a:blip r:embed="rId3"/>
              </a:buBlip>
              <a:defRPr/>
            </a:pPr>
            <a:r>
              <a:rPr lang="en-US" sz="2400" b="1">
                <a:latin typeface="Gentona Book"/>
                <a:ea typeface="Calibri"/>
                <a:cs typeface="Calibri"/>
              </a:rPr>
              <a:t>Collaboration for Effective Educator Development, Accountability, and Reform (CEEDAR) Center </a:t>
            </a:r>
            <a:r>
              <a:rPr lang="en-US" sz="2400">
                <a:latin typeface="Gentona Book"/>
                <a:ea typeface="Calibri"/>
                <a:cs typeface="Calibri"/>
              </a:rPr>
              <a:t>at the University of Florida, with American Institutes for Research (AIR) as a partner.</a:t>
            </a:r>
          </a:p>
          <a:p>
            <a:pPr marL="320040" indent="-320040">
              <a:lnSpc>
                <a:spcPct val="114000"/>
              </a:lnSpc>
              <a:spcBef>
                <a:spcPts val="1200"/>
              </a:spcBef>
              <a:buBlip>
                <a:blip r:embed="rId3"/>
              </a:buBlip>
              <a:defRPr/>
            </a:pPr>
            <a:r>
              <a:rPr lang="en-US" sz="2400">
                <a:latin typeface="Gentona Book"/>
                <a:ea typeface="Calibri"/>
                <a:cs typeface="Calibri"/>
              </a:rPr>
              <a:t>National Technical Assistance Center, currently partnering with </a:t>
            </a:r>
            <a:r>
              <a:rPr lang="en-US" sz="2400" b="1">
                <a:latin typeface="Gentona Book"/>
                <a:ea typeface="Calibri"/>
                <a:cs typeface="Calibri"/>
              </a:rPr>
              <a:t>21 states</a:t>
            </a:r>
            <a:r>
              <a:rPr lang="en-US" sz="2400">
                <a:latin typeface="Gentona Book"/>
                <a:ea typeface="Calibri"/>
                <a:cs typeface="Calibri"/>
              </a:rPr>
              <a:t>.</a:t>
            </a:r>
          </a:p>
          <a:p>
            <a:pPr marL="320040" indent="-320040">
              <a:lnSpc>
                <a:spcPct val="114000"/>
              </a:lnSpc>
              <a:spcBef>
                <a:spcPts val="1200"/>
              </a:spcBef>
              <a:buBlip>
                <a:blip r:embed="rId3"/>
              </a:buBlip>
              <a:defRPr/>
            </a:pPr>
            <a:r>
              <a:rPr lang="en-US" sz="2400">
                <a:latin typeface="Gentona Book"/>
                <a:ea typeface="Calibri"/>
                <a:cs typeface="Calibri"/>
              </a:rPr>
              <a:t>Provides assistance to collaborating teams of state departments of education, institutes of higher education, and local education agencies to ensure effective teachers and leaders for each student.</a:t>
            </a:r>
          </a:p>
        </p:txBody>
      </p:sp>
      <p:grpSp>
        <p:nvGrpSpPr>
          <p:cNvPr id="8" name="Group 7">
            <a:extLst>
              <a:ext uri="{FF2B5EF4-FFF2-40B4-BE49-F238E27FC236}">
                <a16:creationId xmlns:a16="http://schemas.microsoft.com/office/drawing/2014/main" id="{3C0EF854-489C-2B33-5DFE-C89DE2831FB6}"/>
              </a:ext>
              <a:ext uri="{C183D7F6-B498-43B3-948B-1728B52AA6E4}">
                <adec:decorative xmlns:adec="http://schemas.microsoft.com/office/drawing/2017/decorative" val="1"/>
              </a:ext>
            </a:extLst>
          </p:cNvPr>
          <p:cNvGrpSpPr/>
          <p:nvPr/>
        </p:nvGrpSpPr>
        <p:grpSpPr>
          <a:xfrm>
            <a:off x="8823101" y="1568244"/>
            <a:ext cx="3124680" cy="3892398"/>
            <a:chOff x="8899301" y="1568244"/>
            <a:chExt cx="3124680" cy="3892398"/>
          </a:xfrm>
        </p:grpSpPr>
        <p:sp>
          <p:nvSpPr>
            <p:cNvPr id="5" name="Rectangle 4">
              <a:extLst>
                <a:ext uri="{FF2B5EF4-FFF2-40B4-BE49-F238E27FC236}">
                  <a16:creationId xmlns:a16="http://schemas.microsoft.com/office/drawing/2014/main" id="{6AEB7722-7657-0F46-6F2D-F62C38DBD1EA}"/>
                </a:ext>
              </a:extLst>
            </p:cNvPr>
            <p:cNvSpPr/>
            <p:nvPr/>
          </p:nvSpPr>
          <p:spPr>
            <a:xfrm>
              <a:off x="8899301" y="1568244"/>
              <a:ext cx="3124680" cy="3892398"/>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qr code with a logo&#10;&#10;Description automatically generated">
              <a:extLst>
                <a:ext uri="{FF2B5EF4-FFF2-40B4-BE49-F238E27FC236}">
                  <a16:creationId xmlns:a16="http://schemas.microsoft.com/office/drawing/2014/main" id="{6FD1EBBD-AB3F-87B7-0686-00AEF9546F10}"/>
                </a:ext>
              </a:extLst>
            </p:cNvPr>
            <p:cNvPicPr>
              <a:picLocks noChangeAspect="1"/>
            </p:cNvPicPr>
            <p:nvPr/>
          </p:nvPicPr>
          <p:blipFill>
            <a:blip r:embed="rId4"/>
            <a:stretch>
              <a:fillRect/>
            </a:stretch>
          </p:blipFill>
          <p:spPr>
            <a:xfrm>
              <a:off x="9173893" y="2611261"/>
              <a:ext cx="2575493" cy="2575493"/>
            </a:xfrm>
            <a:prstGeom prst="rect">
              <a:avLst/>
            </a:prstGeom>
          </p:spPr>
        </p:pic>
        <p:sp>
          <p:nvSpPr>
            <p:cNvPr id="6" name="TextBox 5">
              <a:extLst>
                <a:ext uri="{FF2B5EF4-FFF2-40B4-BE49-F238E27FC236}">
                  <a16:creationId xmlns:a16="http://schemas.microsoft.com/office/drawing/2014/main" id="{6E0710FF-3890-436C-7D00-96E82A597833}"/>
                </a:ext>
              </a:extLst>
            </p:cNvPr>
            <p:cNvSpPr txBox="1"/>
            <p:nvPr/>
          </p:nvSpPr>
          <p:spPr>
            <a:xfrm>
              <a:off x="8899301" y="1674254"/>
              <a:ext cx="3124679" cy="830997"/>
            </a:xfrm>
            <a:prstGeom prst="rect">
              <a:avLst/>
            </a:prstGeom>
            <a:noFill/>
          </p:spPr>
          <p:txBody>
            <a:bodyPr wrap="square" rtlCol="0">
              <a:spAutoFit/>
            </a:bodyPr>
            <a:lstStyle/>
            <a:p>
              <a:pPr algn="ctr"/>
              <a:r>
                <a:rPr lang="en-US" sz="2400" b="1"/>
                <a:t>Resources available at CEEDAR.org</a:t>
              </a:r>
            </a:p>
          </p:txBody>
        </p:sp>
      </p:grpSp>
    </p:spTree>
    <p:extLst>
      <p:ext uri="{BB962C8B-B14F-4D97-AF65-F5344CB8AC3E}">
        <p14:creationId xmlns:p14="http://schemas.microsoft.com/office/powerpoint/2010/main" val="1567005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61E1A-831D-1C21-9115-56B3673904FE}"/>
              </a:ext>
            </a:extLst>
          </p:cNvPr>
          <p:cNvSpPr>
            <a:spLocks noGrp="1"/>
          </p:cNvSpPr>
          <p:nvPr>
            <p:ph type="title"/>
          </p:nvPr>
        </p:nvSpPr>
        <p:spPr>
          <a:xfrm>
            <a:off x="5002575" y="723643"/>
            <a:ext cx="6572251" cy="786966"/>
          </a:xfrm>
        </p:spPr>
        <p:txBody>
          <a:bodyPr/>
          <a:lstStyle/>
          <a:p>
            <a:r>
              <a:rPr lang="en-US" b="1"/>
              <a:t>CEEDAR’s Mission</a:t>
            </a:r>
          </a:p>
        </p:txBody>
      </p:sp>
      <p:pic>
        <p:nvPicPr>
          <p:cNvPr id="11" name="Picture 10" descr="A teacher high diving a student in a classroom">
            <a:extLst>
              <a:ext uri="{FF2B5EF4-FFF2-40B4-BE49-F238E27FC236}">
                <a16:creationId xmlns:a16="http://schemas.microsoft.com/office/drawing/2014/main" id="{B0DF217B-FB86-DF0B-37E8-324A963017DF}"/>
              </a:ext>
            </a:extLst>
          </p:cNvPr>
          <p:cNvPicPr>
            <a:picLocks noChangeAspect="1"/>
          </p:cNvPicPr>
          <p:nvPr/>
        </p:nvPicPr>
        <p:blipFill>
          <a:blip r:embed="rId3"/>
          <a:srcRect r="39304"/>
          <a:stretch>
            <a:fillRect/>
          </a:stretch>
        </p:blipFill>
        <p:spPr>
          <a:xfrm>
            <a:off x="209550" y="723643"/>
            <a:ext cx="4420311" cy="4849490"/>
          </a:xfrm>
          <a:prstGeom prst="rect">
            <a:avLst/>
          </a:prstGeom>
          <a:effectLst>
            <a:outerShdw blurRad="50800" dist="38100" dir="2700000" algn="tl" rotWithShape="0">
              <a:prstClr val="black">
                <a:alpha val="40000"/>
              </a:prstClr>
            </a:outerShdw>
          </a:effectLst>
        </p:spPr>
      </p:pic>
      <p:sp>
        <p:nvSpPr>
          <p:cNvPr id="10" name="Content Placeholder 9">
            <a:extLst>
              <a:ext uri="{FF2B5EF4-FFF2-40B4-BE49-F238E27FC236}">
                <a16:creationId xmlns:a16="http://schemas.microsoft.com/office/drawing/2014/main" id="{A7E8A27C-E918-99FB-A081-1BCBFC7847D6}"/>
              </a:ext>
            </a:extLst>
          </p:cNvPr>
          <p:cNvSpPr>
            <a:spLocks noGrp="1"/>
          </p:cNvSpPr>
          <p:nvPr>
            <p:ph sz="quarter" idx="10"/>
          </p:nvPr>
        </p:nvSpPr>
        <p:spPr>
          <a:xfrm>
            <a:off x="5002575" y="1776590"/>
            <a:ext cx="6781801" cy="2833357"/>
          </a:xfrm>
        </p:spPr>
        <p:txBody>
          <a:bodyPr/>
          <a:lstStyle/>
          <a:p>
            <a:pPr marL="0" indent="0">
              <a:lnSpc>
                <a:spcPct val="114000"/>
              </a:lnSpc>
              <a:spcBef>
                <a:spcPts val="0"/>
              </a:spcBef>
              <a:buNone/>
            </a:pPr>
            <a:r>
              <a:rPr lang="en-US" sz="2400">
                <a:solidFill>
                  <a:schemeClr val="dk1"/>
                </a:solidFill>
                <a:latin typeface="Gentona Book"/>
                <a:ea typeface="Arial"/>
                <a:cs typeface="Arial"/>
                <a:sym typeface="Arial"/>
              </a:rPr>
              <a:t>To support students with disabilities (SWDs) in achieving college- and career-ready standards by building the capacity of state personnel preparation systems to prepare teachers and leaders to implement evidence-based practices (EBPs) within multi-tiered systems of support (MTSS).</a:t>
            </a:r>
            <a:endParaRPr lang="en-US" sz="2400">
              <a:latin typeface="Gentona Book"/>
            </a:endParaRPr>
          </a:p>
          <a:p>
            <a:endParaRPr lang="en-US" sz="2400"/>
          </a:p>
        </p:txBody>
      </p:sp>
      <p:sp>
        <p:nvSpPr>
          <p:cNvPr id="7" name="Google Shape;259;g351cf96ced8_1_713">
            <a:extLst>
              <a:ext uri="{FF2B5EF4-FFF2-40B4-BE49-F238E27FC236}">
                <a16:creationId xmlns:a16="http://schemas.microsoft.com/office/drawing/2014/main" id="{DEA2C07E-5C56-0EF6-B3BC-F247444D8A32}"/>
              </a:ext>
            </a:extLst>
          </p:cNvPr>
          <p:cNvSpPr txBox="1"/>
          <p:nvPr/>
        </p:nvSpPr>
        <p:spPr>
          <a:xfrm>
            <a:off x="6074137" y="4772914"/>
            <a:ext cx="4638676" cy="800219"/>
          </a:xfrm>
          <a:prstGeom prst="rect">
            <a:avLst/>
          </a:prstGeom>
          <a:solidFill>
            <a:srgbClr val="9FC8DD"/>
          </a:solidFill>
          <a:ln>
            <a:noFill/>
          </a:ln>
        </p:spPr>
        <p:txBody>
          <a:bodyPr spcFirstLastPara="1" wrap="square" lIns="91440" tIns="91440" rIns="91440" bIns="91440" anchor="t" anchorCtr="0">
            <a:spAutoFit/>
          </a:bodyPr>
          <a:lstStyle/>
          <a:p>
            <a:pPr marL="0" marR="0" lvl="0" indent="0" algn="ctr" rtl="0">
              <a:lnSpc>
                <a:spcPct val="100000"/>
              </a:lnSpc>
              <a:spcBef>
                <a:spcPts val="0"/>
              </a:spcBef>
              <a:spcAft>
                <a:spcPts val="0"/>
              </a:spcAft>
              <a:buClr>
                <a:srgbClr val="2075BC"/>
              </a:buClr>
              <a:buSzPts val="2600"/>
              <a:buFont typeface="Arial"/>
              <a:buNone/>
            </a:pPr>
            <a:r>
              <a:rPr lang="en-US" sz="2000" b="1" i="1">
                <a:latin typeface="Gentona Book"/>
                <a:ea typeface="Arial"/>
                <a:cs typeface="Arial"/>
                <a:sym typeface="Arial"/>
              </a:rPr>
              <a:t>“Every student with a disability </a:t>
            </a:r>
            <a:br>
              <a:rPr lang="en-US" sz="2000" b="1" i="1">
                <a:latin typeface="Gentona Book"/>
                <a:ea typeface="Arial"/>
                <a:cs typeface="Arial"/>
                <a:sym typeface="Arial"/>
              </a:rPr>
            </a:br>
            <a:r>
              <a:rPr lang="en-US" sz="2000" b="1" i="1">
                <a:latin typeface="Gentona Book"/>
                <a:ea typeface="Arial"/>
                <a:cs typeface="Arial"/>
                <a:sym typeface="Arial"/>
              </a:rPr>
              <a:t>has an opportunity to achieve.”</a:t>
            </a:r>
            <a:endParaRPr sz="2000" b="1" i="1">
              <a:latin typeface="Gentona Book"/>
              <a:ea typeface="Calibri"/>
              <a:cs typeface="Calibri"/>
              <a:sym typeface="Calibri"/>
            </a:endParaRPr>
          </a:p>
        </p:txBody>
      </p:sp>
    </p:spTree>
    <p:extLst>
      <p:ext uri="{BB962C8B-B14F-4D97-AF65-F5344CB8AC3E}">
        <p14:creationId xmlns:p14="http://schemas.microsoft.com/office/powerpoint/2010/main" val="607785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07BD8-26E6-CFB4-891F-4136F7DE99B1}"/>
              </a:ext>
            </a:extLst>
          </p:cNvPr>
          <p:cNvSpPr>
            <a:spLocks noGrp="1"/>
          </p:cNvSpPr>
          <p:nvPr>
            <p:ph type="title"/>
          </p:nvPr>
        </p:nvSpPr>
        <p:spPr>
          <a:xfrm>
            <a:off x="411480" y="412924"/>
            <a:ext cx="11219818" cy="783880"/>
          </a:xfrm>
        </p:spPr>
        <p:txBody>
          <a:bodyPr>
            <a:normAutofit/>
          </a:bodyPr>
          <a:lstStyle/>
          <a:p>
            <a:pPr algn="ctr"/>
            <a:r>
              <a:rPr lang="en-US" sz="4400" b="1"/>
              <a:t>CEEDAR States</a:t>
            </a:r>
          </a:p>
        </p:txBody>
      </p:sp>
      <p:sp>
        <p:nvSpPr>
          <p:cNvPr id="59" name="Freeform 5">
            <a:extLst>
              <a:ext uri="{FF2B5EF4-FFF2-40B4-BE49-F238E27FC236}">
                <a16:creationId xmlns:a16="http://schemas.microsoft.com/office/drawing/2014/main" id="{27540F0B-4BA0-01E5-2FC0-F8A68D7CDEBF}"/>
              </a:ext>
              <a:ext uri="{C183D7F6-B498-43B3-948B-1728B52AA6E4}">
                <adec:decorative xmlns:adec="http://schemas.microsoft.com/office/drawing/2017/decorative" val="1"/>
              </a:ext>
            </a:extLst>
          </p:cNvPr>
          <p:cNvSpPr>
            <a:spLocks/>
          </p:cNvSpPr>
          <p:nvPr/>
        </p:nvSpPr>
        <p:spPr bwMode="auto">
          <a:xfrm>
            <a:off x="6527801" y="3798888"/>
            <a:ext cx="811213" cy="760412"/>
          </a:xfrm>
          <a:custGeom>
            <a:avLst/>
            <a:gdLst/>
            <a:ahLst/>
            <a:cxnLst>
              <a:cxn ang="0">
                <a:pos x="457" y="64"/>
              </a:cxn>
              <a:cxn ang="0">
                <a:pos x="509" y="57"/>
              </a:cxn>
              <a:cxn ang="0">
                <a:pos x="511" y="67"/>
              </a:cxn>
              <a:cxn ang="0">
                <a:pos x="504" y="74"/>
              </a:cxn>
              <a:cxn ang="0">
                <a:pos x="504" y="78"/>
              </a:cxn>
              <a:cxn ang="0">
                <a:pos x="492" y="93"/>
              </a:cxn>
              <a:cxn ang="0">
                <a:pos x="490" y="123"/>
              </a:cxn>
              <a:cxn ang="0">
                <a:pos x="480" y="164"/>
              </a:cxn>
              <a:cxn ang="0">
                <a:pos x="461" y="190"/>
              </a:cxn>
              <a:cxn ang="0">
                <a:pos x="464" y="199"/>
              </a:cxn>
              <a:cxn ang="0">
                <a:pos x="447" y="218"/>
              </a:cxn>
              <a:cxn ang="0">
                <a:pos x="440" y="228"/>
              </a:cxn>
              <a:cxn ang="0">
                <a:pos x="435" y="270"/>
              </a:cxn>
              <a:cxn ang="0">
                <a:pos x="421" y="284"/>
              </a:cxn>
              <a:cxn ang="0">
                <a:pos x="405" y="308"/>
              </a:cxn>
              <a:cxn ang="0">
                <a:pos x="407" y="322"/>
              </a:cxn>
              <a:cxn ang="0">
                <a:pos x="395" y="329"/>
              </a:cxn>
              <a:cxn ang="0">
                <a:pos x="397" y="348"/>
              </a:cxn>
              <a:cxn ang="0">
                <a:pos x="386" y="365"/>
              </a:cxn>
              <a:cxn ang="0">
                <a:pos x="388" y="377"/>
              </a:cxn>
              <a:cxn ang="0">
                <a:pos x="386" y="389"/>
              </a:cxn>
              <a:cxn ang="0">
                <a:pos x="390" y="407"/>
              </a:cxn>
              <a:cxn ang="0">
                <a:pos x="400" y="426"/>
              </a:cxn>
              <a:cxn ang="0">
                <a:pos x="376" y="455"/>
              </a:cxn>
              <a:cxn ang="0">
                <a:pos x="319" y="460"/>
              </a:cxn>
              <a:cxn ang="0">
                <a:pos x="260" y="464"/>
              </a:cxn>
              <a:cxn ang="0">
                <a:pos x="203" y="469"/>
              </a:cxn>
              <a:cxn ang="0">
                <a:pos x="147" y="474"/>
              </a:cxn>
              <a:cxn ang="0">
                <a:pos x="88" y="479"/>
              </a:cxn>
              <a:cxn ang="0">
                <a:pos x="85" y="429"/>
              </a:cxn>
              <a:cxn ang="0">
                <a:pos x="69" y="407"/>
              </a:cxn>
              <a:cxn ang="0">
                <a:pos x="52" y="412"/>
              </a:cxn>
              <a:cxn ang="0">
                <a:pos x="47" y="410"/>
              </a:cxn>
              <a:cxn ang="0">
                <a:pos x="36" y="389"/>
              </a:cxn>
              <a:cxn ang="0">
                <a:pos x="33" y="346"/>
              </a:cxn>
              <a:cxn ang="0">
                <a:pos x="33" y="306"/>
              </a:cxn>
              <a:cxn ang="0">
                <a:pos x="31" y="263"/>
              </a:cxn>
              <a:cxn ang="0">
                <a:pos x="28" y="223"/>
              </a:cxn>
              <a:cxn ang="0">
                <a:pos x="28" y="180"/>
              </a:cxn>
              <a:cxn ang="0">
                <a:pos x="17" y="128"/>
              </a:cxn>
              <a:cxn ang="0">
                <a:pos x="7" y="76"/>
              </a:cxn>
              <a:cxn ang="0">
                <a:pos x="28" y="41"/>
              </a:cxn>
              <a:cxn ang="0">
                <a:pos x="116" y="33"/>
              </a:cxn>
              <a:cxn ang="0">
                <a:pos x="201" y="26"/>
              </a:cxn>
              <a:cxn ang="0">
                <a:pos x="286" y="19"/>
              </a:cxn>
              <a:cxn ang="0">
                <a:pos x="371" y="10"/>
              </a:cxn>
              <a:cxn ang="0">
                <a:pos x="457" y="0"/>
              </a:cxn>
              <a:cxn ang="0">
                <a:pos x="468" y="19"/>
              </a:cxn>
              <a:cxn ang="0">
                <a:pos x="454" y="41"/>
              </a:cxn>
            </a:cxnLst>
            <a:rect l="0" t="0" r="r" b="b"/>
            <a:pathLst>
              <a:path w="511" h="479">
                <a:moveTo>
                  <a:pt x="447" y="52"/>
                </a:moveTo>
                <a:lnTo>
                  <a:pt x="440" y="67"/>
                </a:lnTo>
                <a:lnTo>
                  <a:pt x="457" y="64"/>
                </a:lnTo>
                <a:lnTo>
                  <a:pt x="473" y="62"/>
                </a:lnTo>
                <a:lnTo>
                  <a:pt x="490" y="59"/>
                </a:lnTo>
                <a:lnTo>
                  <a:pt x="509" y="57"/>
                </a:lnTo>
                <a:lnTo>
                  <a:pt x="509" y="59"/>
                </a:lnTo>
                <a:lnTo>
                  <a:pt x="511" y="64"/>
                </a:lnTo>
                <a:lnTo>
                  <a:pt x="511" y="67"/>
                </a:lnTo>
                <a:lnTo>
                  <a:pt x="511" y="69"/>
                </a:lnTo>
                <a:lnTo>
                  <a:pt x="506" y="71"/>
                </a:lnTo>
                <a:lnTo>
                  <a:pt x="504" y="74"/>
                </a:lnTo>
                <a:lnTo>
                  <a:pt x="504" y="74"/>
                </a:lnTo>
                <a:lnTo>
                  <a:pt x="504" y="76"/>
                </a:lnTo>
                <a:lnTo>
                  <a:pt x="504" y="78"/>
                </a:lnTo>
                <a:lnTo>
                  <a:pt x="506" y="81"/>
                </a:lnTo>
                <a:lnTo>
                  <a:pt x="504" y="83"/>
                </a:lnTo>
                <a:lnTo>
                  <a:pt x="492" y="93"/>
                </a:lnTo>
                <a:lnTo>
                  <a:pt x="490" y="102"/>
                </a:lnTo>
                <a:lnTo>
                  <a:pt x="492" y="112"/>
                </a:lnTo>
                <a:lnTo>
                  <a:pt x="490" y="123"/>
                </a:lnTo>
                <a:lnTo>
                  <a:pt x="480" y="135"/>
                </a:lnTo>
                <a:lnTo>
                  <a:pt x="478" y="149"/>
                </a:lnTo>
                <a:lnTo>
                  <a:pt x="480" y="164"/>
                </a:lnTo>
                <a:lnTo>
                  <a:pt x="475" y="175"/>
                </a:lnTo>
                <a:lnTo>
                  <a:pt x="466" y="185"/>
                </a:lnTo>
                <a:lnTo>
                  <a:pt x="461" y="190"/>
                </a:lnTo>
                <a:lnTo>
                  <a:pt x="461" y="192"/>
                </a:lnTo>
                <a:lnTo>
                  <a:pt x="464" y="194"/>
                </a:lnTo>
                <a:lnTo>
                  <a:pt x="464" y="199"/>
                </a:lnTo>
                <a:lnTo>
                  <a:pt x="461" y="204"/>
                </a:lnTo>
                <a:lnTo>
                  <a:pt x="452" y="211"/>
                </a:lnTo>
                <a:lnTo>
                  <a:pt x="447" y="218"/>
                </a:lnTo>
                <a:lnTo>
                  <a:pt x="447" y="223"/>
                </a:lnTo>
                <a:lnTo>
                  <a:pt x="445" y="228"/>
                </a:lnTo>
                <a:lnTo>
                  <a:pt x="440" y="228"/>
                </a:lnTo>
                <a:lnTo>
                  <a:pt x="438" y="237"/>
                </a:lnTo>
                <a:lnTo>
                  <a:pt x="438" y="258"/>
                </a:lnTo>
                <a:lnTo>
                  <a:pt x="435" y="270"/>
                </a:lnTo>
                <a:lnTo>
                  <a:pt x="426" y="273"/>
                </a:lnTo>
                <a:lnTo>
                  <a:pt x="421" y="277"/>
                </a:lnTo>
                <a:lnTo>
                  <a:pt x="421" y="284"/>
                </a:lnTo>
                <a:lnTo>
                  <a:pt x="416" y="291"/>
                </a:lnTo>
                <a:lnTo>
                  <a:pt x="409" y="301"/>
                </a:lnTo>
                <a:lnTo>
                  <a:pt x="405" y="308"/>
                </a:lnTo>
                <a:lnTo>
                  <a:pt x="409" y="315"/>
                </a:lnTo>
                <a:lnTo>
                  <a:pt x="409" y="318"/>
                </a:lnTo>
                <a:lnTo>
                  <a:pt x="407" y="322"/>
                </a:lnTo>
                <a:lnTo>
                  <a:pt x="397" y="327"/>
                </a:lnTo>
                <a:lnTo>
                  <a:pt x="395" y="327"/>
                </a:lnTo>
                <a:lnTo>
                  <a:pt x="395" y="329"/>
                </a:lnTo>
                <a:lnTo>
                  <a:pt x="397" y="334"/>
                </a:lnTo>
                <a:lnTo>
                  <a:pt x="397" y="339"/>
                </a:lnTo>
                <a:lnTo>
                  <a:pt x="397" y="348"/>
                </a:lnTo>
                <a:lnTo>
                  <a:pt x="395" y="353"/>
                </a:lnTo>
                <a:lnTo>
                  <a:pt x="393" y="355"/>
                </a:lnTo>
                <a:lnTo>
                  <a:pt x="386" y="365"/>
                </a:lnTo>
                <a:lnTo>
                  <a:pt x="383" y="370"/>
                </a:lnTo>
                <a:lnTo>
                  <a:pt x="388" y="372"/>
                </a:lnTo>
                <a:lnTo>
                  <a:pt x="388" y="377"/>
                </a:lnTo>
                <a:lnTo>
                  <a:pt x="383" y="381"/>
                </a:lnTo>
                <a:lnTo>
                  <a:pt x="386" y="386"/>
                </a:lnTo>
                <a:lnTo>
                  <a:pt x="386" y="389"/>
                </a:lnTo>
                <a:lnTo>
                  <a:pt x="390" y="391"/>
                </a:lnTo>
                <a:lnTo>
                  <a:pt x="393" y="398"/>
                </a:lnTo>
                <a:lnTo>
                  <a:pt x="390" y="407"/>
                </a:lnTo>
                <a:lnTo>
                  <a:pt x="393" y="417"/>
                </a:lnTo>
                <a:lnTo>
                  <a:pt x="397" y="424"/>
                </a:lnTo>
                <a:lnTo>
                  <a:pt x="400" y="426"/>
                </a:lnTo>
                <a:lnTo>
                  <a:pt x="395" y="448"/>
                </a:lnTo>
                <a:lnTo>
                  <a:pt x="397" y="452"/>
                </a:lnTo>
                <a:lnTo>
                  <a:pt x="376" y="455"/>
                </a:lnTo>
                <a:lnTo>
                  <a:pt x="357" y="455"/>
                </a:lnTo>
                <a:lnTo>
                  <a:pt x="338" y="457"/>
                </a:lnTo>
                <a:lnTo>
                  <a:pt x="319" y="460"/>
                </a:lnTo>
                <a:lnTo>
                  <a:pt x="298" y="462"/>
                </a:lnTo>
                <a:lnTo>
                  <a:pt x="279" y="464"/>
                </a:lnTo>
                <a:lnTo>
                  <a:pt x="260" y="464"/>
                </a:lnTo>
                <a:lnTo>
                  <a:pt x="241" y="467"/>
                </a:lnTo>
                <a:lnTo>
                  <a:pt x="222" y="469"/>
                </a:lnTo>
                <a:lnTo>
                  <a:pt x="203" y="469"/>
                </a:lnTo>
                <a:lnTo>
                  <a:pt x="185" y="471"/>
                </a:lnTo>
                <a:lnTo>
                  <a:pt x="166" y="474"/>
                </a:lnTo>
                <a:lnTo>
                  <a:pt x="147" y="474"/>
                </a:lnTo>
                <a:lnTo>
                  <a:pt x="125" y="476"/>
                </a:lnTo>
                <a:lnTo>
                  <a:pt x="107" y="479"/>
                </a:lnTo>
                <a:lnTo>
                  <a:pt x="88" y="479"/>
                </a:lnTo>
                <a:lnTo>
                  <a:pt x="88" y="462"/>
                </a:lnTo>
                <a:lnTo>
                  <a:pt x="85" y="445"/>
                </a:lnTo>
                <a:lnTo>
                  <a:pt x="85" y="429"/>
                </a:lnTo>
                <a:lnTo>
                  <a:pt x="83" y="410"/>
                </a:lnTo>
                <a:lnTo>
                  <a:pt x="78" y="407"/>
                </a:lnTo>
                <a:lnTo>
                  <a:pt x="69" y="407"/>
                </a:lnTo>
                <a:lnTo>
                  <a:pt x="62" y="407"/>
                </a:lnTo>
                <a:lnTo>
                  <a:pt x="57" y="407"/>
                </a:lnTo>
                <a:lnTo>
                  <a:pt x="52" y="412"/>
                </a:lnTo>
                <a:lnTo>
                  <a:pt x="50" y="412"/>
                </a:lnTo>
                <a:lnTo>
                  <a:pt x="47" y="412"/>
                </a:lnTo>
                <a:lnTo>
                  <a:pt x="47" y="410"/>
                </a:lnTo>
                <a:lnTo>
                  <a:pt x="43" y="407"/>
                </a:lnTo>
                <a:lnTo>
                  <a:pt x="36" y="403"/>
                </a:lnTo>
                <a:lnTo>
                  <a:pt x="36" y="389"/>
                </a:lnTo>
                <a:lnTo>
                  <a:pt x="36" y="374"/>
                </a:lnTo>
                <a:lnTo>
                  <a:pt x="36" y="360"/>
                </a:lnTo>
                <a:lnTo>
                  <a:pt x="33" y="346"/>
                </a:lnTo>
                <a:lnTo>
                  <a:pt x="33" y="334"/>
                </a:lnTo>
                <a:lnTo>
                  <a:pt x="33" y="320"/>
                </a:lnTo>
                <a:lnTo>
                  <a:pt x="33" y="306"/>
                </a:lnTo>
                <a:lnTo>
                  <a:pt x="33" y="291"/>
                </a:lnTo>
                <a:lnTo>
                  <a:pt x="31" y="277"/>
                </a:lnTo>
                <a:lnTo>
                  <a:pt x="31" y="263"/>
                </a:lnTo>
                <a:lnTo>
                  <a:pt x="31" y="251"/>
                </a:lnTo>
                <a:lnTo>
                  <a:pt x="31" y="237"/>
                </a:lnTo>
                <a:lnTo>
                  <a:pt x="28" y="223"/>
                </a:lnTo>
                <a:lnTo>
                  <a:pt x="28" y="209"/>
                </a:lnTo>
                <a:lnTo>
                  <a:pt x="28" y="194"/>
                </a:lnTo>
                <a:lnTo>
                  <a:pt x="28" y="180"/>
                </a:lnTo>
                <a:lnTo>
                  <a:pt x="24" y="164"/>
                </a:lnTo>
                <a:lnTo>
                  <a:pt x="21" y="147"/>
                </a:lnTo>
                <a:lnTo>
                  <a:pt x="17" y="128"/>
                </a:lnTo>
                <a:lnTo>
                  <a:pt x="14" y="112"/>
                </a:lnTo>
                <a:lnTo>
                  <a:pt x="12" y="95"/>
                </a:lnTo>
                <a:lnTo>
                  <a:pt x="7" y="76"/>
                </a:lnTo>
                <a:lnTo>
                  <a:pt x="5" y="59"/>
                </a:lnTo>
                <a:lnTo>
                  <a:pt x="0" y="41"/>
                </a:lnTo>
                <a:lnTo>
                  <a:pt x="28" y="41"/>
                </a:lnTo>
                <a:lnTo>
                  <a:pt x="57" y="38"/>
                </a:lnTo>
                <a:lnTo>
                  <a:pt x="88" y="36"/>
                </a:lnTo>
                <a:lnTo>
                  <a:pt x="116" y="33"/>
                </a:lnTo>
                <a:lnTo>
                  <a:pt x="144" y="31"/>
                </a:lnTo>
                <a:lnTo>
                  <a:pt x="173" y="29"/>
                </a:lnTo>
                <a:lnTo>
                  <a:pt x="201" y="26"/>
                </a:lnTo>
                <a:lnTo>
                  <a:pt x="230" y="24"/>
                </a:lnTo>
                <a:lnTo>
                  <a:pt x="258" y="22"/>
                </a:lnTo>
                <a:lnTo>
                  <a:pt x="286" y="19"/>
                </a:lnTo>
                <a:lnTo>
                  <a:pt x="315" y="14"/>
                </a:lnTo>
                <a:lnTo>
                  <a:pt x="343" y="12"/>
                </a:lnTo>
                <a:lnTo>
                  <a:pt x="371" y="10"/>
                </a:lnTo>
                <a:lnTo>
                  <a:pt x="400" y="7"/>
                </a:lnTo>
                <a:lnTo>
                  <a:pt x="428" y="3"/>
                </a:lnTo>
                <a:lnTo>
                  <a:pt x="457" y="0"/>
                </a:lnTo>
                <a:lnTo>
                  <a:pt x="461" y="10"/>
                </a:lnTo>
                <a:lnTo>
                  <a:pt x="466" y="14"/>
                </a:lnTo>
                <a:lnTo>
                  <a:pt x="468" y="19"/>
                </a:lnTo>
                <a:lnTo>
                  <a:pt x="466" y="24"/>
                </a:lnTo>
                <a:lnTo>
                  <a:pt x="461" y="36"/>
                </a:lnTo>
                <a:lnTo>
                  <a:pt x="454" y="41"/>
                </a:lnTo>
                <a:lnTo>
                  <a:pt x="452" y="48"/>
                </a:lnTo>
                <a:lnTo>
                  <a:pt x="447" y="52"/>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0" name="Freeform 6">
            <a:extLst>
              <a:ext uri="{FF2B5EF4-FFF2-40B4-BE49-F238E27FC236}">
                <a16:creationId xmlns:a16="http://schemas.microsoft.com/office/drawing/2014/main" id="{639EB3D2-C04C-50D5-47A6-233387D46A2C}"/>
              </a:ext>
              <a:ext uri="{C183D7F6-B498-43B3-948B-1728B52AA6E4}">
                <adec:decorative xmlns:adec="http://schemas.microsoft.com/office/drawing/2017/decorative" val="1"/>
              </a:ext>
            </a:extLst>
          </p:cNvPr>
          <p:cNvSpPr>
            <a:spLocks/>
          </p:cNvSpPr>
          <p:nvPr/>
        </p:nvSpPr>
        <p:spPr bwMode="auto">
          <a:xfrm>
            <a:off x="3130551" y="3600450"/>
            <a:ext cx="1065213" cy="1250950"/>
          </a:xfrm>
          <a:custGeom>
            <a:avLst/>
            <a:gdLst/>
            <a:ahLst/>
            <a:cxnLst>
              <a:cxn ang="0">
                <a:pos x="657" y="206"/>
              </a:cxn>
              <a:cxn ang="0">
                <a:pos x="648" y="296"/>
              </a:cxn>
              <a:cxn ang="0">
                <a:pos x="641" y="386"/>
              </a:cxn>
              <a:cxn ang="0">
                <a:pos x="631" y="473"/>
              </a:cxn>
              <a:cxn ang="0">
                <a:pos x="622" y="563"/>
              </a:cxn>
              <a:cxn ang="0">
                <a:pos x="615" y="653"/>
              </a:cxn>
              <a:cxn ang="0">
                <a:pos x="605" y="743"/>
              </a:cxn>
              <a:cxn ang="0">
                <a:pos x="577" y="786"/>
              </a:cxn>
              <a:cxn ang="0">
                <a:pos x="501" y="776"/>
              </a:cxn>
              <a:cxn ang="0">
                <a:pos x="423" y="767"/>
              </a:cxn>
              <a:cxn ang="0">
                <a:pos x="335" y="736"/>
              </a:cxn>
              <a:cxn ang="0">
                <a:pos x="238" y="686"/>
              </a:cxn>
              <a:cxn ang="0">
                <a:pos x="141" y="632"/>
              </a:cxn>
              <a:cxn ang="0">
                <a:pos x="47" y="580"/>
              </a:cxn>
              <a:cxn ang="0">
                <a:pos x="4" y="544"/>
              </a:cxn>
              <a:cxn ang="0">
                <a:pos x="16" y="528"/>
              </a:cxn>
              <a:cxn ang="0">
                <a:pos x="30" y="528"/>
              </a:cxn>
              <a:cxn ang="0">
                <a:pos x="42" y="516"/>
              </a:cxn>
              <a:cxn ang="0">
                <a:pos x="45" y="499"/>
              </a:cxn>
              <a:cxn ang="0">
                <a:pos x="30" y="485"/>
              </a:cxn>
              <a:cxn ang="0">
                <a:pos x="28" y="450"/>
              </a:cxn>
              <a:cxn ang="0">
                <a:pos x="35" y="440"/>
              </a:cxn>
              <a:cxn ang="0">
                <a:pos x="47" y="428"/>
              </a:cxn>
              <a:cxn ang="0">
                <a:pos x="56" y="409"/>
              </a:cxn>
              <a:cxn ang="0">
                <a:pos x="61" y="383"/>
              </a:cxn>
              <a:cxn ang="0">
                <a:pos x="82" y="355"/>
              </a:cxn>
              <a:cxn ang="0">
                <a:pos x="108" y="341"/>
              </a:cxn>
              <a:cxn ang="0">
                <a:pos x="108" y="338"/>
              </a:cxn>
              <a:cxn ang="0">
                <a:pos x="92" y="319"/>
              </a:cxn>
              <a:cxn ang="0">
                <a:pos x="87" y="305"/>
              </a:cxn>
              <a:cxn ang="0">
                <a:pos x="85" y="298"/>
              </a:cxn>
              <a:cxn ang="0">
                <a:pos x="68" y="255"/>
              </a:cxn>
              <a:cxn ang="0">
                <a:pos x="71" y="244"/>
              </a:cxn>
              <a:cxn ang="0">
                <a:pos x="78" y="182"/>
              </a:cxn>
              <a:cxn ang="0">
                <a:pos x="80" y="163"/>
              </a:cxn>
              <a:cxn ang="0">
                <a:pos x="80" y="149"/>
              </a:cxn>
              <a:cxn ang="0">
                <a:pos x="82" y="125"/>
              </a:cxn>
              <a:cxn ang="0">
                <a:pos x="78" y="113"/>
              </a:cxn>
              <a:cxn ang="0">
                <a:pos x="87" y="102"/>
              </a:cxn>
              <a:cxn ang="0">
                <a:pos x="104" y="99"/>
              </a:cxn>
              <a:cxn ang="0">
                <a:pos x="123" y="106"/>
              </a:cxn>
              <a:cxn ang="0">
                <a:pos x="130" y="121"/>
              </a:cxn>
              <a:cxn ang="0">
                <a:pos x="141" y="116"/>
              </a:cxn>
              <a:cxn ang="0">
                <a:pos x="151" y="104"/>
              </a:cxn>
              <a:cxn ang="0">
                <a:pos x="167" y="0"/>
              </a:cxn>
              <a:cxn ang="0">
                <a:pos x="231" y="12"/>
              </a:cxn>
              <a:cxn ang="0">
                <a:pos x="293" y="21"/>
              </a:cxn>
              <a:cxn ang="0">
                <a:pos x="357" y="31"/>
              </a:cxn>
              <a:cxn ang="0">
                <a:pos x="418" y="40"/>
              </a:cxn>
              <a:cxn ang="0">
                <a:pos x="482" y="47"/>
              </a:cxn>
              <a:cxn ang="0">
                <a:pos x="544" y="57"/>
              </a:cxn>
              <a:cxn ang="0">
                <a:pos x="607" y="64"/>
              </a:cxn>
              <a:cxn ang="0">
                <a:pos x="671" y="71"/>
              </a:cxn>
              <a:cxn ang="0">
                <a:pos x="662" y="161"/>
              </a:cxn>
            </a:cxnLst>
            <a:rect l="0" t="0" r="r" b="b"/>
            <a:pathLst>
              <a:path w="671" h="788">
                <a:moveTo>
                  <a:pt x="662" y="161"/>
                </a:moveTo>
                <a:lnTo>
                  <a:pt x="657" y="206"/>
                </a:lnTo>
                <a:lnTo>
                  <a:pt x="652" y="251"/>
                </a:lnTo>
                <a:lnTo>
                  <a:pt x="648" y="296"/>
                </a:lnTo>
                <a:lnTo>
                  <a:pt x="645" y="341"/>
                </a:lnTo>
                <a:lnTo>
                  <a:pt x="641" y="386"/>
                </a:lnTo>
                <a:lnTo>
                  <a:pt x="636" y="428"/>
                </a:lnTo>
                <a:lnTo>
                  <a:pt x="631" y="473"/>
                </a:lnTo>
                <a:lnTo>
                  <a:pt x="626" y="518"/>
                </a:lnTo>
                <a:lnTo>
                  <a:pt x="622" y="563"/>
                </a:lnTo>
                <a:lnTo>
                  <a:pt x="619" y="608"/>
                </a:lnTo>
                <a:lnTo>
                  <a:pt x="615" y="653"/>
                </a:lnTo>
                <a:lnTo>
                  <a:pt x="610" y="698"/>
                </a:lnTo>
                <a:lnTo>
                  <a:pt x="605" y="743"/>
                </a:lnTo>
                <a:lnTo>
                  <a:pt x="603" y="788"/>
                </a:lnTo>
                <a:lnTo>
                  <a:pt x="577" y="786"/>
                </a:lnTo>
                <a:lnTo>
                  <a:pt x="539" y="781"/>
                </a:lnTo>
                <a:lnTo>
                  <a:pt x="501" y="776"/>
                </a:lnTo>
                <a:lnTo>
                  <a:pt x="463" y="772"/>
                </a:lnTo>
                <a:lnTo>
                  <a:pt x="423" y="767"/>
                </a:lnTo>
                <a:lnTo>
                  <a:pt x="385" y="762"/>
                </a:lnTo>
                <a:lnTo>
                  <a:pt x="335" y="736"/>
                </a:lnTo>
                <a:lnTo>
                  <a:pt x="288" y="712"/>
                </a:lnTo>
                <a:lnTo>
                  <a:pt x="238" y="686"/>
                </a:lnTo>
                <a:lnTo>
                  <a:pt x="191" y="660"/>
                </a:lnTo>
                <a:lnTo>
                  <a:pt x="141" y="632"/>
                </a:lnTo>
                <a:lnTo>
                  <a:pt x="94" y="606"/>
                </a:lnTo>
                <a:lnTo>
                  <a:pt x="47" y="580"/>
                </a:lnTo>
                <a:lnTo>
                  <a:pt x="0" y="551"/>
                </a:lnTo>
                <a:lnTo>
                  <a:pt x="4" y="544"/>
                </a:lnTo>
                <a:lnTo>
                  <a:pt x="14" y="528"/>
                </a:lnTo>
                <a:lnTo>
                  <a:pt x="16" y="528"/>
                </a:lnTo>
                <a:lnTo>
                  <a:pt x="16" y="528"/>
                </a:lnTo>
                <a:lnTo>
                  <a:pt x="30" y="528"/>
                </a:lnTo>
                <a:lnTo>
                  <a:pt x="37" y="525"/>
                </a:lnTo>
                <a:lnTo>
                  <a:pt x="42" y="516"/>
                </a:lnTo>
                <a:lnTo>
                  <a:pt x="45" y="506"/>
                </a:lnTo>
                <a:lnTo>
                  <a:pt x="45" y="499"/>
                </a:lnTo>
                <a:lnTo>
                  <a:pt x="40" y="490"/>
                </a:lnTo>
                <a:lnTo>
                  <a:pt x="30" y="485"/>
                </a:lnTo>
                <a:lnTo>
                  <a:pt x="26" y="471"/>
                </a:lnTo>
                <a:lnTo>
                  <a:pt x="28" y="450"/>
                </a:lnTo>
                <a:lnTo>
                  <a:pt x="30" y="440"/>
                </a:lnTo>
                <a:lnTo>
                  <a:pt x="35" y="440"/>
                </a:lnTo>
                <a:lnTo>
                  <a:pt x="42" y="435"/>
                </a:lnTo>
                <a:lnTo>
                  <a:pt x="47" y="428"/>
                </a:lnTo>
                <a:lnTo>
                  <a:pt x="54" y="419"/>
                </a:lnTo>
                <a:lnTo>
                  <a:pt x="56" y="409"/>
                </a:lnTo>
                <a:lnTo>
                  <a:pt x="59" y="398"/>
                </a:lnTo>
                <a:lnTo>
                  <a:pt x="61" y="383"/>
                </a:lnTo>
                <a:lnTo>
                  <a:pt x="73" y="364"/>
                </a:lnTo>
                <a:lnTo>
                  <a:pt x="82" y="355"/>
                </a:lnTo>
                <a:lnTo>
                  <a:pt x="104" y="345"/>
                </a:lnTo>
                <a:lnTo>
                  <a:pt x="108" y="341"/>
                </a:lnTo>
                <a:lnTo>
                  <a:pt x="108" y="338"/>
                </a:lnTo>
                <a:lnTo>
                  <a:pt x="108" y="338"/>
                </a:lnTo>
                <a:lnTo>
                  <a:pt x="106" y="331"/>
                </a:lnTo>
                <a:lnTo>
                  <a:pt x="92" y="319"/>
                </a:lnTo>
                <a:lnTo>
                  <a:pt x="85" y="312"/>
                </a:lnTo>
                <a:lnTo>
                  <a:pt x="87" y="305"/>
                </a:lnTo>
                <a:lnTo>
                  <a:pt x="85" y="305"/>
                </a:lnTo>
                <a:lnTo>
                  <a:pt x="85" y="298"/>
                </a:lnTo>
                <a:lnTo>
                  <a:pt x="73" y="270"/>
                </a:lnTo>
                <a:lnTo>
                  <a:pt x="68" y="255"/>
                </a:lnTo>
                <a:lnTo>
                  <a:pt x="71" y="244"/>
                </a:lnTo>
                <a:lnTo>
                  <a:pt x="71" y="244"/>
                </a:lnTo>
                <a:lnTo>
                  <a:pt x="80" y="199"/>
                </a:lnTo>
                <a:lnTo>
                  <a:pt x="78" y="182"/>
                </a:lnTo>
                <a:lnTo>
                  <a:pt x="78" y="173"/>
                </a:lnTo>
                <a:lnTo>
                  <a:pt x="80" y="163"/>
                </a:lnTo>
                <a:lnTo>
                  <a:pt x="80" y="156"/>
                </a:lnTo>
                <a:lnTo>
                  <a:pt x="80" y="149"/>
                </a:lnTo>
                <a:lnTo>
                  <a:pt x="80" y="139"/>
                </a:lnTo>
                <a:lnTo>
                  <a:pt x="82" y="125"/>
                </a:lnTo>
                <a:lnTo>
                  <a:pt x="78" y="116"/>
                </a:lnTo>
                <a:lnTo>
                  <a:pt x="78" y="113"/>
                </a:lnTo>
                <a:lnTo>
                  <a:pt x="82" y="104"/>
                </a:lnTo>
                <a:lnTo>
                  <a:pt x="87" y="102"/>
                </a:lnTo>
                <a:lnTo>
                  <a:pt x="97" y="99"/>
                </a:lnTo>
                <a:lnTo>
                  <a:pt x="104" y="99"/>
                </a:lnTo>
                <a:lnTo>
                  <a:pt x="115" y="102"/>
                </a:lnTo>
                <a:lnTo>
                  <a:pt x="123" y="106"/>
                </a:lnTo>
                <a:lnTo>
                  <a:pt x="125" y="116"/>
                </a:lnTo>
                <a:lnTo>
                  <a:pt x="130" y="121"/>
                </a:lnTo>
                <a:lnTo>
                  <a:pt x="134" y="121"/>
                </a:lnTo>
                <a:lnTo>
                  <a:pt x="141" y="116"/>
                </a:lnTo>
                <a:lnTo>
                  <a:pt x="151" y="104"/>
                </a:lnTo>
                <a:lnTo>
                  <a:pt x="151" y="104"/>
                </a:lnTo>
                <a:lnTo>
                  <a:pt x="160" y="50"/>
                </a:lnTo>
                <a:lnTo>
                  <a:pt x="167" y="0"/>
                </a:lnTo>
                <a:lnTo>
                  <a:pt x="201" y="7"/>
                </a:lnTo>
                <a:lnTo>
                  <a:pt x="231" y="12"/>
                </a:lnTo>
                <a:lnTo>
                  <a:pt x="262" y="16"/>
                </a:lnTo>
                <a:lnTo>
                  <a:pt x="293" y="21"/>
                </a:lnTo>
                <a:lnTo>
                  <a:pt x="326" y="26"/>
                </a:lnTo>
                <a:lnTo>
                  <a:pt x="357" y="31"/>
                </a:lnTo>
                <a:lnTo>
                  <a:pt x="387" y="35"/>
                </a:lnTo>
                <a:lnTo>
                  <a:pt x="418" y="40"/>
                </a:lnTo>
                <a:lnTo>
                  <a:pt x="451" y="45"/>
                </a:lnTo>
                <a:lnTo>
                  <a:pt x="482" y="47"/>
                </a:lnTo>
                <a:lnTo>
                  <a:pt x="513" y="52"/>
                </a:lnTo>
                <a:lnTo>
                  <a:pt x="544" y="57"/>
                </a:lnTo>
                <a:lnTo>
                  <a:pt x="577" y="59"/>
                </a:lnTo>
                <a:lnTo>
                  <a:pt x="607" y="64"/>
                </a:lnTo>
                <a:lnTo>
                  <a:pt x="638" y="68"/>
                </a:lnTo>
                <a:lnTo>
                  <a:pt x="671" y="71"/>
                </a:lnTo>
                <a:lnTo>
                  <a:pt x="667" y="116"/>
                </a:lnTo>
                <a:lnTo>
                  <a:pt x="662" y="161"/>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1" name="Freeform 7">
            <a:extLst>
              <a:ext uri="{FF2B5EF4-FFF2-40B4-BE49-F238E27FC236}">
                <a16:creationId xmlns:a16="http://schemas.microsoft.com/office/drawing/2014/main" id="{FB440F4E-6A18-B60D-E440-D57EBC897107}"/>
              </a:ext>
              <a:ext uri="{C183D7F6-B498-43B3-948B-1728B52AA6E4}">
                <adec:decorative xmlns:adec="http://schemas.microsoft.com/office/drawing/2017/decorative" val="1"/>
              </a:ext>
            </a:extLst>
          </p:cNvPr>
          <p:cNvSpPr>
            <a:spLocks/>
          </p:cNvSpPr>
          <p:nvPr/>
        </p:nvSpPr>
        <p:spPr bwMode="auto">
          <a:xfrm>
            <a:off x="4195763" y="2908301"/>
            <a:ext cx="1149350" cy="879475"/>
          </a:xfrm>
          <a:custGeom>
            <a:avLst/>
            <a:gdLst/>
            <a:ahLst/>
            <a:cxnLst>
              <a:cxn ang="0">
                <a:pos x="0" y="507"/>
              </a:cxn>
              <a:cxn ang="0">
                <a:pos x="5" y="443"/>
              </a:cxn>
              <a:cxn ang="0">
                <a:pos x="12" y="381"/>
              </a:cxn>
              <a:cxn ang="0">
                <a:pos x="19" y="317"/>
              </a:cxn>
              <a:cxn ang="0">
                <a:pos x="26" y="254"/>
              </a:cxn>
              <a:cxn ang="0">
                <a:pos x="31" y="190"/>
              </a:cxn>
              <a:cxn ang="0">
                <a:pos x="38" y="128"/>
              </a:cxn>
              <a:cxn ang="0">
                <a:pos x="45" y="64"/>
              </a:cxn>
              <a:cxn ang="0">
                <a:pos x="52" y="0"/>
              </a:cxn>
              <a:cxn ang="0">
                <a:pos x="111" y="7"/>
              </a:cxn>
              <a:cxn ang="0">
                <a:pos x="173" y="12"/>
              </a:cxn>
              <a:cxn ang="0">
                <a:pos x="232" y="19"/>
              </a:cxn>
              <a:cxn ang="0">
                <a:pos x="291" y="24"/>
              </a:cxn>
              <a:cxn ang="0">
                <a:pos x="353" y="29"/>
              </a:cxn>
              <a:cxn ang="0">
                <a:pos x="412" y="31"/>
              </a:cxn>
              <a:cxn ang="0">
                <a:pos x="473" y="36"/>
              </a:cxn>
              <a:cxn ang="0">
                <a:pos x="532" y="38"/>
              </a:cxn>
              <a:cxn ang="0">
                <a:pos x="580" y="40"/>
              </a:cxn>
              <a:cxn ang="0">
                <a:pos x="629" y="43"/>
              </a:cxn>
              <a:cxn ang="0">
                <a:pos x="677" y="45"/>
              </a:cxn>
              <a:cxn ang="0">
                <a:pos x="724" y="45"/>
              </a:cxn>
              <a:cxn ang="0">
                <a:pos x="724" y="78"/>
              </a:cxn>
              <a:cxn ang="0">
                <a:pos x="722" y="109"/>
              </a:cxn>
              <a:cxn ang="0">
                <a:pos x="722" y="140"/>
              </a:cxn>
              <a:cxn ang="0">
                <a:pos x="722" y="173"/>
              </a:cxn>
              <a:cxn ang="0">
                <a:pos x="719" y="220"/>
              </a:cxn>
              <a:cxn ang="0">
                <a:pos x="719" y="268"/>
              </a:cxn>
              <a:cxn ang="0">
                <a:pos x="719" y="315"/>
              </a:cxn>
              <a:cxn ang="0">
                <a:pos x="717" y="362"/>
              </a:cxn>
              <a:cxn ang="0">
                <a:pos x="717" y="412"/>
              </a:cxn>
              <a:cxn ang="0">
                <a:pos x="715" y="459"/>
              </a:cxn>
              <a:cxn ang="0">
                <a:pos x="715" y="507"/>
              </a:cxn>
              <a:cxn ang="0">
                <a:pos x="715" y="554"/>
              </a:cxn>
              <a:cxn ang="0">
                <a:pos x="663" y="552"/>
              </a:cxn>
              <a:cxn ang="0">
                <a:pos x="613" y="552"/>
              </a:cxn>
              <a:cxn ang="0">
                <a:pos x="537" y="547"/>
              </a:cxn>
              <a:cxn ang="0">
                <a:pos x="459" y="545"/>
              </a:cxn>
              <a:cxn ang="0">
                <a:pos x="383" y="540"/>
              </a:cxn>
              <a:cxn ang="0">
                <a:pos x="305" y="535"/>
              </a:cxn>
              <a:cxn ang="0">
                <a:pos x="230" y="528"/>
              </a:cxn>
              <a:cxn ang="0">
                <a:pos x="152" y="521"/>
              </a:cxn>
              <a:cxn ang="0">
                <a:pos x="76" y="514"/>
              </a:cxn>
            </a:cxnLst>
            <a:rect l="0" t="0" r="r" b="b"/>
            <a:pathLst>
              <a:path w="724" h="554">
                <a:moveTo>
                  <a:pt x="38" y="512"/>
                </a:moveTo>
                <a:lnTo>
                  <a:pt x="0" y="507"/>
                </a:lnTo>
                <a:lnTo>
                  <a:pt x="3" y="476"/>
                </a:lnTo>
                <a:lnTo>
                  <a:pt x="5" y="443"/>
                </a:lnTo>
                <a:lnTo>
                  <a:pt x="10" y="412"/>
                </a:lnTo>
                <a:lnTo>
                  <a:pt x="12" y="381"/>
                </a:lnTo>
                <a:lnTo>
                  <a:pt x="17" y="348"/>
                </a:lnTo>
                <a:lnTo>
                  <a:pt x="19" y="317"/>
                </a:lnTo>
                <a:lnTo>
                  <a:pt x="22" y="284"/>
                </a:lnTo>
                <a:lnTo>
                  <a:pt x="26" y="254"/>
                </a:lnTo>
                <a:lnTo>
                  <a:pt x="29" y="223"/>
                </a:lnTo>
                <a:lnTo>
                  <a:pt x="31" y="190"/>
                </a:lnTo>
                <a:lnTo>
                  <a:pt x="36" y="159"/>
                </a:lnTo>
                <a:lnTo>
                  <a:pt x="38" y="128"/>
                </a:lnTo>
                <a:lnTo>
                  <a:pt x="43" y="95"/>
                </a:lnTo>
                <a:lnTo>
                  <a:pt x="45" y="64"/>
                </a:lnTo>
                <a:lnTo>
                  <a:pt x="48" y="31"/>
                </a:lnTo>
                <a:lnTo>
                  <a:pt x="52" y="0"/>
                </a:lnTo>
                <a:lnTo>
                  <a:pt x="83" y="3"/>
                </a:lnTo>
                <a:lnTo>
                  <a:pt x="111" y="7"/>
                </a:lnTo>
                <a:lnTo>
                  <a:pt x="142" y="10"/>
                </a:lnTo>
                <a:lnTo>
                  <a:pt x="173" y="12"/>
                </a:lnTo>
                <a:lnTo>
                  <a:pt x="201" y="14"/>
                </a:lnTo>
                <a:lnTo>
                  <a:pt x="232" y="19"/>
                </a:lnTo>
                <a:lnTo>
                  <a:pt x="263" y="22"/>
                </a:lnTo>
                <a:lnTo>
                  <a:pt x="291" y="24"/>
                </a:lnTo>
                <a:lnTo>
                  <a:pt x="322" y="26"/>
                </a:lnTo>
                <a:lnTo>
                  <a:pt x="353" y="29"/>
                </a:lnTo>
                <a:lnTo>
                  <a:pt x="381" y="29"/>
                </a:lnTo>
                <a:lnTo>
                  <a:pt x="412" y="31"/>
                </a:lnTo>
                <a:lnTo>
                  <a:pt x="443" y="33"/>
                </a:lnTo>
                <a:lnTo>
                  <a:pt x="473" y="36"/>
                </a:lnTo>
                <a:lnTo>
                  <a:pt x="502" y="38"/>
                </a:lnTo>
                <a:lnTo>
                  <a:pt x="532" y="38"/>
                </a:lnTo>
                <a:lnTo>
                  <a:pt x="556" y="40"/>
                </a:lnTo>
                <a:lnTo>
                  <a:pt x="580" y="40"/>
                </a:lnTo>
                <a:lnTo>
                  <a:pt x="603" y="43"/>
                </a:lnTo>
                <a:lnTo>
                  <a:pt x="629" y="43"/>
                </a:lnTo>
                <a:lnTo>
                  <a:pt x="653" y="43"/>
                </a:lnTo>
                <a:lnTo>
                  <a:pt x="677" y="45"/>
                </a:lnTo>
                <a:lnTo>
                  <a:pt x="700" y="45"/>
                </a:lnTo>
                <a:lnTo>
                  <a:pt x="724" y="45"/>
                </a:lnTo>
                <a:lnTo>
                  <a:pt x="724" y="62"/>
                </a:lnTo>
                <a:lnTo>
                  <a:pt x="724" y="78"/>
                </a:lnTo>
                <a:lnTo>
                  <a:pt x="724" y="93"/>
                </a:lnTo>
                <a:lnTo>
                  <a:pt x="722" y="109"/>
                </a:lnTo>
                <a:lnTo>
                  <a:pt x="722" y="126"/>
                </a:lnTo>
                <a:lnTo>
                  <a:pt x="722" y="140"/>
                </a:lnTo>
                <a:lnTo>
                  <a:pt x="722" y="156"/>
                </a:lnTo>
                <a:lnTo>
                  <a:pt x="722" y="173"/>
                </a:lnTo>
                <a:lnTo>
                  <a:pt x="722" y="197"/>
                </a:lnTo>
                <a:lnTo>
                  <a:pt x="719" y="220"/>
                </a:lnTo>
                <a:lnTo>
                  <a:pt x="719" y="244"/>
                </a:lnTo>
                <a:lnTo>
                  <a:pt x="719" y="268"/>
                </a:lnTo>
                <a:lnTo>
                  <a:pt x="719" y="291"/>
                </a:lnTo>
                <a:lnTo>
                  <a:pt x="719" y="315"/>
                </a:lnTo>
                <a:lnTo>
                  <a:pt x="717" y="339"/>
                </a:lnTo>
                <a:lnTo>
                  <a:pt x="717" y="362"/>
                </a:lnTo>
                <a:lnTo>
                  <a:pt x="717" y="388"/>
                </a:lnTo>
                <a:lnTo>
                  <a:pt x="717" y="412"/>
                </a:lnTo>
                <a:lnTo>
                  <a:pt x="717" y="436"/>
                </a:lnTo>
                <a:lnTo>
                  <a:pt x="715" y="459"/>
                </a:lnTo>
                <a:lnTo>
                  <a:pt x="715" y="483"/>
                </a:lnTo>
                <a:lnTo>
                  <a:pt x="715" y="507"/>
                </a:lnTo>
                <a:lnTo>
                  <a:pt x="715" y="531"/>
                </a:lnTo>
                <a:lnTo>
                  <a:pt x="715" y="554"/>
                </a:lnTo>
                <a:lnTo>
                  <a:pt x="689" y="554"/>
                </a:lnTo>
                <a:lnTo>
                  <a:pt x="663" y="552"/>
                </a:lnTo>
                <a:lnTo>
                  <a:pt x="639" y="552"/>
                </a:lnTo>
                <a:lnTo>
                  <a:pt x="613" y="552"/>
                </a:lnTo>
                <a:lnTo>
                  <a:pt x="575" y="549"/>
                </a:lnTo>
                <a:lnTo>
                  <a:pt x="537" y="547"/>
                </a:lnTo>
                <a:lnTo>
                  <a:pt x="497" y="547"/>
                </a:lnTo>
                <a:lnTo>
                  <a:pt x="459" y="545"/>
                </a:lnTo>
                <a:lnTo>
                  <a:pt x="421" y="542"/>
                </a:lnTo>
                <a:lnTo>
                  <a:pt x="383" y="540"/>
                </a:lnTo>
                <a:lnTo>
                  <a:pt x="343" y="538"/>
                </a:lnTo>
                <a:lnTo>
                  <a:pt x="305" y="535"/>
                </a:lnTo>
                <a:lnTo>
                  <a:pt x="268" y="531"/>
                </a:lnTo>
                <a:lnTo>
                  <a:pt x="230" y="528"/>
                </a:lnTo>
                <a:lnTo>
                  <a:pt x="192" y="526"/>
                </a:lnTo>
                <a:lnTo>
                  <a:pt x="152" y="521"/>
                </a:lnTo>
                <a:lnTo>
                  <a:pt x="114" y="519"/>
                </a:lnTo>
                <a:lnTo>
                  <a:pt x="76" y="514"/>
                </a:lnTo>
                <a:lnTo>
                  <a:pt x="38" y="512"/>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2" name="Freeform 8">
            <a:extLst>
              <a:ext uri="{FF2B5EF4-FFF2-40B4-BE49-F238E27FC236}">
                <a16:creationId xmlns:a16="http://schemas.microsoft.com/office/drawing/2014/main" id="{25617B5E-3BAC-4D52-3CE0-E2FAA7C9025C}"/>
              </a:ext>
              <a:ext uri="{C183D7F6-B498-43B3-948B-1728B52AA6E4}">
                <adec:decorative xmlns:adec="http://schemas.microsoft.com/office/drawing/2017/decorative" val="1"/>
              </a:ext>
            </a:extLst>
          </p:cNvPr>
          <p:cNvSpPr>
            <a:spLocks/>
          </p:cNvSpPr>
          <p:nvPr/>
        </p:nvSpPr>
        <p:spPr bwMode="auto">
          <a:xfrm>
            <a:off x="9547225" y="2055814"/>
            <a:ext cx="273050" cy="288925"/>
          </a:xfrm>
          <a:custGeom>
            <a:avLst/>
            <a:gdLst/>
            <a:ahLst/>
            <a:cxnLst>
              <a:cxn ang="0">
                <a:pos x="59" y="28"/>
              </a:cxn>
              <a:cxn ang="0">
                <a:pos x="59" y="33"/>
              </a:cxn>
              <a:cxn ang="0">
                <a:pos x="64" y="31"/>
              </a:cxn>
              <a:cxn ang="0">
                <a:pos x="64" y="28"/>
              </a:cxn>
              <a:cxn ang="0">
                <a:pos x="73" y="23"/>
              </a:cxn>
              <a:cxn ang="0">
                <a:pos x="85" y="21"/>
              </a:cxn>
              <a:cxn ang="0">
                <a:pos x="94" y="16"/>
              </a:cxn>
              <a:cxn ang="0">
                <a:pos x="106" y="14"/>
              </a:cxn>
              <a:cxn ang="0">
                <a:pos x="116" y="9"/>
              </a:cxn>
              <a:cxn ang="0">
                <a:pos x="127" y="7"/>
              </a:cxn>
              <a:cxn ang="0">
                <a:pos x="137" y="2"/>
              </a:cxn>
              <a:cxn ang="0">
                <a:pos x="149" y="0"/>
              </a:cxn>
              <a:cxn ang="0">
                <a:pos x="149" y="0"/>
              </a:cxn>
              <a:cxn ang="0">
                <a:pos x="151" y="7"/>
              </a:cxn>
              <a:cxn ang="0">
                <a:pos x="153" y="16"/>
              </a:cxn>
              <a:cxn ang="0">
                <a:pos x="156" y="23"/>
              </a:cxn>
              <a:cxn ang="0">
                <a:pos x="158" y="31"/>
              </a:cxn>
              <a:cxn ang="0">
                <a:pos x="163" y="42"/>
              </a:cxn>
              <a:cxn ang="0">
                <a:pos x="165" y="52"/>
              </a:cxn>
              <a:cxn ang="0">
                <a:pos x="170" y="59"/>
              </a:cxn>
              <a:cxn ang="0">
                <a:pos x="170" y="66"/>
              </a:cxn>
              <a:cxn ang="0">
                <a:pos x="172" y="73"/>
              </a:cxn>
              <a:cxn ang="0">
                <a:pos x="172" y="76"/>
              </a:cxn>
              <a:cxn ang="0">
                <a:pos x="172" y="85"/>
              </a:cxn>
              <a:cxn ang="0">
                <a:pos x="165" y="85"/>
              </a:cxn>
              <a:cxn ang="0">
                <a:pos x="153" y="92"/>
              </a:cxn>
              <a:cxn ang="0">
                <a:pos x="137" y="104"/>
              </a:cxn>
              <a:cxn ang="0">
                <a:pos x="127" y="104"/>
              </a:cxn>
              <a:cxn ang="0">
                <a:pos x="118" y="111"/>
              </a:cxn>
              <a:cxn ang="0">
                <a:pos x="87" y="125"/>
              </a:cxn>
              <a:cxn ang="0">
                <a:pos x="78" y="125"/>
              </a:cxn>
              <a:cxn ang="0">
                <a:pos x="73" y="137"/>
              </a:cxn>
              <a:cxn ang="0">
                <a:pos x="61" y="147"/>
              </a:cxn>
              <a:cxn ang="0">
                <a:pos x="30" y="177"/>
              </a:cxn>
              <a:cxn ang="0">
                <a:pos x="28" y="182"/>
              </a:cxn>
              <a:cxn ang="0">
                <a:pos x="21" y="175"/>
              </a:cxn>
              <a:cxn ang="0">
                <a:pos x="14" y="170"/>
              </a:cxn>
              <a:cxn ang="0">
                <a:pos x="21" y="163"/>
              </a:cxn>
              <a:cxn ang="0">
                <a:pos x="26" y="158"/>
              </a:cxn>
              <a:cxn ang="0">
                <a:pos x="28" y="154"/>
              </a:cxn>
              <a:cxn ang="0">
                <a:pos x="30" y="149"/>
              </a:cxn>
              <a:cxn ang="0">
                <a:pos x="28" y="147"/>
              </a:cxn>
              <a:cxn ang="0">
                <a:pos x="23" y="142"/>
              </a:cxn>
              <a:cxn ang="0">
                <a:pos x="21" y="130"/>
              </a:cxn>
              <a:cxn ang="0">
                <a:pos x="16" y="118"/>
              </a:cxn>
              <a:cxn ang="0">
                <a:pos x="14" y="106"/>
              </a:cxn>
              <a:cxn ang="0">
                <a:pos x="12" y="94"/>
              </a:cxn>
              <a:cxn ang="0">
                <a:pos x="7" y="83"/>
              </a:cxn>
              <a:cxn ang="0">
                <a:pos x="4" y="71"/>
              </a:cxn>
              <a:cxn ang="0">
                <a:pos x="2" y="59"/>
              </a:cxn>
              <a:cxn ang="0">
                <a:pos x="0" y="47"/>
              </a:cxn>
              <a:cxn ang="0">
                <a:pos x="7" y="45"/>
              </a:cxn>
              <a:cxn ang="0">
                <a:pos x="14" y="42"/>
              </a:cxn>
              <a:cxn ang="0">
                <a:pos x="21" y="40"/>
              </a:cxn>
              <a:cxn ang="0">
                <a:pos x="28" y="38"/>
              </a:cxn>
              <a:cxn ang="0">
                <a:pos x="35" y="35"/>
              </a:cxn>
              <a:cxn ang="0">
                <a:pos x="45" y="33"/>
              </a:cxn>
              <a:cxn ang="0">
                <a:pos x="52" y="31"/>
              </a:cxn>
              <a:cxn ang="0">
                <a:pos x="59" y="28"/>
              </a:cxn>
            </a:cxnLst>
            <a:rect l="0" t="0" r="r" b="b"/>
            <a:pathLst>
              <a:path w="172" h="182">
                <a:moveTo>
                  <a:pt x="59" y="28"/>
                </a:moveTo>
                <a:lnTo>
                  <a:pt x="59" y="33"/>
                </a:lnTo>
                <a:lnTo>
                  <a:pt x="64" y="31"/>
                </a:lnTo>
                <a:lnTo>
                  <a:pt x="64" y="28"/>
                </a:lnTo>
                <a:lnTo>
                  <a:pt x="73" y="23"/>
                </a:lnTo>
                <a:lnTo>
                  <a:pt x="85" y="21"/>
                </a:lnTo>
                <a:lnTo>
                  <a:pt x="94" y="16"/>
                </a:lnTo>
                <a:lnTo>
                  <a:pt x="106" y="14"/>
                </a:lnTo>
                <a:lnTo>
                  <a:pt x="116" y="9"/>
                </a:lnTo>
                <a:lnTo>
                  <a:pt x="127" y="7"/>
                </a:lnTo>
                <a:lnTo>
                  <a:pt x="137" y="2"/>
                </a:lnTo>
                <a:lnTo>
                  <a:pt x="149" y="0"/>
                </a:lnTo>
                <a:lnTo>
                  <a:pt x="149" y="0"/>
                </a:lnTo>
                <a:lnTo>
                  <a:pt x="151" y="7"/>
                </a:lnTo>
                <a:lnTo>
                  <a:pt x="153" y="16"/>
                </a:lnTo>
                <a:lnTo>
                  <a:pt x="156" y="23"/>
                </a:lnTo>
                <a:lnTo>
                  <a:pt x="158" y="31"/>
                </a:lnTo>
                <a:lnTo>
                  <a:pt x="163" y="42"/>
                </a:lnTo>
                <a:lnTo>
                  <a:pt x="165" y="52"/>
                </a:lnTo>
                <a:lnTo>
                  <a:pt x="170" y="59"/>
                </a:lnTo>
                <a:lnTo>
                  <a:pt x="170" y="66"/>
                </a:lnTo>
                <a:lnTo>
                  <a:pt x="172" y="73"/>
                </a:lnTo>
                <a:lnTo>
                  <a:pt x="172" y="76"/>
                </a:lnTo>
                <a:lnTo>
                  <a:pt x="172" y="85"/>
                </a:lnTo>
                <a:lnTo>
                  <a:pt x="165" y="85"/>
                </a:lnTo>
                <a:lnTo>
                  <a:pt x="153" y="92"/>
                </a:lnTo>
                <a:lnTo>
                  <a:pt x="137" y="104"/>
                </a:lnTo>
                <a:lnTo>
                  <a:pt x="127" y="104"/>
                </a:lnTo>
                <a:lnTo>
                  <a:pt x="118" y="111"/>
                </a:lnTo>
                <a:lnTo>
                  <a:pt x="87" y="125"/>
                </a:lnTo>
                <a:lnTo>
                  <a:pt x="78" y="125"/>
                </a:lnTo>
                <a:lnTo>
                  <a:pt x="73" y="137"/>
                </a:lnTo>
                <a:lnTo>
                  <a:pt x="61" y="147"/>
                </a:lnTo>
                <a:lnTo>
                  <a:pt x="30" y="177"/>
                </a:lnTo>
                <a:lnTo>
                  <a:pt x="28" y="182"/>
                </a:lnTo>
                <a:lnTo>
                  <a:pt x="21" y="175"/>
                </a:lnTo>
                <a:lnTo>
                  <a:pt x="14" y="170"/>
                </a:lnTo>
                <a:lnTo>
                  <a:pt x="21" y="163"/>
                </a:lnTo>
                <a:lnTo>
                  <a:pt x="26" y="158"/>
                </a:lnTo>
                <a:lnTo>
                  <a:pt x="28" y="154"/>
                </a:lnTo>
                <a:lnTo>
                  <a:pt x="30" y="149"/>
                </a:lnTo>
                <a:lnTo>
                  <a:pt x="28" y="147"/>
                </a:lnTo>
                <a:lnTo>
                  <a:pt x="23" y="142"/>
                </a:lnTo>
                <a:lnTo>
                  <a:pt x="21" y="130"/>
                </a:lnTo>
                <a:lnTo>
                  <a:pt x="16" y="118"/>
                </a:lnTo>
                <a:lnTo>
                  <a:pt x="14" y="106"/>
                </a:lnTo>
                <a:lnTo>
                  <a:pt x="12" y="94"/>
                </a:lnTo>
                <a:lnTo>
                  <a:pt x="7" y="83"/>
                </a:lnTo>
                <a:lnTo>
                  <a:pt x="4" y="71"/>
                </a:lnTo>
                <a:lnTo>
                  <a:pt x="2" y="59"/>
                </a:lnTo>
                <a:lnTo>
                  <a:pt x="0" y="47"/>
                </a:lnTo>
                <a:lnTo>
                  <a:pt x="7" y="45"/>
                </a:lnTo>
                <a:lnTo>
                  <a:pt x="14" y="42"/>
                </a:lnTo>
                <a:lnTo>
                  <a:pt x="21" y="40"/>
                </a:lnTo>
                <a:lnTo>
                  <a:pt x="28" y="38"/>
                </a:lnTo>
                <a:lnTo>
                  <a:pt x="35" y="35"/>
                </a:lnTo>
                <a:lnTo>
                  <a:pt x="45" y="33"/>
                </a:lnTo>
                <a:lnTo>
                  <a:pt x="52" y="31"/>
                </a:lnTo>
                <a:lnTo>
                  <a:pt x="59" y="28"/>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3" name="Freeform 9">
            <a:extLst>
              <a:ext uri="{FF2B5EF4-FFF2-40B4-BE49-F238E27FC236}">
                <a16:creationId xmlns:a16="http://schemas.microsoft.com/office/drawing/2014/main" id="{DD0763F1-0C36-3E19-480B-6BDF4BBD9FA3}"/>
              </a:ext>
              <a:ext uri="{C183D7F6-B498-43B3-948B-1728B52AA6E4}">
                <adec:decorative xmlns:adec="http://schemas.microsoft.com/office/drawing/2017/decorative" val="1"/>
              </a:ext>
            </a:extLst>
          </p:cNvPr>
          <p:cNvSpPr>
            <a:spLocks/>
          </p:cNvSpPr>
          <p:nvPr/>
        </p:nvSpPr>
        <p:spPr bwMode="auto">
          <a:xfrm>
            <a:off x="9197976" y="2889250"/>
            <a:ext cx="30163" cy="38100"/>
          </a:xfrm>
          <a:custGeom>
            <a:avLst/>
            <a:gdLst/>
            <a:ahLst/>
            <a:cxnLst>
              <a:cxn ang="0">
                <a:pos x="19" y="12"/>
              </a:cxn>
              <a:cxn ang="0">
                <a:pos x="14" y="24"/>
              </a:cxn>
              <a:cxn ang="0">
                <a:pos x="9" y="15"/>
              </a:cxn>
              <a:cxn ang="0">
                <a:pos x="7" y="12"/>
              </a:cxn>
              <a:cxn ang="0">
                <a:pos x="0" y="12"/>
              </a:cxn>
              <a:cxn ang="0">
                <a:pos x="0" y="10"/>
              </a:cxn>
              <a:cxn ang="0">
                <a:pos x="4" y="0"/>
              </a:cxn>
              <a:cxn ang="0">
                <a:pos x="12" y="5"/>
              </a:cxn>
              <a:cxn ang="0">
                <a:pos x="19" y="12"/>
              </a:cxn>
            </a:cxnLst>
            <a:rect l="0" t="0" r="r" b="b"/>
            <a:pathLst>
              <a:path w="19" h="24">
                <a:moveTo>
                  <a:pt x="19" y="12"/>
                </a:moveTo>
                <a:lnTo>
                  <a:pt x="14" y="24"/>
                </a:lnTo>
                <a:lnTo>
                  <a:pt x="9" y="15"/>
                </a:lnTo>
                <a:lnTo>
                  <a:pt x="7" y="12"/>
                </a:lnTo>
                <a:lnTo>
                  <a:pt x="0" y="12"/>
                </a:lnTo>
                <a:lnTo>
                  <a:pt x="0" y="10"/>
                </a:lnTo>
                <a:lnTo>
                  <a:pt x="4" y="0"/>
                </a:lnTo>
                <a:lnTo>
                  <a:pt x="12" y="5"/>
                </a:lnTo>
                <a:lnTo>
                  <a:pt x="19" y="12"/>
                </a:lnTo>
                <a:close/>
              </a:path>
            </a:pathLst>
          </a:custGeom>
          <a:solidFill>
            <a:schemeClr val="bg1"/>
          </a:solidFill>
          <a:ln w="9525">
            <a:solidFill>
              <a:schemeClr val="bg1">
                <a:lumMod val="65000"/>
              </a:schemeClr>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4" name="Freeform 10">
            <a:extLst>
              <a:ext uri="{FF2B5EF4-FFF2-40B4-BE49-F238E27FC236}">
                <a16:creationId xmlns:a16="http://schemas.microsoft.com/office/drawing/2014/main" id="{AB5EBD0B-97D3-E45C-811A-2C3E9DF16911}"/>
              </a:ext>
              <a:ext uri="{C183D7F6-B498-43B3-948B-1728B52AA6E4}">
                <adec:decorative xmlns:adec="http://schemas.microsoft.com/office/drawing/2017/decorative" val="1"/>
              </a:ext>
            </a:extLst>
          </p:cNvPr>
          <p:cNvSpPr>
            <a:spLocks/>
          </p:cNvSpPr>
          <p:nvPr/>
        </p:nvSpPr>
        <p:spPr bwMode="auto">
          <a:xfrm>
            <a:off x="9351963" y="2657475"/>
            <a:ext cx="184150" cy="280988"/>
          </a:xfrm>
          <a:custGeom>
            <a:avLst/>
            <a:gdLst/>
            <a:ahLst/>
            <a:cxnLst>
              <a:cxn ang="0">
                <a:pos x="99" y="139"/>
              </a:cxn>
              <a:cxn ang="0">
                <a:pos x="97" y="146"/>
              </a:cxn>
              <a:cxn ang="0">
                <a:pos x="104" y="142"/>
              </a:cxn>
              <a:cxn ang="0">
                <a:pos x="106" y="144"/>
              </a:cxn>
              <a:cxn ang="0">
                <a:pos x="113" y="151"/>
              </a:cxn>
              <a:cxn ang="0">
                <a:pos x="116" y="158"/>
              </a:cxn>
              <a:cxn ang="0">
                <a:pos x="104" y="161"/>
              </a:cxn>
              <a:cxn ang="0">
                <a:pos x="85" y="168"/>
              </a:cxn>
              <a:cxn ang="0">
                <a:pos x="64" y="175"/>
              </a:cxn>
              <a:cxn ang="0">
                <a:pos x="54" y="177"/>
              </a:cxn>
              <a:cxn ang="0">
                <a:pos x="54" y="177"/>
              </a:cxn>
              <a:cxn ang="0">
                <a:pos x="54" y="177"/>
              </a:cxn>
              <a:cxn ang="0">
                <a:pos x="52" y="177"/>
              </a:cxn>
              <a:cxn ang="0">
                <a:pos x="52" y="177"/>
              </a:cxn>
              <a:cxn ang="0">
                <a:pos x="52" y="177"/>
              </a:cxn>
              <a:cxn ang="0">
                <a:pos x="52" y="177"/>
              </a:cxn>
              <a:cxn ang="0">
                <a:pos x="52" y="177"/>
              </a:cxn>
              <a:cxn ang="0">
                <a:pos x="52" y="177"/>
              </a:cxn>
              <a:cxn ang="0">
                <a:pos x="45" y="158"/>
              </a:cxn>
              <a:cxn ang="0">
                <a:pos x="40" y="139"/>
              </a:cxn>
              <a:cxn ang="0">
                <a:pos x="33" y="120"/>
              </a:cxn>
              <a:cxn ang="0">
                <a:pos x="26" y="101"/>
              </a:cxn>
              <a:cxn ang="0">
                <a:pos x="19" y="80"/>
              </a:cxn>
              <a:cxn ang="0">
                <a:pos x="14" y="61"/>
              </a:cxn>
              <a:cxn ang="0">
                <a:pos x="7" y="42"/>
              </a:cxn>
              <a:cxn ang="0">
                <a:pos x="0" y="23"/>
              </a:cxn>
              <a:cxn ang="0">
                <a:pos x="4" y="11"/>
              </a:cxn>
              <a:cxn ang="0">
                <a:pos x="7" y="7"/>
              </a:cxn>
              <a:cxn ang="0">
                <a:pos x="9" y="4"/>
              </a:cxn>
              <a:cxn ang="0">
                <a:pos x="21" y="0"/>
              </a:cxn>
              <a:cxn ang="0">
                <a:pos x="30" y="2"/>
              </a:cxn>
              <a:cxn ang="0">
                <a:pos x="28" y="7"/>
              </a:cxn>
              <a:cxn ang="0">
                <a:pos x="26" y="16"/>
              </a:cxn>
              <a:cxn ang="0">
                <a:pos x="21" y="28"/>
              </a:cxn>
              <a:cxn ang="0">
                <a:pos x="23" y="33"/>
              </a:cxn>
              <a:cxn ang="0">
                <a:pos x="26" y="37"/>
              </a:cxn>
              <a:cxn ang="0">
                <a:pos x="28" y="47"/>
              </a:cxn>
              <a:cxn ang="0">
                <a:pos x="35" y="54"/>
              </a:cxn>
              <a:cxn ang="0">
                <a:pos x="49" y="66"/>
              </a:cxn>
              <a:cxn ang="0">
                <a:pos x="59" y="90"/>
              </a:cxn>
              <a:cxn ang="0">
                <a:pos x="71" y="104"/>
              </a:cxn>
              <a:cxn ang="0">
                <a:pos x="87" y="118"/>
              </a:cxn>
              <a:cxn ang="0">
                <a:pos x="99" y="120"/>
              </a:cxn>
              <a:cxn ang="0">
                <a:pos x="101" y="125"/>
              </a:cxn>
              <a:cxn ang="0">
                <a:pos x="99" y="139"/>
              </a:cxn>
            </a:cxnLst>
            <a:rect l="0" t="0" r="r" b="b"/>
            <a:pathLst>
              <a:path w="116" h="177">
                <a:moveTo>
                  <a:pt x="99" y="139"/>
                </a:moveTo>
                <a:lnTo>
                  <a:pt x="97" y="146"/>
                </a:lnTo>
                <a:lnTo>
                  <a:pt x="104" y="142"/>
                </a:lnTo>
                <a:lnTo>
                  <a:pt x="106" y="144"/>
                </a:lnTo>
                <a:lnTo>
                  <a:pt x="113" y="151"/>
                </a:lnTo>
                <a:lnTo>
                  <a:pt x="116" y="158"/>
                </a:lnTo>
                <a:lnTo>
                  <a:pt x="104" y="161"/>
                </a:lnTo>
                <a:lnTo>
                  <a:pt x="85" y="168"/>
                </a:lnTo>
                <a:lnTo>
                  <a:pt x="64" y="175"/>
                </a:lnTo>
                <a:lnTo>
                  <a:pt x="54" y="177"/>
                </a:lnTo>
                <a:lnTo>
                  <a:pt x="54" y="177"/>
                </a:lnTo>
                <a:lnTo>
                  <a:pt x="54" y="177"/>
                </a:lnTo>
                <a:lnTo>
                  <a:pt x="52" y="177"/>
                </a:lnTo>
                <a:lnTo>
                  <a:pt x="52" y="177"/>
                </a:lnTo>
                <a:lnTo>
                  <a:pt x="52" y="177"/>
                </a:lnTo>
                <a:lnTo>
                  <a:pt x="52" y="177"/>
                </a:lnTo>
                <a:lnTo>
                  <a:pt x="52" y="177"/>
                </a:lnTo>
                <a:lnTo>
                  <a:pt x="52" y="177"/>
                </a:lnTo>
                <a:lnTo>
                  <a:pt x="45" y="158"/>
                </a:lnTo>
                <a:lnTo>
                  <a:pt x="40" y="139"/>
                </a:lnTo>
                <a:lnTo>
                  <a:pt x="33" y="120"/>
                </a:lnTo>
                <a:lnTo>
                  <a:pt x="26" y="101"/>
                </a:lnTo>
                <a:lnTo>
                  <a:pt x="19" y="80"/>
                </a:lnTo>
                <a:lnTo>
                  <a:pt x="14" y="61"/>
                </a:lnTo>
                <a:lnTo>
                  <a:pt x="7" y="42"/>
                </a:lnTo>
                <a:lnTo>
                  <a:pt x="0" y="23"/>
                </a:lnTo>
                <a:lnTo>
                  <a:pt x="4" y="11"/>
                </a:lnTo>
                <a:lnTo>
                  <a:pt x="7" y="7"/>
                </a:lnTo>
                <a:lnTo>
                  <a:pt x="9" y="4"/>
                </a:lnTo>
                <a:lnTo>
                  <a:pt x="21" y="0"/>
                </a:lnTo>
                <a:lnTo>
                  <a:pt x="30" y="2"/>
                </a:lnTo>
                <a:lnTo>
                  <a:pt x="28" y="7"/>
                </a:lnTo>
                <a:lnTo>
                  <a:pt x="26" y="16"/>
                </a:lnTo>
                <a:lnTo>
                  <a:pt x="21" y="28"/>
                </a:lnTo>
                <a:lnTo>
                  <a:pt x="23" y="33"/>
                </a:lnTo>
                <a:lnTo>
                  <a:pt x="26" y="37"/>
                </a:lnTo>
                <a:lnTo>
                  <a:pt x="28" y="47"/>
                </a:lnTo>
                <a:lnTo>
                  <a:pt x="35" y="54"/>
                </a:lnTo>
                <a:lnTo>
                  <a:pt x="49" y="66"/>
                </a:lnTo>
                <a:lnTo>
                  <a:pt x="59" y="90"/>
                </a:lnTo>
                <a:lnTo>
                  <a:pt x="71" y="104"/>
                </a:lnTo>
                <a:lnTo>
                  <a:pt x="87" y="118"/>
                </a:lnTo>
                <a:lnTo>
                  <a:pt x="99" y="120"/>
                </a:lnTo>
                <a:lnTo>
                  <a:pt x="101" y="125"/>
                </a:lnTo>
                <a:lnTo>
                  <a:pt x="99" y="139"/>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5" name="Freeform 11">
            <a:extLst>
              <a:ext uri="{FF2B5EF4-FFF2-40B4-BE49-F238E27FC236}">
                <a16:creationId xmlns:a16="http://schemas.microsoft.com/office/drawing/2014/main" id="{8E63FC9D-45BA-F089-2CF3-169E512D5394}"/>
              </a:ext>
              <a:ext uri="{C183D7F6-B498-43B3-948B-1728B52AA6E4}">
                <adec:decorative xmlns:adec="http://schemas.microsoft.com/office/drawing/2017/decorative" val="1"/>
              </a:ext>
            </a:extLst>
          </p:cNvPr>
          <p:cNvSpPr>
            <a:spLocks/>
          </p:cNvSpPr>
          <p:nvPr/>
        </p:nvSpPr>
        <p:spPr bwMode="auto">
          <a:xfrm>
            <a:off x="8026400" y="3916364"/>
            <a:ext cx="889000" cy="909637"/>
          </a:xfrm>
          <a:custGeom>
            <a:avLst/>
            <a:gdLst/>
            <a:ahLst/>
            <a:cxnLst>
              <a:cxn ang="0">
                <a:pos x="241" y="28"/>
              </a:cxn>
              <a:cxn ang="0">
                <a:pos x="262" y="52"/>
              </a:cxn>
              <a:cxn ang="0">
                <a:pos x="291" y="61"/>
              </a:cxn>
              <a:cxn ang="0">
                <a:pos x="303" y="73"/>
              </a:cxn>
              <a:cxn ang="0">
                <a:pos x="362" y="130"/>
              </a:cxn>
              <a:cxn ang="0">
                <a:pos x="407" y="161"/>
              </a:cxn>
              <a:cxn ang="0">
                <a:pos x="421" y="180"/>
              </a:cxn>
              <a:cxn ang="0">
                <a:pos x="437" y="196"/>
              </a:cxn>
              <a:cxn ang="0">
                <a:pos x="473" y="222"/>
              </a:cxn>
              <a:cxn ang="0">
                <a:pos x="504" y="265"/>
              </a:cxn>
              <a:cxn ang="0">
                <a:pos x="530" y="307"/>
              </a:cxn>
              <a:cxn ang="0">
                <a:pos x="558" y="333"/>
              </a:cxn>
              <a:cxn ang="0">
                <a:pos x="539" y="345"/>
              </a:cxn>
              <a:cxn ang="0">
                <a:pos x="546" y="355"/>
              </a:cxn>
              <a:cxn ang="0">
                <a:pos x="534" y="369"/>
              </a:cxn>
              <a:cxn ang="0">
                <a:pos x="539" y="381"/>
              </a:cxn>
              <a:cxn ang="0">
                <a:pos x="537" y="393"/>
              </a:cxn>
              <a:cxn ang="0">
                <a:pos x="537" y="397"/>
              </a:cxn>
              <a:cxn ang="0">
                <a:pos x="523" y="416"/>
              </a:cxn>
              <a:cxn ang="0">
                <a:pos x="534" y="426"/>
              </a:cxn>
              <a:cxn ang="0">
                <a:pos x="520" y="438"/>
              </a:cxn>
              <a:cxn ang="0">
                <a:pos x="523" y="461"/>
              </a:cxn>
              <a:cxn ang="0">
                <a:pos x="523" y="490"/>
              </a:cxn>
              <a:cxn ang="0">
                <a:pos x="482" y="497"/>
              </a:cxn>
              <a:cxn ang="0">
                <a:pos x="473" y="502"/>
              </a:cxn>
              <a:cxn ang="0">
                <a:pos x="468" y="521"/>
              </a:cxn>
              <a:cxn ang="0">
                <a:pos x="473" y="551"/>
              </a:cxn>
              <a:cxn ang="0">
                <a:pos x="459" y="556"/>
              </a:cxn>
              <a:cxn ang="0">
                <a:pos x="449" y="539"/>
              </a:cxn>
              <a:cxn ang="0">
                <a:pos x="414" y="539"/>
              </a:cxn>
              <a:cxn ang="0">
                <a:pos x="362" y="547"/>
              </a:cxn>
              <a:cxn ang="0">
                <a:pos x="310" y="554"/>
              </a:cxn>
              <a:cxn ang="0">
                <a:pos x="258" y="561"/>
              </a:cxn>
              <a:cxn ang="0">
                <a:pos x="206" y="565"/>
              </a:cxn>
              <a:cxn ang="0">
                <a:pos x="161" y="573"/>
              </a:cxn>
              <a:cxn ang="0">
                <a:pos x="142" y="539"/>
              </a:cxn>
              <a:cxn ang="0">
                <a:pos x="128" y="468"/>
              </a:cxn>
              <a:cxn ang="0">
                <a:pos x="116" y="445"/>
              </a:cxn>
              <a:cxn ang="0">
                <a:pos x="116" y="409"/>
              </a:cxn>
              <a:cxn ang="0">
                <a:pos x="128" y="381"/>
              </a:cxn>
              <a:cxn ang="0">
                <a:pos x="118" y="367"/>
              </a:cxn>
              <a:cxn ang="0">
                <a:pos x="92" y="315"/>
              </a:cxn>
              <a:cxn ang="0">
                <a:pos x="78" y="281"/>
              </a:cxn>
              <a:cxn ang="0">
                <a:pos x="64" y="234"/>
              </a:cxn>
              <a:cxn ang="0">
                <a:pos x="47" y="189"/>
              </a:cxn>
              <a:cxn ang="0">
                <a:pos x="33" y="142"/>
              </a:cxn>
              <a:cxn ang="0">
                <a:pos x="16" y="94"/>
              </a:cxn>
              <a:cxn ang="0">
                <a:pos x="0" y="47"/>
              </a:cxn>
              <a:cxn ang="0">
                <a:pos x="102" y="30"/>
              </a:cxn>
              <a:cxn ang="0">
                <a:pos x="196" y="12"/>
              </a:cxn>
              <a:cxn ang="0">
                <a:pos x="258" y="0"/>
              </a:cxn>
            </a:cxnLst>
            <a:rect l="0" t="0" r="r" b="b"/>
            <a:pathLst>
              <a:path w="560" h="573">
                <a:moveTo>
                  <a:pt x="258" y="0"/>
                </a:moveTo>
                <a:lnTo>
                  <a:pt x="253" y="9"/>
                </a:lnTo>
                <a:lnTo>
                  <a:pt x="241" y="28"/>
                </a:lnTo>
                <a:lnTo>
                  <a:pt x="239" y="40"/>
                </a:lnTo>
                <a:lnTo>
                  <a:pt x="260" y="52"/>
                </a:lnTo>
                <a:lnTo>
                  <a:pt x="262" y="52"/>
                </a:lnTo>
                <a:lnTo>
                  <a:pt x="274" y="59"/>
                </a:lnTo>
                <a:lnTo>
                  <a:pt x="284" y="61"/>
                </a:lnTo>
                <a:lnTo>
                  <a:pt x="291" y="61"/>
                </a:lnTo>
                <a:lnTo>
                  <a:pt x="298" y="64"/>
                </a:lnTo>
                <a:lnTo>
                  <a:pt x="303" y="73"/>
                </a:lnTo>
                <a:lnTo>
                  <a:pt x="303" y="73"/>
                </a:lnTo>
                <a:lnTo>
                  <a:pt x="333" y="111"/>
                </a:lnTo>
                <a:lnTo>
                  <a:pt x="333" y="111"/>
                </a:lnTo>
                <a:lnTo>
                  <a:pt x="362" y="130"/>
                </a:lnTo>
                <a:lnTo>
                  <a:pt x="374" y="137"/>
                </a:lnTo>
                <a:lnTo>
                  <a:pt x="381" y="146"/>
                </a:lnTo>
                <a:lnTo>
                  <a:pt x="407" y="161"/>
                </a:lnTo>
                <a:lnTo>
                  <a:pt x="414" y="168"/>
                </a:lnTo>
                <a:lnTo>
                  <a:pt x="416" y="175"/>
                </a:lnTo>
                <a:lnTo>
                  <a:pt x="421" y="180"/>
                </a:lnTo>
                <a:lnTo>
                  <a:pt x="426" y="182"/>
                </a:lnTo>
                <a:lnTo>
                  <a:pt x="430" y="187"/>
                </a:lnTo>
                <a:lnTo>
                  <a:pt x="437" y="196"/>
                </a:lnTo>
                <a:lnTo>
                  <a:pt x="447" y="203"/>
                </a:lnTo>
                <a:lnTo>
                  <a:pt x="461" y="208"/>
                </a:lnTo>
                <a:lnTo>
                  <a:pt x="473" y="222"/>
                </a:lnTo>
                <a:lnTo>
                  <a:pt x="485" y="246"/>
                </a:lnTo>
                <a:lnTo>
                  <a:pt x="494" y="260"/>
                </a:lnTo>
                <a:lnTo>
                  <a:pt x="504" y="265"/>
                </a:lnTo>
                <a:lnTo>
                  <a:pt x="520" y="284"/>
                </a:lnTo>
                <a:lnTo>
                  <a:pt x="527" y="296"/>
                </a:lnTo>
                <a:lnTo>
                  <a:pt x="530" y="307"/>
                </a:lnTo>
                <a:lnTo>
                  <a:pt x="537" y="315"/>
                </a:lnTo>
                <a:lnTo>
                  <a:pt x="560" y="322"/>
                </a:lnTo>
                <a:lnTo>
                  <a:pt x="558" y="333"/>
                </a:lnTo>
                <a:lnTo>
                  <a:pt x="546" y="343"/>
                </a:lnTo>
                <a:lnTo>
                  <a:pt x="541" y="343"/>
                </a:lnTo>
                <a:lnTo>
                  <a:pt x="539" y="345"/>
                </a:lnTo>
                <a:lnTo>
                  <a:pt x="541" y="350"/>
                </a:lnTo>
                <a:lnTo>
                  <a:pt x="546" y="352"/>
                </a:lnTo>
                <a:lnTo>
                  <a:pt x="546" y="355"/>
                </a:lnTo>
                <a:lnTo>
                  <a:pt x="544" y="360"/>
                </a:lnTo>
                <a:lnTo>
                  <a:pt x="537" y="364"/>
                </a:lnTo>
                <a:lnTo>
                  <a:pt x="534" y="369"/>
                </a:lnTo>
                <a:lnTo>
                  <a:pt x="537" y="374"/>
                </a:lnTo>
                <a:lnTo>
                  <a:pt x="539" y="376"/>
                </a:lnTo>
                <a:lnTo>
                  <a:pt x="539" y="381"/>
                </a:lnTo>
                <a:lnTo>
                  <a:pt x="532" y="386"/>
                </a:lnTo>
                <a:lnTo>
                  <a:pt x="532" y="390"/>
                </a:lnTo>
                <a:lnTo>
                  <a:pt x="537" y="393"/>
                </a:lnTo>
                <a:lnTo>
                  <a:pt x="539" y="390"/>
                </a:lnTo>
                <a:lnTo>
                  <a:pt x="541" y="390"/>
                </a:lnTo>
                <a:lnTo>
                  <a:pt x="537" y="397"/>
                </a:lnTo>
                <a:lnTo>
                  <a:pt x="534" y="405"/>
                </a:lnTo>
                <a:lnTo>
                  <a:pt x="532" y="414"/>
                </a:lnTo>
                <a:lnTo>
                  <a:pt x="523" y="416"/>
                </a:lnTo>
                <a:lnTo>
                  <a:pt x="525" y="419"/>
                </a:lnTo>
                <a:lnTo>
                  <a:pt x="530" y="421"/>
                </a:lnTo>
                <a:lnTo>
                  <a:pt x="534" y="426"/>
                </a:lnTo>
                <a:lnTo>
                  <a:pt x="530" y="440"/>
                </a:lnTo>
                <a:lnTo>
                  <a:pt x="525" y="440"/>
                </a:lnTo>
                <a:lnTo>
                  <a:pt x="520" y="438"/>
                </a:lnTo>
                <a:lnTo>
                  <a:pt x="520" y="447"/>
                </a:lnTo>
                <a:lnTo>
                  <a:pt x="523" y="452"/>
                </a:lnTo>
                <a:lnTo>
                  <a:pt x="523" y="461"/>
                </a:lnTo>
                <a:lnTo>
                  <a:pt x="520" y="476"/>
                </a:lnTo>
                <a:lnTo>
                  <a:pt x="520" y="480"/>
                </a:lnTo>
                <a:lnTo>
                  <a:pt x="523" y="490"/>
                </a:lnTo>
                <a:lnTo>
                  <a:pt x="525" y="497"/>
                </a:lnTo>
                <a:lnTo>
                  <a:pt x="506" y="502"/>
                </a:lnTo>
                <a:lnTo>
                  <a:pt x="482" y="497"/>
                </a:lnTo>
                <a:lnTo>
                  <a:pt x="475" y="497"/>
                </a:lnTo>
                <a:lnTo>
                  <a:pt x="475" y="497"/>
                </a:lnTo>
                <a:lnTo>
                  <a:pt x="473" y="502"/>
                </a:lnTo>
                <a:lnTo>
                  <a:pt x="468" y="504"/>
                </a:lnTo>
                <a:lnTo>
                  <a:pt x="468" y="511"/>
                </a:lnTo>
                <a:lnTo>
                  <a:pt x="468" y="521"/>
                </a:lnTo>
                <a:lnTo>
                  <a:pt x="473" y="532"/>
                </a:lnTo>
                <a:lnTo>
                  <a:pt x="473" y="542"/>
                </a:lnTo>
                <a:lnTo>
                  <a:pt x="473" y="551"/>
                </a:lnTo>
                <a:lnTo>
                  <a:pt x="468" y="556"/>
                </a:lnTo>
                <a:lnTo>
                  <a:pt x="461" y="558"/>
                </a:lnTo>
                <a:lnTo>
                  <a:pt x="459" y="556"/>
                </a:lnTo>
                <a:lnTo>
                  <a:pt x="456" y="554"/>
                </a:lnTo>
                <a:lnTo>
                  <a:pt x="454" y="547"/>
                </a:lnTo>
                <a:lnTo>
                  <a:pt x="449" y="539"/>
                </a:lnTo>
                <a:lnTo>
                  <a:pt x="449" y="535"/>
                </a:lnTo>
                <a:lnTo>
                  <a:pt x="433" y="537"/>
                </a:lnTo>
                <a:lnTo>
                  <a:pt x="414" y="539"/>
                </a:lnTo>
                <a:lnTo>
                  <a:pt x="397" y="542"/>
                </a:lnTo>
                <a:lnTo>
                  <a:pt x="381" y="544"/>
                </a:lnTo>
                <a:lnTo>
                  <a:pt x="362" y="547"/>
                </a:lnTo>
                <a:lnTo>
                  <a:pt x="345" y="549"/>
                </a:lnTo>
                <a:lnTo>
                  <a:pt x="329" y="551"/>
                </a:lnTo>
                <a:lnTo>
                  <a:pt x="310" y="554"/>
                </a:lnTo>
                <a:lnTo>
                  <a:pt x="293" y="556"/>
                </a:lnTo>
                <a:lnTo>
                  <a:pt x="277" y="558"/>
                </a:lnTo>
                <a:lnTo>
                  <a:pt x="258" y="561"/>
                </a:lnTo>
                <a:lnTo>
                  <a:pt x="241" y="563"/>
                </a:lnTo>
                <a:lnTo>
                  <a:pt x="224" y="565"/>
                </a:lnTo>
                <a:lnTo>
                  <a:pt x="206" y="565"/>
                </a:lnTo>
                <a:lnTo>
                  <a:pt x="189" y="568"/>
                </a:lnTo>
                <a:lnTo>
                  <a:pt x="172" y="570"/>
                </a:lnTo>
                <a:lnTo>
                  <a:pt x="161" y="573"/>
                </a:lnTo>
                <a:lnTo>
                  <a:pt x="161" y="568"/>
                </a:lnTo>
                <a:lnTo>
                  <a:pt x="149" y="549"/>
                </a:lnTo>
                <a:lnTo>
                  <a:pt x="142" y="539"/>
                </a:lnTo>
                <a:lnTo>
                  <a:pt x="135" y="525"/>
                </a:lnTo>
                <a:lnTo>
                  <a:pt x="128" y="504"/>
                </a:lnTo>
                <a:lnTo>
                  <a:pt x="128" y="468"/>
                </a:lnTo>
                <a:lnTo>
                  <a:pt x="123" y="461"/>
                </a:lnTo>
                <a:lnTo>
                  <a:pt x="123" y="461"/>
                </a:lnTo>
                <a:lnTo>
                  <a:pt x="116" y="445"/>
                </a:lnTo>
                <a:lnTo>
                  <a:pt x="113" y="431"/>
                </a:lnTo>
                <a:lnTo>
                  <a:pt x="116" y="409"/>
                </a:lnTo>
                <a:lnTo>
                  <a:pt x="116" y="409"/>
                </a:lnTo>
                <a:lnTo>
                  <a:pt x="118" y="395"/>
                </a:lnTo>
                <a:lnTo>
                  <a:pt x="120" y="388"/>
                </a:lnTo>
                <a:lnTo>
                  <a:pt x="128" y="381"/>
                </a:lnTo>
                <a:lnTo>
                  <a:pt x="128" y="376"/>
                </a:lnTo>
                <a:lnTo>
                  <a:pt x="120" y="374"/>
                </a:lnTo>
                <a:lnTo>
                  <a:pt x="118" y="367"/>
                </a:lnTo>
                <a:lnTo>
                  <a:pt x="118" y="362"/>
                </a:lnTo>
                <a:lnTo>
                  <a:pt x="113" y="348"/>
                </a:lnTo>
                <a:lnTo>
                  <a:pt x="92" y="315"/>
                </a:lnTo>
                <a:lnTo>
                  <a:pt x="87" y="303"/>
                </a:lnTo>
                <a:lnTo>
                  <a:pt x="85" y="298"/>
                </a:lnTo>
                <a:lnTo>
                  <a:pt x="78" y="281"/>
                </a:lnTo>
                <a:lnTo>
                  <a:pt x="73" y="265"/>
                </a:lnTo>
                <a:lnTo>
                  <a:pt x="68" y="251"/>
                </a:lnTo>
                <a:lnTo>
                  <a:pt x="64" y="234"/>
                </a:lnTo>
                <a:lnTo>
                  <a:pt x="59" y="220"/>
                </a:lnTo>
                <a:lnTo>
                  <a:pt x="52" y="203"/>
                </a:lnTo>
                <a:lnTo>
                  <a:pt x="47" y="189"/>
                </a:lnTo>
                <a:lnTo>
                  <a:pt x="42" y="172"/>
                </a:lnTo>
                <a:lnTo>
                  <a:pt x="38" y="156"/>
                </a:lnTo>
                <a:lnTo>
                  <a:pt x="33" y="142"/>
                </a:lnTo>
                <a:lnTo>
                  <a:pt x="26" y="125"/>
                </a:lnTo>
                <a:lnTo>
                  <a:pt x="21" y="111"/>
                </a:lnTo>
                <a:lnTo>
                  <a:pt x="16" y="94"/>
                </a:lnTo>
                <a:lnTo>
                  <a:pt x="12" y="78"/>
                </a:lnTo>
                <a:lnTo>
                  <a:pt x="5" y="64"/>
                </a:lnTo>
                <a:lnTo>
                  <a:pt x="0" y="47"/>
                </a:lnTo>
                <a:lnTo>
                  <a:pt x="33" y="42"/>
                </a:lnTo>
                <a:lnTo>
                  <a:pt x="68" y="38"/>
                </a:lnTo>
                <a:lnTo>
                  <a:pt x="102" y="30"/>
                </a:lnTo>
                <a:lnTo>
                  <a:pt x="135" y="26"/>
                </a:lnTo>
                <a:lnTo>
                  <a:pt x="165" y="19"/>
                </a:lnTo>
                <a:lnTo>
                  <a:pt x="196" y="12"/>
                </a:lnTo>
                <a:lnTo>
                  <a:pt x="227" y="7"/>
                </a:lnTo>
                <a:lnTo>
                  <a:pt x="258" y="0"/>
                </a:lnTo>
                <a:lnTo>
                  <a:pt x="258" y="0"/>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6" name="Freeform 12">
            <a:extLst>
              <a:ext uri="{FF2B5EF4-FFF2-40B4-BE49-F238E27FC236}">
                <a16:creationId xmlns:a16="http://schemas.microsoft.com/office/drawing/2014/main" id="{0AB4C9B6-4CCF-F688-75DF-E25EC4A77053}"/>
              </a:ext>
              <a:ext uri="{C183D7F6-B498-43B3-948B-1728B52AA6E4}">
                <adec:decorative xmlns:adec="http://schemas.microsoft.com/office/drawing/2017/decorative" val="1"/>
              </a:ext>
            </a:extLst>
          </p:cNvPr>
          <p:cNvSpPr>
            <a:spLocks/>
          </p:cNvSpPr>
          <p:nvPr/>
        </p:nvSpPr>
        <p:spPr bwMode="auto">
          <a:xfrm>
            <a:off x="8856663" y="4656138"/>
            <a:ext cx="11112" cy="49212"/>
          </a:xfrm>
          <a:custGeom>
            <a:avLst/>
            <a:gdLst/>
            <a:ahLst/>
            <a:cxnLst>
              <a:cxn ang="0">
                <a:pos x="4" y="0"/>
              </a:cxn>
              <a:cxn ang="0">
                <a:pos x="7" y="31"/>
              </a:cxn>
              <a:cxn ang="0">
                <a:pos x="2" y="21"/>
              </a:cxn>
              <a:cxn ang="0">
                <a:pos x="0" y="10"/>
              </a:cxn>
              <a:cxn ang="0">
                <a:pos x="2" y="2"/>
              </a:cxn>
              <a:cxn ang="0">
                <a:pos x="4" y="0"/>
              </a:cxn>
            </a:cxnLst>
            <a:rect l="0" t="0" r="r" b="b"/>
            <a:pathLst>
              <a:path w="7" h="31">
                <a:moveTo>
                  <a:pt x="4" y="0"/>
                </a:moveTo>
                <a:lnTo>
                  <a:pt x="7" y="31"/>
                </a:lnTo>
                <a:lnTo>
                  <a:pt x="2" y="21"/>
                </a:lnTo>
                <a:lnTo>
                  <a:pt x="0" y="10"/>
                </a:lnTo>
                <a:lnTo>
                  <a:pt x="2" y="2"/>
                </a:lnTo>
                <a:lnTo>
                  <a:pt x="4" y="0"/>
                </a:lnTo>
                <a:close/>
              </a:path>
            </a:pathLst>
          </a:custGeom>
          <a:solidFill>
            <a:schemeClr val="bg1"/>
          </a:solidFill>
          <a:ln w="9525">
            <a:solidFill>
              <a:schemeClr val="bg1">
                <a:lumMod val="65000"/>
              </a:schemeClr>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7" name="Freeform 13">
            <a:extLst>
              <a:ext uri="{FF2B5EF4-FFF2-40B4-BE49-F238E27FC236}">
                <a16:creationId xmlns:a16="http://schemas.microsoft.com/office/drawing/2014/main" id="{19EED02C-70F3-66A0-2872-C1E64374A6FC}"/>
              </a:ext>
              <a:ext uri="{C183D7F6-B498-43B3-948B-1728B52AA6E4}">
                <adec:decorative xmlns:adec="http://schemas.microsoft.com/office/drawing/2017/decorative" val="1"/>
              </a:ext>
            </a:extLst>
          </p:cNvPr>
          <p:cNvSpPr>
            <a:spLocks/>
          </p:cNvSpPr>
          <p:nvPr/>
        </p:nvSpPr>
        <p:spPr bwMode="auto">
          <a:xfrm>
            <a:off x="6153151" y="2408238"/>
            <a:ext cx="976313" cy="639762"/>
          </a:xfrm>
          <a:custGeom>
            <a:avLst/>
            <a:gdLst/>
            <a:ahLst/>
            <a:cxnLst>
              <a:cxn ang="0">
                <a:pos x="518" y="379"/>
              </a:cxn>
              <a:cxn ang="0">
                <a:pos x="513" y="398"/>
              </a:cxn>
              <a:cxn ang="0">
                <a:pos x="496" y="384"/>
              </a:cxn>
              <a:cxn ang="0">
                <a:pos x="482" y="372"/>
              </a:cxn>
              <a:cxn ang="0">
                <a:pos x="411" y="379"/>
              </a:cxn>
              <a:cxn ang="0">
                <a:pos x="338" y="386"/>
              </a:cxn>
              <a:cxn ang="0">
                <a:pos x="264" y="391"/>
              </a:cxn>
              <a:cxn ang="0">
                <a:pos x="191" y="398"/>
              </a:cxn>
              <a:cxn ang="0">
                <a:pos x="118" y="403"/>
              </a:cxn>
              <a:cxn ang="0">
                <a:pos x="85" y="386"/>
              </a:cxn>
              <a:cxn ang="0">
                <a:pos x="85" y="344"/>
              </a:cxn>
              <a:cxn ang="0">
                <a:pos x="78" y="322"/>
              </a:cxn>
              <a:cxn ang="0">
                <a:pos x="73" y="310"/>
              </a:cxn>
              <a:cxn ang="0">
                <a:pos x="73" y="294"/>
              </a:cxn>
              <a:cxn ang="0">
                <a:pos x="68" y="287"/>
              </a:cxn>
              <a:cxn ang="0">
                <a:pos x="59" y="277"/>
              </a:cxn>
              <a:cxn ang="0">
                <a:pos x="52" y="244"/>
              </a:cxn>
              <a:cxn ang="0">
                <a:pos x="44" y="223"/>
              </a:cxn>
              <a:cxn ang="0">
                <a:pos x="26" y="176"/>
              </a:cxn>
              <a:cxn ang="0">
                <a:pos x="14" y="154"/>
              </a:cxn>
              <a:cxn ang="0">
                <a:pos x="2" y="138"/>
              </a:cxn>
              <a:cxn ang="0">
                <a:pos x="7" y="119"/>
              </a:cxn>
              <a:cxn ang="0">
                <a:pos x="14" y="88"/>
              </a:cxn>
              <a:cxn ang="0">
                <a:pos x="11" y="76"/>
              </a:cxn>
              <a:cxn ang="0">
                <a:pos x="4" y="67"/>
              </a:cxn>
              <a:cxn ang="0">
                <a:pos x="4" y="55"/>
              </a:cxn>
              <a:cxn ang="0">
                <a:pos x="14" y="38"/>
              </a:cxn>
              <a:cxn ang="0">
                <a:pos x="104" y="33"/>
              </a:cxn>
              <a:cxn ang="0">
                <a:pos x="194" y="29"/>
              </a:cxn>
              <a:cxn ang="0">
                <a:pos x="283" y="22"/>
              </a:cxn>
              <a:cxn ang="0">
                <a:pos x="371" y="12"/>
              </a:cxn>
              <a:cxn ang="0">
                <a:pos x="461" y="5"/>
              </a:cxn>
              <a:cxn ang="0">
                <a:pos x="496" y="15"/>
              </a:cxn>
              <a:cxn ang="0">
                <a:pos x="508" y="29"/>
              </a:cxn>
              <a:cxn ang="0">
                <a:pos x="508" y="67"/>
              </a:cxn>
              <a:cxn ang="0">
                <a:pos x="529" y="97"/>
              </a:cxn>
              <a:cxn ang="0">
                <a:pos x="560" y="119"/>
              </a:cxn>
              <a:cxn ang="0">
                <a:pos x="577" y="135"/>
              </a:cxn>
              <a:cxn ang="0">
                <a:pos x="593" y="154"/>
              </a:cxn>
              <a:cxn ang="0">
                <a:pos x="615" y="173"/>
              </a:cxn>
              <a:cxn ang="0">
                <a:pos x="610" y="204"/>
              </a:cxn>
              <a:cxn ang="0">
                <a:pos x="600" y="230"/>
              </a:cxn>
              <a:cxn ang="0">
                <a:pos x="565" y="256"/>
              </a:cxn>
              <a:cxn ang="0">
                <a:pos x="536" y="282"/>
              </a:cxn>
              <a:cxn ang="0">
                <a:pos x="551" y="306"/>
              </a:cxn>
              <a:cxn ang="0">
                <a:pos x="541" y="348"/>
              </a:cxn>
            </a:cxnLst>
            <a:rect l="0" t="0" r="r" b="b"/>
            <a:pathLst>
              <a:path w="615" h="403">
                <a:moveTo>
                  <a:pt x="532" y="363"/>
                </a:moveTo>
                <a:lnTo>
                  <a:pt x="520" y="370"/>
                </a:lnTo>
                <a:lnTo>
                  <a:pt x="518" y="379"/>
                </a:lnTo>
                <a:lnTo>
                  <a:pt x="520" y="391"/>
                </a:lnTo>
                <a:lnTo>
                  <a:pt x="518" y="396"/>
                </a:lnTo>
                <a:lnTo>
                  <a:pt x="513" y="398"/>
                </a:lnTo>
                <a:lnTo>
                  <a:pt x="506" y="393"/>
                </a:lnTo>
                <a:lnTo>
                  <a:pt x="503" y="389"/>
                </a:lnTo>
                <a:lnTo>
                  <a:pt x="496" y="384"/>
                </a:lnTo>
                <a:lnTo>
                  <a:pt x="494" y="381"/>
                </a:lnTo>
                <a:lnTo>
                  <a:pt x="489" y="379"/>
                </a:lnTo>
                <a:lnTo>
                  <a:pt x="482" y="372"/>
                </a:lnTo>
                <a:lnTo>
                  <a:pt x="458" y="374"/>
                </a:lnTo>
                <a:lnTo>
                  <a:pt x="435" y="377"/>
                </a:lnTo>
                <a:lnTo>
                  <a:pt x="411" y="379"/>
                </a:lnTo>
                <a:lnTo>
                  <a:pt x="385" y="381"/>
                </a:lnTo>
                <a:lnTo>
                  <a:pt x="361" y="384"/>
                </a:lnTo>
                <a:lnTo>
                  <a:pt x="338" y="386"/>
                </a:lnTo>
                <a:lnTo>
                  <a:pt x="314" y="389"/>
                </a:lnTo>
                <a:lnTo>
                  <a:pt x="288" y="389"/>
                </a:lnTo>
                <a:lnTo>
                  <a:pt x="264" y="391"/>
                </a:lnTo>
                <a:lnTo>
                  <a:pt x="241" y="393"/>
                </a:lnTo>
                <a:lnTo>
                  <a:pt x="217" y="396"/>
                </a:lnTo>
                <a:lnTo>
                  <a:pt x="191" y="398"/>
                </a:lnTo>
                <a:lnTo>
                  <a:pt x="167" y="398"/>
                </a:lnTo>
                <a:lnTo>
                  <a:pt x="144" y="400"/>
                </a:lnTo>
                <a:lnTo>
                  <a:pt x="118" y="403"/>
                </a:lnTo>
                <a:lnTo>
                  <a:pt x="94" y="403"/>
                </a:lnTo>
                <a:lnTo>
                  <a:pt x="89" y="393"/>
                </a:lnTo>
                <a:lnTo>
                  <a:pt x="85" y="386"/>
                </a:lnTo>
                <a:lnTo>
                  <a:pt x="87" y="381"/>
                </a:lnTo>
                <a:lnTo>
                  <a:pt x="87" y="367"/>
                </a:lnTo>
                <a:lnTo>
                  <a:pt x="85" y="344"/>
                </a:lnTo>
                <a:lnTo>
                  <a:pt x="80" y="329"/>
                </a:lnTo>
                <a:lnTo>
                  <a:pt x="78" y="327"/>
                </a:lnTo>
                <a:lnTo>
                  <a:pt x="78" y="322"/>
                </a:lnTo>
                <a:lnTo>
                  <a:pt x="80" y="318"/>
                </a:lnTo>
                <a:lnTo>
                  <a:pt x="78" y="313"/>
                </a:lnTo>
                <a:lnTo>
                  <a:pt x="73" y="310"/>
                </a:lnTo>
                <a:lnTo>
                  <a:pt x="73" y="306"/>
                </a:lnTo>
                <a:lnTo>
                  <a:pt x="73" y="299"/>
                </a:lnTo>
                <a:lnTo>
                  <a:pt x="73" y="294"/>
                </a:lnTo>
                <a:lnTo>
                  <a:pt x="68" y="294"/>
                </a:lnTo>
                <a:lnTo>
                  <a:pt x="68" y="292"/>
                </a:lnTo>
                <a:lnTo>
                  <a:pt x="68" y="287"/>
                </a:lnTo>
                <a:lnTo>
                  <a:pt x="66" y="284"/>
                </a:lnTo>
                <a:lnTo>
                  <a:pt x="61" y="284"/>
                </a:lnTo>
                <a:lnTo>
                  <a:pt x="59" y="277"/>
                </a:lnTo>
                <a:lnTo>
                  <a:pt x="59" y="261"/>
                </a:lnTo>
                <a:lnTo>
                  <a:pt x="56" y="249"/>
                </a:lnTo>
                <a:lnTo>
                  <a:pt x="52" y="244"/>
                </a:lnTo>
                <a:lnTo>
                  <a:pt x="49" y="237"/>
                </a:lnTo>
                <a:lnTo>
                  <a:pt x="49" y="232"/>
                </a:lnTo>
                <a:lnTo>
                  <a:pt x="44" y="223"/>
                </a:lnTo>
                <a:lnTo>
                  <a:pt x="35" y="211"/>
                </a:lnTo>
                <a:lnTo>
                  <a:pt x="28" y="194"/>
                </a:lnTo>
                <a:lnTo>
                  <a:pt x="26" y="176"/>
                </a:lnTo>
                <a:lnTo>
                  <a:pt x="18" y="164"/>
                </a:lnTo>
                <a:lnTo>
                  <a:pt x="16" y="164"/>
                </a:lnTo>
                <a:lnTo>
                  <a:pt x="14" y="154"/>
                </a:lnTo>
                <a:lnTo>
                  <a:pt x="9" y="149"/>
                </a:lnTo>
                <a:lnTo>
                  <a:pt x="9" y="145"/>
                </a:lnTo>
                <a:lnTo>
                  <a:pt x="2" y="138"/>
                </a:lnTo>
                <a:lnTo>
                  <a:pt x="0" y="133"/>
                </a:lnTo>
                <a:lnTo>
                  <a:pt x="2" y="128"/>
                </a:lnTo>
                <a:lnTo>
                  <a:pt x="7" y="119"/>
                </a:lnTo>
                <a:lnTo>
                  <a:pt x="9" y="105"/>
                </a:lnTo>
                <a:lnTo>
                  <a:pt x="11" y="95"/>
                </a:lnTo>
                <a:lnTo>
                  <a:pt x="14" y="88"/>
                </a:lnTo>
                <a:lnTo>
                  <a:pt x="14" y="86"/>
                </a:lnTo>
                <a:lnTo>
                  <a:pt x="14" y="81"/>
                </a:lnTo>
                <a:lnTo>
                  <a:pt x="11" y="76"/>
                </a:lnTo>
                <a:lnTo>
                  <a:pt x="4" y="71"/>
                </a:lnTo>
                <a:lnTo>
                  <a:pt x="4" y="71"/>
                </a:lnTo>
                <a:lnTo>
                  <a:pt x="4" y="67"/>
                </a:lnTo>
                <a:lnTo>
                  <a:pt x="7" y="62"/>
                </a:lnTo>
                <a:lnTo>
                  <a:pt x="7" y="60"/>
                </a:lnTo>
                <a:lnTo>
                  <a:pt x="4" y="55"/>
                </a:lnTo>
                <a:lnTo>
                  <a:pt x="2" y="48"/>
                </a:lnTo>
                <a:lnTo>
                  <a:pt x="0" y="38"/>
                </a:lnTo>
                <a:lnTo>
                  <a:pt x="14" y="38"/>
                </a:lnTo>
                <a:lnTo>
                  <a:pt x="42" y="36"/>
                </a:lnTo>
                <a:lnTo>
                  <a:pt x="73" y="36"/>
                </a:lnTo>
                <a:lnTo>
                  <a:pt x="104" y="33"/>
                </a:lnTo>
                <a:lnTo>
                  <a:pt x="132" y="31"/>
                </a:lnTo>
                <a:lnTo>
                  <a:pt x="163" y="29"/>
                </a:lnTo>
                <a:lnTo>
                  <a:pt x="194" y="29"/>
                </a:lnTo>
                <a:lnTo>
                  <a:pt x="222" y="26"/>
                </a:lnTo>
                <a:lnTo>
                  <a:pt x="253" y="24"/>
                </a:lnTo>
                <a:lnTo>
                  <a:pt x="283" y="22"/>
                </a:lnTo>
                <a:lnTo>
                  <a:pt x="312" y="19"/>
                </a:lnTo>
                <a:lnTo>
                  <a:pt x="343" y="17"/>
                </a:lnTo>
                <a:lnTo>
                  <a:pt x="371" y="12"/>
                </a:lnTo>
                <a:lnTo>
                  <a:pt x="402" y="10"/>
                </a:lnTo>
                <a:lnTo>
                  <a:pt x="432" y="7"/>
                </a:lnTo>
                <a:lnTo>
                  <a:pt x="461" y="5"/>
                </a:lnTo>
                <a:lnTo>
                  <a:pt x="492" y="0"/>
                </a:lnTo>
                <a:lnTo>
                  <a:pt x="494" y="10"/>
                </a:lnTo>
                <a:lnTo>
                  <a:pt x="496" y="15"/>
                </a:lnTo>
                <a:lnTo>
                  <a:pt x="499" y="19"/>
                </a:lnTo>
                <a:lnTo>
                  <a:pt x="506" y="22"/>
                </a:lnTo>
                <a:lnTo>
                  <a:pt x="508" y="29"/>
                </a:lnTo>
                <a:lnTo>
                  <a:pt x="506" y="38"/>
                </a:lnTo>
                <a:lnTo>
                  <a:pt x="506" y="50"/>
                </a:lnTo>
                <a:lnTo>
                  <a:pt x="508" y="67"/>
                </a:lnTo>
                <a:lnTo>
                  <a:pt x="513" y="78"/>
                </a:lnTo>
                <a:lnTo>
                  <a:pt x="518" y="90"/>
                </a:lnTo>
                <a:lnTo>
                  <a:pt x="529" y="97"/>
                </a:lnTo>
                <a:lnTo>
                  <a:pt x="546" y="102"/>
                </a:lnTo>
                <a:lnTo>
                  <a:pt x="555" y="109"/>
                </a:lnTo>
                <a:lnTo>
                  <a:pt x="560" y="119"/>
                </a:lnTo>
                <a:lnTo>
                  <a:pt x="560" y="121"/>
                </a:lnTo>
                <a:lnTo>
                  <a:pt x="567" y="128"/>
                </a:lnTo>
                <a:lnTo>
                  <a:pt x="577" y="135"/>
                </a:lnTo>
                <a:lnTo>
                  <a:pt x="584" y="142"/>
                </a:lnTo>
                <a:lnTo>
                  <a:pt x="586" y="149"/>
                </a:lnTo>
                <a:lnTo>
                  <a:pt x="593" y="154"/>
                </a:lnTo>
                <a:lnTo>
                  <a:pt x="605" y="161"/>
                </a:lnTo>
                <a:lnTo>
                  <a:pt x="612" y="168"/>
                </a:lnTo>
                <a:lnTo>
                  <a:pt x="615" y="173"/>
                </a:lnTo>
                <a:lnTo>
                  <a:pt x="615" y="183"/>
                </a:lnTo>
                <a:lnTo>
                  <a:pt x="615" y="194"/>
                </a:lnTo>
                <a:lnTo>
                  <a:pt x="610" y="204"/>
                </a:lnTo>
                <a:lnTo>
                  <a:pt x="605" y="211"/>
                </a:lnTo>
                <a:lnTo>
                  <a:pt x="603" y="218"/>
                </a:lnTo>
                <a:lnTo>
                  <a:pt x="600" y="230"/>
                </a:lnTo>
                <a:lnTo>
                  <a:pt x="593" y="239"/>
                </a:lnTo>
                <a:lnTo>
                  <a:pt x="581" y="249"/>
                </a:lnTo>
                <a:lnTo>
                  <a:pt x="565" y="256"/>
                </a:lnTo>
                <a:lnTo>
                  <a:pt x="548" y="261"/>
                </a:lnTo>
                <a:lnTo>
                  <a:pt x="539" y="270"/>
                </a:lnTo>
                <a:lnTo>
                  <a:pt x="536" y="282"/>
                </a:lnTo>
                <a:lnTo>
                  <a:pt x="539" y="292"/>
                </a:lnTo>
                <a:lnTo>
                  <a:pt x="546" y="296"/>
                </a:lnTo>
                <a:lnTo>
                  <a:pt x="551" y="306"/>
                </a:lnTo>
                <a:lnTo>
                  <a:pt x="553" y="313"/>
                </a:lnTo>
                <a:lnTo>
                  <a:pt x="548" y="327"/>
                </a:lnTo>
                <a:lnTo>
                  <a:pt x="541" y="348"/>
                </a:lnTo>
                <a:lnTo>
                  <a:pt x="532" y="363"/>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8" name="Freeform 14">
            <a:extLst>
              <a:ext uri="{FF2B5EF4-FFF2-40B4-BE49-F238E27FC236}">
                <a16:creationId xmlns:a16="http://schemas.microsoft.com/office/drawing/2014/main" id="{1AB38249-E102-8EBB-822B-2DC6FABA0B10}"/>
              </a:ext>
              <a:ext uri="{C183D7F6-B498-43B3-948B-1728B52AA6E4}">
                <adec:decorative xmlns:adec="http://schemas.microsoft.com/office/drawing/2017/decorative" val="1"/>
              </a:ext>
            </a:extLst>
          </p:cNvPr>
          <p:cNvSpPr>
            <a:spLocks/>
          </p:cNvSpPr>
          <p:nvPr/>
        </p:nvSpPr>
        <p:spPr bwMode="auto">
          <a:xfrm>
            <a:off x="3122613" y="1127125"/>
            <a:ext cx="946150" cy="1544638"/>
          </a:xfrm>
          <a:custGeom>
            <a:avLst/>
            <a:gdLst/>
            <a:ahLst/>
            <a:cxnLst>
              <a:cxn ang="0">
                <a:pos x="326" y="322"/>
              </a:cxn>
              <a:cxn ang="0">
                <a:pos x="331" y="336"/>
              </a:cxn>
              <a:cxn ang="0">
                <a:pos x="352" y="339"/>
              </a:cxn>
              <a:cxn ang="0">
                <a:pos x="343" y="358"/>
              </a:cxn>
              <a:cxn ang="0">
                <a:pos x="331" y="395"/>
              </a:cxn>
              <a:cxn ang="0">
                <a:pos x="326" y="417"/>
              </a:cxn>
              <a:cxn ang="0">
                <a:pos x="319" y="438"/>
              </a:cxn>
              <a:cxn ang="0">
                <a:pos x="312" y="464"/>
              </a:cxn>
              <a:cxn ang="0">
                <a:pos x="324" y="485"/>
              </a:cxn>
              <a:cxn ang="0">
                <a:pos x="338" y="481"/>
              </a:cxn>
              <a:cxn ang="0">
                <a:pos x="359" y="464"/>
              </a:cxn>
              <a:cxn ang="0">
                <a:pos x="374" y="478"/>
              </a:cxn>
              <a:cxn ang="0">
                <a:pos x="376" y="492"/>
              </a:cxn>
              <a:cxn ang="0">
                <a:pos x="383" y="533"/>
              </a:cxn>
              <a:cxn ang="0">
                <a:pos x="392" y="556"/>
              </a:cxn>
              <a:cxn ang="0">
                <a:pos x="390" y="578"/>
              </a:cxn>
              <a:cxn ang="0">
                <a:pos x="411" y="590"/>
              </a:cxn>
              <a:cxn ang="0">
                <a:pos x="418" y="616"/>
              </a:cxn>
              <a:cxn ang="0">
                <a:pos x="428" y="642"/>
              </a:cxn>
              <a:cxn ang="0">
                <a:pos x="437" y="642"/>
              </a:cxn>
              <a:cxn ang="0">
                <a:pos x="475" y="644"/>
              </a:cxn>
              <a:cxn ang="0">
                <a:pos x="487" y="635"/>
              </a:cxn>
              <a:cxn ang="0">
                <a:pos x="530" y="642"/>
              </a:cxn>
              <a:cxn ang="0">
                <a:pos x="560" y="644"/>
              </a:cxn>
              <a:cxn ang="0">
                <a:pos x="565" y="625"/>
              </a:cxn>
              <a:cxn ang="0">
                <a:pos x="577" y="625"/>
              </a:cxn>
              <a:cxn ang="0">
                <a:pos x="591" y="653"/>
              </a:cxn>
              <a:cxn ang="0">
                <a:pos x="589" y="715"/>
              </a:cxn>
              <a:cxn ang="0">
                <a:pos x="577" y="795"/>
              </a:cxn>
              <a:cxn ang="0">
                <a:pos x="567" y="874"/>
              </a:cxn>
              <a:cxn ang="0">
                <a:pos x="556" y="952"/>
              </a:cxn>
              <a:cxn ang="0">
                <a:pos x="501" y="966"/>
              </a:cxn>
              <a:cxn ang="0">
                <a:pos x="433" y="954"/>
              </a:cxn>
              <a:cxn ang="0">
                <a:pos x="362" y="945"/>
              </a:cxn>
              <a:cxn ang="0">
                <a:pos x="293" y="933"/>
              </a:cxn>
              <a:cxn ang="0">
                <a:pos x="172" y="912"/>
              </a:cxn>
              <a:cxn ang="0">
                <a:pos x="35" y="883"/>
              </a:cxn>
              <a:cxn ang="0">
                <a:pos x="16" y="793"/>
              </a:cxn>
              <a:cxn ang="0">
                <a:pos x="40" y="679"/>
              </a:cxn>
              <a:cxn ang="0">
                <a:pos x="59" y="623"/>
              </a:cxn>
              <a:cxn ang="0">
                <a:pos x="66" y="604"/>
              </a:cxn>
              <a:cxn ang="0">
                <a:pos x="45" y="580"/>
              </a:cxn>
              <a:cxn ang="0">
                <a:pos x="90" y="516"/>
              </a:cxn>
              <a:cxn ang="0">
                <a:pos x="142" y="431"/>
              </a:cxn>
              <a:cxn ang="0">
                <a:pos x="116" y="384"/>
              </a:cxn>
              <a:cxn ang="0">
                <a:pos x="118" y="358"/>
              </a:cxn>
              <a:cxn ang="0">
                <a:pos x="116" y="322"/>
              </a:cxn>
              <a:cxn ang="0">
                <a:pos x="130" y="260"/>
              </a:cxn>
              <a:cxn ang="0">
                <a:pos x="146" y="180"/>
              </a:cxn>
              <a:cxn ang="0">
                <a:pos x="163" y="102"/>
              </a:cxn>
              <a:cxn ang="0">
                <a:pos x="182" y="21"/>
              </a:cxn>
              <a:cxn ang="0">
                <a:pos x="267" y="19"/>
              </a:cxn>
              <a:cxn ang="0">
                <a:pos x="241" y="142"/>
              </a:cxn>
              <a:cxn ang="0">
                <a:pos x="258" y="185"/>
              </a:cxn>
              <a:cxn ang="0">
                <a:pos x="258" y="211"/>
              </a:cxn>
              <a:cxn ang="0">
                <a:pos x="253" y="218"/>
              </a:cxn>
              <a:cxn ang="0">
                <a:pos x="279" y="246"/>
              </a:cxn>
              <a:cxn ang="0">
                <a:pos x="307" y="296"/>
              </a:cxn>
              <a:cxn ang="0">
                <a:pos x="317" y="322"/>
              </a:cxn>
            </a:cxnLst>
            <a:rect l="0" t="0" r="r" b="b"/>
            <a:pathLst>
              <a:path w="596" h="973">
                <a:moveTo>
                  <a:pt x="317" y="322"/>
                </a:moveTo>
                <a:lnTo>
                  <a:pt x="319" y="322"/>
                </a:lnTo>
                <a:lnTo>
                  <a:pt x="324" y="322"/>
                </a:lnTo>
                <a:lnTo>
                  <a:pt x="326" y="322"/>
                </a:lnTo>
                <a:lnTo>
                  <a:pt x="329" y="327"/>
                </a:lnTo>
                <a:lnTo>
                  <a:pt x="326" y="331"/>
                </a:lnTo>
                <a:lnTo>
                  <a:pt x="329" y="334"/>
                </a:lnTo>
                <a:lnTo>
                  <a:pt x="331" y="336"/>
                </a:lnTo>
                <a:lnTo>
                  <a:pt x="336" y="336"/>
                </a:lnTo>
                <a:lnTo>
                  <a:pt x="348" y="336"/>
                </a:lnTo>
                <a:lnTo>
                  <a:pt x="350" y="336"/>
                </a:lnTo>
                <a:lnTo>
                  <a:pt x="352" y="339"/>
                </a:lnTo>
                <a:lnTo>
                  <a:pt x="352" y="341"/>
                </a:lnTo>
                <a:lnTo>
                  <a:pt x="350" y="346"/>
                </a:lnTo>
                <a:lnTo>
                  <a:pt x="348" y="353"/>
                </a:lnTo>
                <a:lnTo>
                  <a:pt x="343" y="358"/>
                </a:lnTo>
                <a:lnTo>
                  <a:pt x="343" y="365"/>
                </a:lnTo>
                <a:lnTo>
                  <a:pt x="338" y="376"/>
                </a:lnTo>
                <a:lnTo>
                  <a:pt x="333" y="386"/>
                </a:lnTo>
                <a:lnTo>
                  <a:pt x="331" y="395"/>
                </a:lnTo>
                <a:lnTo>
                  <a:pt x="326" y="398"/>
                </a:lnTo>
                <a:lnTo>
                  <a:pt x="329" y="405"/>
                </a:lnTo>
                <a:lnTo>
                  <a:pt x="324" y="414"/>
                </a:lnTo>
                <a:lnTo>
                  <a:pt x="326" y="417"/>
                </a:lnTo>
                <a:lnTo>
                  <a:pt x="329" y="421"/>
                </a:lnTo>
                <a:lnTo>
                  <a:pt x="329" y="433"/>
                </a:lnTo>
                <a:lnTo>
                  <a:pt x="329" y="436"/>
                </a:lnTo>
                <a:lnTo>
                  <a:pt x="319" y="438"/>
                </a:lnTo>
                <a:lnTo>
                  <a:pt x="317" y="440"/>
                </a:lnTo>
                <a:lnTo>
                  <a:pt x="314" y="445"/>
                </a:lnTo>
                <a:lnTo>
                  <a:pt x="314" y="459"/>
                </a:lnTo>
                <a:lnTo>
                  <a:pt x="312" y="464"/>
                </a:lnTo>
                <a:lnTo>
                  <a:pt x="310" y="469"/>
                </a:lnTo>
                <a:lnTo>
                  <a:pt x="310" y="471"/>
                </a:lnTo>
                <a:lnTo>
                  <a:pt x="317" y="476"/>
                </a:lnTo>
                <a:lnTo>
                  <a:pt x="324" y="485"/>
                </a:lnTo>
                <a:lnTo>
                  <a:pt x="326" y="485"/>
                </a:lnTo>
                <a:lnTo>
                  <a:pt x="329" y="485"/>
                </a:lnTo>
                <a:lnTo>
                  <a:pt x="333" y="485"/>
                </a:lnTo>
                <a:lnTo>
                  <a:pt x="338" y="481"/>
                </a:lnTo>
                <a:lnTo>
                  <a:pt x="345" y="478"/>
                </a:lnTo>
                <a:lnTo>
                  <a:pt x="357" y="469"/>
                </a:lnTo>
                <a:lnTo>
                  <a:pt x="359" y="466"/>
                </a:lnTo>
                <a:lnTo>
                  <a:pt x="359" y="464"/>
                </a:lnTo>
                <a:lnTo>
                  <a:pt x="362" y="466"/>
                </a:lnTo>
                <a:lnTo>
                  <a:pt x="364" y="466"/>
                </a:lnTo>
                <a:lnTo>
                  <a:pt x="369" y="474"/>
                </a:lnTo>
                <a:lnTo>
                  <a:pt x="374" y="478"/>
                </a:lnTo>
                <a:lnTo>
                  <a:pt x="374" y="481"/>
                </a:lnTo>
                <a:lnTo>
                  <a:pt x="374" y="481"/>
                </a:lnTo>
                <a:lnTo>
                  <a:pt x="374" y="488"/>
                </a:lnTo>
                <a:lnTo>
                  <a:pt x="376" y="492"/>
                </a:lnTo>
                <a:lnTo>
                  <a:pt x="374" y="500"/>
                </a:lnTo>
                <a:lnTo>
                  <a:pt x="376" y="509"/>
                </a:lnTo>
                <a:lnTo>
                  <a:pt x="376" y="519"/>
                </a:lnTo>
                <a:lnTo>
                  <a:pt x="383" y="533"/>
                </a:lnTo>
                <a:lnTo>
                  <a:pt x="385" y="542"/>
                </a:lnTo>
                <a:lnTo>
                  <a:pt x="390" y="547"/>
                </a:lnTo>
                <a:lnTo>
                  <a:pt x="392" y="552"/>
                </a:lnTo>
                <a:lnTo>
                  <a:pt x="392" y="556"/>
                </a:lnTo>
                <a:lnTo>
                  <a:pt x="392" y="561"/>
                </a:lnTo>
                <a:lnTo>
                  <a:pt x="388" y="568"/>
                </a:lnTo>
                <a:lnTo>
                  <a:pt x="390" y="573"/>
                </a:lnTo>
                <a:lnTo>
                  <a:pt x="390" y="578"/>
                </a:lnTo>
                <a:lnTo>
                  <a:pt x="397" y="587"/>
                </a:lnTo>
                <a:lnTo>
                  <a:pt x="400" y="587"/>
                </a:lnTo>
                <a:lnTo>
                  <a:pt x="407" y="587"/>
                </a:lnTo>
                <a:lnTo>
                  <a:pt x="411" y="590"/>
                </a:lnTo>
                <a:lnTo>
                  <a:pt x="414" y="594"/>
                </a:lnTo>
                <a:lnTo>
                  <a:pt x="418" y="601"/>
                </a:lnTo>
                <a:lnTo>
                  <a:pt x="418" y="608"/>
                </a:lnTo>
                <a:lnTo>
                  <a:pt x="418" y="616"/>
                </a:lnTo>
                <a:lnTo>
                  <a:pt x="421" y="625"/>
                </a:lnTo>
                <a:lnTo>
                  <a:pt x="421" y="632"/>
                </a:lnTo>
                <a:lnTo>
                  <a:pt x="423" y="637"/>
                </a:lnTo>
                <a:lnTo>
                  <a:pt x="428" y="642"/>
                </a:lnTo>
                <a:lnTo>
                  <a:pt x="433" y="646"/>
                </a:lnTo>
                <a:lnTo>
                  <a:pt x="435" y="646"/>
                </a:lnTo>
                <a:lnTo>
                  <a:pt x="437" y="644"/>
                </a:lnTo>
                <a:lnTo>
                  <a:pt x="437" y="642"/>
                </a:lnTo>
                <a:lnTo>
                  <a:pt x="440" y="637"/>
                </a:lnTo>
                <a:lnTo>
                  <a:pt x="447" y="635"/>
                </a:lnTo>
                <a:lnTo>
                  <a:pt x="454" y="635"/>
                </a:lnTo>
                <a:lnTo>
                  <a:pt x="475" y="644"/>
                </a:lnTo>
                <a:lnTo>
                  <a:pt x="478" y="644"/>
                </a:lnTo>
                <a:lnTo>
                  <a:pt x="478" y="642"/>
                </a:lnTo>
                <a:lnTo>
                  <a:pt x="482" y="635"/>
                </a:lnTo>
                <a:lnTo>
                  <a:pt x="487" y="635"/>
                </a:lnTo>
                <a:lnTo>
                  <a:pt x="492" y="635"/>
                </a:lnTo>
                <a:lnTo>
                  <a:pt x="506" y="637"/>
                </a:lnTo>
                <a:lnTo>
                  <a:pt x="523" y="639"/>
                </a:lnTo>
                <a:lnTo>
                  <a:pt x="530" y="642"/>
                </a:lnTo>
                <a:lnTo>
                  <a:pt x="544" y="642"/>
                </a:lnTo>
                <a:lnTo>
                  <a:pt x="556" y="644"/>
                </a:lnTo>
                <a:lnTo>
                  <a:pt x="558" y="644"/>
                </a:lnTo>
                <a:lnTo>
                  <a:pt x="560" y="644"/>
                </a:lnTo>
                <a:lnTo>
                  <a:pt x="558" y="639"/>
                </a:lnTo>
                <a:lnTo>
                  <a:pt x="558" y="635"/>
                </a:lnTo>
                <a:lnTo>
                  <a:pt x="563" y="630"/>
                </a:lnTo>
                <a:lnTo>
                  <a:pt x="565" y="625"/>
                </a:lnTo>
                <a:lnTo>
                  <a:pt x="567" y="623"/>
                </a:lnTo>
                <a:lnTo>
                  <a:pt x="572" y="620"/>
                </a:lnTo>
                <a:lnTo>
                  <a:pt x="575" y="623"/>
                </a:lnTo>
                <a:lnTo>
                  <a:pt x="577" y="625"/>
                </a:lnTo>
                <a:lnTo>
                  <a:pt x="579" y="630"/>
                </a:lnTo>
                <a:lnTo>
                  <a:pt x="584" y="644"/>
                </a:lnTo>
                <a:lnTo>
                  <a:pt x="586" y="649"/>
                </a:lnTo>
                <a:lnTo>
                  <a:pt x="591" y="653"/>
                </a:lnTo>
                <a:lnTo>
                  <a:pt x="596" y="656"/>
                </a:lnTo>
                <a:lnTo>
                  <a:pt x="594" y="677"/>
                </a:lnTo>
                <a:lnTo>
                  <a:pt x="591" y="696"/>
                </a:lnTo>
                <a:lnTo>
                  <a:pt x="589" y="715"/>
                </a:lnTo>
                <a:lnTo>
                  <a:pt x="586" y="736"/>
                </a:lnTo>
                <a:lnTo>
                  <a:pt x="582" y="755"/>
                </a:lnTo>
                <a:lnTo>
                  <a:pt x="579" y="774"/>
                </a:lnTo>
                <a:lnTo>
                  <a:pt x="577" y="795"/>
                </a:lnTo>
                <a:lnTo>
                  <a:pt x="575" y="814"/>
                </a:lnTo>
                <a:lnTo>
                  <a:pt x="572" y="833"/>
                </a:lnTo>
                <a:lnTo>
                  <a:pt x="570" y="855"/>
                </a:lnTo>
                <a:lnTo>
                  <a:pt x="567" y="874"/>
                </a:lnTo>
                <a:lnTo>
                  <a:pt x="565" y="893"/>
                </a:lnTo>
                <a:lnTo>
                  <a:pt x="563" y="914"/>
                </a:lnTo>
                <a:lnTo>
                  <a:pt x="558" y="933"/>
                </a:lnTo>
                <a:lnTo>
                  <a:pt x="556" y="952"/>
                </a:lnTo>
                <a:lnTo>
                  <a:pt x="553" y="973"/>
                </a:lnTo>
                <a:lnTo>
                  <a:pt x="537" y="971"/>
                </a:lnTo>
                <a:lnTo>
                  <a:pt x="518" y="968"/>
                </a:lnTo>
                <a:lnTo>
                  <a:pt x="501" y="966"/>
                </a:lnTo>
                <a:lnTo>
                  <a:pt x="485" y="964"/>
                </a:lnTo>
                <a:lnTo>
                  <a:pt x="466" y="959"/>
                </a:lnTo>
                <a:lnTo>
                  <a:pt x="449" y="956"/>
                </a:lnTo>
                <a:lnTo>
                  <a:pt x="433" y="954"/>
                </a:lnTo>
                <a:lnTo>
                  <a:pt x="414" y="952"/>
                </a:lnTo>
                <a:lnTo>
                  <a:pt x="397" y="949"/>
                </a:lnTo>
                <a:lnTo>
                  <a:pt x="378" y="947"/>
                </a:lnTo>
                <a:lnTo>
                  <a:pt x="362" y="945"/>
                </a:lnTo>
                <a:lnTo>
                  <a:pt x="345" y="940"/>
                </a:lnTo>
                <a:lnTo>
                  <a:pt x="326" y="938"/>
                </a:lnTo>
                <a:lnTo>
                  <a:pt x="310" y="935"/>
                </a:lnTo>
                <a:lnTo>
                  <a:pt x="293" y="933"/>
                </a:lnTo>
                <a:lnTo>
                  <a:pt x="274" y="928"/>
                </a:lnTo>
                <a:lnTo>
                  <a:pt x="241" y="923"/>
                </a:lnTo>
                <a:lnTo>
                  <a:pt x="206" y="916"/>
                </a:lnTo>
                <a:lnTo>
                  <a:pt x="172" y="912"/>
                </a:lnTo>
                <a:lnTo>
                  <a:pt x="137" y="904"/>
                </a:lnTo>
                <a:lnTo>
                  <a:pt x="104" y="897"/>
                </a:lnTo>
                <a:lnTo>
                  <a:pt x="68" y="890"/>
                </a:lnTo>
                <a:lnTo>
                  <a:pt x="35" y="883"/>
                </a:lnTo>
                <a:lnTo>
                  <a:pt x="0" y="876"/>
                </a:lnTo>
                <a:lnTo>
                  <a:pt x="7" y="848"/>
                </a:lnTo>
                <a:lnTo>
                  <a:pt x="12" y="819"/>
                </a:lnTo>
                <a:lnTo>
                  <a:pt x="16" y="793"/>
                </a:lnTo>
                <a:lnTo>
                  <a:pt x="23" y="765"/>
                </a:lnTo>
                <a:lnTo>
                  <a:pt x="28" y="736"/>
                </a:lnTo>
                <a:lnTo>
                  <a:pt x="35" y="708"/>
                </a:lnTo>
                <a:lnTo>
                  <a:pt x="40" y="679"/>
                </a:lnTo>
                <a:lnTo>
                  <a:pt x="47" y="649"/>
                </a:lnTo>
                <a:lnTo>
                  <a:pt x="47" y="649"/>
                </a:lnTo>
                <a:lnTo>
                  <a:pt x="57" y="632"/>
                </a:lnTo>
                <a:lnTo>
                  <a:pt x="59" y="623"/>
                </a:lnTo>
                <a:lnTo>
                  <a:pt x="59" y="618"/>
                </a:lnTo>
                <a:lnTo>
                  <a:pt x="61" y="611"/>
                </a:lnTo>
                <a:lnTo>
                  <a:pt x="66" y="608"/>
                </a:lnTo>
                <a:lnTo>
                  <a:pt x="66" y="604"/>
                </a:lnTo>
                <a:lnTo>
                  <a:pt x="64" y="597"/>
                </a:lnTo>
                <a:lnTo>
                  <a:pt x="59" y="592"/>
                </a:lnTo>
                <a:lnTo>
                  <a:pt x="50" y="587"/>
                </a:lnTo>
                <a:lnTo>
                  <a:pt x="45" y="580"/>
                </a:lnTo>
                <a:lnTo>
                  <a:pt x="47" y="568"/>
                </a:lnTo>
                <a:lnTo>
                  <a:pt x="59" y="552"/>
                </a:lnTo>
                <a:lnTo>
                  <a:pt x="78" y="530"/>
                </a:lnTo>
                <a:lnTo>
                  <a:pt x="90" y="516"/>
                </a:lnTo>
                <a:lnTo>
                  <a:pt x="94" y="507"/>
                </a:lnTo>
                <a:lnTo>
                  <a:pt x="106" y="485"/>
                </a:lnTo>
                <a:lnTo>
                  <a:pt x="132" y="452"/>
                </a:lnTo>
                <a:lnTo>
                  <a:pt x="142" y="431"/>
                </a:lnTo>
                <a:lnTo>
                  <a:pt x="139" y="419"/>
                </a:lnTo>
                <a:lnTo>
                  <a:pt x="135" y="407"/>
                </a:lnTo>
                <a:lnTo>
                  <a:pt x="123" y="395"/>
                </a:lnTo>
                <a:lnTo>
                  <a:pt x="116" y="384"/>
                </a:lnTo>
                <a:lnTo>
                  <a:pt x="116" y="376"/>
                </a:lnTo>
                <a:lnTo>
                  <a:pt x="113" y="369"/>
                </a:lnTo>
                <a:lnTo>
                  <a:pt x="113" y="360"/>
                </a:lnTo>
                <a:lnTo>
                  <a:pt x="118" y="358"/>
                </a:lnTo>
                <a:lnTo>
                  <a:pt x="118" y="348"/>
                </a:lnTo>
                <a:lnTo>
                  <a:pt x="116" y="334"/>
                </a:lnTo>
                <a:lnTo>
                  <a:pt x="113" y="324"/>
                </a:lnTo>
                <a:lnTo>
                  <a:pt x="116" y="322"/>
                </a:lnTo>
                <a:lnTo>
                  <a:pt x="116" y="322"/>
                </a:lnTo>
                <a:lnTo>
                  <a:pt x="120" y="301"/>
                </a:lnTo>
                <a:lnTo>
                  <a:pt x="125" y="282"/>
                </a:lnTo>
                <a:lnTo>
                  <a:pt x="130" y="260"/>
                </a:lnTo>
                <a:lnTo>
                  <a:pt x="132" y="242"/>
                </a:lnTo>
                <a:lnTo>
                  <a:pt x="137" y="220"/>
                </a:lnTo>
                <a:lnTo>
                  <a:pt x="142" y="201"/>
                </a:lnTo>
                <a:lnTo>
                  <a:pt x="146" y="180"/>
                </a:lnTo>
                <a:lnTo>
                  <a:pt x="151" y="161"/>
                </a:lnTo>
                <a:lnTo>
                  <a:pt x="156" y="140"/>
                </a:lnTo>
                <a:lnTo>
                  <a:pt x="158" y="121"/>
                </a:lnTo>
                <a:lnTo>
                  <a:pt x="163" y="102"/>
                </a:lnTo>
                <a:lnTo>
                  <a:pt x="168" y="81"/>
                </a:lnTo>
                <a:lnTo>
                  <a:pt x="172" y="62"/>
                </a:lnTo>
                <a:lnTo>
                  <a:pt x="177" y="40"/>
                </a:lnTo>
                <a:lnTo>
                  <a:pt x="182" y="21"/>
                </a:lnTo>
                <a:lnTo>
                  <a:pt x="187" y="0"/>
                </a:lnTo>
                <a:lnTo>
                  <a:pt x="213" y="7"/>
                </a:lnTo>
                <a:lnTo>
                  <a:pt x="246" y="14"/>
                </a:lnTo>
                <a:lnTo>
                  <a:pt x="267" y="19"/>
                </a:lnTo>
                <a:lnTo>
                  <a:pt x="260" y="50"/>
                </a:lnTo>
                <a:lnTo>
                  <a:pt x="253" y="81"/>
                </a:lnTo>
                <a:lnTo>
                  <a:pt x="246" y="111"/>
                </a:lnTo>
                <a:lnTo>
                  <a:pt x="241" y="142"/>
                </a:lnTo>
                <a:lnTo>
                  <a:pt x="246" y="156"/>
                </a:lnTo>
                <a:lnTo>
                  <a:pt x="251" y="166"/>
                </a:lnTo>
                <a:lnTo>
                  <a:pt x="253" y="175"/>
                </a:lnTo>
                <a:lnTo>
                  <a:pt x="258" y="185"/>
                </a:lnTo>
                <a:lnTo>
                  <a:pt x="260" y="187"/>
                </a:lnTo>
                <a:lnTo>
                  <a:pt x="260" y="197"/>
                </a:lnTo>
                <a:lnTo>
                  <a:pt x="258" y="204"/>
                </a:lnTo>
                <a:lnTo>
                  <a:pt x="258" y="211"/>
                </a:lnTo>
                <a:lnTo>
                  <a:pt x="258" y="215"/>
                </a:lnTo>
                <a:lnTo>
                  <a:pt x="255" y="215"/>
                </a:lnTo>
                <a:lnTo>
                  <a:pt x="253" y="215"/>
                </a:lnTo>
                <a:lnTo>
                  <a:pt x="253" y="218"/>
                </a:lnTo>
                <a:lnTo>
                  <a:pt x="255" y="218"/>
                </a:lnTo>
                <a:lnTo>
                  <a:pt x="262" y="227"/>
                </a:lnTo>
                <a:lnTo>
                  <a:pt x="269" y="237"/>
                </a:lnTo>
                <a:lnTo>
                  <a:pt x="279" y="246"/>
                </a:lnTo>
                <a:lnTo>
                  <a:pt x="284" y="251"/>
                </a:lnTo>
                <a:lnTo>
                  <a:pt x="293" y="272"/>
                </a:lnTo>
                <a:lnTo>
                  <a:pt x="300" y="287"/>
                </a:lnTo>
                <a:lnTo>
                  <a:pt x="307" y="296"/>
                </a:lnTo>
                <a:lnTo>
                  <a:pt x="310" y="305"/>
                </a:lnTo>
                <a:lnTo>
                  <a:pt x="317" y="317"/>
                </a:lnTo>
                <a:lnTo>
                  <a:pt x="317" y="322"/>
                </a:lnTo>
                <a:lnTo>
                  <a:pt x="317" y="322"/>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9" name="Freeform 15">
            <a:extLst>
              <a:ext uri="{FF2B5EF4-FFF2-40B4-BE49-F238E27FC236}">
                <a16:creationId xmlns:a16="http://schemas.microsoft.com/office/drawing/2014/main" id="{4033DB98-DADA-AB9D-7BAB-58748445B008}"/>
              </a:ext>
              <a:ext uri="{C183D7F6-B498-43B3-948B-1728B52AA6E4}">
                <adec:decorative xmlns:adec="http://schemas.microsoft.com/office/drawing/2017/decorative" val="1"/>
              </a:ext>
            </a:extLst>
          </p:cNvPr>
          <p:cNvSpPr>
            <a:spLocks/>
          </p:cNvSpPr>
          <p:nvPr/>
        </p:nvSpPr>
        <p:spPr bwMode="auto">
          <a:xfrm>
            <a:off x="6962776" y="2547939"/>
            <a:ext cx="650875" cy="1131887"/>
          </a:xfrm>
          <a:custGeom>
            <a:avLst/>
            <a:gdLst/>
            <a:ahLst/>
            <a:cxnLst>
              <a:cxn ang="0">
                <a:pos x="393" y="426"/>
              </a:cxn>
              <a:cxn ang="0">
                <a:pos x="393" y="409"/>
              </a:cxn>
              <a:cxn ang="0">
                <a:pos x="398" y="391"/>
              </a:cxn>
              <a:cxn ang="0">
                <a:pos x="386" y="315"/>
              </a:cxn>
              <a:cxn ang="0">
                <a:pos x="372" y="201"/>
              </a:cxn>
              <a:cxn ang="0">
                <a:pos x="355" y="92"/>
              </a:cxn>
              <a:cxn ang="0">
                <a:pos x="339" y="59"/>
              </a:cxn>
              <a:cxn ang="0">
                <a:pos x="324" y="43"/>
              </a:cxn>
              <a:cxn ang="0">
                <a:pos x="313" y="0"/>
              </a:cxn>
              <a:cxn ang="0">
                <a:pos x="218" y="12"/>
              </a:cxn>
              <a:cxn ang="0">
                <a:pos x="93" y="28"/>
              </a:cxn>
              <a:cxn ang="0">
                <a:pos x="67" y="47"/>
              </a:cxn>
              <a:cxn ang="0">
                <a:pos x="83" y="66"/>
              </a:cxn>
              <a:cxn ang="0">
                <a:pos x="105" y="85"/>
              </a:cxn>
              <a:cxn ang="0">
                <a:pos x="100" y="116"/>
              </a:cxn>
              <a:cxn ang="0">
                <a:pos x="90" y="142"/>
              </a:cxn>
              <a:cxn ang="0">
                <a:pos x="55" y="168"/>
              </a:cxn>
              <a:cxn ang="0">
                <a:pos x="26" y="194"/>
              </a:cxn>
              <a:cxn ang="0">
                <a:pos x="41" y="218"/>
              </a:cxn>
              <a:cxn ang="0">
                <a:pos x="31" y="260"/>
              </a:cxn>
              <a:cxn ang="0">
                <a:pos x="8" y="291"/>
              </a:cxn>
              <a:cxn ang="0">
                <a:pos x="3" y="310"/>
              </a:cxn>
              <a:cxn ang="0">
                <a:pos x="8" y="367"/>
              </a:cxn>
              <a:cxn ang="0">
                <a:pos x="36" y="407"/>
              </a:cxn>
              <a:cxn ang="0">
                <a:pos x="97" y="478"/>
              </a:cxn>
              <a:cxn ang="0">
                <a:pos x="128" y="483"/>
              </a:cxn>
              <a:cxn ang="0">
                <a:pos x="152" y="490"/>
              </a:cxn>
              <a:cxn ang="0">
                <a:pos x="152" y="499"/>
              </a:cxn>
              <a:cxn ang="0">
                <a:pos x="138" y="568"/>
              </a:cxn>
              <a:cxn ang="0">
                <a:pos x="171" y="597"/>
              </a:cxn>
              <a:cxn ang="0">
                <a:pos x="218" y="625"/>
              </a:cxn>
              <a:cxn ang="0">
                <a:pos x="235" y="653"/>
              </a:cxn>
              <a:cxn ang="0">
                <a:pos x="237" y="679"/>
              </a:cxn>
              <a:cxn ang="0">
                <a:pos x="256" y="710"/>
              </a:cxn>
              <a:cxn ang="0">
                <a:pos x="263" y="710"/>
              </a:cxn>
              <a:cxn ang="0">
                <a:pos x="261" y="705"/>
              </a:cxn>
              <a:cxn ang="0">
                <a:pos x="268" y="705"/>
              </a:cxn>
              <a:cxn ang="0">
                <a:pos x="277" y="698"/>
              </a:cxn>
              <a:cxn ang="0">
                <a:pos x="329" y="691"/>
              </a:cxn>
              <a:cxn ang="0">
                <a:pos x="343" y="679"/>
              </a:cxn>
              <a:cxn ang="0">
                <a:pos x="336" y="658"/>
              </a:cxn>
              <a:cxn ang="0">
                <a:pos x="372" y="630"/>
              </a:cxn>
              <a:cxn ang="0">
                <a:pos x="372" y="599"/>
              </a:cxn>
              <a:cxn ang="0">
                <a:pos x="369" y="585"/>
              </a:cxn>
              <a:cxn ang="0">
                <a:pos x="372" y="568"/>
              </a:cxn>
              <a:cxn ang="0">
                <a:pos x="374" y="559"/>
              </a:cxn>
              <a:cxn ang="0">
                <a:pos x="377" y="552"/>
              </a:cxn>
              <a:cxn ang="0">
                <a:pos x="374" y="537"/>
              </a:cxn>
              <a:cxn ang="0">
                <a:pos x="384" y="530"/>
              </a:cxn>
              <a:cxn ang="0">
                <a:pos x="393" y="507"/>
              </a:cxn>
              <a:cxn ang="0">
                <a:pos x="405" y="478"/>
              </a:cxn>
              <a:cxn ang="0">
                <a:pos x="405" y="447"/>
              </a:cxn>
            </a:cxnLst>
            <a:rect l="0" t="0" r="r" b="b"/>
            <a:pathLst>
              <a:path w="410" h="713">
                <a:moveTo>
                  <a:pt x="405" y="447"/>
                </a:moveTo>
                <a:lnTo>
                  <a:pt x="400" y="436"/>
                </a:lnTo>
                <a:lnTo>
                  <a:pt x="393" y="426"/>
                </a:lnTo>
                <a:lnTo>
                  <a:pt x="391" y="417"/>
                </a:lnTo>
                <a:lnTo>
                  <a:pt x="393" y="414"/>
                </a:lnTo>
                <a:lnTo>
                  <a:pt x="393" y="409"/>
                </a:lnTo>
                <a:lnTo>
                  <a:pt x="391" y="402"/>
                </a:lnTo>
                <a:lnTo>
                  <a:pt x="393" y="395"/>
                </a:lnTo>
                <a:lnTo>
                  <a:pt x="398" y="391"/>
                </a:lnTo>
                <a:lnTo>
                  <a:pt x="398" y="388"/>
                </a:lnTo>
                <a:lnTo>
                  <a:pt x="393" y="353"/>
                </a:lnTo>
                <a:lnTo>
                  <a:pt x="386" y="315"/>
                </a:lnTo>
                <a:lnTo>
                  <a:pt x="381" y="277"/>
                </a:lnTo>
                <a:lnTo>
                  <a:pt x="377" y="239"/>
                </a:lnTo>
                <a:lnTo>
                  <a:pt x="372" y="201"/>
                </a:lnTo>
                <a:lnTo>
                  <a:pt x="365" y="163"/>
                </a:lnTo>
                <a:lnTo>
                  <a:pt x="360" y="125"/>
                </a:lnTo>
                <a:lnTo>
                  <a:pt x="355" y="92"/>
                </a:lnTo>
                <a:lnTo>
                  <a:pt x="350" y="88"/>
                </a:lnTo>
                <a:lnTo>
                  <a:pt x="346" y="78"/>
                </a:lnTo>
                <a:lnTo>
                  <a:pt x="339" y="59"/>
                </a:lnTo>
                <a:lnTo>
                  <a:pt x="332" y="50"/>
                </a:lnTo>
                <a:lnTo>
                  <a:pt x="329" y="47"/>
                </a:lnTo>
                <a:lnTo>
                  <a:pt x="324" y="43"/>
                </a:lnTo>
                <a:lnTo>
                  <a:pt x="320" y="35"/>
                </a:lnTo>
                <a:lnTo>
                  <a:pt x="317" y="19"/>
                </a:lnTo>
                <a:lnTo>
                  <a:pt x="313" y="0"/>
                </a:lnTo>
                <a:lnTo>
                  <a:pt x="301" y="2"/>
                </a:lnTo>
                <a:lnTo>
                  <a:pt x="261" y="7"/>
                </a:lnTo>
                <a:lnTo>
                  <a:pt x="218" y="12"/>
                </a:lnTo>
                <a:lnTo>
                  <a:pt x="175" y="19"/>
                </a:lnTo>
                <a:lnTo>
                  <a:pt x="135" y="24"/>
                </a:lnTo>
                <a:lnTo>
                  <a:pt x="93" y="28"/>
                </a:lnTo>
                <a:lnTo>
                  <a:pt x="50" y="33"/>
                </a:lnTo>
                <a:lnTo>
                  <a:pt x="57" y="40"/>
                </a:lnTo>
                <a:lnTo>
                  <a:pt x="67" y="47"/>
                </a:lnTo>
                <a:lnTo>
                  <a:pt x="74" y="54"/>
                </a:lnTo>
                <a:lnTo>
                  <a:pt x="76" y="61"/>
                </a:lnTo>
                <a:lnTo>
                  <a:pt x="83" y="66"/>
                </a:lnTo>
                <a:lnTo>
                  <a:pt x="95" y="73"/>
                </a:lnTo>
                <a:lnTo>
                  <a:pt x="102" y="80"/>
                </a:lnTo>
                <a:lnTo>
                  <a:pt x="105" y="85"/>
                </a:lnTo>
                <a:lnTo>
                  <a:pt x="105" y="95"/>
                </a:lnTo>
                <a:lnTo>
                  <a:pt x="105" y="106"/>
                </a:lnTo>
                <a:lnTo>
                  <a:pt x="100" y="116"/>
                </a:lnTo>
                <a:lnTo>
                  <a:pt x="95" y="123"/>
                </a:lnTo>
                <a:lnTo>
                  <a:pt x="93" y="130"/>
                </a:lnTo>
                <a:lnTo>
                  <a:pt x="90" y="142"/>
                </a:lnTo>
                <a:lnTo>
                  <a:pt x="83" y="151"/>
                </a:lnTo>
                <a:lnTo>
                  <a:pt x="71" y="161"/>
                </a:lnTo>
                <a:lnTo>
                  <a:pt x="55" y="168"/>
                </a:lnTo>
                <a:lnTo>
                  <a:pt x="38" y="173"/>
                </a:lnTo>
                <a:lnTo>
                  <a:pt x="29" y="182"/>
                </a:lnTo>
                <a:lnTo>
                  <a:pt x="26" y="194"/>
                </a:lnTo>
                <a:lnTo>
                  <a:pt x="29" y="204"/>
                </a:lnTo>
                <a:lnTo>
                  <a:pt x="36" y="208"/>
                </a:lnTo>
                <a:lnTo>
                  <a:pt x="41" y="218"/>
                </a:lnTo>
                <a:lnTo>
                  <a:pt x="43" y="225"/>
                </a:lnTo>
                <a:lnTo>
                  <a:pt x="38" y="239"/>
                </a:lnTo>
                <a:lnTo>
                  <a:pt x="31" y="260"/>
                </a:lnTo>
                <a:lnTo>
                  <a:pt x="22" y="275"/>
                </a:lnTo>
                <a:lnTo>
                  <a:pt x="10" y="282"/>
                </a:lnTo>
                <a:lnTo>
                  <a:pt x="8" y="291"/>
                </a:lnTo>
                <a:lnTo>
                  <a:pt x="10" y="303"/>
                </a:lnTo>
                <a:lnTo>
                  <a:pt x="8" y="308"/>
                </a:lnTo>
                <a:lnTo>
                  <a:pt x="3" y="310"/>
                </a:lnTo>
                <a:lnTo>
                  <a:pt x="0" y="331"/>
                </a:lnTo>
                <a:lnTo>
                  <a:pt x="0" y="348"/>
                </a:lnTo>
                <a:lnTo>
                  <a:pt x="8" y="367"/>
                </a:lnTo>
                <a:lnTo>
                  <a:pt x="12" y="381"/>
                </a:lnTo>
                <a:lnTo>
                  <a:pt x="17" y="391"/>
                </a:lnTo>
                <a:lnTo>
                  <a:pt x="36" y="407"/>
                </a:lnTo>
                <a:lnTo>
                  <a:pt x="67" y="431"/>
                </a:lnTo>
                <a:lnTo>
                  <a:pt x="88" y="454"/>
                </a:lnTo>
                <a:lnTo>
                  <a:pt x="97" y="478"/>
                </a:lnTo>
                <a:lnTo>
                  <a:pt x="107" y="488"/>
                </a:lnTo>
                <a:lnTo>
                  <a:pt x="116" y="483"/>
                </a:lnTo>
                <a:lnTo>
                  <a:pt x="128" y="483"/>
                </a:lnTo>
                <a:lnTo>
                  <a:pt x="142" y="485"/>
                </a:lnTo>
                <a:lnTo>
                  <a:pt x="149" y="490"/>
                </a:lnTo>
                <a:lnTo>
                  <a:pt x="152" y="490"/>
                </a:lnTo>
                <a:lnTo>
                  <a:pt x="152" y="492"/>
                </a:lnTo>
                <a:lnTo>
                  <a:pt x="152" y="495"/>
                </a:lnTo>
                <a:lnTo>
                  <a:pt x="152" y="499"/>
                </a:lnTo>
                <a:lnTo>
                  <a:pt x="140" y="542"/>
                </a:lnTo>
                <a:lnTo>
                  <a:pt x="135" y="561"/>
                </a:lnTo>
                <a:lnTo>
                  <a:pt x="138" y="568"/>
                </a:lnTo>
                <a:lnTo>
                  <a:pt x="145" y="578"/>
                </a:lnTo>
                <a:lnTo>
                  <a:pt x="159" y="589"/>
                </a:lnTo>
                <a:lnTo>
                  <a:pt x="171" y="597"/>
                </a:lnTo>
                <a:lnTo>
                  <a:pt x="180" y="601"/>
                </a:lnTo>
                <a:lnTo>
                  <a:pt x="197" y="608"/>
                </a:lnTo>
                <a:lnTo>
                  <a:pt x="218" y="625"/>
                </a:lnTo>
                <a:lnTo>
                  <a:pt x="230" y="634"/>
                </a:lnTo>
                <a:lnTo>
                  <a:pt x="230" y="644"/>
                </a:lnTo>
                <a:lnTo>
                  <a:pt x="235" y="653"/>
                </a:lnTo>
                <a:lnTo>
                  <a:pt x="239" y="660"/>
                </a:lnTo>
                <a:lnTo>
                  <a:pt x="239" y="670"/>
                </a:lnTo>
                <a:lnTo>
                  <a:pt x="237" y="679"/>
                </a:lnTo>
                <a:lnTo>
                  <a:pt x="239" y="689"/>
                </a:lnTo>
                <a:lnTo>
                  <a:pt x="249" y="703"/>
                </a:lnTo>
                <a:lnTo>
                  <a:pt x="256" y="710"/>
                </a:lnTo>
                <a:lnTo>
                  <a:pt x="261" y="713"/>
                </a:lnTo>
                <a:lnTo>
                  <a:pt x="263" y="713"/>
                </a:lnTo>
                <a:lnTo>
                  <a:pt x="263" y="710"/>
                </a:lnTo>
                <a:lnTo>
                  <a:pt x="261" y="710"/>
                </a:lnTo>
                <a:lnTo>
                  <a:pt x="261" y="708"/>
                </a:lnTo>
                <a:lnTo>
                  <a:pt x="261" y="705"/>
                </a:lnTo>
                <a:lnTo>
                  <a:pt x="263" y="703"/>
                </a:lnTo>
                <a:lnTo>
                  <a:pt x="263" y="703"/>
                </a:lnTo>
                <a:lnTo>
                  <a:pt x="268" y="705"/>
                </a:lnTo>
                <a:lnTo>
                  <a:pt x="277" y="713"/>
                </a:lnTo>
                <a:lnTo>
                  <a:pt x="275" y="708"/>
                </a:lnTo>
                <a:lnTo>
                  <a:pt x="277" y="698"/>
                </a:lnTo>
                <a:lnTo>
                  <a:pt x="284" y="689"/>
                </a:lnTo>
                <a:lnTo>
                  <a:pt x="301" y="684"/>
                </a:lnTo>
                <a:lnTo>
                  <a:pt x="329" y="691"/>
                </a:lnTo>
                <a:lnTo>
                  <a:pt x="343" y="691"/>
                </a:lnTo>
                <a:lnTo>
                  <a:pt x="346" y="686"/>
                </a:lnTo>
                <a:lnTo>
                  <a:pt x="343" y="679"/>
                </a:lnTo>
                <a:lnTo>
                  <a:pt x="339" y="670"/>
                </a:lnTo>
                <a:lnTo>
                  <a:pt x="336" y="663"/>
                </a:lnTo>
                <a:lnTo>
                  <a:pt x="336" y="658"/>
                </a:lnTo>
                <a:lnTo>
                  <a:pt x="346" y="651"/>
                </a:lnTo>
                <a:lnTo>
                  <a:pt x="365" y="642"/>
                </a:lnTo>
                <a:lnTo>
                  <a:pt x="372" y="630"/>
                </a:lnTo>
                <a:lnTo>
                  <a:pt x="367" y="620"/>
                </a:lnTo>
                <a:lnTo>
                  <a:pt x="367" y="611"/>
                </a:lnTo>
                <a:lnTo>
                  <a:pt x="372" y="599"/>
                </a:lnTo>
                <a:lnTo>
                  <a:pt x="374" y="597"/>
                </a:lnTo>
                <a:lnTo>
                  <a:pt x="369" y="587"/>
                </a:lnTo>
                <a:lnTo>
                  <a:pt x="369" y="585"/>
                </a:lnTo>
                <a:lnTo>
                  <a:pt x="372" y="585"/>
                </a:lnTo>
                <a:lnTo>
                  <a:pt x="372" y="578"/>
                </a:lnTo>
                <a:lnTo>
                  <a:pt x="372" y="568"/>
                </a:lnTo>
                <a:lnTo>
                  <a:pt x="372" y="563"/>
                </a:lnTo>
                <a:lnTo>
                  <a:pt x="374" y="561"/>
                </a:lnTo>
                <a:lnTo>
                  <a:pt x="374" y="559"/>
                </a:lnTo>
                <a:lnTo>
                  <a:pt x="374" y="559"/>
                </a:lnTo>
                <a:lnTo>
                  <a:pt x="374" y="556"/>
                </a:lnTo>
                <a:lnTo>
                  <a:pt x="377" y="552"/>
                </a:lnTo>
                <a:lnTo>
                  <a:pt x="377" y="547"/>
                </a:lnTo>
                <a:lnTo>
                  <a:pt x="374" y="542"/>
                </a:lnTo>
                <a:lnTo>
                  <a:pt x="374" y="537"/>
                </a:lnTo>
                <a:lnTo>
                  <a:pt x="374" y="535"/>
                </a:lnTo>
                <a:lnTo>
                  <a:pt x="379" y="530"/>
                </a:lnTo>
                <a:lnTo>
                  <a:pt x="384" y="530"/>
                </a:lnTo>
                <a:lnTo>
                  <a:pt x="386" y="525"/>
                </a:lnTo>
                <a:lnTo>
                  <a:pt x="391" y="514"/>
                </a:lnTo>
                <a:lnTo>
                  <a:pt x="393" y="507"/>
                </a:lnTo>
                <a:lnTo>
                  <a:pt x="398" y="504"/>
                </a:lnTo>
                <a:lnTo>
                  <a:pt x="403" y="497"/>
                </a:lnTo>
                <a:lnTo>
                  <a:pt x="405" y="478"/>
                </a:lnTo>
                <a:lnTo>
                  <a:pt x="410" y="469"/>
                </a:lnTo>
                <a:lnTo>
                  <a:pt x="410" y="462"/>
                </a:lnTo>
                <a:lnTo>
                  <a:pt x="405" y="447"/>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0" name="Freeform 16">
            <a:extLst>
              <a:ext uri="{FF2B5EF4-FFF2-40B4-BE49-F238E27FC236}">
                <a16:creationId xmlns:a16="http://schemas.microsoft.com/office/drawing/2014/main" id="{ADAA5B7D-AF9E-1DED-D68B-A02B807043D7}"/>
              </a:ext>
              <a:ext uri="{C183D7F6-B498-43B3-948B-1728B52AA6E4}">
                <adec:decorative xmlns:adec="http://schemas.microsoft.com/office/drawing/2017/decorative" val="1"/>
              </a:ext>
            </a:extLst>
          </p:cNvPr>
          <p:cNvSpPr>
            <a:spLocks/>
          </p:cNvSpPr>
          <p:nvPr/>
        </p:nvSpPr>
        <p:spPr bwMode="auto">
          <a:xfrm>
            <a:off x="7526338" y="2619375"/>
            <a:ext cx="508000" cy="876300"/>
          </a:xfrm>
          <a:custGeom>
            <a:avLst/>
            <a:gdLst/>
            <a:ahLst/>
            <a:cxnLst>
              <a:cxn ang="0">
                <a:pos x="312" y="353"/>
              </a:cxn>
              <a:cxn ang="0">
                <a:pos x="310" y="338"/>
              </a:cxn>
              <a:cxn ang="0">
                <a:pos x="296" y="253"/>
              </a:cxn>
              <a:cxn ang="0">
                <a:pos x="277" y="130"/>
              </a:cxn>
              <a:cxn ang="0">
                <a:pos x="256" y="7"/>
              </a:cxn>
              <a:cxn ang="0">
                <a:pos x="197" y="9"/>
              </a:cxn>
              <a:cxn ang="0">
                <a:pos x="111" y="26"/>
              </a:cxn>
              <a:cxn ang="0">
                <a:pos x="43" y="47"/>
              </a:cxn>
              <a:cxn ang="0">
                <a:pos x="17" y="57"/>
              </a:cxn>
              <a:cxn ang="0">
                <a:pos x="7" y="52"/>
              </a:cxn>
              <a:cxn ang="0">
                <a:pos x="0" y="47"/>
              </a:cxn>
              <a:cxn ang="0">
                <a:pos x="17" y="156"/>
              </a:cxn>
              <a:cxn ang="0">
                <a:pos x="31" y="270"/>
              </a:cxn>
              <a:cxn ang="0">
                <a:pos x="43" y="346"/>
              </a:cxn>
              <a:cxn ang="0">
                <a:pos x="38" y="364"/>
              </a:cxn>
              <a:cxn ang="0">
                <a:pos x="38" y="381"/>
              </a:cxn>
              <a:cxn ang="0">
                <a:pos x="55" y="417"/>
              </a:cxn>
              <a:cxn ang="0">
                <a:pos x="48" y="452"/>
              </a:cxn>
              <a:cxn ang="0">
                <a:pos x="36" y="469"/>
              </a:cxn>
              <a:cxn ang="0">
                <a:pos x="24" y="485"/>
              </a:cxn>
              <a:cxn ang="0">
                <a:pos x="19" y="497"/>
              </a:cxn>
              <a:cxn ang="0">
                <a:pos x="19" y="511"/>
              </a:cxn>
              <a:cxn ang="0">
                <a:pos x="19" y="516"/>
              </a:cxn>
              <a:cxn ang="0">
                <a:pos x="17" y="533"/>
              </a:cxn>
              <a:cxn ang="0">
                <a:pos x="14" y="542"/>
              </a:cxn>
              <a:cxn ang="0">
                <a:pos x="26" y="552"/>
              </a:cxn>
              <a:cxn ang="0">
                <a:pos x="33" y="542"/>
              </a:cxn>
              <a:cxn ang="0">
                <a:pos x="33" y="535"/>
              </a:cxn>
              <a:cxn ang="0">
                <a:pos x="50" y="533"/>
              </a:cxn>
              <a:cxn ang="0">
                <a:pos x="59" y="542"/>
              </a:cxn>
              <a:cxn ang="0">
                <a:pos x="62" y="525"/>
              </a:cxn>
              <a:cxn ang="0">
                <a:pos x="66" y="528"/>
              </a:cxn>
              <a:cxn ang="0">
                <a:pos x="83" y="525"/>
              </a:cxn>
              <a:cxn ang="0">
                <a:pos x="114" y="535"/>
              </a:cxn>
              <a:cxn ang="0">
                <a:pos x="133" y="511"/>
              </a:cxn>
              <a:cxn ang="0">
                <a:pos x="161" y="518"/>
              </a:cxn>
              <a:cxn ang="0">
                <a:pos x="166" y="499"/>
              </a:cxn>
              <a:cxn ang="0">
                <a:pos x="173" y="490"/>
              </a:cxn>
              <a:cxn ang="0">
                <a:pos x="180" y="483"/>
              </a:cxn>
              <a:cxn ang="0">
                <a:pos x="180" y="478"/>
              </a:cxn>
              <a:cxn ang="0">
                <a:pos x="187" y="483"/>
              </a:cxn>
              <a:cxn ang="0">
                <a:pos x="208" y="497"/>
              </a:cxn>
              <a:cxn ang="0">
                <a:pos x="225" y="480"/>
              </a:cxn>
              <a:cxn ang="0">
                <a:pos x="241" y="452"/>
              </a:cxn>
              <a:cxn ang="0">
                <a:pos x="253" y="426"/>
              </a:cxn>
              <a:cxn ang="0">
                <a:pos x="258" y="398"/>
              </a:cxn>
              <a:cxn ang="0">
                <a:pos x="277" y="391"/>
              </a:cxn>
              <a:cxn ang="0">
                <a:pos x="286" y="393"/>
              </a:cxn>
              <a:cxn ang="0">
                <a:pos x="310" y="379"/>
              </a:cxn>
              <a:cxn ang="0">
                <a:pos x="317" y="360"/>
              </a:cxn>
            </a:cxnLst>
            <a:rect l="0" t="0" r="r" b="b"/>
            <a:pathLst>
              <a:path w="320" h="552">
                <a:moveTo>
                  <a:pt x="312" y="360"/>
                </a:moveTo>
                <a:lnTo>
                  <a:pt x="310" y="357"/>
                </a:lnTo>
                <a:lnTo>
                  <a:pt x="312" y="353"/>
                </a:lnTo>
                <a:lnTo>
                  <a:pt x="312" y="348"/>
                </a:lnTo>
                <a:lnTo>
                  <a:pt x="308" y="343"/>
                </a:lnTo>
                <a:lnTo>
                  <a:pt x="310" y="338"/>
                </a:lnTo>
                <a:lnTo>
                  <a:pt x="310" y="336"/>
                </a:lnTo>
                <a:lnTo>
                  <a:pt x="303" y="293"/>
                </a:lnTo>
                <a:lnTo>
                  <a:pt x="296" y="253"/>
                </a:lnTo>
                <a:lnTo>
                  <a:pt x="289" y="213"/>
                </a:lnTo>
                <a:lnTo>
                  <a:pt x="284" y="170"/>
                </a:lnTo>
                <a:lnTo>
                  <a:pt x="277" y="130"/>
                </a:lnTo>
                <a:lnTo>
                  <a:pt x="270" y="90"/>
                </a:lnTo>
                <a:lnTo>
                  <a:pt x="263" y="47"/>
                </a:lnTo>
                <a:lnTo>
                  <a:pt x="256" y="7"/>
                </a:lnTo>
                <a:lnTo>
                  <a:pt x="253" y="0"/>
                </a:lnTo>
                <a:lnTo>
                  <a:pt x="225" y="5"/>
                </a:lnTo>
                <a:lnTo>
                  <a:pt x="197" y="9"/>
                </a:lnTo>
                <a:lnTo>
                  <a:pt x="168" y="16"/>
                </a:lnTo>
                <a:lnTo>
                  <a:pt x="140" y="21"/>
                </a:lnTo>
                <a:lnTo>
                  <a:pt x="111" y="26"/>
                </a:lnTo>
                <a:lnTo>
                  <a:pt x="83" y="31"/>
                </a:lnTo>
                <a:lnTo>
                  <a:pt x="62" y="33"/>
                </a:lnTo>
                <a:lnTo>
                  <a:pt x="43" y="47"/>
                </a:lnTo>
                <a:lnTo>
                  <a:pt x="36" y="52"/>
                </a:lnTo>
                <a:lnTo>
                  <a:pt x="26" y="54"/>
                </a:lnTo>
                <a:lnTo>
                  <a:pt x="17" y="57"/>
                </a:lnTo>
                <a:lnTo>
                  <a:pt x="12" y="54"/>
                </a:lnTo>
                <a:lnTo>
                  <a:pt x="10" y="52"/>
                </a:lnTo>
                <a:lnTo>
                  <a:pt x="7" y="52"/>
                </a:lnTo>
                <a:lnTo>
                  <a:pt x="5" y="52"/>
                </a:lnTo>
                <a:lnTo>
                  <a:pt x="0" y="47"/>
                </a:lnTo>
                <a:lnTo>
                  <a:pt x="0" y="47"/>
                </a:lnTo>
                <a:lnTo>
                  <a:pt x="5" y="80"/>
                </a:lnTo>
                <a:lnTo>
                  <a:pt x="10" y="118"/>
                </a:lnTo>
                <a:lnTo>
                  <a:pt x="17" y="156"/>
                </a:lnTo>
                <a:lnTo>
                  <a:pt x="22" y="194"/>
                </a:lnTo>
                <a:lnTo>
                  <a:pt x="26" y="232"/>
                </a:lnTo>
                <a:lnTo>
                  <a:pt x="31" y="270"/>
                </a:lnTo>
                <a:lnTo>
                  <a:pt x="38" y="308"/>
                </a:lnTo>
                <a:lnTo>
                  <a:pt x="43" y="343"/>
                </a:lnTo>
                <a:lnTo>
                  <a:pt x="43" y="346"/>
                </a:lnTo>
                <a:lnTo>
                  <a:pt x="38" y="350"/>
                </a:lnTo>
                <a:lnTo>
                  <a:pt x="36" y="357"/>
                </a:lnTo>
                <a:lnTo>
                  <a:pt x="38" y="364"/>
                </a:lnTo>
                <a:lnTo>
                  <a:pt x="38" y="369"/>
                </a:lnTo>
                <a:lnTo>
                  <a:pt x="36" y="372"/>
                </a:lnTo>
                <a:lnTo>
                  <a:pt x="38" y="381"/>
                </a:lnTo>
                <a:lnTo>
                  <a:pt x="45" y="391"/>
                </a:lnTo>
                <a:lnTo>
                  <a:pt x="50" y="402"/>
                </a:lnTo>
                <a:lnTo>
                  <a:pt x="55" y="417"/>
                </a:lnTo>
                <a:lnTo>
                  <a:pt x="55" y="424"/>
                </a:lnTo>
                <a:lnTo>
                  <a:pt x="50" y="433"/>
                </a:lnTo>
                <a:lnTo>
                  <a:pt x="48" y="452"/>
                </a:lnTo>
                <a:lnTo>
                  <a:pt x="43" y="459"/>
                </a:lnTo>
                <a:lnTo>
                  <a:pt x="38" y="462"/>
                </a:lnTo>
                <a:lnTo>
                  <a:pt x="36" y="469"/>
                </a:lnTo>
                <a:lnTo>
                  <a:pt x="31" y="480"/>
                </a:lnTo>
                <a:lnTo>
                  <a:pt x="29" y="485"/>
                </a:lnTo>
                <a:lnTo>
                  <a:pt x="24" y="485"/>
                </a:lnTo>
                <a:lnTo>
                  <a:pt x="19" y="490"/>
                </a:lnTo>
                <a:lnTo>
                  <a:pt x="19" y="492"/>
                </a:lnTo>
                <a:lnTo>
                  <a:pt x="19" y="497"/>
                </a:lnTo>
                <a:lnTo>
                  <a:pt x="22" y="502"/>
                </a:lnTo>
                <a:lnTo>
                  <a:pt x="22" y="507"/>
                </a:lnTo>
                <a:lnTo>
                  <a:pt x="19" y="511"/>
                </a:lnTo>
                <a:lnTo>
                  <a:pt x="19" y="514"/>
                </a:lnTo>
                <a:lnTo>
                  <a:pt x="19" y="514"/>
                </a:lnTo>
                <a:lnTo>
                  <a:pt x="19" y="516"/>
                </a:lnTo>
                <a:lnTo>
                  <a:pt x="17" y="518"/>
                </a:lnTo>
                <a:lnTo>
                  <a:pt x="17" y="523"/>
                </a:lnTo>
                <a:lnTo>
                  <a:pt x="17" y="533"/>
                </a:lnTo>
                <a:lnTo>
                  <a:pt x="17" y="540"/>
                </a:lnTo>
                <a:lnTo>
                  <a:pt x="14" y="540"/>
                </a:lnTo>
                <a:lnTo>
                  <a:pt x="14" y="542"/>
                </a:lnTo>
                <a:lnTo>
                  <a:pt x="19" y="552"/>
                </a:lnTo>
                <a:lnTo>
                  <a:pt x="22" y="552"/>
                </a:lnTo>
                <a:lnTo>
                  <a:pt x="26" y="552"/>
                </a:lnTo>
                <a:lnTo>
                  <a:pt x="31" y="549"/>
                </a:lnTo>
                <a:lnTo>
                  <a:pt x="33" y="547"/>
                </a:lnTo>
                <a:lnTo>
                  <a:pt x="33" y="542"/>
                </a:lnTo>
                <a:lnTo>
                  <a:pt x="31" y="535"/>
                </a:lnTo>
                <a:lnTo>
                  <a:pt x="33" y="535"/>
                </a:lnTo>
                <a:lnTo>
                  <a:pt x="33" y="535"/>
                </a:lnTo>
                <a:lnTo>
                  <a:pt x="40" y="537"/>
                </a:lnTo>
                <a:lnTo>
                  <a:pt x="45" y="537"/>
                </a:lnTo>
                <a:lnTo>
                  <a:pt x="50" y="533"/>
                </a:lnTo>
                <a:lnTo>
                  <a:pt x="55" y="535"/>
                </a:lnTo>
                <a:lnTo>
                  <a:pt x="57" y="540"/>
                </a:lnTo>
                <a:lnTo>
                  <a:pt x="59" y="542"/>
                </a:lnTo>
                <a:lnTo>
                  <a:pt x="62" y="540"/>
                </a:lnTo>
                <a:lnTo>
                  <a:pt x="62" y="533"/>
                </a:lnTo>
                <a:lnTo>
                  <a:pt x="62" y="525"/>
                </a:lnTo>
                <a:lnTo>
                  <a:pt x="62" y="525"/>
                </a:lnTo>
                <a:lnTo>
                  <a:pt x="64" y="525"/>
                </a:lnTo>
                <a:lnTo>
                  <a:pt x="66" y="528"/>
                </a:lnTo>
                <a:lnTo>
                  <a:pt x="69" y="528"/>
                </a:lnTo>
                <a:lnTo>
                  <a:pt x="76" y="525"/>
                </a:lnTo>
                <a:lnTo>
                  <a:pt x="83" y="525"/>
                </a:lnTo>
                <a:lnTo>
                  <a:pt x="102" y="533"/>
                </a:lnTo>
                <a:lnTo>
                  <a:pt x="109" y="537"/>
                </a:lnTo>
                <a:lnTo>
                  <a:pt x="114" y="535"/>
                </a:lnTo>
                <a:lnTo>
                  <a:pt x="118" y="525"/>
                </a:lnTo>
                <a:lnTo>
                  <a:pt x="123" y="518"/>
                </a:lnTo>
                <a:lnTo>
                  <a:pt x="133" y="511"/>
                </a:lnTo>
                <a:lnTo>
                  <a:pt x="142" y="511"/>
                </a:lnTo>
                <a:lnTo>
                  <a:pt x="154" y="518"/>
                </a:lnTo>
                <a:lnTo>
                  <a:pt x="161" y="518"/>
                </a:lnTo>
                <a:lnTo>
                  <a:pt x="166" y="514"/>
                </a:lnTo>
                <a:lnTo>
                  <a:pt x="168" y="507"/>
                </a:lnTo>
                <a:lnTo>
                  <a:pt x="166" y="499"/>
                </a:lnTo>
                <a:lnTo>
                  <a:pt x="168" y="497"/>
                </a:lnTo>
                <a:lnTo>
                  <a:pt x="171" y="495"/>
                </a:lnTo>
                <a:lnTo>
                  <a:pt x="173" y="490"/>
                </a:lnTo>
                <a:lnTo>
                  <a:pt x="171" y="485"/>
                </a:lnTo>
                <a:lnTo>
                  <a:pt x="173" y="483"/>
                </a:lnTo>
                <a:lnTo>
                  <a:pt x="180" y="483"/>
                </a:lnTo>
                <a:lnTo>
                  <a:pt x="180" y="480"/>
                </a:lnTo>
                <a:lnTo>
                  <a:pt x="180" y="478"/>
                </a:lnTo>
                <a:lnTo>
                  <a:pt x="180" y="478"/>
                </a:lnTo>
                <a:lnTo>
                  <a:pt x="180" y="478"/>
                </a:lnTo>
                <a:lnTo>
                  <a:pt x="185" y="478"/>
                </a:lnTo>
                <a:lnTo>
                  <a:pt x="187" y="483"/>
                </a:lnTo>
                <a:lnTo>
                  <a:pt x="189" y="488"/>
                </a:lnTo>
                <a:lnTo>
                  <a:pt x="197" y="492"/>
                </a:lnTo>
                <a:lnTo>
                  <a:pt x="208" y="497"/>
                </a:lnTo>
                <a:lnTo>
                  <a:pt x="215" y="497"/>
                </a:lnTo>
                <a:lnTo>
                  <a:pt x="223" y="492"/>
                </a:lnTo>
                <a:lnTo>
                  <a:pt x="225" y="480"/>
                </a:lnTo>
                <a:lnTo>
                  <a:pt x="227" y="464"/>
                </a:lnTo>
                <a:lnTo>
                  <a:pt x="234" y="454"/>
                </a:lnTo>
                <a:lnTo>
                  <a:pt x="241" y="452"/>
                </a:lnTo>
                <a:lnTo>
                  <a:pt x="246" y="445"/>
                </a:lnTo>
                <a:lnTo>
                  <a:pt x="249" y="433"/>
                </a:lnTo>
                <a:lnTo>
                  <a:pt x="253" y="426"/>
                </a:lnTo>
                <a:lnTo>
                  <a:pt x="260" y="419"/>
                </a:lnTo>
                <a:lnTo>
                  <a:pt x="263" y="409"/>
                </a:lnTo>
                <a:lnTo>
                  <a:pt x="258" y="398"/>
                </a:lnTo>
                <a:lnTo>
                  <a:pt x="263" y="393"/>
                </a:lnTo>
                <a:lnTo>
                  <a:pt x="272" y="388"/>
                </a:lnTo>
                <a:lnTo>
                  <a:pt x="277" y="391"/>
                </a:lnTo>
                <a:lnTo>
                  <a:pt x="282" y="391"/>
                </a:lnTo>
                <a:lnTo>
                  <a:pt x="284" y="393"/>
                </a:lnTo>
                <a:lnTo>
                  <a:pt x="286" y="393"/>
                </a:lnTo>
                <a:lnTo>
                  <a:pt x="289" y="391"/>
                </a:lnTo>
                <a:lnTo>
                  <a:pt x="294" y="388"/>
                </a:lnTo>
                <a:lnTo>
                  <a:pt x="310" y="379"/>
                </a:lnTo>
                <a:lnTo>
                  <a:pt x="320" y="369"/>
                </a:lnTo>
                <a:lnTo>
                  <a:pt x="320" y="364"/>
                </a:lnTo>
                <a:lnTo>
                  <a:pt x="317" y="360"/>
                </a:lnTo>
                <a:lnTo>
                  <a:pt x="312" y="360"/>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1" name="Freeform 17">
            <a:extLst>
              <a:ext uri="{FF2B5EF4-FFF2-40B4-BE49-F238E27FC236}">
                <a16:creationId xmlns:a16="http://schemas.microsoft.com/office/drawing/2014/main" id="{A7987866-0B09-21B8-220F-8314B3BCF3AB}"/>
              </a:ext>
              <a:ext uri="{C183D7F6-B498-43B3-948B-1728B52AA6E4}">
                <adec:decorative xmlns:adec="http://schemas.microsoft.com/office/drawing/2017/decorative" val="1"/>
              </a:ext>
            </a:extLst>
          </p:cNvPr>
          <p:cNvSpPr>
            <a:spLocks/>
          </p:cNvSpPr>
          <p:nvPr/>
        </p:nvSpPr>
        <p:spPr bwMode="auto">
          <a:xfrm>
            <a:off x="5330825" y="3168650"/>
            <a:ext cx="1193800" cy="623888"/>
          </a:xfrm>
          <a:custGeom>
            <a:avLst/>
            <a:gdLst/>
            <a:ahLst/>
            <a:cxnLst>
              <a:cxn ang="0">
                <a:pos x="685" y="14"/>
              </a:cxn>
              <a:cxn ang="0">
                <a:pos x="700" y="14"/>
              </a:cxn>
              <a:cxn ang="0">
                <a:pos x="702" y="28"/>
              </a:cxn>
              <a:cxn ang="0">
                <a:pos x="693" y="35"/>
              </a:cxn>
              <a:cxn ang="0">
                <a:pos x="688" y="59"/>
              </a:cxn>
              <a:cxn ang="0">
                <a:pos x="707" y="80"/>
              </a:cxn>
              <a:cxn ang="0">
                <a:pos x="719" y="97"/>
              </a:cxn>
              <a:cxn ang="0">
                <a:pos x="735" y="111"/>
              </a:cxn>
              <a:cxn ang="0">
                <a:pos x="738" y="144"/>
              </a:cxn>
              <a:cxn ang="0">
                <a:pos x="740" y="177"/>
              </a:cxn>
              <a:cxn ang="0">
                <a:pos x="740" y="210"/>
              </a:cxn>
              <a:cxn ang="0">
                <a:pos x="742" y="243"/>
              </a:cxn>
              <a:cxn ang="0">
                <a:pos x="745" y="277"/>
              </a:cxn>
              <a:cxn ang="0">
                <a:pos x="747" y="310"/>
              </a:cxn>
              <a:cxn ang="0">
                <a:pos x="749" y="343"/>
              </a:cxn>
              <a:cxn ang="0">
                <a:pos x="752" y="376"/>
              </a:cxn>
              <a:cxn ang="0">
                <a:pos x="704" y="378"/>
              </a:cxn>
              <a:cxn ang="0">
                <a:pos x="657" y="381"/>
              </a:cxn>
              <a:cxn ang="0">
                <a:pos x="610" y="383"/>
              </a:cxn>
              <a:cxn ang="0">
                <a:pos x="562" y="385"/>
              </a:cxn>
              <a:cxn ang="0">
                <a:pos x="518" y="388"/>
              </a:cxn>
              <a:cxn ang="0">
                <a:pos x="470" y="388"/>
              </a:cxn>
              <a:cxn ang="0">
                <a:pos x="423" y="390"/>
              </a:cxn>
              <a:cxn ang="0">
                <a:pos x="376" y="390"/>
              </a:cxn>
              <a:cxn ang="0">
                <a:pos x="328" y="393"/>
              </a:cxn>
              <a:cxn ang="0">
                <a:pos x="281" y="393"/>
              </a:cxn>
              <a:cxn ang="0">
                <a:pos x="234" y="393"/>
              </a:cxn>
              <a:cxn ang="0">
                <a:pos x="186" y="393"/>
              </a:cxn>
              <a:cxn ang="0">
                <a:pos x="139" y="393"/>
              </a:cxn>
              <a:cxn ang="0">
                <a:pos x="92" y="393"/>
              </a:cxn>
              <a:cxn ang="0">
                <a:pos x="47" y="390"/>
              </a:cxn>
              <a:cxn ang="0">
                <a:pos x="0" y="390"/>
              </a:cxn>
              <a:cxn ang="0">
                <a:pos x="0" y="343"/>
              </a:cxn>
              <a:cxn ang="0">
                <a:pos x="0" y="295"/>
              </a:cxn>
              <a:cxn ang="0">
                <a:pos x="2" y="248"/>
              </a:cxn>
              <a:cxn ang="0">
                <a:pos x="2" y="198"/>
              </a:cxn>
              <a:cxn ang="0">
                <a:pos x="4" y="151"/>
              </a:cxn>
              <a:cxn ang="0">
                <a:pos x="4" y="104"/>
              </a:cxn>
              <a:cxn ang="0">
                <a:pos x="4" y="56"/>
              </a:cxn>
              <a:cxn ang="0">
                <a:pos x="7" y="9"/>
              </a:cxn>
              <a:cxn ang="0">
                <a:pos x="47" y="9"/>
              </a:cxn>
              <a:cxn ang="0">
                <a:pos x="87" y="11"/>
              </a:cxn>
              <a:cxn ang="0">
                <a:pos x="130" y="11"/>
              </a:cxn>
              <a:cxn ang="0">
                <a:pos x="170" y="11"/>
              </a:cxn>
              <a:cxn ang="0">
                <a:pos x="210" y="11"/>
              </a:cxn>
              <a:cxn ang="0">
                <a:pos x="253" y="11"/>
              </a:cxn>
              <a:cxn ang="0">
                <a:pos x="293" y="11"/>
              </a:cxn>
              <a:cxn ang="0">
                <a:pos x="333" y="9"/>
              </a:cxn>
              <a:cxn ang="0">
                <a:pos x="373" y="9"/>
              </a:cxn>
              <a:cxn ang="0">
                <a:pos x="416" y="9"/>
              </a:cxn>
              <a:cxn ang="0">
                <a:pos x="456" y="7"/>
              </a:cxn>
              <a:cxn ang="0">
                <a:pos x="496" y="7"/>
              </a:cxn>
              <a:cxn ang="0">
                <a:pos x="539" y="4"/>
              </a:cxn>
              <a:cxn ang="0">
                <a:pos x="579" y="2"/>
              </a:cxn>
              <a:cxn ang="0">
                <a:pos x="619" y="0"/>
              </a:cxn>
              <a:cxn ang="0">
                <a:pos x="657" y="0"/>
              </a:cxn>
            </a:cxnLst>
            <a:rect l="0" t="0" r="r" b="b"/>
            <a:pathLst>
              <a:path w="752" h="393">
                <a:moveTo>
                  <a:pt x="681" y="14"/>
                </a:moveTo>
                <a:lnTo>
                  <a:pt x="685" y="14"/>
                </a:lnTo>
                <a:lnTo>
                  <a:pt x="693" y="11"/>
                </a:lnTo>
                <a:lnTo>
                  <a:pt x="700" y="14"/>
                </a:lnTo>
                <a:lnTo>
                  <a:pt x="702" y="23"/>
                </a:lnTo>
                <a:lnTo>
                  <a:pt x="702" y="28"/>
                </a:lnTo>
                <a:lnTo>
                  <a:pt x="697" y="30"/>
                </a:lnTo>
                <a:lnTo>
                  <a:pt x="693" y="35"/>
                </a:lnTo>
                <a:lnTo>
                  <a:pt x="685" y="49"/>
                </a:lnTo>
                <a:lnTo>
                  <a:pt x="688" y="59"/>
                </a:lnTo>
                <a:lnTo>
                  <a:pt x="700" y="68"/>
                </a:lnTo>
                <a:lnTo>
                  <a:pt x="707" y="80"/>
                </a:lnTo>
                <a:lnTo>
                  <a:pt x="712" y="90"/>
                </a:lnTo>
                <a:lnTo>
                  <a:pt x="719" y="97"/>
                </a:lnTo>
                <a:lnTo>
                  <a:pt x="735" y="106"/>
                </a:lnTo>
                <a:lnTo>
                  <a:pt x="735" y="111"/>
                </a:lnTo>
                <a:lnTo>
                  <a:pt x="735" y="127"/>
                </a:lnTo>
                <a:lnTo>
                  <a:pt x="738" y="144"/>
                </a:lnTo>
                <a:lnTo>
                  <a:pt x="738" y="161"/>
                </a:lnTo>
                <a:lnTo>
                  <a:pt x="740" y="177"/>
                </a:lnTo>
                <a:lnTo>
                  <a:pt x="740" y="194"/>
                </a:lnTo>
                <a:lnTo>
                  <a:pt x="740" y="210"/>
                </a:lnTo>
                <a:lnTo>
                  <a:pt x="742" y="227"/>
                </a:lnTo>
                <a:lnTo>
                  <a:pt x="742" y="243"/>
                </a:lnTo>
                <a:lnTo>
                  <a:pt x="745" y="260"/>
                </a:lnTo>
                <a:lnTo>
                  <a:pt x="745" y="277"/>
                </a:lnTo>
                <a:lnTo>
                  <a:pt x="747" y="293"/>
                </a:lnTo>
                <a:lnTo>
                  <a:pt x="747" y="310"/>
                </a:lnTo>
                <a:lnTo>
                  <a:pt x="749" y="326"/>
                </a:lnTo>
                <a:lnTo>
                  <a:pt x="749" y="343"/>
                </a:lnTo>
                <a:lnTo>
                  <a:pt x="749" y="359"/>
                </a:lnTo>
                <a:lnTo>
                  <a:pt x="752" y="376"/>
                </a:lnTo>
                <a:lnTo>
                  <a:pt x="728" y="376"/>
                </a:lnTo>
                <a:lnTo>
                  <a:pt x="704" y="378"/>
                </a:lnTo>
                <a:lnTo>
                  <a:pt x="681" y="378"/>
                </a:lnTo>
                <a:lnTo>
                  <a:pt x="657" y="381"/>
                </a:lnTo>
                <a:lnTo>
                  <a:pt x="633" y="381"/>
                </a:lnTo>
                <a:lnTo>
                  <a:pt x="610" y="383"/>
                </a:lnTo>
                <a:lnTo>
                  <a:pt x="586" y="383"/>
                </a:lnTo>
                <a:lnTo>
                  <a:pt x="562" y="385"/>
                </a:lnTo>
                <a:lnTo>
                  <a:pt x="539" y="385"/>
                </a:lnTo>
                <a:lnTo>
                  <a:pt x="518" y="388"/>
                </a:lnTo>
                <a:lnTo>
                  <a:pt x="494" y="388"/>
                </a:lnTo>
                <a:lnTo>
                  <a:pt x="470" y="388"/>
                </a:lnTo>
                <a:lnTo>
                  <a:pt x="447" y="390"/>
                </a:lnTo>
                <a:lnTo>
                  <a:pt x="423" y="390"/>
                </a:lnTo>
                <a:lnTo>
                  <a:pt x="399" y="390"/>
                </a:lnTo>
                <a:lnTo>
                  <a:pt x="376" y="390"/>
                </a:lnTo>
                <a:lnTo>
                  <a:pt x="352" y="390"/>
                </a:lnTo>
                <a:lnTo>
                  <a:pt x="328" y="393"/>
                </a:lnTo>
                <a:lnTo>
                  <a:pt x="305" y="393"/>
                </a:lnTo>
                <a:lnTo>
                  <a:pt x="281" y="393"/>
                </a:lnTo>
                <a:lnTo>
                  <a:pt x="257" y="393"/>
                </a:lnTo>
                <a:lnTo>
                  <a:pt x="234" y="393"/>
                </a:lnTo>
                <a:lnTo>
                  <a:pt x="210" y="393"/>
                </a:lnTo>
                <a:lnTo>
                  <a:pt x="186" y="393"/>
                </a:lnTo>
                <a:lnTo>
                  <a:pt x="163" y="393"/>
                </a:lnTo>
                <a:lnTo>
                  <a:pt x="139" y="393"/>
                </a:lnTo>
                <a:lnTo>
                  <a:pt x="115" y="393"/>
                </a:lnTo>
                <a:lnTo>
                  <a:pt x="92" y="393"/>
                </a:lnTo>
                <a:lnTo>
                  <a:pt x="71" y="393"/>
                </a:lnTo>
                <a:lnTo>
                  <a:pt x="47" y="390"/>
                </a:lnTo>
                <a:lnTo>
                  <a:pt x="23" y="390"/>
                </a:lnTo>
                <a:lnTo>
                  <a:pt x="0" y="390"/>
                </a:lnTo>
                <a:lnTo>
                  <a:pt x="0" y="367"/>
                </a:lnTo>
                <a:lnTo>
                  <a:pt x="0" y="343"/>
                </a:lnTo>
                <a:lnTo>
                  <a:pt x="0" y="319"/>
                </a:lnTo>
                <a:lnTo>
                  <a:pt x="0" y="295"/>
                </a:lnTo>
                <a:lnTo>
                  <a:pt x="2" y="272"/>
                </a:lnTo>
                <a:lnTo>
                  <a:pt x="2" y="248"/>
                </a:lnTo>
                <a:lnTo>
                  <a:pt x="2" y="224"/>
                </a:lnTo>
                <a:lnTo>
                  <a:pt x="2" y="198"/>
                </a:lnTo>
                <a:lnTo>
                  <a:pt x="2" y="175"/>
                </a:lnTo>
                <a:lnTo>
                  <a:pt x="4" y="151"/>
                </a:lnTo>
                <a:lnTo>
                  <a:pt x="4" y="127"/>
                </a:lnTo>
                <a:lnTo>
                  <a:pt x="4" y="104"/>
                </a:lnTo>
                <a:lnTo>
                  <a:pt x="4" y="80"/>
                </a:lnTo>
                <a:lnTo>
                  <a:pt x="4" y="56"/>
                </a:lnTo>
                <a:lnTo>
                  <a:pt x="7" y="33"/>
                </a:lnTo>
                <a:lnTo>
                  <a:pt x="7" y="9"/>
                </a:lnTo>
                <a:lnTo>
                  <a:pt x="26" y="9"/>
                </a:lnTo>
                <a:lnTo>
                  <a:pt x="47" y="9"/>
                </a:lnTo>
                <a:lnTo>
                  <a:pt x="68" y="9"/>
                </a:lnTo>
                <a:lnTo>
                  <a:pt x="87" y="11"/>
                </a:lnTo>
                <a:lnTo>
                  <a:pt x="108" y="11"/>
                </a:lnTo>
                <a:lnTo>
                  <a:pt x="130" y="11"/>
                </a:lnTo>
                <a:lnTo>
                  <a:pt x="149" y="11"/>
                </a:lnTo>
                <a:lnTo>
                  <a:pt x="170" y="11"/>
                </a:lnTo>
                <a:lnTo>
                  <a:pt x="191" y="11"/>
                </a:lnTo>
                <a:lnTo>
                  <a:pt x="210" y="11"/>
                </a:lnTo>
                <a:lnTo>
                  <a:pt x="231" y="11"/>
                </a:lnTo>
                <a:lnTo>
                  <a:pt x="253" y="11"/>
                </a:lnTo>
                <a:lnTo>
                  <a:pt x="272" y="11"/>
                </a:lnTo>
                <a:lnTo>
                  <a:pt x="293" y="11"/>
                </a:lnTo>
                <a:lnTo>
                  <a:pt x="312" y="11"/>
                </a:lnTo>
                <a:lnTo>
                  <a:pt x="333" y="9"/>
                </a:lnTo>
                <a:lnTo>
                  <a:pt x="354" y="9"/>
                </a:lnTo>
                <a:lnTo>
                  <a:pt x="373" y="9"/>
                </a:lnTo>
                <a:lnTo>
                  <a:pt x="395" y="9"/>
                </a:lnTo>
                <a:lnTo>
                  <a:pt x="416" y="9"/>
                </a:lnTo>
                <a:lnTo>
                  <a:pt x="435" y="9"/>
                </a:lnTo>
                <a:lnTo>
                  <a:pt x="456" y="7"/>
                </a:lnTo>
                <a:lnTo>
                  <a:pt x="477" y="7"/>
                </a:lnTo>
                <a:lnTo>
                  <a:pt x="496" y="7"/>
                </a:lnTo>
                <a:lnTo>
                  <a:pt x="518" y="4"/>
                </a:lnTo>
                <a:lnTo>
                  <a:pt x="539" y="4"/>
                </a:lnTo>
                <a:lnTo>
                  <a:pt x="558" y="4"/>
                </a:lnTo>
                <a:lnTo>
                  <a:pt x="579" y="2"/>
                </a:lnTo>
                <a:lnTo>
                  <a:pt x="598" y="2"/>
                </a:lnTo>
                <a:lnTo>
                  <a:pt x="619" y="0"/>
                </a:lnTo>
                <a:lnTo>
                  <a:pt x="641" y="0"/>
                </a:lnTo>
                <a:lnTo>
                  <a:pt x="657" y="0"/>
                </a:lnTo>
                <a:lnTo>
                  <a:pt x="681" y="14"/>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2" name="Freeform 18">
            <a:extLst>
              <a:ext uri="{FF2B5EF4-FFF2-40B4-BE49-F238E27FC236}">
                <a16:creationId xmlns:a16="http://schemas.microsoft.com/office/drawing/2014/main" id="{CC313FBA-9215-A976-20FC-D89F1065916A}"/>
              </a:ext>
              <a:ext uri="{C183D7F6-B498-43B3-948B-1728B52AA6E4}">
                <adec:decorative xmlns:adec="http://schemas.microsoft.com/office/drawing/2017/decorative" val="1"/>
              </a:ext>
            </a:extLst>
          </p:cNvPr>
          <p:cNvSpPr>
            <a:spLocks/>
          </p:cNvSpPr>
          <p:nvPr/>
        </p:nvSpPr>
        <p:spPr bwMode="auto">
          <a:xfrm>
            <a:off x="7366000" y="3141664"/>
            <a:ext cx="1155700" cy="642937"/>
          </a:xfrm>
          <a:custGeom>
            <a:avLst/>
            <a:gdLst/>
            <a:ahLst/>
            <a:cxnLst>
              <a:cxn ang="0">
                <a:pos x="449" y="0"/>
              </a:cxn>
              <a:cxn ang="0">
                <a:pos x="487" y="31"/>
              </a:cxn>
              <a:cxn ang="0">
                <a:pos x="532" y="40"/>
              </a:cxn>
              <a:cxn ang="0">
                <a:pos x="565" y="38"/>
              </a:cxn>
              <a:cxn ang="0">
                <a:pos x="614" y="26"/>
              </a:cxn>
              <a:cxn ang="0">
                <a:pos x="643" y="47"/>
              </a:cxn>
              <a:cxn ang="0">
                <a:pos x="648" y="83"/>
              </a:cxn>
              <a:cxn ang="0">
                <a:pos x="674" y="111"/>
              </a:cxn>
              <a:cxn ang="0">
                <a:pos x="728" y="144"/>
              </a:cxn>
              <a:cxn ang="0">
                <a:pos x="667" y="213"/>
              </a:cxn>
              <a:cxn ang="0">
                <a:pos x="638" y="256"/>
              </a:cxn>
              <a:cxn ang="0">
                <a:pos x="581" y="298"/>
              </a:cxn>
              <a:cxn ang="0">
                <a:pos x="579" y="298"/>
              </a:cxn>
              <a:cxn ang="0">
                <a:pos x="574" y="301"/>
              </a:cxn>
              <a:cxn ang="0">
                <a:pos x="435" y="322"/>
              </a:cxn>
              <a:cxn ang="0">
                <a:pos x="295" y="341"/>
              </a:cxn>
              <a:cxn ang="0">
                <a:pos x="160" y="365"/>
              </a:cxn>
              <a:cxn ang="0">
                <a:pos x="134" y="362"/>
              </a:cxn>
              <a:cxn ang="0">
                <a:pos x="125" y="388"/>
              </a:cxn>
              <a:cxn ang="0">
                <a:pos x="54" y="398"/>
              </a:cxn>
              <a:cxn ang="0">
                <a:pos x="4" y="393"/>
              </a:cxn>
              <a:cxn ang="0">
                <a:pos x="18" y="391"/>
              </a:cxn>
              <a:cxn ang="0">
                <a:pos x="28" y="348"/>
              </a:cxn>
              <a:cxn ang="0">
                <a:pos x="30" y="315"/>
              </a:cxn>
              <a:cxn ang="0">
                <a:pos x="92" y="312"/>
              </a:cxn>
              <a:cxn ang="0">
                <a:pos x="82" y="284"/>
              </a:cxn>
              <a:cxn ang="0">
                <a:pos x="113" y="246"/>
              </a:cxn>
              <a:cxn ang="0">
                <a:pos x="123" y="223"/>
              </a:cxn>
              <a:cxn ang="0">
                <a:pos x="134" y="213"/>
              </a:cxn>
              <a:cxn ang="0">
                <a:pos x="141" y="208"/>
              </a:cxn>
              <a:cxn ang="0">
                <a:pos x="158" y="211"/>
              </a:cxn>
              <a:cxn ang="0">
                <a:pos x="163" y="196"/>
              </a:cxn>
              <a:cxn ang="0">
                <a:pos x="170" y="199"/>
              </a:cxn>
              <a:cxn ang="0">
                <a:pos x="210" y="208"/>
              </a:cxn>
              <a:cxn ang="0">
                <a:pos x="234" y="182"/>
              </a:cxn>
              <a:cxn ang="0">
                <a:pos x="267" y="185"/>
              </a:cxn>
              <a:cxn ang="0">
                <a:pos x="272" y="166"/>
              </a:cxn>
              <a:cxn ang="0">
                <a:pos x="281" y="154"/>
              </a:cxn>
              <a:cxn ang="0">
                <a:pos x="281" y="149"/>
              </a:cxn>
              <a:cxn ang="0">
                <a:pos x="298" y="163"/>
              </a:cxn>
              <a:cxn ang="0">
                <a:pos x="326" y="151"/>
              </a:cxn>
              <a:cxn ang="0">
                <a:pos x="347" y="116"/>
              </a:cxn>
              <a:cxn ang="0">
                <a:pos x="364" y="80"/>
              </a:cxn>
              <a:cxn ang="0">
                <a:pos x="378" y="62"/>
              </a:cxn>
              <a:cxn ang="0">
                <a:pos x="387" y="64"/>
              </a:cxn>
              <a:cxn ang="0">
                <a:pos x="421" y="40"/>
              </a:cxn>
              <a:cxn ang="0">
                <a:pos x="411" y="28"/>
              </a:cxn>
              <a:cxn ang="0">
                <a:pos x="411" y="9"/>
              </a:cxn>
              <a:cxn ang="0">
                <a:pos x="428" y="5"/>
              </a:cxn>
            </a:cxnLst>
            <a:rect l="0" t="0" r="r" b="b"/>
            <a:pathLst>
              <a:path w="728" h="405">
                <a:moveTo>
                  <a:pt x="428" y="5"/>
                </a:moveTo>
                <a:lnTo>
                  <a:pt x="435" y="5"/>
                </a:lnTo>
                <a:lnTo>
                  <a:pt x="442" y="0"/>
                </a:lnTo>
                <a:lnTo>
                  <a:pt x="449" y="0"/>
                </a:lnTo>
                <a:lnTo>
                  <a:pt x="458" y="5"/>
                </a:lnTo>
                <a:lnTo>
                  <a:pt x="465" y="12"/>
                </a:lnTo>
                <a:lnTo>
                  <a:pt x="475" y="24"/>
                </a:lnTo>
                <a:lnTo>
                  <a:pt x="487" y="31"/>
                </a:lnTo>
                <a:lnTo>
                  <a:pt x="503" y="31"/>
                </a:lnTo>
                <a:lnTo>
                  <a:pt x="515" y="33"/>
                </a:lnTo>
                <a:lnTo>
                  <a:pt x="525" y="40"/>
                </a:lnTo>
                <a:lnTo>
                  <a:pt x="532" y="40"/>
                </a:lnTo>
                <a:lnTo>
                  <a:pt x="539" y="35"/>
                </a:lnTo>
                <a:lnTo>
                  <a:pt x="546" y="33"/>
                </a:lnTo>
                <a:lnTo>
                  <a:pt x="553" y="33"/>
                </a:lnTo>
                <a:lnTo>
                  <a:pt x="565" y="38"/>
                </a:lnTo>
                <a:lnTo>
                  <a:pt x="579" y="33"/>
                </a:lnTo>
                <a:lnTo>
                  <a:pt x="598" y="19"/>
                </a:lnTo>
                <a:lnTo>
                  <a:pt x="610" y="17"/>
                </a:lnTo>
                <a:lnTo>
                  <a:pt x="614" y="26"/>
                </a:lnTo>
                <a:lnTo>
                  <a:pt x="624" y="35"/>
                </a:lnTo>
                <a:lnTo>
                  <a:pt x="640" y="45"/>
                </a:lnTo>
                <a:lnTo>
                  <a:pt x="640" y="45"/>
                </a:lnTo>
                <a:lnTo>
                  <a:pt x="643" y="47"/>
                </a:lnTo>
                <a:lnTo>
                  <a:pt x="648" y="66"/>
                </a:lnTo>
                <a:lnTo>
                  <a:pt x="648" y="71"/>
                </a:lnTo>
                <a:lnTo>
                  <a:pt x="648" y="78"/>
                </a:lnTo>
                <a:lnTo>
                  <a:pt x="648" y="83"/>
                </a:lnTo>
                <a:lnTo>
                  <a:pt x="652" y="88"/>
                </a:lnTo>
                <a:lnTo>
                  <a:pt x="664" y="99"/>
                </a:lnTo>
                <a:lnTo>
                  <a:pt x="667" y="107"/>
                </a:lnTo>
                <a:lnTo>
                  <a:pt x="674" y="111"/>
                </a:lnTo>
                <a:lnTo>
                  <a:pt x="678" y="118"/>
                </a:lnTo>
                <a:lnTo>
                  <a:pt x="693" y="133"/>
                </a:lnTo>
                <a:lnTo>
                  <a:pt x="714" y="144"/>
                </a:lnTo>
                <a:lnTo>
                  <a:pt x="728" y="144"/>
                </a:lnTo>
                <a:lnTo>
                  <a:pt x="695" y="185"/>
                </a:lnTo>
                <a:lnTo>
                  <a:pt x="681" y="199"/>
                </a:lnTo>
                <a:lnTo>
                  <a:pt x="667" y="211"/>
                </a:lnTo>
                <a:lnTo>
                  <a:pt x="667" y="213"/>
                </a:lnTo>
                <a:lnTo>
                  <a:pt x="664" y="223"/>
                </a:lnTo>
                <a:lnTo>
                  <a:pt x="655" y="234"/>
                </a:lnTo>
                <a:lnTo>
                  <a:pt x="650" y="244"/>
                </a:lnTo>
                <a:lnTo>
                  <a:pt x="638" y="256"/>
                </a:lnTo>
                <a:lnTo>
                  <a:pt x="629" y="268"/>
                </a:lnTo>
                <a:lnTo>
                  <a:pt x="605" y="284"/>
                </a:lnTo>
                <a:lnTo>
                  <a:pt x="591" y="289"/>
                </a:lnTo>
                <a:lnTo>
                  <a:pt x="581" y="298"/>
                </a:lnTo>
                <a:lnTo>
                  <a:pt x="579" y="298"/>
                </a:lnTo>
                <a:lnTo>
                  <a:pt x="579" y="298"/>
                </a:lnTo>
                <a:lnTo>
                  <a:pt x="579" y="298"/>
                </a:lnTo>
                <a:lnTo>
                  <a:pt x="579" y="298"/>
                </a:lnTo>
                <a:lnTo>
                  <a:pt x="577" y="301"/>
                </a:lnTo>
                <a:lnTo>
                  <a:pt x="577" y="301"/>
                </a:lnTo>
                <a:lnTo>
                  <a:pt x="577" y="301"/>
                </a:lnTo>
                <a:lnTo>
                  <a:pt x="574" y="301"/>
                </a:lnTo>
                <a:lnTo>
                  <a:pt x="541" y="308"/>
                </a:lnTo>
                <a:lnTo>
                  <a:pt x="506" y="312"/>
                </a:lnTo>
                <a:lnTo>
                  <a:pt x="470" y="317"/>
                </a:lnTo>
                <a:lnTo>
                  <a:pt x="435" y="322"/>
                </a:lnTo>
                <a:lnTo>
                  <a:pt x="399" y="327"/>
                </a:lnTo>
                <a:lnTo>
                  <a:pt x="364" y="331"/>
                </a:lnTo>
                <a:lnTo>
                  <a:pt x="331" y="336"/>
                </a:lnTo>
                <a:lnTo>
                  <a:pt x="295" y="341"/>
                </a:lnTo>
                <a:lnTo>
                  <a:pt x="262" y="348"/>
                </a:lnTo>
                <a:lnTo>
                  <a:pt x="227" y="353"/>
                </a:lnTo>
                <a:lnTo>
                  <a:pt x="193" y="360"/>
                </a:lnTo>
                <a:lnTo>
                  <a:pt x="160" y="365"/>
                </a:lnTo>
                <a:lnTo>
                  <a:pt x="158" y="362"/>
                </a:lnTo>
                <a:lnTo>
                  <a:pt x="149" y="362"/>
                </a:lnTo>
                <a:lnTo>
                  <a:pt x="134" y="362"/>
                </a:lnTo>
                <a:lnTo>
                  <a:pt x="134" y="362"/>
                </a:lnTo>
                <a:lnTo>
                  <a:pt x="139" y="374"/>
                </a:lnTo>
                <a:lnTo>
                  <a:pt x="141" y="386"/>
                </a:lnTo>
                <a:lnTo>
                  <a:pt x="141" y="386"/>
                </a:lnTo>
                <a:lnTo>
                  <a:pt x="125" y="388"/>
                </a:lnTo>
                <a:lnTo>
                  <a:pt x="108" y="391"/>
                </a:lnTo>
                <a:lnTo>
                  <a:pt x="89" y="393"/>
                </a:lnTo>
                <a:lnTo>
                  <a:pt x="73" y="395"/>
                </a:lnTo>
                <a:lnTo>
                  <a:pt x="54" y="398"/>
                </a:lnTo>
                <a:lnTo>
                  <a:pt x="37" y="400"/>
                </a:lnTo>
                <a:lnTo>
                  <a:pt x="21" y="402"/>
                </a:lnTo>
                <a:lnTo>
                  <a:pt x="0" y="405"/>
                </a:lnTo>
                <a:lnTo>
                  <a:pt x="4" y="393"/>
                </a:lnTo>
                <a:lnTo>
                  <a:pt x="9" y="391"/>
                </a:lnTo>
                <a:lnTo>
                  <a:pt x="11" y="388"/>
                </a:lnTo>
                <a:lnTo>
                  <a:pt x="16" y="391"/>
                </a:lnTo>
                <a:lnTo>
                  <a:pt x="18" y="391"/>
                </a:lnTo>
                <a:lnTo>
                  <a:pt x="23" y="386"/>
                </a:lnTo>
                <a:lnTo>
                  <a:pt x="26" y="374"/>
                </a:lnTo>
                <a:lnTo>
                  <a:pt x="28" y="362"/>
                </a:lnTo>
                <a:lnTo>
                  <a:pt x="28" y="348"/>
                </a:lnTo>
                <a:lnTo>
                  <a:pt x="23" y="339"/>
                </a:lnTo>
                <a:lnTo>
                  <a:pt x="21" y="334"/>
                </a:lnTo>
                <a:lnTo>
                  <a:pt x="23" y="324"/>
                </a:lnTo>
                <a:lnTo>
                  <a:pt x="30" y="315"/>
                </a:lnTo>
                <a:lnTo>
                  <a:pt x="47" y="310"/>
                </a:lnTo>
                <a:lnTo>
                  <a:pt x="75" y="317"/>
                </a:lnTo>
                <a:lnTo>
                  <a:pt x="89" y="317"/>
                </a:lnTo>
                <a:lnTo>
                  <a:pt x="92" y="312"/>
                </a:lnTo>
                <a:lnTo>
                  <a:pt x="89" y="305"/>
                </a:lnTo>
                <a:lnTo>
                  <a:pt x="85" y="296"/>
                </a:lnTo>
                <a:lnTo>
                  <a:pt x="82" y="289"/>
                </a:lnTo>
                <a:lnTo>
                  <a:pt x="82" y="284"/>
                </a:lnTo>
                <a:lnTo>
                  <a:pt x="92" y="277"/>
                </a:lnTo>
                <a:lnTo>
                  <a:pt x="111" y="268"/>
                </a:lnTo>
                <a:lnTo>
                  <a:pt x="118" y="256"/>
                </a:lnTo>
                <a:lnTo>
                  <a:pt x="113" y="246"/>
                </a:lnTo>
                <a:lnTo>
                  <a:pt x="113" y="237"/>
                </a:lnTo>
                <a:lnTo>
                  <a:pt x="118" y="225"/>
                </a:lnTo>
                <a:lnTo>
                  <a:pt x="120" y="223"/>
                </a:lnTo>
                <a:lnTo>
                  <a:pt x="123" y="223"/>
                </a:lnTo>
                <a:lnTo>
                  <a:pt x="127" y="223"/>
                </a:lnTo>
                <a:lnTo>
                  <a:pt x="132" y="220"/>
                </a:lnTo>
                <a:lnTo>
                  <a:pt x="134" y="218"/>
                </a:lnTo>
                <a:lnTo>
                  <a:pt x="134" y="213"/>
                </a:lnTo>
                <a:lnTo>
                  <a:pt x="132" y="206"/>
                </a:lnTo>
                <a:lnTo>
                  <a:pt x="134" y="206"/>
                </a:lnTo>
                <a:lnTo>
                  <a:pt x="134" y="206"/>
                </a:lnTo>
                <a:lnTo>
                  <a:pt x="141" y="208"/>
                </a:lnTo>
                <a:lnTo>
                  <a:pt x="146" y="208"/>
                </a:lnTo>
                <a:lnTo>
                  <a:pt x="151" y="204"/>
                </a:lnTo>
                <a:lnTo>
                  <a:pt x="156" y="206"/>
                </a:lnTo>
                <a:lnTo>
                  <a:pt x="158" y="211"/>
                </a:lnTo>
                <a:lnTo>
                  <a:pt x="160" y="213"/>
                </a:lnTo>
                <a:lnTo>
                  <a:pt x="163" y="211"/>
                </a:lnTo>
                <a:lnTo>
                  <a:pt x="163" y="204"/>
                </a:lnTo>
                <a:lnTo>
                  <a:pt x="163" y="196"/>
                </a:lnTo>
                <a:lnTo>
                  <a:pt x="163" y="196"/>
                </a:lnTo>
                <a:lnTo>
                  <a:pt x="165" y="196"/>
                </a:lnTo>
                <a:lnTo>
                  <a:pt x="167" y="199"/>
                </a:lnTo>
                <a:lnTo>
                  <a:pt x="170" y="199"/>
                </a:lnTo>
                <a:lnTo>
                  <a:pt x="177" y="196"/>
                </a:lnTo>
                <a:lnTo>
                  <a:pt x="184" y="196"/>
                </a:lnTo>
                <a:lnTo>
                  <a:pt x="203" y="204"/>
                </a:lnTo>
                <a:lnTo>
                  <a:pt x="210" y="208"/>
                </a:lnTo>
                <a:lnTo>
                  <a:pt x="215" y="206"/>
                </a:lnTo>
                <a:lnTo>
                  <a:pt x="219" y="196"/>
                </a:lnTo>
                <a:lnTo>
                  <a:pt x="224" y="189"/>
                </a:lnTo>
                <a:lnTo>
                  <a:pt x="234" y="182"/>
                </a:lnTo>
                <a:lnTo>
                  <a:pt x="243" y="182"/>
                </a:lnTo>
                <a:lnTo>
                  <a:pt x="255" y="189"/>
                </a:lnTo>
                <a:lnTo>
                  <a:pt x="262" y="189"/>
                </a:lnTo>
                <a:lnTo>
                  <a:pt x="267" y="185"/>
                </a:lnTo>
                <a:lnTo>
                  <a:pt x="269" y="178"/>
                </a:lnTo>
                <a:lnTo>
                  <a:pt x="267" y="170"/>
                </a:lnTo>
                <a:lnTo>
                  <a:pt x="269" y="168"/>
                </a:lnTo>
                <a:lnTo>
                  <a:pt x="272" y="166"/>
                </a:lnTo>
                <a:lnTo>
                  <a:pt x="274" y="161"/>
                </a:lnTo>
                <a:lnTo>
                  <a:pt x="272" y="156"/>
                </a:lnTo>
                <a:lnTo>
                  <a:pt x="274" y="154"/>
                </a:lnTo>
                <a:lnTo>
                  <a:pt x="281" y="154"/>
                </a:lnTo>
                <a:lnTo>
                  <a:pt x="281" y="151"/>
                </a:lnTo>
                <a:lnTo>
                  <a:pt x="281" y="149"/>
                </a:lnTo>
                <a:lnTo>
                  <a:pt x="281" y="149"/>
                </a:lnTo>
                <a:lnTo>
                  <a:pt x="281" y="149"/>
                </a:lnTo>
                <a:lnTo>
                  <a:pt x="286" y="149"/>
                </a:lnTo>
                <a:lnTo>
                  <a:pt x="288" y="154"/>
                </a:lnTo>
                <a:lnTo>
                  <a:pt x="290" y="159"/>
                </a:lnTo>
                <a:lnTo>
                  <a:pt x="298" y="163"/>
                </a:lnTo>
                <a:lnTo>
                  <a:pt x="309" y="168"/>
                </a:lnTo>
                <a:lnTo>
                  <a:pt x="316" y="168"/>
                </a:lnTo>
                <a:lnTo>
                  <a:pt x="324" y="163"/>
                </a:lnTo>
                <a:lnTo>
                  <a:pt x="326" y="151"/>
                </a:lnTo>
                <a:lnTo>
                  <a:pt x="328" y="135"/>
                </a:lnTo>
                <a:lnTo>
                  <a:pt x="335" y="125"/>
                </a:lnTo>
                <a:lnTo>
                  <a:pt x="342" y="123"/>
                </a:lnTo>
                <a:lnTo>
                  <a:pt x="347" y="116"/>
                </a:lnTo>
                <a:lnTo>
                  <a:pt x="350" y="104"/>
                </a:lnTo>
                <a:lnTo>
                  <a:pt x="354" y="97"/>
                </a:lnTo>
                <a:lnTo>
                  <a:pt x="361" y="90"/>
                </a:lnTo>
                <a:lnTo>
                  <a:pt x="364" y="80"/>
                </a:lnTo>
                <a:lnTo>
                  <a:pt x="359" y="69"/>
                </a:lnTo>
                <a:lnTo>
                  <a:pt x="364" y="64"/>
                </a:lnTo>
                <a:lnTo>
                  <a:pt x="373" y="59"/>
                </a:lnTo>
                <a:lnTo>
                  <a:pt x="378" y="62"/>
                </a:lnTo>
                <a:lnTo>
                  <a:pt x="383" y="62"/>
                </a:lnTo>
                <a:lnTo>
                  <a:pt x="385" y="64"/>
                </a:lnTo>
                <a:lnTo>
                  <a:pt x="385" y="64"/>
                </a:lnTo>
                <a:lnTo>
                  <a:pt x="387" y="64"/>
                </a:lnTo>
                <a:lnTo>
                  <a:pt x="390" y="62"/>
                </a:lnTo>
                <a:lnTo>
                  <a:pt x="395" y="59"/>
                </a:lnTo>
                <a:lnTo>
                  <a:pt x="411" y="50"/>
                </a:lnTo>
                <a:lnTo>
                  <a:pt x="421" y="40"/>
                </a:lnTo>
                <a:lnTo>
                  <a:pt x="421" y="35"/>
                </a:lnTo>
                <a:lnTo>
                  <a:pt x="418" y="31"/>
                </a:lnTo>
                <a:lnTo>
                  <a:pt x="413" y="31"/>
                </a:lnTo>
                <a:lnTo>
                  <a:pt x="411" y="28"/>
                </a:lnTo>
                <a:lnTo>
                  <a:pt x="413" y="24"/>
                </a:lnTo>
                <a:lnTo>
                  <a:pt x="413" y="19"/>
                </a:lnTo>
                <a:lnTo>
                  <a:pt x="409" y="14"/>
                </a:lnTo>
                <a:lnTo>
                  <a:pt x="411" y="9"/>
                </a:lnTo>
                <a:lnTo>
                  <a:pt x="411" y="7"/>
                </a:lnTo>
                <a:lnTo>
                  <a:pt x="416" y="2"/>
                </a:lnTo>
                <a:lnTo>
                  <a:pt x="423" y="0"/>
                </a:lnTo>
                <a:lnTo>
                  <a:pt x="428" y="5"/>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3" name="Freeform 19">
            <a:extLst>
              <a:ext uri="{FF2B5EF4-FFF2-40B4-BE49-F238E27FC236}">
                <a16:creationId xmlns:a16="http://schemas.microsoft.com/office/drawing/2014/main" id="{EF4ACE73-257E-8600-570F-4EFCD15CB6EF}"/>
              </a:ext>
              <a:ext uri="{C183D7F6-B498-43B3-948B-1728B52AA6E4}">
                <adec:decorative xmlns:adec="http://schemas.microsoft.com/office/drawing/2017/decorative" val="1"/>
              </a:ext>
            </a:extLst>
          </p:cNvPr>
          <p:cNvSpPr>
            <a:spLocks/>
          </p:cNvSpPr>
          <p:nvPr/>
        </p:nvSpPr>
        <p:spPr bwMode="auto">
          <a:xfrm>
            <a:off x="7346950" y="3776663"/>
            <a:ext cx="14288" cy="11112"/>
          </a:xfrm>
          <a:custGeom>
            <a:avLst/>
            <a:gdLst/>
            <a:ahLst/>
            <a:cxnLst>
              <a:cxn ang="0">
                <a:pos x="9" y="5"/>
              </a:cxn>
              <a:cxn ang="0">
                <a:pos x="2" y="7"/>
              </a:cxn>
              <a:cxn ang="0">
                <a:pos x="0" y="5"/>
              </a:cxn>
              <a:cxn ang="0">
                <a:pos x="0" y="2"/>
              </a:cxn>
              <a:cxn ang="0">
                <a:pos x="2" y="0"/>
              </a:cxn>
              <a:cxn ang="0">
                <a:pos x="2" y="0"/>
              </a:cxn>
              <a:cxn ang="0">
                <a:pos x="4" y="0"/>
              </a:cxn>
              <a:cxn ang="0">
                <a:pos x="7" y="2"/>
              </a:cxn>
              <a:cxn ang="0">
                <a:pos x="9" y="5"/>
              </a:cxn>
            </a:cxnLst>
            <a:rect l="0" t="0" r="r" b="b"/>
            <a:pathLst>
              <a:path w="9" h="7">
                <a:moveTo>
                  <a:pt x="9" y="5"/>
                </a:moveTo>
                <a:lnTo>
                  <a:pt x="2" y="7"/>
                </a:lnTo>
                <a:lnTo>
                  <a:pt x="0" y="5"/>
                </a:lnTo>
                <a:lnTo>
                  <a:pt x="0" y="2"/>
                </a:lnTo>
                <a:lnTo>
                  <a:pt x="2" y="0"/>
                </a:lnTo>
                <a:lnTo>
                  <a:pt x="2" y="0"/>
                </a:lnTo>
                <a:lnTo>
                  <a:pt x="4" y="0"/>
                </a:lnTo>
                <a:lnTo>
                  <a:pt x="7" y="2"/>
                </a:lnTo>
                <a:lnTo>
                  <a:pt x="9" y="5"/>
                </a:lnTo>
                <a:close/>
              </a:path>
            </a:pathLst>
          </a:custGeom>
          <a:solidFill>
            <a:schemeClr val="bg1"/>
          </a:solidFill>
          <a:ln w="9525">
            <a:solidFill>
              <a:schemeClr val="bg1">
                <a:lumMod val="65000"/>
              </a:schemeClr>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4" name="Freeform 20">
            <a:extLst>
              <a:ext uri="{FF2B5EF4-FFF2-40B4-BE49-F238E27FC236}">
                <a16:creationId xmlns:a16="http://schemas.microsoft.com/office/drawing/2014/main" id="{EB78D725-A578-43D6-6C23-2A2A4B2876BA}"/>
              </a:ext>
              <a:ext uri="{C183D7F6-B498-43B3-948B-1728B52AA6E4}">
                <adec:decorative xmlns:adec="http://schemas.microsoft.com/office/drawing/2017/decorative" val="1"/>
              </a:ext>
            </a:extLst>
          </p:cNvPr>
          <p:cNvSpPr>
            <a:spLocks/>
          </p:cNvSpPr>
          <p:nvPr/>
        </p:nvSpPr>
        <p:spPr bwMode="auto">
          <a:xfrm>
            <a:off x="6302376" y="2998788"/>
            <a:ext cx="1108075" cy="906462"/>
          </a:xfrm>
          <a:custGeom>
            <a:avLst/>
            <a:gdLst/>
            <a:ahLst/>
            <a:cxnLst>
              <a:cxn ang="0">
                <a:pos x="433" y="107"/>
              </a:cxn>
              <a:cxn ang="0">
                <a:pos x="504" y="170"/>
              </a:cxn>
              <a:cxn ang="0">
                <a:pos x="532" y="199"/>
              </a:cxn>
              <a:cxn ang="0">
                <a:pos x="565" y="206"/>
              </a:cxn>
              <a:cxn ang="0">
                <a:pos x="568" y="211"/>
              </a:cxn>
              <a:cxn ang="0">
                <a:pos x="551" y="277"/>
              </a:cxn>
              <a:cxn ang="0">
                <a:pos x="575" y="305"/>
              </a:cxn>
              <a:cxn ang="0">
                <a:pos x="613" y="324"/>
              </a:cxn>
              <a:cxn ang="0">
                <a:pos x="646" y="360"/>
              </a:cxn>
              <a:cxn ang="0">
                <a:pos x="655" y="386"/>
              </a:cxn>
              <a:cxn ang="0">
                <a:pos x="665" y="419"/>
              </a:cxn>
              <a:cxn ang="0">
                <a:pos x="679" y="429"/>
              </a:cxn>
              <a:cxn ang="0">
                <a:pos x="677" y="424"/>
              </a:cxn>
              <a:cxn ang="0">
                <a:pos x="679" y="419"/>
              </a:cxn>
              <a:cxn ang="0">
                <a:pos x="698" y="438"/>
              </a:cxn>
              <a:cxn ang="0">
                <a:pos x="693" y="476"/>
              </a:cxn>
              <a:cxn ang="0">
                <a:pos x="681" y="478"/>
              </a:cxn>
              <a:cxn ang="0">
                <a:pos x="670" y="495"/>
              </a:cxn>
              <a:cxn ang="0">
                <a:pos x="667" y="495"/>
              </a:cxn>
              <a:cxn ang="0">
                <a:pos x="662" y="490"/>
              </a:cxn>
              <a:cxn ang="0">
                <a:pos x="658" y="492"/>
              </a:cxn>
              <a:cxn ang="0">
                <a:pos x="662" y="507"/>
              </a:cxn>
              <a:cxn ang="0">
                <a:pos x="655" y="521"/>
              </a:cxn>
              <a:cxn ang="0">
                <a:pos x="658" y="528"/>
              </a:cxn>
              <a:cxn ang="0">
                <a:pos x="651" y="533"/>
              </a:cxn>
              <a:cxn ang="0">
                <a:pos x="651" y="559"/>
              </a:cxn>
              <a:cxn ang="0">
                <a:pos x="615" y="566"/>
              </a:cxn>
              <a:cxn ang="0">
                <a:pos x="589" y="556"/>
              </a:cxn>
              <a:cxn ang="0">
                <a:pos x="603" y="540"/>
              </a:cxn>
              <a:cxn ang="0">
                <a:pos x="608" y="518"/>
              </a:cxn>
              <a:cxn ang="0">
                <a:pos x="570" y="507"/>
              </a:cxn>
              <a:cxn ang="0">
                <a:pos x="485" y="516"/>
              </a:cxn>
              <a:cxn ang="0">
                <a:pos x="400" y="526"/>
              </a:cxn>
              <a:cxn ang="0">
                <a:pos x="315" y="533"/>
              </a:cxn>
              <a:cxn ang="0">
                <a:pos x="230" y="540"/>
              </a:cxn>
              <a:cxn ang="0">
                <a:pos x="142" y="545"/>
              </a:cxn>
              <a:cxn ang="0">
                <a:pos x="140" y="497"/>
              </a:cxn>
              <a:cxn ang="0">
                <a:pos x="137" y="450"/>
              </a:cxn>
              <a:cxn ang="0">
                <a:pos x="135" y="400"/>
              </a:cxn>
              <a:cxn ang="0">
                <a:pos x="130" y="350"/>
              </a:cxn>
              <a:cxn ang="0">
                <a:pos x="128" y="301"/>
              </a:cxn>
              <a:cxn ang="0">
                <a:pos x="126" y="251"/>
              </a:cxn>
              <a:cxn ang="0">
                <a:pos x="123" y="213"/>
              </a:cxn>
              <a:cxn ang="0">
                <a:pos x="95" y="187"/>
              </a:cxn>
              <a:cxn ang="0">
                <a:pos x="73" y="156"/>
              </a:cxn>
              <a:cxn ang="0">
                <a:pos x="90" y="135"/>
              </a:cxn>
              <a:cxn ang="0">
                <a:pos x="81" y="118"/>
              </a:cxn>
              <a:cxn ang="0">
                <a:pos x="45" y="107"/>
              </a:cxn>
              <a:cxn ang="0">
                <a:pos x="33" y="81"/>
              </a:cxn>
              <a:cxn ang="0">
                <a:pos x="12" y="62"/>
              </a:cxn>
              <a:cxn ang="0">
                <a:pos x="0" y="31"/>
              </a:cxn>
              <a:cxn ang="0">
                <a:pos x="73" y="26"/>
              </a:cxn>
              <a:cxn ang="0">
                <a:pos x="147" y="21"/>
              </a:cxn>
              <a:cxn ang="0">
                <a:pos x="220" y="17"/>
              </a:cxn>
              <a:cxn ang="0">
                <a:pos x="291" y="9"/>
              </a:cxn>
              <a:cxn ang="0">
                <a:pos x="364" y="2"/>
              </a:cxn>
              <a:cxn ang="0">
                <a:pos x="400" y="9"/>
              </a:cxn>
              <a:cxn ang="0">
                <a:pos x="412" y="21"/>
              </a:cxn>
              <a:cxn ang="0">
                <a:pos x="416" y="64"/>
              </a:cxn>
            </a:cxnLst>
            <a:rect l="0" t="0" r="r" b="b"/>
            <a:pathLst>
              <a:path w="698" h="571">
                <a:moveTo>
                  <a:pt x="424" y="83"/>
                </a:moveTo>
                <a:lnTo>
                  <a:pt x="428" y="97"/>
                </a:lnTo>
                <a:lnTo>
                  <a:pt x="433" y="107"/>
                </a:lnTo>
                <a:lnTo>
                  <a:pt x="452" y="123"/>
                </a:lnTo>
                <a:lnTo>
                  <a:pt x="483" y="147"/>
                </a:lnTo>
                <a:lnTo>
                  <a:pt x="504" y="170"/>
                </a:lnTo>
                <a:lnTo>
                  <a:pt x="513" y="194"/>
                </a:lnTo>
                <a:lnTo>
                  <a:pt x="523" y="204"/>
                </a:lnTo>
                <a:lnTo>
                  <a:pt x="532" y="199"/>
                </a:lnTo>
                <a:lnTo>
                  <a:pt x="544" y="199"/>
                </a:lnTo>
                <a:lnTo>
                  <a:pt x="558" y="201"/>
                </a:lnTo>
                <a:lnTo>
                  <a:pt x="565" y="206"/>
                </a:lnTo>
                <a:lnTo>
                  <a:pt x="568" y="206"/>
                </a:lnTo>
                <a:lnTo>
                  <a:pt x="568" y="208"/>
                </a:lnTo>
                <a:lnTo>
                  <a:pt x="568" y="211"/>
                </a:lnTo>
                <a:lnTo>
                  <a:pt x="568" y="215"/>
                </a:lnTo>
                <a:lnTo>
                  <a:pt x="556" y="258"/>
                </a:lnTo>
                <a:lnTo>
                  <a:pt x="551" y="277"/>
                </a:lnTo>
                <a:lnTo>
                  <a:pt x="554" y="284"/>
                </a:lnTo>
                <a:lnTo>
                  <a:pt x="561" y="294"/>
                </a:lnTo>
                <a:lnTo>
                  <a:pt x="575" y="305"/>
                </a:lnTo>
                <a:lnTo>
                  <a:pt x="587" y="313"/>
                </a:lnTo>
                <a:lnTo>
                  <a:pt x="596" y="317"/>
                </a:lnTo>
                <a:lnTo>
                  <a:pt x="613" y="324"/>
                </a:lnTo>
                <a:lnTo>
                  <a:pt x="634" y="341"/>
                </a:lnTo>
                <a:lnTo>
                  <a:pt x="646" y="350"/>
                </a:lnTo>
                <a:lnTo>
                  <a:pt x="646" y="360"/>
                </a:lnTo>
                <a:lnTo>
                  <a:pt x="651" y="369"/>
                </a:lnTo>
                <a:lnTo>
                  <a:pt x="655" y="376"/>
                </a:lnTo>
                <a:lnTo>
                  <a:pt x="655" y="386"/>
                </a:lnTo>
                <a:lnTo>
                  <a:pt x="653" y="395"/>
                </a:lnTo>
                <a:lnTo>
                  <a:pt x="655" y="405"/>
                </a:lnTo>
                <a:lnTo>
                  <a:pt x="665" y="419"/>
                </a:lnTo>
                <a:lnTo>
                  <a:pt x="672" y="426"/>
                </a:lnTo>
                <a:lnTo>
                  <a:pt x="677" y="429"/>
                </a:lnTo>
                <a:lnTo>
                  <a:pt x="679" y="429"/>
                </a:lnTo>
                <a:lnTo>
                  <a:pt x="679" y="426"/>
                </a:lnTo>
                <a:lnTo>
                  <a:pt x="677" y="426"/>
                </a:lnTo>
                <a:lnTo>
                  <a:pt x="677" y="424"/>
                </a:lnTo>
                <a:lnTo>
                  <a:pt x="677" y="421"/>
                </a:lnTo>
                <a:lnTo>
                  <a:pt x="679" y="419"/>
                </a:lnTo>
                <a:lnTo>
                  <a:pt x="679" y="419"/>
                </a:lnTo>
                <a:lnTo>
                  <a:pt x="684" y="421"/>
                </a:lnTo>
                <a:lnTo>
                  <a:pt x="693" y="429"/>
                </a:lnTo>
                <a:lnTo>
                  <a:pt x="698" y="438"/>
                </a:lnTo>
                <a:lnTo>
                  <a:pt x="698" y="452"/>
                </a:lnTo>
                <a:lnTo>
                  <a:pt x="696" y="464"/>
                </a:lnTo>
                <a:lnTo>
                  <a:pt x="693" y="476"/>
                </a:lnTo>
                <a:lnTo>
                  <a:pt x="688" y="481"/>
                </a:lnTo>
                <a:lnTo>
                  <a:pt x="686" y="481"/>
                </a:lnTo>
                <a:lnTo>
                  <a:pt x="681" y="478"/>
                </a:lnTo>
                <a:lnTo>
                  <a:pt x="679" y="481"/>
                </a:lnTo>
                <a:lnTo>
                  <a:pt x="674" y="483"/>
                </a:lnTo>
                <a:lnTo>
                  <a:pt x="670" y="495"/>
                </a:lnTo>
                <a:lnTo>
                  <a:pt x="670" y="495"/>
                </a:lnTo>
                <a:lnTo>
                  <a:pt x="667" y="497"/>
                </a:lnTo>
                <a:lnTo>
                  <a:pt x="667" y="495"/>
                </a:lnTo>
                <a:lnTo>
                  <a:pt x="667" y="495"/>
                </a:lnTo>
                <a:lnTo>
                  <a:pt x="665" y="492"/>
                </a:lnTo>
                <a:lnTo>
                  <a:pt x="662" y="490"/>
                </a:lnTo>
                <a:lnTo>
                  <a:pt x="660" y="490"/>
                </a:lnTo>
                <a:lnTo>
                  <a:pt x="660" y="490"/>
                </a:lnTo>
                <a:lnTo>
                  <a:pt x="658" y="492"/>
                </a:lnTo>
                <a:lnTo>
                  <a:pt x="658" y="495"/>
                </a:lnTo>
                <a:lnTo>
                  <a:pt x="660" y="497"/>
                </a:lnTo>
                <a:lnTo>
                  <a:pt x="662" y="507"/>
                </a:lnTo>
                <a:lnTo>
                  <a:pt x="660" y="514"/>
                </a:lnTo>
                <a:lnTo>
                  <a:pt x="655" y="516"/>
                </a:lnTo>
                <a:lnTo>
                  <a:pt x="655" y="521"/>
                </a:lnTo>
                <a:lnTo>
                  <a:pt x="660" y="523"/>
                </a:lnTo>
                <a:lnTo>
                  <a:pt x="660" y="526"/>
                </a:lnTo>
                <a:lnTo>
                  <a:pt x="658" y="528"/>
                </a:lnTo>
                <a:lnTo>
                  <a:pt x="655" y="528"/>
                </a:lnTo>
                <a:lnTo>
                  <a:pt x="653" y="530"/>
                </a:lnTo>
                <a:lnTo>
                  <a:pt x="651" y="533"/>
                </a:lnTo>
                <a:lnTo>
                  <a:pt x="655" y="540"/>
                </a:lnTo>
                <a:lnTo>
                  <a:pt x="655" y="547"/>
                </a:lnTo>
                <a:lnTo>
                  <a:pt x="651" y="559"/>
                </a:lnTo>
                <a:lnTo>
                  <a:pt x="651" y="561"/>
                </a:lnTo>
                <a:lnTo>
                  <a:pt x="632" y="563"/>
                </a:lnTo>
                <a:lnTo>
                  <a:pt x="615" y="566"/>
                </a:lnTo>
                <a:lnTo>
                  <a:pt x="599" y="568"/>
                </a:lnTo>
                <a:lnTo>
                  <a:pt x="582" y="571"/>
                </a:lnTo>
                <a:lnTo>
                  <a:pt x="589" y="556"/>
                </a:lnTo>
                <a:lnTo>
                  <a:pt x="594" y="552"/>
                </a:lnTo>
                <a:lnTo>
                  <a:pt x="596" y="545"/>
                </a:lnTo>
                <a:lnTo>
                  <a:pt x="603" y="540"/>
                </a:lnTo>
                <a:lnTo>
                  <a:pt x="608" y="528"/>
                </a:lnTo>
                <a:lnTo>
                  <a:pt x="610" y="523"/>
                </a:lnTo>
                <a:lnTo>
                  <a:pt x="608" y="518"/>
                </a:lnTo>
                <a:lnTo>
                  <a:pt x="603" y="514"/>
                </a:lnTo>
                <a:lnTo>
                  <a:pt x="599" y="504"/>
                </a:lnTo>
                <a:lnTo>
                  <a:pt x="570" y="507"/>
                </a:lnTo>
                <a:lnTo>
                  <a:pt x="542" y="511"/>
                </a:lnTo>
                <a:lnTo>
                  <a:pt x="513" y="514"/>
                </a:lnTo>
                <a:lnTo>
                  <a:pt x="485" y="516"/>
                </a:lnTo>
                <a:lnTo>
                  <a:pt x="457" y="518"/>
                </a:lnTo>
                <a:lnTo>
                  <a:pt x="428" y="523"/>
                </a:lnTo>
                <a:lnTo>
                  <a:pt x="400" y="526"/>
                </a:lnTo>
                <a:lnTo>
                  <a:pt x="372" y="528"/>
                </a:lnTo>
                <a:lnTo>
                  <a:pt x="343" y="530"/>
                </a:lnTo>
                <a:lnTo>
                  <a:pt x="315" y="533"/>
                </a:lnTo>
                <a:lnTo>
                  <a:pt x="286" y="535"/>
                </a:lnTo>
                <a:lnTo>
                  <a:pt x="258" y="537"/>
                </a:lnTo>
                <a:lnTo>
                  <a:pt x="230" y="540"/>
                </a:lnTo>
                <a:lnTo>
                  <a:pt x="199" y="542"/>
                </a:lnTo>
                <a:lnTo>
                  <a:pt x="170" y="545"/>
                </a:lnTo>
                <a:lnTo>
                  <a:pt x="142" y="545"/>
                </a:lnTo>
                <a:lnTo>
                  <a:pt x="142" y="530"/>
                </a:lnTo>
                <a:lnTo>
                  <a:pt x="142" y="514"/>
                </a:lnTo>
                <a:lnTo>
                  <a:pt x="140" y="497"/>
                </a:lnTo>
                <a:lnTo>
                  <a:pt x="140" y="483"/>
                </a:lnTo>
                <a:lnTo>
                  <a:pt x="137" y="466"/>
                </a:lnTo>
                <a:lnTo>
                  <a:pt x="137" y="450"/>
                </a:lnTo>
                <a:lnTo>
                  <a:pt x="137" y="433"/>
                </a:lnTo>
                <a:lnTo>
                  <a:pt x="135" y="417"/>
                </a:lnTo>
                <a:lnTo>
                  <a:pt x="135" y="400"/>
                </a:lnTo>
                <a:lnTo>
                  <a:pt x="133" y="384"/>
                </a:lnTo>
                <a:lnTo>
                  <a:pt x="133" y="367"/>
                </a:lnTo>
                <a:lnTo>
                  <a:pt x="130" y="350"/>
                </a:lnTo>
                <a:lnTo>
                  <a:pt x="130" y="334"/>
                </a:lnTo>
                <a:lnTo>
                  <a:pt x="128" y="317"/>
                </a:lnTo>
                <a:lnTo>
                  <a:pt x="128" y="301"/>
                </a:lnTo>
                <a:lnTo>
                  <a:pt x="128" y="284"/>
                </a:lnTo>
                <a:lnTo>
                  <a:pt x="126" y="268"/>
                </a:lnTo>
                <a:lnTo>
                  <a:pt x="126" y="251"/>
                </a:lnTo>
                <a:lnTo>
                  <a:pt x="123" y="234"/>
                </a:lnTo>
                <a:lnTo>
                  <a:pt x="123" y="218"/>
                </a:lnTo>
                <a:lnTo>
                  <a:pt x="123" y="213"/>
                </a:lnTo>
                <a:lnTo>
                  <a:pt x="107" y="204"/>
                </a:lnTo>
                <a:lnTo>
                  <a:pt x="100" y="197"/>
                </a:lnTo>
                <a:lnTo>
                  <a:pt x="95" y="187"/>
                </a:lnTo>
                <a:lnTo>
                  <a:pt x="88" y="175"/>
                </a:lnTo>
                <a:lnTo>
                  <a:pt x="76" y="166"/>
                </a:lnTo>
                <a:lnTo>
                  <a:pt x="73" y="156"/>
                </a:lnTo>
                <a:lnTo>
                  <a:pt x="81" y="142"/>
                </a:lnTo>
                <a:lnTo>
                  <a:pt x="85" y="137"/>
                </a:lnTo>
                <a:lnTo>
                  <a:pt x="90" y="135"/>
                </a:lnTo>
                <a:lnTo>
                  <a:pt x="90" y="130"/>
                </a:lnTo>
                <a:lnTo>
                  <a:pt x="88" y="121"/>
                </a:lnTo>
                <a:lnTo>
                  <a:pt x="81" y="118"/>
                </a:lnTo>
                <a:lnTo>
                  <a:pt x="73" y="121"/>
                </a:lnTo>
                <a:lnTo>
                  <a:pt x="69" y="121"/>
                </a:lnTo>
                <a:lnTo>
                  <a:pt x="45" y="107"/>
                </a:lnTo>
                <a:lnTo>
                  <a:pt x="43" y="104"/>
                </a:lnTo>
                <a:lnTo>
                  <a:pt x="36" y="95"/>
                </a:lnTo>
                <a:lnTo>
                  <a:pt x="33" y="81"/>
                </a:lnTo>
                <a:lnTo>
                  <a:pt x="26" y="73"/>
                </a:lnTo>
                <a:lnTo>
                  <a:pt x="19" y="69"/>
                </a:lnTo>
                <a:lnTo>
                  <a:pt x="12" y="62"/>
                </a:lnTo>
                <a:lnTo>
                  <a:pt x="10" y="47"/>
                </a:lnTo>
                <a:lnTo>
                  <a:pt x="3" y="36"/>
                </a:lnTo>
                <a:lnTo>
                  <a:pt x="0" y="31"/>
                </a:lnTo>
                <a:lnTo>
                  <a:pt x="24" y="31"/>
                </a:lnTo>
                <a:lnTo>
                  <a:pt x="50" y="28"/>
                </a:lnTo>
                <a:lnTo>
                  <a:pt x="73" y="26"/>
                </a:lnTo>
                <a:lnTo>
                  <a:pt x="97" y="26"/>
                </a:lnTo>
                <a:lnTo>
                  <a:pt x="123" y="24"/>
                </a:lnTo>
                <a:lnTo>
                  <a:pt x="147" y="21"/>
                </a:lnTo>
                <a:lnTo>
                  <a:pt x="170" y="19"/>
                </a:lnTo>
                <a:lnTo>
                  <a:pt x="194" y="17"/>
                </a:lnTo>
                <a:lnTo>
                  <a:pt x="220" y="17"/>
                </a:lnTo>
                <a:lnTo>
                  <a:pt x="244" y="14"/>
                </a:lnTo>
                <a:lnTo>
                  <a:pt x="267" y="12"/>
                </a:lnTo>
                <a:lnTo>
                  <a:pt x="291" y="9"/>
                </a:lnTo>
                <a:lnTo>
                  <a:pt x="317" y="7"/>
                </a:lnTo>
                <a:lnTo>
                  <a:pt x="341" y="5"/>
                </a:lnTo>
                <a:lnTo>
                  <a:pt x="364" y="2"/>
                </a:lnTo>
                <a:lnTo>
                  <a:pt x="388" y="0"/>
                </a:lnTo>
                <a:lnTo>
                  <a:pt x="395" y="7"/>
                </a:lnTo>
                <a:lnTo>
                  <a:pt x="400" y="9"/>
                </a:lnTo>
                <a:lnTo>
                  <a:pt x="402" y="12"/>
                </a:lnTo>
                <a:lnTo>
                  <a:pt x="409" y="17"/>
                </a:lnTo>
                <a:lnTo>
                  <a:pt x="412" y="21"/>
                </a:lnTo>
                <a:lnTo>
                  <a:pt x="419" y="26"/>
                </a:lnTo>
                <a:lnTo>
                  <a:pt x="416" y="47"/>
                </a:lnTo>
                <a:lnTo>
                  <a:pt x="416" y="64"/>
                </a:lnTo>
                <a:lnTo>
                  <a:pt x="424" y="83"/>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5" name="Freeform 21">
            <a:extLst>
              <a:ext uri="{FF2B5EF4-FFF2-40B4-BE49-F238E27FC236}">
                <a16:creationId xmlns:a16="http://schemas.microsoft.com/office/drawing/2014/main" id="{14778B28-2C9D-90E3-6EAC-75D58CB136A4}"/>
              </a:ext>
              <a:ext uri="{C183D7F6-B498-43B3-948B-1728B52AA6E4}">
                <adec:decorative xmlns:adec="http://schemas.microsoft.com/office/drawing/2017/decorative" val="1"/>
              </a:ext>
            </a:extLst>
          </p:cNvPr>
          <p:cNvSpPr>
            <a:spLocks/>
          </p:cNvSpPr>
          <p:nvPr/>
        </p:nvSpPr>
        <p:spPr bwMode="auto">
          <a:xfrm>
            <a:off x="3505200" y="1157289"/>
            <a:ext cx="1614488" cy="1011237"/>
          </a:xfrm>
          <a:custGeom>
            <a:avLst/>
            <a:gdLst/>
            <a:ahLst/>
            <a:cxnLst>
              <a:cxn ang="0">
                <a:pos x="1001" y="464"/>
              </a:cxn>
              <a:cxn ang="0">
                <a:pos x="996" y="573"/>
              </a:cxn>
              <a:cxn ang="0">
                <a:pos x="993" y="632"/>
              </a:cxn>
              <a:cxn ang="0">
                <a:pos x="991" y="632"/>
              </a:cxn>
              <a:cxn ang="0">
                <a:pos x="951" y="630"/>
              </a:cxn>
              <a:cxn ang="0">
                <a:pos x="873" y="625"/>
              </a:cxn>
              <a:cxn ang="0">
                <a:pos x="795" y="620"/>
              </a:cxn>
              <a:cxn ang="0">
                <a:pos x="717" y="613"/>
              </a:cxn>
              <a:cxn ang="0">
                <a:pos x="636" y="606"/>
              </a:cxn>
              <a:cxn ang="0">
                <a:pos x="558" y="599"/>
              </a:cxn>
              <a:cxn ang="0">
                <a:pos x="480" y="589"/>
              </a:cxn>
              <a:cxn ang="0">
                <a:pos x="402" y="580"/>
              </a:cxn>
              <a:cxn ang="0">
                <a:pos x="360" y="606"/>
              </a:cxn>
              <a:cxn ang="0">
                <a:pos x="345" y="630"/>
              </a:cxn>
              <a:cxn ang="0">
                <a:pos x="334" y="604"/>
              </a:cxn>
              <a:cxn ang="0">
                <a:pos x="322" y="611"/>
              </a:cxn>
              <a:cxn ang="0">
                <a:pos x="317" y="625"/>
              </a:cxn>
              <a:cxn ang="0">
                <a:pos x="282" y="620"/>
              </a:cxn>
              <a:cxn ang="0">
                <a:pos x="241" y="616"/>
              </a:cxn>
              <a:cxn ang="0">
                <a:pos x="213" y="616"/>
              </a:cxn>
              <a:cxn ang="0">
                <a:pos x="196" y="625"/>
              </a:cxn>
              <a:cxn ang="0">
                <a:pos x="182" y="618"/>
              </a:cxn>
              <a:cxn ang="0">
                <a:pos x="177" y="589"/>
              </a:cxn>
              <a:cxn ang="0">
                <a:pos x="166" y="568"/>
              </a:cxn>
              <a:cxn ang="0">
                <a:pos x="149" y="554"/>
              </a:cxn>
              <a:cxn ang="0">
                <a:pos x="151" y="533"/>
              </a:cxn>
              <a:cxn ang="0">
                <a:pos x="135" y="500"/>
              </a:cxn>
              <a:cxn ang="0">
                <a:pos x="133" y="469"/>
              </a:cxn>
              <a:cxn ang="0">
                <a:pos x="128" y="455"/>
              </a:cxn>
              <a:cxn ang="0">
                <a:pos x="118" y="447"/>
              </a:cxn>
              <a:cxn ang="0">
                <a:pos x="92" y="466"/>
              </a:cxn>
              <a:cxn ang="0">
                <a:pos x="76" y="457"/>
              </a:cxn>
              <a:cxn ang="0">
                <a:pos x="73" y="440"/>
              </a:cxn>
              <a:cxn ang="0">
                <a:pos x="88" y="417"/>
              </a:cxn>
              <a:cxn ang="0">
                <a:pos x="83" y="395"/>
              </a:cxn>
              <a:cxn ang="0">
                <a:pos x="92" y="367"/>
              </a:cxn>
              <a:cxn ang="0">
                <a:pos x="107" y="334"/>
              </a:cxn>
              <a:cxn ang="0">
                <a:pos x="109" y="317"/>
              </a:cxn>
              <a:cxn ang="0">
                <a:pos x="88" y="315"/>
              </a:cxn>
              <a:cxn ang="0">
                <a:pos x="83" y="303"/>
              </a:cxn>
              <a:cxn ang="0">
                <a:pos x="76" y="298"/>
              </a:cxn>
              <a:cxn ang="0">
                <a:pos x="52" y="253"/>
              </a:cxn>
              <a:cxn ang="0">
                <a:pos x="21" y="208"/>
              </a:cxn>
              <a:cxn ang="0">
                <a:pos x="14" y="196"/>
              </a:cxn>
              <a:cxn ang="0">
                <a:pos x="19" y="178"/>
              </a:cxn>
              <a:cxn ang="0">
                <a:pos x="10" y="147"/>
              </a:cxn>
              <a:cxn ang="0">
                <a:pos x="12" y="62"/>
              </a:cxn>
              <a:cxn ang="0">
                <a:pos x="76" y="9"/>
              </a:cxn>
              <a:cxn ang="0">
                <a:pos x="187" y="31"/>
              </a:cxn>
              <a:cxn ang="0">
                <a:pos x="319" y="52"/>
              </a:cxn>
              <a:cxn ang="0">
                <a:pos x="459" y="73"/>
              </a:cxn>
              <a:cxn ang="0">
                <a:pos x="565" y="88"/>
              </a:cxn>
              <a:cxn ang="0">
                <a:pos x="707" y="102"/>
              </a:cxn>
              <a:cxn ang="0">
                <a:pos x="849" y="114"/>
              </a:cxn>
              <a:cxn ang="0">
                <a:pos x="991" y="123"/>
              </a:cxn>
              <a:cxn ang="0">
                <a:pos x="1015" y="199"/>
              </a:cxn>
              <a:cxn ang="0">
                <a:pos x="1010" y="296"/>
              </a:cxn>
              <a:cxn ang="0">
                <a:pos x="1005" y="393"/>
              </a:cxn>
            </a:cxnLst>
            <a:rect l="0" t="0" r="r" b="b"/>
            <a:pathLst>
              <a:path w="1017" h="637">
                <a:moveTo>
                  <a:pt x="1005" y="393"/>
                </a:moveTo>
                <a:lnTo>
                  <a:pt x="1003" y="417"/>
                </a:lnTo>
                <a:lnTo>
                  <a:pt x="1003" y="440"/>
                </a:lnTo>
                <a:lnTo>
                  <a:pt x="1001" y="464"/>
                </a:lnTo>
                <a:lnTo>
                  <a:pt x="1001" y="488"/>
                </a:lnTo>
                <a:lnTo>
                  <a:pt x="998" y="514"/>
                </a:lnTo>
                <a:lnTo>
                  <a:pt x="998" y="542"/>
                </a:lnTo>
                <a:lnTo>
                  <a:pt x="996" y="573"/>
                </a:lnTo>
                <a:lnTo>
                  <a:pt x="996" y="601"/>
                </a:lnTo>
                <a:lnTo>
                  <a:pt x="993" y="632"/>
                </a:lnTo>
                <a:lnTo>
                  <a:pt x="993" y="632"/>
                </a:lnTo>
                <a:lnTo>
                  <a:pt x="993" y="632"/>
                </a:lnTo>
                <a:lnTo>
                  <a:pt x="993" y="632"/>
                </a:lnTo>
                <a:lnTo>
                  <a:pt x="993" y="632"/>
                </a:lnTo>
                <a:lnTo>
                  <a:pt x="993" y="632"/>
                </a:lnTo>
                <a:lnTo>
                  <a:pt x="991" y="632"/>
                </a:lnTo>
                <a:lnTo>
                  <a:pt x="991" y="632"/>
                </a:lnTo>
                <a:lnTo>
                  <a:pt x="991" y="632"/>
                </a:lnTo>
                <a:lnTo>
                  <a:pt x="972" y="632"/>
                </a:lnTo>
                <a:lnTo>
                  <a:pt x="951" y="630"/>
                </a:lnTo>
                <a:lnTo>
                  <a:pt x="932" y="630"/>
                </a:lnTo>
                <a:lnTo>
                  <a:pt x="913" y="627"/>
                </a:lnTo>
                <a:lnTo>
                  <a:pt x="892" y="627"/>
                </a:lnTo>
                <a:lnTo>
                  <a:pt x="873" y="625"/>
                </a:lnTo>
                <a:lnTo>
                  <a:pt x="854" y="625"/>
                </a:lnTo>
                <a:lnTo>
                  <a:pt x="833" y="623"/>
                </a:lnTo>
                <a:lnTo>
                  <a:pt x="814" y="623"/>
                </a:lnTo>
                <a:lnTo>
                  <a:pt x="795" y="620"/>
                </a:lnTo>
                <a:lnTo>
                  <a:pt x="774" y="618"/>
                </a:lnTo>
                <a:lnTo>
                  <a:pt x="755" y="618"/>
                </a:lnTo>
                <a:lnTo>
                  <a:pt x="736" y="616"/>
                </a:lnTo>
                <a:lnTo>
                  <a:pt x="717" y="613"/>
                </a:lnTo>
                <a:lnTo>
                  <a:pt x="695" y="613"/>
                </a:lnTo>
                <a:lnTo>
                  <a:pt x="677" y="611"/>
                </a:lnTo>
                <a:lnTo>
                  <a:pt x="658" y="608"/>
                </a:lnTo>
                <a:lnTo>
                  <a:pt x="636" y="606"/>
                </a:lnTo>
                <a:lnTo>
                  <a:pt x="617" y="604"/>
                </a:lnTo>
                <a:lnTo>
                  <a:pt x="598" y="601"/>
                </a:lnTo>
                <a:lnTo>
                  <a:pt x="580" y="601"/>
                </a:lnTo>
                <a:lnTo>
                  <a:pt x="558" y="599"/>
                </a:lnTo>
                <a:lnTo>
                  <a:pt x="539" y="597"/>
                </a:lnTo>
                <a:lnTo>
                  <a:pt x="520" y="594"/>
                </a:lnTo>
                <a:lnTo>
                  <a:pt x="502" y="592"/>
                </a:lnTo>
                <a:lnTo>
                  <a:pt x="480" y="589"/>
                </a:lnTo>
                <a:lnTo>
                  <a:pt x="461" y="587"/>
                </a:lnTo>
                <a:lnTo>
                  <a:pt x="442" y="585"/>
                </a:lnTo>
                <a:lnTo>
                  <a:pt x="421" y="582"/>
                </a:lnTo>
                <a:lnTo>
                  <a:pt x="402" y="580"/>
                </a:lnTo>
                <a:lnTo>
                  <a:pt x="383" y="578"/>
                </a:lnTo>
                <a:lnTo>
                  <a:pt x="364" y="573"/>
                </a:lnTo>
                <a:lnTo>
                  <a:pt x="362" y="589"/>
                </a:lnTo>
                <a:lnTo>
                  <a:pt x="360" y="606"/>
                </a:lnTo>
                <a:lnTo>
                  <a:pt x="357" y="623"/>
                </a:lnTo>
                <a:lnTo>
                  <a:pt x="355" y="637"/>
                </a:lnTo>
                <a:lnTo>
                  <a:pt x="350" y="634"/>
                </a:lnTo>
                <a:lnTo>
                  <a:pt x="345" y="630"/>
                </a:lnTo>
                <a:lnTo>
                  <a:pt x="343" y="625"/>
                </a:lnTo>
                <a:lnTo>
                  <a:pt x="338" y="611"/>
                </a:lnTo>
                <a:lnTo>
                  <a:pt x="336" y="606"/>
                </a:lnTo>
                <a:lnTo>
                  <a:pt x="334" y="604"/>
                </a:lnTo>
                <a:lnTo>
                  <a:pt x="331" y="601"/>
                </a:lnTo>
                <a:lnTo>
                  <a:pt x="326" y="604"/>
                </a:lnTo>
                <a:lnTo>
                  <a:pt x="324" y="606"/>
                </a:lnTo>
                <a:lnTo>
                  <a:pt x="322" y="611"/>
                </a:lnTo>
                <a:lnTo>
                  <a:pt x="317" y="616"/>
                </a:lnTo>
                <a:lnTo>
                  <a:pt x="317" y="620"/>
                </a:lnTo>
                <a:lnTo>
                  <a:pt x="319" y="625"/>
                </a:lnTo>
                <a:lnTo>
                  <a:pt x="317" y="625"/>
                </a:lnTo>
                <a:lnTo>
                  <a:pt x="315" y="625"/>
                </a:lnTo>
                <a:lnTo>
                  <a:pt x="303" y="623"/>
                </a:lnTo>
                <a:lnTo>
                  <a:pt x="289" y="623"/>
                </a:lnTo>
                <a:lnTo>
                  <a:pt x="282" y="620"/>
                </a:lnTo>
                <a:lnTo>
                  <a:pt x="265" y="618"/>
                </a:lnTo>
                <a:lnTo>
                  <a:pt x="251" y="616"/>
                </a:lnTo>
                <a:lnTo>
                  <a:pt x="246" y="616"/>
                </a:lnTo>
                <a:lnTo>
                  <a:pt x="241" y="616"/>
                </a:lnTo>
                <a:lnTo>
                  <a:pt x="237" y="623"/>
                </a:lnTo>
                <a:lnTo>
                  <a:pt x="237" y="625"/>
                </a:lnTo>
                <a:lnTo>
                  <a:pt x="234" y="625"/>
                </a:lnTo>
                <a:lnTo>
                  <a:pt x="213" y="616"/>
                </a:lnTo>
                <a:lnTo>
                  <a:pt x="206" y="616"/>
                </a:lnTo>
                <a:lnTo>
                  <a:pt x="199" y="618"/>
                </a:lnTo>
                <a:lnTo>
                  <a:pt x="196" y="623"/>
                </a:lnTo>
                <a:lnTo>
                  <a:pt x="196" y="625"/>
                </a:lnTo>
                <a:lnTo>
                  <a:pt x="194" y="627"/>
                </a:lnTo>
                <a:lnTo>
                  <a:pt x="192" y="627"/>
                </a:lnTo>
                <a:lnTo>
                  <a:pt x="187" y="623"/>
                </a:lnTo>
                <a:lnTo>
                  <a:pt x="182" y="618"/>
                </a:lnTo>
                <a:lnTo>
                  <a:pt x="180" y="613"/>
                </a:lnTo>
                <a:lnTo>
                  <a:pt x="180" y="606"/>
                </a:lnTo>
                <a:lnTo>
                  <a:pt x="177" y="597"/>
                </a:lnTo>
                <a:lnTo>
                  <a:pt x="177" y="589"/>
                </a:lnTo>
                <a:lnTo>
                  <a:pt x="177" y="582"/>
                </a:lnTo>
                <a:lnTo>
                  <a:pt x="173" y="575"/>
                </a:lnTo>
                <a:lnTo>
                  <a:pt x="170" y="571"/>
                </a:lnTo>
                <a:lnTo>
                  <a:pt x="166" y="568"/>
                </a:lnTo>
                <a:lnTo>
                  <a:pt x="159" y="568"/>
                </a:lnTo>
                <a:lnTo>
                  <a:pt x="156" y="568"/>
                </a:lnTo>
                <a:lnTo>
                  <a:pt x="149" y="559"/>
                </a:lnTo>
                <a:lnTo>
                  <a:pt x="149" y="554"/>
                </a:lnTo>
                <a:lnTo>
                  <a:pt x="147" y="549"/>
                </a:lnTo>
                <a:lnTo>
                  <a:pt x="151" y="542"/>
                </a:lnTo>
                <a:lnTo>
                  <a:pt x="151" y="537"/>
                </a:lnTo>
                <a:lnTo>
                  <a:pt x="151" y="533"/>
                </a:lnTo>
                <a:lnTo>
                  <a:pt x="149" y="528"/>
                </a:lnTo>
                <a:lnTo>
                  <a:pt x="144" y="523"/>
                </a:lnTo>
                <a:lnTo>
                  <a:pt x="142" y="514"/>
                </a:lnTo>
                <a:lnTo>
                  <a:pt x="135" y="500"/>
                </a:lnTo>
                <a:lnTo>
                  <a:pt x="135" y="490"/>
                </a:lnTo>
                <a:lnTo>
                  <a:pt x="133" y="481"/>
                </a:lnTo>
                <a:lnTo>
                  <a:pt x="135" y="473"/>
                </a:lnTo>
                <a:lnTo>
                  <a:pt x="133" y="469"/>
                </a:lnTo>
                <a:lnTo>
                  <a:pt x="133" y="462"/>
                </a:lnTo>
                <a:lnTo>
                  <a:pt x="133" y="462"/>
                </a:lnTo>
                <a:lnTo>
                  <a:pt x="133" y="459"/>
                </a:lnTo>
                <a:lnTo>
                  <a:pt x="128" y="455"/>
                </a:lnTo>
                <a:lnTo>
                  <a:pt x="123" y="447"/>
                </a:lnTo>
                <a:lnTo>
                  <a:pt x="121" y="447"/>
                </a:lnTo>
                <a:lnTo>
                  <a:pt x="118" y="445"/>
                </a:lnTo>
                <a:lnTo>
                  <a:pt x="118" y="447"/>
                </a:lnTo>
                <a:lnTo>
                  <a:pt x="116" y="450"/>
                </a:lnTo>
                <a:lnTo>
                  <a:pt x="104" y="459"/>
                </a:lnTo>
                <a:lnTo>
                  <a:pt x="97" y="462"/>
                </a:lnTo>
                <a:lnTo>
                  <a:pt x="92" y="466"/>
                </a:lnTo>
                <a:lnTo>
                  <a:pt x="88" y="466"/>
                </a:lnTo>
                <a:lnTo>
                  <a:pt x="85" y="466"/>
                </a:lnTo>
                <a:lnTo>
                  <a:pt x="83" y="466"/>
                </a:lnTo>
                <a:lnTo>
                  <a:pt x="76" y="457"/>
                </a:lnTo>
                <a:lnTo>
                  <a:pt x="69" y="452"/>
                </a:lnTo>
                <a:lnTo>
                  <a:pt x="69" y="450"/>
                </a:lnTo>
                <a:lnTo>
                  <a:pt x="71" y="445"/>
                </a:lnTo>
                <a:lnTo>
                  <a:pt x="73" y="440"/>
                </a:lnTo>
                <a:lnTo>
                  <a:pt x="73" y="426"/>
                </a:lnTo>
                <a:lnTo>
                  <a:pt x="76" y="421"/>
                </a:lnTo>
                <a:lnTo>
                  <a:pt x="78" y="419"/>
                </a:lnTo>
                <a:lnTo>
                  <a:pt x="88" y="417"/>
                </a:lnTo>
                <a:lnTo>
                  <a:pt x="88" y="414"/>
                </a:lnTo>
                <a:lnTo>
                  <a:pt x="88" y="402"/>
                </a:lnTo>
                <a:lnTo>
                  <a:pt x="85" y="398"/>
                </a:lnTo>
                <a:lnTo>
                  <a:pt x="83" y="395"/>
                </a:lnTo>
                <a:lnTo>
                  <a:pt x="88" y="386"/>
                </a:lnTo>
                <a:lnTo>
                  <a:pt x="85" y="379"/>
                </a:lnTo>
                <a:lnTo>
                  <a:pt x="90" y="376"/>
                </a:lnTo>
                <a:lnTo>
                  <a:pt x="92" y="367"/>
                </a:lnTo>
                <a:lnTo>
                  <a:pt x="97" y="357"/>
                </a:lnTo>
                <a:lnTo>
                  <a:pt x="102" y="346"/>
                </a:lnTo>
                <a:lnTo>
                  <a:pt x="102" y="339"/>
                </a:lnTo>
                <a:lnTo>
                  <a:pt x="107" y="334"/>
                </a:lnTo>
                <a:lnTo>
                  <a:pt x="109" y="327"/>
                </a:lnTo>
                <a:lnTo>
                  <a:pt x="111" y="322"/>
                </a:lnTo>
                <a:lnTo>
                  <a:pt x="111" y="320"/>
                </a:lnTo>
                <a:lnTo>
                  <a:pt x="109" y="317"/>
                </a:lnTo>
                <a:lnTo>
                  <a:pt x="107" y="317"/>
                </a:lnTo>
                <a:lnTo>
                  <a:pt x="95" y="317"/>
                </a:lnTo>
                <a:lnTo>
                  <a:pt x="90" y="317"/>
                </a:lnTo>
                <a:lnTo>
                  <a:pt x="88" y="315"/>
                </a:lnTo>
                <a:lnTo>
                  <a:pt x="85" y="312"/>
                </a:lnTo>
                <a:lnTo>
                  <a:pt x="88" y="308"/>
                </a:lnTo>
                <a:lnTo>
                  <a:pt x="85" y="303"/>
                </a:lnTo>
                <a:lnTo>
                  <a:pt x="83" y="303"/>
                </a:lnTo>
                <a:lnTo>
                  <a:pt x="78" y="303"/>
                </a:lnTo>
                <a:lnTo>
                  <a:pt x="76" y="303"/>
                </a:lnTo>
                <a:lnTo>
                  <a:pt x="76" y="303"/>
                </a:lnTo>
                <a:lnTo>
                  <a:pt x="76" y="298"/>
                </a:lnTo>
                <a:lnTo>
                  <a:pt x="69" y="286"/>
                </a:lnTo>
                <a:lnTo>
                  <a:pt x="66" y="277"/>
                </a:lnTo>
                <a:lnTo>
                  <a:pt x="59" y="268"/>
                </a:lnTo>
                <a:lnTo>
                  <a:pt x="52" y="253"/>
                </a:lnTo>
                <a:lnTo>
                  <a:pt x="43" y="232"/>
                </a:lnTo>
                <a:lnTo>
                  <a:pt x="38" y="227"/>
                </a:lnTo>
                <a:lnTo>
                  <a:pt x="28" y="218"/>
                </a:lnTo>
                <a:lnTo>
                  <a:pt x="21" y="208"/>
                </a:lnTo>
                <a:lnTo>
                  <a:pt x="14" y="199"/>
                </a:lnTo>
                <a:lnTo>
                  <a:pt x="12" y="199"/>
                </a:lnTo>
                <a:lnTo>
                  <a:pt x="12" y="196"/>
                </a:lnTo>
                <a:lnTo>
                  <a:pt x="14" y="196"/>
                </a:lnTo>
                <a:lnTo>
                  <a:pt x="17" y="196"/>
                </a:lnTo>
                <a:lnTo>
                  <a:pt x="17" y="192"/>
                </a:lnTo>
                <a:lnTo>
                  <a:pt x="17" y="185"/>
                </a:lnTo>
                <a:lnTo>
                  <a:pt x="19" y="178"/>
                </a:lnTo>
                <a:lnTo>
                  <a:pt x="19" y="168"/>
                </a:lnTo>
                <a:lnTo>
                  <a:pt x="17" y="166"/>
                </a:lnTo>
                <a:lnTo>
                  <a:pt x="12" y="156"/>
                </a:lnTo>
                <a:lnTo>
                  <a:pt x="10" y="147"/>
                </a:lnTo>
                <a:lnTo>
                  <a:pt x="5" y="137"/>
                </a:lnTo>
                <a:lnTo>
                  <a:pt x="0" y="123"/>
                </a:lnTo>
                <a:lnTo>
                  <a:pt x="5" y="92"/>
                </a:lnTo>
                <a:lnTo>
                  <a:pt x="12" y="62"/>
                </a:lnTo>
                <a:lnTo>
                  <a:pt x="19" y="31"/>
                </a:lnTo>
                <a:lnTo>
                  <a:pt x="26" y="0"/>
                </a:lnTo>
                <a:lnTo>
                  <a:pt x="40" y="2"/>
                </a:lnTo>
                <a:lnTo>
                  <a:pt x="76" y="9"/>
                </a:lnTo>
                <a:lnTo>
                  <a:pt x="109" y="17"/>
                </a:lnTo>
                <a:lnTo>
                  <a:pt x="144" y="21"/>
                </a:lnTo>
                <a:lnTo>
                  <a:pt x="180" y="28"/>
                </a:lnTo>
                <a:lnTo>
                  <a:pt x="187" y="31"/>
                </a:lnTo>
                <a:lnTo>
                  <a:pt x="215" y="35"/>
                </a:lnTo>
                <a:lnTo>
                  <a:pt x="248" y="40"/>
                </a:lnTo>
                <a:lnTo>
                  <a:pt x="284" y="47"/>
                </a:lnTo>
                <a:lnTo>
                  <a:pt x="319" y="52"/>
                </a:lnTo>
                <a:lnTo>
                  <a:pt x="355" y="57"/>
                </a:lnTo>
                <a:lnTo>
                  <a:pt x="390" y="64"/>
                </a:lnTo>
                <a:lnTo>
                  <a:pt x="423" y="69"/>
                </a:lnTo>
                <a:lnTo>
                  <a:pt x="459" y="73"/>
                </a:lnTo>
                <a:lnTo>
                  <a:pt x="494" y="78"/>
                </a:lnTo>
                <a:lnTo>
                  <a:pt x="520" y="80"/>
                </a:lnTo>
                <a:lnTo>
                  <a:pt x="530" y="83"/>
                </a:lnTo>
                <a:lnTo>
                  <a:pt x="565" y="88"/>
                </a:lnTo>
                <a:lnTo>
                  <a:pt x="601" y="90"/>
                </a:lnTo>
                <a:lnTo>
                  <a:pt x="636" y="95"/>
                </a:lnTo>
                <a:lnTo>
                  <a:pt x="672" y="99"/>
                </a:lnTo>
                <a:lnTo>
                  <a:pt x="707" y="102"/>
                </a:lnTo>
                <a:lnTo>
                  <a:pt x="743" y="107"/>
                </a:lnTo>
                <a:lnTo>
                  <a:pt x="778" y="109"/>
                </a:lnTo>
                <a:lnTo>
                  <a:pt x="814" y="111"/>
                </a:lnTo>
                <a:lnTo>
                  <a:pt x="849" y="114"/>
                </a:lnTo>
                <a:lnTo>
                  <a:pt x="885" y="116"/>
                </a:lnTo>
                <a:lnTo>
                  <a:pt x="920" y="118"/>
                </a:lnTo>
                <a:lnTo>
                  <a:pt x="956" y="121"/>
                </a:lnTo>
                <a:lnTo>
                  <a:pt x="991" y="123"/>
                </a:lnTo>
                <a:lnTo>
                  <a:pt x="1017" y="125"/>
                </a:lnTo>
                <a:lnTo>
                  <a:pt x="1017" y="149"/>
                </a:lnTo>
                <a:lnTo>
                  <a:pt x="1015" y="173"/>
                </a:lnTo>
                <a:lnTo>
                  <a:pt x="1015" y="199"/>
                </a:lnTo>
                <a:lnTo>
                  <a:pt x="1012" y="223"/>
                </a:lnTo>
                <a:lnTo>
                  <a:pt x="1012" y="246"/>
                </a:lnTo>
                <a:lnTo>
                  <a:pt x="1010" y="270"/>
                </a:lnTo>
                <a:lnTo>
                  <a:pt x="1010" y="296"/>
                </a:lnTo>
                <a:lnTo>
                  <a:pt x="1008" y="320"/>
                </a:lnTo>
                <a:lnTo>
                  <a:pt x="1008" y="343"/>
                </a:lnTo>
                <a:lnTo>
                  <a:pt x="1005" y="367"/>
                </a:lnTo>
                <a:lnTo>
                  <a:pt x="1005" y="393"/>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6" name="Freeform 22">
            <a:extLst>
              <a:ext uri="{FF2B5EF4-FFF2-40B4-BE49-F238E27FC236}">
                <a16:creationId xmlns:a16="http://schemas.microsoft.com/office/drawing/2014/main" id="{A176FA67-DEB8-34C3-E4D5-6EE709040878}"/>
              </a:ext>
              <a:ext uri="{C183D7F6-B498-43B3-948B-1728B52AA6E4}">
                <adec:decorative xmlns:adec="http://schemas.microsoft.com/office/drawing/2017/decorative" val="1"/>
              </a:ext>
            </a:extLst>
          </p:cNvPr>
          <p:cNvSpPr>
            <a:spLocks/>
          </p:cNvSpPr>
          <p:nvPr/>
        </p:nvSpPr>
        <p:spPr bwMode="auto">
          <a:xfrm>
            <a:off x="5089525" y="1355725"/>
            <a:ext cx="1047750" cy="628650"/>
          </a:xfrm>
          <a:custGeom>
            <a:avLst/>
            <a:gdLst/>
            <a:ahLst/>
            <a:cxnLst>
              <a:cxn ang="0">
                <a:pos x="660" y="391"/>
              </a:cxn>
              <a:cxn ang="0">
                <a:pos x="620" y="391"/>
              </a:cxn>
              <a:cxn ang="0">
                <a:pos x="577" y="393"/>
              </a:cxn>
              <a:cxn ang="0">
                <a:pos x="537" y="396"/>
              </a:cxn>
              <a:cxn ang="0">
                <a:pos x="495" y="396"/>
              </a:cxn>
              <a:cxn ang="0">
                <a:pos x="454" y="396"/>
              </a:cxn>
              <a:cxn ang="0">
                <a:pos x="414" y="396"/>
              </a:cxn>
              <a:cxn ang="0">
                <a:pos x="372" y="396"/>
              </a:cxn>
              <a:cxn ang="0">
                <a:pos x="331" y="396"/>
              </a:cxn>
              <a:cxn ang="0">
                <a:pos x="289" y="396"/>
              </a:cxn>
              <a:cxn ang="0">
                <a:pos x="249" y="396"/>
              </a:cxn>
              <a:cxn ang="0">
                <a:pos x="206" y="396"/>
              </a:cxn>
              <a:cxn ang="0">
                <a:pos x="166" y="393"/>
              </a:cxn>
              <a:cxn ang="0">
                <a:pos x="126" y="393"/>
              </a:cxn>
              <a:cxn ang="0">
                <a:pos x="83" y="391"/>
              </a:cxn>
              <a:cxn ang="0">
                <a:pos x="43" y="391"/>
              </a:cxn>
              <a:cxn ang="0">
                <a:pos x="0" y="389"/>
              </a:cxn>
              <a:cxn ang="0">
                <a:pos x="3" y="339"/>
              </a:cxn>
              <a:cxn ang="0">
                <a:pos x="5" y="292"/>
              </a:cxn>
              <a:cxn ang="0">
                <a:pos x="7" y="242"/>
              </a:cxn>
              <a:cxn ang="0">
                <a:pos x="10" y="195"/>
              </a:cxn>
              <a:cxn ang="0">
                <a:pos x="12" y="145"/>
              </a:cxn>
              <a:cxn ang="0">
                <a:pos x="14" y="98"/>
              </a:cxn>
              <a:cxn ang="0">
                <a:pos x="17" y="48"/>
              </a:cxn>
              <a:cxn ang="0">
                <a:pos x="19" y="0"/>
              </a:cxn>
              <a:cxn ang="0">
                <a:pos x="64" y="3"/>
              </a:cxn>
              <a:cxn ang="0">
                <a:pos x="135" y="5"/>
              </a:cxn>
              <a:cxn ang="0">
                <a:pos x="206" y="8"/>
              </a:cxn>
              <a:cxn ang="0">
                <a:pos x="277" y="8"/>
              </a:cxn>
              <a:cxn ang="0">
                <a:pos x="348" y="8"/>
              </a:cxn>
              <a:cxn ang="0">
                <a:pos x="419" y="8"/>
              </a:cxn>
              <a:cxn ang="0">
                <a:pos x="490" y="8"/>
              </a:cxn>
              <a:cxn ang="0">
                <a:pos x="563" y="5"/>
              </a:cxn>
              <a:cxn ang="0">
                <a:pos x="596" y="43"/>
              </a:cxn>
              <a:cxn ang="0">
                <a:pos x="596" y="62"/>
              </a:cxn>
              <a:cxn ang="0">
                <a:pos x="599" y="83"/>
              </a:cxn>
              <a:cxn ang="0">
                <a:pos x="599" y="109"/>
              </a:cxn>
              <a:cxn ang="0">
                <a:pos x="610" y="140"/>
              </a:cxn>
              <a:cxn ang="0">
                <a:pos x="613" y="152"/>
              </a:cxn>
              <a:cxn ang="0">
                <a:pos x="625" y="183"/>
              </a:cxn>
              <a:cxn ang="0">
                <a:pos x="627" y="209"/>
              </a:cxn>
              <a:cxn ang="0">
                <a:pos x="632" y="261"/>
              </a:cxn>
              <a:cxn ang="0">
                <a:pos x="634" y="277"/>
              </a:cxn>
              <a:cxn ang="0">
                <a:pos x="636" y="301"/>
              </a:cxn>
              <a:cxn ang="0">
                <a:pos x="641" y="325"/>
              </a:cxn>
              <a:cxn ang="0">
                <a:pos x="655" y="348"/>
              </a:cxn>
              <a:cxn ang="0">
                <a:pos x="658" y="365"/>
              </a:cxn>
            </a:cxnLst>
            <a:rect l="0" t="0" r="r" b="b"/>
            <a:pathLst>
              <a:path w="660" h="396">
                <a:moveTo>
                  <a:pt x="658" y="382"/>
                </a:moveTo>
                <a:lnTo>
                  <a:pt x="660" y="391"/>
                </a:lnTo>
                <a:lnTo>
                  <a:pt x="639" y="391"/>
                </a:lnTo>
                <a:lnTo>
                  <a:pt x="620" y="391"/>
                </a:lnTo>
                <a:lnTo>
                  <a:pt x="599" y="393"/>
                </a:lnTo>
                <a:lnTo>
                  <a:pt x="577" y="393"/>
                </a:lnTo>
                <a:lnTo>
                  <a:pt x="558" y="393"/>
                </a:lnTo>
                <a:lnTo>
                  <a:pt x="537" y="396"/>
                </a:lnTo>
                <a:lnTo>
                  <a:pt x="516" y="396"/>
                </a:lnTo>
                <a:lnTo>
                  <a:pt x="495" y="396"/>
                </a:lnTo>
                <a:lnTo>
                  <a:pt x="476" y="396"/>
                </a:lnTo>
                <a:lnTo>
                  <a:pt x="454" y="396"/>
                </a:lnTo>
                <a:lnTo>
                  <a:pt x="433" y="396"/>
                </a:lnTo>
                <a:lnTo>
                  <a:pt x="414" y="396"/>
                </a:lnTo>
                <a:lnTo>
                  <a:pt x="393" y="396"/>
                </a:lnTo>
                <a:lnTo>
                  <a:pt x="372" y="396"/>
                </a:lnTo>
                <a:lnTo>
                  <a:pt x="350" y="396"/>
                </a:lnTo>
                <a:lnTo>
                  <a:pt x="331" y="396"/>
                </a:lnTo>
                <a:lnTo>
                  <a:pt x="310" y="396"/>
                </a:lnTo>
                <a:lnTo>
                  <a:pt x="289" y="396"/>
                </a:lnTo>
                <a:lnTo>
                  <a:pt x="270" y="396"/>
                </a:lnTo>
                <a:lnTo>
                  <a:pt x="249" y="396"/>
                </a:lnTo>
                <a:lnTo>
                  <a:pt x="227" y="396"/>
                </a:lnTo>
                <a:lnTo>
                  <a:pt x="206" y="396"/>
                </a:lnTo>
                <a:lnTo>
                  <a:pt x="187" y="396"/>
                </a:lnTo>
                <a:lnTo>
                  <a:pt x="166" y="393"/>
                </a:lnTo>
                <a:lnTo>
                  <a:pt x="144" y="393"/>
                </a:lnTo>
                <a:lnTo>
                  <a:pt x="126" y="393"/>
                </a:lnTo>
                <a:lnTo>
                  <a:pt x="104" y="393"/>
                </a:lnTo>
                <a:lnTo>
                  <a:pt x="83" y="391"/>
                </a:lnTo>
                <a:lnTo>
                  <a:pt x="64" y="391"/>
                </a:lnTo>
                <a:lnTo>
                  <a:pt x="43" y="391"/>
                </a:lnTo>
                <a:lnTo>
                  <a:pt x="21" y="389"/>
                </a:lnTo>
                <a:lnTo>
                  <a:pt x="0" y="389"/>
                </a:lnTo>
                <a:lnTo>
                  <a:pt x="3" y="363"/>
                </a:lnTo>
                <a:lnTo>
                  <a:pt x="3" y="339"/>
                </a:lnTo>
                <a:lnTo>
                  <a:pt x="5" y="315"/>
                </a:lnTo>
                <a:lnTo>
                  <a:pt x="5" y="292"/>
                </a:lnTo>
                <a:lnTo>
                  <a:pt x="7" y="268"/>
                </a:lnTo>
                <a:lnTo>
                  <a:pt x="7" y="242"/>
                </a:lnTo>
                <a:lnTo>
                  <a:pt x="10" y="218"/>
                </a:lnTo>
                <a:lnTo>
                  <a:pt x="10" y="195"/>
                </a:lnTo>
                <a:lnTo>
                  <a:pt x="12" y="171"/>
                </a:lnTo>
                <a:lnTo>
                  <a:pt x="12" y="145"/>
                </a:lnTo>
                <a:lnTo>
                  <a:pt x="14" y="121"/>
                </a:lnTo>
                <a:lnTo>
                  <a:pt x="14" y="98"/>
                </a:lnTo>
                <a:lnTo>
                  <a:pt x="17" y="74"/>
                </a:lnTo>
                <a:lnTo>
                  <a:pt x="17" y="48"/>
                </a:lnTo>
                <a:lnTo>
                  <a:pt x="19" y="24"/>
                </a:lnTo>
                <a:lnTo>
                  <a:pt x="19" y="0"/>
                </a:lnTo>
                <a:lnTo>
                  <a:pt x="29" y="0"/>
                </a:lnTo>
                <a:lnTo>
                  <a:pt x="64" y="3"/>
                </a:lnTo>
                <a:lnTo>
                  <a:pt x="100" y="3"/>
                </a:lnTo>
                <a:lnTo>
                  <a:pt x="135" y="5"/>
                </a:lnTo>
                <a:lnTo>
                  <a:pt x="171" y="5"/>
                </a:lnTo>
                <a:lnTo>
                  <a:pt x="206" y="8"/>
                </a:lnTo>
                <a:lnTo>
                  <a:pt x="241" y="8"/>
                </a:lnTo>
                <a:lnTo>
                  <a:pt x="277" y="8"/>
                </a:lnTo>
                <a:lnTo>
                  <a:pt x="312" y="8"/>
                </a:lnTo>
                <a:lnTo>
                  <a:pt x="348" y="8"/>
                </a:lnTo>
                <a:lnTo>
                  <a:pt x="383" y="8"/>
                </a:lnTo>
                <a:lnTo>
                  <a:pt x="419" y="8"/>
                </a:lnTo>
                <a:lnTo>
                  <a:pt x="454" y="8"/>
                </a:lnTo>
                <a:lnTo>
                  <a:pt x="490" y="8"/>
                </a:lnTo>
                <a:lnTo>
                  <a:pt x="525" y="8"/>
                </a:lnTo>
                <a:lnTo>
                  <a:pt x="563" y="5"/>
                </a:lnTo>
                <a:lnTo>
                  <a:pt x="587" y="5"/>
                </a:lnTo>
                <a:lnTo>
                  <a:pt x="596" y="43"/>
                </a:lnTo>
                <a:lnTo>
                  <a:pt x="596" y="55"/>
                </a:lnTo>
                <a:lnTo>
                  <a:pt x="596" y="62"/>
                </a:lnTo>
                <a:lnTo>
                  <a:pt x="599" y="76"/>
                </a:lnTo>
                <a:lnTo>
                  <a:pt x="599" y="83"/>
                </a:lnTo>
                <a:lnTo>
                  <a:pt x="599" y="95"/>
                </a:lnTo>
                <a:lnTo>
                  <a:pt x="599" y="109"/>
                </a:lnTo>
                <a:lnTo>
                  <a:pt x="603" y="126"/>
                </a:lnTo>
                <a:lnTo>
                  <a:pt x="610" y="140"/>
                </a:lnTo>
                <a:lnTo>
                  <a:pt x="610" y="145"/>
                </a:lnTo>
                <a:lnTo>
                  <a:pt x="613" y="152"/>
                </a:lnTo>
                <a:lnTo>
                  <a:pt x="618" y="161"/>
                </a:lnTo>
                <a:lnTo>
                  <a:pt x="625" y="183"/>
                </a:lnTo>
                <a:lnTo>
                  <a:pt x="625" y="204"/>
                </a:lnTo>
                <a:lnTo>
                  <a:pt x="627" y="209"/>
                </a:lnTo>
                <a:lnTo>
                  <a:pt x="632" y="254"/>
                </a:lnTo>
                <a:lnTo>
                  <a:pt x="632" y="261"/>
                </a:lnTo>
                <a:lnTo>
                  <a:pt x="636" y="268"/>
                </a:lnTo>
                <a:lnTo>
                  <a:pt x="634" y="277"/>
                </a:lnTo>
                <a:lnTo>
                  <a:pt x="634" y="282"/>
                </a:lnTo>
                <a:lnTo>
                  <a:pt x="636" y="301"/>
                </a:lnTo>
                <a:lnTo>
                  <a:pt x="639" y="308"/>
                </a:lnTo>
                <a:lnTo>
                  <a:pt x="641" y="325"/>
                </a:lnTo>
                <a:lnTo>
                  <a:pt x="653" y="341"/>
                </a:lnTo>
                <a:lnTo>
                  <a:pt x="655" y="348"/>
                </a:lnTo>
                <a:lnTo>
                  <a:pt x="655" y="353"/>
                </a:lnTo>
                <a:lnTo>
                  <a:pt x="658" y="365"/>
                </a:lnTo>
                <a:lnTo>
                  <a:pt x="658" y="382"/>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7" name="Freeform 23">
            <a:extLst>
              <a:ext uri="{FF2B5EF4-FFF2-40B4-BE49-F238E27FC236}">
                <a16:creationId xmlns:a16="http://schemas.microsoft.com/office/drawing/2014/main" id="{B31CB95E-3270-C17F-3F0C-B87F362DB647}"/>
              </a:ext>
              <a:ext uri="{C183D7F6-B498-43B3-948B-1728B52AA6E4}">
                <adec:decorative xmlns:adec="http://schemas.microsoft.com/office/drawing/2017/decorative" val="1"/>
              </a:ext>
            </a:extLst>
          </p:cNvPr>
          <p:cNvSpPr>
            <a:spLocks/>
          </p:cNvSpPr>
          <p:nvPr/>
        </p:nvSpPr>
        <p:spPr bwMode="auto">
          <a:xfrm>
            <a:off x="5040313" y="2566989"/>
            <a:ext cx="1333500" cy="619125"/>
          </a:xfrm>
          <a:custGeom>
            <a:avLst/>
            <a:gdLst/>
            <a:ahLst/>
            <a:cxnLst>
              <a:cxn ang="0">
                <a:pos x="109" y="5"/>
              </a:cxn>
              <a:cxn ang="0">
                <a:pos x="173" y="5"/>
              </a:cxn>
              <a:cxn ang="0">
                <a:pos x="237" y="7"/>
              </a:cxn>
              <a:cxn ang="0">
                <a:pos x="301" y="7"/>
              </a:cxn>
              <a:cxn ang="0">
                <a:pos x="367" y="9"/>
              </a:cxn>
              <a:cxn ang="0">
                <a:pos x="431" y="9"/>
              </a:cxn>
              <a:cxn ang="0">
                <a:pos x="495" y="7"/>
              </a:cxn>
              <a:cxn ang="0">
                <a:pos x="561" y="26"/>
              </a:cxn>
              <a:cxn ang="0">
                <a:pos x="585" y="26"/>
              </a:cxn>
              <a:cxn ang="0">
                <a:pos x="627" y="21"/>
              </a:cxn>
              <a:cxn ang="0">
                <a:pos x="651" y="28"/>
              </a:cxn>
              <a:cxn ang="0">
                <a:pos x="686" y="40"/>
              </a:cxn>
              <a:cxn ang="0">
                <a:pos x="703" y="57"/>
              </a:cxn>
              <a:cxn ang="0">
                <a:pos x="717" y="64"/>
              </a:cxn>
              <a:cxn ang="0">
                <a:pos x="727" y="76"/>
              </a:cxn>
              <a:cxn ang="0">
                <a:pos x="736" y="111"/>
              </a:cxn>
              <a:cxn ang="0">
                <a:pos x="750" y="132"/>
              </a:cxn>
              <a:cxn ang="0">
                <a:pos x="753" y="144"/>
              </a:cxn>
              <a:cxn ang="0">
                <a:pos x="760" y="161"/>
              </a:cxn>
              <a:cxn ang="0">
                <a:pos x="762" y="184"/>
              </a:cxn>
              <a:cxn ang="0">
                <a:pos x="769" y="187"/>
              </a:cxn>
              <a:cxn ang="0">
                <a:pos x="769" y="194"/>
              </a:cxn>
              <a:cxn ang="0">
                <a:pos x="774" y="199"/>
              </a:cxn>
              <a:cxn ang="0">
                <a:pos x="774" y="210"/>
              </a:cxn>
              <a:cxn ang="0">
                <a:pos x="781" y="218"/>
              </a:cxn>
              <a:cxn ang="0">
                <a:pos x="779" y="227"/>
              </a:cxn>
              <a:cxn ang="0">
                <a:pos x="786" y="244"/>
              </a:cxn>
              <a:cxn ang="0">
                <a:pos x="788" y="281"/>
              </a:cxn>
              <a:cxn ang="0">
                <a:pos x="790" y="293"/>
              </a:cxn>
              <a:cxn ang="0">
                <a:pos x="798" y="308"/>
              </a:cxn>
              <a:cxn ang="0">
                <a:pos x="807" y="334"/>
              </a:cxn>
              <a:cxn ang="0">
                <a:pos x="821" y="345"/>
              </a:cxn>
              <a:cxn ang="0">
                <a:pos x="831" y="367"/>
              </a:cxn>
              <a:cxn ang="0">
                <a:pos x="840" y="379"/>
              </a:cxn>
              <a:cxn ang="0">
                <a:pos x="802" y="379"/>
              </a:cxn>
              <a:cxn ang="0">
                <a:pos x="762" y="381"/>
              </a:cxn>
              <a:cxn ang="0">
                <a:pos x="722" y="383"/>
              </a:cxn>
              <a:cxn ang="0">
                <a:pos x="679" y="386"/>
              </a:cxn>
              <a:cxn ang="0">
                <a:pos x="639" y="386"/>
              </a:cxn>
              <a:cxn ang="0">
                <a:pos x="599" y="388"/>
              </a:cxn>
              <a:cxn ang="0">
                <a:pos x="556" y="388"/>
              </a:cxn>
              <a:cxn ang="0">
                <a:pos x="516" y="388"/>
              </a:cxn>
              <a:cxn ang="0">
                <a:pos x="476" y="390"/>
              </a:cxn>
              <a:cxn ang="0">
                <a:pos x="436" y="390"/>
              </a:cxn>
              <a:cxn ang="0">
                <a:pos x="393" y="390"/>
              </a:cxn>
              <a:cxn ang="0">
                <a:pos x="353" y="390"/>
              </a:cxn>
              <a:cxn ang="0">
                <a:pos x="313" y="390"/>
              </a:cxn>
              <a:cxn ang="0">
                <a:pos x="270" y="390"/>
              </a:cxn>
              <a:cxn ang="0">
                <a:pos x="230" y="388"/>
              </a:cxn>
              <a:cxn ang="0">
                <a:pos x="190" y="388"/>
              </a:cxn>
              <a:cxn ang="0">
                <a:pos x="190" y="355"/>
              </a:cxn>
              <a:cxn ang="0">
                <a:pos x="190" y="324"/>
              </a:cxn>
              <a:cxn ang="0">
                <a:pos x="192" y="293"/>
              </a:cxn>
              <a:cxn ang="0">
                <a:pos x="192" y="260"/>
              </a:cxn>
              <a:cxn ang="0">
                <a:pos x="145" y="260"/>
              </a:cxn>
              <a:cxn ang="0">
                <a:pos x="97" y="258"/>
              </a:cxn>
              <a:cxn ang="0">
                <a:pos x="48" y="255"/>
              </a:cxn>
              <a:cxn ang="0">
                <a:pos x="0" y="253"/>
              </a:cxn>
              <a:cxn ang="0">
                <a:pos x="3" y="189"/>
              </a:cxn>
              <a:cxn ang="0">
                <a:pos x="5" y="125"/>
              </a:cxn>
              <a:cxn ang="0">
                <a:pos x="10" y="64"/>
              </a:cxn>
              <a:cxn ang="0">
                <a:pos x="12" y="0"/>
              </a:cxn>
              <a:cxn ang="0">
                <a:pos x="76" y="2"/>
              </a:cxn>
            </a:cxnLst>
            <a:rect l="0" t="0" r="r" b="b"/>
            <a:pathLst>
              <a:path w="840" h="390">
                <a:moveTo>
                  <a:pt x="76" y="2"/>
                </a:moveTo>
                <a:lnTo>
                  <a:pt x="109" y="5"/>
                </a:lnTo>
                <a:lnTo>
                  <a:pt x="140" y="5"/>
                </a:lnTo>
                <a:lnTo>
                  <a:pt x="173" y="5"/>
                </a:lnTo>
                <a:lnTo>
                  <a:pt x="206" y="7"/>
                </a:lnTo>
                <a:lnTo>
                  <a:pt x="237" y="7"/>
                </a:lnTo>
                <a:lnTo>
                  <a:pt x="270" y="7"/>
                </a:lnTo>
                <a:lnTo>
                  <a:pt x="301" y="7"/>
                </a:lnTo>
                <a:lnTo>
                  <a:pt x="334" y="9"/>
                </a:lnTo>
                <a:lnTo>
                  <a:pt x="367" y="9"/>
                </a:lnTo>
                <a:lnTo>
                  <a:pt x="398" y="9"/>
                </a:lnTo>
                <a:lnTo>
                  <a:pt x="431" y="9"/>
                </a:lnTo>
                <a:lnTo>
                  <a:pt x="462" y="7"/>
                </a:lnTo>
                <a:lnTo>
                  <a:pt x="495" y="7"/>
                </a:lnTo>
                <a:lnTo>
                  <a:pt x="533" y="7"/>
                </a:lnTo>
                <a:lnTo>
                  <a:pt x="561" y="26"/>
                </a:lnTo>
                <a:lnTo>
                  <a:pt x="578" y="31"/>
                </a:lnTo>
                <a:lnTo>
                  <a:pt x="585" y="26"/>
                </a:lnTo>
                <a:lnTo>
                  <a:pt x="601" y="21"/>
                </a:lnTo>
                <a:lnTo>
                  <a:pt x="627" y="21"/>
                </a:lnTo>
                <a:lnTo>
                  <a:pt x="644" y="21"/>
                </a:lnTo>
                <a:lnTo>
                  <a:pt x="651" y="28"/>
                </a:lnTo>
                <a:lnTo>
                  <a:pt x="665" y="33"/>
                </a:lnTo>
                <a:lnTo>
                  <a:pt x="686" y="40"/>
                </a:lnTo>
                <a:lnTo>
                  <a:pt x="698" y="49"/>
                </a:lnTo>
                <a:lnTo>
                  <a:pt x="703" y="57"/>
                </a:lnTo>
                <a:lnTo>
                  <a:pt x="710" y="61"/>
                </a:lnTo>
                <a:lnTo>
                  <a:pt x="717" y="64"/>
                </a:lnTo>
                <a:lnTo>
                  <a:pt x="719" y="64"/>
                </a:lnTo>
                <a:lnTo>
                  <a:pt x="727" y="76"/>
                </a:lnTo>
                <a:lnTo>
                  <a:pt x="729" y="94"/>
                </a:lnTo>
                <a:lnTo>
                  <a:pt x="736" y="111"/>
                </a:lnTo>
                <a:lnTo>
                  <a:pt x="745" y="123"/>
                </a:lnTo>
                <a:lnTo>
                  <a:pt x="750" y="132"/>
                </a:lnTo>
                <a:lnTo>
                  <a:pt x="750" y="137"/>
                </a:lnTo>
                <a:lnTo>
                  <a:pt x="753" y="144"/>
                </a:lnTo>
                <a:lnTo>
                  <a:pt x="757" y="149"/>
                </a:lnTo>
                <a:lnTo>
                  <a:pt x="760" y="161"/>
                </a:lnTo>
                <a:lnTo>
                  <a:pt x="760" y="177"/>
                </a:lnTo>
                <a:lnTo>
                  <a:pt x="762" y="184"/>
                </a:lnTo>
                <a:lnTo>
                  <a:pt x="767" y="184"/>
                </a:lnTo>
                <a:lnTo>
                  <a:pt x="769" y="187"/>
                </a:lnTo>
                <a:lnTo>
                  <a:pt x="769" y="192"/>
                </a:lnTo>
                <a:lnTo>
                  <a:pt x="769" y="194"/>
                </a:lnTo>
                <a:lnTo>
                  <a:pt x="774" y="194"/>
                </a:lnTo>
                <a:lnTo>
                  <a:pt x="774" y="199"/>
                </a:lnTo>
                <a:lnTo>
                  <a:pt x="774" y="206"/>
                </a:lnTo>
                <a:lnTo>
                  <a:pt x="774" y="210"/>
                </a:lnTo>
                <a:lnTo>
                  <a:pt x="779" y="213"/>
                </a:lnTo>
                <a:lnTo>
                  <a:pt x="781" y="218"/>
                </a:lnTo>
                <a:lnTo>
                  <a:pt x="779" y="222"/>
                </a:lnTo>
                <a:lnTo>
                  <a:pt x="779" y="227"/>
                </a:lnTo>
                <a:lnTo>
                  <a:pt x="781" y="229"/>
                </a:lnTo>
                <a:lnTo>
                  <a:pt x="786" y="244"/>
                </a:lnTo>
                <a:lnTo>
                  <a:pt x="788" y="267"/>
                </a:lnTo>
                <a:lnTo>
                  <a:pt x="788" y="281"/>
                </a:lnTo>
                <a:lnTo>
                  <a:pt x="786" y="286"/>
                </a:lnTo>
                <a:lnTo>
                  <a:pt x="790" y="293"/>
                </a:lnTo>
                <a:lnTo>
                  <a:pt x="795" y="303"/>
                </a:lnTo>
                <a:lnTo>
                  <a:pt x="798" y="308"/>
                </a:lnTo>
                <a:lnTo>
                  <a:pt x="805" y="319"/>
                </a:lnTo>
                <a:lnTo>
                  <a:pt x="807" y="334"/>
                </a:lnTo>
                <a:lnTo>
                  <a:pt x="814" y="341"/>
                </a:lnTo>
                <a:lnTo>
                  <a:pt x="821" y="345"/>
                </a:lnTo>
                <a:lnTo>
                  <a:pt x="828" y="353"/>
                </a:lnTo>
                <a:lnTo>
                  <a:pt x="831" y="367"/>
                </a:lnTo>
                <a:lnTo>
                  <a:pt x="838" y="376"/>
                </a:lnTo>
                <a:lnTo>
                  <a:pt x="840" y="379"/>
                </a:lnTo>
                <a:lnTo>
                  <a:pt x="824" y="379"/>
                </a:lnTo>
                <a:lnTo>
                  <a:pt x="802" y="379"/>
                </a:lnTo>
                <a:lnTo>
                  <a:pt x="781" y="381"/>
                </a:lnTo>
                <a:lnTo>
                  <a:pt x="762" y="381"/>
                </a:lnTo>
                <a:lnTo>
                  <a:pt x="741" y="383"/>
                </a:lnTo>
                <a:lnTo>
                  <a:pt x="722" y="383"/>
                </a:lnTo>
                <a:lnTo>
                  <a:pt x="701" y="383"/>
                </a:lnTo>
                <a:lnTo>
                  <a:pt x="679" y="386"/>
                </a:lnTo>
                <a:lnTo>
                  <a:pt x="660" y="386"/>
                </a:lnTo>
                <a:lnTo>
                  <a:pt x="639" y="386"/>
                </a:lnTo>
                <a:lnTo>
                  <a:pt x="618" y="388"/>
                </a:lnTo>
                <a:lnTo>
                  <a:pt x="599" y="388"/>
                </a:lnTo>
                <a:lnTo>
                  <a:pt x="578" y="388"/>
                </a:lnTo>
                <a:lnTo>
                  <a:pt x="556" y="388"/>
                </a:lnTo>
                <a:lnTo>
                  <a:pt x="537" y="388"/>
                </a:lnTo>
                <a:lnTo>
                  <a:pt x="516" y="388"/>
                </a:lnTo>
                <a:lnTo>
                  <a:pt x="495" y="390"/>
                </a:lnTo>
                <a:lnTo>
                  <a:pt x="476" y="390"/>
                </a:lnTo>
                <a:lnTo>
                  <a:pt x="455" y="390"/>
                </a:lnTo>
                <a:lnTo>
                  <a:pt x="436" y="390"/>
                </a:lnTo>
                <a:lnTo>
                  <a:pt x="414" y="390"/>
                </a:lnTo>
                <a:lnTo>
                  <a:pt x="393" y="390"/>
                </a:lnTo>
                <a:lnTo>
                  <a:pt x="374" y="390"/>
                </a:lnTo>
                <a:lnTo>
                  <a:pt x="353" y="390"/>
                </a:lnTo>
                <a:lnTo>
                  <a:pt x="332" y="390"/>
                </a:lnTo>
                <a:lnTo>
                  <a:pt x="313" y="390"/>
                </a:lnTo>
                <a:lnTo>
                  <a:pt x="291" y="390"/>
                </a:lnTo>
                <a:lnTo>
                  <a:pt x="270" y="390"/>
                </a:lnTo>
                <a:lnTo>
                  <a:pt x="251" y="388"/>
                </a:lnTo>
                <a:lnTo>
                  <a:pt x="230" y="388"/>
                </a:lnTo>
                <a:lnTo>
                  <a:pt x="209" y="388"/>
                </a:lnTo>
                <a:lnTo>
                  <a:pt x="190" y="388"/>
                </a:lnTo>
                <a:lnTo>
                  <a:pt x="190" y="371"/>
                </a:lnTo>
                <a:lnTo>
                  <a:pt x="190" y="355"/>
                </a:lnTo>
                <a:lnTo>
                  <a:pt x="190" y="341"/>
                </a:lnTo>
                <a:lnTo>
                  <a:pt x="190" y="324"/>
                </a:lnTo>
                <a:lnTo>
                  <a:pt x="192" y="308"/>
                </a:lnTo>
                <a:lnTo>
                  <a:pt x="192" y="293"/>
                </a:lnTo>
                <a:lnTo>
                  <a:pt x="192" y="277"/>
                </a:lnTo>
                <a:lnTo>
                  <a:pt x="192" y="260"/>
                </a:lnTo>
                <a:lnTo>
                  <a:pt x="168" y="260"/>
                </a:lnTo>
                <a:lnTo>
                  <a:pt x="145" y="260"/>
                </a:lnTo>
                <a:lnTo>
                  <a:pt x="121" y="258"/>
                </a:lnTo>
                <a:lnTo>
                  <a:pt x="97" y="258"/>
                </a:lnTo>
                <a:lnTo>
                  <a:pt x="71" y="258"/>
                </a:lnTo>
                <a:lnTo>
                  <a:pt x="48" y="255"/>
                </a:lnTo>
                <a:lnTo>
                  <a:pt x="24" y="255"/>
                </a:lnTo>
                <a:lnTo>
                  <a:pt x="0" y="253"/>
                </a:lnTo>
                <a:lnTo>
                  <a:pt x="3" y="222"/>
                </a:lnTo>
                <a:lnTo>
                  <a:pt x="3" y="189"/>
                </a:lnTo>
                <a:lnTo>
                  <a:pt x="5" y="158"/>
                </a:lnTo>
                <a:lnTo>
                  <a:pt x="5" y="125"/>
                </a:lnTo>
                <a:lnTo>
                  <a:pt x="8" y="94"/>
                </a:lnTo>
                <a:lnTo>
                  <a:pt x="10" y="64"/>
                </a:lnTo>
                <a:lnTo>
                  <a:pt x="10" y="31"/>
                </a:lnTo>
                <a:lnTo>
                  <a:pt x="12" y="0"/>
                </a:lnTo>
                <a:lnTo>
                  <a:pt x="45" y="0"/>
                </a:lnTo>
                <a:lnTo>
                  <a:pt x="76" y="2"/>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8" name="Freeform 24">
            <a:extLst>
              <a:ext uri="{FF2B5EF4-FFF2-40B4-BE49-F238E27FC236}">
                <a16:creationId xmlns:a16="http://schemas.microsoft.com/office/drawing/2014/main" id="{5BF0865C-E83A-B450-31E4-112AF83E3ACB}"/>
              </a:ext>
              <a:ext uri="{C183D7F6-B498-43B3-948B-1728B52AA6E4}">
                <adec:decorative xmlns:adec="http://schemas.microsoft.com/office/drawing/2017/decorative" val="1"/>
              </a:ext>
            </a:extLst>
          </p:cNvPr>
          <p:cNvSpPr>
            <a:spLocks/>
          </p:cNvSpPr>
          <p:nvPr/>
        </p:nvSpPr>
        <p:spPr bwMode="auto">
          <a:xfrm>
            <a:off x="9594851" y="1385888"/>
            <a:ext cx="263525" cy="565150"/>
          </a:xfrm>
          <a:custGeom>
            <a:avLst/>
            <a:gdLst/>
            <a:ahLst/>
            <a:cxnLst>
              <a:cxn ang="0">
                <a:pos x="41" y="12"/>
              </a:cxn>
              <a:cxn ang="0">
                <a:pos x="52" y="38"/>
              </a:cxn>
              <a:cxn ang="0">
                <a:pos x="64" y="64"/>
              </a:cxn>
              <a:cxn ang="0">
                <a:pos x="74" y="90"/>
              </a:cxn>
              <a:cxn ang="0">
                <a:pos x="86" y="119"/>
              </a:cxn>
              <a:cxn ang="0">
                <a:pos x="97" y="145"/>
              </a:cxn>
              <a:cxn ang="0">
                <a:pos x="107" y="171"/>
              </a:cxn>
              <a:cxn ang="0">
                <a:pos x="119" y="197"/>
              </a:cxn>
              <a:cxn ang="0">
                <a:pos x="128" y="218"/>
              </a:cxn>
              <a:cxn ang="0">
                <a:pos x="138" y="232"/>
              </a:cxn>
              <a:cxn ang="0">
                <a:pos x="154" y="249"/>
              </a:cxn>
              <a:cxn ang="0">
                <a:pos x="166" y="275"/>
              </a:cxn>
              <a:cxn ang="0">
                <a:pos x="157" y="287"/>
              </a:cxn>
              <a:cxn ang="0">
                <a:pos x="147" y="299"/>
              </a:cxn>
              <a:cxn ang="0">
                <a:pos x="135" y="318"/>
              </a:cxn>
              <a:cxn ang="0">
                <a:pos x="116" y="327"/>
              </a:cxn>
              <a:cxn ang="0">
                <a:pos x="93" y="334"/>
              </a:cxn>
              <a:cxn ang="0">
                <a:pos x="67" y="344"/>
              </a:cxn>
              <a:cxn ang="0">
                <a:pos x="43" y="351"/>
              </a:cxn>
              <a:cxn ang="0">
                <a:pos x="26" y="351"/>
              </a:cxn>
              <a:cxn ang="0">
                <a:pos x="17" y="344"/>
              </a:cxn>
              <a:cxn ang="0">
                <a:pos x="15" y="329"/>
              </a:cxn>
              <a:cxn ang="0">
                <a:pos x="17" y="318"/>
              </a:cxn>
              <a:cxn ang="0">
                <a:pos x="10" y="280"/>
              </a:cxn>
              <a:cxn ang="0">
                <a:pos x="3" y="249"/>
              </a:cxn>
              <a:cxn ang="0">
                <a:pos x="3" y="230"/>
              </a:cxn>
              <a:cxn ang="0">
                <a:pos x="8" y="206"/>
              </a:cxn>
              <a:cxn ang="0">
                <a:pos x="8" y="187"/>
              </a:cxn>
              <a:cxn ang="0">
                <a:pos x="0" y="150"/>
              </a:cxn>
              <a:cxn ang="0">
                <a:pos x="12" y="140"/>
              </a:cxn>
              <a:cxn ang="0">
                <a:pos x="24" y="121"/>
              </a:cxn>
              <a:cxn ang="0">
                <a:pos x="26" y="112"/>
              </a:cxn>
              <a:cxn ang="0">
                <a:pos x="26" y="102"/>
              </a:cxn>
              <a:cxn ang="0">
                <a:pos x="17" y="86"/>
              </a:cxn>
              <a:cxn ang="0">
                <a:pos x="17" y="60"/>
              </a:cxn>
              <a:cxn ang="0">
                <a:pos x="12" y="48"/>
              </a:cxn>
              <a:cxn ang="0">
                <a:pos x="17" y="7"/>
              </a:cxn>
              <a:cxn ang="0">
                <a:pos x="34" y="5"/>
              </a:cxn>
            </a:cxnLst>
            <a:rect l="0" t="0" r="r" b="b"/>
            <a:pathLst>
              <a:path w="166" h="356">
                <a:moveTo>
                  <a:pt x="36" y="0"/>
                </a:moveTo>
                <a:lnTo>
                  <a:pt x="41" y="12"/>
                </a:lnTo>
                <a:lnTo>
                  <a:pt x="45" y="26"/>
                </a:lnTo>
                <a:lnTo>
                  <a:pt x="52" y="38"/>
                </a:lnTo>
                <a:lnTo>
                  <a:pt x="57" y="52"/>
                </a:lnTo>
                <a:lnTo>
                  <a:pt x="64" y="64"/>
                </a:lnTo>
                <a:lnTo>
                  <a:pt x="69" y="79"/>
                </a:lnTo>
                <a:lnTo>
                  <a:pt x="74" y="90"/>
                </a:lnTo>
                <a:lnTo>
                  <a:pt x="81" y="105"/>
                </a:lnTo>
                <a:lnTo>
                  <a:pt x="86" y="119"/>
                </a:lnTo>
                <a:lnTo>
                  <a:pt x="90" y="131"/>
                </a:lnTo>
                <a:lnTo>
                  <a:pt x="97" y="145"/>
                </a:lnTo>
                <a:lnTo>
                  <a:pt x="102" y="157"/>
                </a:lnTo>
                <a:lnTo>
                  <a:pt x="107" y="171"/>
                </a:lnTo>
                <a:lnTo>
                  <a:pt x="114" y="183"/>
                </a:lnTo>
                <a:lnTo>
                  <a:pt x="119" y="197"/>
                </a:lnTo>
                <a:lnTo>
                  <a:pt x="126" y="211"/>
                </a:lnTo>
                <a:lnTo>
                  <a:pt x="128" y="218"/>
                </a:lnTo>
                <a:lnTo>
                  <a:pt x="131" y="228"/>
                </a:lnTo>
                <a:lnTo>
                  <a:pt x="138" y="232"/>
                </a:lnTo>
                <a:lnTo>
                  <a:pt x="149" y="242"/>
                </a:lnTo>
                <a:lnTo>
                  <a:pt x="154" y="249"/>
                </a:lnTo>
                <a:lnTo>
                  <a:pt x="164" y="258"/>
                </a:lnTo>
                <a:lnTo>
                  <a:pt x="166" y="275"/>
                </a:lnTo>
                <a:lnTo>
                  <a:pt x="166" y="284"/>
                </a:lnTo>
                <a:lnTo>
                  <a:pt x="157" y="287"/>
                </a:lnTo>
                <a:lnTo>
                  <a:pt x="152" y="292"/>
                </a:lnTo>
                <a:lnTo>
                  <a:pt x="147" y="299"/>
                </a:lnTo>
                <a:lnTo>
                  <a:pt x="142" y="303"/>
                </a:lnTo>
                <a:lnTo>
                  <a:pt x="135" y="318"/>
                </a:lnTo>
                <a:lnTo>
                  <a:pt x="131" y="322"/>
                </a:lnTo>
                <a:lnTo>
                  <a:pt x="116" y="327"/>
                </a:lnTo>
                <a:lnTo>
                  <a:pt x="105" y="332"/>
                </a:lnTo>
                <a:lnTo>
                  <a:pt x="93" y="334"/>
                </a:lnTo>
                <a:lnTo>
                  <a:pt x="81" y="339"/>
                </a:lnTo>
                <a:lnTo>
                  <a:pt x="67" y="344"/>
                </a:lnTo>
                <a:lnTo>
                  <a:pt x="55" y="348"/>
                </a:lnTo>
                <a:lnTo>
                  <a:pt x="43" y="351"/>
                </a:lnTo>
                <a:lnTo>
                  <a:pt x="29" y="356"/>
                </a:lnTo>
                <a:lnTo>
                  <a:pt x="26" y="351"/>
                </a:lnTo>
                <a:lnTo>
                  <a:pt x="19" y="346"/>
                </a:lnTo>
                <a:lnTo>
                  <a:pt x="17" y="344"/>
                </a:lnTo>
                <a:lnTo>
                  <a:pt x="17" y="339"/>
                </a:lnTo>
                <a:lnTo>
                  <a:pt x="15" y="329"/>
                </a:lnTo>
                <a:lnTo>
                  <a:pt x="17" y="325"/>
                </a:lnTo>
                <a:lnTo>
                  <a:pt x="17" y="318"/>
                </a:lnTo>
                <a:lnTo>
                  <a:pt x="12" y="294"/>
                </a:lnTo>
                <a:lnTo>
                  <a:pt x="10" y="280"/>
                </a:lnTo>
                <a:lnTo>
                  <a:pt x="3" y="256"/>
                </a:lnTo>
                <a:lnTo>
                  <a:pt x="3" y="249"/>
                </a:lnTo>
                <a:lnTo>
                  <a:pt x="3" y="242"/>
                </a:lnTo>
                <a:lnTo>
                  <a:pt x="3" y="230"/>
                </a:lnTo>
                <a:lnTo>
                  <a:pt x="8" y="218"/>
                </a:lnTo>
                <a:lnTo>
                  <a:pt x="8" y="206"/>
                </a:lnTo>
                <a:lnTo>
                  <a:pt x="8" y="195"/>
                </a:lnTo>
                <a:lnTo>
                  <a:pt x="8" y="187"/>
                </a:lnTo>
                <a:lnTo>
                  <a:pt x="5" y="173"/>
                </a:lnTo>
                <a:lnTo>
                  <a:pt x="0" y="150"/>
                </a:lnTo>
                <a:lnTo>
                  <a:pt x="3" y="147"/>
                </a:lnTo>
                <a:lnTo>
                  <a:pt x="12" y="140"/>
                </a:lnTo>
                <a:lnTo>
                  <a:pt x="15" y="135"/>
                </a:lnTo>
                <a:lnTo>
                  <a:pt x="24" y="121"/>
                </a:lnTo>
                <a:lnTo>
                  <a:pt x="26" y="116"/>
                </a:lnTo>
                <a:lnTo>
                  <a:pt x="26" y="112"/>
                </a:lnTo>
                <a:lnTo>
                  <a:pt x="26" y="105"/>
                </a:lnTo>
                <a:lnTo>
                  <a:pt x="26" y="102"/>
                </a:lnTo>
                <a:lnTo>
                  <a:pt x="26" y="100"/>
                </a:lnTo>
                <a:lnTo>
                  <a:pt x="17" y="86"/>
                </a:lnTo>
                <a:lnTo>
                  <a:pt x="15" y="81"/>
                </a:lnTo>
                <a:lnTo>
                  <a:pt x="17" y="60"/>
                </a:lnTo>
                <a:lnTo>
                  <a:pt x="12" y="52"/>
                </a:lnTo>
                <a:lnTo>
                  <a:pt x="12" y="48"/>
                </a:lnTo>
                <a:lnTo>
                  <a:pt x="12" y="22"/>
                </a:lnTo>
                <a:lnTo>
                  <a:pt x="17" y="7"/>
                </a:lnTo>
                <a:lnTo>
                  <a:pt x="29" y="7"/>
                </a:lnTo>
                <a:lnTo>
                  <a:pt x="34" y="5"/>
                </a:lnTo>
                <a:lnTo>
                  <a:pt x="36" y="0"/>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9" name="Freeform 25">
            <a:extLst>
              <a:ext uri="{FF2B5EF4-FFF2-40B4-BE49-F238E27FC236}">
                <a16:creationId xmlns:a16="http://schemas.microsoft.com/office/drawing/2014/main" id="{770A2C63-A1FB-6682-DB2B-70E484A6B328}"/>
              </a:ext>
              <a:ext uri="{C183D7F6-B498-43B3-948B-1728B52AA6E4}">
                <adec:decorative xmlns:adec="http://schemas.microsoft.com/office/drawing/2017/decorative" val="1"/>
              </a:ext>
            </a:extLst>
          </p:cNvPr>
          <p:cNvSpPr>
            <a:spLocks/>
          </p:cNvSpPr>
          <p:nvPr/>
        </p:nvSpPr>
        <p:spPr bwMode="auto">
          <a:xfrm>
            <a:off x="4087814" y="3713163"/>
            <a:ext cx="1081087" cy="1149350"/>
          </a:xfrm>
          <a:custGeom>
            <a:avLst/>
            <a:gdLst/>
            <a:ahLst/>
            <a:cxnLst>
              <a:cxn ang="0">
                <a:pos x="286" y="686"/>
              </a:cxn>
              <a:cxn ang="0">
                <a:pos x="262" y="684"/>
              </a:cxn>
              <a:cxn ang="0">
                <a:pos x="213" y="679"/>
              </a:cxn>
              <a:cxn ang="0">
                <a:pos x="165" y="675"/>
              </a:cxn>
              <a:cxn ang="0">
                <a:pos x="118" y="672"/>
              </a:cxn>
              <a:cxn ang="0">
                <a:pos x="94" y="684"/>
              </a:cxn>
              <a:cxn ang="0">
                <a:pos x="92" y="710"/>
              </a:cxn>
              <a:cxn ang="0">
                <a:pos x="52" y="722"/>
              </a:cxn>
              <a:cxn ang="0">
                <a:pos x="0" y="717"/>
              </a:cxn>
              <a:cxn ang="0">
                <a:pos x="7" y="627"/>
              </a:cxn>
              <a:cxn ang="0">
                <a:pos x="16" y="537"/>
              </a:cxn>
              <a:cxn ang="0">
                <a:pos x="23" y="447"/>
              </a:cxn>
              <a:cxn ang="0">
                <a:pos x="33" y="357"/>
              </a:cxn>
              <a:cxn ang="0">
                <a:pos x="42" y="270"/>
              </a:cxn>
              <a:cxn ang="0">
                <a:pos x="49" y="180"/>
              </a:cxn>
              <a:cxn ang="0">
                <a:pos x="59" y="90"/>
              </a:cxn>
              <a:cxn ang="0">
                <a:pos x="68" y="0"/>
              </a:cxn>
              <a:cxn ang="0">
                <a:pos x="144" y="7"/>
              </a:cxn>
              <a:cxn ang="0">
                <a:pos x="220" y="14"/>
              </a:cxn>
              <a:cxn ang="0">
                <a:pos x="298" y="21"/>
              </a:cxn>
              <a:cxn ang="0">
                <a:pos x="373" y="28"/>
              </a:cxn>
              <a:cxn ang="0">
                <a:pos x="451" y="33"/>
              </a:cxn>
              <a:cxn ang="0">
                <a:pos x="527" y="38"/>
              </a:cxn>
              <a:cxn ang="0">
                <a:pos x="605" y="40"/>
              </a:cxn>
              <a:cxn ang="0">
                <a:pos x="681" y="45"/>
              </a:cxn>
              <a:cxn ang="0">
                <a:pos x="681" y="76"/>
              </a:cxn>
              <a:cxn ang="0">
                <a:pos x="679" y="106"/>
              </a:cxn>
              <a:cxn ang="0">
                <a:pos x="674" y="144"/>
              </a:cxn>
              <a:cxn ang="0">
                <a:pos x="671" y="215"/>
              </a:cxn>
              <a:cxn ang="0">
                <a:pos x="669" y="286"/>
              </a:cxn>
              <a:cxn ang="0">
                <a:pos x="667" y="357"/>
              </a:cxn>
              <a:cxn ang="0">
                <a:pos x="662" y="428"/>
              </a:cxn>
              <a:cxn ang="0">
                <a:pos x="660" y="499"/>
              </a:cxn>
              <a:cxn ang="0">
                <a:pos x="657" y="570"/>
              </a:cxn>
              <a:cxn ang="0">
                <a:pos x="655" y="641"/>
              </a:cxn>
              <a:cxn ang="0">
                <a:pos x="629" y="677"/>
              </a:cxn>
              <a:cxn ang="0">
                <a:pos x="582" y="675"/>
              </a:cxn>
              <a:cxn ang="0">
                <a:pos x="532" y="672"/>
              </a:cxn>
              <a:cxn ang="0">
                <a:pos x="485" y="670"/>
              </a:cxn>
              <a:cxn ang="0">
                <a:pos x="435" y="667"/>
              </a:cxn>
              <a:cxn ang="0">
                <a:pos x="385" y="663"/>
              </a:cxn>
              <a:cxn ang="0">
                <a:pos x="338" y="660"/>
              </a:cxn>
              <a:cxn ang="0">
                <a:pos x="288" y="658"/>
              </a:cxn>
              <a:cxn ang="0">
                <a:pos x="265" y="656"/>
              </a:cxn>
              <a:cxn ang="0">
                <a:pos x="274" y="679"/>
              </a:cxn>
            </a:cxnLst>
            <a:rect l="0" t="0" r="r" b="b"/>
            <a:pathLst>
              <a:path w="681" h="724">
                <a:moveTo>
                  <a:pt x="274" y="679"/>
                </a:moveTo>
                <a:lnTo>
                  <a:pt x="286" y="686"/>
                </a:lnTo>
                <a:lnTo>
                  <a:pt x="286" y="686"/>
                </a:lnTo>
                <a:lnTo>
                  <a:pt x="262" y="684"/>
                </a:lnTo>
                <a:lnTo>
                  <a:pt x="239" y="682"/>
                </a:lnTo>
                <a:lnTo>
                  <a:pt x="213" y="679"/>
                </a:lnTo>
                <a:lnTo>
                  <a:pt x="189" y="677"/>
                </a:lnTo>
                <a:lnTo>
                  <a:pt x="165" y="675"/>
                </a:lnTo>
                <a:lnTo>
                  <a:pt x="142" y="675"/>
                </a:lnTo>
                <a:lnTo>
                  <a:pt x="118" y="672"/>
                </a:lnTo>
                <a:lnTo>
                  <a:pt x="94" y="670"/>
                </a:lnTo>
                <a:lnTo>
                  <a:pt x="94" y="684"/>
                </a:lnTo>
                <a:lnTo>
                  <a:pt x="92" y="696"/>
                </a:lnTo>
                <a:lnTo>
                  <a:pt x="92" y="710"/>
                </a:lnTo>
                <a:lnTo>
                  <a:pt x="90" y="724"/>
                </a:lnTo>
                <a:lnTo>
                  <a:pt x="52" y="722"/>
                </a:lnTo>
                <a:lnTo>
                  <a:pt x="12" y="717"/>
                </a:lnTo>
                <a:lnTo>
                  <a:pt x="0" y="717"/>
                </a:lnTo>
                <a:lnTo>
                  <a:pt x="2" y="672"/>
                </a:lnTo>
                <a:lnTo>
                  <a:pt x="7" y="627"/>
                </a:lnTo>
                <a:lnTo>
                  <a:pt x="12" y="582"/>
                </a:lnTo>
                <a:lnTo>
                  <a:pt x="16" y="537"/>
                </a:lnTo>
                <a:lnTo>
                  <a:pt x="19" y="492"/>
                </a:lnTo>
                <a:lnTo>
                  <a:pt x="23" y="447"/>
                </a:lnTo>
                <a:lnTo>
                  <a:pt x="28" y="402"/>
                </a:lnTo>
                <a:lnTo>
                  <a:pt x="33" y="357"/>
                </a:lnTo>
                <a:lnTo>
                  <a:pt x="38" y="315"/>
                </a:lnTo>
                <a:lnTo>
                  <a:pt x="42" y="270"/>
                </a:lnTo>
                <a:lnTo>
                  <a:pt x="45" y="225"/>
                </a:lnTo>
                <a:lnTo>
                  <a:pt x="49" y="180"/>
                </a:lnTo>
                <a:lnTo>
                  <a:pt x="54" y="135"/>
                </a:lnTo>
                <a:lnTo>
                  <a:pt x="59" y="90"/>
                </a:lnTo>
                <a:lnTo>
                  <a:pt x="64" y="45"/>
                </a:lnTo>
                <a:lnTo>
                  <a:pt x="68" y="0"/>
                </a:lnTo>
                <a:lnTo>
                  <a:pt x="106" y="5"/>
                </a:lnTo>
                <a:lnTo>
                  <a:pt x="144" y="7"/>
                </a:lnTo>
                <a:lnTo>
                  <a:pt x="182" y="12"/>
                </a:lnTo>
                <a:lnTo>
                  <a:pt x="220" y="14"/>
                </a:lnTo>
                <a:lnTo>
                  <a:pt x="260" y="19"/>
                </a:lnTo>
                <a:lnTo>
                  <a:pt x="298" y="21"/>
                </a:lnTo>
                <a:lnTo>
                  <a:pt x="336" y="24"/>
                </a:lnTo>
                <a:lnTo>
                  <a:pt x="373" y="28"/>
                </a:lnTo>
                <a:lnTo>
                  <a:pt x="411" y="31"/>
                </a:lnTo>
                <a:lnTo>
                  <a:pt x="451" y="33"/>
                </a:lnTo>
                <a:lnTo>
                  <a:pt x="489" y="35"/>
                </a:lnTo>
                <a:lnTo>
                  <a:pt x="527" y="38"/>
                </a:lnTo>
                <a:lnTo>
                  <a:pt x="565" y="40"/>
                </a:lnTo>
                <a:lnTo>
                  <a:pt x="605" y="40"/>
                </a:lnTo>
                <a:lnTo>
                  <a:pt x="643" y="42"/>
                </a:lnTo>
                <a:lnTo>
                  <a:pt x="681" y="45"/>
                </a:lnTo>
                <a:lnTo>
                  <a:pt x="681" y="59"/>
                </a:lnTo>
                <a:lnTo>
                  <a:pt x="681" y="76"/>
                </a:lnTo>
                <a:lnTo>
                  <a:pt x="681" y="92"/>
                </a:lnTo>
                <a:lnTo>
                  <a:pt x="679" y="106"/>
                </a:lnTo>
                <a:lnTo>
                  <a:pt x="674" y="106"/>
                </a:lnTo>
                <a:lnTo>
                  <a:pt x="674" y="144"/>
                </a:lnTo>
                <a:lnTo>
                  <a:pt x="671" y="180"/>
                </a:lnTo>
                <a:lnTo>
                  <a:pt x="671" y="215"/>
                </a:lnTo>
                <a:lnTo>
                  <a:pt x="669" y="251"/>
                </a:lnTo>
                <a:lnTo>
                  <a:pt x="669" y="286"/>
                </a:lnTo>
                <a:lnTo>
                  <a:pt x="667" y="322"/>
                </a:lnTo>
                <a:lnTo>
                  <a:pt x="667" y="357"/>
                </a:lnTo>
                <a:lnTo>
                  <a:pt x="664" y="393"/>
                </a:lnTo>
                <a:lnTo>
                  <a:pt x="662" y="428"/>
                </a:lnTo>
                <a:lnTo>
                  <a:pt x="662" y="464"/>
                </a:lnTo>
                <a:lnTo>
                  <a:pt x="660" y="499"/>
                </a:lnTo>
                <a:lnTo>
                  <a:pt x="660" y="535"/>
                </a:lnTo>
                <a:lnTo>
                  <a:pt x="657" y="570"/>
                </a:lnTo>
                <a:lnTo>
                  <a:pt x="657" y="606"/>
                </a:lnTo>
                <a:lnTo>
                  <a:pt x="655" y="641"/>
                </a:lnTo>
                <a:lnTo>
                  <a:pt x="655" y="677"/>
                </a:lnTo>
                <a:lnTo>
                  <a:pt x="629" y="677"/>
                </a:lnTo>
                <a:lnTo>
                  <a:pt x="605" y="675"/>
                </a:lnTo>
                <a:lnTo>
                  <a:pt x="582" y="675"/>
                </a:lnTo>
                <a:lnTo>
                  <a:pt x="556" y="672"/>
                </a:lnTo>
                <a:lnTo>
                  <a:pt x="532" y="672"/>
                </a:lnTo>
                <a:lnTo>
                  <a:pt x="508" y="670"/>
                </a:lnTo>
                <a:lnTo>
                  <a:pt x="485" y="670"/>
                </a:lnTo>
                <a:lnTo>
                  <a:pt x="459" y="667"/>
                </a:lnTo>
                <a:lnTo>
                  <a:pt x="435" y="667"/>
                </a:lnTo>
                <a:lnTo>
                  <a:pt x="411" y="665"/>
                </a:lnTo>
                <a:lnTo>
                  <a:pt x="385" y="663"/>
                </a:lnTo>
                <a:lnTo>
                  <a:pt x="362" y="663"/>
                </a:lnTo>
                <a:lnTo>
                  <a:pt x="338" y="660"/>
                </a:lnTo>
                <a:lnTo>
                  <a:pt x="312" y="658"/>
                </a:lnTo>
                <a:lnTo>
                  <a:pt x="288" y="658"/>
                </a:lnTo>
                <a:lnTo>
                  <a:pt x="265" y="656"/>
                </a:lnTo>
                <a:lnTo>
                  <a:pt x="265" y="656"/>
                </a:lnTo>
                <a:lnTo>
                  <a:pt x="274" y="679"/>
                </a:lnTo>
                <a:lnTo>
                  <a:pt x="274" y="679"/>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0" name="Freeform 26">
            <a:extLst>
              <a:ext uri="{FF2B5EF4-FFF2-40B4-BE49-F238E27FC236}">
                <a16:creationId xmlns:a16="http://schemas.microsoft.com/office/drawing/2014/main" id="{77140A87-A94F-A16D-2AB2-5678F8B9967B}"/>
              </a:ext>
              <a:ext uri="{C183D7F6-B498-43B3-948B-1728B52AA6E4}">
                <adec:decorative xmlns:adec="http://schemas.microsoft.com/office/drawing/2017/decorative" val="1"/>
              </a:ext>
            </a:extLst>
          </p:cNvPr>
          <p:cNvSpPr>
            <a:spLocks/>
          </p:cNvSpPr>
          <p:nvPr/>
        </p:nvSpPr>
        <p:spPr bwMode="auto">
          <a:xfrm>
            <a:off x="2547938" y="2416176"/>
            <a:ext cx="1009650" cy="1571625"/>
          </a:xfrm>
          <a:custGeom>
            <a:avLst/>
            <a:gdLst/>
            <a:ahLst/>
            <a:cxnLst>
              <a:cxn ang="0">
                <a:pos x="508" y="862"/>
              </a:cxn>
              <a:cxn ang="0">
                <a:pos x="497" y="867"/>
              </a:cxn>
              <a:cxn ang="0">
                <a:pos x="490" y="852"/>
              </a:cxn>
              <a:cxn ang="0">
                <a:pos x="471" y="845"/>
              </a:cxn>
              <a:cxn ang="0">
                <a:pos x="454" y="848"/>
              </a:cxn>
              <a:cxn ang="0">
                <a:pos x="445" y="859"/>
              </a:cxn>
              <a:cxn ang="0">
                <a:pos x="449" y="871"/>
              </a:cxn>
              <a:cxn ang="0">
                <a:pos x="447" y="895"/>
              </a:cxn>
              <a:cxn ang="0">
                <a:pos x="447" y="909"/>
              </a:cxn>
              <a:cxn ang="0">
                <a:pos x="445" y="928"/>
              </a:cxn>
              <a:cxn ang="0">
                <a:pos x="438" y="990"/>
              </a:cxn>
              <a:cxn ang="0">
                <a:pos x="414" y="959"/>
              </a:cxn>
              <a:cxn ang="0">
                <a:pos x="371" y="900"/>
              </a:cxn>
              <a:cxn ang="0">
                <a:pos x="329" y="841"/>
              </a:cxn>
              <a:cxn ang="0">
                <a:pos x="286" y="779"/>
              </a:cxn>
              <a:cxn ang="0">
                <a:pos x="251" y="729"/>
              </a:cxn>
              <a:cxn ang="0">
                <a:pos x="220" y="687"/>
              </a:cxn>
              <a:cxn ang="0">
                <a:pos x="189" y="644"/>
              </a:cxn>
              <a:cxn ang="0">
                <a:pos x="161" y="601"/>
              </a:cxn>
              <a:cxn ang="0">
                <a:pos x="128" y="556"/>
              </a:cxn>
              <a:cxn ang="0">
                <a:pos x="90" y="504"/>
              </a:cxn>
              <a:cxn ang="0">
                <a:pos x="54" y="452"/>
              </a:cxn>
              <a:cxn ang="0">
                <a:pos x="19" y="400"/>
              </a:cxn>
              <a:cxn ang="0">
                <a:pos x="7" y="350"/>
              </a:cxn>
              <a:cxn ang="0">
                <a:pos x="17" y="305"/>
              </a:cxn>
              <a:cxn ang="0">
                <a:pos x="28" y="258"/>
              </a:cxn>
              <a:cxn ang="0">
                <a:pos x="38" y="211"/>
              </a:cxn>
              <a:cxn ang="0">
                <a:pos x="50" y="163"/>
              </a:cxn>
              <a:cxn ang="0">
                <a:pos x="61" y="118"/>
              </a:cxn>
              <a:cxn ang="0">
                <a:pos x="73" y="71"/>
              </a:cxn>
              <a:cxn ang="0">
                <a:pos x="83" y="24"/>
              </a:cxn>
              <a:cxn ang="0">
                <a:pos x="123" y="10"/>
              </a:cxn>
              <a:cxn ang="0">
                <a:pos x="192" y="26"/>
              </a:cxn>
              <a:cxn ang="0">
                <a:pos x="260" y="43"/>
              </a:cxn>
              <a:cxn ang="0">
                <a:pos x="329" y="57"/>
              </a:cxn>
              <a:cxn ang="0">
                <a:pos x="397" y="71"/>
              </a:cxn>
              <a:cxn ang="0">
                <a:pos x="466" y="85"/>
              </a:cxn>
              <a:cxn ang="0">
                <a:pos x="534" y="100"/>
              </a:cxn>
              <a:cxn ang="0">
                <a:pos x="603" y="111"/>
              </a:cxn>
              <a:cxn ang="0">
                <a:pos x="634" y="137"/>
              </a:cxn>
              <a:cxn ang="0">
                <a:pos x="627" y="175"/>
              </a:cxn>
              <a:cxn ang="0">
                <a:pos x="620" y="216"/>
              </a:cxn>
              <a:cxn ang="0">
                <a:pos x="615" y="256"/>
              </a:cxn>
              <a:cxn ang="0">
                <a:pos x="608" y="294"/>
              </a:cxn>
              <a:cxn ang="0">
                <a:pos x="601" y="334"/>
              </a:cxn>
              <a:cxn ang="0">
                <a:pos x="596" y="372"/>
              </a:cxn>
              <a:cxn ang="0">
                <a:pos x="589" y="412"/>
              </a:cxn>
              <a:cxn ang="0">
                <a:pos x="582" y="452"/>
              </a:cxn>
              <a:cxn ang="0">
                <a:pos x="575" y="490"/>
              </a:cxn>
              <a:cxn ang="0">
                <a:pos x="570" y="530"/>
              </a:cxn>
              <a:cxn ang="0">
                <a:pos x="563" y="571"/>
              </a:cxn>
              <a:cxn ang="0">
                <a:pos x="558" y="608"/>
              </a:cxn>
              <a:cxn ang="0">
                <a:pos x="551" y="649"/>
              </a:cxn>
              <a:cxn ang="0">
                <a:pos x="544" y="687"/>
              </a:cxn>
              <a:cxn ang="0">
                <a:pos x="539" y="727"/>
              </a:cxn>
              <a:cxn ang="0">
                <a:pos x="527" y="796"/>
              </a:cxn>
              <a:cxn ang="0">
                <a:pos x="518" y="850"/>
              </a:cxn>
            </a:cxnLst>
            <a:rect l="0" t="0" r="r" b="b"/>
            <a:pathLst>
              <a:path w="636" h="990">
                <a:moveTo>
                  <a:pt x="518" y="850"/>
                </a:moveTo>
                <a:lnTo>
                  <a:pt x="508" y="862"/>
                </a:lnTo>
                <a:lnTo>
                  <a:pt x="501" y="867"/>
                </a:lnTo>
                <a:lnTo>
                  <a:pt x="497" y="867"/>
                </a:lnTo>
                <a:lnTo>
                  <a:pt x="492" y="862"/>
                </a:lnTo>
                <a:lnTo>
                  <a:pt x="490" y="852"/>
                </a:lnTo>
                <a:lnTo>
                  <a:pt x="482" y="848"/>
                </a:lnTo>
                <a:lnTo>
                  <a:pt x="471" y="845"/>
                </a:lnTo>
                <a:lnTo>
                  <a:pt x="464" y="845"/>
                </a:lnTo>
                <a:lnTo>
                  <a:pt x="454" y="848"/>
                </a:lnTo>
                <a:lnTo>
                  <a:pt x="449" y="850"/>
                </a:lnTo>
                <a:lnTo>
                  <a:pt x="445" y="859"/>
                </a:lnTo>
                <a:lnTo>
                  <a:pt x="445" y="862"/>
                </a:lnTo>
                <a:lnTo>
                  <a:pt x="449" y="871"/>
                </a:lnTo>
                <a:lnTo>
                  <a:pt x="447" y="885"/>
                </a:lnTo>
                <a:lnTo>
                  <a:pt x="447" y="895"/>
                </a:lnTo>
                <a:lnTo>
                  <a:pt x="447" y="902"/>
                </a:lnTo>
                <a:lnTo>
                  <a:pt x="447" y="909"/>
                </a:lnTo>
                <a:lnTo>
                  <a:pt x="445" y="919"/>
                </a:lnTo>
                <a:lnTo>
                  <a:pt x="445" y="928"/>
                </a:lnTo>
                <a:lnTo>
                  <a:pt x="447" y="945"/>
                </a:lnTo>
                <a:lnTo>
                  <a:pt x="438" y="990"/>
                </a:lnTo>
                <a:lnTo>
                  <a:pt x="438" y="990"/>
                </a:lnTo>
                <a:lnTo>
                  <a:pt x="414" y="959"/>
                </a:lnTo>
                <a:lnTo>
                  <a:pt x="393" y="928"/>
                </a:lnTo>
                <a:lnTo>
                  <a:pt x="371" y="900"/>
                </a:lnTo>
                <a:lnTo>
                  <a:pt x="350" y="869"/>
                </a:lnTo>
                <a:lnTo>
                  <a:pt x="329" y="841"/>
                </a:lnTo>
                <a:lnTo>
                  <a:pt x="307" y="810"/>
                </a:lnTo>
                <a:lnTo>
                  <a:pt x="286" y="779"/>
                </a:lnTo>
                <a:lnTo>
                  <a:pt x="265" y="751"/>
                </a:lnTo>
                <a:lnTo>
                  <a:pt x="251" y="729"/>
                </a:lnTo>
                <a:lnTo>
                  <a:pt x="234" y="708"/>
                </a:lnTo>
                <a:lnTo>
                  <a:pt x="220" y="687"/>
                </a:lnTo>
                <a:lnTo>
                  <a:pt x="206" y="665"/>
                </a:lnTo>
                <a:lnTo>
                  <a:pt x="189" y="644"/>
                </a:lnTo>
                <a:lnTo>
                  <a:pt x="175" y="623"/>
                </a:lnTo>
                <a:lnTo>
                  <a:pt x="161" y="601"/>
                </a:lnTo>
                <a:lnTo>
                  <a:pt x="147" y="580"/>
                </a:lnTo>
                <a:lnTo>
                  <a:pt x="128" y="556"/>
                </a:lnTo>
                <a:lnTo>
                  <a:pt x="109" y="530"/>
                </a:lnTo>
                <a:lnTo>
                  <a:pt x="90" y="504"/>
                </a:lnTo>
                <a:lnTo>
                  <a:pt x="73" y="478"/>
                </a:lnTo>
                <a:lnTo>
                  <a:pt x="54" y="452"/>
                </a:lnTo>
                <a:lnTo>
                  <a:pt x="35" y="426"/>
                </a:lnTo>
                <a:lnTo>
                  <a:pt x="19" y="400"/>
                </a:lnTo>
                <a:lnTo>
                  <a:pt x="0" y="374"/>
                </a:lnTo>
                <a:lnTo>
                  <a:pt x="7" y="350"/>
                </a:lnTo>
                <a:lnTo>
                  <a:pt x="12" y="329"/>
                </a:lnTo>
                <a:lnTo>
                  <a:pt x="17" y="305"/>
                </a:lnTo>
                <a:lnTo>
                  <a:pt x="24" y="282"/>
                </a:lnTo>
                <a:lnTo>
                  <a:pt x="28" y="258"/>
                </a:lnTo>
                <a:lnTo>
                  <a:pt x="33" y="234"/>
                </a:lnTo>
                <a:lnTo>
                  <a:pt x="38" y="211"/>
                </a:lnTo>
                <a:lnTo>
                  <a:pt x="45" y="187"/>
                </a:lnTo>
                <a:lnTo>
                  <a:pt x="50" y="163"/>
                </a:lnTo>
                <a:lnTo>
                  <a:pt x="54" y="142"/>
                </a:lnTo>
                <a:lnTo>
                  <a:pt x="61" y="118"/>
                </a:lnTo>
                <a:lnTo>
                  <a:pt x="66" y="95"/>
                </a:lnTo>
                <a:lnTo>
                  <a:pt x="73" y="71"/>
                </a:lnTo>
                <a:lnTo>
                  <a:pt x="78" y="47"/>
                </a:lnTo>
                <a:lnTo>
                  <a:pt x="83" y="24"/>
                </a:lnTo>
                <a:lnTo>
                  <a:pt x="90" y="0"/>
                </a:lnTo>
                <a:lnTo>
                  <a:pt x="123" y="10"/>
                </a:lnTo>
                <a:lnTo>
                  <a:pt x="156" y="17"/>
                </a:lnTo>
                <a:lnTo>
                  <a:pt x="192" y="26"/>
                </a:lnTo>
                <a:lnTo>
                  <a:pt x="225" y="33"/>
                </a:lnTo>
                <a:lnTo>
                  <a:pt x="260" y="43"/>
                </a:lnTo>
                <a:lnTo>
                  <a:pt x="293" y="50"/>
                </a:lnTo>
                <a:lnTo>
                  <a:pt x="329" y="57"/>
                </a:lnTo>
                <a:lnTo>
                  <a:pt x="362" y="64"/>
                </a:lnTo>
                <a:lnTo>
                  <a:pt x="397" y="71"/>
                </a:lnTo>
                <a:lnTo>
                  <a:pt x="430" y="78"/>
                </a:lnTo>
                <a:lnTo>
                  <a:pt x="466" y="85"/>
                </a:lnTo>
                <a:lnTo>
                  <a:pt x="499" y="92"/>
                </a:lnTo>
                <a:lnTo>
                  <a:pt x="534" y="100"/>
                </a:lnTo>
                <a:lnTo>
                  <a:pt x="568" y="104"/>
                </a:lnTo>
                <a:lnTo>
                  <a:pt x="603" y="111"/>
                </a:lnTo>
                <a:lnTo>
                  <a:pt x="636" y="116"/>
                </a:lnTo>
                <a:lnTo>
                  <a:pt x="634" y="137"/>
                </a:lnTo>
                <a:lnTo>
                  <a:pt x="631" y="156"/>
                </a:lnTo>
                <a:lnTo>
                  <a:pt x="627" y="175"/>
                </a:lnTo>
                <a:lnTo>
                  <a:pt x="624" y="197"/>
                </a:lnTo>
                <a:lnTo>
                  <a:pt x="620" y="216"/>
                </a:lnTo>
                <a:lnTo>
                  <a:pt x="617" y="234"/>
                </a:lnTo>
                <a:lnTo>
                  <a:pt x="615" y="256"/>
                </a:lnTo>
                <a:lnTo>
                  <a:pt x="610" y="275"/>
                </a:lnTo>
                <a:lnTo>
                  <a:pt x="608" y="294"/>
                </a:lnTo>
                <a:lnTo>
                  <a:pt x="605" y="315"/>
                </a:lnTo>
                <a:lnTo>
                  <a:pt x="601" y="334"/>
                </a:lnTo>
                <a:lnTo>
                  <a:pt x="598" y="353"/>
                </a:lnTo>
                <a:lnTo>
                  <a:pt x="596" y="372"/>
                </a:lnTo>
                <a:lnTo>
                  <a:pt x="591" y="393"/>
                </a:lnTo>
                <a:lnTo>
                  <a:pt x="589" y="412"/>
                </a:lnTo>
                <a:lnTo>
                  <a:pt x="584" y="431"/>
                </a:lnTo>
                <a:lnTo>
                  <a:pt x="582" y="452"/>
                </a:lnTo>
                <a:lnTo>
                  <a:pt x="579" y="471"/>
                </a:lnTo>
                <a:lnTo>
                  <a:pt x="575" y="490"/>
                </a:lnTo>
                <a:lnTo>
                  <a:pt x="572" y="511"/>
                </a:lnTo>
                <a:lnTo>
                  <a:pt x="570" y="530"/>
                </a:lnTo>
                <a:lnTo>
                  <a:pt x="565" y="549"/>
                </a:lnTo>
                <a:lnTo>
                  <a:pt x="563" y="571"/>
                </a:lnTo>
                <a:lnTo>
                  <a:pt x="561" y="590"/>
                </a:lnTo>
                <a:lnTo>
                  <a:pt x="558" y="608"/>
                </a:lnTo>
                <a:lnTo>
                  <a:pt x="553" y="627"/>
                </a:lnTo>
                <a:lnTo>
                  <a:pt x="551" y="649"/>
                </a:lnTo>
                <a:lnTo>
                  <a:pt x="549" y="668"/>
                </a:lnTo>
                <a:lnTo>
                  <a:pt x="544" y="687"/>
                </a:lnTo>
                <a:lnTo>
                  <a:pt x="542" y="708"/>
                </a:lnTo>
                <a:lnTo>
                  <a:pt x="539" y="727"/>
                </a:lnTo>
                <a:lnTo>
                  <a:pt x="534" y="746"/>
                </a:lnTo>
                <a:lnTo>
                  <a:pt x="527" y="796"/>
                </a:lnTo>
                <a:lnTo>
                  <a:pt x="518" y="850"/>
                </a:lnTo>
                <a:lnTo>
                  <a:pt x="518" y="850"/>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1" name="Freeform 27">
            <a:extLst>
              <a:ext uri="{FF2B5EF4-FFF2-40B4-BE49-F238E27FC236}">
                <a16:creationId xmlns:a16="http://schemas.microsoft.com/office/drawing/2014/main" id="{DD39DBBE-C66E-34AB-A7B6-F951905BEEA1}"/>
              </a:ext>
              <a:ext uri="{C183D7F6-B498-43B3-948B-1728B52AA6E4}">
                <adec:decorative xmlns:adec="http://schemas.microsoft.com/office/drawing/2017/decorative" val="1"/>
              </a:ext>
            </a:extLst>
          </p:cNvPr>
          <p:cNvSpPr>
            <a:spLocks/>
          </p:cNvSpPr>
          <p:nvPr/>
        </p:nvSpPr>
        <p:spPr bwMode="auto">
          <a:xfrm>
            <a:off x="5165726" y="3765551"/>
            <a:ext cx="1419225" cy="676275"/>
          </a:xfrm>
          <a:custGeom>
            <a:avLst/>
            <a:gdLst/>
            <a:ahLst/>
            <a:cxnLst>
              <a:cxn ang="0">
                <a:pos x="865" y="97"/>
              </a:cxn>
              <a:cxn ang="0">
                <a:pos x="879" y="168"/>
              </a:cxn>
              <a:cxn ang="0">
                <a:pos x="886" y="230"/>
              </a:cxn>
              <a:cxn ang="0">
                <a:pos x="889" y="284"/>
              </a:cxn>
              <a:cxn ang="0">
                <a:pos x="891" y="341"/>
              </a:cxn>
              <a:cxn ang="0">
                <a:pos x="894" y="395"/>
              </a:cxn>
              <a:cxn ang="0">
                <a:pos x="863" y="414"/>
              </a:cxn>
              <a:cxn ang="0">
                <a:pos x="816" y="388"/>
              </a:cxn>
              <a:cxn ang="0">
                <a:pos x="792" y="400"/>
              </a:cxn>
              <a:cxn ang="0">
                <a:pos x="775" y="393"/>
              </a:cxn>
              <a:cxn ang="0">
                <a:pos x="747" y="405"/>
              </a:cxn>
              <a:cxn ang="0">
                <a:pos x="702" y="419"/>
              </a:cxn>
              <a:cxn ang="0">
                <a:pos x="681" y="417"/>
              </a:cxn>
              <a:cxn ang="0">
                <a:pos x="666" y="402"/>
              </a:cxn>
              <a:cxn ang="0">
                <a:pos x="652" y="410"/>
              </a:cxn>
              <a:cxn ang="0">
                <a:pos x="633" y="398"/>
              </a:cxn>
              <a:cxn ang="0">
                <a:pos x="619" y="410"/>
              </a:cxn>
              <a:cxn ang="0">
                <a:pos x="612" y="426"/>
              </a:cxn>
              <a:cxn ang="0">
                <a:pos x="607" y="410"/>
              </a:cxn>
              <a:cxn ang="0">
                <a:pos x="593" y="410"/>
              </a:cxn>
              <a:cxn ang="0">
                <a:pos x="574" y="407"/>
              </a:cxn>
              <a:cxn ang="0">
                <a:pos x="558" y="395"/>
              </a:cxn>
              <a:cxn ang="0">
                <a:pos x="536" y="410"/>
              </a:cxn>
              <a:cxn ang="0">
                <a:pos x="525" y="398"/>
              </a:cxn>
              <a:cxn ang="0">
                <a:pos x="508" y="376"/>
              </a:cxn>
              <a:cxn ang="0">
                <a:pos x="473" y="386"/>
              </a:cxn>
              <a:cxn ang="0">
                <a:pos x="435" y="376"/>
              </a:cxn>
              <a:cxn ang="0">
                <a:pos x="394" y="367"/>
              </a:cxn>
              <a:cxn ang="0">
                <a:pos x="376" y="339"/>
              </a:cxn>
              <a:cxn ang="0">
                <a:pos x="368" y="348"/>
              </a:cxn>
              <a:cxn ang="0">
                <a:pos x="321" y="329"/>
              </a:cxn>
              <a:cxn ang="0">
                <a:pos x="307" y="294"/>
              </a:cxn>
              <a:cxn ang="0">
                <a:pos x="307" y="232"/>
              </a:cxn>
              <a:cxn ang="0">
                <a:pos x="307" y="170"/>
              </a:cxn>
              <a:cxn ang="0">
                <a:pos x="307" y="111"/>
              </a:cxn>
              <a:cxn ang="0">
                <a:pos x="269" y="80"/>
              </a:cxn>
              <a:cxn ang="0">
                <a:pos x="191" y="78"/>
              </a:cxn>
              <a:cxn ang="0">
                <a:pos x="115" y="78"/>
              </a:cxn>
              <a:cxn ang="0">
                <a:pos x="40" y="76"/>
              </a:cxn>
              <a:cxn ang="0">
                <a:pos x="2" y="43"/>
              </a:cxn>
              <a:cxn ang="0">
                <a:pos x="52" y="12"/>
              </a:cxn>
              <a:cxn ang="0">
                <a:pos x="151" y="14"/>
              </a:cxn>
              <a:cxn ang="0">
                <a:pos x="243" y="17"/>
              </a:cxn>
              <a:cxn ang="0">
                <a:pos x="338" y="17"/>
              </a:cxn>
              <a:cxn ang="0">
                <a:pos x="432" y="17"/>
              </a:cxn>
              <a:cxn ang="0">
                <a:pos x="527" y="14"/>
              </a:cxn>
              <a:cxn ang="0">
                <a:pos x="622" y="12"/>
              </a:cxn>
              <a:cxn ang="0">
                <a:pos x="714" y="7"/>
              </a:cxn>
              <a:cxn ang="0">
                <a:pos x="808" y="2"/>
              </a:cxn>
              <a:cxn ang="0">
                <a:pos x="858" y="31"/>
              </a:cxn>
            </a:cxnLst>
            <a:rect l="0" t="0" r="r" b="b"/>
            <a:pathLst>
              <a:path w="894" h="426">
                <a:moveTo>
                  <a:pt x="858" y="47"/>
                </a:moveTo>
                <a:lnTo>
                  <a:pt x="858" y="62"/>
                </a:lnTo>
                <a:lnTo>
                  <a:pt x="863" y="80"/>
                </a:lnTo>
                <a:lnTo>
                  <a:pt x="865" y="97"/>
                </a:lnTo>
                <a:lnTo>
                  <a:pt x="870" y="116"/>
                </a:lnTo>
                <a:lnTo>
                  <a:pt x="872" y="133"/>
                </a:lnTo>
                <a:lnTo>
                  <a:pt x="875" y="149"/>
                </a:lnTo>
                <a:lnTo>
                  <a:pt x="879" y="168"/>
                </a:lnTo>
                <a:lnTo>
                  <a:pt x="882" y="185"/>
                </a:lnTo>
                <a:lnTo>
                  <a:pt x="886" y="201"/>
                </a:lnTo>
                <a:lnTo>
                  <a:pt x="886" y="215"/>
                </a:lnTo>
                <a:lnTo>
                  <a:pt x="886" y="230"/>
                </a:lnTo>
                <a:lnTo>
                  <a:pt x="886" y="244"/>
                </a:lnTo>
                <a:lnTo>
                  <a:pt x="889" y="258"/>
                </a:lnTo>
                <a:lnTo>
                  <a:pt x="889" y="272"/>
                </a:lnTo>
                <a:lnTo>
                  <a:pt x="889" y="284"/>
                </a:lnTo>
                <a:lnTo>
                  <a:pt x="889" y="298"/>
                </a:lnTo>
                <a:lnTo>
                  <a:pt x="891" y="312"/>
                </a:lnTo>
                <a:lnTo>
                  <a:pt x="891" y="327"/>
                </a:lnTo>
                <a:lnTo>
                  <a:pt x="891" y="341"/>
                </a:lnTo>
                <a:lnTo>
                  <a:pt x="891" y="355"/>
                </a:lnTo>
                <a:lnTo>
                  <a:pt x="891" y="367"/>
                </a:lnTo>
                <a:lnTo>
                  <a:pt x="894" y="381"/>
                </a:lnTo>
                <a:lnTo>
                  <a:pt x="894" y="395"/>
                </a:lnTo>
                <a:lnTo>
                  <a:pt x="894" y="410"/>
                </a:lnTo>
                <a:lnTo>
                  <a:pt x="894" y="424"/>
                </a:lnTo>
                <a:lnTo>
                  <a:pt x="870" y="419"/>
                </a:lnTo>
                <a:lnTo>
                  <a:pt x="863" y="414"/>
                </a:lnTo>
                <a:lnTo>
                  <a:pt x="853" y="410"/>
                </a:lnTo>
                <a:lnTo>
                  <a:pt x="842" y="400"/>
                </a:lnTo>
                <a:lnTo>
                  <a:pt x="823" y="391"/>
                </a:lnTo>
                <a:lnTo>
                  <a:pt x="816" y="388"/>
                </a:lnTo>
                <a:lnTo>
                  <a:pt x="813" y="388"/>
                </a:lnTo>
                <a:lnTo>
                  <a:pt x="808" y="395"/>
                </a:lnTo>
                <a:lnTo>
                  <a:pt x="799" y="400"/>
                </a:lnTo>
                <a:lnTo>
                  <a:pt x="792" y="400"/>
                </a:lnTo>
                <a:lnTo>
                  <a:pt x="782" y="400"/>
                </a:lnTo>
                <a:lnTo>
                  <a:pt x="780" y="398"/>
                </a:lnTo>
                <a:lnTo>
                  <a:pt x="778" y="395"/>
                </a:lnTo>
                <a:lnTo>
                  <a:pt x="775" y="393"/>
                </a:lnTo>
                <a:lnTo>
                  <a:pt x="771" y="393"/>
                </a:lnTo>
                <a:lnTo>
                  <a:pt x="756" y="400"/>
                </a:lnTo>
                <a:lnTo>
                  <a:pt x="754" y="402"/>
                </a:lnTo>
                <a:lnTo>
                  <a:pt x="747" y="405"/>
                </a:lnTo>
                <a:lnTo>
                  <a:pt x="737" y="402"/>
                </a:lnTo>
                <a:lnTo>
                  <a:pt x="719" y="410"/>
                </a:lnTo>
                <a:lnTo>
                  <a:pt x="711" y="417"/>
                </a:lnTo>
                <a:lnTo>
                  <a:pt x="702" y="419"/>
                </a:lnTo>
                <a:lnTo>
                  <a:pt x="700" y="426"/>
                </a:lnTo>
                <a:lnTo>
                  <a:pt x="697" y="424"/>
                </a:lnTo>
                <a:lnTo>
                  <a:pt x="688" y="417"/>
                </a:lnTo>
                <a:lnTo>
                  <a:pt x="681" y="417"/>
                </a:lnTo>
                <a:lnTo>
                  <a:pt x="669" y="410"/>
                </a:lnTo>
                <a:lnTo>
                  <a:pt x="669" y="402"/>
                </a:lnTo>
                <a:lnTo>
                  <a:pt x="666" y="402"/>
                </a:lnTo>
                <a:lnTo>
                  <a:pt x="666" y="402"/>
                </a:lnTo>
                <a:lnTo>
                  <a:pt x="664" y="402"/>
                </a:lnTo>
                <a:lnTo>
                  <a:pt x="659" y="407"/>
                </a:lnTo>
                <a:lnTo>
                  <a:pt x="655" y="410"/>
                </a:lnTo>
                <a:lnTo>
                  <a:pt x="652" y="410"/>
                </a:lnTo>
                <a:lnTo>
                  <a:pt x="643" y="405"/>
                </a:lnTo>
                <a:lnTo>
                  <a:pt x="638" y="400"/>
                </a:lnTo>
                <a:lnTo>
                  <a:pt x="636" y="398"/>
                </a:lnTo>
                <a:lnTo>
                  <a:pt x="633" y="398"/>
                </a:lnTo>
                <a:lnTo>
                  <a:pt x="629" y="400"/>
                </a:lnTo>
                <a:lnTo>
                  <a:pt x="626" y="407"/>
                </a:lnTo>
                <a:lnTo>
                  <a:pt x="624" y="410"/>
                </a:lnTo>
                <a:lnTo>
                  <a:pt x="619" y="410"/>
                </a:lnTo>
                <a:lnTo>
                  <a:pt x="619" y="414"/>
                </a:lnTo>
                <a:lnTo>
                  <a:pt x="617" y="424"/>
                </a:lnTo>
                <a:lnTo>
                  <a:pt x="614" y="426"/>
                </a:lnTo>
                <a:lnTo>
                  <a:pt x="612" y="426"/>
                </a:lnTo>
                <a:lnTo>
                  <a:pt x="607" y="424"/>
                </a:lnTo>
                <a:lnTo>
                  <a:pt x="605" y="419"/>
                </a:lnTo>
                <a:lnTo>
                  <a:pt x="605" y="417"/>
                </a:lnTo>
                <a:lnTo>
                  <a:pt x="607" y="410"/>
                </a:lnTo>
                <a:lnTo>
                  <a:pt x="605" y="407"/>
                </a:lnTo>
                <a:lnTo>
                  <a:pt x="603" y="405"/>
                </a:lnTo>
                <a:lnTo>
                  <a:pt x="598" y="410"/>
                </a:lnTo>
                <a:lnTo>
                  <a:pt x="593" y="410"/>
                </a:lnTo>
                <a:lnTo>
                  <a:pt x="588" y="414"/>
                </a:lnTo>
                <a:lnTo>
                  <a:pt x="584" y="414"/>
                </a:lnTo>
                <a:lnTo>
                  <a:pt x="581" y="414"/>
                </a:lnTo>
                <a:lnTo>
                  <a:pt x="574" y="407"/>
                </a:lnTo>
                <a:lnTo>
                  <a:pt x="565" y="405"/>
                </a:lnTo>
                <a:lnTo>
                  <a:pt x="562" y="398"/>
                </a:lnTo>
                <a:lnTo>
                  <a:pt x="560" y="395"/>
                </a:lnTo>
                <a:lnTo>
                  <a:pt x="558" y="395"/>
                </a:lnTo>
                <a:lnTo>
                  <a:pt x="555" y="395"/>
                </a:lnTo>
                <a:lnTo>
                  <a:pt x="553" y="398"/>
                </a:lnTo>
                <a:lnTo>
                  <a:pt x="541" y="407"/>
                </a:lnTo>
                <a:lnTo>
                  <a:pt x="536" y="410"/>
                </a:lnTo>
                <a:lnTo>
                  <a:pt x="532" y="412"/>
                </a:lnTo>
                <a:lnTo>
                  <a:pt x="529" y="410"/>
                </a:lnTo>
                <a:lnTo>
                  <a:pt x="525" y="407"/>
                </a:lnTo>
                <a:lnTo>
                  <a:pt x="525" y="398"/>
                </a:lnTo>
                <a:lnTo>
                  <a:pt x="522" y="395"/>
                </a:lnTo>
                <a:lnTo>
                  <a:pt x="513" y="391"/>
                </a:lnTo>
                <a:lnTo>
                  <a:pt x="510" y="383"/>
                </a:lnTo>
                <a:lnTo>
                  <a:pt x="508" y="376"/>
                </a:lnTo>
                <a:lnTo>
                  <a:pt x="496" y="379"/>
                </a:lnTo>
                <a:lnTo>
                  <a:pt x="482" y="379"/>
                </a:lnTo>
                <a:lnTo>
                  <a:pt x="475" y="383"/>
                </a:lnTo>
                <a:lnTo>
                  <a:pt x="473" y="386"/>
                </a:lnTo>
                <a:lnTo>
                  <a:pt x="468" y="383"/>
                </a:lnTo>
                <a:lnTo>
                  <a:pt x="456" y="376"/>
                </a:lnTo>
                <a:lnTo>
                  <a:pt x="442" y="379"/>
                </a:lnTo>
                <a:lnTo>
                  <a:pt x="435" y="376"/>
                </a:lnTo>
                <a:lnTo>
                  <a:pt x="416" y="369"/>
                </a:lnTo>
                <a:lnTo>
                  <a:pt x="402" y="369"/>
                </a:lnTo>
                <a:lnTo>
                  <a:pt x="397" y="369"/>
                </a:lnTo>
                <a:lnTo>
                  <a:pt x="394" y="367"/>
                </a:lnTo>
                <a:lnTo>
                  <a:pt x="392" y="357"/>
                </a:lnTo>
                <a:lnTo>
                  <a:pt x="387" y="348"/>
                </a:lnTo>
                <a:lnTo>
                  <a:pt x="385" y="346"/>
                </a:lnTo>
                <a:lnTo>
                  <a:pt x="376" y="339"/>
                </a:lnTo>
                <a:lnTo>
                  <a:pt x="373" y="339"/>
                </a:lnTo>
                <a:lnTo>
                  <a:pt x="373" y="341"/>
                </a:lnTo>
                <a:lnTo>
                  <a:pt x="371" y="348"/>
                </a:lnTo>
                <a:lnTo>
                  <a:pt x="368" y="348"/>
                </a:lnTo>
                <a:lnTo>
                  <a:pt x="357" y="346"/>
                </a:lnTo>
                <a:lnTo>
                  <a:pt x="347" y="348"/>
                </a:lnTo>
                <a:lnTo>
                  <a:pt x="340" y="346"/>
                </a:lnTo>
                <a:lnTo>
                  <a:pt x="321" y="329"/>
                </a:lnTo>
                <a:lnTo>
                  <a:pt x="314" y="324"/>
                </a:lnTo>
                <a:lnTo>
                  <a:pt x="307" y="322"/>
                </a:lnTo>
                <a:lnTo>
                  <a:pt x="307" y="308"/>
                </a:lnTo>
                <a:lnTo>
                  <a:pt x="307" y="294"/>
                </a:lnTo>
                <a:lnTo>
                  <a:pt x="307" y="277"/>
                </a:lnTo>
                <a:lnTo>
                  <a:pt x="307" y="263"/>
                </a:lnTo>
                <a:lnTo>
                  <a:pt x="307" y="246"/>
                </a:lnTo>
                <a:lnTo>
                  <a:pt x="307" y="232"/>
                </a:lnTo>
                <a:lnTo>
                  <a:pt x="307" y="218"/>
                </a:lnTo>
                <a:lnTo>
                  <a:pt x="307" y="201"/>
                </a:lnTo>
                <a:lnTo>
                  <a:pt x="307" y="187"/>
                </a:lnTo>
                <a:lnTo>
                  <a:pt x="307" y="170"/>
                </a:lnTo>
                <a:lnTo>
                  <a:pt x="307" y="156"/>
                </a:lnTo>
                <a:lnTo>
                  <a:pt x="307" y="140"/>
                </a:lnTo>
                <a:lnTo>
                  <a:pt x="307" y="125"/>
                </a:lnTo>
                <a:lnTo>
                  <a:pt x="307" y="111"/>
                </a:lnTo>
                <a:lnTo>
                  <a:pt x="307" y="95"/>
                </a:lnTo>
                <a:lnTo>
                  <a:pt x="307" y="80"/>
                </a:lnTo>
                <a:lnTo>
                  <a:pt x="288" y="80"/>
                </a:lnTo>
                <a:lnTo>
                  <a:pt x="269" y="80"/>
                </a:lnTo>
                <a:lnTo>
                  <a:pt x="250" y="80"/>
                </a:lnTo>
                <a:lnTo>
                  <a:pt x="231" y="80"/>
                </a:lnTo>
                <a:lnTo>
                  <a:pt x="212" y="80"/>
                </a:lnTo>
                <a:lnTo>
                  <a:pt x="191" y="78"/>
                </a:lnTo>
                <a:lnTo>
                  <a:pt x="172" y="78"/>
                </a:lnTo>
                <a:lnTo>
                  <a:pt x="153" y="78"/>
                </a:lnTo>
                <a:lnTo>
                  <a:pt x="134" y="78"/>
                </a:lnTo>
                <a:lnTo>
                  <a:pt x="115" y="78"/>
                </a:lnTo>
                <a:lnTo>
                  <a:pt x="96" y="78"/>
                </a:lnTo>
                <a:lnTo>
                  <a:pt x="78" y="76"/>
                </a:lnTo>
                <a:lnTo>
                  <a:pt x="59" y="76"/>
                </a:lnTo>
                <a:lnTo>
                  <a:pt x="40" y="76"/>
                </a:lnTo>
                <a:lnTo>
                  <a:pt x="18" y="76"/>
                </a:lnTo>
                <a:lnTo>
                  <a:pt x="0" y="73"/>
                </a:lnTo>
                <a:lnTo>
                  <a:pt x="2" y="59"/>
                </a:lnTo>
                <a:lnTo>
                  <a:pt x="2" y="43"/>
                </a:lnTo>
                <a:lnTo>
                  <a:pt x="2" y="26"/>
                </a:lnTo>
                <a:lnTo>
                  <a:pt x="2" y="12"/>
                </a:lnTo>
                <a:lnTo>
                  <a:pt x="28" y="12"/>
                </a:lnTo>
                <a:lnTo>
                  <a:pt x="52" y="12"/>
                </a:lnTo>
                <a:lnTo>
                  <a:pt x="78" y="14"/>
                </a:lnTo>
                <a:lnTo>
                  <a:pt x="104" y="14"/>
                </a:lnTo>
                <a:lnTo>
                  <a:pt x="127" y="14"/>
                </a:lnTo>
                <a:lnTo>
                  <a:pt x="151" y="14"/>
                </a:lnTo>
                <a:lnTo>
                  <a:pt x="175" y="17"/>
                </a:lnTo>
                <a:lnTo>
                  <a:pt x="196" y="17"/>
                </a:lnTo>
                <a:lnTo>
                  <a:pt x="219" y="17"/>
                </a:lnTo>
                <a:lnTo>
                  <a:pt x="243" y="17"/>
                </a:lnTo>
                <a:lnTo>
                  <a:pt x="267" y="17"/>
                </a:lnTo>
                <a:lnTo>
                  <a:pt x="290" y="17"/>
                </a:lnTo>
                <a:lnTo>
                  <a:pt x="314" y="17"/>
                </a:lnTo>
                <a:lnTo>
                  <a:pt x="338" y="17"/>
                </a:lnTo>
                <a:lnTo>
                  <a:pt x="361" y="17"/>
                </a:lnTo>
                <a:lnTo>
                  <a:pt x="385" y="17"/>
                </a:lnTo>
                <a:lnTo>
                  <a:pt x="409" y="17"/>
                </a:lnTo>
                <a:lnTo>
                  <a:pt x="432" y="17"/>
                </a:lnTo>
                <a:lnTo>
                  <a:pt x="456" y="14"/>
                </a:lnTo>
                <a:lnTo>
                  <a:pt x="480" y="14"/>
                </a:lnTo>
                <a:lnTo>
                  <a:pt x="503" y="14"/>
                </a:lnTo>
                <a:lnTo>
                  <a:pt x="527" y="14"/>
                </a:lnTo>
                <a:lnTo>
                  <a:pt x="551" y="14"/>
                </a:lnTo>
                <a:lnTo>
                  <a:pt x="574" y="12"/>
                </a:lnTo>
                <a:lnTo>
                  <a:pt x="598" y="12"/>
                </a:lnTo>
                <a:lnTo>
                  <a:pt x="622" y="12"/>
                </a:lnTo>
                <a:lnTo>
                  <a:pt x="643" y="9"/>
                </a:lnTo>
                <a:lnTo>
                  <a:pt x="666" y="9"/>
                </a:lnTo>
                <a:lnTo>
                  <a:pt x="690" y="7"/>
                </a:lnTo>
                <a:lnTo>
                  <a:pt x="714" y="7"/>
                </a:lnTo>
                <a:lnTo>
                  <a:pt x="737" y="5"/>
                </a:lnTo>
                <a:lnTo>
                  <a:pt x="761" y="5"/>
                </a:lnTo>
                <a:lnTo>
                  <a:pt x="785" y="2"/>
                </a:lnTo>
                <a:lnTo>
                  <a:pt x="808" y="2"/>
                </a:lnTo>
                <a:lnTo>
                  <a:pt x="832" y="0"/>
                </a:lnTo>
                <a:lnTo>
                  <a:pt x="856" y="0"/>
                </a:lnTo>
                <a:lnTo>
                  <a:pt x="856" y="14"/>
                </a:lnTo>
                <a:lnTo>
                  <a:pt x="858" y="31"/>
                </a:lnTo>
                <a:lnTo>
                  <a:pt x="858" y="47"/>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2" name="Freeform 28">
            <a:extLst>
              <a:ext uri="{FF2B5EF4-FFF2-40B4-BE49-F238E27FC236}">
                <a16:creationId xmlns:a16="http://schemas.microsoft.com/office/drawing/2014/main" id="{89F5E6D2-1A88-E293-26A8-D52317757089}"/>
              </a:ext>
              <a:ext uri="{C183D7F6-B498-43B3-948B-1728B52AA6E4}">
                <adec:decorative xmlns:adec="http://schemas.microsoft.com/office/drawing/2017/decorative" val="1"/>
              </a:ext>
            </a:extLst>
          </p:cNvPr>
          <p:cNvSpPr>
            <a:spLocks/>
          </p:cNvSpPr>
          <p:nvPr/>
        </p:nvSpPr>
        <p:spPr bwMode="auto">
          <a:xfrm>
            <a:off x="2071688" y="1431925"/>
            <a:ext cx="1276350" cy="1085850"/>
          </a:xfrm>
          <a:custGeom>
            <a:avLst/>
            <a:gdLst/>
            <a:ahLst/>
            <a:cxnLst>
              <a:cxn ang="0">
                <a:pos x="210" y="14"/>
              </a:cxn>
              <a:cxn ang="0">
                <a:pos x="231" y="23"/>
              </a:cxn>
              <a:cxn ang="0">
                <a:pos x="255" y="28"/>
              </a:cxn>
              <a:cxn ang="0">
                <a:pos x="272" y="59"/>
              </a:cxn>
              <a:cxn ang="0">
                <a:pos x="276" y="106"/>
              </a:cxn>
              <a:cxn ang="0">
                <a:pos x="317" y="123"/>
              </a:cxn>
              <a:cxn ang="0">
                <a:pos x="343" y="118"/>
              </a:cxn>
              <a:cxn ang="0">
                <a:pos x="397" y="135"/>
              </a:cxn>
              <a:cxn ang="0">
                <a:pos x="442" y="147"/>
              </a:cxn>
              <a:cxn ang="0">
                <a:pos x="513" y="144"/>
              </a:cxn>
              <a:cxn ang="0">
                <a:pos x="593" y="147"/>
              </a:cxn>
              <a:cxn ang="0">
                <a:pos x="619" y="149"/>
              </a:cxn>
              <a:cxn ang="0">
                <a:pos x="688" y="166"/>
              </a:cxn>
              <a:cxn ang="0">
                <a:pos x="756" y="180"/>
              </a:cxn>
              <a:cxn ang="0">
                <a:pos x="785" y="203"/>
              </a:cxn>
              <a:cxn ang="0">
                <a:pos x="804" y="239"/>
              </a:cxn>
              <a:cxn ang="0">
                <a:pos x="756" y="315"/>
              </a:cxn>
              <a:cxn ang="0">
                <a:pos x="721" y="360"/>
              </a:cxn>
              <a:cxn ang="0">
                <a:pos x="712" y="395"/>
              </a:cxn>
              <a:cxn ang="0">
                <a:pos x="728" y="412"/>
              </a:cxn>
              <a:cxn ang="0">
                <a:pos x="721" y="426"/>
              </a:cxn>
              <a:cxn ang="0">
                <a:pos x="709" y="457"/>
              </a:cxn>
              <a:cxn ang="0">
                <a:pos x="697" y="516"/>
              </a:cxn>
              <a:cxn ang="0">
                <a:pos x="678" y="601"/>
              </a:cxn>
              <a:cxn ang="0">
                <a:pos x="662" y="684"/>
              </a:cxn>
              <a:cxn ang="0">
                <a:pos x="560" y="663"/>
              </a:cxn>
              <a:cxn ang="0">
                <a:pos x="456" y="637"/>
              </a:cxn>
              <a:cxn ang="0">
                <a:pos x="364" y="615"/>
              </a:cxn>
              <a:cxn ang="0">
                <a:pos x="293" y="596"/>
              </a:cxn>
              <a:cxn ang="0">
                <a:pos x="222" y="577"/>
              </a:cxn>
              <a:cxn ang="0">
                <a:pos x="151" y="556"/>
              </a:cxn>
              <a:cxn ang="0">
                <a:pos x="80" y="535"/>
              </a:cxn>
              <a:cxn ang="0">
                <a:pos x="7" y="514"/>
              </a:cxn>
              <a:cxn ang="0">
                <a:pos x="4" y="461"/>
              </a:cxn>
              <a:cxn ang="0">
                <a:pos x="9" y="405"/>
              </a:cxn>
              <a:cxn ang="0">
                <a:pos x="47" y="345"/>
              </a:cxn>
              <a:cxn ang="0">
                <a:pos x="63" y="338"/>
              </a:cxn>
              <a:cxn ang="0">
                <a:pos x="63" y="324"/>
              </a:cxn>
              <a:cxn ang="0">
                <a:pos x="92" y="263"/>
              </a:cxn>
              <a:cxn ang="0">
                <a:pos x="115" y="208"/>
              </a:cxn>
              <a:cxn ang="0">
                <a:pos x="158" y="102"/>
              </a:cxn>
              <a:cxn ang="0">
                <a:pos x="172" y="47"/>
              </a:cxn>
              <a:cxn ang="0">
                <a:pos x="184" y="0"/>
              </a:cxn>
            </a:cxnLst>
            <a:rect l="0" t="0" r="r" b="b"/>
            <a:pathLst>
              <a:path w="804" h="684">
                <a:moveTo>
                  <a:pt x="186" y="0"/>
                </a:moveTo>
                <a:lnTo>
                  <a:pt x="189" y="7"/>
                </a:lnTo>
                <a:lnTo>
                  <a:pt x="210" y="14"/>
                </a:lnTo>
                <a:lnTo>
                  <a:pt x="224" y="12"/>
                </a:lnTo>
                <a:lnTo>
                  <a:pt x="227" y="14"/>
                </a:lnTo>
                <a:lnTo>
                  <a:pt x="231" y="23"/>
                </a:lnTo>
                <a:lnTo>
                  <a:pt x="238" y="26"/>
                </a:lnTo>
                <a:lnTo>
                  <a:pt x="246" y="28"/>
                </a:lnTo>
                <a:lnTo>
                  <a:pt x="255" y="28"/>
                </a:lnTo>
                <a:lnTo>
                  <a:pt x="262" y="33"/>
                </a:lnTo>
                <a:lnTo>
                  <a:pt x="269" y="40"/>
                </a:lnTo>
                <a:lnTo>
                  <a:pt x="272" y="59"/>
                </a:lnTo>
                <a:lnTo>
                  <a:pt x="272" y="90"/>
                </a:lnTo>
                <a:lnTo>
                  <a:pt x="272" y="99"/>
                </a:lnTo>
                <a:lnTo>
                  <a:pt x="276" y="106"/>
                </a:lnTo>
                <a:lnTo>
                  <a:pt x="283" y="111"/>
                </a:lnTo>
                <a:lnTo>
                  <a:pt x="312" y="123"/>
                </a:lnTo>
                <a:lnTo>
                  <a:pt x="317" y="123"/>
                </a:lnTo>
                <a:lnTo>
                  <a:pt x="317" y="123"/>
                </a:lnTo>
                <a:lnTo>
                  <a:pt x="321" y="125"/>
                </a:lnTo>
                <a:lnTo>
                  <a:pt x="343" y="118"/>
                </a:lnTo>
                <a:lnTo>
                  <a:pt x="361" y="121"/>
                </a:lnTo>
                <a:lnTo>
                  <a:pt x="383" y="128"/>
                </a:lnTo>
                <a:lnTo>
                  <a:pt x="397" y="135"/>
                </a:lnTo>
                <a:lnTo>
                  <a:pt x="399" y="139"/>
                </a:lnTo>
                <a:lnTo>
                  <a:pt x="411" y="144"/>
                </a:lnTo>
                <a:lnTo>
                  <a:pt x="442" y="147"/>
                </a:lnTo>
                <a:lnTo>
                  <a:pt x="473" y="149"/>
                </a:lnTo>
                <a:lnTo>
                  <a:pt x="492" y="149"/>
                </a:lnTo>
                <a:lnTo>
                  <a:pt x="513" y="144"/>
                </a:lnTo>
                <a:lnTo>
                  <a:pt x="558" y="144"/>
                </a:lnTo>
                <a:lnTo>
                  <a:pt x="581" y="147"/>
                </a:lnTo>
                <a:lnTo>
                  <a:pt x="593" y="147"/>
                </a:lnTo>
                <a:lnTo>
                  <a:pt x="596" y="144"/>
                </a:lnTo>
                <a:lnTo>
                  <a:pt x="598" y="144"/>
                </a:lnTo>
                <a:lnTo>
                  <a:pt x="619" y="149"/>
                </a:lnTo>
                <a:lnTo>
                  <a:pt x="643" y="156"/>
                </a:lnTo>
                <a:lnTo>
                  <a:pt x="664" y="161"/>
                </a:lnTo>
                <a:lnTo>
                  <a:pt x="688" y="166"/>
                </a:lnTo>
                <a:lnTo>
                  <a:pt x="712" y="170"/>
                </a:lnTo>
                <a:lnTo>
                  <a:pt x="733" y="175"/>
                </a:lnTo>
                <a:lnTo>
                  <a:pt x="756" y="180"/>
                </a:lnTo>
                <a:lnTo>
                  <a:pt x="778" y="184"/>
                </a:lnTo>
                <a:lnTo>
                  <a:pt x="778" y="192"/>
                </a:lnTo>
                <a:lnTo>
                  <a:pt x="785" y="203"/>
                </a:lnTo>
                <a:lnTo>
                  <a:pt x="797" y="215"/>
                </a:lnTo>
                <a:lnTo>
                  <a:pt x="801" y="227"/>
                </a:lnTo>
                <a:lnTo>
                  <a:pt x="804" y="239"/>
                </a:lnTo>
                <a:lnTo>
                  <a:pt x="794" y="260"/>
                </a:lnTo>
                <a:lnTo>
                  <a:pt x="768" y="293"/>
                </a:lnTo>
                <a:lnTo>
                  <a:pt x="756" y="315"/>
                </a:lnTo>
                <a:lnTo>
                  <a:pt x="752" y="324"/>
                </a:lnTo>
                <a:lnTo>
                  <a:pt x="740" y="338"/>
                </a:lnTo>
                <a:lnTo>
                  <a:pt x="721" y="360"/>
                </a:lnTo>
                <a:lnTo>
                  <a:pt x="709" y="376"/>
                </a:lnTo>
                <a:lnTo>
                  <a:pt x="707" y="388"/>
                </a:lnTo>
                <a:lnTo>
                  <a:pt x="712" y="395"/>
                </a:lnTo>
                <a:lnTo>
                  <a:pt x="721" y="400"/>
                </a:lnTo>
                <a:lnTo>
                  <a:pt x="726" y="405"/>
                </a:lnTo>
                <a:lnTo>
                  <a:pt x="728" y="412"/>
                </a:lnTo>
                <a:lnTo>
                  <a:pt x="728" y="416"/>
                </a:lnTo>
                <a:lnTo>
                  <a:pt x="723" y="419"/>
                </a:lnTo>
                <a:lnTo>
                  <a:pt x="721" y="426"/>
                </a:lnTo>
                <a:lnTo>
                  <a:pt x="721" y="431"/>
                </a:lnTo>
                <a:lnTo>
                  <a:pt x="719" y="440"/>
                </a:lnTo>
                <a:lnTo>
                  <a:pt x="709" y="457"/>
                </a:lnTo>
                <a:lnTo>
                  <a:pt x="709" y="457"/>
                </a:lnTo>
                <a:lnTo>
                  <a:pt x="702" y="487"/>
                </a:lnTo>
                <a:lnTo>
                  <a:pt x="697" y="516"/>
                </a:lnTo>
                <a:lnTo>
                  <a:pt x="690" y="544"/>
                </a:lnTo>
                <a:lnTo>
                  <a:pt x="685" y="573"/>
                </a:lnTo>
                <a:lnTo>
                  <a:pt x="678" y="601"/>
                </a:lnTo>
                <a:lnTo>
                  <a:pt x="674" y="627"/>
                </a:lnTo>
                <a:lnTo>
                  <a:pt x="669" y="656"/>
                </a:lnTo>
                <a:lnTo>
                  <a:pt x="662" y="684"/>
                </a:lnTo>
                <a:lnTo>
                  <a:pt x="629" y="677"/>
                </a:lnTo>
                <a:lnTo>
                  <a:pt x="593" y="670"/>
                </a:lnTo>
                <a:lnTo>
                  <a:pt x="560" y="663"/>
                </a:lnTo>
                <a:lnTo>
                  <a:pt x="525" y="653"/>
                </a:lnTo>
                <a:lnTo>
                  <a:pt x="492" y="646"/>
                </a:lnTo>
                <a:lnTo>
                  <a:pt x="456" y="637"/>
                </a:lnTo>
                <a:lnTo>
                  <a:pt x="423" y="630"/>
                </a:lnTo>
                <a:lnTo>
                  <a:pt x="390" y="620"/>
                </a:lnTo>
                <a:lnTo>
                  <a:pt x="364" y="615"/>
                </a:lnTo>
                <a:lnTo>
                  <a:pt x="340" y="608"/>
                </a:lnTo>
                <a:lnTo>
                  <a:pt x="317" y="601"/>
                </a:lnTo>
                <a:lnTo>
                  <a:pt x="293" y="596"/>
                </a:lnTo>
                <a:lnTo>
                  <a:pt x="269" y="589"/>
                </a:lnTo>
                <a:lnTo>
                  <a:pt x="246" y="582"/>
                </a:lnTo>
                <a:lnTo>
                  <a:pt x="222" y="577"/>
                </a:lnTo>
                <a:lnTo>
                  <a:pt x="198" y="570"/>
                </a:lnTo>
                <a:lnTo>
                  <a:pt x="175" y="563"/>
                </a:lnTo>
                <a:lnTo>
                  <a:pt x="151" y="556"/>
                </a:lnTo>
                <a:lnTo>
                  <a:pt x="127" y="549"/>
                </a:lnTo>
                <a:lnTo>
                  <a:pt x="104" y="542"/>
                </a:lnTo>
                <a:lnTo>
                  <a:pt x="80" y="535"/>
                </a:lnTo>
                <a:lnTo>
                  <a:pt x="56" y="528"/>
                </a:lnTo>
                <a:lnTo>
                  <a:pt x="33" y="521"/>
                </a:lnTo>
                <a:lnTo>
                  <a:pt x="7" y="514"/>
                </a:lnTo>
                <a:lnTo>
                  <a:pt x="0" y="495"/>
                </a:lnTo>
                <a:lnTo>
                  <a:pt x="2" y="471"/>
                </a:lnTo>
                <a:lnTo>
                  <a:pt x="4" y="461"/>
                </a:lnTo>
                <a:lnTo>
                  <a:pt x="14" y="438"/>
                </a:lnTo>
                <a:lnTo>
                  <a:pt x="14" y="426"/>
                </a:lnTo>
                <a:lnTo>
                  <a:pt x="9" y="405"/>
                </a:lnTo>
                <a:lnTo>
                  <a:pt x="18" y="390"/>
                </a:lnTo>
                <a:lnTo>
                  <a:pt x="26" y="383"/>
                </a:lnTo>
                <a:lnTo>
                  <a:pt x="47" y="345"/>
                </a:lnTo>
                <a:lnTo>
                  <a:pt x="49" y="343"/>
                </a:lnTo>
                <a:lnTo>
                  <a:pt x="54" y="343"/>
                </a:lnTo>
                <a:lnTo>
                  <a:pt x="63" y="338"/>
                </a:lnTo>
                <a:lnTo>
                  <a:pt x="59" y="336"/>
                </a:lnTo>
                <a:lnTo>
                  <a:pt x="54" y="338"/>
                </a:lnTo>
                <a:lnTo>
                  <a:pt x="63" y="324"/>
                </a:lnTo>
                <a:lnTo>
                  <a:pt x="73" y="312"/>
                </a:lnTo>
                <a:lnTo>
                  <a:pt x="75" y="308"/>
                </a:lnTo>
                <a:lnTo>
                  <a:pt x="92" y="263"/>
                </a:lnTo>
                <a:lnTo>
                  <a:pt x="104" y="229"/>
                </a:lnTo>
                <a:lnTo>
                  <a:pt x="113" y="220"/>
                </a:lnTo>
                <a:lnTo>
                  <a:pt x="115" y="208"/>
                </a:lnTo>
                <a:lnTo>
                  <a:pt x="120" y="192"/>
                </a:lnTo>
                <a:lnTo>
                  <a:pt x="125" y="175"/>
                </a:lnTo>
                <a:lnTo>
                  <a:pt x="158" y="102"/>
                </a:lnTo>
                <a:lnTo>
                  <a:pt x="158" y="92"/>
                </a:lnTo>
                <a:lnTo>
                  <a:pt x="165" y="80"/>
                </a:lnTo>
                <a:lnTo>
                  <a:pt x="172" y="47"/>
                </a:lnTo>
                <a:lnTo>
                  <a:pt x="184" y="12"/>
                </a:lnTo>
                <a:lnTo>
                  <a:pt x="184" y="7"/>
                </a:lnTo>
                <a:lnTo>
                  <a:pt x="184" y="0"/>
                </a:lnTo>
                <a:lnTo>
                  <a:pt x="186" y="0"/>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3" name="Freeform 29">
            <a:extLst>
              <a:ext uri="{FF2B5EF4-FFF2-40B4-BE49-F238E27FC236}">
                <a16:creationId xmlns:a16="http://schemas.microsoft.com/office/drawing/2014/main" id="{5418BB91-71D3-255A-CE77-C5F2F17EE243}"/>
              </a:ext>
              <a:ext uri="{C183D7F6-B498-43B3-948B-1728B52AA6E4}">
                <adec:decorative xmlns:adec="http://schemas.microsoft.com/office/drawing/2017/decorative" val="1"/>
              </a:ext>
            </a:extLst>
          </p:cNvPr>
          <p:cNvSpPr>
            <a:spLocks/>
          </p:cNvSpPr>
          <p:nvPr/>
        </p:nvSpPr>
        <p:spPr bwMode="auto">
          <a:xfrm>
            <a:off x="8543925" y="2228851"/>
            <a:ext cx="939800" cy="657225"/>
          </a:xfrm>
          <a:custGeom>
            <a:avLst/>
            <a:gdLst/>
            <a:ahLst/>
            <a:cxnLst>
              <a:cxn ang="0">
                <a:pos x="544" y="173"/>
              </a:cxn>
              <a:cxn ang="0">
                <a:pos x="530" y="156"/>
              </a:cxn>
              <a:cxn ang="0">
                <a:pos x="532" y="142"/>
              </a:cxn>
              <a:cxn ang="0">
                <a:pos x="525" y="120"/>
              </a:cxn>
              <a:cxn ang="0">
                <a:pos x="537" y="92"/>
              </a:cxn>
              <a:cxn ang="0">
                <a:pos x="544" y="66"/>
              </a:cxn>
              <a:cxn ang="0">
                <a:pos x="542" y="54"/>
              </a:cxn>
              <a:cxn ang="0">
                <a:pos x="513" y="45"/>
              </a:cxn>
              <a:cxn ang="0">
                <a:pos x="502" y="28"/>
              </a:cxn>
              <a:cxn ang="0">
                <a:pos x="497" y="14"/>
              </a:cxn>
              <a:cxn ang="0">
                <a:pos x="476" y="4"/>
              </a:cxn>
              <a:cxn ang="0">
                <a:pos x="442" y="7"/>
              </a:cxn>
              <a:cxn ang="0">
                <a:pos x="405" y="19"/>
              </a:cxn>
              <a:cxn ang="0">
                <a:pos x="369" y="30"/>
              </a:cxn>
              <a:cxn ang="0">
                <a:pos x="331" y="42"/>
              </a:cxn>
              <a:cxn ang="0">
                <a:pos x="293" y="52"/>
              </a:cxn>
              <a:cxn ang="0">
                <a:pos x="256" y="64"/>
              </a:cxn>
              <a:cxn ang="0">
                <a:pos x="220" y="73"/>
              </a:cxn>
              <a:cxn ang="0">
                <a:pos x="182" y="83"/>
              </a:cxn>
              <a:cxn ang="0">
                <a:pos x="144" y="94"/>
              </a:cxn>
              <a:cxn ang="0">
                <a:pos x="107" y="104"/>
              </a:cxn>
              <a:cxn ang="0">
                <a:pos x="69" y="113"/>
              </a:cxn>
              <a:cxn ang="0">
                <a:pos x="62" y="80"/>
              </a:cxn>
              <a:cxn ang="0">
                <a:pos x="29" y="109"/>
              </a:cxn>
              <a:cxn ang="0">
                <a:pos x="0" y="132"/>
              </a:cxn>
              <a:cxn ang="0">
                <a:pos x="12" y="182"/>
              </a:cxn>
              <a:cxn ang="0">
                <a:pos x="31" y="260"/>
              </a:cxn>
              <a:cxn ang="0">
                <a:pos x="40" y="300"/>
              </a:cxn>
              <a:cxn ang="0">
                <a:pos x="50" y="343"/>
              </a:cxn>
              <a:cxn ang="0">
                <a:pos x="62" y="400"/>
              </a:cxn>
              <a:cxn ang="0">
                <a:pos x="90" y="409"/>
              </a:cxn>
              <a:cxn ang="0">
                <a:pos x="128" y="400"/>
              </a:cxn>
              <a:cxn ang="0">
                <a:pos x="163" y="390"/>
              </a:cxn>
              <a:cxn ang="0">
                <a:pos x="230" y="374"/>
              </a:cxn>
              <a:cxn ang="0">
                <a:pos x="293" y="355"/>
              </a:cxn>
              <a:cxn ang="0">
                <a:pos x="360" y="338"/>
              </a:cxn>
              <a:cxn ang="0">
                <a:pos x="424" y="319"/>
              </a:cxn>
              <a:cxn ang="0">
                <a:pos x="487" y="300"/>
              </a:cxn>
              <a:cxn ang="0">
                <a:pos x="516" y="277"/>
              </a:cxn>
              <a:cxn ang="0">
                <a:pos x="539" y="272"/>
              </a:cxn>
              <a:cxn ang="0">
                <a:pos x="561" y="255"/>
              </a:cxn>
              <a:cxn ang="0">
                <a:pos x="577" y="225"/>
              </a:cxn>
            </a:cxnLst>
            <a:rect l="0" t="0" r="r" b="b"/>
            <a:pathLst>
              <a:path w="592" h="414">
                <a:moveTo>
                  <a:pt x="558" y="184"/>
                </a:moveTo>
                <a:lnTo>
                  <a:pt x="554" y="184"/>
                </a:lnTo>
                <a:lnTo>
                  <a:pt x="544" y="173"/>
                </a:lnTo>
                <a:lnTo>
                  <a:pt x="535" y="170"/>
                </a:lnTo>
                <a:lnTo>
                  <a:pt x="532" y="168"/>
                </a:lnTo>
                <a:lnTo>
                  <a:pt x="530" y="156"/>
                </a:lnTo>
                <a:lnTo>
                  <a:pt x="528" y="149"/>
                </a:lnTo>
                <a:lnTo>
                  <a:pt x="528" y="146"/>
                </a:lnTo>
                <a:lnTo>
                  <a:pt x="532" y="142"/>
                </a:lnTo>
                <a:lnTo>
                  <a:pt x="535" y="132"/>
                </a:lnTo>
                <a:lnTo>
                  <a:pt x="532" y="130"/>
                </a:lnTo>
                <a:lnTo>
                  <a:pt x="525" y="120"/>
                </a:lnTo>
                <a:lnTo>
                  <a:pt x="525" y="116"/>
                </a:lnTo>
                <a:lnTo>
                  <a:pt x="530" y="109"/>
                </a:lnTo>
                <a:lnTo>
                  <a:pt x="537" y="92"/>
                </a:lnTo>
                <a:lnTo>
                  <a:pt x="539" y="75"/>
                </a:lnTo>
                <a:lnTo>
                  <a:pt x="542" y="71"/>
                </a:lnTo>
                <a:lnTo>
                  <a:pt x="544" y="66"/>
                </a:lnTo>
                <a:lnTo>
                  <a:pt x="549" y="61"/>
                </a:lnTo>
                <a:lnTo>
                  <a:pt x="547" y="57"/>
                </a:lnTo>
                <a:lnTo>
                  <a:pt x="542" y="54"/>
                </a:lnTo>
                <a:lnTo>
                  <a:pt x="523" y="52"/>
                </a:lnTo>
                <a:lnTo>
                  <a:pt x="518" y="49"/>
                </a:lnTo>
                <a:lnTo>
                  <a:pt x="513" y="45"/>
                </a:lnTo>
                <a:lnTo>
                  <a:pt x="509" y="40"/>
                </a:lnTo>
                <a:lnTo>
                  <a:pt x="504" y="33"/>
                </a:lnTo>
                <a:lnTo>
                  <a:pt x="502" y="28"/>
                </a:lnTo>
                <a:lnTo>
                  <a:pt x="502" y="21"/>
                </a:lnTo>
                <a:lnTo>
                  <a:pt x="497" y="16"/>
                </a:lnTo>
                <a:lnTo>
                  <a:pt x="497" y="14"/>
                </a:lnTo>
                <a:lnTo>
                  <a:pt x="492" y="12"/>
                </a:lnTo>
                <a:lnTo>
                  <a:pt x="480" y="9"/>
                </a:lnTo>
                <a:lnTo>
                  <a:pt x="476" y="4"/>
                </a:lnTo>
                <a:lnTo>
                  <a:pt x="466" y="0"/>
                </a:lnTo>
                <a:lnTo>
                  <a:pt x="454" y="4"/>
                </a:lnTo>
                <a:lnTo>
                  <a:pt x="442" y="7"/>
                </a:lnTo>
                <a:lnTo>
                  <a:pt x="431" y="12"/>
                </a:lnTo>
                <a:lnTo>
                  <a:pt x="416" y="16"/>
                </a:lnTo>
                <a:lnTo>
                  <a:pt x="405" y="19"/>
                </a:lnTo>
                <a:lnTo>
                  <a:pt x="393" y="23"/>
                </a:lnTo>
                <a:lnTo>
                  <a:pt x="381" y="26"/>
                </a:lnTo>
                <a:lnTo>
                  <a:pt x="369" y="30"/>
                </a:lnTo>
                <a:lnTo>
                  <a:pt x="355" y="35"/>
                </a:lnTo>
                <a:lnTo>
                  <a:pt x="343" y="38"/>
                </a:lnTo>
                <a:lnTo>
                  <a:pt x="331" y="42"/>
                </a:lnTo>
                <a:lnTo>
                  <a:pt x="320" y="45"/>
                </a:lnTo>
                <a:lnTo>
                  <a:pt x="305" y="49"/>
                </a:lnTo>
                <a:lnTo>
                  <a:pt x="293" y="52"/>
                </a:lnTo>
                <a:lnTo>
                  <a:pt x="282" y="57"/>
                </a:lnTo>
                <a:lnTo>
                  <a:pt x="270" y="59"/>
                </a:lnTo>
                <a:lnTo>
                  <a:pt x="256" y="64"/>
                </a:lnTo>
                <a:lnTo>
                  <a:pt x="244" y="66"/>
                </a:lnTo>
                <a:lnTo>
                  <a:pt x="232" y="71"/>
                </a:lnTo>
                <a:lnTo>
                  <a:pt x="220" y="73"/>
                </a:lnTo>
                <a:lnTo>
                  <a:pt x="206" y="78"/>
                </a:lnTo>
                <a:lnTo>
                  <a:pt x="194" y="80"/>
                </a:lnTo>
                <a:lnTo>
                  <a:pt x="182" y="83"/>
                </a:lnTo>
                <a:lnTo>
                  <a:pt x="168" y="87"/>
                </a:lnTo>
                <a:lnTo>
                  <a:pt x="156" y="90"/>
                </a:lnTo>
                <a:lnTo>
                  <a:pt x="144" y="94"/>
                </a:lnTo>
                <a:lnTo>
                  <a:pt x="133" y="97"/>
                </a:lnTo>
                <a:lnTo>
                  <a:pt x="118" y="101"/>
                </a:lnTo>
                <a:lnTo>
                  <a:pt x="107" y="104"/>
                </a:lnTo>
                <a:lnTo>
                  <a:pt x="95" y="106"/>
                </a:lnTo>
                <a:lnTo>
                  <a:pt x="81" y="111"/>
                </a:lnTo>
                <a:lnTo>
                  <a:pt x="69" y="113"/>
                </a:lnTo>
                <a:lnTo>
                  <a:pt x="64" y="97"/>
                </a:lnTo>
                <a:lnTo>
                  <a:pt x="62" y="80"/>
                </a:lnTo>
                <a:lnTo>
                  <a:pt x="62" y="80"/>
                </a:lnTo>
                <a:lnTo>
                  <a:pt x="36" y="101"/>
                </a:lnTo>
                <a:lnTo>
                  <a:pt x="33" y="106"/>
                </a:lnTo>
                <a:lnTo>
                  <a:pt x="29" y="109"/>
                </a:lnTo>
                <a:lnTo>
                  <a:pt x="21" y="116"/>
                </a:lnTo>
                <a:lnTo>
                  <a:pt x="17" y="120"/>
                </a:lnTo>
                <a:lnTo>
                  <a:pt x="0" y="132"/>
                </a:lnTo>
                <a:lnTo>
                  <a:pt x="3" y="142"/>
                </a:lnTo>
                <a:lnTo>
                  <a:pt x="10" y="168"/>
                </a:lnTo>
                <a:lnTo>
                  <a:pt x="12" y="182"/>
                </a:lnTo>
                <a:lnTo>
                  <a:pt x="14" y="194"/>
                </a:lnTo>
                <a:lnTo>
                  <a:pt x="21" y="220"/>
                </a:lnTo>
                <a:lnTo>
                  <a:pt x="31" y="260"/>
                </a:lnTo>
                <a:lnTo>
                  <a:pt x="33" y="274"/>
                </a:lnTo>
                <a:lnTo>
                  <a:pt x="36" y="286"/>
                </a:lnTo>
                <a:lnTo>
                  <a:pt x="40" y="300"/>
                </a:lnTo>
                <a:lnTo>
                  <a:pt x="43" y="315"/>
                </a:lnTo>
                <a:lnTo>
                  <a:pt x="45" y="329"/>
                </a:lnTo>
                <a:lnTo>
                  <a:pt x="50" y="343"/>
                </a:lnTo>
                <a:lnTo>
                  <a:pt x="57" y="371"/>
                </a:lnTo>
                <a:lnTo>
                  <a:pt x="59" y="386"/>
                </a:lnTo>
                <a:lnTo>
                  <a:pt x="62" y="400"/>
                </a:lnTo>
                <a:lnTo>
                  <a:pt x="66" y="414"/>
                </a:lnTo>
                <a:lnTo>
                  <a:pt x="78" y="412"/>
                </a:lnTo>
                <a:lnTo>
                  <a:pt x="90" y="409"/>
                </a:lnTo>
                <a:lnTo>
                  <a:pt x="102" y="407"/>
                </a:lnTo>
                <a:lnTo>
                  <a:pt x="116" y="402"/>
                </a:lnTo>
                <a:lnTo>
                  <a:pt x="128" y="400"/>
                </a:lnTo>
                <a:lnTo>
                  <a:pt x="140" y="397"/>
                </a:lnTo>
                <a:lnTo>
                  <a:pt x="152" y="393"/>
                </a:lnTo>
                <a:lnTo>
                  <a:pt x="163" y="390"/>
                </a:lnTo>
                <a:lnTo>
                  <a:pt x="185" y="386"/>
                </a:lnTo>
                <a:lnTo>
                  <a:pt x="208" y="378"/>
                </a:lnTo>
                <a:lnTo>
                  <a:pt x="230" y="374"/>
                </a:lnTo>
                <a:lnTo>
                  <a:pt x="251" y="367"/>
                </a:lnTo>
                <a:lnTo>
                  <a:pt x="272" y="362"/>
                </a:lnTo>
                <a:lnTo>
                  <a:pt x="293" y="355"/>
                </a:lnTo>
                <a:lnTo>
                  <a:pt x="315" y="350"/>
                </a:lnTo>
                <a:lnTo>
                  <a:pt x="338" y="343"/>
                </a:lnTo>
                <a:lnTo>
                  <a:pt x="360" y="338"/>
                </a:lnTo>
                <a:lnTo>
                  <a:pt x="381" y="331"/>
                </a:lnTo>
                <a:lnTo>
                  <a:pt x="402" y="324"/>
                </a:lnTo>
                <a:lnTo>
                  <a:pt x="424" y="319"/>
                </a:lnTo>
                <a:lnTo>
                  <a:pt x="445" y="312"/>
                </a:lnTo>
                <a:lnTo>
                  <a:pt x="466" y="305"/>
                </a:lnTo>
                <a:lnTo>
                  <a:pt x="487" y="300"/>
                </a:lnTo>
                <a:lnTo>
                  <a:pt x="509" y="293"/>
                </a:lnTo>
                <a:lnTo>
                  <a:pt x="513" y="281"/>
                </a:lnTo>
                <a:lnTo>
                  <a:pt x="516" y="277"/>
                </a:lnTo>
                <a:lnTo>
                  <a:pt x="518" y="274"/>
                </a:lnTo>
                <a:lnTo>
                  <a:pt x="530" y="270"/>
                </a:lnTo>
                <a:lnTo>
                  <a:pt x="539" y="272"/>
                </a:lnTo>
                <a:lnTo>
                  <a:pt x="542" y="270"/>
                </a:lnTo>
                <a:lnTo>
                  <a:pt x="547" y="262"/>
                </a:lnTo>
                <a:lnTo>
                  <a:pt x="561" y="255"/>
                </a:lnTo>
                <a:lnTo>
                  <a:pt x="565" y="241"/>
                </a:lnTo>
                <a:lnTo>
                  <a:pt x="570" y="234"/>
                </a:lnTo>
                <a:lnTo>
                  <a:pt x="577" y="225"/>
                </a:lnTo>
                <a:lnTo>
                  <a:pt x="592" y="210"/>
                </a:lnTo>
                <a:lnTo>
                  <a:pt x="558" y="184"/>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4" name="Freeform 30">
            <a:extLst>
              <a:ext uri="{FF2B5EF4-FFF2-40B4-BE49-F238E27FC236}">
                <a16:creationId xmlns:a16="http://schemas.microsoft.com/office/drawing/2014/main" id="{26466C07-E957-3947-931D-73B67F27BE8A}"/>
              </a:ext>
              <a:ext uri="{C183D7F6-B498-43B3-948B-1728B52AA6E4}">
                <adec:decorative xmlns:adec="http://schemas.microsoft.com/office/drawing/2017/decorative" val="1"/>
              </a:ext>
            </a:extLst>
          </p:cNvPr>
          <p:cNvSpPr>
            <a:spLocks/>
          </p:cNvSpPr>
          <p:nvPr/>
        </p:nvSpPr>
        <p:spPr bwMode="auto">
          <a:xfrm>
            <a:off x="8405813" y="3814764"/>
            <a:ext cx="811212" cy="612775"/>
          </a:xfrm>
          <a:custGeom>
            <a:avLst/>
            <a:gdLst/>
            <a:ahLst/>
            <a:cxnLst>
              <a:cxn ang="0">
                <a:pos x="236" y="2"/>
              </a:cxn>
              <a:cxn ang="0">
                <a:pos x="257" y="23"/>
              </a:cxn>
              <a:cxn ang="0">
                <a:pos x="288" y="28"/>
              </a:cxn>
              <a:cxn ang="0">
                <a:pos x="331" y="19"/>
              </a:cxn>
              <a:cxn ang="0">
                <a:pos x="376" y="9"/>
              </a:cxn>
              <a:cxn ang="0">
                <a:pos x="425" y="42"/>
              </a:cxn>
              <a:cxn ang="0">
                <a:pos x="477" y="73"/>
              </a:cxn>
              <a:cxn ang="0">
                <a:pos x="511" y="97"/>
              </a:cxn>
              <a:cxn ang="0">
                <a:pos x="466" y="170"/>
              </a:cxn>
              <a:cxn ang="0">
                <a:pos x="459" y="177"/>
              </a:cxn>
              <a:cxn ang="0">
                <a:pos x="463" y="199"/>
              </a:cxn>
              <a:cxn ang="0">
                <a:pos x="440" y="227"/>
              </a:cxn>
              <a:cxn ang="0">
                <a:pos x="421" y="258"/>
              </a:cxn>
              <a:cxn ang="0">
                <a:pos x="407" y="274"/>
              </a:cxn>
              <a:cxn ang="0">
                <a:pos x="385" y="296"/>
              </a:cxn>
              <a:cxn ang="0">
                <a:pos x="371" y="308"/>
              </a:cxn>
              <a:cxn ang="0">
                <a:pos x="340" y="315"/>
              </a:cxn>
              <a:cxn ang="0">
                <a:pos x="354" y="326"/>
              </a:cxn>
              <a:cxn ang="0">
                <a:pos x="345" y="345"/>
              </a:cxn>
              <a:cxn ang="0">
                <a:pos x="336" y="334"/>
              </a:cxn>
              <a:cxn ang="0">
                <a:pos x="331" y="343"/>
              </a:cxn>
              <a:cxn ang="0">
                <a:pos x="326" y="348"/>
              </a:cxn>
              <a:cxn ang="0">
                <a:pos x="336" y="357"/>
              </a:cxn>
              <a:cxn ang="0">
                <a:pos x="321" y="374"/>
              </a:cxn>
              <a:cxn ang="0">
                <a:pos x="298" y="379"/>
              </a:cxn>
              <a:cxn ang="0">
                <a:pos x="281" y="348"/>
              </a:cxn>
              <a:cxn ang="0">
                <a:pos x="246" y="310"/>
              </a:cxn>
              <a:cxn ang="0">
                <a:pos x="208" y="267"/>
              </a:cxn>
              <a:cxn ang="0">
                <a:pos x="187" y="246"/>
              </a:cxn>
              <a:cxn ang="0">
                <a:pos x="175" y="232"/>
              </a:cxn>
              <a:cxn ang="0">
                <a:pos x="135" y="201"/>
              </a:cxn>
              <a:cxn ang="0">
                <a:pos x="94" y="175"/>
              </a:cxn>
              <a:cxn ang="0">
                <a:pos x="59" y="128"/>
              </a:cxn>
              <a:cxn ang="0">
                <a:pos x="35" y="123"/>
              </a:cxn>
              <a:cxn ang="0">
                <a:pos x="0" y="104"/>
              </a:cxn>
              <a:cxn ang="0">
                <a:pos x="19" y="64"/>
              </a:cxn>
              <a:cxn ang="0">
                <a:pos x="35" y="54"/>
              </a:cxn>
              <a:cxn ang="0">
                <a:pos x="64" y="38"/>
              </a:cxn>
              <a:cxn ang="0">
                <a:pos x="92" y="21"/>
              </a:cxn>
              <a:cxn ang="0">
                <a:pos x="139" y="14"/>
              </a:cxn>
              <a:cxn ang="0">
                <a:pos x="189" y="4"/>
              </a:cxn>
              <a:cxn ang="0">
                <a:pos x="224" y="0"/>
              </a:cxn>
            </a:cxnLst>
            <a:rect l="0" t="0" r="r" b="b"/>
            <a:pathLst>
              <a:path w="511" h="386">
                <a:moveTo>
                  <a:pt x="227" y="7"/>
                </a:moveTo>
                <a:lnTo>
                  <a:pt x="227" y="9"/>
                </a:lnTo>
                <a:lnTo>
                  <a:pt x="236" y="2"/>
                </a:lnTo>
                <a:lnTo>
                  <a:pt x="243" y="7"/>
                </a:lnTo>
                <a:lnTo>
                  <a:pt x="255" y="16"/>
                </a:lnTo>
                <a:lnTo>
                  <a:pt x="257" y="23"/>
                </a:lnTo>
                <a:lnTo>
                  <a:pt x="260" y="33"/>
                </a:lnTo>
                <a:lnTo>
                  <a:pt x="274" y="31"/>
                </a:lnTo>
                <a:lnTo>
                  <a:pt x="288" y="28"/>
                </a:lnTo>
                <a:lnTo>
                  <a:pt x="302" y="23"/>
                </a:lnTo>
                <a:lnTo>
                  <a:pt x="317" y="21"/>
                </a:lnTo>
                <a:lnTo>
                  <a:pt x="331" y="19"/>
                </a:lnTo>
                <a:lnTo>
                  <a:pt x="347" y="16"/>
                </a:lnTo>
                <a:lnTo>
                  <a:pt x="362" y="12"/>
                </a:lnTo>
                <a:lnTo>
                  <a:pt x="376" y="9"/>
                </a:lnTo>
                <a:lnTo>
                  <a:pt x="392" y="21"/>
                </a:lnTo>
                <a:lnTo>
                  <a:pt x="409" y="31"/>
                </a:lnTo>
                <a:lnTo>
                  <a:pt x="425" y="42"/>
                </a:lnTo>
                <a:lnTo>
                  <a:pt x="442" y="52"/>
                </a:lnTo>
                <a:lnTo>
                  <a:pt x="459" y="64"/>
                </a:lnTo>
                <a:lnTo>
                  <a:pt x="477" y="73"/>
                </a:lnTo>
                <a:lnTo>
                  <a:pt x="494" y="85"/>
                </a:lnTo>
                <a:lnTo>
                  <a:pt x="511" y="97"/>
                </a:lnTo>
                <a:lnTo>
                  <a:pt x="511" y="97"/>
                </a:lnTo>
                <a:lnTo>
                  <a:pt x="487" y="123"/>
                </a:lnTo>
                <a:lnTo>
                  <a:pt x="482" y="132"/>
                </a:lnTo>
                <a:lnTo>
                  <a:pt x="466" y="170"/>
                </a:lnTo>
                <a:lnTo>
                  <a:pt x="466" y="192"/>
                </a:lnTo>
                <a:lnTo>
                  <a:pt x="459" y="184"/>
                </a:lnTo>
                <a:lnTo>
                  <a:pt x="459" y="177"/>
                </a:lnTo>
                <a:lnTo>
                  <a:pt x="456" y="173"/>
                </a:lnTo>
                <a:lnTo>
                  <a:pt x="454" y="184"/>
                </a:lnTo>
                <a:lnTo>
                  <a:pt x="463" y="199"/>
                </a:lnTo>
                <a:lnTo>
                  <a:pt x="459" y="206"/>
                </a:lnTo>
                <a:lnTo>
                  <a:pt x="447" y="222"/>
                </a:lnTo>
                <a:lnTo>
                  <a:pt x="440" y="227"/>
                </a:lnTo>
                <a:lnTo>
                  <a:pt x="430" y="232"/>
                </a:lnTo>
                <a:lnTo>
                  <a:pt x="430" y="244"/>
                </a:lnTo>
                <a:lnTo>
                  <a:pt x="421" y="258"/>
                </a:lnTo>
                <a:lnTo>
                  <a:pt x="414" y="265"/>
                </a:lnTo>
                <a:lnTo>
                  <a:pt x="399" y="265"/>
                </a:lnTo>
                <a:lnTo>
                  <a:pt x="407" y="274"/>
                </a:lnTo>
                <a:lnTo>
                  <a:pt x="402" y="281"/>
                </a:lnTo>
                <a:lnTo>
                  <a:pt x="395" y="291"/>
                </a:lnTo>
                <a:lnTo>
                  <a:pt x="385" y="296"/>
                </a:lnTo>
                <a:lnTo>
                  <a:pt x="380" y="298"/>
                </a:lnTo>
                <a:lnTo>
                  <a:pt x="376" y="300"/>
                </a:lnTo>
                <a:lnTo>
                  <a:pt x="371" y="308"/>
                </a:lnTo>
                <a:lnTo>
                  <a:pt x="364" y="315"/>
                </a:lnTo>
                <a:lnTo>
                  <a:pt x="352" y="312"/>
                </a:lnTo>
                <a:lnTo>
                  <a:pt x="340" y="315"/>
                </a:lnTo>
                <a:lnTo>
                  <a:pt x="336" y="319"/>
                </a:lnTo>
                <a:lnTo>
                  <a:pt x="347" y="322"/>
                </a:lnTo>
                <a:lnTo>
                  <a:pt x="354" y="326"/>
                </a:lnTo>
                <a:lnTo>
                  <a:pt x="354" y="336"/>
                </a:lnTo>
                <a:lnTo>
                  <a:pt x="352" y="338"/>
                </a:lnTo>
                <a:lnTo>
                  <a:pt x="345" y="345"/>
                </a:lnTo>
                <a:lnTo>
                  <a:pt x="343" y="345"/>
                </a:lnTo>
                <a:lnTo>
                  <a:pt x="340" y="341"/>
                </a:lnTo>
                <a:lnTo>
                  <a:pt x="336" y="334"/>
                </a:lnTo>
                <a:lnTo>
                  <a:pt x="333" y="336"/>
                </a:lnTo>
                <a:lnTo>
                  <a:pt x="333" y="341"/>
                </a:lnTo>
                <a:lnTo>
                  <a:pt x="331" y="343"/>
                </a:lnTo>
                <a:lnTo>
                  <a:pt x="319" y="331"/>
                </a:lnTo>
                <a:lnTo>
                  <a:pt x="321" y="341"/>
                </a:lnTo>
                <a:lnTo>
                  <a:pt x="326" y="348"/>
                </a:lnTo>
                <a:lnTo>
                  <a:pt x="331" y="352"/>
                </a:lnTo>
                <a:lnTo>
                  <a:pt x="333" y="352"/>
                </a:lnTo>
                <a:lnTo>
                  <a:pt x="336" y="357"/>
                </a:lnTo>
                <a:lnTo>
                  <a:pt x="331" y="367"/>
                </a:lnTo>
                <a:lnTo>
                  <a:pt x="328" y="371"/>
                </a:lnTo>
                <a:lnTo>
                  <a:pt x="321" y="374"/>
                </a:lnTo>
                <a:lnTo>
                  <a:pt x="319" y="381"/>
                </a:lnTo>
                <a:lnTo>
                  <a:pt x="321" y="386"/>
                </a:lnTo>
                <a:lnTo>
                  <a:pt x="298" y="379"/>
                </a:lnTo>
                <a:lnTo>
                  <a:pt x="291" y="371"/>
                </a:lnTo>
                <a:lnTo>
                  <a:pt x="288" y="360"/>
                </a:lnTo>
                <a:lnTo>
                  <a:pt x="281" y="348"/>
                </a:lnTo>
                <a:lnTo>
                  <a:pt x="265" y="329"/>
                </a:lnTo>
                <a:lnTo>
                  <a:pt x="255" y="324"/>
                </a:lnTo>
                <a:lnTo>
                  <a:pt x="246" y="310"/>
                </a:lnTo>
                <a:lnTo>
                  <a:pt x="234" y="286"/>
                </a:lnTo>
                <a:lnTo>
                  <a:pt x="222" y="272"/>
                </a:lnTo>
                <a:lnTo>
                  <a:pt x="208" y="267"/>
                </a:lnTo>
                <a:lnTo>
                  <a:pt x="198" y="260"/>
                </a:lnTo>
                <a:lnTo>
                  <a:pt x="191" y="251"/>
                </a:lnTo>
                <a:lnTo>
                  <a:pt x="187" y="246"/>
                </a:lnTo>
                <a:lnTo>
                  <a:pt x="182" y="244"/>
                </a:lnTo>
                <a:lnTo>
                  <a:pt x="177" y="239"/>
                </a:lnTo>
                <a:lnTo>
                  <a:pt x="175" y="232"/>
                </a:lnTo>
                <a:lnTo>
                  <a:pt x="168" y="225"/>
                </a:lnTo>
                <a:lnTo>
                  <a:pt x="142" y="210"/>
                </a:lnTo>
                <a:lnTo>
                  <a:pt x="135" y="201"/>
                </a:lnTo>
                <a:lnTo>
                  <a:pt x="123" y="194"/>
                </a:lnTo>
                <a:lnTo>
                  <a:pt x="94" y="175"/>
                </a:lnTo>
                <a:lnTo>
                  <a:pt x="94" y="175"/>
                </a:lnTo>
                <a:lnTo>
                  <a:pt x="64" y="137"/>
                </a:lnTo>
                <a:lnTo>
                  <a:pt x="64" y="137"/>
                </a:lnTo>
                <a:lnTo>
                  <a:pt x="59" y="128"/>
                </a:lnTo>
                <a:lnTo>
                  <a:pt x="52" y="125"/>
                </a:lnTo>
                <a:lnTo>
                  <a:pt x="45" y="125"/>
                </a:lnTo>
                <a:lnTo>
                  <a:pt x="35" y="123"/>
                </a:lnTo>
                <a:lnTo>
                  <a:pt x="23" y="116"/>
                </a:lnTo>
                <a:lnTo>
                  <a:pt x="21" y="116"/>
                </a:lnTo>
                <a:lnTo>
                  <a:pt x="0" y="104"/>
                </a:lnTo>
                <a:lnTo>
                  <a:pt x="2" y="92"/>
                </a:lnTo>
                <a:lnTo>
                  <a:pt x="14" y="73"/>
                </a:lnTo>
                <a:lnTo>
                  <a:pt x="19" y="64"/>
                </a:lnTo>
                <a:lnTo>
                  <a:pt x="19" y="64"/>
                </a:lnTo>
                <a:lnTo>
                  <a:pt x="21" y="64"/>
                </a:lnTo>
                <a:lnTo>
                  <a:pt x="35" y="54"/>
                </a:lnTo>
                <a:lnTo>
                  <a:pt x="52" y="45"/>
                </a:lnTo>
                <a:lnTo>
                  <a:pt x="54" y="45"/>
                </a:lnTo>
                <a:lnTo>
                  <a:pt x="64" y="38"/>
                </a:lnTo>
                <a:lnTo>
                  <a:pt x="80" y="28"/>
                </a:lnTo>
                <a:lnTo>
                  <a:pt x="87" y="21"/>
                </a:lnTo>
                <a:lnTo>
                  <a:pt x="92" y="21"/>
                </a:lnTo>
                <a:lnTo>
                  <a:pt x="106" y="19"/>
                </a:lnTo>
                <a:lnTo>
                  <a:pt x="123" y="16"/>
                </a:lnTo>
                <a:lnTo>
                  <a:pt x="139" y="14"/>
                </a:lnTo>
                <a:lnTo>
                  <a:pt x="156" y="12"/>
                </a:lnTo>
                <a:lnTo>
                  <a:pt x="172" y="9"/>
                </a:lnTo>
                <a:lnTo>
                  <a:pt x="189" y="4"/>
                </a:lnTo>
                <a:lnTo>
                  <a:pt x="205" y="2"/>
                </a:lnTo>
                <a:lnTo>
                  <a:pt x="220" y="0"/>
                </a:lnTo>
                <a:lnTo>
                  <a:pt x="224" y="0"/>
                </a:lnTo>
                <a:lnTo>
                  <a:pt x="224" y="2"/>
                </a:lnTo>
                <a:lnTo>
                  <a:pt x="227" y="7"/>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5" name="Freeform 31">
            <a:extLst>
              <a:ext uri="{FF2B5EF4-FFF2-40B4-BE49-F238E27FC236}">
                <a16:creationId xmlns:a16="http://schemas.microsoft.com/office/drawing/2014/main" id="{8F21D0C3-370F-3909-0484-D484974F39AF}"/>
              </a:ext>
              <a:ext uri="{C183D7F6-B498-43B3-948B-1728B52AA6E4}">
                <adec:decorative xmlns:adec="http://schemas.microsoft.com/office/drawing/2017/decorative" val="1"/>
              </a:ext>
            </a:extLst>
          </p:cNvPr>
          <p:cNvSpPr>
            <a:spLocks/>
          </p:cNvSpPr>
          <p:nvPr/>
        </p:nvSpPr>
        <p:spPr bwMode="auto">
          <a:xfrm>
            <a:off x="5059364" y="1973264"/>
            <a:ext cx="1119187" cy="695325"/>
          </a:xfrm>
          <a:custGeom>
            <a:avLst/>
            <a:gdLst/>
            <a:ahLst/>
            <a:cxnLst>
              <a:cxn ang="0">
                <a:pos x="40" y="0"/>
              </a:cxn>
              <a:cxn ang="0">
                <a:pos x="83" y="2"/>
              </a:cxn>
              <a:cxn ang="0">
                <a:pos x="123" y="4"/>
              </a:cxn>
              <a:cxn ang="0">
                <a:pos x="163" y="4"/>
              </a:cxn>
              <a:cxn ang="0">
                <a:pos x="206" y="7"/>
              </a:cxn>
              <a:cxn ang="0">
                <a:pos x="246" y="7"/>
              </a:cxn>
              <a:cxn ang="0">
                <a:pos x="289" y="7"/>
              </a:cxn>
              <a:cxn ang="0">
                <a:pos x="329" y="7"/>
              </a:cxn>
              <a:cxn ang="0">
                <a:pos x="369" y="7"/>
              </a:cxn>
              <a:cxn ang="0">
                <a:pos x="412" y="7"/>
              </a:cxn>
              <a:cxn ang="0">
                <a:pos x="452" y="7"/>
              </a:cxn>
              <a:cxn ang="0">
                <a:pos x="495" y="7"/>
              </a:cxn>
              <a:cxn ang="0">
                <a:pos x="535" y="7"/>
              </a:cxn>
              <a:cxn ang="0">
                <a:pos x="577" y="4"/>
              </a:cxn>
              <a:cxn ang="0">
                <a:pos x="618" y="4"/>
              </a:cxn>
              <a:cxn ang="0">
                <a:pos x="658" y="2"/>
              </a:cxn>
              <a:cxn ang="0">
                <a:pos x="677" y="14"/>
              </a:cxn>
              <a:cxn ang="0">
                <a:pos x="672" y="26"/>
              </a:cxn>
              <a:cxn ang="0">
                <a:pos x="655" y="42"/>
              </a:cxn>
              <a:cxn ang="0">
                <a:pos x="658" y="52"/>
              </a:cxn>
              <a:cxn ang="0">
                <a:pos x="670" y="66"/>
              </a:cxn>
              <a:cxn ang="0">
                <a:pos x="691" y="83"/>
              </a:cxn>
              <a:cxn ang="0">
                <a:pos x="693" y="139"/>
              </a:cxn>
              <a:cxn ang="0">
                <a:pos x="698" y="199"/>
              </a:cxn>
              <a:cxn ang="0">
                <a:pos x="700" y="255"/>
              </a:cxn>
              <a:cxn ang="0">
                <a:pos x="703" y="312"/>
              </a:cxn>
              <a:cxn ang="0">
                <a:pos x="691" y="322"/>
              </a:cxn>
              <a:cxn ang="0">
                <a:pos x="696" y="334"/>
              </a:cxn>
              <a:cxn ang="0">
                <a:pos x="693" y="341"/>
              </a:cxn>
              <a:cxn ang="0">
                <a:pos x="693" y="345"/>
              </a:cxn>
              <a:cxn ang="0">
                <a:pos x="703" y="355"/>
              </a:cxn>
              <a:cxn ang="0">
                <a:pos x="703" y="362"/>
              </a:cxn>
              <a:cxn ang="0">
                <a:pos x="698" y="379"/>
              </a:cxn>
              <a:cxn ang="0">
                <a:pos x="691" y="402"/>
              </a:cxn>
              <a:cxn ang="0">
                <a:pos x="691" y="412"/>
              </a:cxn>
              <a:cxn ang="0">
                <a:pos x="698" y="423"/>
              </a:cxn>
              <a:cxn ang="0">
                <a:pos x="705" y="438"/>
              </a:cxn>
              <a:cxn ang="0">
                <a:pos x="691" y="431"/>
              </a:cxn>
              <a:cxn ang="0">
                <a:pos x="674" y="414"/>
              </a:cxn>
              <a:cxn ang="0">
                <a:pos x="639" y="402"/>
              </a:cxn>
              <a:cxn ang="0">
                <a:pos x="615" y="395"/>
              </a:cxn>
              <a:cxn ang="0">
                <a:pos x="573" y="400"/>
              </a:cxn>
              <a:cxn ang="0">
                <a:pos x="549" y="400"/>
              </a:cxn>
              <a:cxn ang="0">
                <a:pos x="483" y="381"/>
              </a:cxn>
              <a:cxn ang="0">
                <a:pos x="419" y="383"/>
              </a:cxn>
              <a:cxn ang="0">
                <a:pos x="355" y="383"/>
              </a:cxn>
              <a:cxn ang="0">
                <a:pos x="289" y="381"/>
              </a:cxn>
              <a:cxn ang="0">
                <a:pos x="225" y="381"/>
              </a:cxn>
              <a:cxn ang="0">
                <a:pos x="161" y="379"/>
              </a:cxn>
              <a:cxn ang="0">
                <a:pos x="97" y="379"/>
              </a:cxn>
              <a:cxn ang="0">
                <a:pos x="33" y="374"/>
              </a:cxn>
              <a:cxn ang="0">
                <a:pos x="3" y="341"/>
              </a:cxn>
              <a:cxn ang="0">
                <a:pos x="5" y="277"/>
              </a:cxn>
              <a:cxn ang="0">
                <a:pos x="7" y="215"/>
              </a:cxn>
              <a:cxn ang="0">
                <a:pos x="10" y="151"/>
              </a:cxn>
              <a:cxn ang="0">
                <a:pos x="12" y="118"/>
              </a:cxn>
              <a:cxn ang="0">
                <a:pos x="14" y="118"/>
              </a:cxn>
              <a:cxn ang="0">
                <a:pos x="14" y="118"/>
              </a:cxn>
              <a:cxn ang="0">
                <a:pos x="14" y="118"/>
              </a:cxn>
              <a:cxn ang="0">
                <a:pos x="17" y="87"/>
              </a:cxn>
              <a:cxn ang="0">
                <a:pos x="19" y="28"/>
              </a:cxn>
            </a:cxnLst>
            <a:rect l="0" t="0" r="r" b="b"/>
            <a:pathLst>
              <a:path w="705" h="438">
                <a:moveTo>
                  <a:pt x="19" y="0"/>
                </a:moveTo>
                <a:lnTo>
                  <a:pt x="40" y="0"/>
                </a:lnTo>
                <a:lnTo>
                  <a:pt x="62" y="2"/>
                </a:lnTo>
                <a:lnTo>
                  <a:pt x="83" y="2"/>
                </a:lnTo>
                <a:lnTo>
                  <a:pt x="102" y="2"/>
                </a:lnTo>
                <a:lnTo>
                  <a:pt x="123" y="4"/>
                </a:lnTo>
                <a:lnTo>
                  <a:pt x="145" y="4"/>
                </a:lnTo>
                <a:lnTo>
                  <a:pt x="163" y="4"/>
                </a:lnTo>
                <a:lnTo>
                  <a:pt x="185" y="4"/>
                </a:lnTo>
                <a:lnTo>
                  <a:pt x="206" y="7"/>
                </a:lnTo>
                <a:lnTo>
                  <a:pt x="225" y="7"/>
                </a:lnTo>
                <a:lnTo>
                  <a:pt x="246" y="7"/>
                </a:lnTo>
                <a:lnTo>
                  <a:pt x="268" y="7"/>
                </a:lnTo>
                <a:lnTo>
                  <a:pt x="289" y="7"/>
                </a:lnTo>
                <a:lnTo>
                  <a:pt x="308" y="7"/>
                </a:lnTo>
                <a:lnTo>
                  <a:pt x="329" y="7"/>
                </a:lnTo>
                <a:lnTo>
                  <a:pt x="350" y="7"/>
                </a:lnTo>
                <a:lnTo>
                  <a:pt x="369" y="7"/>
                </a:lnTo>
                <a:lnTo>
                  <a:pt x="391" y="7"/>
                </a:lnTo>
                <a:lnTo>
                  <a:pt x="412" y="7"/>
                </a:lnTo>
                <a:lnTo>
                  <a:pt x="433" y="7"/>
                </a:lnTo>
                <a:lnTo>
                  <a:pt x="452" y="7"/>
                </a:lnTo>
                <a:lnTo>
                  <a:pt x="473" y="7"/>
                </a:lnTo>
                <a:lnTo>
                  <a:pt x="495" y="7"/>
                </a:lnTo>
                <a:lnTo>
                  <a:pt x="514" y="7"/>
                </a:lnTo>
                <a:lnTo>
                  <a:pt x="535" y="7"/>
                </a:lnTo>
                <a:lnTo>
                  <a:pt x="556" y="7"/>
                </a:lnTo>
                <a:lnTo>
                  <a:pt x="577" y="4"/>
                </a:lnTo>
                <a:lnTo>
                  <a:pt x="596" y="4"/>
                </a:lnTo>
                <a:lnTo>
                  <a:pt x="618" y="4"/>
                </a:lnTo>
                <a:lnTo>
                  <a:pt x="639" y="2"/>
                </a:lnTo>
                <a:lnTo>
                  <a:pt x="658" y="2"/>
                </a:lnTo>
                <a:lnTo>
                  <a:pt x="679" y="2"/>
                </a:lnTo>
                <a:lnTo>
                  <a:pt x="677" y="14"/>
                </a:lnTo>
                <a:lnTo>
                  <a:pt x="674" y="21"/>
                </a:lnTo>
                <a:lnTo>
                  <a:pt x="672" y="26"/>
                </a:lnTo>
                <a:lnTo>
                  <a:pt x="658" y="38"/>
                </a:lnTo>
                <a:lnTo>
                  <a:pt x="655" y="42"/>
                </a:lnTo>
                <a:lnTo>
                  <a:pt x="655" y="47"/>
                </a:lnTo>
                <a:lnTo>
                  <a:pt x="658" y="52"/>
                </a:lnTo>
                <a:lnTo>
                  <a:pt x="665" y="64"/>
                </a:lnTo>
                <a:lnTo>
                  <a:pt x="670" y="66"/>
                </a:lnTo>
                <a:lnTo>
                  <a:pt x="684" y="73"/>
                </a:lnTo>
                <a:lnTo>
                  <a:pt x="691" y="83"/>
                </a:lnTo>
                <a:lnTo>
                  <a:pt x="693" y="111"/>
                </a:lnTo>
                <a:lnTo>
                  <a:pt x="693" y="139"/>
                </a:lnTo>
                <a:lnTo>
                  <a:pt x="696" y="168"/>
                </a:lnTo>
                <a:lnTo>
                  <a:pt x="698" y="199"/>
                </a:lnTo>
                <a:lnTo>
                  <a:pt x="698" y="227"/>
                </a:lnTo>
                <a:lnTo>
                  <a:pt x="700" y="255"/>
                </a:lnTo>
                <a:lnTo>
                  <a:pt x="700" y="284"/>
                </a:lnTo>
                <a:lnTo>
                  <a:pt x="703" y="312"/>
                </a:lnTo>
                <a:lnTo>
                  <a:pt x="689" y="312"/>
                </a:lnTo>
                <a:lnTo>
                  <a:pt x="691" y="322"/>
                </a:lnTo>
                <a:lnTo>
                  <a:pt x="693" y="329"/>
                </a:lnTo>
                <a:lnTo>
                  <a:pt x="696" y="334"/>
                </a:lnTo>
                <a:lnTo>
                  <a:pt x="696" y="336"/>
                </a:lnTo>
                <a:lnTo>
                  <a:pt x="693" y="341"/>
                </a:lnTo>
                <a:lnTo>
                  <a:pt x="693" y="345"/>
                </a:lnTo>
                <a:lnTo>
                  <a:pt x="693" y="345"/>
                </a:lnTo>
                <a:lnTo>
                  <a:pt x="700" y="350"/>
                </a:lnTo>
                <a:lnTo>
                  <a:pt x="703" y="355"/>
                </a:lnTo>
                <a:lnTo>
                  <a:pt x="703" y="360"/>
                </a:lnTo>
                <a:lnTo>
                  <a:pt x="703" y="362"/>
                </a:lnTo>
                <a:lnTo>
                  <a:pt x="700" y="369"/>
                </a:lnTo>
                <a:lnTo>
                  <a:pt x="698" y="379"/>
                </a:lnTo>
                <a:lnTo>
                  <a:pt x="696" y="393"/>
                </a:lnTo>
                <a:lnTo>
                  <a:pt x="691" y="402"/>
                </a:lnTo>
                <a:lnTo>
                  <a:pt x="689" y="407"/>
                </a:lnTo>
                <a:lnTo>
                  <a:pt x="691" y="412"/>
                </a:lnTo>
                <a:lnTo>
                  <a:pt x="698" y="419"/>
                </a:lnTo>
                <a:lnTo>
                  <a:pt x="698" y="423"/>
                </a:lnTo>
                <a:lnTo>
                  <a:pt x="703" y="428"/>
                </a:lnTo>
                <a:lnTo>
                  <a:pt x="705" y="438"/>
                </a:lnTo>
                <a:lnTo>
                  <a:pt x="698" y="435"/>
                </a:lnTo>
                <a:lnTo>
                  <a:pt x="691" y="431"/>
                </a:lnTo>
                <a:lnTo>
                  <a:pt x="686" y="423"/>
                </a:lnTo>
                <a:lnTo>
                  <a:pt x="674" y="414"/>
                </a:lnTo>
                <a:lnTo>
                  <a:pt x="653" y="407"/>
                </a:lnTo>
                <a:lnTo>
                  <a:pt x="639" y="402"/>
                </a:lnTo>
                <a:lnTo>
                  <a:pt x="632" y="395"/>
                </a:lnTo>
                <a:lnTo>
                  <a:pt x="615" y="395"/>
                </a:lnTo>
                <a:lnTo>
                  <a:pt x="589" y="395"/>
                </a:lnTo>
                <a:lnTo>
                  <a:pt x="573" y="400"/>
                </a:lnTo>
                <a:lnTo>
                  <a:pt x="566" y="405"/>
                </a:lnTo>
                <a:lnTo>
                  <a:pt x="549" y="400"/>
                </a:lnTo>
                <a:lnTo>
                  <a:pt x="521" y="381"/>
                </a:lnTo>
                <a:lnTo>
                  <a:pt x="483" y="381"/>
                </a:lnTo>
                <a:lnTo>
                  <a:pt x="450" y="381"/>
                </a:lnTo>
                <a:lnTo>
                  <a:pt x="419" y="383"/>
                </a:lnTo>
                <a:lnTo>
                  <a:pt x="386" y="383"/>
                </a:lnTo>
                <a:lnTo>
                  <a:pt x="355" y="383"/>
                </a:lnTo>
                <a:lnTo>
                  <a:pt x="322" y="383"/>
                </a:lnTo>
                <a:lnTo>
                  <a:pt x="289" y="381"/>
                </a:lnTo>
                <a:lnTo>
                  <a:pt x="258" y="381"/>
                </a:lnTo>
                <a:lnTo>
                  <a:pt x="225" y="381"/>
                </a:lnTo>
                <a:lnTo>
                  <a:pt x="194" y="381"/>
                </a:lnTo>
                <a:lnTo>
                  <a:pt x="161" y="379"/>
                </a:lnTo>
                <a:lnTo>
                  <a:pt x="128" y="379"/>
                </a:lnTo>
                <a:lnTo>
                  <a:pt x="97" y="379"/>
                </a:lnTo>
                <a:lnTo>
                  <a:pt x="64" y="376"/>
                </a:lnTo>
                <a:lnTo>
                  <a:pt x="33" y="374"/>
                </a:lnTo>
                <a:lnTo>
                  <a:pt x="0" y="374"/>
                </a:lnTo>
                <a:lnTo>
                  <a:pt x="3" y="341"/>
                </a:lnTo>
                <a:lnTo>
                  <a:pt x="3" y="310"/>
                </a:lnTo>
                <a:lnTo>
                  <a:pt x="5" y="277"/>
                </a:lnTo>
                <a:lnTo>
                  <a:pt x="5" y="246"/>
                </a:lnTo>
                <a:lnTo>
                  <a:pt x="7" y="215"/>
                </a:lnTo>
                <a:lnTo>
                  <a:pt x="10" y="182"/>
                </a:lnTo>
                <a:lnTo>
                  <a:pt x="10" y="151"/>
                </a:lnTo>
                <a:lnTo>
                  <a:pt x="12" y="118"/>
                </a:lnTo>
                <a:lnTo>
                  <a:pt x="12" y="118"/>
                </a:lnTo>
                <a:lnTo>
                  <a:pt x="12" y="118"/>
                </a:lnTo>
                <a:lnTo>
                  <a:pt x="14" y="118"/>
                </a:lnTo>
                <a:lnTo>
                  <a:pt x="14" y="118"/>
                </a:lnTo>
                <a:lnTo>
                  <a:pt x="14" y="118"/>
                </a:lnTo>
                <a:lnTo>
                  <a:pt x="14" y="118"/>
                </a:lnTo>
                <a:lnTo>
                  <a:pt x="14" y="118"/>
                </a:lnTo>
                <a:lnTo>
                  <a:pt x="14" y="118"/>
                </a:lnTo>
                <a:lnTo>
                  <a:pt x="17" y="87"/>
                </a:lnTo>
                <a:lnTo>
                  <a:pt x="17" y="59"/>
                </a:lnTo>
                <a:lnTo>
                  <a:pt x="19" y="28"/>
                </a:lnTo>
                <a:lnTo>
                  <a:pt x="19" y="0"/>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6" name="Freeform 32">
            <a:extLst>
              <a:ext uri="{FF2B5EF4-FFF2-40B4-BE49-F238E27FC236}">
                <a16:creationId xmlns:a16="http://schemas.microsoft.com/office/drawing/2014/main" id="{128D96A2-B65F-9075-1280-7126E8B44111}"/>
              </a:ext>
              <a:ext uri="{C183D7F6-B498-43B3-948B-1728B52AA6E4}">
                <adec:decorative xmlns:adec="http://schemas.microsoft.com/office/drawing/2017/decorative" val="1"/>
              </a:ext>
            </a:extLst>
          </p:cNvPr>
          <p:cNvSpPr>
            <a:spLocks/>
          </p:cNvSpPr>
          <p:nvPr/>
        </p:nvSpPr>
        <p:spPr bwMode="auto">
          <a:xfrm>
            <a:off x="7259638" y="3543300"/>
            <a:ext cx="1344612" cy="560388"/>
          </a:xfrm>
          <a:custGeom>
            <a:avLst/>
            <a:gdLst/>
            <a:ahLst/>
            <a:cxnLst>
              <a:cxn ang="0">
                <a:pos x="260" y="107"/>
              </a:cxn>
              <a:cxn ang="0">
                <a:pos x="362" y="88"/>
              </a:cxn>
              <a:cxn ang="0">
                <a:pos x="466" y="74"/>
              </a:cxn>
              <a:cxn ang="0">
                <a:pos x="573" y="59"/>
              </a:cxn>
              <a:cxn ang="0">
                <a:pos x="644" y="48"/>
              </a:cxn>
              <a:cxn ang="0">
                <a:pos x="646" y="45"/>
              </a:cxn>
              <a:cxn ang="0">
                <a:pos x="646" y="45"/>
              </a:cxn>
              <a:cxn ang="0">
                <a:pos x="719" y="31"/>
              </a:cxn>
              <a:cxn ang="0">
                <a:pos x="797" y="15"/>
              </a:cxn>
              <a:cxn ang="0">
                <a:pos x="833" y="5"/>
              </a:cxn>
              <a:cxn ang="0">
                <a:pos x="847" y="19"/>
              </a:cxn>
              <a:cxn ang="0">
                <a:pos x="840" y="38"/>
              </a:cxn>
              <a:cxn ang="0">
                <a:pos x="821" y="71"/>
              </a:cxn>
              <a:cxn ang="0">
                <a:pos x="797" y="76"/>
              </a:cxn>
              <a:cxn ang="0">
                <a:pos x="778" y="100"/>
              </a:cxn>
              <a:cxn ang="0">
                <a:pos x="771" y="100"/>
              </a:cxn>
              <a:cxn ang="0">
                <a:pos x="764" y="93"/>
              </a:cxn>
              <a:cxn ang="0">
                <a:pos x="748" y="109"/>
              </a:cxn>
              <a:cxn ang="0">
                <a:pos x="741" y="121"/>
              </a:cxn>
              <a:cxn ang="0">
                <a:pos x="722" y="138"/>
              </a:cxn>
              <a:cxn ang="0">
                <a:pos x="665" y="178"/>
              </a:cxn>
              <a:cxn ang="0">
                <a:pos x="641" y="202"/>
              </a:cxn>
              <a:cxn ang="0">
                <a:pos x="620" y="225"/>
              </a:cxn>
              <a:cxn ang="0">
                <a:pos x="618" y="261"/>
              </a:cxn>
              <a:cxn ang="0">
                <a:pos x="516" y="277"/>
              </a:cxn>
              <a:cxn ang="0">
                <a:pos x="450" y="289"/>
              </a:cxn>
              <a:cxn ang="0">
                <a:pos x="400" y="296"/>
              </a:cxn>
              <a:cxn ang="0">
                <a:pos x="350" y="303"/>
              </a:cxn>
              <a:cxn ang="0">
                <a:pos x="301" y="310"/>
              </a:cxn>
              <a:cxn ang="0">
                <a:pos x="251" y="318"/>
              </a:cxn>
              <a:cxn ang="0">
                <a:pos x="218" y="322"/>
              </a:cxn>
              <a:cxn ang="0">
                <a:pos x="192" y="327"/>
              </a:cxn>
              <a:cxn ang="0">
                <a:pos x="109" y="339"/>
              </a:cxn>
              <a:cxn ang="0">
                <a:pos x="29" y="348"/>
              </a:cxn>
              <a:cxn ang="0">
                <a:pos x="5" y="346"/>
              </a:cxn>
              <a:cxn ang="0">
                <a:pos x="17" y="310"/>
              </a:cxn>
              <a:cxn ang="0">
                <a:pos x="31" y="273"/>
              </a:cxn>
              <a:cxn ang="0">
                <a:pos x="43" y="244"/>
              </a:cxn>
              <a:cxn ang="0">
                <a:pos x="43" y="237"/>
              </a:cxn>
              <a:cxn ang="0">
                <a:pos x="45" y="232"/>
              </a:cxn>
              <a:cxn ang="0">
                <a:pos x="50" y="225"/>
              </a:cxn>
              <a:cxn ang="0">
                <a:pos x="48" y="216"/>
              </a:cxn>
              <a:cxn ang="0">
                <a:pos x="48" y="190"/>
              </a:cxn>
              <a:cxn ang="0">
                <a:pos x="55" y="185"/>
              </a:cxn>
              <a:cxn ang="0">
                <a:pos x="52" y="178"/>
              </a:cxn>
              <a:cxn ang="0">
                <a:pos x="59" y="164"/>
              </a:cxn>
              <a:cxn ang="0">
                <a:pos x="64" y="152"/>
              </a:cxn>
              <a:cxn ang="0">
                <a:pos x="67" y="152"/>
              </a:cxn>
              <a:cxn ang="0">
                <a:pos x="121" y="145"/>
              </a:cxn>
              <a:cxn ang="0">
                <a:pos x="175" y="138"/>
              </a:cxn>
              <a:cxn ang="0">
                <a:pos x="208" y="133"/>
              </a:cxn>
              <a:cxn ang="0">
                <a:pos x="201" y="109"/>
              </a:cxn>
            </a:cxnLst>
            <a:rect l="0" t="0" r="r" b="b"/>
            <a:pathLst>
              <a:path w="847" h="353">
                <a:moveTo>
                  <a:pt x="225" y="109"/>
                </a:moveTo>
                <a:lnTo>
                  <a:pt x="227" y="112"/>
                </a:lnTo>
                <a:lnTo>
                  <a:pt x="260" y="107"/>
                </a:lnTo>
                <a:lnTo>
                  <a:pt x="294" y="100"/>
                </a:lnTo>
                <a:lnTo>
                  <a:pt x="329" y="95"/>
                </a:lnTo>
                <a:lnTo>
                  <a:pt x="362" y="88"/>
                </a:lnTo>
                <a:lnTo>
                  <a:pt x="398" y="83"/>
                </a:lnTo>
                <a:lnTo>
                  <a:pt x="431" y="78"/>
                </a:lnTo>
                <a:lnTo>
                  <a:pt x="466" y="74"/>
                </a:lnTo>
                <a:lnTo>
                  <a:pt x="502" y="69"/>
                </a:lnTo>
                <a:lnTo>
                  <a:pt x="537" y="64"/>
                </a:lnTo>
                <a:lnTo>
                  <a:pt x="573" y="59"/>
                </a:lnTo>
                <a:lnTo>
                  <a:pt x="608" y="55"/>
                </a:lnTo>
                <a:lnTo>
                  <a:pt x="641" y="48"/>
                </a:lnTo>
                <a:lnTo>
                  <a:pt x="644" y="48"/>
                </a:lnTo>
                <a:lnTo>
                  <a:pt x="644" y="48"/>
                </a:lnTo>
                <a:lnTo>
                  <a:pt x="644" y="48"/>
                </a:lnTo>
                <a:lnTo>
                  <a:pt x="646" y="45"/>
                </a:lnTo>
                <a:lnTo>
                  <a:pt x="646" y="45"/>
                </a:lnTo>
                <a:lnTo>
                  <a:pt x="646" y="45"/>
                </a:lnTo>
                <a:lnTo>
                  <a:pt x="646" y="45"/>
                </a:lnTo>
                <a:lnTo>
                  <a:pt x="648" y="45"/>
                </a:lnTo>
                <a:lnTo>
                  <a:pt x="670" y="41"/>
                </a:lnTo>
                <a:lnTo>
                  <a:pt x="719" y="31"/>
                </a:lnTo>
                <a:lnTo>
                  <a:pt x="752" y="24"/>
                </a:lnTo>
                <a:lnTo>
                  <a:pt x="781" y="17"/>
                </a:lnTo>
                <a:lnTo>
                  <a:pt x="797" y="15"/>
                </a:lnTo>
                <a:lnTo>
                  <a:pt x="819" y="10"/>
                </a:lnTo>
                <a:lnTo>
                  <a:pt x="823" y="5"/>
                </a:lnTo>
                <a:lnTo>
                  <a:pt x="833" y="5"/>
                </a:lnTo>
                <a:lnTo>
                  <a:pt x="847" y="0"/>
                </a:lnTo>
                <a:lnTo>
                  <a:pt x="845" y="12"/>
                </a:lnTo>
                <a:lnTo>
                  <a:pt x="847" y="19"/>
                </a:lnTo>
                <a:lnTo>
                  <a:pt x="845" y="29"/>
                </a:lnTo>
                <a:lnTo>
                  <a:pt x="847" y="36"/>
                </a:lnTo>
                <a:lnTo>
                  <a:pt x="840" y="38"/>
                </a:lnTo>
                <a:lnTo>
                  <a:pt x="835" y="41"/>
                </a:lnTo>
                <a:lnTo>
                  <a:pt x="830" y="45"/>
                </a:lnTo>
                <a:lnTo>
                  <a:pt x="821" y="71"/>
                </a:lnTo>
                <a:lnTo>
                  <a:pt x="816" y="74"/>
                </a:lnTo>
                <a:lnTo>
                  <a:pt x="807" y="71"/>
                </a:lnTo>
                <a:lnTo>
                  <a:pt x="797" y="76"/>
                </a:lnTo>
                <a:lnTo>
                  <a:pt x="790" y="81"/>
                </a:lnTo>
                <a:lnTo>
                  <a:pt x="781" y="95"/>
                </a:lnTo>
                <a:lnTo>
                  <a:pt x="778" y="100"/>
                </a:lnTo>
                <a:lnTo>
                  <a:pt x="774" y="102"/>
                </a:lnTo>
                <a:lnTo>
                  <a:pt x="771" y="102"/>
                </a:lnTo>
                <a:lnTo>
                  <a:pt x="771" y="100"/>
                </a:lnTo>
                <a:lnTo>
                  <a:pt x="769" y="95"/>
                </a:lnTo>
                <a:lnTo>
                  <a:pt x="767" y="93"/>
                </a:lnTo>
                <a:lnTo>
                  <a:pt x="764" y="93"/>
                </a:lnTo>
                <a:lnTo>
                  <a:pt x="757" y="97"/>
                </a:lnTo>
                <a:lnTo>
                  <a:pt x="752" y="102"/>
                </a:lnTo>
                <a:lnTo>
                  <a:pt x="748" y="109"/>
                </a:lnTo>
                <a:lnTo>
                  <a:pt x="741" y="112"/>
                </a:lnTo>
                <a:lnTo>
                  <a:pt x="741" y="112"/>
                </a:lnTo>
                <a:lnTo>
                  <a:pt x="741" y="121"/>
                </a:lnTo>
                <a:lnTo>
                  <a:pt x="738" y="126"/>
                </a:lnTo>
                <a:lnTo>
                  <a:pt x="734" y="131"/>
                </a:lnTo>
                <a:lnTo>
                  <a:pt x="722" y="138"/>
                </a:lnTo>
                <a:lnTo>
                  <a:pt x="707" y="152"/>
                </a:lnTo>
                <a:lnTo>
                  <a:pt x="686" y="168"/>
                </a:lnTo>
                <a:lnTo>
                  <a:pt x="665" y="178"/>
                </a:lnTo>
                <a:lnTo>
                  <a:pt x="658" y="180"/>
                </a:lnTo>
                <a:lnTo>
                  <a:pt x="651" y="185"/>
                </a:lnTo>
                <a:lnTo>
                  <a:pt x="641" y="202"/>
                </a:lnTo>
                <a:lnTo>
                  <a:pt x="637" y="218"/>
                </a:lnTo>
                <a:lnTo>
                  <a:pt x="632" y="223"/>
                </a:lnTo>
                <a:lnTo>
                  <a:pt x="620" y="225"/>
                </a:lnTo>
                <a:lnTo>
                  <a:pt x="618" y="225"/>
                </a:lnTo>
                <a:lnTo>
                  <a:pt x="615" y="232"/>
                </a:lnTo>
                <a:lnTo>
                  <a:pt x="618" y="261"/>
                </a:lnTo>
                <a:lnTo>
                  <a:pt x="585" y="265"/>
                </a:lnTo>
                <a:lnTo>
                  <a:pt x="551" y="273"/>
                </a:lnTo>
                <a:lnTo>
                  <a:pt x="516" y="277"/>
                </a:lnTo>
                <a:lnTo>
                  <a:pt x="483" y="282"/>
                </a:lnTo>
                <a:lnTo>
                  <a:pt x="466" y="284"/>
                </a:lnTo>
                <a:lnTo>
                  <a:pt x="450" y="289"/>
                </a:lnTo>
                <a:lnTo>
                  <a:pt x="433" y="291"/>
                </a:lnTo>
                <a:lnTo>
                  <a:pt x="417" y="294"/>
                </a:lnTo>
                <a:lnTo>
                  <a:pt x="400" y="296"/>
                </a:lnTo>
                <a:lnTo>
                  <a:pt x="383" y="299"/>
                </a:lnTo>
                <a:lnTo>
                  <a:pt x="367" y="301"/>
                </a:lnTo>
                <a:lnTo>
                  <a:pt x="350" y="303"/>
                </a:lnTo>
                <a:lnTo>
                  <a:pt x="334" y="306"/>
                </a:lnTo>
                <a:lnTo>
                  <a:pt x="317" y="308"/>
                </a:lnTo>
                <a:lnTo>
                  <a:pt x="301" y="310"/>
                </a:lnTo>
                <a:lnTo>
                  <a:pt x="284" y="313"/>
                </a:lnTo>
                <a:lnTo>
                  <a:pt x="268" y="315"/>
                </a:lnTo>
                <a:lnTo>
                  <a:pt x="251" y="318"/>
                </a:lnTo>
                <a:lnTo>
                  <a:pt x="234" y="320"/>
                </a:lnTo>
                <a:lnTo>
                  <a:pt x="218" y="322"/>
                </a:lnTo>
                <a:lnTo>
                  <a:pt x="218" y="322"/>
                </a:lnTo>
                <a:lnTo>
                  <a:pt x="218" y="322"/>
                </a:lnTo>
                <a:lnTo>
                  <a:pt x="220" y="325"/>
                </a:lnTo>
                <a:lnTo>
                  <a:pt x="192" y="327"/>
                </a:lnTo>
                <a:lnTo>
                  <a:pt x="166" y="332"/>
                </a:lnTo>
                <a:lnTo>
                  <a:pt x="137" y="336"/>
                </a:lnTo>
                <a:lnTo>
                  <a:pt x="109" y="339"/>
                </a:lnTo>
                <a:lnTo>
                  <a:pt x="83" y="344"/>
                </a:lnTo>
                <a:lnTo>
                  <a:pt x="55" y="346"/>
                </a:lnTo>
                <a:lnTo>
                  <a:pt x="29" y="348"/>
                </a:lnTo>
                <a:lnTo>
                  <a:pt x="0" y="353"/>
                </a:lnTo>
                <a:lnTo>
                  <a:pt x="0" y="351"/>
                </a:lnTo>
                <a:lnTo>
                  <a:pt x="5" y="346"/>
                </a:lnTo>
                <a:lnTo>
                  <a:pt x="14" y="336"/>
                </a:lnTo>
                <a:lnTo>
                  <a:pt x="19" y="325"/>
                </a:lnTo>
                <a:lnTo>
                  <a:pt x="17" y="310"/>
                </a:lnTo>
                <a:lnTo>
                  <a:pt x="19" y="296"/>
                </a:lnTo>
                <a:lnTo>
                  <a:pt x="29" y="284"/>
                </a:lnTo>
                <a:lnTo>
                  <a:pt x="31" y="273"/>
                </a:lnTo>
                <a:lnTo>
                  <a:pt x="29" y="263"/>
                </a:lnTo>
                <a:lnTo>
                  <a:pt x="31" y="254"/>
                </a:lnTo>
                <a:lnTo>
                  <a:pt x="43" y="244"/>
                </a:lnTo>
                <a:lnTo>
                  <a:pt x="45" y="242"/>
                </a:lnTo>
                <a:lnTo>
                  <a:pt x="43" y="239"/>
                </a:lnTo>
                <a:lnTo>
                  <a:pt x="43" y="237"/>
                </a:lnTo>
                <a:lnTo>
                  <a:pt x="43" y="235"/>
                </a:lnTo>
                <a:lnTo>
                  <a:pt x="43" y="235"/>
                </a:lnTo>
                <a:lnTo>
                  <a:pt x="45" y="232"/>
                </a:lnTo>
                <a:lnTo>
                  <a:pt x="50" y="230"/>
                </a:lnTo>
                <a:lnTo>
                  <a:pt x="50" y="228"/>
                </a:lnTo>
                <a:lnTo>
                  <a:pt x="50" y="225"/>
                </a:lnTo>
                <a:lnTo>
                  <a:pt x="48" y="220"/>
                </a:lnTo>
                <a:lnTo>
                  <a:pt x="48" y="218"/>
                </a:lnTo>
                <a:lnTo>
                  <a:pt x="48" y="216"/>
                </a:lnTo>
                <a:lnTo>
                  <a:pt x="52" y="204"/>
                </a:lnTo>
                <a:lnTo>
                  <a:pt x="52" y="197"/>
                </a:lnTo>
                <a:lnTo>
                  <a:pt x="48" y="190"/>
                </a:lnTo>
                <a:lnTo>
                  <a:pt x="50" y="187"/>
                </a:lnTo>
                <a:lnTo>
                  <a:pt x="52" y="185"/>
                </a:lnTo>
                <a:lnTo>
                  <a:pt x="55" y="185"/>
                </a:lnTo>
                <a:lnTo>
                  <a:pt x="57" y="183"/>
                </a:lnTo>
                <a:lnTo>
                  <a:pt x="57" y="180"/>
                </a:lnTo>
                <a:lnTo>
                  <a:pt x="52" y="178"/>
                </a:lnTo>
                <a:lnTo>
                  <a:pt x="52" y="173"/>
                </a:lnTo>
                <a:lnTo>
                  <a:pt x="57" y="171"/>
                </a:lnTo>
                <a:lnTo>
                  <a:pt x="59" y="164"/>
                </a:lnTo>
                <a:lnTo>
                  <a:pt x="57" y="154"/>
                </a:lnTo>
                <a:lnTo>
                  <a:pt x="64" y="152"/>
                </a:lnTo>
                <a:lnTo>
                  <a:pt x="64" y="152"/>
                </a:lnTo>
                <a:lnTo>
                  <a:pt x="64" y="154"/>
                </a:lnTo>
                <a:lnTo>
                  <a:pt x="67" y="152"/>
                </a:lnTo>
                <a:lnTo>
                  <a:pt x="67" y="152"/>
                </a:lnTo>
                <a:lnTo>
                  <a:pt x="88" y="149"/>
                </a:lnTo>
                <a:lnTo>
                  <a:pt x="104" y="147"/>
                </a:lnTo>
                <a:lnTo>
                  <a:pt x="121" y="145"/>
                </a:lnTo>
                <a:lnTo>
                  <a:pt x="140" y="142"/>
                </a:lnTo>
                <a:lnTo>
                  <a:pt x="156" y="140"/>
                </a:lnTo>
                <a:lnTo>
                  <a:pt x="175" y="138"/>
                </a:lnTo>
                <a:lnTo>
                  <a:pt x="192" y="135"/>
                </a:lnTo>
                <a:lnTo>
                  <a:pt x="208" y="133"/>
                </a:lnTo>
                <a:lnTo>
                  <a:pt x="208" y="133"/>
                </a:lnTo>
                <a:lnTo>
                  <a:pt x="206" y="121"/>
                </a:lnTo>
                <a:lnTo>
                  <a:pt x="201" y="109"/>
                </a:lnTo>
                <a:lnTo>
                  <a:pt x="201" y="109"/>
                </a:lnTo>
                <a:lnTo>
                  <a:pt x="216" y="109"/>
                </a:lnTo>
                <a:lnTo>
                  <a:pt x="225" y="109"/>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7" name="Freeform 33">
            <a:extLst>
              <a:ext uri="{FF2B5EF4-FFF2-40B4-BE49-F238E27FC236}">
                <a16:creationId xmlns:a16="http://schemas.microsoft.com/office/drawing/2014/main" id="{C9F5A35A-2A59-0CCE-BB4C-E58D47553E44}"/>
              </a:ext>
              <a:ext uri="{C183D7F6-B498-43B3-948B-1728B52AA6E4}">
                <adec:decorative xmlns:adec="http://schemas.microsoft.com/office/drawing/2017/decorative" val="1"/>
              </a:ext>
            </a:extLst>
          </p:cNvPr>
          <p:cNvSpPr>
            <a:spLocks/>
          </p:cNvSpPr>
          <p:nvPr/>
        </p:nvSpPr>
        <p:spPr bwMode="auto">
          <a:xfrm>
            <a:off x="3395663" y="2600325"/>
            <a:ext cx="882650" cy="1112838"/>
          </a:xfrm>
          <a:custGeom>
            <a:avLst/>
            <a:gdLst/>
            <a:ahLst/>
            <a:cxnLst>
              <a:cxn ang="0">
                <a:pos x="154" y="10"/>
              </a:cxn>
              <a:cxn ang="0">
                <a:pos x="190" y="17"/>
              </a:cxn>
              <a:cxn ang="0">
                <a:pos x="225" y="21"/>
              </a:cxn>
              <a:cxn ang="0">
                <a:pos x="261" y="26"/>
              </a:cxn>
              <a:cxn ang="0">
                <a:pos x="294" y="31"/>
              </a:cxn>
              <a:cxn ang="0">
                <a:pos x="329" y="38"/>
              </a:cxn>
              <a:cxn ang="0">
                <a:pos x="365" y="43"/>
              </a:cxn>
              <a:cxn ang="0">
                <a:pos x="379" y="59"/>
              </a:cxn>
              <a:cxn ang="0">
                <a:pos x="377" y="92"/>
              </a:cxn>
              <a:cxn ang="0">
                <a:pos x="372" y="123"/>
              </a:cxn>
              <a:cxn ang="0">
                <a:pos x="367" y="154"/>
              </a:cxn>
              <a:cxn ang="0">
                <a:pos x="388" y="173"/>
              </a:cxn>
              <a:cxn ang="0">
                <a:pos x="436" y="180"/>
              </a:cxn>
              <a:cxn ang="0">
                <a:pos x="485" y="187"/>
              </a:cxn>
              <a:cxn ang="0">
                <a:pos x="533" y="192"/>
              </a:cxn>
              <a:cxn ang="0">
                <a:pos x="552" y="225"/>
              </a:cxn>
              <a:cxn ang="0">
                <a:pos x="547" y="289"/>
              </a:cxn>
              <a:cxn ang="0">
                <a:pos x="540" y="353"/>
              </a:cxn>
              <a:cxn ang="0">
                <a:pos x="533" y="417"/>
              </a:cxn>
              <a:cxn ang="0">
                <a:pos x="526" y="478"/>
              </a:cxn>
              <a:cxn ang="0">
                <a:pos x="521" y="542"/>
              </a:cxn>
              <a:cxn ang="0">
                <a:pos x="514" y="606"/>
              </a:cxn>
              <a:cxn ang="0">
                <a:pos x="507" y="670"/>
              </a:cxn>
              <a:cxn ang="0">
                <a:pos x="471" y="698"/>
              </a:cxn>
              <a:cxn ang="0">
                <a:pos x="410" y="689"/>
              </a:cxn>
              <a:cxn ang="0">
                <a:pos x="346" y="682"/>
              </a:cxn>
              <a:cxn ang="0">
                <a:pos x="284" y="675"/>
              </a:cxn>
              <a:cxn ang="0">
                <a:pos x="220" y="665"/>
              </a:cxn>
              <a:cxn ang="0">
                <a:pos x="159" y="656"/>
              </a:cxn>
              <a:cxn ang="0">
                <a:pos x="95" y="646"/>
              </a:cxn>
              <a:cxn ang="0">
                <a:pos x="34" y="637"/>
              </a:cxn>
              <a:cxn ang="0">
                <a:pos x="5" y="611"/>
              </a:cxn>
              <a:cxn ang="0">
                <a:pos x="10" y="571"/>
              </a:cxn>
              <a:cxn ang="0">
                <a:pos x="17" y="533"/>
              </a:cxn>
              <a:cxn ang="0">
                <a:pos x="24" y="492"/>
              </a:cxn>
              <a:cxn ang="0">
                <a:pos x="29" y="455"/>
              </a:cxn>
              <a:cxn ang="0">
                <a:pos x="36" y="414"/>
              </a:cxn>
              <a:cxn ang="0">
                <a:pos x="41" y="374"/>
              </a:cxn>
              <a:cxn ang="0">
                <a:pos x="48" y="336"/>
              </a:cxn>
              <a:cxn ang="0">
                <a:pos x="55" y="296"/>
              </a:cxn>
              <a:cxn ang="0">
                <a:pos x="62" y="256"/>
              </a:cxn>
              <a:cxn ang="0">
                <a:pos x="67" y="218"/>
              </a:cxn>
              <a:cxn ang="0">
                <a:pos x="74" y="178"/>
              </a:cxn>
              <a:cxn ang="0">
                <a:pos x="81" y="140"/>
              </a:cxn>
              <a:cxn ang="0">
                <a:pos x="86" y="100"/>
              </a:cxn>
              <a:cxn ang="0">
                <a:pos x="93" y="59"/>
              </a:cxn>
              <a:cxn ang="0">
                <a:pos x="100" y="21"/>
              </a:cxn>
              <a:cxn ang="0">
                <a:pos x="121" y="5"/>
              </a:cxn>
            </a:cxnLst>
            <a:rect l="0" t="0" r="r" b="b"/>
            <a:pathLst>
              <a:path w="556" h="701">
                <a:moveTo>
                  <a:pt x="138" y="7"/>
                </a:moveTo>
                <a:lnTo>
                  <a:pt x="154" y="10"/>
                </a:lnTo>
                <a:lnTo>
                  <a:pt x="173" y="12"/>
                </a:lnTo>
                <a:lnTo>
                  <a:pt x="190" y="17"/>
                </a:lnTo>
                <a:lnTo>
                  <a:pt x="206" y="19"/>
                </a:lnTo>
                <a:lnTo>
                  <a:pt x="225" y="21"/>
                </a:lnTo>
                <a:lnTo>
                  <a:pt x="242" y="24"/>
                </a:lnTo>
                <a:lnTo>
                  <a:pt x="261" y="26"/>
                </a:lnTo>
                <a:lnTo>
                  <a:pt x="277" y="28"/>
                </a:lnTo>
                <a:lnTo>
                  <a:pt x="294" y="31"/>
                </a:lnTo>
                <a:lnTo>
                  <a:pt x="313" y="36"/>
                </a:lnTo>
                <a:lnTo>
                  <a:pt x="329" y="38"/>
                </a:lnTo>
                <a:lnTo>
                  <a:pt x="346" y="40"/>
                </a:lnTo>
                <a:lnTo>
                  <a:pt x="365" y="43"/>
                </a:lnTo>
                <a:lnTo>
                  <a:pt x="381" y="45"/>
                </a:lnTo>
                <a:lnTo>
                  <a:pt x="379" y="59"/>
                </a:lnTo>
                <a:lnTo>
                  <a:pt x="377" y="76"/>
                </a:lnTo>
                <a:lnTo>
                  <a:pt x="377" y="92"/>
                </a:lnTo>
                <a:lnTo>
                  <a:pt x="374" y="107"/>
                </a:lnTo>
                <a:lnTo>
                  <a:pt x="372" y="123"/>
                </a:lnTo>
                <a:lnTo>
                  <a:pt x="369" y="140"/>
                </a:lnTo>
                <a:lnTo>
                  <a:pt x="367" y="154"/>
                </a:lnTo>
                <a:lnTo>
                  <a:pt x="365" y="171"/>
                </a:lnTo>
                <a:lnTo>
                  <a:pt x="388" y="173"/>
                </a:lnTo>
                <a:lnTo>
                  <a:pt x="412" y="178"/>
                </a:lnTo>
                <a:lnTo>
                  <a:pt x="436" y="180"/>
                </a:lnTo>
                <a:lnTo>
                  <a:pt x="462" y="182"/>
                </a:lnTo>
                <a:lnTo>
                  <a:pt x="485" y="187"/>
                </a:lnTo>
                <a:lnTo>
                  <a:pt x="509" y="189"/>
                </a:lnTo>
                <a:lnTo>
                  <a:pt x="533" y="192"/>
                </a:lnTo>
                <a:lnTo>
                  <a:pt x="556" y="194"/>
                </a:lnTo>
                <a:lnTo>
                  <a:pt x="552" y="225"/>
                </a:lnTo>
                <a:lnTo>
                  <a:pt x="549" y="258"/>
                </a:lnTo>
                <a:lnTo>
                  <a:pt x="547" y="289"/>
                </a:lnTo>
                <a:lnTo>
                  <a:pt x="542" y="322"/>
                </a:lnTo>
                <a:lnTo>
                  <a:pt x="540" y="353"/>
                </a:lnTo>
                <a:lnTo>
                  <a:pt x="535" y="384"/>
                </a:lnTo>
                <a:lnTo>
                  <a:pt x="533" y="417"/>
                </a:lnTo>
                <a:lnTo>
                  <a:pt x="530" y="448"/>
                </a:lnTo>
                <a:lnTo>
                  <a:pt x="526" y="478"/>
                </a:lnTo>
                <a:lnTo>
                  <a:pt x="523" y="511"/>
                </a:lnTo>
                <a:lnTo>
                  <a:pt x="521" y="542"/>
                </a:lnTo>
                <a:lnTo>
                  <a:pt x="516" y="575"/>
                </a:lnTo>
                <a:lnTo>
                  <a:pt x="514" y="606"/>
                </a:lnTo>
                <a:lnTo>
                  <a:pt x="509" y="637"/>
                </a:lnTo>
                <a:lnTo>
                  <a:pt x="507" y="670"/>
                </a:lnTo>
                <a:lnTo>
                  <a:pt x="504" y="701"/>
                </a:lnTo>
                <a:lnTo>
                  <a:pt x="471" y="698"/>
                </a:lnTo>
                <a:lnTo>
                  <a:pt x="440" y="694"/>
                </a:lnTo>
                <a:lnTo>
                  <a:pt x="410" y="689"/>
                </a:lnTo>
                <a:lnTo>
                  <a:pt x="377" y="687"/>
                </a:lnTo>
                <a:lnTo>
                  <a:pt x="346" y="682"/>
                </a:lnTo>
                <a:lnTo>
                  <a:pt x="315" y="677"/>
                </a:lnTo>
                <a:lnTo>
                  <a:pt x="284" y="675"/>
                </a:lnTo>
                <a:lnTo>
                  <a:pt x="251" y="670"/>
                </a:lnTo>
                <a:lnTo>
                  <a:pt x="220" y="665"/>
                </a:lnTo>
                <a:lnTo>
                  <a:pt x="190" y="661"/>
                </a:lnTo>
                <a:lnTo>
                  <a:pt x="159" y="656"/>
                </a:lnTo>
                <a:lnTo>
                  <a:pt x="126" y="651"/>
                </a:lnTo>
                <a:lnTo>
                  <a:pt x="95" y="646"/>
                </a:lnTo>
                <a:lnTo>
                  <a:pt x="64" y="642"/>
                </a:lnTo>
                <a:lnTo>
                  <a:pt x="34" y="637"/>
                </a:lnTo>
                <a:lnTo>
                  <a:pt x="0" y="630"/>
                </a:lnTo>
                <a:lnTo>
                  <a:pt x="5" y="611"/>
                </a:lnTo>
                <a:lnTo>
                  <a:pt x="8" y="592"/>
                </a:lnTo>
                <a:lnTo>
                  <a:pt x="10" y="571"/>
                </a:lnTo>
                <a:lnTo>
                  <a:pt x="15" y="552"/>
                </a:lnTo>
                <a:lnTo>
                  <a:pt x="17" y="533"/>
                </a:lnTo>
                <a:lnTo>
                  <a:pt x="19" y="511"/>
                </a:lnTo>
                <a:lnTo>
                  <a:pt x="24" y="492"/>
                </a:lnTo>
                <a:lnTo>
                  <a:pt x="27" y="474"/>
                </a:lnTo>
                <a:lnTo>
                  <a:pt x="29" y="455"/>
                </a:lnTo>
                <a:lnTo>
                  <a:pt x="31" y="433"/>
                </a:lnTo>
                <a:lnTo>
                  <a:pt x="36" y="414"/>
                </a:lnTo>
                <a:lnTo>
                  <a:pt x="38" y="395"/>
                </a:lnTo>
                <a:lnTo>
                  <a:pt x="41" y="374"/>
                </a:lnTo>
                <a:lnTo>
                  <a:pt x="45" y="355"/>
                </a:lnTo>
                <a:lnTo>
                  <a:pt x="48" y="336"/>
                </a:lnTo>
                <a:lnTo>
                  <a:pt x="50" y="315"/>
                </a:lnTo>
                <a:lnTo>
                  <a:pt x="55" y="296"/>
                </a:lnTo>
                <a:lnTo>
                  <a:pt x="57" y="277"/>
                </a:lnTo>
                <a:lnTo>
                  <a:pt x="62" y="256"/>
                </a:lnTo>
                <a:lnTo>
                  <a:pt x="64" y="237"/>
                </a:lnTo>
                <a:lnTo>
                  <a:pt x="67" y="218"/>
                </a:lnTo>
                <a:lnTo>
                  <a:pt x="71" y="199"/>
                </a:lnTo>
                <a:lnTo>
                  <a:pt x="74" y="178"/>
                </a:lnTo>
                <a:lnTo>
                  <a:pt x="76" y="159"/>
                </a:lnTo>
                <a:lnTo>
                  <a:pt x="81" y="140"/>
                </a:lnTo>
                <a:lnTo>
                  <a:pt x="83" y="118"/>
                </a:lnTo>
                <a:lnTo>
                  <a:pt x="86" y="100"/>
                </a:lnTo>
                <a:lnTo>
                  <a:pt x="90" y="81"/>
                </a:lnTo>
                <a:lnTo>
                  <a:pt x="93" y="59"/>
                </a:lnTo>
                <a:lnTo>
                  <a:pt x="97" y="40"/>
                </a:lnTo>
                <a:lnTo>
                  <a:pt x="100" y="21"/>
                </a:lnTo>
                <a:lnTo>
                  <a:pt x="102" y="0"/>
                </a:lnTo>
                <a:lnTo>
                  <a:pt x="121" y="5"/>
                </a:lnTo>
                <a:lnTo>
                  <a:pt x="138" y="7"/>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8" name="Freeform 34">
            <a:extLst>
              <a:ext uri="{FF2B5EF4-FFF2-40B4-BE49-F238E27FC236}">
                <a16:creationId xmlns:a16="http://schemas.microsoft.com/office/drawing/2014/main" id="{970993D1-AA33-FD3C-E077-EB33F6B29FED}"/>
              </a:ext>
              <a:ext uri="{C183D7F6-B498-43B3-948B-1728B52AA6E4}">
                <adec:decorative xmlns:adec="http://schemas.microsoft.com/office/drawing/2017/decorative" val="1"/>
              </a:ext>
            </a:extLst>
          </p:cNvPr>
          <p:cNvSpPr>
            <a:spLocks/>
          </p:cNvSpPr>
          <p:nvPr/>
        </p:nvSpPr>
        <p:spPr bwMode="auto">
          <a:xfrm>
            <a:off x="9374188" y="1462089"/>
            <a:ext cx="266700" cy="522287"/>
          </a:xfrm>
          <a:custGeom>
            <a:avLst/>
            <a:gdLst/>
            <a:ahLst/>
            <a:cxnLst>
              <a:cxn ang="0">
                <a:pos x="142" y="194"/>
              </a:cxn>
              <a:cxn ang="0">
                <a:pos x="142" y="208"/>
              </a:cxn>
              <a:cxn ang="0">
                <a:pos x="151" y="246"/>
              </a:cxn>
              <a:cxn ang="0">
                <a:pos x="156" y="277"/>
              </a:cxn>
              <a:cxn ang="0">
                <a:pos x="156" y="291"/>
              </a:cxn>
              <a:cxn ang="0">
                <a:pos x="158" y="298"/>
              </a:cxn>
              <a:cxn ang="0">
                <a:pos x="168" y="308"/>
              </a:cxn>
              <a:cxn ang="0">
                <a:pos x="151" y="312"/>
              </a:cxn>
              <a:cxn ang="0">
                <a:pos x="135" y="319"/>
              </a:cxn>
              <a:cxn ang="0">
                <a:pos x="118" y="324"/>
              </a:cxn>
              <a:cxn ang="0">
                <a:pos x="99" y="329"/>
              </a:cxn>
              <a:cxn ang="0">
                <a:pos x="95" y="315"/>
              </a:cxn>
              <a:cxn ang="0">
                <a:pos x="87" y="296"/>
              </a:cxn>
              <a:cxn ang="0">
                <a:pos x="78" y="267"/>
              </a:cxn>
              <a:cxn ang="0">
                <a:pos x="71" y="246"/>
              </a:cxn>
              <a:cxn ang="0">
                <a:pos x="59" y="225"/>
              </a:cxn>
              <a:cxn ang="0">
                <a:pos x="57" y="225"/>
              </a:cxn>
              <a:cxn ang="0">
                <a:pos x="52" y="232"/>
              </a:cxn>
              <a:cxn ang="0">
                <a:pos x="50" y="227"/>
              </a:cxn>
              <a:cxn ang="0">
                <a:pos x="47" y="203"/>
              </a:cxn>
              <a:cxn ang="0">
                <a:pos x="33" y="177"/>
              </a:cxn>
              <a:cxn ang="0">
                <a:pos x="31" y="165"/>
              </a:cxn>
              <a:cxn ang="0">
                <a:pos x="33" y="149"/>
              </a:cxn>
              <a:cxn ang="0">
                <a:pos x="28" y="135"/>
              </a:cxn>
              <a:cxn ang="0">
                <a:pos x="14" y="106"/>
              </a:cxn>
              <a:cxn ang="0">
                <a:pos x="5" y="76"/>
              </a:cxn>
              <a:cxn ang="0">
                <a:pos x="0" y="57"/>
              </a:cxn>
              <a:cxn ang="0">
                <a:pos x="47" y="40"/>
              </a:cxn>
              <a:cxn ang="0">
                <a:pos x="118" y="14"/>
              </a:cxn>
              <a:cxn ang="0">
                <a:pos x="151" y="4"/>
              </a:cxn>
              <a:cxn ang="0">
                <a:pos x="154" y="33"/>
              </a:cxn>
              <a:cxn ang="0">
                <a:pos x="165" y="52"/>
              </a:cxn>
              <a:cxn ang="0">
                <a:pos x="165" y="57"/>
              </a:cxn>
              <a:cxn ang="0">
                <a:pos x="165" y="68"/>
              </a:cxn>
              <a:cxn ang="0">
                <a:pos x="154" y="87"/>
              </a:cxn>
              <a:cxn ang="0">
                <a:pos x="142" y="99"/>
              </a:cxn>
              <a:cxn ang="0">
                <a:pos x="144" y="125"/>
              </a:cxn>
              <a:cxn ang="0">
                <a:pos x="147" y="147"/>
              </a:cxn>
              <a:cxn ang="0">
                <a:pos x="147" y="170"/>
              </a:cxn>
            </a:cxnLst>
            <a:rect l="0" t="0" r="r" b="b"/>
            <a:pathLst>
              <a:path w="168" h="329">
                <a:moveTo>
                  <a:pt x="142" y="182"/>
                </a:moveTo>
                <a:lnTo>
                  <a:pt x="142" y="194"/>
                </a:lnTo>
                <a:lnTo>
                  <a:pt x="142" y="201"/>
                </a:lnTo>
                <a:lnTo>
                  <a:pt x="142" y="208"/>
                </a:lnTo>
                <a:lnTo>
                  <a:pt x="149" y="232"/>
                </a:lnTo>
                <a:lnTo>
                  <a:pt x="151" y="246"/>
                </a:lnTo>
                <a:lnTo>
                  <a:pt x="156" y="270"/>
                </a:lnTo>
                <a:lnTo>
                  <a:pt x="156" y="277"/>
                </a:lnTo>
                <a:lnTo>
                  <a:pt x="154" y="281"/>
                </a:lnTo>
                <a:lnTo>
                  <a:pt x="156" y="291"/>
                </a:lnTo>
                <a:lnTo>
                  <a:pt x="156" y="296"/>
                </a:lnTo>
                <a:lnTo>
                  <a:pt x="158" y="298"/>
                </a:lnTo>
                <a:lnTo>
                  <a:pt x="165" y="303"/>
                </a:lnTo>
                <a:lnTo>
                  <a:pt x="168" y="308"/>
                </a:lnTo>
                <a:lnTo>
                  <a:pt x="161" y="310"/>
                </a:lnTo>
                <a:lnTo>
                  <a:pt x="151" y="312"/>
                </a:lnTo>
                <a:lnTo>
                  <a:pt x="144" y="315"/>
                </a:lnTo>
                <a:lnTo>
                  <a:pt x="135" y="319"/>
                </a:lnTo>
                <a:lnTo>
                  <a:pt x="125" y="322"/>
                </a:lnTo>
                <a:lnTo>
                  <a:pt x="118" y="324"/>
                </a:lnTo>
                <a:lnTo>
                  <a:pt x="109" y="326"/>
                </a:lnTo>
                <a:lnTo>
                  <a:pt x="99" y="329"/>
                </a:lnTo>
                <a:lnTo>
                  <a:pt x="95" y="322"/>
                </a:lnTo>
                <a:lnTo>
                  <a:pt x="95" y="315"/>
                </a:lnTo>
                <a:lnTo>
                  <a:pt x="92" y="308"/>
                </a:lnTo>
                <a:lnTo>
                  <a:pt x="87" y="296"/>
                </a:lnTo>
                <a:lnTo>
                  <a:pt x="85" y="284"/>
                </a:lnTo>
                <a:lnTo>
                  <a:pt x="78" y="267"/>
                </a:lnTo>
                <a:lnTo>
                  <a:pt x="76" y="255"/>
                </a:lnTo>
                <a:lnTo>
                  <a:pt x="71" y="246"/>
                </a:lnTo>
                <a:lnTo>
                  <a:pt x="69" y="232"/>
                </a:lnTo>
                <a:lnTo>
                  <a:pt x="59" y="225"/>
                </a:lnTo>
                <a:lnTo>
                  <a:pt x="57" y="225"/>
                </a:lnTo>
                <a:lnTo>
                  <a:pt x="57" y="225"/>
                </a:lnTo>
                <a:lnTo>
                  <a:pt x="54" y="232"/>
                </a:lnTo>
                <a:lnTo>
                  <a:pt x="52" y="232"/>
                </a:lnTo>
                <a:lnTo>
                  <a:pt x="52" y="232"/>
                </a:lnTo>
                <a:lnTo>
                  <a:pt x="50" y="227"/>
                </a:lnTo>
                <a:lnTo>
                  <a:pt x="47" y="210"/>
                </a:lnTo>
                <a:lnTo>
                  <a:pt x="47" y="203"/>
                </a:lnTo>
                <a:lnTo>
                  <a:pt x="42" y="196"/>
                </a:lnTo>
                <a:lnTo>
                  <a:pt x="33" y="177"/>
                </a:lnTo>
                <a:lnTo>
                  <a:pt x="31" y="173"/>
                </a:lnTo>
                <a:lnTo>
                  <a:pt x="31" y="165"/>
                </a:lnTo>
                <a:lnTo>
                  <a:pt x="31" y="158"/>
                </a:lnTo>
                <a:lnTo>
                  <a:pt x="33" y="149"/>
                </a:lnTo>
                <a:lnTo>
                  <a:pt x="33" y="147"/>
                </a:lnTo>
                <a:lnTo>
                  <a:pt x="28" y="135"/>
                </a:lnTo>
                <a:lnTo>
                  <a:pt x="26" y="123"/>
                </a:lnTo>
                <a:lnTo>
                  <a:pt x="14" y="106"/>
                </a:lnTo>
                <a:lnTo>
                  <a:pt x="9" y="85"/>
                </a:lnTo>
                <a:lnTo>
                  <a:pt x="5" y="76"/>
                </a:lnTo>
                <a:lnTo>
                  <a:pt x="2" y="64"/>
                </a:lnTo>
                <a:lnTo>
                  <a:pt x="0" y="57"/>
                </a:lnTo>
                <a:lnTo>
                  <a:pt x="14" y="52"/>
                </a:lnTo>
                <a:lnTo>
                  <a:pt x="47" y="40"/>
                </a:lnTo>
                <a:lnTo>
                  <a:pt x="83" y="26"/>
                </a:lnTo>
                <a:lnTo>
                  <a:pt x="118" y="14"/>
                </a:lnTo>
                <a:lnTo>
                  <a:pt x="151" y="0"/>
                </a:lnTo>
                <a:lnTo>
                  <a:pt x="151" y="4"/>
                </a:lnTo>
                <a:lnTo>
                  <a:pt x="156" y="12"/>
                </a:lnTo>
                <a:lnTo>
                  <a:pt x="154" y="33"/>
                </a:lnTo>
                <a:lnTo>
                  <a:pt x="156" y="38"/>
                </a:lnTo>
                <a:lnTo>
                  <a:pt x="165" y="52"/>
                </a:lnTo>
                <a:lnTo>
                  <a:pt x="165" y="54"/>
                </a:lnTo>
                <a:lnTo>
                  <a:pt x="165" y="57"/>
                </a:lnTo>
                <a:lnTo>
                  <a:pt x="165" y="64"/>
                </a:lnTo>
                <a:lnTo>
                  <a:pt x="165" y="68"/>
                </a:lnTo>
                <a:lnTo>
                  <a:pt x="163" y="73"/>
                </a:lnTo>
                <a:lnTo>
                  <a:pt x="154" y="87"/>
                </a:lnTo>
                <a:lnTo>
                  <a:pt x="151" y="92"/>
                </a:lnTo>
                <a:lnTo>
                  <a:pt x="142" y="99"/>
                </a:lnTo>
                <a:lnTo>
                  <a:pt x="139" y="102"/>
                </a:lnTo>
                <a:lnTo>
                  <a:pt x="144" y="125"/>
                </a:lnTo>
                <a:lnTo>
                  <a:pt x="147" y="139"/>
                </a:lnTo>
                <a:lnTo>
                  <a:pt x="147" y="147"/>
                </a:lnTo>
                <a:lnTo>
                  <a:pt x="147" y="158"/>
                </a:lnTo>
                <a:lnTo>
                  <a:pt x="147" y="170"/>
                </a:lnTo>
                <a:lnTo>
                  <a:pt x="142" y="182"/>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9" name="Freeform 35">
            <a:extLst>
              <a:ext uri="{FF2B5EF4-FFF2-40B4-BE49-F238E27FC236}">
                <a16:creationId xmlns:a16="http://schemas.microsoft.com/office/drawing/2014/main" id="{6405A7DC-914D-0A9C-3EC2-FE3766C43FEA}"/>
              </a:ext>
              <a:ext uri="{C183D7F6-B498-43B3-948B-1728B52AA6E4}">
                <adec:decorative xmlns:adec="http://schemas.microsoft.com/office/drawing/2017/decorative" val="1"/>
              </a:ext>
            </a:extLst>
          </p:cNvPr>
          <p:cNvSpPr>
            <a:spLocks/>
          </p:cNvSpPr>
          <p:nvPr/>
        </p:nvSpPr>
        <p:spPr bwMode="auto">
          <a:xfrm>
            <a:off x="8382001" y="2705100"/>
            <a:ext cx="703263" cy="719138"/>
          </a:xfrm>
          <a:custGeom>
            <a:avLst/>
            <a:gdLst/>
            <a:ahLst/>
            <a:cxnLst>
              <a:cxn ang="0">
                <a:pos x="180" y="112"/>
              </a:cxn>
              <a:cxn ang="0">
                <a:pos x="218" y="102"/>
              </a:cxn>
              <a:cxn ang="0">
                <a:pos x="254" y="93"/>
              </a:cxn>
              <a:cxn ang="0">
                <a:pos x="272" y="121"/>
              </a:cxn>
              <a:cxn ang="0">
                <a:pos x="291" y="142"/>
              </a:cxn>
              <a:cxn ang="0">
                <a:pos x="315" y="109"/>
              </a:cxn>
              <a:cxn ang="0">
                <a:pos x="334" y="88"/>
              </a:cxn>
              <a:cxn ang="0">
                <a:pos x="339" y="86"/>
              </a:cxn>
              <a:cxn ang="0">
                <a:pos x="346" y="93"/>
              </a:cxn>
              <a:cxn ang="0">
                <a:pos x="365" y="90"/>
              </a:cxn>
              <a:cxn ang="0">
                <a:pos x="369" y="76"/>
              </a:cxn>
              <a:cxn ang="0">
                <a:pos x="398" y="62"/>
              </a:cxn>
              <a:cxn ang="0">
                <a:pos x="419" y="64"/>
              </a:cxn>
              <a:cxn ang="0">
                <a:pos x="424" y="71"/>
              </a:cxn>
              <a:cxn ang="0">
                <a:pos x="433" y="81"/>
              </a:cxn>
              <a:cxn ang="0">
                <a:pos x="438" y="86"/>
              </a:cxn>
              <a:cxn ang="0">
                <a:pos x="440" y="109"/>
              </a:cxn>
              <a:cxn ang="0">
                <a:pos x="407" y="107"/>
              </a:cxn>
              <a:cxn ang="0">
                <a:pos x="381" y="102"/>
              </a:cxn>
              <a:cxn ang="0">
                <a:pos x="381" y="135"/>
              </a:cxn>
              <a:cxn ang="0">
                <a:pos x="362" y="171"/>
              </a:cxn>
              <a:cxn ang="0">
                <a:pos x="351" y="187"/>
              </a:cxn>
              <a:cxn ang="0">
                <a:pos x="334" y="202"/>
              </a:cxn>
              <a:cxn ang="0">
                <a:pos x="327" y="232"/>
              </a:cxn>
              <a:cxn ang="0">
                <a:pos x="310" y="247"/>
              </a:cxn>
              <a:cxn ang="0">
                <a:pos x="294" y="237"/>
              </a:cxn>
              <a:cxn ang="0">
                <a:pos x="282" y="242"/>
              </a:cxn>
              <a:cxn ang="0">
                <a:pos x="277" y="280"/>
              </a:cxn>
              <a:cxn ang="0">
                <a:pos x="254" y="344"/>
              </a:cxn>
              <a:cxn ang="0">
                <a:pos x="251" y="367"/>
              </a:cxn>
              <a:cxn ang="0">
                <a:pos x="249" y="386"/>
              </a:cxn>
              <a:cxn ang="0">
                <a:pos x="232" y="396"/>
              </a:cxn>
              <a:cxn ang="0">
                <a:pos x="209" y="410"/>
              </a:cxn>
              <a:cxn ang="0">
                <a:pos x="199" y="410"/>
              </a:cxn>
              <a:cxn ang="0">
                <a:pos x="197" y="424"/>
              </a:cxn>
              <a:cxn ang="0">
                <a:pos x="171" y="436"/>
              </a:cxn>
              <a:cxn ang="0">
                <a:pos x="147" y="441"/>
              </a:cxn>
              <a:cxn ang="0">
                <a:pos x="133" y="453"/>
              </a:cxn>
              <a:cxn ang="0">
                <a:pos x="107" y="448"/>
              </a:cxn>
              <a:cxn ang="0">
                <a:pos x="93" y="434"/>
              </a:cxn>
              <a:cxn ang="0">
                <a:pos x="88" y="419"/>
              </a:cxn>
              <a:cxn ang="0">
                <a:pos x="38" y="393"/>
              </a:cxn>
              <a:cxn ang="0">
                <a:pos x="24" y="374"/>
              </a:cxn>
              <a:cxn ang="0">
                <a:pos x="8" y="353"/>
              </a:cxn>
              <a:cxn ang="0">
                <a:pos x="3" y="322"/>
              </a:cxn>
              <a:cxn ang="0">
                <a:pos x="24" y="318"/>
              </a:cxn>
              <a:cxn ang="0">
                <a:pos x="31" y="294"/>
              </a:cxn>
              <a:cxn ang="0">
                <a:pos x="36" y="277"/>
              </a:cxn>
              <a:cxn ang="0">
                <a:pos x="41" y="244"/>
              </a:cxn>
              <a:cxn ang="0">
                <a:pos x="55" y="242"/>
              </a:cxn>
              <a:cxn ang="0">
                <a:pos x="60" y="249"/>
              </a:cxn>
              <a:cxn ang="0">
                <a:pos x="67" y="239"/>
              </a:cxn>
              <a:cxn ang="0">
                <a:pos x="64" y="228"/>
              </a:cxn>
              <a:cxn ang="0">
                <a:pos x="67" y="213"/>
              </a:cxn>
              <a:cxn ang="0">
                <a:pos x="76" y="194"/>
              </a:cxn>
              <a:cxn ang="0">
                <a:pos x="90" y="176"/>
              </a:cxn>
              <a:cxn ang="0">
                <a:pos x="107" y="173"/>
              </a:cxn>
              <a:cxn ang="0">
                <a:pos x="135" y="131"/>
              </a:cxn>
              <a:cxn ang="0">
                <a:pos x="140" y="60"/>
              </a:cxn>
              <a:cxn ang="0">
                <a:pos x="135" y="19"/>
              </a:cxn>
              <a:cxn ang="0">
                <a:pos x="142" y="0"/>
              </a:cxn>
              <a:cxn ang="0">
                <a:pos x="152" y="43"/>
              </a:cxn>
              <a:cxn ang="0">
                <a:pos x="161" y="86"/>
              </a:cxn>
            </a:cxnLst>
            <a:rect l="0" t="0" r="r" b="b"/>
            <a:pathLst>
              <a:path w="443" h="453">
                <a:moveTo>
                  <a:pt x="164" y="100"/>
                </a:moveTo>
                <a:lnTo>
                  <a:pt x="168" y="114"/>
                </a:lnTo>
                <a:lnTo>
                  <a:pt x="180" y="112"/>
                </a:lnTo>
                <a:lnTo>
                  <a:pt x="192" y="109"/>
                </a:lnTo>
                <a:lnTo>
                  <a:pt x="204" y="107"/>
                </a:lnTo>
                <a:lnTo>
                  <a:pt x="218" y="102"/>
                </a:lnTo>
                <a:lnTo>
                  <a:pt x="230" y="100"/>
                </a:lnTo>
                <a:lnTo>
                  <a:pt x="242" y="97"/>
                </a:lnTo>
                <a:lnTo>
                  <a:pt x="254" y="93"/>
                </a:lnTo>
                <a:lnTo>
                  <a:pt x="265" y="90"/>
                </a:lnTo>
                <a:lnTo>
                  <a:pt x="270" y="107"/>
                </a:lnTo>
                <a:lnTo>
                  <a:pt x="272" y="121"/>
                </a:lnTo>
                <a:lnTo>
                  <a:pt x="277" y="138"/>
                </a:lnTo>
                <a:lnTo>
                  <a:pt x="280" y="154"/>
                </a:lnTo>
                <a:lnTo>
                  <a:pt x="291" y="142"/>
                </a:lnTo>
                <a:lnTo>
                  <a:pt x="296" y="138"/>
                </a:lnTo>
                <a:lnTo>
                  <a:pt x="310" y="112"/>
                </a:lnTo>
                <a:lnTo>
                  <a:pt x="315" y="109"/>
                </a:lnTo>
                <a:lnTo>
                  <a:pt x="322" y="112"/>
                </a:lnTo>
                <a:lnTo>
                  <a:pt x="334" y="93"/>
                </a:lnTo>
                <a:lnTo>
                  <a:pt x="334" y="88"/>
                </a:lnTo>
                <a:lnTo>
                  <a:pt x="334" y="86"/>
                </a:lnTo>
                <a:lnTo>
                  <a:pt x="336" y="86"/>
                </a:lnTo>
                <a:lnTo>
                  <a:pt x="339" y="86"/>
                </a:lnTo>
                <a:lnTo>
                  <a:pt x="339" y="88"/>
                </a:lnTo>
                <a:lnTo>
                  <a:pt x="339" y="90"/>
                </a:lnTo>
                <a:lnTo>
                  <a:pt x="346" y="93"/>
                </a:lnTo>
                <a:lnTo>
                  <a:pt x="355" y="93"/>
                </a:lnTo>
                <a:lnTo>
                  <a:pt x="358" y="93"/>
                </a:lnTo>
                <a:lnTo>
                  <a:pt x="365" y="90"/>
                </a:lnTo>
                <a:lnTo>
                  <a:pt x="367" y="86"/>
                </a:lnTo>
                <a:lnTo>
                  <a:pt x="367" y="81"/>
                </a:lnTo>
                <a:lnTo>
                  <a:pt x="369" y="76"/>
                </a:lnTo>
                <a:lnTo>
                  <a:pt x="377" y="71"/>
                </a:lnTo>
                <a:lnTo>
                  <a:pt x="388" y="62"/>
                </a:lnTo>
                <a:lnTo>
                  <a:pt x="398" y="62"/>
                </a:lnTo>
                <a:lnTo>
                  <a:pt x="405" y="64"/>
                </a:lnTo>
                <a:lnTo>
                  <a:pt x="412" y="67"/>
                </a:lnTo>
                <a:lnTo>
                  <a:pt x="419" y="64"/>
                </a:lnTo>
                <a:lnTo>
                  <a:pt x="422" y="64"/>
                </a:lnTo>
                <a:lnTo>
                  <a:pt x="422" y="69"/>
                </a:lnTo>
                <a:lnTo>
                  <a:pt x="424" y="71"/>
                </a:lnTo>
                <a:lnTo>
                  <a:pt x="431" y="74"/>
                </a:lnTo>
                <a:lnTo>
                  <a:pt x="433" y="76"/>
                </a:lnTo>
                <a:lnTo>
                  <a:pt x="433" y="81"/>
                </a:lnTo>
                <a:lnTo>
                  <a:pt x="433" y="83"/>
                </a:lnTo>
                <a:lnTo>
                  <a:pt x="436" y="83"/>
                </a:lnTo>
                <a:lnTo>
                  <a:pt x="438" y="86"/>
                </a:lnTo>
                <a:lnTo>
                  <a:pt x="440" y="93"/>
                </a:lnTo>
                <a:lnTo>
                  <a:pt x="443" y="93"/>
                </a:lnTo>
                <a:lnTo>
                  <a:pt x="440" y="109"/>
                </a:lnTo>
                <a:lnTo>
                  <a:pt x="438" y="121"/>
                </a:lnTo>
                <a:lnTo>
                  <a:pt x="426" y="114"/>
                </a:lnTo>
                <a:lnTo>
                  <a:pt x="407" y="107"/>
                </a:lnTo>
                <a:lnTo>
                  <a:pt x="398" y="102"/>
                </a:lnTo>
                <a:lnTo>
                  <a:pt x="384" y="95"/>
                </a:lnTo>
                <a:lnTo>
                  <a:pt x="381" y="102"/>
                </a:lnTo>
                <a:lnTo>
                  <a:pt x="384" y="112"/>
                </a:lnTo>
                <a:lnTo>
                  <a:pt x="381" y="121"/>
                </a:lnTo>
                <a:lnTo>
                  <a:pt x="381" y="135"/>
                </a:lnTo>
                <a:lnTo>
                  <a:pt x="372" y="159"/>
                </a:lnTo>
                <a:lnTo>
                  <a:pt x="365" y="171"/>
                </a:lnTo>
                <a:lnTo>
                  <a:pt x="362" y="171"/>
                </a:lnTo>
                <a:lnTo>
                  <a:pt x="360" y="173"/>
                </a:lnTo>
                <a:lnTo>
                  <a:pt x="355" y="180"/>
                </a:lnTo>
                <a:lnTo>
                  <a:pt x="351" y="187"/>
                </a:lnTo>
                <a:lnTo>
                  <a:pt x="339" y="190"/>
                </a:lnTo>
                <a:lnTo>
                  <a:pt x="336" y="197"/>
                </a:lnTo>
                <a:lnTo>
                  <a:pt x="334" y="202"/>
                </a:lnTo>
                <a:lnTo>
                  <a:pt x="334" y="211"/>
                </a:lnTo>
                <a:lnTo>
                  <a:pt x="329" y="221"/>
                </a:lnTo>
                <a:lnTo>
                  <a:pt x="327" y="232"/>
                </a:lnTo>
                <a:lnTo>
                  <a:pt x="325" y="239"/>
                </a:lnTo>
                <a:lnTo>
                  <a:pt x="320" y="244"/>
                </a:lnTo>
                <a:lnTo>
                  <a:pt x="310" y="247"/>
                </a:lnTo>
                <a:lnTo>
                  <a:pt x="301" y="244"/>
                </a:lnTo>
                <a:lnTo>
                  <a:pt x="296" y="239"/>
                </a:lnTo>
                <a:lnTo>
                  <a:pt x="294" y="237"/>
                </a:lnTo>
                <a:lnTo>
                  <a:pt x="289" y="235"/>
                </a:lnTo>
                <a:lnTo>
                  <a:pt x="284" y="237"/>
                </a:lnTo>
                <a:lnTo>
                  <a:pt x="282" y="242"/>
                </a:lnTo>
                <a:lnTo>
                  <a:pt x="282" y="261"/>
                </a:lnTo>
                <a:lnTo>
                  <a:pt x="277" y="270"/>
                </a:lnTo>
                <a:lnTo>
                  <a:pt x="277" y="280"/>
                </a:lnTo>
                <a:lnTo>
                  <a:pt x="270" y="292"/>
                </a:lnTo>
                <a:lnTo>
                  <a:pt x="268" y="310"/>
                </a:lnTo>
                <a:lnTo>
                  <a:pt x="254" y="344"/>
                </a:lnTo>
                <a:lnTo>
                  <a:pt x="249" y="355"/>
                </a:lnTo>
                <a:lnTo>
                  <a:pt x="249" y="365"/>
                </a:lnTo>
                <a:lnTo>
                  <a:pt x="251" y="367"/>
                </a:lnTo>
                <a:lnTo>
                  <a:pt x="254" y="370"/>
                </a:lnTo>
                <a:lnTo>
                  <a:pt x="251" y="379"/>
                </a:lnTo>
                <a:lnTo>
                  <a:pt x="249" y="386"/>
                </a:lnTo>
                <a:lnTo>
                  <a:pt x="244" y="393"/>
                </a:lnTo>
                <a:lnTo>
                  <a:pt x="237" y="400"/>
                </a:lnTo>
                <a:lnTo>
                  <a:pt x="232" y="396"/>
                </a:lnTo>
                <a:lnTo>
                  <a:pt x="232" y="396"/>
                </a:lnTo>
                <a:lnTo>
                  <a:pt x="213" y="410"/>
                </a:lnTo>
                <a:lnTo>
                  <a:pt x="209" y="410"/>
                </a:lnTo>
                <a:lnTo>
                  <a:pt x="202" y="410"/>
                </a:lnTo>
                <a:lnTo>
                  <a:pt x="199" y="410"/>
                </a:lnTo>
                <a:lnTo>
                  <a:pt x="199" y="410"/>
                </a:lnTo>
                <a:lnTo>
                  <a:pt x="197" y="412"/>
                </a:lnTo>
                <a:lnTo>
                  <a:pt x="199" y="419"/>
                </a:lnTo>
                <a:lnTo>
                  <a:pt x="197" y="424"/>
                </a:lnTo>
                <a:lnTo>
                  <a:pt x="194" y="426"/>
                </a:lnTo>
                <a:lnTo>
                  <a:pt x="183" y="431"/>
                </a:lnTo>
                <a:lnTo>
                  <a:pt x="171" y="436"/>
                </a:lnTo>
                <a:lnTo>
                  <a:pt x="166" y="438"/>
                </a:lnTo>
                <a:lnTo>
                  <a:pt x="152" y="431"/>
                </a:lnTo>
                <a:lnTo>
                  <a:pt x="147" y="441"/>
                </a:lnTo>
                <a:lnTo>
                  <a:pt x="142" y="445"/>
                </a:lnTo>
                <a:lnTo>
                  <a:pt x="135" y="453"/>
                </a:lnTo>
                <a:lnTo>
                  <a:pt x="133" y="453"/>
                </a:lnTo>
                <a:lnTo>
                  <a:pt x="126" y="453"/>
                </a:lnTo>
                <a:lnTo>
                  <a:pt x="114" y="448"/>
                </a:lnTo>
                <a:lnTo>
                  <a:pt x="107" y="448"/>
                </a:lnTo>
                <a:lnTo>
                  <a:pt x="102" y="445"/>
                </a:lnTo>
                <a:lnTo>
                  <a:pt x="97" y="441"/>
                </a:lnTo>
                <a:lnTo>
                  <a:pt x="93" y="434"/>
                </a:lnTo>
                <a:lnTo>
                  <a:pt x="88" y="429"/>
                </a:lnTo>
                <a:lnTo>
                  <a:pt x="88" y="424"/>
                </a:lnTo>
                <a:lnTo>
                  <a:pt x="88" y="419"/>
                </a:lnTo>
                <a:lnTo>
                  <a:pt x="74" y="419"/>
                </a:lnTo>
                <a:lnTo>
                  <a:pt x="53" y="408"/>
                </a:lnTo>
                <a:lnTo>
                  <a:pt x="38" y="393"/>
                </a:lnTo>
                <a:lnTo>
                  <a:pt x="34" y="386"/>
                </a:lnTo>
                <a:lnTo>
                  <a:pt x="27" y="382"/>
                </a:lnTo>
                <a:lnTo>
                  <a:pt x="24" y="374"/>
                </a:lnTo>
                <a:lnTo>
                  <a:pt x="12" y="363"/>
                </a:lnTo>
                <a:lnTo>
                  <a:pt x="8" y="358"/>
                </a:lnTo>
                <a:lnTo>
                  <a:pt x="8" y="353"/>
                </a:lnTo>
                <a:lnTo>
                  <a:pt x="8" y="346"/>
                </a:lnTo>
                <a:lnTo>
                  <a:pt x="8" y="341"/>
                </a:lnTo>
                <a:lnTo>
                  <a:pt x="3" y="322"/>
                </a:lnTo>
                <a:lnTo>
                  <a:pt x="0" y="320"/>
                </a:lnTo>
                <a:lnTo>
                  <a:pt x="12" y="322"/>
                </a:lnTo>
                <a:lnTo>
                  <a:pt x="24" y="318"/>
                </a:lnTo>
                <a:lnTo>
                  <a:pt x="29" y="310"/>
                </a:lnTo>
                <a:lnTo>
                  <a:pt x="29" y="301"/>
                </a:lnTo>
                <a:lnTo>
                  <a:pt x="31" y="294"/>
                </a:lnTo>
                <a:lnTo>
                  <a:pt x="36" y="292"/>
                </a:lnTo>
                <a:lnTo>
                  <a:pt x="38" y="287"/>
                </a:lnTo>
                <a:lnTo>
                  <a:pt x="36" y="277"/>
                </a:lnTo>
                <a:lnTo>
                  <a:pt x="34" y="270"/>
                </a:lnTo>
                <a:lnTo>
                  <a:pt x="34" y="261"/>
                </a:lnTo>
                <a:lnTo>
                  <a:pt x="41" y="244"/>
                </a:lnTo>
                <a:lnTo>
                  <a:pt x="45" y="237"/>
                </a:lnTo>
                <a:lnTo>
                  <a:pt x="50" y="237"/>
                </a:lnTo>
                <a:lnTo>
                  <a:pt x="55" y="242"/>
                </a:lnTo>
                <a:lnTo>
                  <a:pt x="57" y="249"/>
                </a:lnTo>
                <a:lnTo>
                  <a:pt x="60" y="249"/>
                </a:lnTo>
                <a:lnTo>
                  <a:pt x="60" y="249"/>
                </a:lnTo>
                <a:lnTo>
                  <a:pt x="62" y="242"/>
                </a:lnTo>
                <a:lnTo>
                  <a:pt x="67" y="239"/>
                </a:lnTo>
                <a:lnTo>
                  <a:pt x="67" y="239"/>
                </a:lnTo>
                <a:lnTo>
                  <a:pt x="69" y="239"/>
                </a:lnTo>
                <a:lnTo>
                  <a:pt x="69" y="237"/>
                </a:lnTo>
                <a:lnTo>
                  <a:pt x="64" y="228"/>
                </a:lnTo>
                <a:lnTo>
                  <a:pt x="62" y="223"/>
                </a:lnTo>
                <a:lnTo>
                  <a:pt x="67" y="221"/>
                </a:lnTo>
                <a:lnTo>
                  <a:pt x="67" y="213"/>
                </a:lnTo>
                <a:lnTo>
                  <a:pt x="69" y="202"/>
                </a:lnTo>
                <a:lnTo>
                  <a:pt x="71" y="197"/>
                </a:lnTo>
                <a:lnTo>
                  <a:pt x="76" y="194"/>
                </a:lnTo>
                <a:lnTo>
                  <a:pt x="81" y="190"/>
                </a:lnTo>
                <a:lnTo>
                  <a:pt x="86" y="180"/>
                </a:lnTo>
                <a:lnTo>
                  <a:pt x="90" y="176"/>
                </a:lnTo>
                <a:lnTo>
                  <a:pt x="95" y="178"/>
                </a:lnTo>
                <a:lnTo>
                  <a:pt x="100" y="178"/>
                </a:lnTo>
                <a:lnTo>
                  <a:pt x="107" y="173"/>
                </a:lnTo>
                <a:lnTo>
                  <a:pt x="116" y="161"/>
                </a:lnTo>
                <a:lnTo>
                  <a:pt x="131" y="145"/>
                </a:lnTo>
                <a:lnTo>
                  <a:pt x="135" y="131"/>
                </a:lnTo>
                <a:lnTo>
                  <a:pt x="133" y="121"/>
                </a:lnTo>
                <a:lnTo>
                  <a:pt x="135" y="97"/>
                </a:lnTo>
                <a:lnTo>
                  <a:pt x="140" y="60"/>
                </a:lnTo>
                <a:lnTo>
                  <a:pt x="142" y="36"/>
                </a:lnTo>
                <a:lnTo>
                  <a:pt x="140" y="26"/>
                </a:lnTo>
                <a:lnTo>
                  <a:pt x="135" y="19"/>
                </a:lnTo>
                <a:lnTo>
                  <a:pt x="131" y="12"/>
                </a:lnTo>
                <a:lnTo>
                  <a:pt x="131" y="7"/>
                </a:lnTo>
                <a:lnTo>
                  <a:pt x="142" y="0"/>
                </a:lnTo>
                <a:lnTo>
                  <a:pt x="145" y="15"/>
                </a:lnTo>
                <a:lnTo>
                  <a:pt x="147" y="29"/>
                </a:lnTo>
                <a:lnTo>
                  <a:pt x="152" y="43"/>
                </a:lnTo>
                <a:lnTo>
                  <a:pt x="154" y="57"/>
                </a:lnTo>
                <a:lnTo>
                  <a:pt x="159" y="71"/>
                </a:lnTo>
                <a:lnTo>
                  <a:pt x="161" y="86"/>
                </a:lnTo>
                <a:lnTo>
                  <a:pt x="164" y="100"/>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0" name="Freeform 36">
            <a:extLst>
              <a:ext uri="{FF2B5EF4-FFF2-40B4-BE49-F238E27FC236}">
                <a16:creationId xmlns:a16="http://schemas.microsoft.com/office/drawing/2014/main" id="{5C602837-40F1-5EA0-390C-89A1D3CF0C57}"/>
              </a:ext>
              <a:ext uri="{C183D7F6-B498-43B3-948B-1728B52AA6E4}">
                <adec:decorative xmlns:adec="http://schemas.microsoft.com/office/drawing/2017/decorative" val="1"/>
              </a:ext>
            </a:extLst>
          </p:cNvPr>
          <p:cNvSpPr>
            <a:spLocks/>
          </p:cNvSpPr>
          <p:nvPr/>
        </p:nvSpPr>
        <p:spPr bwMode="auto">
          <a:xfrm>
            <a:off x="3975101" y="2066925"/>
            <a:ext cx="1103313" cy="901700"/>
          </a:xfrm>
          <a:custGeom>
            <a:avLst/>
            <a:gdLst/>
            <a:ahLst/>
            <a:cxnLst>
              <a:cxn ang="0">
                <a:pos x="0" y="507"/>
              </a:cxn>
              <a:cxn ang="0">
                <a:pos x="4" y="476"/>
              </a:cxn>
              <a:cxn ang="0">
                <a:pos x="9" y="443"/>
              </a:cxn>
              <a:cxn ang="0">
                <a:pos x="12" y="412"/>
              </a:cxn>
              <a:cxn ang="0">
                <a:pos x="16" y="381"/>
              </a:cxn>
              <a:cxn ang="0">
                <a:pos x="21" y="341"/>
              </a:cxn>
              <a:cxn ang="0">
                <a:pos x="28" y="301"/>
              </a:cxn>
              <a:cxn ang="0">
                <a:pos x="33" y="263"/>
              </a:cxn>
              <a:cxn ang="0">
                <a:pos x="38" y="222"/>
              </a:cxn>
              <a:cxn ang="0">
                <a:pos x="42" y="182"/>
              </a:cxn>
              <a:cxn ang="0">
                <a:pos x="49" y="144"/>
              </a:cxn>
              <a:cxn ang="0">
                <a:pos x="54" y="104"/>
              </a:cxn>
              <a:cxn ang="0">
                <a:pos x="59" y="64"/>
              </a:cxn>
              <a:cxn ang="0">
                <a:pos x="64" y="33"/>
              </a:cxn>
              <a:cxn ang="0">
                <a:pos x="68" y="0"/>
              </a:cxn>
              <a:cxn ang="0">
                <a:pos x="106" y="7"/>
              </a:cxn>
              <a:cxn ang="0">
                <a:pos x="146" y="12"/>
              </a:cxn>
              <a:cxn ang="0">
                <a:pos x="184" y="16"/>
              </a:cxn>
              <a:cxn ang="0">
                <a:pos x="224" y="21"/>
              </a:cxn>
              <a:cxn ang="0">
                <a:pos x="262" y="26"/>
              </a:cxn>
              <a:cxn ang="0">
                <a:pos x="302" y="28"/>
              </a:cxn>
              <a:cxn ang="0">
                <a:pos x="340" y="33"/>
              </a:cxn>
              <a:cxn ang="0">
                <a:pos x="381" y="38"/>
              </a:cxn>
              <a:cxn ang="0">
                <a:pos x="421" y="40"/>
              </a:cxn>
              <a:cxn ang="0">
                <a:pos x="459" y="45"/>
              </a:cxn>
              <a:cxn ang="0">
                <a:pos x="499" y="47"/>
              </a:cxn>
              <a:cxn ang="0">
                <a:pos x="537" y="50"/>
              </a:cxn>
              <a:cxn ang="0">
                <a:pos x="577" y="52"/>
              </a:cxn>
              <a:cxn ang="0">
                <a:pos x="617" y="54"/>
              </a:cxn>
              <a:cxn ang="0">
                <a:pos x="655" y="57"/>
              </a:cxn>
              <a:cxn ang="0">
                <a:pos x="695" y="59"/>
              </a:cxn>
              <a:cxn ang="0">
                <a:pos x="693" y="123"/>
              </a:cxn>
              <a:cxn ang="0">
                <a:pos x="688" y="187"/>
              </a:cxn>
              <a:cxn ang="0">
                <a:pos x="686" y="251"/>
              </a:cxn>
              <a:cxn ang="0">
                <a:pos x="683" y="315"/>
              </a:cxn>
              <a:cxn ang="0">
                <a:pos x="681" y="379"/>
              </a:cxn>
              <a:cxn ang="0">
                <a:pos x="676" y="440"/>
              </a:cxn>
              <a:cxn ang="0">
                <a:pos x="674" y="504"/>
              </a:cxn>
              <a:cxn ang="0">
                <a:pos x="671" y="568"/>
              </a:cxn>
              <a:cxn ang="0">
                <a:pos x="612" y="566"/>
              </a:cxn>
              <a:cxn ang="0">
                <a:pos x="551" y="561"/>
              </a:cxn>
              <a:cxn ang="0">
                <a:pos x="492" y="559"/>
              </a:cxn>
              <a:cxn ang="0">
                <a:pos x="430" y="554"/>
              </a:cxn>
              <a:cxn ang="0">
                <a:pos x="371" y="549"/>
              </a:cxn>
              <a:cxn ang="0">
                <a:pos x="312" y="542"/>
              </a:cxn>
              <a:cxn ang="0">
                <a:pos x="250" y="537"/>
              </a:cxn>
              <a:cxn ang="0">
                <a:pos x="191" y="530"/>
              </a:cxn>
              <a:cxn ang="0">
                <a:pos x="144" y="525"/>
              </a:cxn>
              <a:cxn ang="0">
                <a:pos x="97" y="518"/>
              </a:cxn>
              <a:cxn ang="0">
                <a:pos x="47" y="514"/>
              </a:cxn>
            </a:cxnLst>
            <a:rect l="0" t="0" r="r" b="b"/>
            <a:pathLst>
              <a:path w="695" h="568">
                <a:moveTo>
                  <a:pt x="23" y="509"/>
                </a:moveTo>
                <a:lnTo>
                  <a:pt x="0" y="507"/>
                </a:lnTo>
                <a:lnTo>
                  <a:pt x="2" y="490"/>
                </a:lnTo>
                <a:lnTo>
                  <a:pt x="4" y="476"/>
                </a:lnTo>
                <a:lnTo>
                  <a:pt x="7" y="459"/>
                </a:lnTo>
                <a:lnTo>
                  <a:pt x="9" y="443"/>
                </a:lnTo>
                <a:lnTo>
                  <a:pt x="12" y="428"/>
                </a:lnTo>
                <a:lnTo>
                  <a:pt x="12" y="412"/>
                </a:lnTo>
                <a:lnTo>
                  <a:pt x="14" y="395"/>
                </a:lnTo>
                <a:lnTo>
                  <a:pt x="16" y="381"/>
                </a:lnTo>
                <a:lnTo>
                  <a:pt x="19" y="360"/>
                </a:lnTo>
                <a:lnTo>
                  <a:pt x="21" y="341"/>
                </a:lnTo>
                <a:lnTo>
                  <a:pt x="26" y="322"/>
                </a:lnTo>
                <a:lnTo>
                  <a:pt x="28" y="301"/>
                </a:lnTo>
                <a:lnTo>
                  <a:pt x="30" y="282"/>
                </a:lnTo>
                <a:lnTo>
                  <a:pt x="33" y="263"/>
                </a:lnTo>
                <a:lnTo>
                  <a:pt x="35" y="241"/>
                </a:lnTo>
                <a:lnTo>
                  <a:pt x="38" y="222"/>
                </a:lnTo>
                <a:lnTo>
                  <a:pt x="40" y="203"/>
                </a:lnTo>
                <a:lnTo>
                  <a:pt x="42" y="182"/>
                </a:lnTo>
                <a:lnTo>
                  <a:pt x="45" y="163"/>
                </a:lnTo>
                <a:lnTo>
                  <a:pt x="49" y="144"/>
                </a:lnTo>
                <a:lnTo>
                  <a:pt x="52" y="123"/>
                </a:lnTo>
                <a:lnTo>
                  <a:pt x="54" y="104"/>
                </a:lnTo>
                <a:lnTo>
                  <a:pt x="57" y="85"/>
                </a:lnTo>
                <a:lnTo>
                  <a:pt x="59" y="64"/>
                </a:lnTo>
                <a:lnTo>
                  <a:pt x="61" y="50"/>
                </a:lnTo>
                <a:lnTo>
                  <a:pt x="64" y="33"/>
                </a:lnTo>
                <a:lnTo>
                  <a:pt x="66" y="16"/>
                </a:lnTo>
                <a:lnTo>
                  <a:pt x="68" y="0"/>
                </a:lnTo>
                <a:lnTo>
                  <a:pt x="87" y="5"/>
                </a:lnTo>
                <a:lnTo>
                  <a:pt x="106" y="7"/>
                </a:lnTo>
                <a:lnTo>
                  <a:pt x="125" y="9"/>
                </a:lnTo>
                <a:lnTo>
                  <a:pt x="146" y="12"/>
                </a:lnTo>
                <a:lnTo>
                  <a:pt x="165" y="14"/>
                </a:lnTo>
                <a:lnTo>
                  <a:pt x="184" y="16"/>
                </a:lnTo>
                <a:lnTo>
                  <a:pt x="206" y="19"/>
                </a:lnTo>
                <a:lnTo>
                  <a:pt x="224" y="21"/>
                </a:lnTo>
                <a:lnTo>
                  <a:pt x="243" y="24"/>
                </a:lnTo>
                <a:lnTo>
                  <a:pt x="262" y="26"/>
                </a:lnTo>
                <a:lnTo>
                  <a:pt x="284" y="28"/>
                </a:lnTo>
                <a:lnTo>
                  <a:pt x="302" y="28"/>
                </a:lnTo>
                <a:lnTo>
                  <a:pt x="321" y="31"/>
                </a:lnTo>
                <a:lnTo>
                  <a:pt x="340" y="33"/>
                </a:lnTo>
                <a:lnTo>
                  <a:pt x="362" y="35"/>
                </a:lnTo>
                <a:lnTo>
                  <a:pt x="381" y="38"/>
                </a:lnTo>
                <a:lnTo>
                  <a:pt x="399" y="40"/>
                </a:lnTo>
                <a:lnTo>
                  <a:pt x="421" y="40"/>
                </a:lnTo>
                <a:lnTo>
                  <a:pt x="440" y="43"/>
                </a:lnTo>
                <a:lnTo>
                  <a:pt x="459" y="45"/>
                </a:lnTo>
                <a:lnTo>
                  <a:pt x="478" y="45"/>
                </a:lnTo>
                <a:lnTo>
                  <a:pt x="499" y="47"/>
                </a:lnTo>
                <a:lnTo>
                  <a:pt x="518" y="50"/>
                </a:lnTo>
                <a:lnTo>
                  <a:pt x="537" y="50"/>
                </a:lnTo>
                <a:lnTo>
                  <a:pt x="558" y="52"/>
                </a:lnTo>
                <a:lnTo>
                  <a:pt x="577" y="52"/>
                </a:lnTo>
                <a:lnTo>
                  <a:pt x="596" y="54"/>
                </a:lnTo>
                <a:lnTo>
                  <a:pt x="617" y="54"/>
                </a:lnTo>
                <a:lnTo>
                  <a:pt x="636" y="57"/>
                </a:lnTo>
                <a:lnTo>
                  <a:pt x="655" y="57"/>
                </a:lnTo>
                <a:lnTo>
                  <a:pt x="676" y="59"/>
                </a:lnTo>
                <a:lnTo>
                  <a:pt x="695" y="59"/>
                </a:lnTo>
                <a:lnTo>
                  <a:pt x="693" y="92"/>
                </a:lnTo>
                <a:lnTo>
                  <a:pt x="693" y="123"/>
                </a:lnTo>
                <a:lnTo>
                  <a:pt x="690" y="156"/>
                </a:lnTo>
                <a:lnTo>
                  <a:pt x="688" y="187"/>
                </a:lnTo>
                <a:lnTo>
                  <a:pt x="688" y="218"/>
                </a:lnTo>
                <a:lnTo>
                  <a:pt x="686" y="251"/>
                </a:lnTo>
                <a:lnTo>
                  <a:pt x="686" y="282"/>
                </a:lnTo>
                <a:lnTo>
                  <a:pt x="683" y="315"/>
                </a:lnTo>
                <a:lnTo>
                  <a:pt x="681" y="346"/>
                </a:lnTo>
                <a:lnTo>
                  <a:pt x="681" y="379"/>
                </a:lnTo>
                <a:lnTo>
                  <a:pt x="679" y="409"/>
                </a:lnTo>
                <a:lnTo>
                  <a:pt x="676" y="440"/>
                </a:lnTo>
                <a:lnTo>
                  <a:pt x="676" y="473"/>
                </a:lnTo>
                <a:lnTo>
                  <a:pt x="674" y="504"/>
                </a:lnTo>
                <a:lnTo>
                  <a:pt x="674" y="537"/>
                </a:lnTo>
                <a:lnTo>
                  <a:pt x="671" y="568"/>
                </a:lnTo>
                <a:lnTo>
                  <a:pt x="641" y="568"/>
                </a:lnTo>
                <a:lnTo>
                  <a:pt x="612" y="566"/>
                </a:lnTo>
                <a:lnTo>
                  <a:pt x="582" y="563"/>
                </a:lnTo>
                <a:lnTo>
                  <a:pt x="551" y="561"/>
                </a:lnTo>
                <a:lnTo>
                  <a:pt x="520" y="559"/>
                </a:lnTo>
                <a:lnTo>
                  <a:pt x="492" y="559"/>
                </a:lnTo>
                <a:lnTo>
                  <a:pt x="461" y="556"/>
                </a:lnTo>
                <a:lnTo>
                  <a:pt x="430" y="554"/>
                </a:lnTo>
                <a:lnTo>
                  <a:pt x="402" y="552"/>
                </a:lnTo>
                <a:lnTo>
                  <a:pt x="371" y="549"/>
                </a:lnTo>
                <a:lnTo>
                  <a:pt x="340" y="544"/>
                </a:lnTo>
                <a:lnTo>
                  <a:pt x="312" y="542"/>
                </a:lnTo>
                <a:lnTo>
                  <a:pt x="281" y="540"/>
                </a:lnTo>
                <a:lnTo>
                  <a:pt x="250" y="537"/>
                </a:lnTo>
                <a:lnTo>
                  <a:pt x="222" y="533"/>
                </a:lnTo>
                <a:lnTo>
                  <a:pt x="191" y="530"/>
                </a:lnTo>
                <a:lnTo>
                  <a:pt x="168" y="528"/>
                </a:lnTo>
                <a:lnTo>
                  <a:pt x="144" y="525"/>
                </a:lnTo>
                <a:lnTo>
                  <a:pt x="120" y="523"/>
                </a:lnTo>
                <a:lnTo>
                  <a:pt x="97" y="518"/>
                </a:lnTo>
                <a:lnTo>
                  <a:pt x="71" y="516"/>
                </a:lnTo>
                <a:lnTo>
                  <a:pt x="47" y="514"/>
                </a:lnTo>
                <a:lnTo>
                  <a:pt x="23" y="509"/>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1" name="Freeform 37">
            <a:extLst>
              <a:ext uri="{FF2B5EF4-FFF2-40B4-BE49-F238E27FC236}">
                <a16:creationId xmlns:a16="http://schemas.microsoft.com/office/drawing/2014/main" id="{C6F8A4E7-3E7C-C70F-CBFD-E903309797D1}"/>
              </a:ext>
              <a:ext uri="{C183D7F6-B498-43B3-948B-1728B52AA6E4}">
                <adec:decorative xmlns:adec="http://schemas.microsoft.com/office/drawing/2017/decorative" val="1"/>
              </a:ext>
            </a:extLst>
          </p:cNvPr>
          <p:cNvSpPr>
            <a:spLocks noEditPoints="1"/>
          </p:cNvSpPr>
          <p:nvPr/>
        </p:nvSpPr>
        <p:spPr bwMode="auto">
          <a:xfrm>
            <a:off x="9783763" y="2033588"/>
            <a:ext cx="112712" cy="157162"/>
          </a:xfrm>
          <a:custGeom>
            <a:avLst/>
            <a:gdLst/>
            <a:ahLst/>
            <a:cxnLst>
              <a:cxn ang="0">
                <a:pos x="49" y="37"/>
              </a:cxn>
              <a:cxn ang="0">
                <a:pos x="45" y="28"/>
              </a:cxn>
              <a:cxn ang="0">
                <a:pos x="47" y="28"/>
              </a:cxn>
              <a:cxn ang="0">
                <a:pos x="52" y="30"/>
              </a:cxn>
              <a:cxn ang="0">
                <a:pos x="54" y="33"/>
              </a:cxn>
              <a:cxn ang="0">
                <a:pos x="59" y="37"/>
              </a:cxn>
              <a:cxn ang="0">
                <a:pos x="61" y="33"/>
              </a:cxn>
              <a:cxn ang="0">
                <a:pos x="56" y="28"/>
              </a:cxn>
              <a:cxn ang="0">
                <a:pos x="52" y="28"/>
              </a:cxn>
              <a:cxn ang="0">
                <a:pos x="49" y="26"/>
              </a:cxn>
              <a:cxn ang="0">
                <a:pos x="47" y="21"/>
              </a:cxn>
              <a:cxn ang="0">
                <a:pos x="45" y="14"/>
              </a:cxn>
              <a:cxn ang="0">
                <a:pos x="40" y="14"/>
              </a:cxn>
              <a:cxn ang="0">
                <a:pos x="38" y="7"/>
              </a:cxn>
              <a:cxn ang="0">
                <a:pos x="35" y="0"/>
              </a:cxn>
              <a:cxn ang="0">
                <a:pos x="28" y="2"/>
              </a:cxn>
              <a:cxn ang="0">
                <a:pos x="23" y="4"/>
              </a:cxn>
              <a:cxn ang="0">
                <a:pos x="14" y="9"/>
              </a:cxn>
              <a:cxn ang="0">
                <a:pos x="7" y="11"/>
              </a:cxn>
              <a:cxn ang="0">
                <a:pos x="0" y="14"/>
              </a:cxn>
              <a:cxn ang="0">
                <a:pos x="2" y="21"/>
              </a:cxn>
              <a:cxn ang="0">
                <a:pos x="4" y="30"/>
              </a:cxn>
              <a:cxn ang="0">
                <a:pos x="7" y="37"/>
              </a:cxn>
              <a:cxn ang="0">
                <a:pos x="9" y="45"/>
              </a:cxn>
              <a:cxn ang="0">
                <a:pos x="14" y="56"/>
              </a:cxn>
              <a:cxn ang="0">
                <a:pos x="16" y="66"/>
              </a:cxn>
              <a:cxn ang="0">
                <a:pos x="21" y="73"/>
              </a:cxn>
              <a:cxn ang="0">
                <a:pos x="21" y="80"/>
              </a:cxn>
              <a:cxn ang="0">
                <a:pos x="23" y="87"/>
              </a:cxn>
              <a:cxn ang="0">
                <a:pos x="23" y="90"/>
              </a:cxn>
              <a:cxn ang="0">
                <a:pos x="23" y="99"/>
              </a:cxn>
              <a:cxn ang="0">
                <a:pos x="30" y="97"/>
              </a:cxn>
              <a:cxn ang="0">
                <a:pos x="49" y="82"/>
              </a:cxn>
              <a:cxn ang="0">
                <a:pos x="54" y="71"/>
              </a:cxn>
              <a:cxn ang="0">
                <a:pos x="47" y="49"/>
              </a:cxn>
              <a:cxn ang="0">
                <a:pos x="49" y="37"/>
              </a:cxn>
              <a:cxn ang="0">
                <a:pos x="64" y="40"/>
              </a:cxn>
              <a:cxn ang="0">
                <a:pos x="61" y="42"/>
              </a:cxn>
              <a:cxn ang="0">
                <a:pos x="61" y="45"/>
              </a:cxn>
              <a:cxn ang="0">
                <a:pos x="61" y="54"/>
              </a:cxn>
              <a:cxn ang="0">
                <a:pos x="64" y="61"/>
              </a:cxn>
              <a:cxn ang="0">
                <a:pos x="61" y="66"/>
              </a:cxn>
              <a:cxn ang="0">
                <a:pos x="66" y="64"/>
              </a:cxn>
              <a:cxn ang="0">
                <a:pos x="71" y="59"/>
              </a:cxn>
              <a:cxn ang="0">
                <a:pos x="64" y="40"/>
              </a:cxn>
              <a:cxn ang="0">
                <a:pos x="56" y="54"/>
              </a:cxn>
              <a:cxn ang="0">
                <a:pos x="54" y="54"/>
              </a:cxn>
              <a:cxn ang="0">
                <a:pos x="54" y="61"/>
              </a:cxn>
              <a:cxn ang="0">
                <a:pos x="59" y="68"/>
              </a:cxn>
              <a:cxn ang="0">
                <a:pos x="59" y="64"/>
              </a:cxn>
              <a:cxn ang="0">
                <a:pos x="59" y="56"/>
              </a:cxn>
              <a:cxn ang="0">
                <a:pos x="56" y="54"/>
              </a:cxn>
            </a:cxnLst>
            <a:rect l="0" t="0" r="r" b="b"/>
            <a:pathLst>
              <a:path w="71" h="99">
                <a:moveTo>
                  <a:pt x="49" y="37"/>
                </a:moveTo>
                <a:lnTo>
                  <a:pt x="45" y="28"/>
                </a:lnTo>
                <a:lnTo>
                  <a:pt x="47" y="28"/>
                </a:lnTo>
                <a:lnTo>
                  <a:pt x="52" y="30"/>
                </a:lnTo>
                <a:lnTo>
                  <a:pt x="54" y="33"/>
                </a:lnTo>
                <a:lnTo>
                  <a:pt x="59" y="37"/>
                </a:lnTo>
                <a:lnTo>
                  <a:pt x="61" y="33"/>
                </a:lnTo>
                <a:lnTo>
                  <a:pt x="56" y="28"/>
                </a:lnTo>
                <a:lnTo>
                  <a:pt x="52" y="28"/>
                </a:lnTo>
                <a:lnTo>
                  <a:pt x="49" y="26"/>
                </a:lnTo>
                <a:lnTo>
                  <a:pt x="47" y="21"/>
                </a:lnTo>
                <a:lnTo>
                  <a:pt x="45" y="14"/>
                </a:lnTo>
                <a:lnTo>
                  <a:pt x="40" y="14"/>
                </a:lnTo>
                <a:lnTo>
                  <a:pt x="38" y="7"/>
                </a:lnTo>
                <a:lnTo>
                  <a:pt x="35" y="0"/>
                </a:lnTo>
                <a:lnTo>
                  <a:pt x="28" y="2"/>
                </a:lnTo>
                <a:lnTo>
                  <a:pt x="23" y="4"/>
                </a:lnTo>
                <a:lnTo>
                  <a:pt x="14" y="9"/>
                </a:lnTo>
                <a:lnTo>
                  <a:pt x="7" y="11"/>
                </a:lnTo>
                <a:lnTo>
                  <a:pt x="0" y="14"/>
                </a:lnTo>
                <a:lnTo>
                  <a:pt x="2" y="21"/>
                </a:lnTo>
                <a:lnTo>
                  <a:pt x="4" y="30"/>
                </a:lnTo>
                <a:lnTo>
                  <a:pt x="7" y="37"/>
                </a:lnTo>
                <a:lnTo>
                  <a:pt x="9" y="45"/>
                </a:lnTo>
                <a:lnTo>
                  <a:pt x="14" y="56"/>
                </a:lnTo>
                <a:lnTo>
                  <a:pt x="16" y="66"/>
                </a:lnTo>
                <a:lnTo>
                  <a:pt x="21" y="73"/>
                </a:lnTo>
                <a:lnTo>
                  <a:pt x="21" y="80"/>
                </a:lnTo>
                <a:lnTo>
                  <a:pt x="23" y="87"/>
                </a:lnTo>
                <a:lnTo>
                  <a:pt x="23" y="90"/>
                </a:lnTo>
                <a:lnTo>
                  <a:pt x="23" y="99"/>
                </a:lnTo>
                <a:lnTo>
                  <a:pt x="30" y="97"/>
                </a:lnTo>
                <a:lnTo>
                  <a:pt x="49" y="82"/>
                </a:lnTo>
                <a:lnTo>
                  <a:pt x="54" y="71"/>
                </a:lnTo>
                <a:lnTo>
                  <a:pt x="47" y="49"/>
                </a:lnTo>
                <a:lnTo>
                  <a:pt x="49" y="37"/>
                </a:lnTo>
                <a:close/>
                <a:moveTo>
                  <a:pt x="64" y="40"/>
                </a:moveTo>
                <a:lnTo>
                  <a:pt x="61" y="42"/>
                </a:lnTo>
                <a:lnTo>
                  <a:pt x="61" y="45"/>
                </a:lnTo>
                <a:lnTo>
                  <a:pt x="61" y="54"/>
                </a:lnTo>
                <a:lnTo>
                  <a:pt x="64" y="61"/>
                </a:lnTo>
                <a:lnTo>
                  <a:pt x="61" y="66"/>
                </a:lnTo>
                <a:lnTo>
                  <a:pt x="66" y="64"/>
                </a:lnTo>
                <a:lnTo>
                  <a:pt x="71" y="59"/>
                </a:lnTo>
                <a:lnTo>
                  <a:pt x="64" y="40"/>
                </a:lnTo>
                <a:close/>
                <a:moveTo>
                  <a:pt x="56" y="54"/>
                </a:moveTo>
                <a:lnTo>
                  <a:pt x="54" y="54"/>
                </a:lnTo>
                <a:lnTo>
                  <a:pt x="54" y="61"/>
                </a:lnTo>
                <a:lnTo>
                  <a:pt x="59" y="68"/>
                </a:lnTo>
                <a:lnTo>
                  <a:pt x="59" y="64"/>
                </a:lnTo>
                <a:lnTo>
                  <a:pt x="59" y="56"/>
                </a:lnTo>
                <a:lnTo>
                  <a:pt x="56" y="54"/>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2" name="Freeform 39">
            <a:extLst>
              <a:ext uri="{FF2B5EF4-FFF2-40B4-BE49-F238E27FC236}">
                <a16:creationId xmlns:a16="http://schemas.microsoft.com/office/drawing/2014/main" id="{0E04787A-D47A-39F0-8519-172726E8D0C0}"/>
              </a:ext>
              <a:ext uri="{C183D7F6-B498-43B3-948B-1728B52AA6E4}">
                <adec:decorative xmlns:adec="http://schemas.microsoft.com/office/drawing/2017/decorative" val="1"/>
              </a:ext>
            </a:extLst>
          </p:cNvPr>
          <p:cNvSpPr>
            <a:spLocks/>
          </p:cNvSpPr>
          <p:nvPr/>
        </p:nvSpPr>
        <p:spPr bwMode="auto">
          <a:xfrm>
            <a:off x="7932739" y="2438401"/>
            <a:ext cx="674687" cy="777875"/>
          </a:xfrm>
          <a:custGeom>
            <a:avLst/>
            <a:gdLst/>
            <a:ahLst/>
            <a:cxnLst>
              <a:cxn ang="0">
                <a:pos x="414" y="175"/>
              </a:cxn>
              <a:cxn ang="0">
                <a:pos x="418" y="142"/>
              </a:cxn>
              <a:cxn ang="0">
                <a:pos x="399" y="62"/>
              </a:cxn>
              <a:cxn ang="0">
                <a:pos x="388" y="10"/>
              </a:cxn>
              <a:cxn ang="0">
                <a:pos x="326" y="43"/>
              </a:cxn>
              <a:cxn ang="0">
                <a:pos x="288" y="86"/>
              </a:cxn>
              <a:cxn ang="0">
                <a:pos x="253" y="97"/>
              </a:cxn>
              <a:cxn ang="0">
                <a:pos x="224" y="114"/>
              </a:cxn>
              <a:cxn ang="0">
                <a:pos x="205" y="109"/>
              </a:cxn>
              <a:cxn ang="0">
                <a:pos x="196" y="112"/>
              </a:cxn>
              <a:cxn ang="0">
                <a:pos x="175" y="121"/>
              </a:cxn>
              <a:cxn ang="0">
                <a:pos x="198" y="104"/>
              </a:cxn>
              <a:cxn ang="0">
                <a:pos x="184" y="100"/>
              </a:cxn>
              <a:cxn ang="0">
                <a:pos x="177" y="107"/>
              </a:cxn>
              <a:cxn ang="0">
                <a:pos x="161" y="102"/>
              </a:cxn>
              <a:cxn ang="0">
                <a:pos x="132" y="93"/>
              </a:cxn>
              <a:cxn ang="0">
                <a:pos x="123" y="90"/>
              </a:cxn>
              <a:cxn ang="0">
                <a:pos x="61" y="107"/>
              </a:cxn>
              <a:cxn ang="0">
                <a:pos x="7" y="161"/>
              </a:cxn>
              <a:cxn ang="0">
                <a:pos x="28" y="284"/>
              </a:cxn>
              <a:cxn ang="0">
                <a:pos x="47" y="407"/>
              </a:cxn>
              <a:cxn ang="0">
                <a:pos x="66" y="443"/>
              </a:cxn>
              <a:cxn ang="0">
                <a:pos x="85" y="443"/>
              </a:cxn>
              <a:cxn ang="0">
                <a:pos x="108" y="455"/>
              </a:cxn>
              <a:cxn ang="0">
                <a:pos x="146" y="474"/>
              </a:cxn>
              <a:cxn ang="0">
                <a:pos x="175" y="483"/>
              </a:cxn>
              <a:cxn ang="0">
                <a:pos x="196" y="476"/>
              </a:cxn>
              <a:cxn ang="0">
                <a:pos x="241" y="462"/>
              </a:cxn>
              <a:cxn ang="0">
                <a:pos x="267" y="478"/>
              </a:cxn>
              <a:cxn ang="0">
                <a:pos x="295" y="490"/>
              </a:cxn>
              <a:cxn ang="0">
                <a:pos x="312" y="469"/>
              </a:cxn>
              <a:cxn ang="0">
                <a:pos x="321" y="455"/>
              </a:cxn>
              <a:cxn ang="0">
                <a:pos x="317" y="429"/>
              </a:cxn>
              <a:cxn ang="0">
                <a:pos x="333" y="405"/>
              </a:cxn>
              <a:cxn ang="0">
                <a:pos x="343" y="417"/>
              </a:cxn>
              <a:cxn ang="0">
                <a:pos x="350" y="407"/>
              </a:cxn>
              <a:cxn ang="0">
                <a:pos x="352" y="405"/>
              </a:cxn>
              <a:cxn ang="0">
                <a:pos x="350" y="389"/>
              </a:cxn>
              <a:cxn ang="0">
                <a:pos x="354" y="365"/>
              </a:cxn>
              <a:cxn ang="0">
                <a:pos x="369" y="348"/>
              </a:cxn>
              <a:cxn ang="0">
                <a:pos x="383" y="346"/>
              </a:cxn>
              <a:cxn ang="0">
                <a:pos x="414" y="313"/>
              </a:cxn>
              <a:cxn ang="0">
                <a:pos x="418" y="265"/>
              </a:cxn>
              <a:cxn ang="0">
                <a:pos x="423" y="194"/>
              </a:cxn>
            </a:cxnLst>
            <a:rect l="0" t="0" r="r" b="b"/>
            <a:pathLst>
              <a:path w="425" h="490">
                <a:moveTo>
                  <a:pt x="418" y="187"/>
                </a:moveTo>
                <a:lnTo>
                  <a:pt x="414" y="180"/>
                </a:lnTo>
                <a:lnTo>
                  <a:pt x="414" y="175"/>
                </a:lnTo>
                <a:lnTo>
                  <a:pt x="425" y="168"/>
                </a:lnTo>
                <a:lnTo>
                  <a:pt x="421" y="154"/>
                </a:lnTo>
                <a:lnTo>
                  <a:pt x="418" y="142"/>
                </a:lnTo>
                <a:lnTo>
                  <a:pt x="416" y="128"/>
                </a:lnTo>
                <a:lnTo>
                  <a:pt x="406" y="88"/>
                </a:lnTo>
                <a:lnTo>
                  <a:pt x="399" y="62"/>
                </a:lnTo>
                <a:lnTo>
                  <a:pt x="397" y="50"/>
                </a:lnTo>
                <a:lnTo>
                  <a:pt x="395" y="36"/>
                </a:lnTo>
                <a:lnTo>
                  <a:pt x="388" y="10"/>
                </a:lnTo>
                <a:lnTo>
                  <a:pt x="385" y="0"/>
                </a:lnTo>
                <a:lnTo>
                  <a:pt x="357" y="19"/>
                </a:lnTo>
                <a:lnTo>
                  <a:pt x="326" y="43"/>
                </a:lnTo>
                <a:lnTo>
                  <a:pt x="310" y="59"/>
                </a:lnTo>
                <a:lnTo>
                  <a:pt x="295" y="78"/>
                </a:lnTo>
                <a:lnTo>
                  <a:pt x="288" y="86"/>
                </a:lnTo>
                <a:lnTo>
                  <a:pt x="281" y="90"/>
                </a:lnTo>
                <a:lnTo>
                  <a:pt x="267" y="90"/>
                </a:lnTo>
                <a:lnTo>
                  <a:pt x="253" y="97"/>
                </a:lnTo>
                <a:lnTo>
                  <a:pt x="239" y="104"/>
                </a:lnTo>
                <a:lnTo>
                  <a:pt x="229" y="109"/>
                </a:lnTo>
                <a:lnTo>
                  <a:pt x="224" y="114"/>
                </a:lnTo>
                <a:lnTo>
                  <a:pt x="222" y="116"/>
                </a:lnTo>
                <a:lnTo>
                  <a:pt x="217" y="116"/>
                </a:lnTo>
                <a:lnTo>
                  <a:pt x="205" y="109"/>
                </a:lnTo>
                <a:lnTo>
                  <a:pt x="203" y="112"/>
                </a:lnTo>
                <a:lnTo>
                  <a:pt x="203" y="112"/>
                </a:lnTo>
                <a:lnTo>
                  <a:pt x="196" y="112"/>
                </a:lnTo>
                <a:lnTo>
                  <a:pt x="189" y="114"/>
                </a:lnTo>
                <a:lnTo>
                  <a:pt x="182" y="119"/>
                </a:lnTo>
                <a:lnTo>
                  <a:pt x="175" y="121"/>
                </a:lnTo>
                <a:lnTo>
                  <a:pt x="170" y="119"/>
                </a:lnTo>
                <a:lnTo>
                  <a:pt x="175" y="116"/>
                </a:lnTo>
                <a:lnTo>
                  <a:pt x="198" y="104"/>
                </a:lnTo>
                <a:lnTo>
                  <a:pt x="198" y="104"/>
                </a:lnTo>
                <a:lnTo>
                  <a:pt x="187" y="102"/>
                </a:lnTo>
                <a:lnTo>
                  <a:pt x="184" y="100"/>
                </a:lnTo>
                <a:lnTo>
                  <a:pt x="182" y="100"/>
                </a:lnTo>
                <a:lnTo>
                  <a:pt x="182" y="104"/>
                </a:lnTo>
                <a:lnTo>
                  <a:pt x="177" y="107"/>
                </a:lnTo>
                <a:lnTo>
                  <a:pt x="172" y="107"/>
                </a:lnTo>
                <a:lnTo>
                  <a:pt x="168" y="107"/>
                </a:lnTo>
                <a:lnTo>
                  <a:pt x="161" y="102"/>
                </a:lnTo>
                <a:lnTo>
                  <a:pt x="144" y="97"/>
                </a:lnTo>
                <a:lnTo>
                  <a:pt x="139" y="95"/>
                </a:lnTo>
                <a:lnTo>
                  <a:pt x="132" y="93"/>
                </a:lnTo>
                <a:lnTo>
                  <a:pt x="125" y="93"/>
                </a:lnTo>
                <a:lnTo>
                  <a:pt x="123" y="93"/>
                </a:lnTo>
                <a:lnTo>
                  <a:pt x="123" y="90"/>
                </a:lnTo>
                <a:lnTo>
                  <a:pt x="123" y="93"/>
                </a:lnTo>
                <a:lnTo>
                  <a:pt x="92" y="100"/>
                </a:lnTo>
                <a:lnTo>
                  <a:pt x="61" y="107"/>
                </a:lnTo>
                <a:lnTo>
                  <a:pt x="30" y="114"/>
                </a:lnTo>
                <a:lnTo>
                  <a:pt x="0" y="121"/>
                </a:lnTo>
                <a:lnTo>
                  <a:pt x="7" y="161"/>
                </a:lnTo>
                <a:lnTo>
                  <a:pt x="14" y="204"/>
                </a:lnTo>
                <a:lnTo>
                  <a:pt x="21" y="244"/>
                </a:lnTo>
                <a:lnTo>
                  <a:pt x="28" y="284"/>
                </a:lnTo>
                <a:lnTo>
                  <a:pt x="33" y="327"/>
                </a:lnTo>
                <a:lnTo>
                  <a:pt x="40" y="367"/>
                </a:lnTo>
                <a:lnTo>
                  <a:pt x="47" y="407"/>
                </a:lnTo>
                <a:lnTo>
                  <a:pt x="54" y="450"/>
                </a:lnTo>
                <a:lnTo>
                  <a:pt x="59" y="445"/>
                </a:lnTo>
                <a:lnTo>
                  <a:pt x="66" y="443"/>
                </a:lnTo>
                <a:lnTo>
                  <a:pt x="71" y="448"/>
                </a:lnTo>
                <a:lnTo>
                  <a:pt x="78" y="448"/>
                </a:lnTo>
                <a:lnTo>
                  <a:pt x="85" y="443"/>
                </a:lnTo>
                <a:lnTo>
                  <a:pt x="92" y="443"/>
                </a:lnTo>
                <a:lnTo>
                  <a:pt x="101" y="448"/>
                </a:lnTo>
                <a:lnTo>
                  <a:pt x="108" y="455"/>
                </a:lnTo>
                <a:lnTo>
                  <a:pt x="118" y="467"/>
                </a:lnTo>
                <a:lnTo>
                  <a:pt x="130" y="474"/>
                </a:lnTo>
                <a:lnTo>
                  <a:pt x="146" y="474"/>
                </a:lnTo>
                <a:lnTo>
                  <a:pt x="158" y="476"/>
                </a:lnTo>
                <a:lnTo>
                  <a:pt x="168" y="483"/>
                </a:lnTo>
                <a:lnTo>
                  <a:pt x="175" y="483"/>
                </a:lnTo>
                <a:lnTo>
                  <a:pt x="182" y="478"/>
                </a:lnTo>
                <a:lnTo>
                  <a:pt x="189" y="476"/>
                </a:lnTo>
                <a:lnTo>
                  <a:pt x="196" y="476"/>
                </a:lnTo>
                <a:lnTo>
                  <a:pt x="208" y="481"/>
                </a:lnTo>
                <a:lnTo>
                  <a:pt x="222" y="476"/>
                </a:lnTo>
                <a:lnTo>
                  <a:pt x="241" y="462"/>
                </a:lnTo>
                <a:lnTo>
                  <a:pt x="253" y="460"/>
                </a:lnTo>
                <a:lnTo>
                  <a:pt x="257" y="469"/>
                </a:lnTo>
                <a:lnTo>
                  <a:pt x="267" y="478"/>
                </a:lnTo>
                <a:lnTo>
                  <a:pt x="283" y="488"/>
                </a:lnTo>
                <a:lnTo>
                  <a:pt x="283" y="488"/>
                </a:lnTo>
                <a:lnTo>
                  <a:pt x="295" y="490"/>
                </a:lnTo>
                <a:lnTo>
                  <a:pt x="307" y="486"/>
                </a:lnTo>
                <a:lnTo>
                  <a:pt x="312" y="478"/>
                </a:lnTo>
                <a:lnTo>
                  <a:pt x="312" y="469"/>
                </a:lnTo>
                <a:lnTo>
                  <a:pt x="314" y="462"/>
                </a:lnTo>
                <a:lnTo>
                  <a:pt x="319" y="460"/>
                </a:lnTo>
                <a:lnTo>
                  <a:pt x="321" y="455"/>
                </a:lnTo>
                <a:lnTo>
                  <a:pt x="319" y="445"/>
                </a:lnTo>
                <a:lnTo>
                  <a:pt x="317" y="438"/>
                </a:lnTo>
                <a:lnTo>
                  <a:pt x="317" y="429"/>
                </a:lnTo>
                <a:lnTo>
                  <a:pt x="324" y="412"/>
                </a:lnTo>
                <a:lnTo>
                  <a:pt x="328" y="405"/>
                </a:lnTo>
                <a:lnTo>
                  <a:pt x="333" y="405"/>
                </a:lnTo>
                <a:lnTo>
                  <a:pt x="338" y="410"/>
                </a:lnTo>
                <a:lnTo>
                  <a:pt x="340" y="417"/>
                </a:lnTo>
                <a:lnTo>
                  <a:pt x="343" y="417"/>
                </a:lnTo>
                <a:lnTo>
                  <a:pt x="343" y="417"/>
                </a:lnTo>
                <a:lnTo>
                  <a:pt x="345" y="410"/>
                </a:lnTo>
                <a:lnTo>
                  <a:pt x="350" y="407"/>
                </a:lnTo>
                <a:lnTo>
                  <a:pt x="350" y="407"/>
                </a:lnTo>
                <a:lnTo>
                  <a:pt x="352" y="407"/>
                </a:lnTo>
                <a:lnTo>
                  <a:pt x="352" y="405"/>
                </a:lnTo>
                <a:lnTo>
                  <a:pt x="347" y="396"/>
                </a:lnTo>
                <a:lnTo>
                  <a:pt x="345" y="391"/>
                </a:lnTo>
                <a:lnTo>
                  <a:pt x="350" y="389"/>
                </a:lnTo>
                <a:lnTo>
                  <a:pt x="350" y="381"/>
                </a:lnTo>
                <a:lnTo>
                  <a:pt x="352" y="370"/>
                </a:lnTo>
                <a:lnTo>
                  <a:pt x="354" y="365"/>
                </a:lnTo>
                <a:lnTo>
                  <a:pt x="359" y="362"/>
                </a:lnTo>
                <a:lnTo>
                  <a:pt x="364" y="358"/>
                </a:lnTo>
                <a:lnTo>
                  <a:pt x="369" y="348"/>
                </a:lnTo>
                <a:lnTo>
                  <a:pt x="373" y="344"/>
                </a:lnTo>
                <a:lnTo>
                  <a:pt x="378" y="346"/>
                </a:lnTo>
                <a:lnTo>
                  <a:pt x="383" y="346"/>
                </a:lnTo>
                <a:lnTo>
                  <a:pt x="390" y="341"/>
                </a:lnTo>
                <a:lnTo>
                  <a:pt x="399" y="329"/>
                </a:lnTo>
                <a:lnTo>
                  <a:pt x="414" y="313"/>
                </a:lnTo>
                <a:lnTo>
                  <a:pt x="418" y="299"/>
                </a:lnTo>
                <a:lnTo>
                  <a:pt x="416" y="289"/>
                </a:lnTo>
                <a:lnTo>
                  <a:pt x="418" y="265"/>
                </a:lnTo>
                <a:lnTo>
                  <a:pt x="423" y="228"/>
                </a:lnTo>
                <a:lnTo>
                  <a:pt x="425" y="204"/>
                </a:lnTo>
                <a:lnTo>
                  <a:pt x="423" y="194"/>
                </a:lnTo>
                <a:lnTo>
                  <a:pt x="418" y="187"/>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3" name="Freeform 40">
            <a:extLst>
              <a:ext uri="{FF2B5EF4-FFF2-40B4-BE49-F238E27FC236}">
                <a16:creationId xmlns:a16="http://schemas.microsoft.com/office/drawing/2014/main" id="{263D12A6-C322-CF48-17A1-9035E1BB1A20}"/>
              </a:ext>
              <a:ext uri="{C183D7F6-B498-43B3-948B-1728B52AA6E4}">
                <adec:decorative xmlns:adec="http://schemas.microsoft.com/office/drawing/2017/decorative" val="1"/>
              </a:ext>
            </a:extLst>
          </p:cNvPr>
          <p:cNvSpPr>
            <a:spLocks noEditPoints="1"/>
          </p:cNvSpPr>
          <p:nvPr/>
        </p:nvSpPr>
        <p:spPr bwMode="auto">
          <a:xfrm>
            <a:off x="6981826" y="1423989"/>
            <a:ext cx="1247775" cy="1247775"/>
          </a:xfrm>
          <a:custGeom>
            <a:avLst/>
            <a:gdLst/>
            <a:ahLst/>
            <a:cxnLst>
              <a:cxn ang="0">
                <a:pos x="537" y="142"/>
              </a:cxn>
              <a:cxn ang="0">
                <a:pos x="549" y="175"/>
              </a:cxn>
              <a:cxn ang="0">
                <a:pos x="102" y="43"/>
              </a:cxn>
              <a:cxn ang="0">
                <a:pos x="137" y="0"/>
              </a:cxn>
              <a:cxn ang="0">
                <a:pos x="161" y="133"/>
              </a:cxn>
              <a:cxn ang="0">
                <a:pos x="161" y="147"/>
              </a:cxn>
              <a:cxn ang="0">
                <a:pos x="189" y="92"/>
              </a:cxn>
              <a:cxn ang="0">
                <a:pos x="145" y="121"/>
              </a:cxn>
              <a:cxn ang="0">
                <a:pos x="606" y="194"/>
              </a:cxn>
              <a:cxn ang="0">
                <a:pos x="577" y="201"/>
              </a:cxn>
              <a:cxn ang="0">
                <a:pos x="431" y="223"/>
              </a:cxn>
              <a:cxn ang="0">
                <a:pos x="506" y="234"/>
              </a:cxn>
              <a:cxn ang="0">
                <a:pos x="523" y="216"/>
              </a:cxn>
              <a:cxn ang="0">
                <a:pos x="563" y="199"/>
              </a:cxn>
              <a:cxn ang="0">
                <a:pos x="542" y="175"/>
              </a:cxn>
              <a:cxn ang="0">
                <a:pos x="509" y="161"/>
              </a:cxn>
              <a:cxn ang="0">
                <a:pos x="464" y="154"/>
              </a:cxn>
              <a:cxn ang="0">
                <a:pos x="393" y="147"/>
              </a:cxn>
              <a:cxn ang="0">
                <a:pos x="320" y="189"/>
              </a:cxn>
              <a:cxn ang="0">
                <a:pos x="260" y="185"/>
              </a:cxn>
              <a:cxn ang="0">
                <a:pos x="182" y="152"/>
              </a:cxn>
              <a:cxn ang="0">
                <a:pos x="159" y="147"/>
              </a:cxn>
              <a:cxn ang="0">
                <a:pos x="135" y="126"/>
              </a:cxn>
              <a:cxn ang="0">
                <a:pos x="57" y="182"/>
              </a:cxn>
              <a:cxn ang="0">
                <a:pos x="12" y="227"/>
              </a:cxn>
              <a:cxn ang="0">
                <a:pos x="97" y="260"/>
              </a:cxn>
              <a:cxn ang="0">
                <a:pos x="189" y="272"/>
              </a:cxn>
              <a:cxn ang="0">
                <a:pos x="244" y="320"/>
              </a:cxn>
              <a:cxn ang="0">
                <a:pos x="260" y="343"/>
              </a:cxn>
              <a:cxn ang="0">
                <a:pos x="277" y="355"/>
              </a:cxn>
              <a:cxn ang="0">
                <a:pos x="310" y="265"/>
              </a:cxn>
              <a:cxn ang="0">
                <a:pos x="338" y="268"/>
              </a:cxn>
              <a:cxn ang="0">
                <a:pos x="346" y="296"/>
              </a:cxn>
              <a:cxn ang="0">
                <a:pos x="376" y="249"/>
              </a:cxn>
              <a:cxn ang="0">
                <a:pos x="540" y="246"/>
              </a:cxn>
              <a:cxn ang="0">
                <a:pos x="414" y="353"/>
              </a:cxn>
              <a:cxn ang="0">
                <a:pos x="750" y="476"/>
              </a:cxn>
              <a:cxn ang="0">
                <a:pos x="679" y="452"/>
              </a:cxn>
              <a:cxn ang="0">
                <a:pos x="658" y="497"/>
              </a:cxn>
              <a:cxn ang="0">
                <a:pos x="632" y="455"/>
              </a:cxn>
              <a:cxn ang="0">
                <a:pos x="658" y="412"/>
              </a:cxn>
              <a:cxn ang="0">
                <a:pos x="641" y="327"/>
              </a:cxn>
              <a:cxn ang="0">
                <a:pos x="646" y="298"/>
              </a:cxn>
              <a:cxn ang="0">
                <a:pos x="580" y="268"/>
              </a:cxn>
              <a:cxn ang="0">
                <a:pos x="504" y="246"/>
              </a:cxn>
              <a:cxn ang="0">
                <a:pos x="483" y="287"/>
              </a:cxn>
              <a:cxn ang="0">
                <a:pos x="464" y="320"/>
              </a:cxn>
              <a:cxn ang="0">
                <a:pos x="461" y="367"/>
              </a:cxn>
              <a:cxn ang="0">
                <a:pos x="452" y="384"/>
              </a:cxn>
              <a:cxn ang="0">
                <a:pos x="450" y="332"/>
              </a:cxn>
              <a:cxn ang="0">
                <a:pos x="412" y="381"/>
              </a:cxn>
              <a:cxn ang="0">
                <a:pos x="400" y="466"/>
              </a:cxn>
              <a:cxn ang="0">
                <a:pos x="409" y="573"/>
              </a:cxn>
              <a:cxn ang="0">
                <a:pos x="440" y="710"/>
              </a:cxn>
              <a:cxn ang="0">
                <a:pos x="483" y="774"/>
              </a:cxn>
              <a:cxn ang="0">
                <a:pos x="722" y="729"/>
              </a:cxn>
              <a:cxn ang="0">
                <a:pos x="738" y="687"/>
              </a:cxn>
              <a:cxn ang="0">
                <a:pos x="755" y="623"/>
              </a:cxn>
              <a:cxn ang="0">
                <a:pos x="776" y="608"/>
              </a:cxn>
              <a:cxn ang="0">
                <a:pos x="438" y="284"/>
              </a:cxn>
            </a:cxnLst>
            <a:rect l="0" t="0" r="r" b="b"/>
            <a:pathLst>
              <a:path w="786" h="786">
                <a:moveTo>
                  <a:pt x="537" y="161"/>
                </a:moveTo>
                <a:lnTo>
                  <a:pt x="540" y="166"/>
                </a:lnTo>
                <a:lnTo>
                  <a:pt x="542" y="166"/>
                </a:lnTo>
                <a:lnTo>
                  <a:pt x="547" y="166"/>
                </a:lnTo>
                <a:lnTo>
                  <a:pt x="544" y="163"/>
                </a:lnTo>
                <a:lnTo>
                  <a:pt x="542" y="159"/>
                </a:lnTo>
                <a:lnTo>
                  <a:pt x="540" y="152"/>
                </a:lnTo>
                <a:lnTo>
                  <a:pt x="542" y="147"/>
                </a:lnTo>
                <a:lnTo>
                  <a:pt x="540" y="142"/>
                </a:lnTo>
                <a:lnTo>
                  <a:pt x="537" y="142"/>
                </a:lnTo>
                <a:lnTo>
                  <a:pt x="535" y="142"/>
                </a:lnTo>
                <a:lnTo>
                  <a:pt x="530" y="149"/>
                </a:lnTo>
                <a:lnTo>
                  <a:pt x="535" y="154"/>
                </a:lnTo>
                <a:lnTo>
                  <a:pt x="537" y="161"/>
                </a:lnTo>
                <a:close/>
                <a:moveTo>
                  <a:pt x="542" y="168"/>
                </a:moveTo>
                <a:lnTo>
                  <a:pt x="542" y="173"/>
                </a:lnTo>
                <a:lnTo>
                  <a:pt x="542" y="175"/>
                </a:lnTo>
                <a:lnTo>
                  <a:pt x="549" y="178"/>
                </a:lnTo>
                <a:lnTo>
                  <a:pt x="549" y="178"/>
                </a:lnTo>
                <a:lnTo>
                  <a:pt x="549" y="175"/>
                </a:lnTo>
                <a:lnTo>
                  <a:pt x="549" y="173"/>
                </a:lnTo>
                <a:lnTo>
                  <a:pt x="547" y="171"/>
                </a:lnTo>
                <a:lnTo>
                  <a:pt x="544" y="168"/>
                </a:lnTo>
                <a:lnTo>
                  <a:pt x="542" y="168"/>
                </a:lnTo>
                <a:close/>
                <a:moveTo>
                  <a:pt x="83" y="43"/>
                </a:moveTo>
                <a:lnTo>
                  <a:pt x="83" y="45"/>
                </a:lnTo>
                <a:lnTo>
                  <a:pt x="83" y="50"/>
                </a:lnTo>
                <a:lnTo>
                  <a:pt x="85" y="50"/>
                </a:lnTo>
                <a:lnTo>
                  <a:pt x="93" y="47"/>
                </a:lnTo>
                <a:lnTo>
                  <a:pt x="102" y="43"/>
                </a:lnTo>
                <a:lnTo>
                  <a:pt x="104" y="40"/>
                </a:lnTo>
                <a:lnTo>
                  <a:pt x="104" y="38"/>
                </a:lnTo>
                <a:lnTo>
                  <a:pt x="102" y="38"/>
                </a:lnTo>
                <a:lnTo>
                  <a:pt x="102" y="36"/>
                </a:lnTo>
                <a:lnTo>
                  <a:pt x="104" y="36"/>
                </a:lnTo>
                <a:lnTo>
                  <a:pt x="128" y="19"/>
                </a:lnTo>
                <a:lnTo>
                  <a:pt x="130" y="14"/>
                </a:lnTo>
                <a:lnTo>
                  <a:pt x="128" y="12"/>
                </a:lnTo>
                <a:lnTo>
                  <a:pt x="130" y="10"/>
                </a:lnTo>
                <a:lnTo>
                  <a:pt x="137" y="0"/>
                </a:lnTo>
                <a:lnTo>
                  <a:pt x="135" y="0"/>
                </a:lnTo>
                <a:lnTo>
                  <a:pt x="128" y="2"/>
                </a:lnTo>
                <a:lnTo>
                  <a:pt x="116" y="12"/>
                </a:lnTo>
                <a:lnTo>
                  <a:pt x="85" y="36"/>
                </a:lnTo>
                <a:lnTo>
                  <a:pt x="81" y="38"/>
                </a:lnTo>
                <a:lnTo>
                  <a:pt x="81" y="40"/>
                </a:lnTo>
                <a:lnTo>
                  <a:pt x="83" y="40"/>
                </a:lnTo>
                <a:lnTo>
                  <a:pt x="83" y="43"/>
                </a:lnTo>
                <a:close/>
                <a:moveTo>
                  <a:pt x="149" y="130"/>
                </a:moveTo>
                <a:lnTo>
                  <a:pt x="161" y="133"/>
                </a:lnTo>
                <a:lnTo>
                  <a:pt x="161" y="130"/>
                </a:lnTo>
                <a:lnTo>
                  <a:pt x="161" y="128"/>
                </a:lnTo>
                <a:lnTo>
                  <a:pt x="159" y="128"/>
                </a:lnTo>
                <a:lnTo>
                  <a:pt x="161" y="123"/>
                </a:lnTo>
                <a:lnTo>
                  <a:pt x="161" y="126"/>
                </a:lnTo>
                <a:lnTo>
                  <a:pt x="163" y="130"/>
                </a:lnTo>
                <a:lnTo>
                  <a:pt x="161" y="135"/>
                </a:lnTo>
                <a:lnTo>
                  <a:pt x="159" y="137"/>
                </a:lnTo>
                <a:lnTo>
                  <a:pt x="159" y="142"/>
                </a:lnTo>
                <a:lnTo>
                  <a:pt x="161" y="147"/>
                </a:lnTo>
                <a:lnTo>
                  <a:pt x="166" y="144"/>
                </a:lnTo>
                <a:lnTo>
                  <a:pt x="168" y="137"/>
                </a:lnTo>
                <a:lnTo>
                  <a:pt x="178" y="126"/>
                </a:lnTo>
                <a:lnTo>
                  <a:pt x="175" y="123"/>
                </a:lnTo>
                <a:lnTo>
                  <a:pt x="178" y="118"/>
                </a:lnTo>
                <a:lnTo>
                  <a:pt x="192" y="102"/>
                </a:lnTo>
                <a:lnTo>
                  <a:pt x="194" y="97"/>
                </a:lnTo>
                <a:lnTo>
                  <a:pt x="194" y="95"/>
                </a:lnTo>
                <a:lnTo>
                  <a:pt x="189" y="92"/>
                </a:lnTo>
                <a:lnTo>
                  <a:pt x="189" y="92"/>
                </a:lnTo>
                <a:lnTo>
                  <a:pt x="211" y="88"/>
                </a:lnTo>
                <a:lnTo>
                  <a:pt x="213" y="83"/>
                </a:lnTo>
                <a:lnTo>
                  <a:pt x="208" y="81"/>
                </a:lnTo>
                <a:lnTo>
                  <a:pt x="201" y="78"/>
                </a:lnTo>
                <a:lnTo>
                  <a:pt x="192" y="81"/>
                </a:lnTo>
                <a:lnTo>
                  <a:pt x="182" y="83"/>
                </a:lnTo>
                <a:lnTo>
                  <a:pt x="163" y="92"/>
                </a:lnTo>
                <a:lnTo>
                  <a:pt x="159" y="97"/>
                </a:lnTo>
                <a:lnTo>
                  <a:pt x="147" y="114"/>
                </a:lnTo>
                <a:lnTo>
                  <a:pt x="145" y="121"/>
                </a:lnTo>
                <a:lnTo>
                  <a:pt x="145" y="128"/>
                </a:lnTo>
                <a:lnTo>
                  <a:pt x="149" y="130"/>
                </a:lnTo>
                <a:close/>
                <a:moveTo>
                  <a:pt x="577" y="206"/>
                </a:moveTo>
                <a:lnTo>
                  <a:pt x="582" y="208"/>
                </a:lnTo>
                <a:lnTo>
                  <a:pt x="592" y="208"/>
                </a:lnTo>
                <a:lnTo>
                  <a:pt x="603" y="206"/>
                </a:lnTo>
                <a:lnTo>
                  <a:pt x="608" y="204"/>
                </a:lnTo>
                <a:lnTo>
                  <a:pt x="610" y="199"/>
                </a:lnTo>
                <a:lnTo>
                  <a:pt x="608" y="197"/>
                </a:lnTo>
                <a:lnTo>
                  <a:pt x="606" y="194"/>
                </a:lnTo>
                <a:lnTo>
                  <a:pt x="601" y="189"/>
                </a:lnTo>
                <a:lnTo>
                  <a:pt x="596" y="187"/>
                </a:lnTo>
                <a:lnTo>
                  <a:pt x="589" y="187"/>
                </a:lnTo>
                <a:lnTo>
                  <a:pt x="589" y="189"/>
                </a:lnTo>
                <a:lnTo>
                  <a:pt x="592" y="192"/>
                </a:lnTo>
                <a:lnTo>
                  <a:pt x="592" y="194"/>
                </a:lnTo>
                <a:lnTo>
                  <a:pt x="589" y="197"/>
                </a:lnTo>
                <a:lnTo>
                  <a:pt x="584" y="201"/>
                </a:lnTo>
                <a:lnTo>
                  <a:pt x="582" y="204"/>
                </a:lnTo>
                <a:lnTo>
                  <a:pt x="577" y="201"/>
                </a:lnTo>
                <a:lnTo>
                  <a:pt x="577" y="201"/>
                </a:lnTo>
                <a:lnTo>
                  <a:pt x="577" y="206"/>
                </a:lnTo>
                <a:lnTo>
                  <a:pt x="577" y="206"/>
                </a:lnTo>
                <a:close/>
                <a:moveTo>
                  <a:pt x="398" y="246"/>
                </a:moveTo>
                <a:lnTo>
                  <a:pt x="402" y="246"/>
                </a:lnTo>
                <a:lnTo>
                  <a:pt x="402" y="242"/>
                </a:lnTo>
                <a:lnTo>
                  <a:pt x="407" y="239"/>
                </a:lnTo>
                <a:lnTo>
                  <a:pt x="419" y="237"/>
                </a:lnTo>
                <a:lnTo>
                  <a:pt x="426" y="230"/>
                </a:lnTo>
                <a:lnTo>
                  <a:pt x="431" y="223"/>
                </a:lnTo>
                <a:lnTo>
                  <a:pt x="435" y="218"/>
                </a:lnTo>
                <a:lnTo>
                  <a:pt x="443" y="216"/>
                </a:lnTo>
                <a:lnTo>
                  <a:pt x="454" y="216"/>
                </a:lnTo>
                <a:lnTo>
                  <a:pt x="469" y="220"/>
                </a:lnTo>
                <a:lnTo>
                  <a:pt x="483" y="225"/>
                </a:lnTo>
                <a:lnTo>
                  <a:pt x="499" y="237"/>
                </a:lnTo>
                <a:lnTo>
                  <a:pt x="504" y="237"/>
                </a:lnTo>
                <a:lnTo>
                  <a:pt x="506" y="237"/>
                </a:lnTo>
                <a:lnTo>
                  <a:pt x="506" y="234"/>
                </a:lnTo>
                <a:lnTo>
                  <a:pt x="506" y="234"/>
                </a:lnTo>
                <a:lnTo>
                  <a:pt x="506" y="232"/>
                </a:lnTo>
                <a:lnTo>
                  <a:pt x="506" y="225"/>
                </a:lnTo>
                <a:lnTo>
                  <a:pt x="504" y="225"/>
                </a:lnTo>
                <a:lnTo>
                  <a:pt x="506" y="213"/>
                </a:lnTo>
                <a:lnTo>
                  <a:pt x="511" y="211"/>
                </a:lnTo>
                <a:lnTo>
                  <a:pt x="514" y="211"/>
                </a:lnTo>
                <a:lnTo>
                  <a:pt x="518" y="213"/>
                </a:lnTo>
                <a:lnTo>
                  <a:pt x="521" y="216"/>
                </a:lnTo>
                <a:lnTo>
                  <a:pt x="521" y="216"/>
                </a:lnTo>
                <a:lnTo>
                  <a:pt x="523" y="216"/>
                </a:lnTo>
                <a:lnTo>
                  <a:pt x="525" y="216"/>
                </a:lnTo>
                <a:lnTo>
                  <a:pt x="525" y="216"/>
                </a:lnTo>
                <a:lnTo>
                  <a:pt x="528" y="213"/>
                </a:lnTo>
                <a:lnTo>
                  <a:pt x="537" y="213"/>
                </a:lnTo>
                <a:lnTo>
                  <a:pt x="568" y="211"/>
                </a:lnTo>
                <a:lnTo>
                  <a:pt x="573" y="208"/>
                </a:lnTo>
                <a:lnTo>
                  <a:pt x="575" y="208"/>
                </a:lnTo>
                <a:lnTo>
                  <a:pt x="575" y="204"/>
                </a:lnTo>
                <a:lnTo>
                  <a:pt x="573" y="204"/>
                </a:lnTo>
                <a:lnTo>
                  <a:pt x="563" y="199"/>
                </a:lnTo>
                <a:lnTo>
                  <a:pt x="561" y="197"/>
                </a:lnTo>
                <a:lnTo>
                  <a:pt x="558" y="194"/>
                </a:lnTo>
                <a:lnTo>
                  <a:pt x="558" y="189"/>
                </a:lnTo>
                <a:lnTo>
                  <a:pt x="556" y="187"/>
                </a:lnTo>
                <a:lnTo>
                  <a:pt x="551" y="187"/>
                </a:lnTo>
                <a:lnTo>
                  <a:pt x="542" y="187"/>
                </a:lnTo>
                <a:lnTo>
                  <a:pt x="540" y="185"/>
                </a:lnTo>
                <a:lnTo>
                  <a:pt x="540" y="182"/>
                </a:lnTo>
                <a:lnTo>
                  <a:pt x="542" y="180"/>
                </a:lnTo>
                <a:lnTo>
                  <a:pt x="542" y="175"/>
                </a:lnTo>
                <a:lnTo>
                  <a:pt x="540" y="173"/>
                </a:lnTo>
                <a:lnTo>
                  <a:pt x="537" y="166"/>
                </a:lnTo>
                <a:lnTo>
                  <a:pt x="535" y="161"/>
                </a:lnTo>
                <a:lnTo>
                  <a:pt x="528" y="154"/>
                </a:lnTo>
                <a:lnTo>
                  <a:pt x="525" y="152"/>
                </a:lnTo>
                <a:lnTo>
                  <a:pt x="523" y="149"/>
                </a:lnTo>
                <a:lnTo>
                  <a:pt x="521" y="149"/>
                </a:lnTo>
                <a:lnTo>
                  <a:pt x="518" y="152"/>
                </a:lnTo>
                <a:lnTo>
                  <a:pt x="514" y="156"/>
                </a:lnTo>
                <a:lnTo>
                  <a:pt x="509" y="161"/>
                </a:lnTo>
                <a:lnTo>
                  <a:pt x="504" y="161"/>
                </a:lnTo>
                <a:lnTo>
                  <a:pt x="499" y="156"/>
                </a:lnTo>
                <a:lnTo>
                  <a:pt x="495" y="156"/>
                </a:lnTo>
                <a:lnTo>
                  <a:pt x="488" y="161"/>
                </a:lnTo>
                <a:lnTo>
                  <a:pt x="480" y="161"/>
                </a:lnTo>
                <a:lnTo>
                  <a:pt x="476" y="161"/>
                </a:lnTo>
                <a:lnTo>
                  <a:pt x="464" y="161"/>
                </a:lnTo>
                <a:lnTo>
                  <a:pt x="464" y="159"/>
                </a:lnTo>
                <a:lnTo>
                  <a:pt x="461" y="156"/>
                </a:lnTo>
                <a:lnTo>
                  <a:pt x="464" y="154"/>
                </a:lnTo>
                <a:lnTo>
                  <a:pt x="464" y="147"/>
                </a:lnTo>
                <a:lnTo>
                  <a:pt x="461" y="137"/>
                </a:lnTo>
                <a:lnTo>
                  <a:pt x="461" y="130"/>
                </a:lnTo>
                <a:lnTo>
                  <a:pt x="464" y="126"/>
                </a:lnTo>
                <a:lnTo>
                  <a:pt x="459" y="126"/>
                </a:lnTo>
                <a:lnTo>
                  <a:pt x="450" y="128"/>
                </a:lnTo>
                <a:lnTo>
                  <a:pt x="438" y="133"/>
                </a:lnTo>
                <a:lnTo>
                  <a:pt x="426" y="142"/>
                </a:lnTo>
                <a:lnTo>
                  <a:pt x="409" y="147"/>
                </a:lnTo>
                <a:lnTo>
                  <a:pt x="393" y="147"/>
                </a:lnTo>
                <a:lnTo>
                  <a:pt x="381" y="149"/>
                </a:lnTo>
                <a:lnTo>
                  <a:pt x="369" y="156"/>
                </a:lnTo>
                <a:lnTo>
                  <a:pt x="367" y="154"/>
                </a:lnTo>
                <a:lnTo>
                  <a:pt x="357" y="161"/>
                </a:lnTo>
                <a:lnTo>
                  <a:pt x="346" y="171"/>
                </a:lnTo>
                <a:lnTo>
                  <a:pt x="336" y="182"/>
                </a:lnTo>
                <a:lnTo>
                  <a:pt x="329" y="192"/>
                </a:lnTo>
                <a:lnTo>
                  <a:pt x="327" y="192"/>
                </a:lnTo>
                <a:lnTo>
                  <a:pt x="324" y="189"/>
                </a:lnTo>
                <a:lnTo>
                  <a:pt x="320" y="189"/>
                </a:lnTo>
                <a:lnTo>
                  <a:pt x="315" y="189"/>
                </a:lnTo>
                <a:lnTo>
                  <a:pt x="310" y="192"/>
                </a:lnTo>
                <a:lnTo>
                  <a:pt x="303" y="192"/>
                </a:lnTo>
                <a:lnTo>
                  <a:pt x="298" y="187"/>
                </a:lnTo>
                <a:lnTo>
                  <a:pt x="291" y="187"/>
                </a:lnTo>
                <a:lnTo>
                  <a:pt x="289" y="189"/>
                </a:lnTo>
                <a:lnTo>
                  <a:pt x="282" y="192"/>
                </a:lnTo>
                <a:lnTo>
                  <a:pt x="265" y="194"/>
                </a:lnTo>
                <a:lnTo>
                  <a:pt x="263" y="192"/>
                </a:lnTo>
                <a:lnTo>
                  <a:pt x="260" y="185"/>
                </a:lnTo>
                <a:lnTo>
                  <a:pt x="258" y="182"/>
                </a:lnTo>
                <a:lnTo>
                  <a:pt x="253" y="182"/>
                </a:lnTo>
                <a:lnTo>
                  <a:pt x="249" y="175"/>
                </a:lnTo>
                <a:lnTo>
                  <a:pt x="234" y="159"/>
                </a:lnTo>
                <a:lnTo>
                  <a:pt x="232" y="156"/>
                </a:lnTo>
                <a:lnTo>
                  <a:pt x="220" y="154"/>
                </a:lnTo>
                <a:lnTo>
                  <a:pt x="213" y="152"/>
                </a:lnTo>
                <a:lnTo>
                  <a:pt x="189" y="152"/>
                </a:lnTo>
                <a:lnTo>
                  <a:pt x="185" y="149"/>
                </a:lnTo>
                <a:lnTo>
                  <a:pt x="182" y="152"/>
                </a:lnTo>
                <a:lnTo>
                  <a:pt x="171" y="163"/>
                </a:lnTo>
                <a:lnTo>
                  <a:pt x="168" y="163"/>
                </a:lnTo>
                <a:lnTo>
                  <a:pt x="168" y="166"/>
                </a:lnTo>
                <a:lnTo>
                  <a:pt x="166" y="171"/>
                </a:lnTo>
                <a:lnTo>
                  <a:pt x="166" y="173"/>
                </a:lnTo>
                <a:lnTo>
                  <a:pt x="163" y="171"/>
                </a:lnTo>
                <a:lnTo>
                  <a:pt x="161" y="168"/>
                </a:lnTo>
                <a:lnTo>
                  <a:pt x="161" y="161"/>
                </a:lnTo>
                <a:lnTo>
                  <a:pt x="161" y="152"/>
                </a:lnTo>
                <a:lnTo>
                  <a:pt x="159" y="147"/>
                </a:lnTo>
                <a:lnTo>
                  <a:pt x="156" y="144"/>
                </a:lnTo>
                <a:lnTo>
                  <a:pt x="154" y="140"/>
                </a:lnTo>
                <a:lnTo>
                  <a:pt x="154" y="135"/>
                </a:lnTo>
                <a:lnTo>
                  <a:pt x="152" y="133"/>
                </a:lnTo>
                <a:lnTo>
                  <a:pt x="145" y="130"/>
                </a:lnTo>
                <a:lnTo>
                  <a:pt x="142" y="128"/>
                </a:lnTo>
                <a:lnTo>
                  <a:pt x="142" y="126"/>
                </a:lnTo>
                <a:lnTo>
                  <a:pt x="142" y="121"/>
                </a:lnTo>
                <a:lnTo>
                  <a:pt x="140" y="121"/>
                </a:lnTo>
                <a:lnTo>
                  <a:pt x="135" y="126"/>
                </a:lnTo>
                <a:lnTo>
                  <a:pt x="126" y="133"/>
                </a:lnTo>
                <a:lnTo>
                  <a:pt x="121" y="142"/>
                </a:lnTo>
                <a:lnTo>
                  <a:pt x="119" y="147"/>
                </a:lnTo>
                <a:lnTo>
                  <a:pt x="114" y="152"/>
                </a:lnTo>
                <a:lnTo>
                  <a:pt x="107" y="154"/>
                </a:lnTo>
                <a:lnTo>
                  <a:pt x="102" y="156"/>
                </a:lnTo>
                <a:lnTo>
                  <a:pt x="93" y="168"/>
                </a:lnTo>
                <a:lnTo>
                  <a:pt x="85" y="173"/>
                </a:lnTo>
                <a:lnTo>
                  <a:pt x="74" y="178"/>
                </a:lnTo>
                <a:lnTo>
                  <a:pt x="57" y="182"/>
                </a:lnTo>
                <a:lnTo>
                  <a:pt x="43" y="189"/>
                </a:lnTo>
                <a:lnTo>
                  <a:pt x="33" y="201"/>
                </a:lnTo>
                <a:lnTo>
                  <a:pt x="22" y="211"/>
                </a:lnTo>
                <a:lnTo>
                  <a:pt x="5" y="220"/>
                </a:lnTo>
                <a:lnTo>
                  <a:pt x="0" y="220"/>
                </a:lnTo>
                <a:lnTo>
                  <a:pt x="0" y="223"/>
                </a:lnTo>
                <a:lnTo>
                  <a:pt x="3" y="227"/>
                </a:lnTo>
                <a:lnTo>
                  <a:pt x="5" y="225"/>
                </a:lnTo>
                <a:lnTo>
                  <a:pt x="7" y="227"/>
                </a:lnTo>
                <a:lnTo>
                  <a:pt x="12" y="227"/>
                </a:lnTo>
                <a:lnTo>
                  <a:pt x="17" y="230"/>
                </a:lnTo>
                <a:lnTo>
                  <a:pt x="22" y="239"/>
                </a:lnTo>
                <a:lnTo>
                  <a:pt x="26" y="244"/>
                </a:lnTo>
                <a:lnTo>
                  <a:pt x="29" y="251"/>
                </a:lnTo>
                <a:lnTo>
                  <a:pt x="40" y="251"/>
                </a:lnTo>
                <a:lnTo>
                  <a:pt x="52" y="253"/>
                </a:lnTo>
                <a:lnTo>
                  <a:pt x="62" y="256"/>
                </a:lnTo>
                <a:lnTo>
                  <a:pt x="74" y="256"/>
                </a:lnTo>
                <a:lnTo>
                  <a:pt x="85" y="258"/>
                </a:lnTo>
                <a:lnTo>
                  <a:pt x="97" y="260"/>
                </a:lnTo>
                <a:lnTo>
                  <a:pt x="107" y="260"/>
                </a:lnTo>
                <a:lnTo>
                  <a:pt x="119" y="263"/>
                </a:lnTo>
                <a:lnTo>
                  <a:pt x="126" y="265"/>
                </a:lnTo>
                <a:lnTo>
                  <a:pt x="133" y="268"/>
                </a:lnTo>
                <a:lnTo>
                  <a:pt x="140" y="270"/>
                </a:lnTo>
                <a:lnTo>
                  <a:pt x="145" y="275"/>
                </a:lnTo>
                <a:lnTo>
                  <a:pt x="154" y="272"/>
                </a:lnTo>
                <a:lnTo>
                  <a:pt x="163" y="275"/>
                </a:lnTo>
                <a:lnTo>
                  <a:pt x="175" y="272"/>
                </a:lnTo>
                <a:lnTo>
                  <a:pt x="189" y="272"/>
                </a:lnTo>
                <a:lnTo>
                  <a:pt x="206" y="277"/>
                </a:lnTo>
                <a:lnTo>
                  <a:pt x="211" y="282"/>
                </a:lnTo>
                <a:lnTo>
                  <a:pt x="213" y="284"/>
                </a:lnTo>
                <a:lnTo>
                  <a:pt x="213" y="294"/>
                </a:lnTo>
                <a:lnTo>
                  <a:pt x="230" y="296"/>
                </a:lnTo>
                <a:lnTo>
                  <a:pt x="239" y="301"/>
                </a:lnTo>
                <a:lnTo>
                  <a:pt x="242" y="305"/>
                </a:lnTo>
                <a:lnTo>
                  <a:pt x="242" y="308"/>
                </a:lnTo>
                <a:lnTo>
                  <a:pt x="244" y="315"/>
                </a:lnTo>
                <a:lnTo>
                  <a:pt x="244" y="320"/>
                </a:lnTo>
                <a:lnTo>
                  <a:pt x="244" y="327"/>
                </a:lnTo>
                <a:lnTo>
                  <a:pt x="242" y="336"/>
                </a:lnTo>
                <a:lnTo>
                  <a:pt x="242" y="341"/>
                </a:lnTo>
                <a:lnTo>
                  <a:pt x="242" y="343"/>
                </a:lnTo>
                <a:lnTo>
                  <a:pt x="244" y="346"/>
                </a:lnTo>
                <a:lnTo>
                  <a:pt x="246" y="346"/>
                </a:lnTo>
                <a:lnTo>
                  <a:pt x="251" y="346"/>
                </a:lnTo>
                <a:lnTo>
                  <a:pt x="258" y="341"/>
                </a:lnTo>
                <a:lnTo>
                  <a:pt x="260" y="343"/>
                </a:lnTo>
                <a:lnTo>
                  <a:pt x="260" y="343"/>
                </a:lnTo>
                <a:lnTo>
                  <a:pt x="260" y="346"/>
                </a:lnTo>
                <a:lnTo>
                  <a:pt x="258" y="360"/>
                </a:lnTo>
                <a:lnTo>
                  <a:pt x="258" y="365"/>
                </a:lnTo>
                <a:lnTo>
                  <a:pt x="263" y="369"/>
                </a:lnTo>
                <a:lnTo>
                  <a:pt x="268" y="374"/>
                </a:lnTo>
                <a:lnTo>
                  <a:pt x="270" y="374"/>
                </a:lnTo>
                <a:lnTo>
                  <a:pt x="270" y="369"/>
                </a:lnTo>
                <a:lnTo>
                  <a:pt x="270" y="367"/>
                </a:lnTo>
                <a:lnTo>
                  <a:pt x="272" y="365"/>
                </a:lnTo>
                <a:lnTo>
                  <a:pt x="277" y="355"/>
                </a:lnTo>
                <a:lnTo>
                  <a:pt x="284" y="341"/>
                </a:lnTo>
                <a:lnTo>
                  <a:pt x="291" y="324"/>
                </a:lnTo>
                <a:lnTo>
                  <a:pt x="296" y="308"/>
                </a:lnTo>
                <a:lnTo>
                  <a:pt x="298" y="296"/>
                </a:lnTo>
                <a:lnTo>
                  <a:pt x="303" y="294"/>
                </a:lnTo>
                <a:lnTo>
                  <a:pt x="305" y="289"/>
                </a:lnTo>
                <a:lnTo>
                  <a:pt x="305" y="275"/>
                </a:lnTo>
                <a:lnTo>
                  <a:pt x="308" y="268"/>
                </a:lnTo>
                <a:lnTo>
                  <a:pt x="310" y="265"/>
                </a:lnTo>
                <a:lnTo>
                  <a:pt x="310" y="265"/>
                </a:lnTo>
                <a:lnTo>
                  <a:pt x="310" y="275"/>
                </a:lnTo>
                <a:lnTo>
                  <a:pt x="310" y="279"/>
                </a:lnTo>
                <a:lnTo>
                  <a:pt x="315" y="289"/>
                </a:lnTo>
                <a:lnTo>
                  <a:pt x="317" y="291"/>
                </a:lnTo>
                <a:lnTo>
                  <a:pt x="322" y="287"/>
                </a:lnTo>
                <a:lnTo>
                  <a:pt x="324" y="282"/>
                </a:lnTo>
                <a:lnTo>
                  <a:pt x="327" y="272"/>
                </a:lnTo>
                <a:lnTo>
                  <a:pt x="331" y="268"/>
                </a:lnTo>
                <a:lnTo>
                  <a:pt x="336" y="270"/>
                </a:lnTo>
                <a:lnTo>
                  <a:pt x="338" y="268"/>
                </a:lnTo>
                <a:lnTo>
                  <a:pt x="341" y="265"/>
                </a:lnTo>
                <a:lnTo>
                  <a:pt x="346" y="263"/>
                </a:lnTo>
                <a:lnTo>
                  <a:pt x="348" y="265"/>
                </a:lnTo>
                <a:lnTo>
                  <a:pt x="348" y="272"/>
                </a:lnTo>
                <a:lnTo>
                  <a:pt x="348" y="275"/>
                </a:lnTo>
                <a:lnTo>
                  <a:pt x="346" y="275"/>
                </a:lnTo>
                <a:lnTo>
                  <a:pt x="341" y="279"/>
                </a:lnTo>
                <a:lnTo>
                  <a:pt x="338" y="287"/>
                </a:lnTo>
                <a:lnTo>
                  <a:pt x="341" y="294"/>
                </a:lnTo>
                <a:lnTo>
                  <a:pt x="346" y="296"/>
                </a:lnTo>
                <a:lnTo>
                  <a:pt x="348" y="296"/>
                </a:lnTo>
                <a:lnTo>
                  <a:pt x="346" y="294"/>
                </a:lnTo>
                <a:lnTo>
                  <a:pt x="348" y="289"/>
                </a:lnTo>
                <a:lnTo>
                  <a:pt x="353" y="282"/>
                </a:lnTo>
                <a:lnTo>
                  <a:pt x="353" y="279"/>
                </a:lnTo>
                <a:lnTo>
                  <a:pt x="362" y="270"/>
                </a:lnTo>
                <a:lnTo>
                  <a:pt x="367" y="265"/>
                </a:lnTo>
                <a:lnTo>
                  <a:pt x="367" y="260"/>
                </a:lnTo>
                <a:lnTo>
                  <a:pt x="372" y="251"/>
                </a:lnTo>
                <a:lnTo>
                  <a:pt x="376" y="249"/>
                </a:lnTo>
                <a:lnTo>
                  <a:pt x="383" y="246"/>
                </a:lnTo>
                <a:lnTo>
                  <a:pt x="391" y="244"/>
                </a:lnTo>
                <a:lnTo>
                  <a:pt x="398" y="246"/>
                </a:lnTo>
                <a:close/>
                <a:moveTo>
                  <a:pt x="532" y="239"/>
                </a:moveTo>
                <a:lnTo>
                  <a:pt x="523" y="239"/>
                </a:lnTo>
                <a:lnTo>
                  <a:pt x="523" y="242"/>
                </a:lnTo>
                <a:lnTo>
                  <a:pt x="530" y="246"/>
                </a:lnTo>
                <a:lnTo>
                  <a:pt x="535" y="249"/>
                </a:lnTo>
                <a:lnTo>
                  <a:pt x="537" y="246"/>
                </a:lnTo>
                <a:lnTo>
                  <a:pt x="540" y="246"/>
                </a:lnTo>
                <a:lnTo>
                  <a:pt x="540" y="242"/>
                </a:lnTo>
                <a:lnTo>
                  <a:pt x="537" y="239"/>
                </a:lnTo>
                <a:lnTo>
                  <a:pt x="535" y="237"/>
                </a:lnTo>
                <a:lnTo>
                  <a:pt x="532" y="239"/>
                </a:lnTo>
                <a:close/>
                <a:moveTo>
                  <a:pt x="407" y="346"/>
                </a:moveTo>
                <a:lnTo>
                  <a:pt x="407" y="348"/>
                </a:lnTo>
                <a:lnTo>
                  <a:pt x="409" y="353"/>
                </a:lnTo>
                <a:lnTo>
                  <a:pt x="412" y="355"/>
                </a:lnTo>
                <a:lnTo>
                  <a:pt x="414" y="353"/>
                </a:lnTo>
                <a:lnTo>
                  <a:pt x="414" y="353"/>
                </a:lnTo>
                <a:lnTo>
                  <a:pt x="414" y="348"/>
                </a:lnTo>
                <a:lnTo>
                  <a:pt x="412" y="346"/>
                </a:lnTo>
                <a:lnTo>
                  <a:pt x="407" y="346"/>
                </a:lnTo>
                <a:close/>
                <a:moveTo>
                  <a:pt x="783" y="552"/>
                </a:moveTo>
                <a:lnTo>
                  <a:pt x="783" y="552"/>
                </a:lnTo>
                <a:lnTo>
                  <a:pt x="783" y="552"/>
                </a:lnTo>
                <a:lnTo>
                  <a:pt x="781" y="549"/>
                </a:lnTo>
                <a:lnTo>
                  <a:pt x="778" y="545"/>
                </a:lnTo>
                <a:lnTo>
                  <a:pt x="767" y="521"/>
                </a:lnTo>
                <a:lnTo>
                  <a:pt x="750" y="476"/>
                </a:lnTo>
                <a:lnTo>
                  <a:pt x="738" y="450"/>
                </a:lnTo>
                <a:lnTo>
                  <a:pt x="731" y="440"/>
                </a:lnTo>
                <a:lnTo>
                  <a:pt x="724" y="433"/>
                </a:lnTo>
                <a:lnTo>
                  <a:pt x="715" y="431"/>
                </a:lnTo>
                <a:lnTo>
                  <a:pt x="707" y="429"/>
                </a:lnTo>
                <a:lnTo>
                  <a:pt x="705" y="431"/>
                </a:lnTo>
                <a:lnTo>
                  <a:pt x="698" y="438"/>
                </a:lnTo>
                <a:lnTo>
                  <a:pt x="686" y="443"/>
                </a:lnTo>
                <a:lnTo>
                  <a:pt x="681" y="448"/>
                </a:lnTo>
                <a:lnTo>
                  <a:pt x="679" y="452"/>
                </a:lnTo>
                <a:lnTo>
                  <a:pt x="677" y="455"/>
                </a:lnTo>
                <a:lnTo>
                  <a:pt x="672" y="455"/>
                </a:lnTo>
                <a:lnTo>
                  <a:pt x="672" y="457"/>
                </a:lnTo>
                <a:lnTo>
                  <a:pt x="677" y="457"/>
                </a:lnTo>
                <a:lnTo>
                  <a:pt x="677" y="462"/>
                </a:lnTo>
                <a:lnTo>
                  <a:pt x="672" y="478"/>
                </a:lnTo>
                <a:lnTo>
                  <a:pt x="670" y="481"/>
                </a:lnTo>
                <a:lnTo>
                  <a:pt x="665" y="483"/>
                </a:lnTo>
                <a:lnTo>
                  <a:pt x="663" y="488"/>
                </a:lnTo>
                <a:lnTo>
                  <a:pt x="658" y="497"/>
                </a:lnTo>
                <a:lnTo>
                  <a:pt x="655" y="500"/>
                </a:lnTo>
                <a:lnTo>
                  <a:pt x="648" y="500"/>
                </a:lnTo>
                <a:lnTo>
                  <a:pt x="639" y="497"/>
                </a:lnTo>
                <a:lnTo>
                  <a:pt x="632" y="492"/>
                </a:lnTo>
                <a:lnTo>
                  <a:pt x="627" y="490"/>
                </a:lnTo>
                <a:lnTo>
                  <a:pt x="627" y="483"/>
                </a:lnTo>
                <a:lnTo>
                  <a:pt x="627" y="476"/>
                </a:lnTo>
                <a:lnTo>
                  <a:pt x="627" y="471"/>
                </a:lnTo>
                <a:lnTo>
                  <a:pt x="627" y="459"/>
                </a:lnTo>
                <a:lnTo>
                  <a:pt x="632" y="455"/>
                </a:lnTo>
                <a:lnTo>
                  <a:pt x="639" y="452"/>
                </a:lnTo>
                <a:lnTo>
                  <a:pt x="644" y="450"/>
                </a:lnTo>
                <a:lnTo>
                  <a:pt x="644" y="448"/>
                </a:lnTo>
                <a:lnTo>
                  <a:pt x="646" y="445"/>
                </a:lnTo>
                <a:lnTo>
                  <a:pt x="648" y="443"/>
                </a:lnTo>
                <a:lnTo>
                  <a:pt x="651" y="436"/>
                </a:lnTo>
                <a:lnTo>
                  <a:pt x="651" y="421"/>
                </a:lnTo>
                <a:lnTo>
                  <a:pt x="653" y="414"/>
                </a:lnTo>
                <a:lnTo>
                  <a:pt x="655" y="412"/>
                </a:lnTo>
                <a:lnTo>
                  <a:pt x="658" y="412"/>
                </a:lnTo>
                <a:lnTo>
                  <a:pt x="658" y="414"/>
                </a:lnTo>
                <a:lnTo>
                  <a:pt x="665" y="405"/>
                </a:lnTo>
                <a:lnTo>
                  <a:pt x="665" y="398"/>
                </a:lnTo>
                <a:lnTo>
                  <a:pt x="665" y="393"/>
                </a:lnTo>
                <a:lnTo>
                  <a:pt x="663" y="374"/>
                </a:lnTo>
                <a:lnTo>
                  <a:pt x="660" y="365"/>
                </a:lnTo>
                <a:lnTo>
                  <a:pt x="660" y="360"/>
                </a:lnTo>
                <a:lnTo>
                  <a:pt x="658" y="346"/>
                </a:lnTo>
                <a:lnTo>
                  <a:pt x="653" y="336"/>
                </a:lnTo>
                <a:lnTo>
                  <a:pt x="641" y="327"/>
                </a:lnTo>
                <a:lnTo>
                  <a:pt x="639" y="322"/>
                </a:lnTo>
                <a:lnTo>
                  <a:pt x="639" y="320"/>
                </a:lnTo>
                <a:lnTo>
                  <a:pt x="639" y="315"/>
                </a:lnTo>
                <a:lnTo>
                  <a:pt x="644" y="313"/>
                </a:lnTo>
                <a:lnTo>
                  <a:pt x="653" y="315"/>
                </a:lnTo>
                <a:lnTo>
                  <a:pt x="653" y="313"/>
                </a:lnTo>
                <a:lnTo>
                  <a:pt x="651" y="313"/>
                </a:lnTo>
                <a:lnTo>
                  <a:pt x="648" y="308"/>
                </a:lnTo>
                <a:lnTo>
                  <a:pt x="646" y="303"/>
                </a:lnTo>
                <a:lnTo>
                  <a:pt x="646" y="298"/>
                </a:lnTo>
                <a:lnTo>
                  <a:pt x="644" y="298"/>
                </a:lnTo>
                <a:lnTo>
                  <a:pt x="639" y="294"/>
                </a:lnTo>
                <a:lnTo>
                  <a:pt x="637" y="291"/>
                </a:lnTo>
                <a:lnTo>
                  <a:pt x="637" y="287"/>
                </a:lnTo>
                <a:lnTo>
                  <a:pt x="634" y="284"/>
                </a:lnTo>
                <a:lnTo>
                  <a:pt x="627" y="279"/>
                </a:lnTo>
                <a:lnTo>
                  <a:pt x="618" y="277"/>
                </a:lnTo>
                <a:lnTo>
                  <a:pt x="592" y="272"/>
                </a:lnTo>
                <a:lnTo>
                  <a:pt x="587" y="270"/>
                </a:lnTo>
                <a:lnTo>
                  <a:pt x="580" y="268"/>
                </a:lnTo>
                <a:lnTo>
                  <a:pt x="573" y="270"/>
                </a:lnTo>
                <a:lnTo>
                  <a:pt x="566" y="268"/>
                </a:lnTo>
                <a:lnTo>
                  <a:pt x="563" y="263"/>
                </a:lnTo>
                <a:lnTo>
                  <a:pt x="558" y="258"/>
                </a:lnTo>
                <a:lnTo>
                  <a:pt x="554" y="256"/>
                </a:lnTo>
                <a:lnTo>
                  <a:pt x="547" y="253"/>
                </a:lnTo>
                <a:lnTo>
                  <a:pt x="535" y="256"/>
                </a:lnTo>
                <a:lnTo>
                  <a:pt x="525" y="253"/>
                </a:lnTo>
                <a:lnTo>
                  <a:pt x="511" y="246"/>
                </a:lnTo>
                <a:lnTo>
                  <a:pt x="504" y="246"/>
                </a:lnTo>
                <a:lnTo>
                  <a:pt x="502" y="249"/>
                </a:lnTo>
                <a:lnTo>
                  <a:pt x="497" y="251"/>
                </a:lnTo>
                <a:lnTo>
                  <a:pt x="490" y="251"/>
                </a:lnTo>
                <a:lnTo>
                  <a:pt x="488" y="253"/>
                </a:lnTo>
                <a:lnTo>
                  <a:pt x="490" y="256"/>
                </a:lnTo>
                <a:lnTo>
                  <a:pt x="488" y="260"/>
                </a:lnTo>
                <a:lnTo>
                  <a:pt x="483" y="268"/>
                </a:lnTo>
                <a:lnTo>
                  <a:pt x="480" y="275"/>
                </a:lnTo>
                <a:lnTo>
                  <a:pt x="480" y="282"/>
                </a:lnTo>
                <a:lnTo>
                  <a:pt x="483" y="287"/>
                </a:lnTo>
                <a:lnTo>
                  <a:pt x="488" y="291"/>
                </a:lnTo>
                <a:lnTo>
                  <a:pt x="492" y="294"/>
                </a:lnTo>
                <a:lnTo>
                  <a:pt x="497" y="294"/>
                </a:lnTo>
                <a:lnTo>
                  <a:pt x="499" y="296"/>
                </a:lnTo>
                <a:lnTo>
                  <a:pt x="497" y="298"/>
                </a:lnTo>
                <a:lnTo>
                  <a:pt x="492" y="301"/>
                </a:lnTo>
                <a:lnTo>
                  <a:pt x="483" y="303"/>
                </a:lnTo>
                <a:lnTo>
                  <a:pt x="476" y="308"/>
                </a:lnTo>
                <a:lnTo>
                  <a:pt x="469" y="315"/>
                </a:lnTo>
                <a:lnTo>
                  <a:pt x="464" y="320"/>
                </a:lnTo>
                <a:lnTo>
                  <a:pt x="464" y="324"/>
                </a:lnTo>
                <a:lnTo>
                  <a:pt x="464" y="332"/>
                </a:lnTo>
                <a:lnTo>
                  <a:pt x="469" y="346"/>
                </a:lnTo>
                <a:lnTo>
                  <a:pt x="469" y="350"/>
                </a:lnTo>
                <a:lnTo>
                  <a:pt x="466" y="362"/>
                </a:lnTo>
                <a:lnTo>
                  <a:pt x="464" y="376"/>
                </a:lnTo>
                <a:lnTo>
                  <a:pt x="459" y="386"/>
                </a:lnTo>
                <a:lnTo>
                  <a:pt x="459" y="386"/>
                </a:lnTo>
                <a:lnTo>
                  <a:pt x="459" y="381"/>
                </a:lnTo>
                <a:lnTo>
                  <a:pt x="461" y="367"/>
                </a:lnTo>
                <a:lnTo>
                  <a:pt x="461" y="360"/>
                </a:lnTo>
                <a:lnTo>
                  <a:pt x="459" y="358"/>
                </a:lnTo>
                <a:lnTo>
                  <a:pt x="459" y="358"/>
                </a:lnTo>
                <a:lnTo>
                  <a:pt x="457" y="360"/>
                </a:lnTo>
                <a:lnTo>
                  <a:pt x="457" y="367"/>
                </a:lnTo>
                <a:lnTo>
                  <a:pt x="457" y="369"/>
                </a:lnTo>
                <a:lnTo>
                  <a:pt x="457" y="369"/>
                </a:lnTo>
                <a:lnTo>
                  <a:pt x="457" y="374"/>
                </a:lnTo>
                <a:lnTo>
                  <a:pt x="454" y="381"/>
                </a:lnTo>
                <a:lnTo>
                  <a:pt x="452" y="384"/>
                </a:lnTo>
                <a:lnTo>
                  <a:pt x="450" y="381"/>
                </a:lnTo>
                <a:lnTo>
                  <a:pt x="450" y="374"/>
                </a:lnTo>
                <a:lnTo>
                  <a:pt x="450" y="362"/>
                </a:lnTo>
                <a:lnTo>
                  <a:pt x="450" y="360"/>
                </a:lnTo>
                <a:lnTo>
                  <a:pt x="450" y="353"/>
                </a:lnTo>
                <a:lnTo>
                  <a:pt x="450" y="348"/>
                </a:lnTo>
                <a:lnTo>
                  <a:pt x="447" y="343"/>
                </a:lnTo>
                <a:lnTo>
                  <a:pt x="447" y="339"/>
                </a:lnTo>
                <a:lnTo>
                  <a:pt x="450" y="334"/>
                </a:lnTo>
                <a:lnTo>
                  <a:pt x="450" y="332"/>
                </a:lnTo>
                <a:lnTo>
                  <a:pt x="445" y="334"/>
                </a:lnTo>
                <a:lnTo>
                  <a:pt x="440" y="343"/>
                </a:lnTo>
                <a:lnTo>
                  <a:pt x="433" y="360"/>
                </a:lnTo>
                <a:lnTo>
                  <a:pt x="428" y="367"/>
                </a:lnTo>
                <a:lnTo>
                  <a:pt x="424" y="367"/>
                </a:lnTo>
                <a:lnTo>
                  <a:pt x="419" y="369"/>
                </a:lnTo>
                <a:lnTo>
                  <a:pt x="419" y="374"/>
                </a:lnTo>
                <a:lnTo>
                  <a:pt x="414" y="376"/>
                </a:lnTo>
                <a:lnTo>
                  <a:pt x="412" y="376"/>
                </a:lnTo>
                <a:lnTo>
                  <a:pt x="412" y="381"/>
                </a:lnTo>
                <a:lnTo>
                  <a:pt x="412" y="393"/>
                </a:lnTo>
                <a:lnTo>
                  <a:pt x="409" y="398"/>
                </a:lnTo>
                <a:lnTo>
                  <a:pt x="400" y="405"/>
                </a:lnTo>
                <a:lnTo>
                  <a:pt x="398" y="407"/>
                </a:lnTo>
                <a:lnTo>
                  <a:pt x="400" y="412"/>
                </a:lnTo>
                <a:lnTo>
                  <a:pt x="402" y="417"/>
                </a:lnTo>
                <a:lnTo>
                  <a:pt x="402" y="426"/>
                </a:lnTo>
                <a:lnTo>
                  <a:pt x="405" y="440"/>
                </a:lnTo>
                <a:lnTo>
                  <a:pt x="402" y="455"/>
                </a:lnTo>
                <a:lnTo>
                  <a:pt x="400" y="466"/>
                </a:lnTo>
                <a:lnTo>
                  <a:pt x="395" y="476"/>
                </a:lnTo>
                <a:lnTo>
                  <a:pt x="388" y="490"/>
                </a:lnTo>
                <a:lnTo>
                  <a:pt x="388" y="492"/>
                </a:lnTo>
                <a:lnTo>
                  <a:pt x="395" y="502"/>
                </a:lnTo>
                <a:lnTo>
                  <a:pt x="398" y="507"/>
                </a:lnTo>
                <a:lnTo>
                  <a:pt x="402" y="521"/>
                </a:lnTo>
                <a:lnTo>
                  <a:pt x="402" y="523"/>
                </a:lnTo>
                <a:lnTo>
                  <a:pt x="395" y="542"/>
                </a:lnTo>
                <a:lnTo>
                  <a:pt x="395" y="545"/>
                </a:lnTo>
                <a:lnTo>
                  <a:pt x="409" y="573"/>
                </a:lnTo>
                <a:lnTo>
                  <a:pt x="421" y="592"/>
                </a:lnTo>
                <a:lnTo>
                  <a:pt x="424" y="594"/>
                </a:lnTo>
                <a:lnTo>
                  <a:pt x="428" y="601"/>
                </a:lnTo>
                <a:lnTo>
                  <a:pt x="435" y="618"/>
                </a:lnTo>
                <a:lnTo>
                  <a:pt x="440" y="632"/>
                </a:lnTo>
                <a:lnTo>
                  <a:pt x="443" y="649"/>
                </a:lnTo>
                <a:lnTo>
                  <a:pt x="445" y="665"/>
                </a:lnTo>
                <a:lnTo>
                  <a:pt x="445" y="680"/>
                </a:lnTo>
                <a:lnTo>
                  <a:pt x="443" y="696"/>
                </a:lnTo>
                <a:lnTo>
                  <a:pt x="440" y="710"/>
                </a:lnTo>
                <a:lnTo>
                  <a:pt x="438" y="722"/>
                </a:lnTo>
                <a:lnTo>
                  <a:pt x="428" y="741"/>
                </a:lnTo>
                <a:lnTo>
                  <a:pt x="426" y="753"/>
                </a:lnTo>
                <a:lnTo>
                  <a:pt x="424" y="765"/>
                </a:lnTo>
                <a:lnTo>
                  <a:pt x="419" y="772"/>
                </a:lnTo>
                <a:lnTo>
                  <a:pt x="409" y="781"/>
                </a:lnTo>
                <a:lnTo>
                  <a:pt x="405" y="786"/>
                </a:lnTo>
                <a:lnTo>
                  <a:pt x="426" y="784"/>
                </a:lnTo>
                <a:lnTo>
                  <a:pt x="454" y="779"/>
                </a:lnTo>
                <a:lnTo>
                  <a:pt x="483" y="774"/>
                </a:lnTo>
                <a:lnTo>
                  <a:pt x="511" y="769"/>
                </a:lnTo>
                <a:lnTo>
                  <a:pt x="540" y="762"/>
                </a:lnTo>
                <a:lnTo>
                  <a:pt x="568" y="758"/>
                </a:lnTo>
                <a:lnTo>
                  <a:pt x="596" y="753"/>
                </a:lnTo>
                <a:lnTo>
                  <a:pt x="599" y="760"/>
                </a:lnTo>
                <a:lnTo>
                  <a:pt x="629" y="753"/>
                </a:lnTo>
                <a:lnTo>
                  <a:pt x="660" y="746"/>
                </a:lnTo>
                <a:lnTo>
                  <a:pt x="691" y="739"/>
                </a:lnTo>
                <a:lnTo>
                  <a:pt x="722" y="732"/>
                </a:lnTo>
                <a:lnTo>
                  <a:pt x="722" y="729"/>
                </a:lnTo>
                <a:lnTo>
                  <a:pt x="722" y="727"/>
                </a:lnTo>
                <a:lnTo>
                  <a:pt x="726" y="713"/>
                </a:lnTo>
                <a:lnTo>
                  <a:pt x="729" y="706"/>
                </a:lnTo>
                <a:lnTo>
                  <a:pt x="731" y="703"/>
                </a:lnTo>
                <a:lnTo>
                  <a:pt x="733" y="703"/>
                </a:lnTo>
                <a:lnTo>
                  <a:pt x="733" y="701"/>
                </a:lnTo>
                <a:lnTo>
                  <a:pt x="733" y="698"/>
                </a:lnTo>
                <a:lnTo>
                  <a:pt x="733" y="696"/>
                </a:lnTo>
                <a:lnTo>
                  <a:pt x="738" y="689"/>
                </a:lnTo>
                <a:lnTo>
                  <a:pt x="738" y="687"/>
                </a:lnTo>
                <a:lnTo>
                  <a:pt x="738" y="682"/>
                </a:lnTo>
                <a:lnTo>
                  <a:pt x="736" y="675"/>
                </a:lnTo>
                <a:lnTo>
                  <a:pt x="738" y="663"/>
                </a:lnTo>
                <a:lnTo>
                  <a:pt x="741" y="656"/>
                </a:lnTo>
                <a:lnTo>
                  <a:pt x="743" y="651"/>
                </a:lnTo>
                <a:lnTo>
                  <a:pt x="745" y="646"/>
                </a:lnTo>
                <a:lnTo>
                  <a:pt x="755" y="642"/>
                </a:lnTo>
                <a:lnTo>
                  <a:pt x="755" y="639"/>
                </a:lnTo>
                <a:lnTo>
                  <a:pt x="757" y="632"/>
                </a:lnTo>
                <a:lnTo>
                  <a:pt x="755" y="623"/>
                </a:lnTo>
                <a:lnTo>
                  <a:pt x="757" y="616"/>
                </a:lnTo>
                <a:lnTo>
                  <a:pt x="760" y="611"/>
                </a:lnTo>
                <a:lnTo>
                  <a:pt x="762" y="608"/>
                </a:lnTo>
                <a:lnTo>
                  <a:pt x="757" y="606"/>
                </a:lnTo>
                <a:lnTo>
                  <a:pt x="760" y="601"/>
                </a:lnTo>
                <a:lnTo>
                  <a:pt x="764" y="599"/>
                </a:lnTo>
                <a:lnTo>
                  <a:pt x="767" y="597"/>
                </a:lnTo>
                <a:lnTo>
                  <a:pt x="771" y="597"/>
                </a:lnTo>
                <a:lnTo>
                  <a:pt x="774" y="599"/>
                </a:lnTo>
                <a:lnTo>
                  <a:pt x="776" y="608"/>
                </a:lnTo>
                <a:lnTo>
                  <a:pt x="776" y="611"/>
                </a:lnTo>
                <a:lnTo>
                  <a:pt x="776" y="613"/>
                </a:lnTo>
                <a:lnTo>
                  <a:pt x="783" y="601"/>
                </a:lnTo>
                <a:lnTo>
                  <a:pt x="786" y="587"/>
                </a:lnTo>
                <a:lnTo>
                  <a:pt x="783" y="552"/>
                </a:lnTo>
                <a:close/>
                <a:moveTo>
                  <a:pt x="438" y="260"/>
                </a:moveTo>
                <a:lnTo>
                  <a:pt x="435" y="265"/>
                </a:lnTo>
                <a:lnTo>
                  <a:pt x="435" y="277"/>
                </a:lnTo>
                <a:lnTo>
                  <a:pt x="435" y="282"/>
                </a:lnTo>
                <a:lnTo>
                  <a:pt x="438" y="284"/>
                </a:lnTo>
                <a:lnTo>
                  <a:pt x="440" y="282"/>
                </a:lnTo>
                <a:lnTo>
                  <a:pt x="445" y="279"/>
                </a:lnTo>
                <a:lnTo>
                  <a:pt x="445" y="275"/>
                </a:lnTo>
                <a:lnTo>
                  <a:pt x="443" y="263"/>
                </a:lnTo>
                <a:lnTo>
                  <a:pt x="443" y="260"/>
                </a:lnTo>
                <a:lnTo>
                  <a:pt x="438" y="260"/>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4" name="Freeform 41">
            <a:extLst>
              <a:ext uri="{FF2B5EF4-FFF2-40B4-BE49-F238E27FC236}">
                <a16:creationId xmlns:a16="http://schemas.microsoft.com/office/drawing/2014/main" id="{B060EABA-0431-0872-E3D7-C43714FB702B}"/>
              </a:ext>
              <a:ext uri="{C183D7F6-B498-43B3-948B-1728B52AA6E4}">
                <adec:decorative xmlns:adec="http://schemas.microsoft.com/office/drawing/2017/decorative" val="1"/>
              </a:ext>
            </a:extLst>
          </p:cNvPr>
          <p:cNvSpPr>
            <a:spLocks/>
          </p:cNvSpPr>
          <p:nvPr/>
        </p:nvSpPr>
        <p:spPr bwMode="auto">
          <a:xfrm>
            <a:off x="6021389" y="1273175"/>
            <a:ext cx="1036637" cy="1195388"/>
          </a:xfrm>
          <a:custGeom>
            <a:avLst/>
            <a:gdLst/>
            <a:ahLst/>
            <a:cxnLst>
              <a:cxn ang="0">
                <a:pos x="544" y="649"/>
              </a:cxn>
              <a:cxn ang="0">
                <a:pos x="504" y="623"/>
              </a:cxn>
              <a:cxn ang="0">
                <a:pos x="473" y="604"/>
              </a:cxn>
              <a:cxn ang="0">
                <a:pos x="452" y="590"/>
              </a:cxn>
              <a:cxn ang="0">
                <a:pos x="421" y="576"/>
              </a:cxn>
              <a:cxn ang="0">
                <a:pos x="418" y="561"/>
              </a:cxn>
              <a:cxn ang="0">
                <a:pos x="416" y="531"/>
              </a:cxn>
              <a:cxn ang="0">
                <a:pos x="416" y="505"/>
              </a:cxn>
              <a:cxn ang="0">
                <a:pos x="418" y="476"/>
              </a:cxn>
              <a:cxn ang="0">
                <a:pos x="399" y="457"/>
              </a:cxn>
              <a:cxn ang="0">
                <a:pos x="411" y="429"/>
              </a:cxn>
              <a:cxn ang="0">
                <a:pos x="442" y="405"/>
              </a:cxn>
              <a:cxn ang="0">
                <a:pos x="447" y="379"/>
              </a:cxn>
              <a:cxn ang="0">
                <a:pos x="447" y="322"/>
              </a:cxn>
              <a:cxn ang="0">
                <a:pos x="456" y="311"/>
              </a:cxn>
              <a:cxn ang="0">
                <a:pos x="492" y="270"/>
              </a:cxn>
              <a:cxn ang="0">
                <a:pos x="553" y="195"/>
              </a:cxn>
              <a:cxn ang="0">
                <a:pos x="619" y="154"/>
              </a:cxn>
              <a:cxn ang="0">
                <a:pos x="645" y="133"/>
              </a:cxn>
              <a:cxn ang="0">
                <a:pos x="653" y="128"/>
              </a:cxn>
              <a:cxn ang="0">
                <a:pos x="617" y="133"/>
              </a:cxn>
              <a:cxn ang="0">
                <a:pos x="589" y="126"/>
              </a:cxn>
              <a:cxn ang="0">
                <a:pos x="549" y="126"/>
              </a:cxn>
              <a:cxn ang="0">
                <a:pos x="527" y="119"/>
              </a:cxn>
              <a:cxn ang="0">
                <a:pos x="489" y="142"/>
              </a:cxn>
              <a:cxn ang="0">
                <a:pos x="444" y="114"/>
              </a:cxn>
              <a:cxn ang="0">
                <a:pos x="416" y="121"/>
              </a:cxn>
              <a:cxn ang="0">
                <a:pos x="402" y="102"/>
              </a:cxn>
              <a:cxn ang="0">
                <a:pos x="371" y="88"/>
              </a:cxn>
              <a:cxn ang="0">
                <a:pos x="343" y="83"/>
              </a:cxn>
              <a:cxn ang="0">
                <a:pos x="319" y="93"/>
              </a:cxn>
              <a:cxn ang="0">
                <a:pos x="291" y="97"/>
              </a:cxn>
              <a:cxn ang="0">
                <a:pos x="236" y="81"/>
              </a:cxn>
              <a:cxn ang="0">
                <a:pos x="213" y="69"/>
              </a:cxn>
              <a:cxn ang="0">
                <a:pos x="203" y="45"/>
              </a:cxn>
              <a:cxn ang="0">
                <a:pos x="196" y="7"/>
              </a:cxn>
              <a:cxn ang="0">
                <a:pos x="170" y="0"/>
              </a:cxn>
              <a:cxn ang="0">
                <a:pos x="154" y="50"/>
              </a:cxn>
              <a:cxn ang="0">
                <a:pos x="47" y="55"/>
              </a:cxn>
              <a:cxn ang="0">
                <a:pos x="9" y="95"/>
              </a:cxn>
              <a:cxn ang="0">
                <a:pos x="12" y="128"/>
              </a:cxn>
              <a:cxn ang="0">
                <a:pos x="12" y="161"/>
              </a:cxn>
              <a:cxn ang="0">
                <a:pos x="23" y="197"/>
              </a:cxn>
              <a:cxn ang="0">
                <a:pos x="38" y="235"/>
              </a:cxn>
              <a:cxn ang="0">
                <a:pos x="45" y="306"/>
              </a:cxn>
              <a:cxn ang="0">
                <a:pos x="47" y="329"/>
              </a:cxn>
              <a:cxn ang="0">
                <a:pos x="52" y="360"/>
              </a:cxn>
              <a:cxn ang="0">
                <a:pos x="68" y="400"/>
              </a:cxn>
              <a:cxn ang="0">
                <a:pos x="71" y="434"/>
              </a:cxn>
              <a:cxn ang="0">
                <a:pos x="68" y="462"/>
              </a:cxn>
              <a:cxn ang="0">
                <a:pos x="49" y="483"/>
              </a:cxn>
              <a:cxn ang="0">
                <a:pos x="59" y="505"/>
              </a:cxn>
              <a:cxn ang="0">
                <a:pos x="85" y="524"/>
              </a:cxn>
              <a:cxn ang="0">
                <a:pos x="92" y="640"/>
              </a:cxn>
              <a:cxn ang="0">
                <a:pos x="97" y="753"/>
              </a:cxn>
              <a:cxn ang="0">
                <a:pos x="187" y="748"/>
              </a:cxn>
              <a:cxn ang="0">
                <a:pos x="277" y="744"/>
              </a:cxn>
              <a:cxn ang="0">
                <a:pos x="366" y="737"/>
              </a:cxn>
              <a:cxn ang="0">
                <a:pos x="454" y="727"/>
              </a:cxn>
              <a:cxn ang="0">
                <a:pos x="544" y="720"/>
              </a:cxn>
              <a:cxn ang="0">
                <a:pos x="563" y="661"/>
              </a:cxn>
            </a:cxnLst>
            <a:rect l="0" t="0" r="r" b="b"/>
            <a:pathLst>
              <a:path w="653" h="753">
                <a:moveTo>
                  <a:pt x="563" y="661"/>
                </a:moveTo>
                <a:lnTo>
                  <a:pt x="556" y="656"/>
                </a:lnTo>
                <a:lnTo>
                  <a:pt x="544" y="649"/>
                </a:lnTo>
                <a:lnTo>
                  <a:pt x="522" y="642"/>
                </a:lnTo>
                <a:lnTo>
                  <a:pt x="511" y="635"/>
                </a:lnTo>
                <a:lnTo>
                  <a:pt x="504" y="623"/>
                </a:lnTo>
                <a:lnTo>
                  <a:pt x="489" y="611"/>
                </a:lnTo>
                <a:lnTo>
                  <a:pt x="480" y="604"/>
                </a:lnTo>
                <a:lnTo>
                  <a:pt x="473" y="604"/>
                </a:lnTo>
                <a:lnTo>
                  <a:pt x="466" y="599"/>
                </a:lnTo>
                <a:lnTo>
                  <a:pt x="459" y="595"/>
                </a:lnTo>
                <a:lnTo>
                  <a:pt x="452" y="590"/>
                </a:lnTo>
                <a:lnTo>
                  <a:pt x="444" y="590"/>
                </a:lnTo>
                <a:lnTo>
                  <a:pt x="433" y="585"/>
                </a:lnTo>
                <a:lnTo>
                  <a:pt x="421" y="576"/>
                </a:lnTo>
                <a:lnTo>
                  <a:pt x="421" y="573"/>
                </a:lnTo>
                <a:lnTo>
                  <a:pt x="418" y="566"/>
                </a:lnTo>
                <a:lnTo>
                  <a:pt x="418" y="561"/>
                </a:lnTo>
                <a:lnTo>
                  <a:pt x="418" y="547"/>
                </a:lnTo>
                <a:lnTo>
                  <a:pt x="418" y="545"/>
                </a:lnTo>
                <a:lnTo>
                  <a:pt x="416" y="531"/>
                </a:lnTo>
                <a:lnTo>
                  <a:pt x="418" y="526"/>
                </a:lnTo>
                <a:lnTo>
                  <a:pt x="416" y="509"/>
                </a:lnTo>
                <a:lnTo>
                  <a:pt x="416" y="505"/>
                </a:lnTo>
                <a:lnTo>
                  <a:pt x="421" y="490"/>
                </a:lnTo>
                <a:lnTo>
                  <a:pt x="421" y="483"/>
                </a:lnTo>
                <a:lnTo>
                  <a:pt x="418" y="476"/>
                </a:lnTo>
                <a:lnTo>
                  <a:pt x="414" y="471"/>
                </a:lnTo>
                <a:lnTo>
                  <a:pt x="399" y="464"/>
                </a:lnTo>
                <a:lnTo>
                  <a:pt x="399" y="457"/>
                </a:lnTo>
                <a:lnTo>
                  <a:pt x="399" y="450"/>
                </a:lnTo>
                <a:lnTo>
                  <a:pt x="407" y="438"/>
                </a:lnTo>
                <a:lnTo>
                  <a:pt x="411" y="429"/>
                </a:lnTo>
                <a:lnTo>
                  <a:pt x="414" y="424"/>
                </a:lnTo>
                <a:lnTo>
                  <a:pt x="437" y="408"/>
                </a:lnTo>
                <a:lnTo>
                  <a:pt x="442" y="405"/>
                </a:lnTo>
                <a:lnTo>
                  <a:pt x="444" y="400"/>
                </a:lnTo>
                <a:lnTo>
                  <a:pt x="447" y="398"/>
                </a:lnTo>
                <a:lnTo>
                  <a:pt x="447" y="379"/>
                </a:lnTo>
                <a:lnTo>
                  <a:pt x="444" y="363"/>
                </a:lnTo>
                <a:lnTo>
                  <a:pt x="440" y="325"/>
                </a:lnTo>
                <a:lnTo>
                  <a:pt x="447" y="322"/>
                </a:lnTo>
                <a:lnTo>
                  <a:pt x="449" y="318"/>
                </a:lnTo>
                <a:lnTo>
                  <a:pt x="454" y="311"/>
                </a:lnTo>
                <a:lnTo>
                  <a:pt x="456" y="311"/>
                </a:lnTo>
                <a:lnTo>
                  <a:pt x="454" y="308"/>
                </a:lnTo>
                <a:lnTo>
                  <a:pt x="459" y="303"/>
                </a:lnTo>
                <a:lnTo>
                  <a:pt x="492" y="270"/>
                </a:lnTo>
                <a:lnTo>
                  <a:pt x="511" y="247"/>
                </a:lnTo>
                <a:lnTo>
                  <a:pt x="544" y="204"/>
                </a:lnTo>
                <a:lnTo>
                  <a:pt x="553" y="195"/>
                </a:lnTo>
                <a:lnTo>
                  <a:pt x="572" y="180"/>
                </a:lnTo>
                <a:lnTo>
                  <a:pt x="605" y="164"/>
                </a:lnTo>
                <a:lnTo>
                  <a:pt x="619" y="154"/>
                </a:lnTo>
                <a:lnTo>
                  <a:pt x="634" y="145"/>
                </a:lnTo>
                <a:lnTo>
                  <a:pt x="641" y="138"/>
                </a:lnTo>
                <a:lnTo>
                  <a:pt x="645" y="133"/>
                </a:lnTo>
                <a:lnTo>
                  <a:pt x="648" y="131"/>
                </a:lnTo>
                <a:lnTo>
                  <a:pt x="650" y="131"/>
                </a:lnTo>
                <a:lnTo>
                  <a:pt x="653" y="128"/>
                </a:lnTo>
                <a:lnTo>
                  <a:pt x="636" y="131"/>
                </a:lnTo>
                <a:lnTo>
                  <a:pt x="627" y="133"/>
                </a:lnTo>
                <a:lnTo>
                  <a:pt x="617" y="133"/>
                </a:lnTo>
                <a:lnTo>
                  <a:pt x="612" y="123"/>
                </a:lnTo>
                <a:lnTo>
                  <a:pt x="608" y="119"/>
                </a:lnTo>
                <a:lnTo>
                  <a:pt x="589" y="126"/>
                </a:lnTo>
                <a:lnTo>
                  <a:pt x="565" y="126"/>
                </a:lnTo>
                <a:lnTo>
                  <a:pt x="553" y="128"/>
                </a:lnTo>
                <a:lnTo>
                  <a:pt x="549" y="126"/>
                </a:lnTo>
                <a:lnTo>
                  <a:pt x="544" y="116"/>
                </a:lnTo>
                <a:lnTo>
                  <a:pt x="537" y="116"/>
                </a:lnTo>
                <a:lnTo>
                  <a:pt x="527" y="119"/>
                </a:lnTo>
                <a:lnTo>
                  <a:pt x="513" y="133"/>
                </a:lnTo>
                <a:lnTo>
                  <a:pt x="499" y="140"/>
                </a:lnTo>
                <a:lnTo>
                  <a:pt x="489" y="142"/>
                </a:lnTo>
                <a:lnTo>
                  <a:pt x="478" y="138"/>
                </a:lnTo>
                <a:lnTo>
                  <a:pt x="459" y="126"/>
                </a:lnTo>
                <a:lnTo>
                  <a:pt x="444" y="114"/>
                </a:lnTo>
                <a:lnTo>
                  <a:pt x="430" y="112"/>
                </a:lnTo>
                <a:lnTo>
                  <a:pt x="418" y="114"/>
                </a:lnTo>
                <a:lnTo>
                  <a:pt x="416" y="121"/>
                </a:lnTo>
                <a:lnTo>
                  <a:pt x="409" y="121"/>
                </a:lnTo>
                <a:lnTo>
                  <a:pt x="404" y="109"/>
                </a:lnTo>
                <a:lnTo>
                  <a:pt x="402" y="102"/>
                </a:lnTo>
                <a:lnTo>
                  <a:pt x="392" y="100"/>
                </a:lnTo>
                <a:lnTo>
                  <a:pt x="381" y="93"/>
                </a:lnTo>
                <a:lnTo>
                  <a:pt x="371" y="88"/>
                </a:lnTo>
                <a:lnTo>
                  <a:pt x="357" y="83"/>
                </a:lnTo>
                <a:lnTo>
                  <a:pt x="352" y="83"/>
                </a:lnTo>
                <a:lnTo>
                  <a:pt x="343" y="83"/>
                </a:lnTo>
                <a:lnTo>
                  <a:pt x="336" y="83"/>
                </a:lnTo>
                <a:lnTo>
                  <a:pt x="326" y="86"/>
                </a:lnTo>
                <a:lnTo>
                  <a:pt x="319" y="93"/>
                </a:lnTo>
                <a:lnTo>
                  <a:pt x="310" y="97"/>
                </a:lnTo>
                <a:lnTo>
                  <a:pt x="298" y="100"/>
                </a:lnTo>
                <a:lnTo>
                  <a:pt x="291" y="97"/>
                </a:lnTo>
                <a:lnTo>
                  <a:pt x="286" y="90"/>
                </a:lnTo>
                <a:lnTo>
                  <a:pt x="267" y="86"/>
                </a:lnTo>
                <a:lnTo>
                  <a:pt x="236" y="81"/>
                </a:lnTo>
                <a:lnTo>
                  <a:pt x="220" y="78"/>
                </a:lnTo>
                <a:lnTo>
                  <a:pt x="215" y="74"/>
                </a:lnTo>
                <a:lnTo>
                  <a:pt x="213" y="69"/>
                </a:lnTo>
                <a:lnTo>
                  <a:pt x="210" y="62"/>
                </a:lnTo>
                <a:lnTo>
                  <a:pt x="210" y="62"/>
                </a:lnTo>
                <a:lnTo>
                  <a:pt x="203" y="45"/>
                </a:lnTo>
                <a:lnTo>
                  <a:pt x="198" y="31"/>
                </a:lnTo>
                <a:lnTo>
                  <a:pt x="196" y="12"/>
                </a:lnTo>
                <a:lnTo>
                  <a:pt x="196" y="7"/>
                </a:lnTo>
                <a:lnTo>
                  <a:pt x="194" y="5"/>
                </a:lnTo>
                <a:lnTo>
                  <a:pt x="189" y="3"/>
                </a:lnTo>
                <a:lnTo>
                  <a:pt x="170" y="0"/>
                </a:lnTo>
                <a:lnTo>
                  <a:pt x="170" y="22"/>
                </a:lnTo>
                <a:lnTo>
                  <a:pt x="172" y="48"/>
                </a:lnTo>
                <a:lnTo>
                  <a:pt x="154" y="50"/>
                </a:lnTo>
                <a:lnTo>
                  <a:pt x="118" y="52"/>
                </a:lnTo>
                <a:lnTo>
                  <a:pt x="83" y="52"/>
                </a:lnTo>
                <a:lnTo>
                  <a:pt x="47" y="55"/>
                </a:lnTo>
                <a:lnTo>
                  <a:pt x="12" y="57"/>
                </a:lnTo>
                <a:lnTo>
                  <a:pt x="0" y="57"/>
                </a:lnTo>
                <a:lnTo>
                  <a:pt x="9" y="95"/>
                </a:lnTo>
                <a:lnTo>
                  <a:pt x="9" y="107"/>
                </a:lnTo>
                <a:lnTo>
                  <a:pt x="9" y="114"/>
                </a:lnTo>
                <a:lnTo>
                  <a:pt x="12" y="128"/>
                </a:lnTo>
                <a:lnTo>
                  <a:pt x="12" y="135"/>
                </a:lnTo>
                <a:lnTo>
                  <a:pt x="12" y="147"/>
                </a:lnTo>
                <a:lnTo>
                  <a:pt x="12" y="161"/>
                </a:lnTo>
                <a:lnTo>
                  <a:pt x="16" y="178"/>
                </a:lnTo>
                <a:lnTo>
                  <a:pt x="23" y="192"/>
                </a:lnTo>
                <a:lnTo>
                  <a:pt x="23" y="197"/>
                </a:lnTo>
                <a:lnTo>
                  <a:pt x="26" y="204"/>
                </a:lnTo>
                <a:lnTo>
                  <a:pt x="31" y="213"/>
                </a:lnTo>
                <a:lnTo>
                  <a:pt x="38" y="235"/>
                </a:lnTo>
                <a:lnTo>
                  <a:pt x="38" y="256"/>
                </a:lnTo>
                <a:lnTo>
                  <a:pt x="40" y="261"/>
                </a:lnTo>
                <a:lnTo>
                  <a:pt x="45" y="306"/>
                </a:lnTo>
                <a:lnTo>
                  <a:pt x="45" y="313"/>
                </a:lnTo>
                <a:lnTo>
                  <a:pt x="49" y="320"/>
                </a:lnTo>
                <a:lnTo>
                  <a:pt x="47" y="329"/>
                </a:lnTo>
                <a:lnTo>
                  <a:pt x="47" y="334"/>
                </a:lnTo>
                <a:lnTo>
                  <a:pt x="49" y="353"/>
                </a:lnTo>
                <a:lnTo>
                  <a:pt x="52" y="360"/>
                </a:lnTo>
                <a:lnTo>
                  <a:pt x="54" y="377"/>
                </a:lnTo>
                <a:lnTo>
                  <a:pt x="66" y="393"/>
                </a:lnTo>
                <a:lnTo>
                  <a:pt x="68" y="400"/>
                </a:lnTo>
                <a:lnTo>
                  <a:pt x="68" y="405"/>
                </a:lnTo>
                <a:lnTo>
                  <a:pt x="71" y="417"/>
                </a:lnTo>
                <a:lnTo>
                  <a:pt x="71" y="434"/>
                </a:lnTo>
                <a:lnTo>
                  <a:pt x="73" y="443"/>
                </a:lnTo>
                <a:lnTo>
                  <a:pt x="71" y="455"/>
                </a:lnTo>
                <a:lnTo>
                  <a:pt x="68" y="462"/>
                </a:lnTo>
                <a:lnTo>
                  <a:pt x="66" y="467"/>
                </a:lnTo>
                <a:lnTo>
                  <a:pt x="52" y="479"/>
                </a:lnTo>
                <a:lnTo>
                  <a:pt x="49" y="483"/>
                </a:lnTo>
                <a:lnTo>
                  <a:pt x="49" y="488"/>
                </a:lnTo>
                <a:lnTo>
                  <a:pt x="52" y="493"/>
                </a:lnTo>
                <a:lnTo>
                  <a:pt x="59" y="505"/>
                </a:lnTo>
                <a:lnTo>
                  <a:pt x="64" y="507"/>
                </a:lnTo>
                <a:lnTo>
                  <a:pt x="78" y="514"/>
                </a:lnTo>
                <a:lnTo>
                  <a:pt x="85" y="524"/>
                </a:lnTo>
                <a:lnTo>
                  <a:pt x="87" y="552"/>
                </a:lnTo>
                <a:lnTo>
                  <a:pt x="90" y="609"/>
                </a:lnTo>
                <a:lnTo>
                  <a:pt x="92" y="640"/>
                </a:lnTo>
                <a:lnTo>
                  <a:pt x="92" y="668"/>
                </a:lnTo>
                <a:lnTo>
                  <a:pt x="94" y="696"/>
                </a:lnTo>
                <a:lnTo>
                  <a:pt x="97" y="753"/>
                </a:lnTo>
                <a:lnTo>
                  <a:pt x="125" y="751"/>
                </a:lnTo>
                <a:lnTo>
                  <a:pt x="156" y="751"/>
                </a:lnTo>
                <a:lnTo>
                  <a:pt x="187" y="748"/>
                </a:lnTo>
                <a:lnTo>
                  <a:pt x="215" y="746"/>
                </a:lnTo>
                <a:lnTo>
                  <a:pt x="246" y="744"/>
                </a:lnTo>
                <a:lnTo>
                  <a:pt x="277" y="744"/>
                </a:lnTo>
                <a:lnTo>
                  <a:pt x="305" y="741"/>
                </a:lnTo>
                <a:lnTo>
                  <a:pt x="336" y="739"/>
                </a:lnTo>
                <a:lnTo>
                  <a:pt x="366" y="737"/>
                </a:lnTo>
                <a:lnTo>
                  <a:pt x="395" y="734"/>
                </a:lnTo>
                <a:lnTo>
                  <a:pt x="426" y="732"/>
                </a:lnTo>
                <a:lnTo>
                  <a:pt x="454" y="727"/>
                </a:lnTo>
                <a:lnTo>
                  <a:pt x="485" y="725"/>
                </a:lnTo>
                <a:lnTo>
                  <a:pt x="515" y="722"/>
                </a:lnTo>
                <a:lnTo>
                  <a:pt x="544" y="720"/>
                </a:lnTo>
                <a:lnTo>
                  <a:pt x="575" y="715"/>
                </a:lnTo>
                <a:lnTo>
                  <a:pt x="567" y="680"/>
                </a:lnTo>
                <a:lnTo>
                  <a:pt x="563" y="661"/>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5" name="Freeform 42">
            <a:extLst>
              <a:ext uri="{FF2B5EF4-FFF2-40B4-BE49-F238E27FC236}">
                <a16:creationId xmlns:a16="http://schemas.microsoft.com/office/drawing/2014/main" id="{11FFA448-D626-7ED7-EA0E-D4131002990D}"/>
              </a:ext>
              <a:ext uri="{C183D7F6-B498-43B3-948B-1728B52AA6E4}">
                <adec:decorative xmlns:adec="http://schemas.microsoft.com/office/drawing/2017/decorative" val="1"/>
              </a:ext>
            </a:extLst>
          </p:cNvPr>
          <p:cNvSpPr>
            <a:spLocks noEditPoints="1"/>
          </p:cNvSpPr>
          <p:nvPr/>
        </p:nvSpPr>
        <p:spPr bwMode="auto">
          <a:xfrm>
            <a:off x="6654800" y="1679575"/>
            <a:ext cx="852488" cy="920750"/>
          </a:xfrm>
          <a:custGeom>
            <a:avLst/>
            <a:gdLst/>
            <a:ahLst/>
            <a:cxnLst>
              <a:cxn ang="0">
                <a:pos x="171" y="43"/>
              </a:cxn>
              <a:cxn ang="0">
                <a:pos x="185" y="28"/>
              </a:cxn>
              <a:cxn ang="0">
                <a:pos x="190" y="17"/>
              </a:cxn>
              <a:cxn ang="0">
                <a:pos x="185" y="21"/>
              </a:cxn>
              <a:cxn ang="0">
                <a:pos x="194" y="0"/>
              </a:cxn>
              <a:cxn ang="0">
                <a:pos x="173" y="21"/>
              </a:cxn>
              <a:cxn ang="0">
                <a:pos x="168" y="19"/>
              </a:cxn>
              <a:cxn ang="0">
                <a:pos x="504" y="507"/>
              </a:cxn>
              <a:cxn ang="0">
                <a:pos x="490" y="483"/>
              </a:cxn>
              <a:cxn ang="0">
                <a:pos x="488" y="466"/>
              </a:cxn>
              <a:cxn ang="0">
                <a:pos x="490" y="426"/>
              </a:cxn>
              <a:cxn ang="0">
                <a:pos x="495" y="386"/>
              </a:cxn>
              <a:cxn ang="0">
                <a:pos x="492" y="348"/>
              </a:cxn>
              <a:cxn ang="0">
                <a:pos x="497" y="303"/>
              </a:cxn>
              <a:cxn ang="0">
                <a:pos x="507" y="253"/>
              </a:cxn>
              <a:cxn ang="0">
                <a:pos x="485" y="246"/>
              </a:cxn>
              <a:cxn ang="0">
                <a:pos x="469" y="275"/>
              </a:cxn>
              <a:cxn ang="0">
                <a:pos x="450" y="287"/>
              </a:cxn>
              <a:cxn ang="0">
                <a:pos x="459" y="242"/>
              </a:cxn>
              <a:cxn ang="0">
                <a:pos x="476" y="213"/>
              </a:cxn>
              <a:cxn ang="0">
                <a:pos x="466" y="185"/>
              </a:cxn>
              <a:cxn ang="0">
                <a:pos x="452" y="185"/>
              </a:cxn>
              <a:cxn ang="0">
                <a:pos x="450" y="166"/>
              </a:cxn>
              <a:cxn ang="0">
                <a:pos x="445" y="140"/>
              </a:cxn>
              <a:cxn ang="0">
                <a:pos x="412" y="116"/>
              </a:cxn>
              <a:cxn ang="0">
                <a:pos x="351" y="114"/>
              </a:cxn>
              <a:cxn ang="0">
                <a:pos x="313" y="99"/>
              </a:cxn>
              <a:cxn ang="0">
                <a:pos x="258" y="92"/>
              </a:cxn>
              <a:cxn ang="0">
                <a:pos x="223" y="69"/>
              </a:cxn>
              <a:cxn ang="0">
                <a:pos x="206" y="62"/>
              </a:cxn>
              <a:cxn ang="0">
                <a:pos x="176" y="52"/>
              </a:cxn>
              <a:cxn ang="0">
                <a:pos x="161" y="64"/>
              </a:cxn>
              <a:cxn ang="0">
                <a:pos x="166" y="38"/>
              </a:cxn>
              <a:cxn ang="0">
                <a:pos x="159" y="19"/>
              </a:cxn>
              <a:cxn ang="0">
                <a:pos x="131" y="31"/>
              </a:cxn>
              <a:cxn ang="0">
                <a:pos x="67" y="62"/>
              </a:cxn>
              <a:cxn ang="0">
                <a:pos x="50" y="62"/>
              </a:cxn>
              <a:cxn ang="0">
                <a:pos x="48" y="142"/>
              </a:cxn>
              <a:cxn ang="0">
                <a:pos x="12" y="173"/>
              </a:cxn>
              <a:cxn ang="0">
                <a:pos x="15" y="215"/>
              </a:cxn>
              <a:cxn ang="0">
                <a:pos x="17" y="253"/>
              </a:cxn>
              <a:cxn ang="0">
                <a:pos x="19" y="305"/>
              </a:cxn>
              <a:cxn ang="0">
                <a:pos x="45" y="334"/>
              </a:cxn>
              <a:cxn ang="0">
                <a:pos x="81" y="348"/>
              </a:cxn>
              <a:cxn ang="0">
                <a:pos x="145" y="393"/>
              </a:cxn>
              <a:cxn ang="0">
                <a:pos x="178" y="469"/>
              </a:cxn>
              <a:cxn ang="0">
                <a:pos x="190" y="497"/>
              </a:cxn>
              <a:cxn ang="0">
                <a:pos x="213" y="556"/>
              </a:cxn>
              <a:cxn ang="0">
                <a:pos x="287" y="575"/>
              </a:cxn>
              <a:cxn ang="0">
                <a:pos x="495" y="549"/>
              </a:cxn>
              <a:cxn ang="0">
                <a:pos x="523" y="182"/>
              </a:cxn>
              <a:cxn ang="0">
                <a:pos x="507" y="206"/>
              </a:cxn>
              <a:cxn ang="0">
                <a:pos x="500" y="237"/>
              </a:cxn>
              <a:cxn ang="0">
                <a:pos x="518" y="232"/>
              </a:cxn>
              <a:cxn ang="0">
                <a:pos x="521" y="213"/>
              </a:cxn>
              <a:cxn ang="0">
                <a:pos x="523" y="201"/>
              </a:cxn>
              <a:cxn ang="0">
                <a:pos x="523" y="189"/>
              </a:cxn>
              <a:cxn ang="0">
                <a:pos x="537" y="168"/>
              </a:cxn>
              <a:cxn ang="0">
                <a:pos x="528" y="173"/>
              </a:cxn>
            </a:cxnLst>
            <a:rect l="0" t="0" r="r" b="b"/>
            <a:pathLst>
              <a:path w="537" h="580">
                <a:moveTo>
                  <a:pt x="183" y="28"/>
                </a:moveTo>
                <a:lnTo>
                  <a:pt x="173" y="36"/>
                </a:lnTo>
                <a:lnTo>
                  <a:pt x="171" y="38"/>
                </a:lnTo>
                <a:lnTo>
                  <a:pt x="171" y="40"/>
                </a:lnTo>
                <a:lnTo>
                  <a:pt x="171" y="43"/>
                </a:lnTo>
                <a:lnTo>
                  <a:pt x="176" y="40"/>
                </a:lnTo>
                <a:lnTo>
                  <a:pt x="178" y="38"/>
                </a:lnTo>
                <a:lnTo>
                  <a:pt x="178" y="36"/>
                </a:lnTo>
                <a:lnTo>
                  <a:pt x="180" y="33"/>
                </a:lnTo>
                <a:lnTo>
                  <a:pt x="185" y="28"/>
                </a:lnTo>
                <a:lnTo>
                  <a:pt x="185" y="26"/>
                </a:lnTo>
                <a:lnTo>
                  <a:pt x="183" y="28"/>
                </a:lnTo>
                <a:close/>
                <a:moveTo>
                  <a:pt x="185" y="21"/>
                </a:moveTo>
                <a:lnTo>
                  <a:pt x="190" y="21"/>
                </a:lnTo>
                <a:lnTo>
                  <a:pt x="190" y="17"/>
                </a:lnTo>
                <a:lnTo>
                  <a:pt x="187" y="14"/>
                </a:lnTo>
                <a:lnTo>
                  <a:pt x="185" y="17"/>
                </a:lnTo>
                <a:lnTo>
                  <a:pt x="180" y="19"/>
                </a:lnTo>
                <a:lnTo>
                  <a:pt x="180" y="21"/>
                </a:lnTo>
                <a:lnTo>
                  <a:pt x="185" y="21"/>
                </a:lnTo>
                <a:close/>
                <a:moveTo>
                  <a:pt x="197" y="5"/>
                </a:moveTo>
                <a:lnTo>
                  <a:pt x="199" y="2"/>
                </a:lnTo>
                <a:lnTo>
                  <a:pt x="199" y="0"/>
                </a:lnTo>
                <a:lnTo>
                  <a:pt x="197" y="0"/>
                </a:lnTo>
                <a:lnTo>
                  <a:pt x="194" y="0"/>
                </a:lnTo>
                <a:lnTo>
                  <a:pt x="194" y="2"/>
                </a:lnTo>
                <a:lnTo>
                  <a:pt x="194" y="7"/>
                </a:lnTo>
                <a:lnTo>
                  <a:pt x="194" y="7"/>
                </a:lnTo>
                <a:lnTo>
                  <a:pt x="197" y="5"/>
                </a:lnTo>
                <a:close/>
                <a:moveTo>
                  <a:pt x="173" y="21"/>
                </a:moveTo>
                <a:lnTo>
                  <a:pt x="176" y="21"/>
                </a:lnTo>
                <a:lnTo>
                  <a:pt x="173" y="19"/>
                </a:lnTo>
                <a:lnTo>
                  <a:pt x="171" y="17"/>
                </a:lnTo>
                <a:lnTo>
                  <a:pt x="171" y="17"/>
                </a:lnTo>
                <a:lnTo>
                  <a:pt x="168" y="19"/>
                </a:lnTo>
                <a:lnTo>
                  <a:pt x="171" y="21"/>
                </a:lnTo>
                <a:lnTo>
                  <a:pt x="173" y="21"/>
                </a:lnTo>
                <a:close/>
                <a:moveTo>
                  <a:pt x="504" y="523"/>
                </a:moveTo>
                <a:lnTo>
                  <a:pt x="507" y="514"/>
                </a:lnTo>
                <a:lnTo>
                  <a:pt x="504" y="507"/>
                </a:lnTo>
                <a:lnTo>
                  <a:pt x="500" y="502"/>
                </a:lnTo>
                <a:lnTo>
                  <a:pt x="497" y="497"/>
                </a:lnTo>
                <a:lnTo>
                  <a:pt x="497" y="490"/>
                </a:lnTo>
                <a:lnTo>
                  <a:pt x="495" y="485"/>
                </a:lnTo>
                <a:lnTo>
                  <a:pt x="490" y="483"/>
                </a:lnTo>
                <a:lnTo>
                  <a:pt x="490" y="478"/>
                </a:lnTo>
                <a:lnTo>
                  <a:pt x="490" y="474"/>
                </a:lnTo>
                <a:lnTo>
                  <a:pt x="490" y="471"/>
                </a:lnTo>
                <a:lnTo>
                  <a:pt x="488" y="469"/>
                </a:lnTo>
                <a:lnTo>
                  <a:pt x="488" y="466"/>
                </a:lnTo>
                <a:lnTo>
                  <a:pt x="488" y="464"/>
                </a:lnTo>
                <a:lnTo>
                  <a:pt x="485" y="452"/>
                </a:lnTo>
                <a:lnTo>
                  <a:pt x="485" y="447"/>
                </a:lnTo>
                <a:lnTo>
                  <a:pt x="485" y="440"/>
                </a:lnTo>
                <a:lnTo>
                  <a:pt x="490" y="426"/>
                </a:lnTo>
                <a:lnTo>
                  <a:pt x="490" y="421"/>
                </a:lnTo>
                <a:lnTo>
                  <a:pt x="490" y="414"/>
                </a:lnTo>
                <a:lnTo>
                  <a:pt x="490" y="407"/>
                </a:lnTo>
                <a:lnTo>
                  <a:pt x="495" y="391"/>
                </a:lnTo>
                <a:lnTo>
                  <a:pt x="495" y="386"/>
                </a:lnTo>
                <a:lnTo>
                  <a:pt x="492" y="379"/>
                </a:lnTo>
                <a:lnTo>
                  <a:pt x="490" y="374"/>
                </a:lnTo>
                <a:lnTo>
                  <a:pt x="490" y="367"/>
                </a:lnTo>
                <a:lnTo>
                  <a:pt x="490" y="358"/>
                </a:lnTo>
                <a:lnTo>
                  <a:pt x="492" y="348"/>
                </a:lnTo>
                <a:lnTo>
                  <a:pt x="497" y="339"/>
                </a:lnTo>
                <a:lnTo>
                  <a:pt x="502" y="331"/>
                </a:lnTo>
                <a:lnTo>
                  <a:pt x="502" y="324"/>
                </a:lnTo>
                <a:lnTo>
                  <a:pt x="500" y="315"/>
                </a:lnTo>
                <a:lnTo>
                  <a:pt x="497" y="303"/>
                </a:lnTo>
                <a:lnTo>
                  <a:pt x="500" y="289"/>
                </a:lnTo>
                <a:lnTo>
                  <a:pt x="502" y="275"/>
                </a:lnTo>
                <a:lnTo>
                  <a:pt x="504" y="268"/>
                </a:lnTo>
                <a:lnTo>
                  <a:pt x="507" y="260"/>
                </a:lnTo>
                <a:lnTo>
                  <a:pt x="507" y="253"/>
                </a:lnTo>
                <a:lnTo>
                  <a:pt x="507" y="249"/>
                </a:lnTo>
                <a:lnTo>
                  <a:pt x="502" y="246"/>
                </a:lnTo>
                <a:lnTo>
                  <a:pt x="497" y="242"/>
                </a:lnTo>
                <a:lnTo>
                  <a:pt x="492" y="242"/>
                </a:lnTo>
                <a:lnTo>
                  <a:pt x="485" y="246"/>
                </a:lnTo>
                <a:lnTo>
                  <a:pt x="485" y="246"/>
                </a:lnTo>
                <a:lnTo>
                  <a:pt x="483" y="246"/>
                </a:lnTo>
                <a:lnTo>
                  <a:pt x="476" y="256"/>
                </a:lnTo>
                <a:lnTo>
                  <a:pt x="474" y="268"/>
                </a:lnTo>
                <a:lnTo>
                  <a:pt x="469" y="275"/>
                </a:lnTo>
                <a:lnTo>
                  <a:pt x="464" y="279"/>
                </a:lnTo>
                <a:lnTo>
                  <a:pt x="462" y="284"/>
                </a:lnTo>
                <a:lnTo>
                  <a:pt x="459" y="289"/>
                </a:lnTo>
                <a:lnTo>
                  <a:pt x="455" y="289"/>
                </a:lnTo>
                <a:lnTo>
                  <a:pt x="450" y="287"/>
                </a:lnTo>
                <a:lnTo>
                  <a:pt x="450" y="282"/>
                </a:lnTo>
                <a:lnTo>
                  <a:pt x="450" y="272"/>
                </a:lnTo>
                <a:lnTo>
                  <a:pt x="452" y="263"/>
                </a:lnTo>
                <a:lnTo>
                  <a:pt x="459" y="246"/>
                </a:lnTo>
                <a:lnTo>
                  <a:pt x="459" y="242"/>
                </a:lnTo>
                <a:lnTo>
                  <a:pt x="459" y="239"/>
                </a:lnTo>
                <a:lnTo>
                  <a:pt x="471" y="230"/>
                </a:lnTo>
                <a:lnTo>
                  <a:pt x="476" y="225"/>
                </a:lnTo>
                <a:lnTo>
                  <a:pt x="478" y="218"/>
                </a:lnTo>
                <a:lnTo>
                  <a:pt x="476" y="213"/>
                </a:lnTo>
                <a:lnTo>
                  <a:pt x="474" y="213"/>
                </a:lnTo>
                <a:lnTo>
                  <a:pt x="469" y="208"/>
                </a:lnTo>
                <a:lnTo>
                  <a:pt x="464" y="204"/>
                </a:lnTo>
                <a:lnTo>
                  <a:pt x="464" y="199"/>
                </a:lnTo>
                <a:lnTo>
                  <a:pt x="466" y="185"/>
                </a:lnTo>
                <a:lnTo>
                  <a:pt x="466" y="182"/>
                </a:lnTo>
                <a:lnTo>
                  <a:pt x="466" y="182"/>
                </a:lnTo>
                <a:lnTo>
                  <a:pt x="464" y="180"/>
                </a:lnTo>
                <a:lnTo>
                  <a:pt x="457" y="185"/>
                </a:lnTo>
                <a:lnTo>
                  <a:pt x="452" y="185"/>
                </a:lnTo>
                <a:lnTo>
                  <a:pt x="450" y="185"/>
                </a:lnTo>
                <a:lnTo>
                  <a:pt x="448" y="182"/>
                </a:lnTo>
                <a:lnTo>
                  <a:pt x="448" y="180"/>
                </a:lnTo>
                <a:lnTo>
                  <a:pt x="448" y="175"/>
                </a:lnTo>
                <a:lnTo>
                  <a:pt x="450" y="166"/>
                </a:lnTo>
                <a:lnTo>
                  <a:pt x="450" y="159"/>
                </a:lnTo>
                <a:lnTo>
                  <a:pt x="450" y="154"/>
                </a:lnTo>
                <a:lnTo>
                  <a:pt x="448" y="147"/>
                </a:lnTo>
                <a:lnTo>
                  <a:pt x="448" y="144"/>
                </a:lnTo>
                <a:lnTo>
                  <a:pt x="445" y="140"/>
                </a:lnTo>
                <a:lnTo>
                  <a:pt x="436" y="135"/>
                </a:lnTo>
                <a:lnTo>
                  <a:pt x="419" y="133"/>
                </a:lnTo>
                <a:lnTo>
                  <a:pt x="419" y="123"/>
                </a:lnTo>
                <a:lnTo>
                  <a:pt x="417" y="121"/>
                </a:lnTo>
                <a:lnTo>
                  <a:pt x="412" y="116"/>
                </a:lnTo>
                <a:lnTo>
                  <a:pt x="395" y="111"/>
                </a:lnTo>
                <a:lnTo>
                  <a:pt x="381" y="111"/>
                </a:lnTo>
                <a:lnTo>
                  <a:pt x="369" y="114"/>
                </a:lnTo>
                <a:lnTo>
                  <a:pt x="360" y="111"/>
                </a:lnTo>
                <a:lnTo>
                  <a:pt x="351" y="114"/>
                </a:lnTo>
                <a:lnTo>
                  <a:pt x="346" y="109"/>
                </a:lnTo>
                <a:lnTo>
                  <a:pt x="339" y="107"/>
                </a:lnTo>
                <a:lnTo>
                  <a:pt x="332" y="104"/>
                </a:lnTo>
                <a:lnTo>
                  <a:pt x="325" y="102"/>
                </a:lnTo>
                <a:lnTo>
                  <a:pt x="313" y="99"/>
                </a:lnTo>
                <a:lnTo>
                  <a:pt x="303" y="99"/>
                </a:lnTo>
                <a:lnTo>
                  <a:pt x="291" y="97"/>
                </a:lnTo>
                <a:lnTo>
                  <a:pt x="280" y="95"/>
                </a:lnTo>
                <a:lnTo>
                  <a:pt x="268" y="95"/>
                </a:lnTo>
                <a:lnTo>
                  <a:pt x="258" y="92"/>
                </a:lnTo>
                <a:lnTo>
                  <a:pt x="246" y="90"/>
                </a:lnTo>
                <a:lnTo>
                  <a:pt x="235" y="90"/>
                </a:lnTo>
                <a:lnTo>
                  <a:pt x="232" y="83"/>
                </a:lnTo>
                <a:lnTo>
                  <a:pt x="228" y="78"/>
                </a:lnTo>
                <a:lnTo>
                  <a:pt x="223" y="69"/>
                </a:lnTo>
                <a:lnTo>
                  <a:pt x="218" y="66"/>
                </a:lnTo>
                <a:lnTo>
                  <a:pt x="213" y="66"/>
                </a:lnTo>
                <a:lnTo>
                  <a:pt x="211" y="64"/>
                </a:lnTo>
                <a:lnTo>
                  <a:pt x="209" y="66"/>
                </a:lnTo>
                <a:lnTo>
                  <a:pt x="206" y="62"/>
                </a:lnTo>
                <a:lnTo>
                  <a:pt x="206" y="59"/>
                </a:lnTo>
                <a:lnTo>
                  <a:pt x="202" y="62"/>
                </a:lnTo>
                <a:lnTo>
                  <a:pt x="194" y="62"/>
                </a:lnTo>
                <a:lnTo>
                  <a:pt x="187" y="57"/>
                </a:lnTo>
                <a:lnTo>
                  <a:pt x="176" y="52"/>
                </a:lnTo>
                <a:lnTo>
                  <a:pt x="176" y="52"/>
                </a:lnTo>
                <a:lnTo>
                  <a:pt x="176" y="55"/>
                </a:lnTo>
                <a:lnTo>
                  <a:pt x="176" y="55"/>
                </a:lnTo>
                <a:lnTo>
                  <a:pt x="173" y="57"/>
                </a:lnTo>
                <a:lnTo>
                  <a:pt x="161" y="64"/>
                </a:lnTo>
                <a:lnTo>
                  <a:pt x="159" y="62"/>
                </a:lnTo>
                <a:lnTo>
                  <a:pt x="164" y="55"/>
                </a:lnTo>
                <a:lnTo>
                  <a:pt x="164" y="50"/>
                </a:lnTo>
                <a:lnTo>
                  <a:pt x="164" y="43"/>
                </a:lnTo>
                <a:lnTo>
                  <a:pt x="166" y="38"/>
                </a:lnTo>
                <a:lnTo>
                  <a:pt x="168" y="28"/>
                </a:lnTo>
                <a:lnTo>
                  <a:pt x="171" y="24"/>
                </a:lnTo>
                <a:lnTo>
                  <a:pt x="168" y="21"/>
                </a:lnTo>
                <a:lnTo>
                  <a:pt x="164" y="17"/>
                </a:lnTo>
                <a:lnTo>
                  <a:pt x="159" y="19"/>
                </a:lnTo>
                <a:lnTo>
                  <a:pt x="154" y="19"/>
                </a:lnTo>
                <a:lnTo>
                  <a:pt x="140" y="33"/>
                </a:lnTo>
                <a:lnTo>
                  <a:pt x="138" y="31"/>
                </a:lnTo>
                <a:lnTo>
                  <a:pt x="133" y="31"/>
                </a:lnTo>
                <a:lnTo>
                  <a:pt x="131" y="31"/>
                </a:lnTo>
                <a:lnTo>
                  <a:pt x="121" y="43"/>
                </a:lnTo>
                <a:lnTo>
                  <a:pt x="109" y="50"/>
                </a:lnTo>
                <a:lnTo>
                  <a:pt x="81" y="59"/>
                </a:lnTo>
                <a:lnTo>
                  <a:pt x="74" y="62"/>
                </a:lnTo>
                <a:lnTo>
                  <a:pt x="67" y="62"/>
                </a:lnTo>
                <a:lnTo>
                  <a:pt x="60" y="57"/>
                </a:lnTo>
                <a:lnTo>
                  <a:pt x="57" y="55"/>
                </a:lnTo>
                <a:lnTo>
                  <a:pt x="57" y="55"/>
                </a:lnTo>
                <a:lnTo>
                  <a:pt x="55" y="55"/>
                </a:lnTo>
                <a:lnTo>
                  <a:pt x="50" y="62"/>
                </a:lnTo>
                <a:lnTo>
                  <a:pt x="48" y="66"/>
                </a:lnTo>
                <a:lnTo>
                  <a:pt x="41" y="69"/>
                </a:lnTo>
                <a:lnTo>
                  <a:pt x="45" y="107"/>
                </a:lnTo>
                <a:lnTo>
                  <a:pt x="48" y="123"/>
                </a:lnTo>
                <a:lnTo>
                  <a:pt x="48" y="142"/>
                </a:lnTo>
                <a:lnTo>
                  <a:pt x="45" y="144"/>
                </a:lnTo>
                <a:lnTo>
                  <a:pt x="43" y="149"/>
                </a:lnTo>
                <a:lnTo>
                  <a:pt x="38" y="152"/>
                </a:lnTo>
                <a:lnTo>
                  <a:pt x="15" y="168"/>
                </a:lnTo>
                <a:lnTo>
                  <a:pt x="12" y="173"/>
                </a:lnTo>
                <a:lnTo>
                  <a:pt x="8" y="182"/>
                </a:lnTo>
                <a:lnTo>
                  <a:pt x="0" y="194"/>
                </a:lnTo>
                <a:lnTo>
                  <a:pt x="0" y="201"/>
                </a:lnTo>
                <a:lnTo>
                  <a:pt x="0" y="208"/>
                </a:lnTo>
                <a:lnTo>
                  <a:pt x="15" y="215"/>
                </a:lnTo>
                <a:lnTo>
                  <a:pt x="19" y="220"/>
                </a:lnTo>
                <a:lnTo>
                  <a:pt x="22" y="227"/>
                </a:lnTo>
                <a:lnTo>
                  <a:pt x="22" y="234"/>
                </a:lnTo>
                <a:lnTo>
                  <a:pt x="17" y="249"/>
                </a:lnTo>
                <a:lnTo>
                  <a:pt x="17" y="253"/>
                </a:lnTo>
                <a:lnTo>
                  <a:pt x="19" y="270"/>
                </a:lnTo>
                <a:lnTo>
                  <a:pt x="17" y="275"/>
                </a:lnTo>
                <a:lnTo>
                  <a:pt x="19" y="289"/>
                </a:lnTo>
                <a:lnTo>
                  <a:pt x="19" y="291"/>
                </a:lnTo>
                <a:lnTo>
                  <a:pt x="19" y="305"/>
                </a:lnTo>
                <a:lnTo>
                  <a:pt x="19" y="310"/>
                </a:lnTo>
                <a:lnTo>
                  <a:pt x="22" y="317"/>
                </a:lnTo>
                <a:lnTo>
                  <a:pt x="22" y="320"/>
                </a:lnTo>
                <a:lnTo>
                  <a:pt x="34" y="329"/>
                </a:lnTo>
                <a:lnTo>
                  <a:pt x="45" y="334"/>
                </a:lnTo>
                <a:lnTo>
                  <a:pt x="53" y="334"/>
                </a:lnTo>
                <a:lnTo>
                  <a:pt x="60" y="339"/>
                </a:lnTo>
                <a:lnTo>
                  <a:pt x="67" y="343"/>
                </a:lnTo>
                <a:lnTo>
                  <a:pt x="74" y="348"/>
                </a:lnTo>
                <a:lnTo>
                  <a:pt x="81" y="348"/>
                </a:lnTo>
                <a:lnTo>
                  <a:pt x="90" y="355"/>
                </a:lnTo>
                <a:lnTo>
                  <a:pt x="105" y="367"/>
                </a:lnTo>
                <a:lnTo>
                  <a:pt x="112" y="379"/>
                </a:lnTo>
                <a:lnTo>
                  <a:pt x="123" y="386"/>
                </a:lnTo>
                <a:lnTo>
                  <a:pt x="145" y="393"/>
                </a:lnTo>
                <a:lnTo>
                  <a:pt x="157" y="400"/>
                </a:lnTo>
                <a:lnTo>
                  <a:pt x="164" y="405"/>
                </a:lnTo>
                <a:lnTo>
                  <a:pt x="168" y="424"/>
                </a:lnTo>
                <a:lnTo>
                  <a:pt x="176" y="459"/>
                </a:lnTo>
                <a:lnTo>
                  <a:pt x="178" y="469"/>
                </a:lnTo>
                <a:lnTo>
                  <a:pt x="180" y="474"/>
                </a:lnTo>
                <a:lnTo>
                  <a:pt x="183" y="478"/>
                </a:lnTo>
                <a:lnTo>
                  <a:pt x="190" y="481"/>
                </a:lnTo>
                <a:lnTo>
                  <a:pt x="192" y="488"/>
                </a:lnTo>
                <a:lnTo>
                  <a:pt x="190" y="497"/>
                </a:lnTo>
                <a:lnTo>
                  <a:pt x="190" y="509"/>
                </a:lnTo>
                <a:lnTo>
                  <a:pt x="192" y="526"/>
                </a:lnTo>
                <a:lnTo>
                  <a:pt x="197" y="537"/>
                </a:lnTo>
                <a:lnTo>
                  <a:pt x="202" y="549"/>
                </a:lnTo>
                <a:lnTo>
                  <a:pt x="213" y="556"/>
                </a:lnTo>
                <a:lnTo>
                  <a:pt x="230" y="561"/>
                </a:lnTo>
                <a:lnTo>
                  <a:pt x="239" y="568"/>
                </a:lnTo>
                <a:lnTo>
                  <a:pt x="244" y="578"/>
                </a:lnTo>
                <a:lnTo>
                  <a:pt x="244" y="580"/>
                </a:lnTo>
                <a:lnTo>
                  <a:pt x="287" y="575"/>
                </a:lnTo>
                <a:lnTo>
                  <a:pt x="329" y="571"/>
                </a:lnTo>
                <a:lnTo>
                  <a:pt x="369" y="566"/>
                </a:lnTo>
                <a:lnTo>
                  <a:pt x="412" y="559"/>
                </a:lnTo>
                <a:lnTo>
                  <a:pt x="455" y="554"/>
                </a:lnTo>
                <a:lnTo>
                  <a:pt x="495" y="549"/>
                </a:lnTo>
                <a:lnTo>
                  <a:pt x="507" y="547"/>
                </a:lnTo>
                <a:lnTo>
                  <a:pt x="507" y="540"/>
                </a:lnTo>
                <a:lnTo>
                  <a:pt x="504" y="523"/>
                </a:lnTo>
                <a:close/>
                <a:moveTo>
                  <a:pt x="526" y="182"/>
                </a:moveTo>
                <a:lnTo>
                  <a:pt x="523" y="182"/>
                </a:lnTo>
                <a:lnTo>
                  <a:pt x="518" y="185"/>
                </a:lnTo>
                <a:lnTo>
                  <a:pt x="518" y="192"/>
                </a:lnTo>
                <a:lnTo>
                  <a:pt x="514" y="197"/>
                </a:lnTo>
                <a:lnTo>
                  <a:pt x="509" y="201"/>
                </a:lnTo>
                <a:lnTo>
                  <a:pt x="507" y="206"/>
                </a:lnTo>
                <a:lnTo>
                  <a:pt x="507" y="213"/>
                </a:lnTo>
                <a:lnTo>
                  <a:pt x="504" y="220"/>
                </a:lnTo>
                <a:lnTo>
                  <a:pt x="500" y="230"/>
                </a:lnTo>
                <a:lnTo>
                  <a:pt x="497" y="234"/>
                </a:lnTo>
                <a:lnTo>
                  <a:pt x="500" y="237"/>
                </a:lnTo>
                <a:lnTo>
                  <a:pt x="502" y="242"/>
                </a:lnTo>
                <a:lnTo>
                  <a:pt x="504" y="244"/>
                </a:lnTo>
                <a:lnTo>
                  <a:pt x="509" y="246"/>
                </a:lnTo>
                <a:lnTo>
                  <a:pt x="511" y="244"/>
                </a:lnTo>
                <a:lnTo>
                  <a:pt x="518" y="232"/>
                </a:lnTo>
                <a:lnTo>
                  <a:pt x="518" y="230"/>
                </a:lnTo>
                <a:lnTo>
                  <a:pt x="516" y="227"/>
                </a:lnTo>
                <a:lnTo>
                  <a:pt x="516" y="225"/>
                </a:lnTo>
                <a:lnTo>
                  <a:pt x="518" y="215"/>
                </a:lnTo>
                <a:lnTo>
                  <a:pt x="521" y="213"/>
                </a:lnTo>
                <a:lnTo>
                  <a:pt x="523" y="213"/>
                </a:lnTo>
                <a:lnTo>
                  <a:pt x="523" y="211"/>
                </a:lnTo>
                <a:lnTo>
                  <a:pt x="526" y="206"/>
                </a:lnTo>
                <a:lnTo>
                  <a:pt x="526" y="204"/>
                </a:lnTo>
                <a:lnTo>
                  <a:pt x="523" y="201"/>
                </a:lnTo>
                <a:lnTo>
                  <a:pt x="523" y="201"/>
                </a:lnTo>
                <a:lnTo>
                  <a:pt x="526" y="201"/>
                </a:lnTo>
                <a:lnTo>
                  <a:pt x="526" y="199"/>
                </a:lnTo>
                <a:lnTo>
                  <a:pt x="523" y="192"/>
                </a:lnTo>
                <a:lnTo>
                  <a:pt x="523" y="189"/>
                </a:lnTo>
                <a:lnTo>
                  <a:pt x="528" y="189"/>
                </a:lnTo>
                <a:lnTo>
                  <a:pt x="528" y="189"/>
                </a:lnTo>
                <a:lnTo>
                  <a:pt x="528" y="185"/>
                </a:lnTo>
                <a:lnTo>
                  <a:pt x="526" y="182"/>
                </a:lnTo>
                <a:close/>
                <a:moveTo>
                  <a:pt x="537" y="168"/>
                </a:moveTo>
                <a:lnTo>
                  <a:pt x="537" y="166"/>
                </a:lnTo>
                <a:lnTo>
                  <a:pt x="535" y="166"/>
                </a:lnTo>
                <a:lnTo>
                  <a:pt x="530" y="166"/>
                </a:lnTo>
                <a:lnTo>
                  <a:pt x="530" y="166"/>
                </a:lnTo>
                <a:lnTo>
                  <a:pt x="528" y="173"/>
                </a:lnTo>
                <a:lnTo>
                  <a:pt x="530" y="175"/>
                </a:lnTo>
                <a:lnTo>
                  <a:pt x="535" y="175"/>
                </a:lnTo>
                <a:lnTo>
                  <a:pt x="537" y="173"/>
                </a:lnTo>
                <a:lnTo>
                  <a:pt x="537" y="168"/>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6" name="Freeform 43">
            <a:extLst>
              <a:ext uri="{FF2B5EF4-FFF2-40B4-BE49-F238E27FC236}">
                <a16:creationId xmlns:a16="http://schemas.microsoft.com/office/drawing/2014/main" id="{222601D9-7386-D6FE-8AD7-5E054F4A8C60}"/>
              </a:ext>
              <a:ext uri="{C183D7F6-B498-43B3-948B-1728B52AA6E4}">
                <adec:decorative xmlns:adec="http://schemas.microsoft.com/office/drawing/2017/decorative" val="1"/>
              </a:ext>
            </a:extLst>
          </p:cNvPr>
          <p:cNvSpPr>
            <a:spLocks noEditPoints="1"/>
          </p:cNvSpPr>
          <p:nvPr/>
        </p:nvSpPr>
        <p:spPr bwMode="auto">
          <a:xfrm>
            <a:off x="9652000" y="844551"/>
            <a:ext cx="566738" cy="950913"/>
          </a:xfrm>
          <a:custGeom>
            <a:avLst/>
            <a:gdLst/>
            <a:ahLst/>
            <a:cxnLst>
              <a:cxn ang="0">
                <a:pos x="248" y="396"/>
              </a:cxn>
              <a:cxn ang="0">
                <a:pos x="246" y="386"/>
              </a:cxn>
              <a:cxn ang="0">
                <a:pos x="262" y="365"/>
              </a:cxn>
              <a:cxn ang="0">
                <a:pos x="277" y="372"/>
              </a:cxn>
              <a:cxn ang="0">
                <a:pos x="281" y="358"/>
              </a:cxn>
              <a:cxn ang="0">
                <a:pos x="343" y="256"/>
              </a:cxn>
              <a:cxn ang="0">
                <a:pos x="329" y="225"/>
              </a:cxn>
              <a:cxn ang="0">
                <a:pos x="317" y="223"/>
              </a:cxn>
              <a:cxn ang="0">
                <a:pos x="307" y="230"/>
              </a:cxn>
              <a:cxn ang="0">
                <a:pos x="293" y="218"/>
              </a:cxn>
              <a:cxn ang="0">
                <a:pos x="286" y="202"/>
              </a:cxn>
              <a:cxn ang="0">
                <a:pos x="286" y="190"/>
              </a:cxn>
              <a:cxn ang="0">
                <a:pos x="272" y="185"/>
              </a:cxn>
              <a:cxn ang="0">
                <a:pos x="253" y="183"/>
              </a:cxn>
              <a:cxn ang="0">
                <a:pos x="244" y="176"/>
              </a:cxn>
              <a:cxn ang="0">
                <a:pos x="241" y="164"/>
              </a:cxn>
              <a:cxn ang="0">
                <a:pos x="236" y="152"/>
              </a:cxn>
              <a:cxn ang="0">
                <a:pos x="208" y="88"/>
              </a:cxn>
              <a:cxn ang="0">
                <a:pos x="177" y="19"/>
              </a:cxn>
              <a:cxn ang="0">
                <a:pos x="123" y="3"/>
              </a:cxn>
              <a:cxn ang="0">
                <a:pos x="102" y="27"/>
              </a:cxn>
              <a:cxn ang="0">
                <a:pos x="76" y="41"/>
              </a:cxn>
              <a:cxn ang="0">
                <a:pos x="61" y="19"/>
              </a:cxn>
              <a:cxn ang="0">
                <a:pos x="43" y="38"/>
              </a:cxn>
              <a:cxn ang="0">
                <a:pos x="26" y="116"/>
              </a:cxn>
              <a:cxn ang="0">
                <a:pos x="26" y="185"/>
              </a:cxn>
              <a:cxn ang="0">
                <a:pos x="33" y="235"/>
              </a:cxn>
              <a:cxn ang="0">
                <a:pos x="33" y="259"/>
              </a:cxn>
              <a:cxn ang="0">
                <a:pos x="19" y="299"/>
              </a:cxn>
              <a:cxn ang="0">
                <a:pos x="26" y="315"/>
              </a:cxn>
              <a:cxn ang="0">
                <a:pos x="19" y="332"/>
              </a:cxn>
              <a:cxn ang="0">
                <a:pos x="9" y="332"/>
              </a:cxn>
              <a:cxn ang="0">
                <a:pos x="5" y="353"/>
              </a:cxn>
              <a:cxn ang="0">
                <a:pos x="33" y="420"/>
              </a:cxn>
              <a:cxn ang="0">
                <a:pos x="66" y="498"/>
              </a:cxn>
              <a:cxn ang="0">
                <a:pos x="92" y="559"/>
              </a:cxn>
              <a:cxn ang="0">
                <a:pos x="118" y="590"/>
              </a:cxn>
              <a:cxn ang="0">
                <a:pos x="135" y="559"/>
              </a:cxn>
              <a:cxn ang="0">
                <a:pos x="142" y="512"/>
              </a:cxn>
              <a:cxn ang="0">
                <a:pos x="158" y="483"/>
              </a:cxn>
              <a:cxn ang="0">
                <a:pos x="173" y="483"/>
              </a:cxn>
              <a:cxn ang="0">
                <a:pos x="170" y="467"/>
              </a:cxn>
              <a:cxn ang="0">
                <a:pos x="175" y="457"/>
              </a:cxn>
              <a:cxn ang="0">
                <a:pos x="189" y="462"/>
              </a:cxn>
              <a:cxn ang="0">
                <a:pos x="196" y="457"/>
              </a:cxn>
              <a:cxn ang="0">
                <a:pos x="220" y="429"/>
              </a:cxn>
              <a:cxn ang="0">
                <a:pos x="215" y="375"/>
              </a:cxn>
              <a:cxn ang="0">
                <a:pos x="227" y="360"/>
              </a:cxn>
              <a:cxn ang="0">
                <a:pos x="234" y="365"/>
              </a:cxn>
              <a:cxn ang="0">
                <a:pos x="251" y="377"/>
              </a:cxn>
              <a:cxn ang="0">
                <a:pos x="253" y="367"/>
              </a:cxn>
              <a:cxn ang="0">
                <a:pos x="262" y="353"/>
              </a:cxn>
              <a:cxn ang="0">
                <a:pos x="274" y="339"/>
              </a:cxn>
              <a:cxn ang="0">
                <a:pos x="291" y="351"/>
              </a:cxn>
              <a:cxn ang="0">
                <a:pos x="300" y="337"/>
              </a:cxn>
              <a:cxn ang="0">
                <a:pos x="317" y="313"/>
              </a:cxn>
              <a:cxn ang="0">
                <a:pos x="333" y="287"/>
              </a:cxn>
            </a:cxnLst>
            <a:rect l="0" t="0" r="r" b="b"/>
            <a:pathLst>
              <a:path w="357" h="599">
                <a:moveTo>
                  <a:pt x="246" y="386"/>
                </a:moveTo>
                <a:lnTo>
                  <a:pt x="246" y="389"/>
                </a:lnTo>
                <a:lnTo>
                  <a:pt x="246" y="391"/>
                </a:lnTo>
                <a:lnTo>
                  <a:pt x="248" y="396"/>
                </a:lnTo>
                <a:lnTo>
                  <a:pt x="253" y="396"/>
                </a:lnTo>
                <a:lnTo>
                  <a:pt x="253" y="391"/>
                </a:lnTo>
                <a:lnTo>
                  <a:pt x="248" y="389"/>
                </a:lnTo>
                <a:lnTo>
                  <a:pt x="246" y="386"/>
                </a:lnTo>
                <a:close/>
                <a:moveTo>
                  <a:pt x="274" y="348"/>
                </a:moveTo>
                <a:lnTo>
                  <a:pt x="267" y="348"/>
                </a:lnTo>
                <a:lnTo>
                  <a:pt x="265" y="353"/>
                </a:lnTo>
                <a:lnTo>
                  <a:pt x="262" y="365"/>
                </a:lnTo>
                <a:lnTo>
                  <a:pt x="267" y="372"/>
                </a:lnTo>
                <a:lnTo>
                  <a:pt x="270" y="375"/>
                </a:lnTo>
                <a:lnTo>
                  <a:pt x="277" y="375"/>
                </a:lnTo>
                <a:lnTo>
                  <a:pt x="277" y="372"/>
                </a:lnTo>
                <a:lnTo>
                  <a:pt x="274" y="365"/>
                </a:lnTo>
                <a:lnTo>
                  <a:pt x="279" y="365"/>
                </a:lnTo>
                <a:lnTo>
                  <a:pt x="284" y="360"/>
                </a:lnTo>
                <a:lnTo>
                  <a:pt x="281" y="358"/>
                </a:lnTo>
                <a:lnTo>
                  <a:pt x="274" y="348"/>
                </a:lnTo>
                <a:close/>
                <a:moveTo>
                  <a:pt x="355" y="256"/>
                </a:moveTo>
                <a:lnTo>
                  <a:pt x="352" y="254"/>
                </a:lnTo>
                <a:lnTo>
                  <a:pt x="343" y="256"/>
                </a:lnTo>
                <a:lnTo>
                  <a:pt x="341" y="249"/>
                </a:lnTo>
                <a:lnTo>
                  <a:pt x="341" y="242"/>
                </a:lnTo>
                <a:lnTo>
                  <a:pt x="333" y="232"/>
                </a:lnTo>
                <a:lnTo>
                  <a:pt x="329" y="225"/>
                </a:lnTo>
                <a:lnTo>
                  <a:pt x="329" y="223"/>
                </a:lnTo>
                <a:lnTo>
                  <a:pt x="324" y="223"/>
                </a:lnTo>
                <a:lnTo>
                  <a:pt x="319" y="223"/>
                </a:lnTo>
                <a:lnTo>
                  <a:pt x="317" y="223"/>
                </a:lnTo>
                <a:lnTo>
                  <a:pt x="315" y="225"/>
                </a:lnTo>
                <a:lnTo>
                  <a:pt x="315" y="228"/>
                </a:lnTo>
                <a:lnTo>
                  <a:pt x="315" y="232"/>
                </a:lnTo>
                <a:lnTo>
                  <a:pt x="307" y="230"/>
                </a:lnTo>
                <a:lnTo>
                  <a:pt x="303" y="228"/>
                </a:lnTo>
                <a:lnTo>
                  <a:pt x="298" y="225"/>
                </a:lnTo>
                <a:lnTo>
                  <a:pt x="296" y="223"/>
                </a:lnTo>
                <a:lnTo>
                  <a:pt x="293" y="218"/>
                </a:lnTo>
                <a:lnTo>
                  <a:pt x="293" y="214"/>
                </a:lnTo>
                <a:lnTo>
                  <a:pt x="293" y="209"/>
                </a:lnTo>
                <a:lnTo>
                  <a:pt x="288" y="204"/>
                </a:lnTo>
                <a:lnTo>
                  <a:pt x="286" y="202"/>
                </a:lnTo>
                <a:lnTo>
                  <a:pt x="284" y="199"/>
                </a:lnTo>
                <a:lnTo>
                  <a:pt x="281" y="197"/>
                </a:lnTo>
                <a:lnTo>
                  <a:pt x="284" y="192"/>
                </a:lnTo>
                <a:lnTo>
                  <a:pt x="286" y="190"/>
                </a:lnTo>
                <a:lnTo>
                  <a:pt x="284" y="185"/>
                </a:lnTo>
                <a:lnTo>
                  <a:pt x="281" y="183"/>
                </a:lnTo>
                <a:lnTo>
                  <a:pt x="277" y="183"/>
                </a:lnTo>
                <a:lnTo>
                  <a:pt x="272" y="185"/>
                </a:lnTo>
                <a:lnTo>
                  <a:pt x="267" y="185"/>
                </a:lnTo>
                <a:lnTo>
                  <a:pt x="260" y="185"/>
                </a:lnTo>
                <a:lnTo>
                  <a:pt x="255" y="183"/>
                </a:lnTo>
                <a:lnTo>
                  <a:pt x="253" y="183"/>
                </a:lnTo>
                <a:lnTo>
                  <a:pt x="251" y="183"/>
                </a:lnTo>
                <a:lnTo>
                  <a:pt x="248" y="183"/>
                </a:lnTo>
                <a:lnTo>
                  <a:pt x="246" y="180"/>
                </a:lnTo>
                <a:lnTo>
                  <a:pt x="244" y="176"/>
                </a:lnTo>
                <a:lnTo>
                  <a:pt x="244" y="171"/>
                </a:lnTo>
                <a:lnTo>
                  <a:pt x="244" y="169"/>
                </a:lnTo>
                <a:lnTo>
                  <a:pt x="241" y="166"/>
                </a:lnTo>
                <a:lnTo>
                  <a:pt x="241" y="164"/>
                </a:lnTo>
                <a:lnTo>
                  <a:pt x="239" y="161"/>
                </a:lnTo>
                <a:lnTo>
                  <a:pt x="239" y="159"/>
                </a:lnTo>
                <a:lnTo>
                  <a:pt x="239" y="154"/>
                </a:lnTo>
                <a:lnTo>
                  <a:pt x="236" y="152"/>
                </a:lnTo>
                <a:lnTo>
                  <a:pt x="232" y="143"/>
                </a:lnTo>
                <a:lnTo>
                  <a:pt x="222" y="121"/>
                </a:lnTo>
                <a:lnTo>
                  <a:pt x="215" y="107"/>
                </a:lnTo>
                <a:lnTo>
                  <a:pt x="208" y="88"/>
                </a:lnTo>
                <a:lnTo>
                  <a:pt x="201" y="74"/>
                </a:lnTo>
                <a:lnTo>
                  <a:pt x="192" y="55"/>
                </a:lnTo>
                <a:lnTo>
                  <a:pt x="184" y="36"/>
                </a:lnTo>
                <a:lnTo>
                  <a:pt x="177" y="19"/>
                </a:lnTo>
                <a:lnTo>
                  <a:pt x="163" y="12"/>
                </a:lnTo>
                <a:lnTo>
                  <a:pt x="144" y="5"/>
                </a:lnTo>
                <a:lnTo>
                  <a:pt x="130" y="0"/>
                </a:lnTo>
                <a:lnTo>
                  <a:pt x="123" y="3"/>
                </a:lnTo>
                <a:lnTo>
                  <a:pt x="121" y="5"/>
                </a:lnTo>
                <a:lnTo>
                  <a:pt x="121" y="10"/>
                </a:lnTo>
                <a:lnTo>
                  <a:pt x="113" y="17"/>
                </a:lnTo>
                <a:lnTo>
                  <a:pt x="102" y="27"/>
                </a:lnTo>
                <a:lnTo>
                  <a:pt x="90" y="38"/>
                </a:lnTo>
                <a:lnTo>
                  <a:pt x="85" y="41"/>
                </a:lnTo>
                <a:lnTo>
                  <a:pt x="83" y="41"/>
                </a:lnTo>
                <a:lnTo>
                  <a:pt x="76" y="41"/>
                </a:lnTo>
                <a:lnTo>
                  <a:pt x="71" y="38"/>
                </a:lnTo>
                <a:lnTo>
                  <a:pt x="69" y="36"/>
                </a:lnTo>
                <a:lnTo>
                  <a:pt x="66" y="31"/>
                </a:lnTo>
                <a:lnTo>
                  <a:pt x="61" y="19"/>
                </a:lnTo>
                <a:lnTo>
                  <a:pt x="54" y="19"/>
                </a:lnTo>
                <a:lnTo>
                  <a:pt x="45" y="22"/>
                </a:lnTo>
                <a:lnTo>
                  <a:pt x="45" y="31"/>
                </a:lnTo>
                <a:lnTo>
                  <a:pt x="43" y="38"/>
                </a:lnTo>
                <a:lnTo>
                  <a:pt x="38" y="55"/>
                </a:lnTo>
                <a:lnTo>
                  <a:pt x="33" y="79"/>
                </a:lnTo>
                <a:lnTo>
                  <a:pt x="31" y="93"/>
                </a:lnTo>
                <a:lnTo>
                  <a:pt x="26" y="116"/>
                </a:lnTo>
                <a:lnTo>
                  <a:pt x="21" y="135"/>
                </a:lnTo>
                <a:lnTo>
                  <a:pt x="26" y="154"/>
                </a:lnTo>
                <a:lnTo>
                  <a:pt x="28" y="171"/>
                </a:lnTo>
                <a:lnTo>
                  <a:pt x="26" y="185"/>
                </a:lnTo>
                <a:lnTo>
                  <a:pt x="24" y="199"/>
                </a:lnTo>
                <a:lnTo>
                  <a:pt x="26" y="211"/>
                </a:lnTo>
                <a:lnTo>
                  <a:pt x="28" y="225"/>
                </a:lnTo>
                <a:lnTo>
                  <a:pt x="33" y="235"/>
                </a:lnTo>
                <a:lnTo>
                  <a:pt x="35" y="237"/>
                </a:lnTo>
                <a:lnTo>
                  <a:pt x="35" y="242"/>
                </a:lnTo>
                <a:lnTo>
                  <a:pt x="35" y="249"/>
                </a:lnTo>
                <a:lnTo>
                  <a:pt x="33" y="259"/>
                </a:lnTo>
                <a:lnTo>
                  <a:pt x="33" y="266"/>
                </a:lnTo>
                <a:lnTo>
                  <a:pt x="31" y="273"/>
                </a:lnTo>
                <a:lnTo>
                  <a:pt x="24" y="285"/>
                </a:lnTo>
                <a:lnTo>
                  <a:pt x="19" y="299"/>
                </a:lnTo>
                <a:lnTo>
                  <a:pt x="21" y="304"/>
                </a:lnTo>
                <a:lnTo>
                  <a:pt x="24" y="311"/>
                </a:lnTo>
                <a:lnTo>
                  <a:pt x="26" y="313"/>
                </a:lnTo>
                <a:lnTo>
                  <a:pt x="26" y="315"/>
                </a:lnTo>
                <a:lnTo>
                  <a:pt x="21" y="318"/>
                </a:lnTo>
                <a:lnTo>
                  <a:pt x="19" y="320"/>
                </a:lnTo>
                <a:lnTo>
                  <a:pt x="16" y="325"/>
                </a:lnTo>
                <a:lnTo>
                  <a:pt x="19" y="332"/>
                </a:lnTo>
                <a:lnTo>
                  <a:pt x="19" y="337"/>
                </a:lnTo>
                <a:lnTo>
                  <a:pt x="16" y="339"/>
                </a:lnTo>
                <a:lnTo>
                  <a:pt x="14" y="337"/>
                </a:lnTo>
                <a:lnTo>
                  <a:pt x="9" y="332"/>
                </a:lnTo>
                <a:lnTo>
                  <a:pt x="5" y="334"/>
                </a:lnTo>
                <a:lnTo>
                  <a:pt x="2" y="339"/>
                </a:lnTo>
                <a:lnTo>
                  <a:pt x="0" y="341"/>
                </a:lnTo>
                <a:lnTo>
                  <a:pt x="5" y="353"/>
                </a:lnTo>
                <a:lnTo>
                  <a:pt x="16" y="379"/>
                </a:lnTo>
                <a:lnTo>
                  <a:pt x="21" y="393"/>
                </a:lnTo>
                <a:lnTo>
                  <a:pt x="28" y="405"/>
                </a:lnTo>
                <a:lnTo>
                  <a:pt x="33" y="420"/>
                </a:lnTo>
                <a:lnTo>
                  <a:pt x="38" y="431"/>
                </a:lnTo>
                <a:lnTo>
                  <a:pt x="54" y="472"/>
                </a:lnTo>
                <a:lnTo>
                  <a:pt x="61" y="486"/>
                </a:lnTo>
                <a:lnTo>
                  <a:pt x="66" y="498"/>
                </a:lnTo>
                <a:lnTo>
                  <a:pt x="71" y="512"/>
                </a:lnTo>
                <a:lnTo>
                  <a:pt x="83" y="538"/>
                </a:lnTo>
                <a:lnTo>
                  <a:pt x="90" y="552"/>
                </a:lnTo>
                <a:lnTo>
                  <a:pt x="92" y="559"/>
                </a:lnTo>
                <a:lnTo>
                  <a:pt x="95" y="569"/>
                </a:lnTo>
                <a:lnTo>
                  <a:pt x="102" y="573"/>
                </a:lnTo>
                <a:lnTo>
                  <a:pt x="113" y="583"/>
                </a:lnTo>
                <a:lnTo>
                  <a:pt x="118" y="590"/>
                </a:lnTo>
                <a:lnTo>
                  <a:pt x="128" y="599"/>
                </a:lnTo>
                <a:lnTo>
                  <a:pt x="130" y="592"/>
                </a:lnTo>
                <a:lnTo>
                  <a:pt x="135" y="590"/>
                </a:lnTo>
                <a:lnTo>
                  <a:pt x="135" y="559"/>
                </a:lnTo>
                <a:lnTo>
                  <a:pt x="142" y="538"/>
                </a:lnTo>
                <a:lnTo>
                  <a:pt x="149" y="514"/>
                </a:lnTo>
                <a:lnTo>
                  <a:pt x="144" y="512"/>
                </a:lnTo>
                <a:lnTo>
                  <a:pt x="142" y="512"/>
                </a:lnTo>
                <a:lnTo>
                  <a:pt x="144" y="498"/>
                </a:lnTo>
                <a:lnTo>
                  <a:pt x="151" y="486"/>
                </a:lnTo>
                <a:lnTo>
                  <a:pt x="158" y="479"/>
                </a:lnTo>
                <a:lnTo>
                  <a:pt x="158" y="483"/>
                </a:lnTo>
                <a:lnTo>
                  <a:pt x="161" y="488"/>
                </a:lnTo>
                <a:lnTo>
                  <a:pt x="165" y="486"/>
                </a:lnTo>
                <a:lnTo>
                  <a:pt x="168" y="481"/>
                </a:lnTo>
                <a:lnTo>
                  <a:pt x="173" y="483"/>
                </a:lnTo>
                <a:lnTo>
                  <a:pt x="175" y="483"/>
                </a:lnTo>
                <a:lnTo>
                  <a:pt x="175" y="479"/>
                </a:lnTo>
                <a:lnTo>
                  <a:pt x="170" y="472"/>
                </a:lnTo>
                <a:lnTo>
                  <a:pt x="170" y="467"/>
                </a:lnTo>
                <a:lnTo>
                  <a:pt x="173" y="467"/>
                </a:lnTo>
                <a:lnTo>
                  <a:pt x="175" y="472"/>
                </a:lnTo>
                <a:lnTo>
                  <a:pt x="177" y="472"/>
                </a:lnTo>
                <a:lnTo>
                  <a:pt x="175" y="457"/>
                </a:lnTo>
                <a:lnTo>
                  <a:pt x="177" y="453"/>
                </a:lnTo>
                <a:lnTo>
                  <a:pt x="182" y="457"/>
                </a:lnTo>
                <a:lnTo>
                  <a:pt x="187" y="465"/>
                </a:lnTo>
                <a:lnTo>
                  <a:pt x="189" y="462"/>
                </a:lnTo>
                <a:lnTo>
                  <a:pt x="187" y="450"/>
                </a:lnTo>
                <a:lnTo>
                  <a:pt x="189" y="453"/>
                </a:lnTo>
                <a:lnTo>
                  <a:pt x="194" y="460"/>
                </a:lnTo>
                <a:lnTo>
                  <a:pt x="196" y="457"/>
                </a:lnTo>
                <a:lnTo>
                  <a:pt x="199" y="448"/>
                </a:lnTo>
                <a:lnTo>
                  <a:pt x="203" y="441"/>
                </a:lnTo>
                <a:lnTo>
                  <a:pt x="215" y="438"/>
                </a:lnTo>
                <a:lnTo>
                  <a:pt x="220" y="429"/>
                </a:lnTo>
                <a:lnTo>
                  <a:pt x="222" y="420"/>
                </a:lnTo>
                <a:lnTo>
                  <a:pt x="220" y="410"/>
                </a:lnTo>
                <a:lnTo>
                  <a:pt x="220" y="386"/>
                </a:lnTo>
                <a:lnTo>
                  <a:pt x="215" y="375"/>
                </a:lnTo>
                <a:lnTo>
                  <a:pt x="222" y="365"/>
                </a:lnTo>
                <a:lnTo>
                  <a:pt x="222" y="356"/>
                </a:lnTo>
                <a:lnTo>
                  <a:pt x="225" y="351"/>
                </a:lnTo>
                <a:lnTo>
                  <a:pt x="227" y="360"/>
                </a:lnTo>
                <a:lnTo>
                  <a:pt x="227" y="367"/>
                </a:lnTo>
                <a:lnTo>
                  <a:pt x="229" y="367"/>
                </a:lnTo>
                <a:lnTo>
                  <a:pt x="232" y="365"/>
                </a:lnTo>
                <a:lnTo>
                  <a:pt x="234" y="365"/>
                </a:lnTo>
                <a:lnTo>
                  <a:pt x="232" y="377"/>
                </a:lnTo>
                <a:lnTo>
                  <a:pt x="232" y="382"/>
                </a:lnTo>
                <a:lnTo>
                  <a:pt x="239" y="377"/>
                </a:lnTo>
                <a:lnTo>
                  <a:pt x="251" y="377"/>
                </a:lnTo>
                <a:lnTo>
                  <a:pt x="255" y="382"/>
                </a:lnTo>
                <a:lnTo>
                  <a:pt x="258" y="382"/>
                </a:lnTo>
                <a:lnTo>
                  <a:pt x="258" y="375"/>
                </a:lnTo>
                <a:lnTo>
                  <a:pt x="253" y="367"/>
                </a:lnTo>
                <a:lnTo>
                  <a:pt x="253" y="358"/>
                </a:lnTo>
                <a:lnTo>
                  <a:pt x="253" y="348"/>
                </a:lnTo>
                <a:lnTo>
                  <a:pt x="258" y="353"/>
                </a:lnTo>
                <a:lnTo>
                  <a:pt x="262" y="353"/>
                </a:lnTo>
                <a:lnTo>
                  <a:pt x="265" y="348"/>
                </a:lnTo>
                <a:lnTo>
                  <a:pt x="267" y="344"/>
                </a:lnTo>
                <a:lnTo>
                  <a:pt x="270" y="341"/>
                </a:lnTo>
                <a:lnTo>
                  <a:pt x="274" y="339"/>
                </a:lnTo>
                <a:lnTo>
                  <a:pt x="279" y="339"/>
                </a:lnTo>
                <a:lnTo>
                  <a:pt x="281" y="339"/>
                </a:lnTo>
                <a:lnTo>
                  <a:pt x="286" y="344"/>
                </a:lnTo>
                <a:lnTo>
                  <a:pt x="291" y="351"/>
                </a:lnTo>
                <a:lnTo>
                  <a:pt x="293" y="346"/>
                </a:lnTo>
                <a:lnTo>
                  <a:pt x="296" y="344"/>
                </a:lnTo>
                <a:lnTo>
                  <a:pt x="296" y="337"/>
                </a:lnTo>
                <a:lnTo>
                  <a:pt x="300" y="337"/>
                </a:lnTo>
                <a:lnTo>
                  <a:pt x="300" y="320"/>
                </a:lnTo>
                <a:lnTo>
                  <a:pt x="303" y="315"/>
                </a:lnTo>
                <a:lnTo>
                  <a:pt x="310" y="315"/>
                </a:lnTo>
                <a:lnTo>
                  <a:pt x="317" y="313"/>
                </a:lnTo>
                <a:lnTo>
                  <a:pt x="319" y="311"/>
                </a:lnTo>
                <a:lnTo>
                  <a:pt x="319" y="301"/>
                </a:lnTo>
                <a:lnTo>
                  <a:pt x="326" y="296"/>
                </a:lnTo>
                <a:lnTo>
                  <a:pt x="333" y="287"/>
                </a:lnTo>
                <a:lnTo>
                  <a:pt x="348" y="285"/>
                </a:lnTo>
                <a:lnTo>
                  <a:pt x="357" y="259"/>
                </a:lnTo>
                <a:lnTo>
                  <a:pt x="355" y="256"/>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7" name="Freeform 44">
            <a:extLst>
              <a:ext uri="{FF2B5EF4-FFF2-40B4-BE49-F238E27FC236}">
                <a16:creationId xmlns:a16="http://schemas.microsoft.com/office/drawing/2014/main" id="{0A9FCA9D-8B40-5AC0-578C-C0D3F99AB1D4}"/>
              </a:ext>
              <a:ext uri="{C183D7F6-B498-43B3-948B-1728B52AA6E4}">
                <adec:decorative xmlns:adec="http://schemas.microsoft.com/office/drawing/2017/decorative" val="1"/>
              </a:ext>
            </a:extLst>
          </p:cNvPr>
          <p:cNvSpPr>
            <a:spLocks noEditPoints="1"/>
          </p:cNvSpPr>
          <p:nvPr/>
        </p:nvSpPr>
        <p:spPr bwMode="auto">
          <a:xfrm>
            <a:off x="9531351" y="1836738"/>
            <a:ext cx="555625" cy="298450"/>
          </a:xfrm>
          <a:custGeom>
            <a:avLst/>
            <a:gdLst/>
            <a:ahLst/>
            <a:cxnLst>
              <a:cxn ang="0">
                <a:pos x="329" y="100"/>
              </a:cxn>
              <a:cxn ang="0">
                <a:pos x="298" y="74"/>
              </a:cxn>
              <a:cxn ang="0">
                <a:pos x="291" y="79"/>
              </a:cxn>
              <a:cxn ang="0">
                <a:pos x="305" y="81"/>
              </a:cxn>
              <a:cxn ang="0">
                <a:pos x="324" y="100"/>
              </a:cxn>
              <a:cxn ang="0">
                <a:pos x="289" y="124"/>
              </a:cxn>
              <a:cxn ang="0">
                <a:pos x="258" y="105"/>
              </a:cxn>
              <a:cxn ang="0">
                <a:pos x="241" y="76"/>
              </a:cxn>
              <a:cxn ang="0">
                <a:pos x="211" y="74"/>
              </a:cxn>
              <a:cxn ang="0">
                <a:pos x="220" y="41"/>
              </a:cxn>
              <a:cxn ang="0">
                <a:pos x="234" y="24"/>
              </a:cxn>
              <a:cxn ang="0">
                <a:pos x="230" y="19"/>
              </a:cxn>
              <a:cxn ang="0">
                <a:pos x="215" y="19"/>
              </a:cxn>
              <a:cxn ang="0">
                <a:pos x="206" y="0"/>
              </a:cxn>
              <a:cxn ang="0">
                <a:pos x="187" y="15"/>
              </a:cxn>
              <a:cxn ang="0">
                <a:pos x="171" y="38"/>
              </a:cxn>
              <a:cxn ang="0">
                <a:pos x="133" y="50"/>
              </a:cxn>
              <a:cxn ang="0">
                <a:pos x="95" y="64"/>
              </a:cxn>
              <a:cxn ang="0">
                <a:pos x="62" y="74"/>
              </a:cxn>
              <a:cxn ang="0">
                <a:pos x="36" y="83"/>
              </a:cxn>
              <a:cxn ang="0">
                <a:pos x="10" y="90"/>
              </a:cxn>
              <a:cxn ang="0">
                <a:pos x="3" y="116"/>
              </a:cxn>
              <a:cxn ang="0">
                <a:pos x="3" y="150"/>
              </a:cxn>
              <a:cxn ang="0">
                <a:pos x="5" y="183"/>
              </a:cxn>
              <a:cxn ang="0">
                <a:pos x="24" y="180"/>
              </a:cxn>
              <a:cxn ang="0">
                <a:pos x="45" y="173"/>
              </a:cxn>
              <a:cxn ang="0">
                <a:pos x="69" y="166"/>
              </a:cxn>
              <a:cxn ang="0">
                <a:pos x="74" y="166"/>
              </a:cxn>
              <a:cxn ang="0">
                <a:pos x="104" y="154"/>
              </a:cxn>
              <a:cxn ang="0">
                <a:pos x="137" y="145"/>
              </a:cxn>
              <a:cxn ang="0">
                <a:pos x="159" y="138"/>
              </a:cxn>
              <a:cxn ang="0">
                <a:pos x="182" y="128"/>
              </a:cxn>
              <a:cxn ang="0">
                <a:pos x="197" y="131"/>
              </a:cxn>
              <a:cxn ang="0">
                <a:pos x="206" y="145"/>
              </a:cxn>
              <a:cxn ang="0">
                <a:pos x="215" y="152"/>
              </a:cxn>
              <a:cxn ang="0">
                <a:pos x="227" y="150"/>
              </a:cxn>
              <a:cxn ang="0">
                <a:pos x="237" y="180"/>
              </a:cxn>
              <a:cxn ang="0">
                <a:pos x="268" y="138"/>
              </a:cxn>
              <a:cxn ang="0">
                <a:pos x="277" y="157"/>
              </a:cxn>
              <a:cxn ang="0">
                <a:pos x="296" y="138"/>
              </a:cxn>
              <a:cxn ang="0">
                <a:pos x="334" y="116"/>
              </a:cxn>
              <a:cxn ang="0">
                <a:pos x="277" y="183"/>
              </a:cxn>
              <a:cxn ang="0">
                <a:pos x="298" y="173"/>
              </a:cxn>
              <a:cxn ang="0">
                <a:pos x="348" y="164"/>
              </a:cxn>
              <a:cxn ang="0">
                <a:pos x="341" y="164"/>
              </a:cxn>
              <a:cxn ang="0">
                <a:pos x="343" y="173"/>
              </a:cxn>
            </a:cxnLst>
            <a:rect l="0" t="0" r="r" b="b"/>
            <a:pathLst>
              <a:path w="350" h="188">
                <a:moveTo>
                  <a:pt x="334" y="116"/>
                </a:moveTo>
                <a:lnTo>
                  <a:pt x="334" y="112"/>
                </a:lnTo>
                <a:lnTo>
                  <a:pt x="329" y="100"/>
                </a:lnTo>
                <a:lnTo>
                  <a:pt x="320" y="83"/>
                </a:lnTo>
                <a:lnTo>
                  <a:pt x="303" y="74"/>
                </a:lnTo>
                <a:lnTo>
                  <a:pt x="298" y="74"/>
                </a:lnTo>
                <a:lnTo>
                  <a:pt x="294" y="74"/>
                </a:lnTo>
                <a:lnTo>
                  <a:pt x="291" y="76"/>
                </a:lnTo>
                <a:lnTo>
                  <a:pt x="291" y="79"/>
                </a:lnTo>
                <a:lnTo>
                  <a:pt x="296" y="83"/>
                </a:lnTo>
                <a:lnTo>
                  <a:pt x="298" y="79"/>
                </a:lnTo>
                <a:lnTo>
                  <a:pt x="305" y="81"/>
                </a:lnTo>
                <a:lnTo>
                  <a:pt x="308" y="86"/>
                </a:lnTo>
                <a:lnTo>
                  <a:pt x="320" y="95"/>
                </a:lnTo>
                <a:lnTo>
                  <a:pt x="324" y="100"/>
                </a:lnTo>
                <a:lnTo>
                  <a:pt x="315" y="112"/>
                </a:lnTo>
                <a:lnTo>
                  <a:pt x="303" y="124"/>
                </a:lnTo>
                <a:lnTo>
                  <a:pt x="289" y="124"/>
                </a:lnTo>
                <a:lnTo>
                  <a:pt x="279" y="121"/>
                </a:lnTo>
                <a:lnTo>
                  <a:pt x="270" y="107"/>
                </a:lnTo>
                <a:lnTo>
                  <a:pt x="258" y="105"/>
                </a:lnTo>
                <a:lnTo>
                  <a:pt x="258" y="100"/>
                </a:lnTo>
                <a:lnTo>
                  <a:pt x="260" y="95"/>
                </a:lnTo>
                <a:lnTo>
                  <a:pt x="241" y="76"/>
                </a:lnTo>
                <a:lnTo>
                  <a:pt x="232" y="76"/>
                </a:lnTo>
                <a:lnTo>
                  <a:pt x="215" y="76"/>
                </a:lnTo>
                <a:lnTo>
                  <a:pt x="211" y="74"/>
                </a:lnTo>
                <a:lnTo>
                  <a:pt x="215" y="60"/>
                </a:lnTo>
                <a:lnTo>
                  <a:pt x="218" y="48"/>
                </a:lnTo>
                <a:lnTo>
                  <a:pt x="220" y="41"/>
                </a:lnTo>
                <a:lnTo>
                  <a:pt x="225" y="36"/>
                </a:lnTo>
                <a:lnTo>
                  <a:pt x="232" y="27"/>
                </a:lnTo>
                <a:lnTo>
                  <a:pt x="234" y="24"/>
                </a:lnTo>
                <a:lnTo>
                  <a:pt x="234" y="22"/>
                </a:lnTo>
                <a:lnTo>
                  <a:pt x="232" y="19"/>
                </a:lnTo>
                <a:lnTo>
                  <a:pt x="230" y="19"/>
                </a:lnTo>
                <a:lnTo>
                  <a:pt x="225" y="22"/>
                </a:lnTo>
                <a:lnTo>
                  <a:pt x="223" y="24"/>
                </a:lnTo>
                <a:lnTo>
                  <a:pt x="215" y="19"/>
                </a:lnTo>
                <a:lnTo>
                  <a:pt x="213" y="12"/>
                </a:lnTo>
                <a:lnTo>
                  <a:pt x="208" y="8"/>
                </a:lnTo>
                <a:lnTo>
                  <a:pt x="206" y="0"/>
                </a:lnTo>
                <a:lnTo>
                  <a:pt x="197" y="3"/>
                </a:lnTo>
                <a:lnTo>
                  <a:pt x="192" y="8"/>
                </a:lnTo>
                <a:lnTo>
                  <a:pt x="187" y="15"/>
                </a:lnTo>
                <a:lnTo>
                  <a:pt x="182" y="19"/>
                </a:lnTo>
                <a:lnTo>
                  <a:pt x="175" y="34"/>
                </a:lnTo>
                <a:lnTo>
                  <a:pt x="171" y="38"/>
                </a:lnTo>
                <a:lnTo>
                  <a:pt x="156" y="43"/>
                </a:lnTo>
                <a:lnTo>
                  <a:pt x="145" y="48"/>
                </a:lnTo>
                <a:lnTo>
                  <a:pt x="133" y="50"/>
                </a:lnTo>
                <a:lnTo>
                  <a:pt x="121" y="55"/>
                </a:lnTo>
                <a:lnTo>
                  <a:pt x="107" y="60"/>
                </a:lnTo>
                <a:lnTo>
                  <a:pt x="95" y="64"/>
                </a:lnTo>
                <a:lnTo>
                  <a:pt x="83" y="67"/>
                </a:lnTo>
                <a:lnTo>
                  <a:pt x="69" y="72"/>
                </a:lnTo>
                <a:lnTo>
                  <a:pt x="62" y="74"/>
                </a:lnTo>
                <a:lnTo>
                  <a:pt x="52" y="76"/>
                </a:lnTo>
                <a:lnTo>
                  <a:pt x="45" y="79"/>
                </a:lnTo>
                <a:lnTo>
                  <a:pt x="36" y="83"/>
                </a:lnTo>
                <a:lnTo>
                  <a:pt x="26" y="86"/>
                </a:lnTo>
                <a:lnTo>
                  <a:pt x="19" y="88"/>
                </a:lnTo>
                <a:lnTo>
                  <a:pt x="10" y="90"/>
                </a:lnTo>
                <a:lnTo>
                  <a:pt x="0" y="93"/>
                </a:lnTo>
                <a:lnTo>
                  <a:pt x="0" y="105"/>
                </a:lnTo>
                <a:lnTo>
                  <a:pt x="3" y="116"/>
                </a:lnTo>
                <a:lnTo>
                  <a:pt x="3" y="126"/>
                </a:lnTo>
                <a:lnTo>
                  <a:pt x="3" y="138"/>
                </a:lnTo>
                <a:lnTo>
                  <a:pt x="3" y="150"/>
                </a:lnTo>
                <a:lnTo>
                  <a:pt x="5" y="161"/>
                </a:lnTo>
                <a:lnTo>
                  <a:pt x="5" y="171"/>
                </a:lnTo>
                <a:lnTo>
                  <a:pt x="5" y="183"/>
                </a:lnTo>
                <a:lnTo>
                  <a:pt x="10" y="185"/>
                </a:lnTo>
                <a:lnTo>
                  <a:pt x="17" y="183"/>
                </a:lnTo>
                <a:lnTo>
                  <a:pt x="24" y="180"/>
                </a:lnTo>
                <a:lnTo>
                  <a:pt x="31" y="178"/>
                </a:lnTo>
                <a:lnTo>
                  <a:pt x="38" y="176"/>
                </a:lnTo>
                <a:lnTo>
                  <a:pt x="45" y="173"/>
                </a:lnTo>
                <a:lnTo>
                  <a:pt x="55" y="171"/>
                </a:lnTo>
                <a:lnTo>
                  <a:pt x="62" y="169"/>
                </a:lnTo>
                <a:lnTo>
                  <a:pt x="69" y="166"/>
                </a:lnTo>
                <a:lnTo>
                  <a:pt x="69" y="171"/>
                </a:lnTo>
                <a:lnTo>
                  <a:pt x="74" y="169"/>
                </a:lnTo>
                <a:lnTo>
                  <a:pt x="74" y="166"/>
                </a:lnTo>
                <a:lnTo>
                  <a:pt x="83" y="161"/>
                </a:lnTo>
                <a:lnTo>
                  <a:pt x="95" y="159"/>
                </a:lnTo>
                <a:lnTo>
                  <a:pt x="104" y="154"/>
                </a:lnTo>
                <a:lnTo>
                  <a:pt x="116" y="152"/>
                </a:lnTo>
                <a:lnTo>
                  <a:pt x="126" y="147"/>
                </a:lnTo>
                <a:lnTo>
                  <a:pt x="137" y="145"/>
                </a:lnTo>
                <a:lnTo>
                  <a:pt x="147" y="140"/>
                </a:lnTo>
                <a:lnTo>
                  <a:pt x="159" y="138"/>
                </a:lnTo>
                <a:lnTo>
                  <a:pt x="159" y="138"/>
                </a:lnTo>
                <a:lnTo>
                  <a:pt x="166" y="135"/>
                </a:lnTo>
                <a:lnTo>
                  <a:pt x="173" y="133"/>
                </a:lnTo>
                <a:lnTo>
                  <a:pt x="182" y="128"/>
                </a:lnTo>
                <a:lnTo>
                  <a:pt x="187" y="126"/>
                </a:lnTo>
                <a:lnTo>
                  <a:pt x="194" y="124"/>
                </a:lnTo>
                <a:lnTo>
                  <a:pt x="197" y="131"/>
                </a:lnTo>
                <a:lnTo>
                  <a:pt x="199" y="138"/>
                </a:lnTo>
                <a:lnTo>
                  <a:pt x="204" y="138"/>
                </a:lnTo>
                <a:lnTo>
                  <a:pt x="206" y="145"/>
                </a:lnTo>
                <a:lnTo>
                  <a:pt x="208" y="150"/>
                </a:lnTo>
                <a:lnTo>
                  <a:pt x="211" y="152"/>
                </a:lnTo>
                <a:lnTo>
                  <a:pt x="215" y="152"/>
                </a:lnTo>
                <a:lnTo>
                  <a:pt x="220" y="157"/>
                </a:lnTo>
                <a:lnTo>
                  <a:pt x="225" y="150"/>
                </a:lnTo>
                <a:lnTo>
                  <a:pt x="227" y="150"/>
                </a:lnTo>
                <a:lnTo>
                  <a:pt x="227" y="164"/>
                </a:lnTo>
                <a:lnTo>
                  <a:pt x="232" y="178"/>
                </a:lnTo>
                <a:lnTo>
                  <a:pt x="237" y="180"/>
                </a:lnTo>
                <a:lnTo>
                  <a:pt x="241" y="173"/>
                </a:lnTo>
                <a:lnTo>
                  <a:pt x="251" y="169"/>
                </a:lnTo>
                <a:lnTo>
                  <a:pt x="268" y="138"/>
                </a:lnTo>
                <a:lnTo>
                  <a:pt x="270" y="138"/>
                </a:lnTo>
                <a:lnTo>
                  <a:pt x="275" y="150"/>
                </a:lnTo>
                <a:lnTo>
                  <a:pt x="277" y="157"/>
                </a:lnTo>
                <a:lnTo>
                  <a:pt x="279" y="159"/>
                </a:lnTo>
                <a:lnTo>
                  <a:pt x="291" y="147"/>
                </a:lnTo>
                <a:lnTo>
                  <a:pt x="296" y="138"/>
                </a:lnTo>
                <a:lnTo>
                  <a:pt x="324" y="121"/>
                </a:lnTo>
                <a:lnTo>
                  <a:pt x="331" y="116"/>
                </a:lnTo>
                <a:lnTo>
                  <a:pt x="334" y="116"/>
                </a:lnTo>
                <a:close/>
                <a:moveTo>
                  <a:pt x="286" y="166"/>
                </a:moveTo>
                <a:lnTo>
                  <a:pt x="282" y="169"/>
                </a:lnTo>
                <a:lnTo>
                  <a:pt x="277" y="183"/>
                </a:lnTo>
                <a:lnTo>
                  <a:pt x="272" y="185"/>
                </a:lnTo>
                <a:lnTo>
                  <a:pt x="277" y="188"/>
                </a:lnTo>
                <a:lnTo>
                  <a:pt x="298" y="173"/>
                </a:lnTo>
                <a:lnTo>
                  <a:pt x="296" y="169"/>
                </a:lnTo>
                <a:lnTo>
                  <a:pt x="286" y="166"/>
                </a:lnTo>
                <a:close/>
                <a:moveTo>
                  <a:pt x="348" y="164"/>
                </a:moveTo>
                <a:lnTo>
                  <a:pt x="338" y="154"/>
                </a:lnTo>
                <a:lnTo>
                  <a:pt x="338" y="157"/>
                </a:lnTo>
                <a:lnTo>
                  <a:pt x="341" y="164"/>
                </a:lnTo>
                <a:lnTo>
                  <a:pt x="338" y="166"/>
                </a:lnTo>
                <a:lnTo>
                  <a:pt x="327" y="173"/>
                </a:lnTo>
                <a:lnTo>
                  <a:pt x="343" y="173"/>
                </a:lnTo>
                <a:lnTo>
                  <a:pt x="350" y="169"/>
                </a:lnTo>
                <a:lnTo>
                  <a:pt x="348" y="164"/>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8" name="Freeform 45">
            <a:extLst>
              <a:ext uri="{FF2B5EF4-FFF2-40B4-BE49-F238E27FC236}">
                <a16:creationId xmlns:a16="http://schemas.microsoft.com/office/drawing/2014/main" id="{9758CAD8-695A-7C87-1491-B66907E037D3}"/>
              </a:ext>
              <a:ext uri="{C183D7F6-B498-43B3-948B-1728B52AA6E4}">
                <adec:decorative xmlns:adec="http://schemas.microsoft.com/office/drawing/2017/decorative" val="1"/>
              </a:ext>
            </a:extLst>
          </p:cNvPr>
          <p:cNvSpPr>
            <a:spLocks noEditPoints="1"/>
          </p:cNvSpPr>
          <p:nvPr/>
        </p:nvSpPr>
        <p:spPr bwMode="auto">
          <a:xfrm>
            <a:off x="8642350" y="1552576"/>
            <a:ext cx="1189038" cy="912813"/>
          </a:xfrm>
          <a:custGeom>
            <a:avLst/>
            <a:gdLst/>
            <a:ahLst/>
            <a:cxnLst>
              <a:cxn ang="0">
                <a:pos x="49" y="388"/>
              </a:cxn>
              <a:cxn ang="0">
                <a:pos x="45" y="397"/>
              </a:cxn>
              <a:cxn ang="0">
                <a:pos x="567" y="570"/>
              </a:cxn>
              <a:cxn ang="0">
                <a:pos x="255" y="165"/>
              </a:cxn>
              <a:cxn ang="0">
                <a:pos x="250" y="168"/>
              </a:cxn>
              <a:cxn ang="0">
                <a:pos x="579" y="530"/>
              </a:cxn>
              <a:cxn ang="0">
                <a:pos x="591" y="492"/>
              </a:cxn>
              <a:cxn ang="0">
                <a:pos x="600" y="466"/>
              </a:cxn>
              <a:cxn ang="0">
                <a:pos x="584" y="423"/>
              </a:cxn>
              <a:cxn ang="0">
                <a:pos x="570" y="364"/>
              </a:cxn>
              <a:cxn ang="0">
                <a:pos x="563" y="317"/>
              </a:cxn>
              <a:cxn ang="0">
                <a:pos x="556" y="265"/>
              </a:cxn>
              <a:cxn ang="0">
                <a:pos x="539" y="210"/>
              </a:cxn>
              <a:cxn ang="0">
                <a:pos x="518" y="168"/>
              </a:cxn>
              <a:cxn ang="0">
                <a:pos x="511" y="170"/>
              </a:cxn>
              <a:cxn ang="0">
                <a:pos x="492" y="116"/>
              </a:cxn>
              <a:cxn ang="0">
                <a:pos x="489" y="78"/>
              </a:cxn>
              <a:cxn ang="0">
                <a:pos x="463" y="7"/>
              </a:cxn>
              <a:cxn ang="0">
                <a:pos x="350" y="37"/>
              </a:cxn>
              <a:cxn ang="0">
                <a:pos x="310" y="63"/>
              </a:cxn>
              <a:cxn ang="0">
                <a:pos x="276" y="135"/>
              </a:cxn>
              <a:cxn ang="0">
                <a:pos x="246" y="198"/>
              </a:cxn>
              <a:cxn ang="0">
                <a:pos x="258" y="194"/>
              </a:cxn>
              <a:cxn ang="0">
                <a:pos x="267" y="198"/>
              </a:cxn>
              <a:cxn ang="0">
                <a:pos x="260" y="220"/>
              </a:cxn>
              <a:cxn ang="0">
                <a:pos x="258" y="224"/>
              </a:cxn>
              <a:cxn ang="0">
                <a:pos x="269" y="246"/>
              </a:cxn>
              <a:cxn ang="0">
                <a:pos x="269" y="260"/>
              </a:cxn>
              <a:cxn ang="0">
                <a:pos x="239" y="288"/>
              </a:cxn>
              <a:cxn ang="0">
                <a:pos x="217" y="310"/>
              </a:cxn>
              <a:cxn ang="0">
                <a:pos x="189" y="317"/>
              </a:cxn>
              <a:cxn ang="0">
                <a:pos x="137" y="324"/>
              </a:cxn>
              <a:cxn ang="0">
                <a:pos x="30" y="364"/>
              </a:cxn>
              <a:cxn ang="0">
                <a:pos x="52" y="388"/>
              </a:cxn>
              <a:cxn ang="0">
                <a:pos x="61" y="414"/>
              </a:cxn>
              <a:cxn ang="0">
                <a:pos x="47" y="449"/>
              </a:cxn>
              <a:cxn ang="0">
                <a:pos x="4" y="501"/>
              </a:cxn>
              <a:cxn ang="0">
                <a:pos x="19" y="537"/>
              </a:cxn>
              <a:cxn ang="0">
                <a:pos x="82" y="520"/>
              </a:cxn>
              <a:cxn ang="0">
                <a:pos x="144" y="504"/>
              </a:cxn>
              <a:cxn ang="0">
                <a:pos x="208" y="485"/>
              </a:cxn>
              <a:cxn ang="0">
                <a:pos x="269" y="468"/>
              </a:cxn>
              <a:cxn ang="0">
                <a:pos x="331" y="449"/>
              </a:cxn>
              <a:cxn ang="0">
                <a:pos x="392" y="430"/>
              </a:cxn>
              <a:cxn ang="0">
                <a:pos x="435" y="440"/>
              </a:cxn>
              <a:cxn ang="0">
                <a:pos x="447" y="466"/>
              </a:cxn>
              <a:cxn ang="0">
                <a:pos x="485" y="483"/>
              </a:cxn>
              <a:cxn ang="0">
                <a:pos x="530" y="497"/>
              </a:cxn>
              <a:cxn ang="0">
                <a:pos x="572" y="506"/>
              </a:cxn>
              <a:cxn ang="0">
                <a:pos x="572" y="499"/>
              </a:cxn>
              <a:cxn ang="0">
                <a:pos x="253" y="201"/>
              </a:cxn>
              <a:cxn ang="0">
                <a:pos x="253" y="201"/>
              </a:cxn>
              <a:cxn ang="0">
                <a:pos x="716" y="454"/>
              </a:cxn>
              <a:cxn ang="0">
                <a:pos x="697" y="466"/>
              </a:cxn>
              <a:cxn ang="0">
                <a:pos x="688" y="468"/>
              </a:cxn>
              <a:cxn ang="0">
                <a:pos x="631" y="497"/>
              </a:cxn>
              <a:cxn ang="0">
                <a:pos x="605" y="506"/>
              </a:cxn>
              <a:cxn ang="0">
                <a:pos x="591" y="523"/>
              </a:cxn>
              <a:cxn ang="0">
                <a:pos x="579" y="561"/>
              </a:cxn>
              <a:cxn ang="0">
                <a:pos x="596" y="549"/>
              </a:cxn>
              <a:cxn ang="0">
                <a:pos x="648" y="527"/>
              </a:cxn>
              <a:cxn ang="0">
                <a:pos x="709" y="475"/>
              </a:cxn>
            </a:cxnLst>
            <a:rect l="0" t="0" r="r" b="b"/>
            <a:pathLst>
              <a:path w="749" h="575">
                <a:moveTo>
                  <a:pt x="45" y="397"/>
                </a:moveTo>
                <a:lnTo>
                  <a:pt x="49" y="397"/>
                </a:lnTo>
                <a:lnTo>
                  <a:pt x="49" y="393"/>
                </a:lnTo>
                <a:lnTo>
                  <a:pt x="52" y="390"/>
                </a:lnTo>
                <a:lnTo>
                  <a:pt x="49" y="388"/>
                </a:lnTo>
                <a:lnTo>
                  <a:pt x="45" y="388"/>
                </a:lnTo>
                <a:lnTo>
                  <a:pt x="42" y="390"/>
                </a:lnTo>
                <a:lnTo>
                  <a:pt x="42" y="395"/>
                </a:lnTo>
                <a:lnTo>
                  <a:pt x="45" y="397"/>
                </a:lnTo>
                <a:lnTo>
                  <a:pt x="45" y="397"/>
                </a:lnTo>
                <a:close/>
                <a:moveTo>
                  <a:pt x="567" y="554"/>
                </a:moveTo>
                <a:lnTo>
                  <a:pt x="560" y="563"/>
                </a:lnTo>
                <a:lnTo>
                  <a:pt x="560" y="575"/>
                </a:lnTo>
                <a:lnTo>
                  <a:pt x="565" y="575"/>
                </a:lnTo>
                <a:lnTo>
                  <a:pt x="567" y="570"/>
                </a:lnTo>
                <a:lnTo>
                  <a:pt x="572" y="563"/>
                </a:lnTo>
                <a:lnTo>
                  <a:pt x="572" y="558"/>
                </a:lnTo>
                <a:lnTo>
                  <a:pt x="570" y="554"/>
                </a:lnTo>
                <a:lnTo>
                  <a:pt x="567" y="554"/>
                </a:lnTo>
                <a:close/>
                <a:moveTo>
                  <a:pt x="255" y="165"/>
                </a:moveTo>
                <a:lnTo>
                  <a:pt x="255" y="163"/>
                </a:lnTo>
                <a:lnTo>
                  <a:pt x="255" y="161"/>
                </a:lnTo>
                <a:lnTo>
                  <a:pt x="253" y="163"/>
                </a:lnTo>
                <a:lnTo>
                  <a:pt x="250" y="165"/>
                </a:lnTo>
                <a:lnTo>
                  <a:pt x="250" y="168"/>
                </a:lnTo>
                <a:lnTo>
                  <a:pt x="253" y="168"/>
                </a:lnTo>
                <a:lnTo>
                  <a:pt x="255" y="165"/>
                </a:lnTo>
                <a:close/>
                <a:moveTo>
                  <a:pt x="574" y="539"/>
                </a:moveTo>
                <a:lnTo>
                  <a:pt x="577" y="535"/>
                </a:lnTo>
                <a:lnTo>
                  <a:pt x="579" y="530"/>
                </a:lnTo>
                <a:lnTo>
                  <a:pt x="584" y="525"/>
                </a:lnTo>
                <a:lnTo>
                  <a:pt x="589" y="518"/>
                </a:lnTo>
                <a:lnTo>
                  <a:pt x="593" y="504"/>
                </a:lnTo>
                <a:lnTo>
                  <a:pt x="598" y="499"/>
                </a:lnTo>
                <a:lnTo>
                  <a:pt x="591" y="492"/>
                </a:lnTo>
                <a:lnTo>
                  <a:pt x="584" y="487"/>
                </a:lnTo>
                <a:lnTo>
                  <a:pt x="591" y="480"/>
                </a:lnTo>
                <a:lnTo>
                  <a:pt x="596" y="475"/>
                </a:lnTo>
                <a:lnTo>
                  <a:pt x="598" y="471"/>
                </a:lnTo>
                <a:lnTo>
                  <a:pt x="600" y="466"/>
                </a:lnTo>
                <a:lnTo>
                  <a:pt x="598" y="464"/>
                </a:lnTo>
                <a:lnTo>
                  <a:pt x="593" y="459"/>
                </a:lnTo>
                <a:lnTo>
                  <a:pt x="591" y="447"/>
                </a:lnTo>
                <a:lnTo>
                  <a:pt x="586" y="435"/>
                </a:lnTo>
                <a:lnTo>
                  <a:pt x="584" y="423"/>
                </a:lnTo>
                <a:lnTo>
                  <a:pt x="582" y="411"/>
                </a:lnTo>
                <a:lnTo>
                  <a:pt x="577" y="400"/>
                </a:lnTo>
                <a:lnTo>
                  <a:pt x="574" y="388"/>
                </a:lnTo>
                <a:lnTo>
                  <a:pt x="572" y="376"/>
                </a:lnTo>
                <a:lnTo>
                  <a:pt x="570" y="364"/>
                </a:lnTo>
                <a:lnTo>
                  <a:pt x="565" y="362"/>
                </a:lnTo>
                <a:lnTo>
                  <a:pt x="565" y="350"/>
                </a:lnTo>
                <a:lnTo>
                  <a:pt x="565" y="340"/>
                </a:lnTo>
                <a:lnTo>
                  <a:pt x="563" y="329"/>
                </a:lnTo>
                <a:lnTo>
                  <a:pt x="563" y="317"/>
                </a:lnTo>
                <a:lnTo>
                  <a:pt x="563" y="305"/>
                </a:lnTo>
                <a:lnTo>
                  <a:pt x="563" y="295"/>
                </a:lnTo>
                <a:lnTo>
                  <a:pt x="560" y="284"/>
                </a:lnTo>
                <a:lnTo>
                  <a:pt x="560" y="272"/>
                </a:lnTo>
                <a:lnTo>
                  <a:pt x="556" y="265"/>
                </a:lnTo>
                <a:lnTo>
                  <a:pt x="556" y="258"/>
                </a:lnTo>
                <a:lnTo>
                  <a:pt x="553" y="251"/>
                </a:lnTo>
                <a:lnTo>
                  <a:pt x="548" y="239"/>
                </a:lnTo>
                <a:lnTo>
                  <a:pt x="546" y="227"/>
                </a:lnTo>
                <a:lnTo>
                  <a:pt x="539" y="210"/>
                </a:lnTo>
                <a:lnTo>
                  <a:pt x="537" y="198"/>
                </a:lnTo>
                <a:lnTo>
                  <a:pt x="532" y="189"/>
                </a:lnTo>
                <a:lnTo>
                  <a:pt x="530" y="175"/>
                </a:lnTo>
                <a:lnTo>
                  <a:pt x="520" y="168"/>
                </a:lnTo>
                <a:lnTo>
                  <a:pt x="518" y="168"/>
                </a:lnTo>
                <a:lnTo>
                  <a:pt x="518" y="168"/>
                </a:lnTo>
                <a:lnTo>
                  <a:pt x="515" y="175"/>
                </a:lnTo>
                <a:lnTo>
                  <a:pt x="513" y="175"/>
                </a:lnTo>
                <a:lnTo>
                  <a:pt x="513" y="175"/>
                </a:lnTo>
                <a:lnTo>
                  <a:pt x="511" y="170"/>
                </a:lnTo>
                <a:lnTo>
                  <a:pt x="508" y="153"/>
                </a:lnTo>
                <a:lnTo>
                  <a:pt x="508" y="146"/>
                </a:lnTo>
                <a:lnTo>
                  <a:pt x="503" y="139"/>
                </a:lnTo>
                <a:lnTo>
                  <a:pt x="494" y="120"/>
                </a:lnTo>
                <a:lnTo>
                  <a:pt x="492" y="116"/>
                </a:lnTo>
                <a:lnTo>
                  <a:pt x="492" y="108"/>
                </a:lnTo>
                <a:lnTo>
                  <a:pt x="492" y="101"/>
                </a:lnTo>
                <a:lnTo>
                  <a:pt x="494" y="92"/>
                </a:lnTo>
                <a:lnTo>
                  <a:pt x="494" y="90"/>
                </a:lnTo>
                <a:lnTo>
                  <a:pt x="489" y="78"/>
                </a:lnTo>
                <a:lnTo>
                  <a:pt x="487" y="66"/>
                </a:lnTo>
                <a:lnTo>
                  <a:pt x="475" y="49"/>
                </a:lnTo>
                <a:lnTo>
                  <a:pt x="470" y="28"/>
                </a:lnTo>
                <a:lnTo>
                  <a:pt x="466" y="19"/>
                </a:lnTo>
                <a:lnTo>
                  <a:pt x="463" y="7"/>
                </a:lnTo>
                <a:lnTo>
                  <a:pt x="461" y="0"/>
                </a:lnTo>
                <a:lnTo>
                  <a:pt x="440" y="7"/>
                </a:lnTo>
                <a:lnTo>
                  <a:pt x="404" y="19"/>
                </a:lnTo>
                <a:lnTo>
                  <a:pt x="369" y="30"/>
                </a:lnTo>
                <a:lnTo>
                  <a:pt x="350" y="37"/>
                </a:lnTo>
                <a:lnTo>
                  <a:pt x="345" y="40"/>
                </a:lnTo>
                <a:lnTo>
                  <a:pt x="343" y="40"/>
                </a:lnTo>
                <a:lnTo>
                  <a:pt x="333" y="42"/>
                </a:lnTo>
                <a:lnTo>
                  <a:pt x="324" y="52"/>
                </a:lnTo>
                <a:lnTo>
                  <a:pt x="310" y="63"/>
                </a:lnTo>
                <a:lnTo>
                  <a:pt x="295" y="87"/>
                </a:lnTo>
                <a:lnTo>
                  <a:pt x="274" y="130"/>
                </a:lnTo>
                <a:lnTo>
                  <a:pt x="274" y="132"/>
                </a:lnTo>
                <a:lnTo>
                  <a:pt x="274" y="132"/>
                </a:lnTo>
                <a:lnTo>
                  <a:pt x="276" y="135"/>
                </a:lnTo>
                <a:lnTo>
                  <a:pt x="276" y="139"/>
                </a:lnTo>
                <a:lnTo>
                  <a:pt x="274" y="144"/>
                </a:lnTo>
                <a:lnTo>
                  <a:pt x="246" y="182"/>
                </a:lnTo>
                <a:lnTo>
                  <a:pt x="239" y="194"/>
                </a:lnTo>
                <a:lnTo>
                  <a:pt x="246" y="198"/>
                </a:lnTo>
                <a:lnTo>
                  <a:pt x="246" y="201"/>
                </a:lnTo>
                <a:lnTo>
                  <a:pt x="248" y="198"/>
                </a:lnTo>
                <a:lnTo>
                  <a:pt x="253" y="191"/>
                </a:lnTo>
                <a:lnTo>
                  <a:pt x="255" y="191"/>
                </a:lnTo>
                <a:lnTo>
                  <a:pt x="258" y="194"/>
                </a:lnTo>
                <a:lnTo>
                  <a:pt x="260" y="196"/>
                </a:lnTo>
                <a:lnTo>
                  <a:pt x="258" y="203"/>
                </a:lnTo>
                <a:lnTo>
                  <a:pt x="260" y="203"/>
                </a:lnTo>
                <a:lnTo>
                  <a:pt x="265" y="201"/>
                </a:lnTo>
                <a:lnTo>
                  <a:pt x="267" y="198"/>
                </a:lnTo>
                <a:lnTo>
                  <a:pt x="267" y="203"/>
                </a:lnTo>
                <a:lnTo>
                  <a:pt x="265" y="208"/>
                </a:lnTo>
                <a:lnTo>
                  <a:pt x="265" y="210"/>
                </a:lnTo>
                <a:lnTo>
                  <a:pt x="262" y="217"/>
                </a:lnTo>
                <a:lnTo>
                  <a:pt x="260" y="220"/>
                </a:lnTo>
                <a:lnTo>
                  <a:pt x="258" y="220"/>
                </a:lnTo>
                <a:lnTo>
                  <a:pt x="258" y="217"/>
                </a:lnTo>
                <a:lnTo>
                  <a:pt x="255" y="222"/>
                </a:lnTo>
                <a:lnTo>
                  <a:pt x="255" y="224"/>
                </a:lnTo>
                <a:lnTo>
                  <a:pt x="258" y="224"/>
                </a:lnTo>
                <a:lnTo>
                  <a:pt x="260" y="229"/>
                </a:lnTo>
                <a:lnTo>
                  <a:pt x="265" y="234"/>
                </a:lnTo>
                <a:lnTo>
                  <a:pt x="267" y="243"/>
                </a:lnTo>
                <a:lnTo>
                  <a:pt x="269" y="246"/>
                </a:lnTo>
                <a:lnTo>
                  <a:pt x="269" y="246"/>
                </a:lnTo>
                <a:lnTo>
                  <a:pt x="269" y="248"/>
                </a:lnTo>
                <a:lnTo>
                  <a:pt x="269" y="251"/>
                </a:lnTo>
                <a:lnTo>
                  <a:pt x="272" y="253"/>
                </a:lnTo>
                <a:lnTo>
                  <a:pt x="272" y="255"/>
                </a:lnTo>
                <a:lnTo>
                  <a:pt x="269" y="260"/>
                </a:lnTo>
                <a:lnTo>
                  <a:pt x="265" y="262"/>
                </a:lnTo>
                <a:lnTo>
                  <a:pt x="258" y="265"/>
                </a:lnTo>
                <a:lnTo>
                  <a:pt x="250" y="272"/>
                </a:lnTo>
                <a:lnTo>
                  <a:pt x="243" y="281"/>
                </a:lnTo>
                <a:lnTo>
                  <a:pt x="239" y="288"/>
                </a:lnTo>
                <a:lnTo>
                  <a:pt x="236" y="295"/>
                </a:lnTo>
                <a:lnTo>
                  <a:pt x="234" y="298"/>
                </a:lnTo>
                <a:lnTo>
                  <a:pt x="234" y="298"/>
                </a:lnTo>
                <a:lnTo>
                  <a:pt x="222" y="305"/>
                </a:lnTo>
                <a:lnTo>
                  <a:pt x="217" y="310"/>
                </a:lnTo>
                <a:lnTo>
                  <a:pt x="217" y="312"/>
                </a:lnTo>
                <a:lnTo>
                  <a:pt x="217" y="314"/>
                </a:lnTo>
                <a:lnTo>
                  <a:pt x="215" y="312"/>
                </a:lnTo>
                <a:lnTo>
                  <a:pt x="205" y="314"/>
                </a:lnTo>
                <a:lnTo>
                  <a:pt x="189" y="317"/>
                </a:lnTo>
                <a:lnTo>
                  <a:pt x="175" y="322"/>
                </a:lnTo>
                <a:lnTo>
                  <a:pt x="165" y="329"/>
                </a:lnTo>
                <a:lnTo>
                  <a:pt x="158" y="329"/>
                </a:lnTo>
                <a:lnTo>
                  <a:pt x="149" y="326"/>
                </a:lnTo>
                <a:lnTo>
                  <a:pt x="137" y="324"/>
                </a:lnTo>
                <a:lnTo>
                  <a:pt x="106" y="329"/>
                </a:lnTo>
                <a:lnTo>
                  <a:pt x="80" y="336"/>
                </a:lnTo>
                <a:lnTo>
                  <a:pt x="61" y="345"/>
                </a:lnTo>
                <a:lnTo>
                  <a:pt x="30" y="362"/>
                </a:lnTo>
                <a:lnTo>
                  <a:pt x="30" y="364"/>
                </a:lnTo>
                <a:lnTo>
                  <a:pt x="30" y="364"/>
                </a:lnTo>
                <a:lnTo>
                  <a:pt x="35" y="385"/>
                </a:lnTo>
                <a:lnTo>
                  <a:pt x="35" y="385"/>
                </a:lnTo>
                <a:lnTo>
                  <a:pt x="52" y="385"/>
                </a:lnTo>
                <a:lnTo>
                  <a:pt x="52" y="388"/>
                </a:lnTo>
                <a:lnTo>
                  <a:pt x="52" y="390"/>
                </a:lnTo>
                <a:lnTo>
                  <a:pt x="52" y="395"/>
                </a:lnTo>
                <a:lnTo>
                  <a:pt x="54" y="402"/>
                </a:lnTo>
                <a:lnTo>
                  <a:pt x="59" y="409"/>
                </a:lnTo>
                <a:lnTo>
                  <a:pt x="61" y="414"/>
                </a:lnTo>
                <a:lnTo>
                  <a:pt x="61" y="419"/>
                </a:lnTo>
                <a:lnTo>
                  <a:pt x="59" y="423"/>
                </a:lnTo>
                <a:lnTo>
                  <a:pt x="54" y="430"/>
                </a:lnTo>
                <a:lnTo>
                  <a:pt x="49" y="438"/>
                </a:lnTo>
                <a:lnTo>
                  <a:pt x="47" y="449"/>
                </a:lnTo>
                <a:lnTo>
                  <a:pt x="40" y="456"/>
                </a:lnTo>
                <a:lnTo>
                  <a:pt x="33" y="466"/>
                </a:lnTo>
                <a:lnTo>
                  <a:pt x="23" y="475"/>
                </a:lnTo>
                <a:lnTo>
                  <a:pt x="19" y="485"/>
                </a:lnTo>
                <a:lnTo>
                  <a:pt x="4" y="501"/>
                </a:lnTo>
                <a:lnTo>
                  <a:pt x="0" y="506"/>
                </a:lnTo>
                <a:lnTo>
                  <a:pt x="0" y="506"/>
                </a:lnTo>
                <a:lnTo>
                  <a:pt x="2" y="523"/>
                </a:lnTo>
                <a:lnTo>
                  <a:pt x="7" y="539"/>
                </a:lnTo>
                <a:lnTo>
                  <a:pt x="19" y="537"/>
                </a:lnTo>
                <a:lnTo>
                  <a:pt x="33" y="532"/>
                </a:lnTo>
                <a:lnTo>
                  <a:pt x="45" y="530"/>
                </a:lnTo>
                <a:lnTo>
                  <a:pt x="56" y="527"/>
                </a:lnTo>
                <a:lnTo>
                  <a:pt x="71" y="523"/>
                </a:lnTo>
                <a:lnTo>
                  <a:pt x="82" y="520"/>
                </a:lnTo>
                <a:lnTo>
                  <a:pt x="94" y="516"/>
                </a:lnTo>
                <a:lnTo>
                  <a:pt x="106" y="513"/>
                </a:lnTo>
                <a:lnTo>
                  <a:pt x="120" y="509"/>
                </a:lnTo>
                <a:lnTo>
                  <a:pt x="132" y="506"/>
                </a:lnTo>
                <a:lnTo>
                  <a:pt x="144" y="504"/>
                </a:lnTo>
                <a:lnTo>
                  <a:pt x="158" y="499"/>
                </a:lnTo>
                <a:lnTo>
                  <a:pt x="170" y="497"/>
                </a:lnTo>
                <a:lnTo>
                  <a:pt x="182" y="492"/>
                </a:lnTo>
                <a:lnTo>
                  <a:pt x="194" y="490"/>
                </a:lnTo>
                <a:lnTo>
                  <a:pt x="208" y="485"/>
                </a:lnTo>
                <a:lnTo>
                  <a:pt x="220" y="483"/>
                </a:lnTo>
                <a:lnTo>
                  <a:pt x="231" y="478"/>
                </a:lnTo>
                <a:lnTo>
                  <a:pt x="243" y="475"/>
                </a:lnTo>
                <a:lnTo>
                  <a:pt x="258" y="471"/>
                </a:lnTo>
                <a:lnTo>
                  <a:pt x="269" y="468"/>
                </a:lnTo>
                <a:lnTo>
                  <a:pt x="281" y="464"/>
                </a:lnTo>
                <a:lnTo>
                  <a:pt x="293" y="461"/>
                </a:lnTo>
                <a:lnTo>
                  <a:pt x="307" y="456"/>
                </a:lnTo>
                <a:lnTo>
                  <a:pt x="319" y="452"/>
                </a:lnTo>
                <a:lnTo>
                  <a:pt x="331" y="449"/>
                </a:lnTo>
                <a:lnTo>
                  <a:pt x="343" y="445"/>
                </a:lnTo>
                <a:lnTo>
                  <a:pt x="354" y="442"/>
                </a:lnTo>
                <a:lnTo>
                  <a:pt x="369" y="438"/>
                </a:lnTo>
                <a:lnTo>
                  <a:pt x="380" y="433"/>
                </a:lnTo>
                <a:lnTo>
                  <a:pt x="392" y="430"/>
                </a:lnTo>
                <a:lnTo>
                  <a:pt x="404" y="426"/>
                </a:lnTo>
                <a:lnTo>
                  <a:pt x="414" y="430"/>
                </a:lnTo>
                <a:lnTo>
                  <a:pt x="418" y="435"/>
                </a:lnTo>
                <a:lnTo>
                  <a:pt x="430" y="438"/>
                </a:lnTo>
                <a:lnTo>
                  <a:pt x="435" y="440"/>
                </a:lnTo>
                <a:lnTo>
                  <a:pt x="435" y="442"/>
                </a:lnTo>
                <a:lnTo>
                  <a:pt x="440" y="447"/>
                </a:lnTo>
                <a:lnTo>
                  <a:pt x="440" y="454"/>
                </a:lnTo>
                <a:lnTo>
                  <a:pt x="442" y="459"/>
                </a:lnTo>
                <a:lnTo>
                  <a:pt x="447" y="466"/>
                </a:lnTo>
                <a:lnTo>
                  <a:pt x="451" y="471"/>
                </a:lnTo>
                <a:lnTo>
                  <a:pt x="456" y="475"/>
                </a:lnTo>
                <a:lnTo>
                  <a:pt x="461" y="478"/>
                </a:lnTo>
                <a:lnTo>
                  <a:pt x="480" y="480"/>
                </a:lnTo>
                <a:lnTo>
                  <a:pt x="485" y="483"/>
                </a:lnTo>
                <a:lnTo>
                  <a:pt x="487" y="487"/>
                </a:lnTo>
                <a:lnTo>
                  <a:pt x="499" y="490"/>
                </a:lnTo>
                <a:lnTo>
                  <a:pt x="508" y="492"/>
                </a:lnTo>
                <a:lnTo>
                  <a:pt x="520" y="494"/>
                </a:lnTo>
                <a:lnTo>
                  <a:pt x="530" y="497"/>
                </a:lnTo>
                <a:lnTo>
                  <a:pt x="541" y="499"/>
                </a:lnTo>
                <a:lnTo>
                  <a:pt x="551" y="501"/>
                </a:lnTo>
                <a:lnTo>
                  <a:pt x="563" y="506"/>
                </a:lnTo>
                <a:lnTo>
                  <a:pt x="572" y="509"/>
                </a:lnTo>
                <a:lnTo>
                  <a:pt x="572" y="506"/>
                </a:lnTo>
                <a:lnTo>
                  <a:pt x="565" y="490"/>
                </a:lnTo>
                <a:lnTo>
                  <a:pt x="556" y="478"/>
                </a:lnTo>
                <a:lnTo>
                  <a:pt x="563" y="480"/>
                </a:lnTo>
                <a:lnTo>
                  <a:pt x="567" y="485"/>
                </a:lnTo>
                <a:lnTo>
                  <a:pt x="572" y="499"/>
                </a:lnTo>
                <a:lnTo>
                  <a:pt x="574" y="518"/>
                </a:lnTo>
                <a:lnTo>
                  <a:pt x="574" y="527"/>
                </a:lnTo>
                <a:lnTo>
                  <a:pt x="574" y="539"/>
                </a:lnTo>
                <a:close/>
                <a:moveTo>
                  <a:pt x="253" y="201"/>
                </a:moveTo>
                <a:lnTo>
                  <a:pt x="253" y="201"/>
                </a:lnTo>
                <a:lnTo>
                  <a:pt x="250" y="201"/>
                </a:lnTo>
                <a:lnTo>
                  <a:pt x="250" y="203"/>
                </a:lnTo>
                <a:lnTo>
                  <a:pt x="250" y="206"/>
                </a:lnTo>
                <a:lnTo>
                  <a:pt x="250" y="206"/>
                </a:lnTo>
                <a:lnTo>
                  <a:pt x="253" y="201"/>
                </a:lnTo>
                <a:close/>
                <a:moveTo>
                  <a:pt x="740" y="442"/>
                </a:moveTo>
                <a:lnTo>
                  <a:pt x="733" y="449"/>
                </a:lnTo>
                <a:lnTo>
                  <a:pt x="728" y="445"/>
                </a:lnTo>
                <a:lnTo>
                  <a:pt x="723" y="447"/>
                </a:lnTo>
                <a:lnTo>
                  <a:pt x="716" y="454"/>
                </a:lnTo>
                <a:lnTo>
                  <a:pt x="707" y="464"/>
                </a:lnTo>
                <a:lnTo>
                  <a:pt x="705" y="471"/>
                </a:lnTo>
                <a:lnTo>
                  <a:pt x="700" y="473"/>
                </a:lnTo>
                <a:lnTo>
                  <a:pt x="695" y="475"/>
                </a:lnTo>
                <a:lnTo>
                  <a:pt x="697" y="466"/>
                </a:lnTo>
                <a:lnTo>
                  <a:pt x="702" y="456"/>
                </a:lnTo>
                <a:lnTo>
                  <a:pt x="712" y="438"/>
                </a:lnTo>
                <a:lnTo>
                  <a:pt x="705" y="445"/>
                </a:lnTo>
                <a:lnTo>
                  <a:pt x="693" y="461"/>
                </a:lnTo>
                <a:lnTo>
                  <a:pt x="688" y="468"/>
                </a:lnTo>
                <a:lnTo>
                  <a:pt x="669" y="478"/>
                </a:lnTo>
                <a:lnTo>
                  <a:pt x="652" y="485"/>
                </a:lnTo>
                <a:lnTo>
                  <a:pt x="645" y="487"/>
                </a:lnTo>
                <a:lnTo>
                  <a:pt x="641" y="494"/>
                </a:lnTo>
                <a:lnTo>
                  <a:pt x="631" y="497"/>
                </a:lnTo>
                <a:lnTo>
                  <a:pt x="622" y="497"/>
                </a:lnTo>
                <a:lnTo>
                  <a:pt x="619" y="499"/>
                </a:lnTo>
                <a:lnTo>
                  <a:pt x="617" y="501"/>
                </a:lnTo>
                <a:lnTo>
                  <a:pt x="612" y="504"/>
                </a:lnTo>
                <a:lnTo>
                  <a:pt x="605" y="506"/>
                </a:lnTo>
                <a:lnTo>
                  <a:pt x="603" y="509"/>
                </a:lnTo>
                <a:lnTo>
                  <a:pt x="600" y="513"/>
                </a:lnTo>
                <a:lnTo>
                  <a:pt x="600" y="518"/>
                </a:lnTo>
                <a:lnTo>
                  <a:pt x="596" y="516"/>
                </a:lnTo>
                <a:lnTo>
                  <a:pt x="591" y="523"/>
                </a:lnTo>
                <a:lnTo>
                  <a:pt x="582" y="532"/>
                </a:lnTo>
                <a:lnTo>
                  <a:pt x="577" y="542"/>
                </a:lnTo>
                <a:lnTo>
                  <a:pt x="574" y="549"/>
                </a:lnTo>
                <a:lnTo>
                  <a:pt x="574" y="556"/>
                </a:lnTo>
                <a:lnTo>
                  <a:pt x="579" y="561"/>
                </a:lnTo>
                <a:lnTo>
                  <a:pt x="586" y="556"/>
                </a:lnTo>
                <a:lnTo>
                  <a:pt x="589" y="549"/>
                </a:lnTo>
                <a:lnTo>
                  <a:pt x="593" y="546"/>
                </a:lnTo>
                <a:lnTo>
                  <a:pt x="596" y="546"/>
                </a:lnTo>
                <a:lnTo>
                  <a:pt x="596" y="549"/>
                </a:lnTo>
                <a:lnTo>
                  <a:pt x="589" y="558"/>
                </a:lnTo>
                <a:lnTo>
                  <a:pt x="600" y="554"/>
                </a:lnTo>
                <a:lnTo>
                  <a:pt x="612" y="546"/>
                </a:lnTo>
                <a:lnTo>
                  <a:pt x="643" y="527"/>
                </a:lnTo>
                <a:lnTo>
                  <a:pt x="648" y="527"/>
                </a:lnTo>
                <a:lnTo>
                  <a:pt x="650" y="527"/>
                </a:lnTo>
                <a:lnTo>
                  <a:pt x="683" y="499"/>
                </a:lnTo>
                <a:lnTo>
                  <a:pt x="690" y="494"/>
                </a:lnTo>
                <a:lnTo>
                  <a:pt x="700" y="487"/>
                </a:lnTo>
                <a:lnTo>
                  <a:pt x="709" y="475"/>
                </a:lnTo>
                <a:lnTo>
                  <a:pt x="716" y="471"/>
                </a:lnTo>
                <a:lnTo>
                  <a:pt x="749" y="438"/>
                </a:lnTo>
                <a:lnTo>
                  <a:pt x="740" y="442"/>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9" name="Freeform 46">
            <a:extLst>
              <a:ext uri="{FF2B5EF4-FFF2-40B4-BE49-F238E27FC236}">
                <a16:creationId xmlns:a16="http://schemas.microsoft.com/office/drawing/2014/main" id="{7C72D0E5-E9FF-6F12-5FB1-B16A9BAADDFA}"/>
              </a:ext>
              <a:ext uri="{C183D7F6-B498-43B3-948B-1728B52AA6E4}">
                <adec:decorative xmlns:adec="http://schemas.microsoft.com/office/drawing/2017/decorative" val="1"/>
              </a:ext>
            </a:extLst>
          </p:cNvPr>
          <p:cNvSpPr>
            <a:spLocks noEditPoints="1"/>
          </p:cNvSpPr>
          <p:nvPr/>
        </p:nvSpPr>
        <p:spPr bwMode="auto">
          <a:xfrm>
            <a:off x="9377363" y="2325688"/>
            <a:ext cx="222250" cy="481012"/>
          </a:xfrm>
          <a:custGeom>
            <a:avLst/>
            <a:gdLst/>
            <a:ahLst/>
            <a:cxnLst>
              <a:cxn ang="0">
                <a:pos x="130" y="152"/>
              </a:cxn>
              <a:cxn ang="0">
                <a:pos x="137" y="168"/>
              </a:cxn>
              <a:cxn ang="0">
                <a:pos x="137" y="157"/>
              </a:cxn>
              <a:cxn ang="0">
                <a:pos x="133" y="123"/>
              </a:cxn>
              <a:cxn ang="0">
                <a:pos x="130" y="104"/>
              </a:cxn>
              <a:cxn ang="0">
                <a:pos x="121" y="90"/>
              </a:cxn>
              <a:cxn ang="0">
                <a:pos x="100" y="97"/>
              </a:cxn>
              <a:cxn ang="0">
                <a:pos x="95" y="78"/>
              </a:cxn>
              <a:cxn ang="0">
                <a:pos x="100" y="67"/>
              </a:cxn>
              <a:cxn ang="0">
                <a:pos x="104" y="59"/>
              </a:cxn>
              <a:cxn ang="0">
                <a:pos x="111" y="31"/>
              </a:cxn>
              <a:cxn ang="0">
                <a:pos x="100" y="19"/>
              </a:cxn>
              <a:cxn ang="0">
                <a:pos x="78" y="12"/>
              </a:cxn>
              <a:cxn ang="0">
                <a:pos x="57" y="7"/>
              </a:cxn>
              <a:cxn ang="0">
                <a:pos x="36" y="3"/>
              </a:cxn>
              <a:cxn ang="0">
                <a:pos x="19" y="5"/>
              </a:cxn>
              <a:cxn ang="0">
                <a:pos x="14" y="14"/>
              </a:cxn>
              <a:cxn ang="0">
                <a:pos x="5" y="48"/>
              </a:cxn>
              <a:cxn ang="0">
                <a:pos x="0" y="59"/>
              </a:cxn>
              <a:cxn ang="0">
                <a:pos x="10" y="71"/>
              </a:cxn>
              <a:cxn ang="0">
                <a:pos x="3" y="85"/>
              </a:cxn>
              <a:cxn ang="0">
                <a:pos x="5" y="95"/>
              </a:cxn>
              <a:cxn ang="0">
                <a:pos x="10" y="109"/>
              </a:cxn>
              <a:cxn ang="0">
                <a:pos x="29" y="123"/>
              </a:cxn>
              <a:cxn ang="0">
                <a:pos x="67" y="149"/>
              </a:cxn>
              <a:cxn ang="0">
                <a:pos x="45" y="173"/>
              </a:cxn>
              <a:cxn ang="0">
                <a:pos x="40" y="187"/>
              </a:cxn>
              <a:cxn ang="0">
                <a:pos x="22" y="206"/>
              </a:cxn>
              <a:cxn ang="0">
                <a:pos x="14" y="225"/>
              </a:cxn>
              <a:cxn ang="0">
                <a:pos x="17" y="249"/>
              </a:cxn>
              <a:cxn ang="0">
                <a:pos x="38" y="268"/>
              </a:cxn>
              <a:cxn ang="0">
                <a:pos x="62" y="277"/>
              </a:cxn>
              <a:cxn ang="0">
                <a:pos x="78" y="275"/>
              </a:cxn>
              <a:cxn ang="0">
                <a:pos x="88" y="291"/>
              </a:cxn>
              <a:cxn ang="0">
                <a:pos x="93" y="303"/>
              </a:cxn>
              <a:cxn ang="0">
                <a:pos x="109" y="263"/>
              </a:cxn>
              <a:cxn ang="0">
                <a:pos x="109" y="251"/>
              </a:cxn>
              <a:cxn ang="0">
                <a:pos x="116" y="242"/>
              </a:cxn>
              <a:cxn ang="0">
                <a:pos x="121" y="235"/>
              </a:cxn>
              <a:cxn ang="0">
                <a:pos x="121" y="220"/>
              </a:cxn>
              <a:cxn ang="0">
                <a:pos x="126" y="213"/>
              </a:cxn>
              <a:cxn ang="0">
                <a:pos x="133" y="185"/>
              </a:cxn>
              <a:cxn ang="0">
                <a:pos x="133" y="206"/>
              </a:cxn>
              <a:cxn ang="0">
                <a:pos x="137" y="190"/>
              </a:cxn>
              <a:cxn ang="0">
                <a:pos x="133" y="206"/>
              </a:cxn>
            </a:cxnLst>
            <a:rect l="0" t="0" r="r" b="b"/>
            <a:pathLst>
              <a:path w="140" h="303">
                <a:moveTo>
                  <a:pt x="130" y="157"/>
                </a:moveTo>
                <a:lnTo>
                  <a:pt x="130" y="152"/>
                </a:lnTo>
                <a:lnTo>
                  <a:pt x="133" y="147"/>
                </a:lnTo>
                <a:lnTo>
                  <a:pt x="137" y="168"/>
                </a:lnTo>
                <a:lnTo>
                  <a:pt x="140" y="173"/>
                </a:lnTo>
                <a:lnTo>
                  <a:pt x="137" y="157"/>
                </a:lnTo>
                <a:lnTo>
                  <a:pt x="133" y="138"/>
                </a:lnTo>
                <a:lnTo>
                  <a:pt x="133" y="123"/>
                </a:lnTo>
                <a:lnTo>
                  <a:pt x="133" y="114"/>
                </a:lnTo>
                <a:lnTo>
                  <a:pt x="130" y="104"/>
                </a:lnTo>
                <a:lnTo>
                  <a:pt x="126" y="95"/>
                </a:lnTo>
                <a:lnTo>
                  <a:pt x="121" y="90"/>
                </a:lnTo>
                <a:lnTo>
                  <a:pt x="119" y="95"/>
                </a:lnTo>
                <a:lnTo>
                  <a:pt x="100" y="97"/>
                </a:lnTo>
                <a:lnTo>
                  <a:pt x="95" y="88"/>
                </a:lnTo>
                <a:lnTo>
                  <a:pt x="95" y="78"/>
                </a:lnTo>
                <a:lnTo>
                  <a:pt x="97" y="71"/>
                </a:lnTo>
                <a:lnTo>
                  <a:pt x="100" y="67"/>
                </a:lnTo>
                <a:lnTo>
                  <a:pt x="102" y="64"/>
                </a:lnTo>
                <a:lnTo>
                  <a:pt x="104" y="59"/>
                </a:lnTo>
                <a:lnTo>
                  <a:pt x="107" y="52"/>
                </a:lnTo>
                <a:lnTo>
                  <a:pt x="111" y="31"/>
                </a:lnTo>
                <a:lnTo>
                  <a:pt x="109" y="22"/>
                </a:lnTo>
                <a:lnTo>
                  <a:pt x="100" y="19"/>
                </a:lnTo>
                <a:lnTo>
                  <a:pt x="88" y="14"/>
                </a:lnTo>
                <a:lnTo>
                  <a:pt x="78" y="12"/>
                </a:lnTo>
                <a:lnTo>
                  <a:pt x="67" y="10"/>
                </a:lnTo>
                <a:lnTo>
                  <a:pt x="57" y="7"/>
                </a:lnTo>
                <a:lnTo>
                  <a:pt x="45" y="5"/>
                </a:lnTo>
                <a:lnTo>
                  <a:pt x="36" y="3"/>
                </a:lnTo>
                <a:lnTo>
                  <a:pt x="24" y="0"/>
                </a:lnTo>
                <a:lnTo>
                  <a:pt x="19" y="5"/>
                </a:lnTo>
                <a:lnTo>
                  <a:pt x="17" y="10"/>
                </a:lnTo>
                <a:lnTo>
                  <a:pt x="14" y="14"/>
                </a:lnTo>
                <a:lnTo>
                  <a:pt x="12" y="31"/>
                </a:lnTo>
                <a:lnTo>
                  <a:pt x="5" y="48"/>
                </a:lnTo>
                <a:lnTo>
                  <a:pt x="0" y="55"/>
                </a:lnTo>
                <a:lnTo>
                  <a:pt x="0" y="59"/>
                </a:lnTo>
                <a:lnTo>
                  <a:pt x="7" y="69"/>
                </a:lnTo>
                <a:lnTo>
                  <a:pt x="10" y="71"/>
                </a:lnTo>
                <a:lnTo>
                  <a:pt x="7" y="81"/>
                </a:lnTo>
                <a:lnTo>
                  <a:pt x="3" y="85"/>
                </a:lnTo>
                <a:lnTo>
                  <a:pt x="3" y="88"/>
                </a:lnTo>
                <a:lnTo>
                  <a:pt x="5" y="95"/>
                </a:lnTo>
                <a:lnTo>
                  <a:pt x="7" y="107"/>
                </a:lnTo>
                <a:lnTo>
                  <a:pt x="10" y="109"/>
                </a:lnTo>
                <a:lnTo>
                  <a:pt x="19" y="112"/>
                </a:lnTo>
                <a:lnTo>
                  <a:pt x="29" y="123"/>
                </a:lnTo>
                <a:lnTo>
                  <a:pt x="33" y="123"/>
                </a:lnTo>
                <a:lnTo>
                  <a:pt x="67" y="149"/>
                </a:lnTo>
                <a:lnTo>
                  <a:pt x="52" y="164"/>
                </a:lnTo>
                <a:lnTo>
                  <a:pt x="45" y="173"/>
                </a:lnTo>
                <a:lnTo>
                  <a:pt x="40" y="180"/>
                </a:lnTo>
                <a:lnTo>
                  <a:pt x="40" y="187"/>
                </a:lnTo>
                <a:lnTo>
                  <a:pt x="38" y="197"/>
                </a:lnTo>
                <a:lnTo>
                  <a:pt x="22" y="206"/>
                </a:lnTo>
                <a:lnTo>
                  <a:pt x="14" y="213"/>
                </a:lnTo>
                <a:lnTo>
                  <a:pt x="14" y="225"/>
                </a:lnTo>
                <a:lnTo>
                  <a:pt x="12" y="239"/>
                </a:lnTo>
                <a:lnTo>
                  <a:pt x="17" y="249"/>
                </a:lnTo>
                <a:lnTo>
                  <a:pt x="17" y="254"/>
                </a:lnTo>
                <a:lnTo>
                  <a:pt x="38" y="268"/>
                </a:lnTo>
                <a:lnTo>
                  <a:pt x="52" y="270"/>
                </a:lnTo>
                <a:lnTo>
                  <a:pt x="62" y="277"/>
                </a:lnTo>
                <a:lnTo>
                  <a:pt x="71" y="275"/>
                </a:lnTo>
                <a:lnTo>
                  <a:pt x="78" y="275"/>
                </a:lnTo>
                <a:lnTo>
                  <a:pt x="88" y="277"/>
                </a:lnTo>
                <a:lnTo>
                  <a:pt x="88" y="291"/>
                </a:lnTo>
                <a:lnTo>
                  <a:pt x="90" y="303"/>
                </a:lnTo>
                <a:lnTo>
                  <a:pt x="93" y="303"/>
                </a:lnTo>
                <a:lnTo>
                  <a:pt x="102" y="291"/>
                </a:lnTo>
                <a:lnTo>
                  <a:pt x="109" y="263"/>
                </a:lnTo>
                <a:lnTo>
                  <a:pt x="111" y="256"/>
                </a:lnTo>
                <a:lnTo>
                  <a:pt x="109" y="251"/>
                </a:lnTo>
                <a:lnTo>
                  <a:pt x="111" y="246"/>
                </a:lnTo>
                <a:lnTo>
                  <a:pt x="116" y="242"/>
                </a:lnTo>
                <a:lnTo>
                  <a:pt x="119" y="242"/>
                </a:lnTo>
                <a:lnTo>
                  <a:pt x="121" y="235"/>
                </a:lnTo>
                <a:lnTo>
                  <a:pt x="121" y="225"/>
                </a:lnTo>
                <a:lnTo>
                  <a:pt x="121" y="220"/>
                </a:lnTo>
                <a:lnTo>
                  <a:pt x="119" y="213"/>
                </a:lnTo>
                <a:lnTo>
                  <a:pt x="126" y="213"/>
                </a:lnTo>
                <a:lnTo>
                  <a:pt x="130" y="201"/>
                </a:lnTo>
                <a:lnTo>
                  <a:pt x="133" y="185"/>
                </a:lnTo>
                <a:lnTo>
                  <a:pt x="130" y="157"/>
                </a:lnTo>
                <a:close/>
                <a:moveTo>
                  <a:pt x="133" y="206"/>
                </a:moveTo>
                <a:lnTo>
                  <a:pt x="133" y="211"/>
                </a:lnTo>
                <a:lnTo>
                  <a:pt x="137" y="190"/>
                </a:lnTo>
                <a:lnTo>
                  <a:pt x="137" y="180"/>
                </a:lnTo>
                <a:lnTo>
                  <a:pt x="133" y="206"/>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0" name="Freeform 47">
            <a:extLst>
              <a:ext uri="{FF2B5EF4-FFF2-40B4-BE49-F238E27FC236}">
                <a16:creationId xmlns:a16="http://schemas.microsoft.com/office/drawing/2014/main" id="{8E6B6742-7CF5-55FA-A675-47B46BAC82CC}"/>
              </a:ext>
              <a:ext uri="{C183D7F6-B498-43B3-948B-1728B52AA6E4}">
                <adec:decorative xmlns:adec="http://schemas.microsoft.com/office/drawing/2017/decorative" val="1"/>
              </a:ext>
            </a:extLst>
          </p:cNvPr>
          <p:cNvSpPr>
            <a:spLocks noEditPoints="1"/>
          </p:cNvSpPr>
          <p:nvPr/>
        </p:nvSpPr>
        <p:spPr bwMode="auto">
          <a:xfrm>
            <a:off x="8802689" y="2693989"/>
            <a:ext cx="733425" cy="346075"/>
          </a:xfrm>
          <a:custGeom>
            <a:avLst/>
            <a:gdLst/>
            <a:ahLst/>
            <a:cxnLst>
              <a:cxn ang="0">
                <a:pos x="457" y="140"/>
              </a:cxn>
              <a:cxn ang="0">
                <a:pos x="462" y="138"/>
              </a:cxn>
              <a:cxn ang="0">
                <a:pos x="410" y="152"/>
              </a:cxn>
              <a:cxn ang="0">
                <a:pos x="398" y="154"/>
              </a:cxn>
              <a:cxn ang="0">
                <a:pos x="398" y="154"/>
              </a:cxn>
              <a:cxn ang="0">
                <a:pos x="372" y="78"/>
              </a:cxn>
              <a:cxn ang="0">
                <a:pos x="346" y="0"/>
              </a:cxn>
              <a:cxn ang="0">
                <a:pos x="261" y="26"/>
              </a:cxn>
              <a:cxn ang="0">
                <a:pos x="175" y="50"/>
              </a:cxn>
              <a:cxn ang="0">
                <a:pos x="88" y="74"/>
              </a:cxn>
              <a:cxn ang="0">
                <a:pos x="0" y="97"/>
              </a:cxn>
              <a:cxn ang="0">
                <a:pos x="26" y="149"/>
              </a:cxn>
              <a:cxn ang="0">
                <a:pos x="57" y="119"/>
              </a:cxn>
              <a:cxn ang="0">
                <a:pos x="71" y="93"/>
              </a:cxn>
              <a:cxn ang="0">
                <a:pos x="81" y="100"/>
              </a:cxn>
              <a:cxn ang="0">
                <a:pos x="102" y="93"/>
              </a:cxn>
              <a:cxn ang="0">
                <a:pos x="123" y="69"/>
              </a:cxn>
              <a:cxn ang="0">
                <a:pos x="154" y="71"/>
              </a:cxn>
              <a:cxn ang="0">
                <a:pos x="166" y="81"/>
              </a:cxn>
              <a:cxn ang="0">
                <a:pos x="171" y="90"/>
              </a:cxn>
              <a:cxn ang="0">
                <a:pos x="185" y="102"/>
              </a:cxn>
              <a:cxn ang="0">
                <a:pos x="204" y="119"/>
              </a:cxn>
              <a:cxn ang="0">
                <a:pos x="249" y="133"/>
              </a:cxn>
              <a:cxn ang="0">
                <a:pos x="263" y="147"/>
              </a:cxn>
              <a:cxn ang="0">
                <a:pos x="256" y="171"/>
              </a:cxn>
              <a:cxn ang="0">
                <a:pos x="263" y="201"/>
              </a:cxn>
              <a:cxn ang="0">
                <a:pos x="284" y="204"/>
              </a:cxn>
              <a:cxn ang="0">
                <a:pos x="303" y="209"/>
              </a:cxn>
              <a:cxn ang="0">
                <a:pos x="350" y="218"/>
              </a:cxn>
              <a:cxn ang="0">
                <a:pos x="310" y="180"/>
              </a:cxn>
              <a:cxn ang="0">
                <a:pos x="306" y="171"/>
              </a:cxn>
              <a:cxn ang="0">
                <a:pos x="336" y="185"/>
              </a:cxn>
              <a:cxn ang="0">
                <a:pos x="310" y="142"/>
              </a:cxn>
              <a:cxn ang="0">
                <a:pos x="308" y="116"/>
              </a:cxn>
              <a:cxn ang="0">
                <a:pos x="306" y="104"/>
              </a:cxn>
              <a:cxn ang="0">
                <a:pos x="289" y="81"/>
              </a:cxn>
              <a:cxn ang="0">
                <a:pos x="303" y="69"/>
              </a:cxn>
              <a:cxn ang="0">
                <a:pos x="306" y="55"/>
              </a:cxn>
              <a:cxn ang="0">
                <a:pos x="315" y="50"/>
              </a:cxn>
              <a:cxn ang="0">
                <a:pos x="327" y="41"/>
              </a:cxn>
              <a:cxn ang="0">
                <a:pos x="334" y="22"/>
              </a:cxn>
              <a:cxn ang="0">
                <a:pos x="339" y="38"/>
              </a:cxn>
              <a:cxn ang="0">
                <a:pos x="341" y="50"/>
              </a:cxn>
              <a:cxn ang="0">
                <a:pos x="329" y="95"/>
              </a:cxn>
              <a:cxn ang="0">
                <a:pos x="329" y="102"/>
              </a:cxn>
              <a:cxn ang="0">
                <a:pos x="332" y="109"/>
              </a:cxn>
              <a:cxn ang="0">
                <a:pos x="329" y="126"/>
              </a:cxn>
              <a:cxn ang="0">
                <a:pos x="339" y="130"/>
              </a:cxn>
              <a:cxn ang="0">
                <a:pos x="365" y="145"/>
              </a:cxn>
              <a:cxn ang="0">
                <a:pos x="341" y="166"/>
              </a:cxn>
              <a:cxn ang="0">
                <a:pos x="372" y="185"/>
              </a:cxn>
              <a:cxn ang="0">
                <a:pos x="379" y="183"/>
              </a:cxn>
              <a:cxn ang="0">
                <a:pos x="386" y="175"/>
              </a:cxn>
              <a:cxn ang="0">
                <a:pos x="391" y="197"/>
              </a:cxn>
              <a:cxn ang="0">
                <a:pos x="400" y="218"/>
              </a:cxn>
              <a:cxn ang="0">
                <a:pos x="436" y="201"/>
              </a:cxn>
              <a:cxn ang="0">
                <a:pos x="450" y="166"/>
              </a:cxn>
              <a:cxn ang="0">
                <a:pos x="457" y="187"/>
              </a:cxn>
              <a:cxn ang="0">
                <a:pos x="462" y="171"/>
              </a:cxn>
            </a:cxnLst>
            <a:rect l="0" t="0" r="r" b="b"/>
            <a:pathLst>
              <a:path w="462" h="218">
                <a:moveTo>
                  <a:pt x="457" y="157"/>
                </a:moveTo>
                <a:lnTo>
                  <a:pt x="455" y="147"/>
                </a:lnTo>
                <a:lnTo>
                  <a:pt x="455" y="142"/>
                </a:lnTo>
                <a:lnTo>
                  <a:pt x="457" y="140"/>
                </a:lnTo>
                <a:lnTo>
                  <a:pt x="459" y="142"/>
                </a:lnTo>
                <a:lnTo>
                  <a:pt x="462" y="147"/>
                </a:lnTo>
                <a:lnTo>
                  <a:pt x="462" y="145"/>
                </a:lnTo>
                <a:lnTo>
                  <a:pt x="462" y="138"/>
                </a:lnTo>
                <a:lnTo>
                  <a:pt x="462" y="135"/>
                </a:lnTo>
                <a:lnTo>
                  <a:pt x="450" y="138"/>
                </a:lnTo>
                <a:lnTo>
                  <a:pt x="431" y="145"/>
                </a:lnTo>
                <a:lnTo>
                  <a:pt x="410" y="152"/>
                </a:lnTo>
                <a:lnTo>
                  <a:pt x="400" y="154"/>
                </a:lnTo>
                <a:lnTo>
                  <a:pt x="400" y="154"/>
                </a:lnTo>
                <a:lnTo>
                  <a:pt x="400" y="154"/>
                </a:lnTo>
                <a:lnTo>
                  <a:pt x="398" y="154"/>
                </a:lnTo>
                <a:lnTo>
                  <a:pt x="398" y="154"/>
                </a:lnTo>
                <a:lnTo>
                  <a:pt x="398" y="154"/>
                </a:lnTo>
                <a:lnTo>
                  <a:pt x="398" y="154"/>
                </a:lnTo>
                <a:lnTo>
                  <a:pt x="398" y="154"/>
                </a:lnTo>
                <a:lnTo>
                  <a:pt x="391" y="135"/>
                </a:lnTo>
                <a:lnTo>
                  <a:pt x="386" y="116"/>
                </a:lnTo>
                <a:lnTo>
                  <a:pt x="379" y="97"/>
                </a:lnTo>
                <a:lnTo>
                  <a:pt x="372" y="78"/>
                </a:lnTo>
                <a:lnTo>
                  <a:pt x="365" y="57"/>
                </a:lnTo>
                <a:lnTo>
                  <a:pt x="360" y="38"/>
                </a:lnTo>
                <a:lnTo>
                  <a:pt x="353" y="19"/>
                </a:lnTo>
                <a:lnTo>
                  <a:pt x="346" y="0"/>
                </a:lnTo>
                <a:lnTo>
                  <a:pt x="324" y="7"/>
                </a:lnTo>
                <a:lnTo>
                  <a:pt x="303" y="12"/>
                </a:lnTo>
                <a:lnTo>
                  <a:pt x="282" y="19"/>
                </a:lnTo>
                <a:lnTo>
                  <a:pt x="261" y="26"/>
                </a:lnTo>
                <a:lnTo>
                  <a:pt x="239" y="31"/>
                </a:lnTo>
                <a:lnTo>
                  <a:pt x="218" y="38"/>
                </a:lnTo>
                <a:lnTo>
                  <a:pt x="197" y="45"/>
                </a:lnTo>
                <a:lnTo>
                  <a:pt x="175" y="50"/>
                </a:lnTo>
                <a:lnTo>
                  <a:pt x="152" y="57"/>
                </a:lnTo>
                <a:lnTo>
                  <a:pt x="130" y="62"/>
                </a:lnTo>
                <a:lnTo>
                  <a:pt x="109" y="69"/>
                </a:lnTo>
                <a:lnTo>
                  <a:pt x="88" y="74"/>
                </a:lnTo>
                <a:lnTo>
                  <a:pt x="67" y="81"/>
                </a:lnTo>
                <a:lnTo>
                  <a:pt x="45" y="85"/>
                </a:lnTo>
                <a:lnTo>
                  <a:pt x="22" y="93"/>
                </a:lnTo>
                <a:lnTo>
                  <a:pt x="0" y="97"/>
                </a:lnTo>
                <a:lnTo>
                  <a:pt x="5" y="114"/>
                </a:lnTo>
                <a:lnTo>
                  <a:pt x="7" y="128"/>
                </a:lnTo>
                <a:lnTo>
                  <a:pt x="15" y="161"/>
                </a:lnTo>
                <a:lnTo>
                  <a:pt x="26" y="149"/>
                </a:lnTo>
                <a:lnTo>
                  <a:pt x="31" y="145"/>
                </a:lnTo>
                <a:lnTo>
                  <a:pt x="45" y="119"/>
                </a:lnTo>
                <a:lnTo>
                  <a:pt x="50" y="116"/>
                </a:lnTo>
                <a:lnTo>
                  <a:pt x="57" y="119"/>
                </a:lnTo>
                <a:lnTo>
                  <a:pt x="69" y="100"/>
                </a:lnTo>
                <a:lnTo>
                  <a:pt x="69" y="95"/>
                </a:lnTo>
                <a:lnTo>
                  <a:pt x="69" y="93"/>
                </a:lnTo>
                <a:lnTo>
                  <a:pt x="71" y="93"/>
                </a:lnTo>
                <a:lnTo>
                  <a:pt x="74" y="93"/>
                </a:lnTo>
                <a:lnTo>
                  <a:pt x="74" y="95"/>
                </a:lnTo>
                <a:lnTo>
                  <a:pt x="74" y="97"/>
                </a:lnTo>
                <a:lnTo>
                  <a:pt x="81" y="100"/>
                </a:lnTo>
                <a:lnTo>
                  <a:pt x="90" y="100"/>
                </a:lnTo>
                <a:lnTo>
                  <a:pt x="93" y="100"/>
                </a:lnTo>
                <a:lnTo>
                  <a:pt x="100" y="97"/>
                </a:lnTo>
                <a:lnTo>
                  <a:pt x="102" y="93"/>
                </a:lnTo>
                <a:lnTo>
                  <a:pt x="102" y="88"/>
                </a:lnTo>
                <a:lnTo>
                  <a:pt x="104" y="83"/>
                </a:lnTo>
                <a:lnTo>
                  <a:pt x="112" y="78"/>
                </a:lnTo>
                <a:lnTo>
                  <a:pt x="123" y="69"/>
                </a:lnTo>
                <a:lnTo>
                  <a:pt x="133" y="69"/>
                </a:lnTo>
                <a:lnTo>
                  <a:pt x="140" y="71"/>
                </a:lnTo>
                <a:lnTo>
                  <a:pt x="147" y="74"/>
                </a:lnTo>
                <a:lnTo>
                  <a:pt x="154" y="71"/>
                </a:lnTo>
                <a:lnTo>
                  <a:pt x="157" y="71"/>
                </a:lnTo>
                <a:lnTo>
                  <a:pt x="157" y="76"/>
                </a:lnTo>
                <a:lnTo>
                  <a:pt x="159" y="78"/>
                </a:lnTo>
                <a:lnTo>
                  <a:pt x="166" y="81"/>
                </a:lnTo>
                <a:lnTo>
                  <a:pt x="168" y="83"/>
                </a:lnTo>
                <a:lnTo>
                  <a:pt x="168" y="88"/>
                </a:lnTo>
                <a:lnTo>
                  <a:pt x="168" y="90"/>
                </a:lnTo>
                <a:lnTo>
                  <a:pt x="171" y="90"/>
                </a:lnTo>
                <a:lnTo>
                  <a:pt x="173" y="93"/>
                </a:lnTo>
                <a:lnTo>
                  <a:pt x="175" y="100"/>
                </a:lnTo>
                <a:lnTo>
                  <a:pt x="178" y="100"/>
                </a:lnTo>
                <a:lnTo>
                  <a:pt x="185" y="102"/>
                </a:lnTo>
                <a:lnTo>
                  <a:pt x="199" y="104"/>
                </a:lnTo>
                <a:lnTo>
                  <a:pt x="204" y="109"/>
                </a:lnTo>
                <a:lnTo>
                  <a:pt x="204" y="116"/>
                </a:lnTo>
                <a:lnTo>
                  <a:pt x="204" y="119"/>
                </a:lnTo>
                <a:lnTo>
                  <a:pt x="209" y="123"/>
                </a:lnTo>
                <a:lnTo>
                  <a:pt x="227" y="126"/>
                </a:lnTo>
                <a:lnTo>
                  <a:pt x="239" y="133"/>
                </a:lnTo>
                <a:lnTo>
                  <a:pt x="249" y="133"/>
                </a:lnTo>
                <a:lnTo>
                  <a:pt x="253" y="123"/>
                </a:lnTo>
                <a:lnTo>
                  <a:pt x="261" y="128"/>
                </a:lnTo>
                <a:lnTo>
                  <a:pt x="268" y="135"/>
                </a:lnTo>
                <a:lnTo>
                  <a:pt x="263" y="147"/>
                </a:lnTo>
                <a:lnTo>
                  <a:pt x="258" y="138"/>
                </a:lnTo>
                <a:lnTo>
                  <a:pt x="263" y="152"/>
                </a:lnTo>
                <a:lnTo>
                  <a:pt x="263" y="161"/>
                </a:lnTo>
                <a:lnTo>
                  <a:pt x="256" y="171"/>
                </a:lnTo>
                <a:lnTo>
                  <a:pt x="251" y="187"/>
                </a:lnTo>
                <a:lnTo>
                  <a:pt x="251" y="192"/>
                </a:lnTo>
                <a:lnTo>
                  <a:pt x="256" y="204"/>
                </a:lnTo>
                <a:lnTo>
                  <a:pt x="263" y="201"/>
                </a:lnTo>
                <a:lnTo>
                  <a:pt x="268" y="194"/>
                </a:lnTo>
                <a:lnTo>
                  <a:pt x="275" y="192"/>
                </a:lnTo>
                <a:lnTo>
                  <a:pt x="279" y="199"/>
                </a:lnTo>
                <a:lnTo>
                  <a:pt x="284" y="204"/>
                </a:lnTo>
                <a:lnTo>
                  <a:pt x="291" y="209"/>
                </a:lnTo>
                <a:lnTo>
                  <a:pt x="291" y="201"/>
                </a:lnTo>
                <a:lnTo>
                  <a:pt x="289" y="194"/>
                </a:lnTo>
                <a:lnTo>
                  <a:pt x="303" y="209"/>
                </a:lnTo>
                <a:lnTo>
                  <a:pt x="322" y="209"/>
                </a:lnTo>
                <a:lnTo>
                  <a:pt x="336" y="211"/>
                </a:lnTo>
                <a:lnTo>
                  <a:pt x="343" y="216"/>
                </a:lnTo>
                <a:lnTo>
                  <a:pt x="350" y="218"/>
                </a:lnTo>
                <a:lnTo>
                  <a:pt x="348" y="211"/>
                </a:lnTo>
                <a:lnTo>
                  <a:pt x="343" y="206"/>
                </a:lnTo>
                <a:lnTo>
                  <a:pt x="339" y="197"/>
                </a:lnTo>
                <a:lnTo>
                  <a:pt x="310" y="180"/>
                </a:lnTo>
                <a:lnTo>
                  <a:pt x="303" y="171"/>
                </a:lnTo>
                <a:lnTo>
                  <a:pt x="301" y="164"/>
                </a:lnTo>
                <a:lnTo>
                  <a:pt x="303" y="166"/>
                </a:lnTo>
                <a:lnTo>
                  <a:pt x="306" y="171"/>
                </a:lnTo>
                <a:lnTo>
                  <a:pt x="317" y="183"/>
                </a:lnTo>
                <a:lnTo>
                  <a:pt x="324" y="183"/>
                </a:lnTo>
                <a:lnTo>
                  <a:pt x="332" y="187"/>
                </a:lnTo>
                <a:lnTo>
                  <a:pt x="336" y="185"/>
                </a:lnTo>
                <a:lnTo>
                  <a:pt x="332" y="180"/>
                </a:lnTo>
                <a:lnTo>
                  <a:pt x="327" y="173"/>
                </a:lnTo>
                <a:lnTo>
                  <a:pt x="320" y="168"/>
                </a:lnTo>
                <a:lnTo>
                  <a:pt x="310" y="142"/>
                </a:lnTo>
                <a:lnTo>
                  <a:pt x="310" y="135"/>
                </a:lnTo>
                <a:lnTo>
                  <a:pt x="308" y="130"/>
                </a:lnTo>
                <a:lnTo>
                  <a:pt x="306" y="123"/>
                </a:lnTo>
                <a:lnTo>
                  <a:pt x="308" y="116"/>
                </a:lnTo>
                <a:lnTo>
                  <a:pt x="303" y="109"/>
                </a:lnTo>
                <a:lnTo>
                  <a:pt x="296" y="102"/>
                </a:lnTo>
                <a:lnTo>
                  <a:pt x="298" y="102"/>
                </a:lnTo>
                <a:lnTo>
                  <a:pt x="306" y="104"/>
                </a:lnTo>
                <a:lnTo>
                  <a:pt x="310" y="97"/>
                </a:lnTo>
                <a:lnTo>
                  <a:pt x="308" y="93"/>
                </a:lnTo>
                <a:lnTo>
                  <a:pt x="301" y="90"/>
                </a:lnTo>
                <a:lnTo>
                  <a:pt x="289" y="81"/>
                </a:lnTo>
                <a:lnTo>
                  <a:pt x="289" y="78"/>
                </a:lnTo>
                <a:lnTo>
                  <a:pt x="303" y="78"/>
                </a:lnTo>
                <a:lnTo>
                  <a:pt x="306" y="76"/>
                </a:lnTo>
                <a:lnTo>
                  <a:pt x="303" y="69"/>
                </a:lnTo>
                <a:lnTo>
                  <a:pt x="306" y="67"/>
                </a:lnTo>
                <a:lnTo>
                  <a:pt x="306" y="59"/>
                </a:lnTo>
                <a:lnTo>
                  <a:pt x="306" y="57"/>
                </a:lnTo>
                <a:lnTo>
                  <a:pt x="306" y="55"/>
                </a:lnTo>
                <a:lnTo>
                  <a:pt x="315" y="64"/>
                </a:lnTo>
                <a:lnTo>
                  <a:pt x="315" y="59"/>
                </a:lnTo>
                <a:lnTo>
                  <a:pt x="313" y="48"/>
                </a:lnTo>
                <a:lnTo>
                  <a:pt x="315" y="50"/>
                </a:lnTo>
                <a:lnTo>
                  <a:pt x="317" y="55"/>
                </a:lnTo>
                <a:lnTo>
                  <a:pt x="324" y="50"/>
                </a:lnTo>
                <a:lnTo>
                  <a:pt x="327" y="45"/>
                </a:lnTo>
                <a:lnTo>
                  <a:pt x="327" y="41"/>
                </a:lnTo>
                <a:lnTo>
                  <a:pt x="324" y="33"/>
                </a:lnTo>
                <a:lnTo>
                  <a:pt x="327" y="29"/>
                </a:lnTo>
                <a:lnTo>
                  <a:pt x="332" y="26"/>
                </a:lnTo>
                <a:lnTo>
                  <a:pt x="334" y="22"/>
                </a:lnTo>
                <a:lnTo>
                  <a:pt x="336" y="33"/>
                </a:lnTo>
                <a:lnTo>
                  <a:pt x="346" y="29"/>
                </a:lnTo>
                <a:lnTo>
                  <a:pt x="343" y="36"/>
                </a:lnTo>
                <a:lnTo>
                  <a:pt x="339" y="38"/>
                </a:lnTo>
                <a:lnTo>
                  <a:pt x="336" y="45"/>
                </a:lnTo>
                <a:lnTo>
                  <a:pt x="343" y="45"/>
                </a:lnTo>
                <a:lnTo>
                  <a:pt x="350" y="45"/>
                </a:lnTo>
                <a:lnTo>
                  <a:pt x="341" y="50"/>
                </a:lnTo>
                <a:lnTo>
                  <a:pt x="332" y="52"/>
                </a:lnTo>
                <a:lnTo>
                  <a:pt x="327" y="62"/>
                </a:lnTo>
                <a:lnTo>
                  <a:pt x="322" y="78"/>
                </a:lnTo>
                <a:lnTo>
                  <a:pt x="329" y="95"/>
                </a:lnTo>
                <a:lnTo>
                  <a:pt x="334" y="83"/>
                </a:lnTo>
                <a:lnTo>
                  <a:pt x="336" y="90"/>
                </a:lnTo>
                <a:lnTo>
                  <a:pt x="334" y="102"/>
                </a:lnTo>
                <a:lnTo>
                  <a:pt x="329" y="102"/>
                </a:lnTo>
                <a:lnTo>
                  <a:pt x="322" y="102"/>
                </a:lnTo>
                <a:lnTo>
                  <a:pt x="322" y="112"/>
                </a:lnTo>
                <a:lnTo>
                  <a:pt x="324" y="116"/>
                </a:lnTo>
                <a:lnTo>
                  <a:pt x="332" y="109"/>
                </a:lnTo>
                <a:lnTo>
                  <a:pt x="336" y="112"/>
                </a:lnTo>
                <a:lnTo>
                  <a:pt x="341" y="119"/>
                </a:lnTo>
                <a:lnTo>
                  <a:pt x="334" y="123"/>
                </a:lnTo>
                <a:lnTo>
                  <a:pt x="329" y="126"/>
                </a:lnTo>
                <a:lnTo>
                  <a:pt x="329" y="140"/>
                </a:lnTo>
                <a:lnTo>
                  <a:pt x="332" y="138"/>
                </a:lnTo>
                <a:lnTo>
                  <a:pt x="334" y="130"/>
                </a:lnTo>
                <a:lnTo>
                  <a:pt x="339" y="130"/>
                </a:lnTo>
                <a:lnTo>
                  <a:pt x="346" y="138"/>
                </a:lnTo>
                <a:lnTo>
                  <a:pt x="360" y="145"/>
                </a:lnTo>
                <a:lnTo>
                  <a:pt x="362" y="142"/>
                </a:lnTo>
                <a:lnTo>
                  <a:pt x="365" y="145"/>
                </a:lnTo>
                <a:lnTo>
                  <a:pt x="355" y="147"/>
                </a:lnTo>
                <a:lnTo>
                  <a:pt x="346" y="149"/>
                </a:lnTo>
                <a:lnTo>
                  <a:pt x="341" y="152"/>
                </a:lnTo>
                <a:lnTo>
                  <a:pt x="341" y="166"/>
                </a:lnTo>
                <a:lnTo>
                  <a:pt x="346" y="173"/>
                </a:lnTo>
                <a:lnTo>
                  <a:pt x="353" y="180"/>
                </a:lnTo>
                <a:lnTo>
                  <a:pt x="365" y="183"/>
                </a:lnTo>
                <a:lnTo>
                  <a:pt x="372" y="185"/>
                </a:lnTo>
                <a:lnTo>
                  <a:pt x="374" y="183"/>
                </a:lnTo>
                <a:lnTo>
                  <a:pt x="374" y="180"/>
                </a:lnTo>
                <a:lnTo>
                  <a:pt x="376" y="178"/>
                </a:lnTo>
                <a:lnTo>
                  <a:pt x="379" y="183"/>
                </a:lnTo>
                <a:lnTo>
                  <a:pt x="381" y="180"/>
                </a:lnTo>
                <a:lnTo>
                  <a:pt x="384" y="173"/>
                </a:lnTo>
                <a:lnTo>
                  <a:pt x="386" y="171"/>
                </a:lnTo>
                <a:lnTo>
                  <a:pt x="386" y="175"/>
                </a:lnTo>
                <a:lnTo>
                  <a:pt x="391" y="183"/>
                </a:lnTo>
                <a:lnTo>
                  <a:pt x="388" y="190"/>
                </a:lnTo>
                <a:lnTo>
                  <a:pt x="386" y="197"/>
                </a:lnTo>
                <a:lnTo>
                  <a:pt x="391" y="197"/>
                </a:lnTo>
                <a:lnTo>
                  <a:pt x="395" y="197"/>
                </a:lnTo>
                <a:lnTo>
                  <a:pt x="402" y="201"/>
                </a:lnTo>
                <a:lnTo>
                  <a:pt x="400" y="211"/>
                </a:lnTo>
                <a:lnTo>
                  <a:pt x="400" y="218"/>
                </a:lnTo>
                <a:lnTo>
                  <a:pt x="412" y="216"/>
                </a:lnTo>
                <a:lnTo>
                  <a:pt x="419" y="216"/>
                </a:lnTo>
                <a:lnTo>
                  <a:pt x="421" y="209"/>
                </a:lnTo>
                <a:lnTo>
                  <a:pt x="436" y="201"/>
                </a:lnTo>
                <a:lnTo>
                  <a:pt x="445" y="199"/>
                </a:lnTo>
                <a:lnTo>
                  <a:pt x="445" y="192"/>
                </a:lnTo>
                <a:lnTo>
                  <a:pt x="447" y="183"/>
                </a:lnTo>
                <a:lnTo>
                  <a:pt x="450" y="166"/>
                </a:lnTo>
                <a:lnTo>
                  <a:pt x="457" y="164"/>
                </a:lnTo>
                <a:lnTo>
                  <a:pt x="457" y="157"/>
                </a:lnTo>
                <a:close/>
                <a:moveTo>
                  <a:pt x="459" y="164"/>
                </a:moveTo>
                <a:lnTo>
                  <a:pt x="457" y="187"/>
                </a:lnTo>
                <a:lnTo>
                  <a:pt x="455" y="192"/>
                </a:lnTo>
                <a:lnTo>
                  <a:pt x="457" y="192"/>
                </a:lnTo>
                <a:lnTo>
                  <a:pt x="459" y="187"/>
                </a:lnTo>
                <a:lnTo>
                  <a:pt x="462" y="171"/>
                </a:lnTo>
                <a:lnTo>
                  <a:pt x="462" y="157"/>
                </a:lnTo>
                <a:lnTo>
                  <a:pt x="459" y="164"/>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1" name="Freeform 48">
            <a:extLst>
              <a:ext uri="{FF2B5EF4-FFF2-40B4-BE49-F238E27FC236}">
                <a16:creationId xmlns:a16="http://schemas.microsoft.com/office/drawing/2014/main" id="{41837402-A413-5784-F5EF-069A1D2E904A}"/>
              </a:ext>
              <a:ext uri="{C183D7F6-B498-43B3-948B-1728B52AA6E4}">
                <adec:decorative xmlns:adec="http://schemas.microsoft.com/office/drawing/2017/decorative" val="1"/>
              </a:ext>
            </a:extLst>
          </p:cNvPr>
          <p:cNvSpPr>
            <a:spLocks noEditPoints="1"/>
          </p:cNvSpPr>
          <p:nvPr/>
        </p:nvSpPr>
        <p:spPr bwMode="auto">
          <a:xfrm>
            <a:off x="8288339" y="2852738"/>
            <a:ext cx="1239837" cy="762000"/>
          </a:xfrm>
          <a:custGeom>
            <a:avLst/>
            <a:gdLst/>
            <a:ahLst/>
            <a:cxnLst>
              <a:cxn ang="0">
                <a:pos x="748" y="184"/>
              </a:cxn>
              <a:cxn ang="0">
                <a:pos x="764" y="161"/>
              </a:cxn>
              <a:cxn ang="0">
                <a:pos x="745" y="109"/>
              </a:cxn>
              <a:cxn ang="0">
                <a:pos x="734" y="163"/>
              </a:cxn>
              <a:cxn ang="0">
                <a:pos x="779" y="92"/>
              </a:cxn>
              <a:cxn ang="0">
                <a:pos x="781" y="92"/>
              </a:cxn>
              <a:cxn ang="0">
                <a:pos x="745" y="253"/>
              </a:cxn>
              <a:cxn ang="0">
                <a:pos x="700" y="270"/>
              </a:cxn>
              <a:cxn ang="0">
                <a:pos x="663" y="241"/>
              </a:cxn>
              <a:cxn ang="0">
                <a:pos x="615" y="239"/>
              </a:cxn>
              <a:cxn ang="0">
                <a:pos x="674" y="234"/>
              </a:cxn>
              <a:cxn ang="0">
                <a:pos x="705" y="255"/>
              </a:cxn>
              <a:cxn ang="0">
                <a:pos x="708" y="234"/>
              </a:cxn>
              <a:cxn ang="0">
                <a:pos x="658" y="208"/>
              </a:cxn>
              <a:cxn ang="0">
                <a:pos x="691" y="222"/>
              </a:cxn>
              <a:cxn ang="0">
                <a:pos x="705" y="206"/>
              </a:cxn>
              <a:cxn ang="0">
                <a:pos x="696" y="182"/>
              </a:cxn>
              <a:cxn ang="0">
                <a:pos x="648" y="163"/>
              </a:cxn>
              <a:cxn ang="0">
                <a:pos x="601" y="128"/>
              </a:cxn>
              <a:cxn ang="0">
                <a:pos x="672" y="173"/>
              </a:cxn>
              <a:cxn ang="0">
                <a:pos x="689" y="154"/>
              </a:cxn>
              <a:cxn ang="0">
                <a:pos x="665" y="132"/>
              </a:cxn>
              <a:cxn ang="0">
                <a:pos x="599" y="104"/>
              </a:cxn>
              <a:cxn ang="0">
                <a:pos x="570" y="106"/>
              </a:cxn>
              <a:cxn ang="0">
                <a:pos x="582" y="61"/>
              </a:cxn>
              <a:cxn ang="0">
                <a:pos x="573" y="35"/>
              </a:cxn>
              <a:cxn ang="0">
                <a:pos x="533" y="23"/>
              </a:cxn>
              <a:cxn ang="0">
                <a:pos x="523" y="4"/>
              </a:cxn>
              <a:cxn ang="0">
                <a:pos x="497" y="28"/>
              </a:cxn>
              <a:cxn ang="0">
                <a:pos x="443" y="2"/>
              </a:cxn>
              <a:cxn ang="0">
                <a:pos x="440" y="42"/>
              </a:cxn>
              <a:cxn ang="0">
                <a:pos x="419" y="80"/>
              </a:cxn>
              <a:cxn ang="0">
                <a:pos x="395" y="104"/>
              </a:cxn>
              <a:cxn ang="0">
                <a:pos x="386" y="139"/>
              </a:cxn>
              <a:cxn ang="0">
                <a:pos x="360" y="151"/>
              </a:cxn>
              <a:cxn ang="0">
                <a:pos x="343" y="144"/>
              </a:cxn>
              <a:cxn ang="0">
                <a:pos x="336" y="187"/>
              </a:cxn>
              <a:cxn ang="0">
                <a:pos x="308" y="262"/>
              </a:cxn>
              <a:cxn ang="0">
                <a:pos x="310" y="286"/>
              </a:cxn>
              <a:cxn ang="0">
                <a:pos x="291" y="303"/>
              </a:cxn>
              <a:cxn ang="0">
                <a:pos x="261" y="317"/>
              </a:cxn>
              <a:cxn ang="0">
                <a:pos x="258" y="326"/>
              </a:cxn>
              <a:cxn ang="0">
                <a:pos x="230" y="343"/>
              </a:cxn>
              <a:cxn ang="0">
                <a:pos x="201" y="352"/>
              </a:cxn>
              <a:cxn ang="0">
                <a:pos x="173" y="355"/>
              </a:cxn>
              <a:cxn ang="0">
                <a:pos x="152" y="341"/>
              </a:cxn>
              <a:cxn ang="0">
                <a:pos x="114" y="367"/>
              </a:cxn>
              <a:cxn ang="0">
                <a:pos x="83" y="405"/>
              </a:cxn>
              <a:cxn ang="0">
                <a:pos x="48" y="450"/>
              </a:cxn>
              <a:cxn ang="0">
                <a:pos x="22" y="476"/>
              </a:cxn>
              <a:cxn ang="0">
                <a:pos x="149" y="450"/>
              </a:cxn>
              <a:cxn ang="0">
                <a:pos x="199" y="435"/>
              </a:cxn>
              <a:cxn ang="0">
                <a:pos x="310" y="414"/>
              </a:cxn>
              <a:cxn ang="0">
                <a:pos x="452" y="381"/>
              </a:cxn>
              <a:cxn ang="0">
                <a:pos x="596" y="343"/>
              </a:cxn>
              <a:cxn ang="0">
                <a:pos x="738" y="305"/>
              </a:cxn>
              <a:cxn ang="0">
                <a:pos x="764" y="281"/>
              </a:cxn>
            </a:cxnLst>
            <a:rect l="0" t="0" r="r" b="b"/>
            <a:pathLst>
              <a:path w="781" h="480">
                <a:moveTo>
                  <a:pt x="738" y="215"/>
                </a:moveTo>
                <a:lnTo>
                  <a:pt x="745" y="222"/>
                </a:lnTo>
                <a:lnTo>
                  <a:pt x="748" y="201"/>
                </a:lnTo>
                <a:lnTo>
                  <a:pt x="748" y="184"/>
                </a:lnTo>
                <a:lnTo>
                  <a:pt x="750" y="177"/>
                </a:lnTo>
                <a:lnTo>
                  <a:pt x="755" y="170"/>
                </a:lnTo>
                <a:lnTo>
                  <a:pt x="760" y="165"/>
                </a:lnTo>
                <a:lnTo>
                  <a:pt x="764" y="161"/>
                </a:lnTo>
                <a:lnTo>
                  <a:pt x="762" y="154"/>
                </a:lnTo>
                <a:lnTo>
                  <a:pt x="769" y="99"/>
                </a:lnTo>
                <a:lnTo>
                  <a:pt x="760" y="101"/>
                </a:lnTo>
                <a:lnTo>
                  <a:pt x="745" y="109"/>
                </a:lnTo>
                <a:lnTo>
                  <a:pt x="743" y="116"/>
                </a:lnTo>
                <a:lnTo>
                  <a:pt x="743" y="132"/>
                </a:lnTo>
                <a:lnTo>
                  <a:pt x="738" y="144"/>
                </a:lnTo>
                <a:lnTo>
                  <a:pt x="734" y="163"/>
                </a:lnTo>
                <a:lnTo>
                  <a:pt x="734" y="194"/>
                </a:lnTo>
                <a:lnTo>
                  <a:pt x="736" y="210"/>
                </a:lnTo>
                <a:lnTo>
                  <a:pt x="738" y="215"/>
                </a:lnTo>
                <a:close/>
                <a:moveTo>
                  <a:pt x="779" y="92"/>
                </a:moveTo>
                <a:lnTo>
                  <a:pt x="774" y="118"/>
                </a:lnTo>
                <a:lnTo>
                  <a:pt x="776" y="113"/>
                </a:lnTo>
                <a:lnTo>
                  <a:pt x="781" y="92"/>
                </a:lnTo>
                <a:lnTo>
                  <a:pt x="781" y="92"/>
                </a:lnTo>
                <a:lnTo>
                  <a:pt x="779" y="92"/>
                </a:lnTo>
                <a:close/>
                <a:moveTo>
                  <a:pt x="757" y="270"/>
                </a:moveTo>
                <a:lnTo>
                  <a:pt x="750" y="260"/>
                </a:lnTo>
                <a:lnTo>
                  <a:pt x="745" y="253"/>
                </a:lnTo>
                <a:lnTo>
                  <a:pt x="731" y="255"/>
                </a:lnTo>
                <a:lnTo>
                  <a:pt x="722" y="255"/>
                </a:lnTo>
                <a:lnTo>
                  <a:pt x="708" y="267"/>
                </a:lnTo>
                <a:lnTo>
                  <a:pt x="700" y="270"/>
                </a:lnTo>
                <a:lnTo>
                  <a:pt x="696" y="262"/>
                </a:lnTo>
                <a:lnTo>
                  <a:pt x="682" y="255"/>
                </a:lnTo>
                <a:lnTo>
                  <a:pt x="672" y="241"/>
                </a:lnTo>
                <a:lnTo>
                  <a:pt x="663" y="241"/>
                </a:lnTo>
                <a:lnTo>
                  <a:pt x="646" y="241"/>
                </a:lnTo>
                <a:lnTo>
                  <a:pt x="637" y="239"/>
                </a:lnTo>
                <a:lnTo>
                  <a:pt x="618" y="241"/>
                </a:lnTo>
                <a:lnTo>
                  <a:pt x="615" y="239"/>
                </a:lnTo>
                <a:lnTo>
                  <a:pt x="611" y="236"/>
                </a:lnTo>
                <a:lnTo>
                  <a:pt x="637" y="232"/>
                </a:lnTo>
                <a:lnTo>
                  <a:pt x="667" y="236"/>
                </a:lnTo>
                <a:lnTo>
                  <a:pt x="674" y="234"/>
                </a:lnTo>
                <a:lnTo>
                  <a:pt x="682" y="244"/>
                </a:lnTo>
                <a:lnTo>
                  <a:pt x="691" y="248"/>
                </a:lnTo>
                <a:lnTo>
                  <a:pt x="698" y="253"/>
                </a:lnTo>
                <a:lnTo>
                  <a:pt x="705" y="255"/>
                </a:lnTo>
                <a:lnTo>
                  <a:pt x="710" y="251"/>
                </a:lnTo>
                <a:lnTo>
                  <a:pt x="715" y="244"/>
                </a:lnTo>
                <a:lnTo>
                  <a:pt x="710" y="239"/>
                </a:lnTo>
                <a:lnTo>
                  <a:pt x="708" y="234"/>
                </a:lnTo>
                <a:lnTo>
                  <a:pt x="698" y="227"/>
                </a:lnTo>
                <a:lnTo>
                  <a:pt x="686" y="227"/>
                </a:lnTo>
                <a:lnTo>
                  <a:pt x="674" y="220"/>
                </a:lnTo>
                <a:lnTo>
                  <a:pt x="658" y="208"/>
                </a:lnTo>
                <a:lnTo>
                  <a:pt x="656" y="206"/>
                </a:lnTo>
                <a:lnTo>
                  <a:pt x="653" y="201"/>
                </a:lnTo>
                <a:lnTo>
                  <a:pt x="682" y="220"/>
                </a:lnTo>
                <a:lnTo>
                  <a:pt x="691" y="222"/>
                </a:lnTo>
                <a:lnTo>
                  <a:pt x="696" y="217"/>
                </a:lnTo>
                <a:lnTo>
                  <a:pt x="693" y="213"/>
                </a:lnTo>
                <a:lnTo>
                  <a:pt x="691" y="206"/>
                </a:lnTo>
                <a:lnTo>
                  <a:pt x="705" y="206"/>
                </a:lnTo>
                <a:lnTo>
                  <a:pt x="705" y="196"/>
                </a:lnTo>
                <a:lnTo>
                  <a:pt x="700" y="189"/>
                </a:lnTo>
                <a:lnTo>
                  <a:pt x="691" y="187"/>
                </a:lnTo>
                <a:lnTo>
                  <a:pt x="696" y="182"/>
                </a:lnTo>
                <a:lnTo>
                  <a:pt x="677" y="180"/>
                </a:lnTo>
                <a:lnTo>
                  <a:pt x="667" y="175"/>
                </a:lnTo>
                <a:lnTo>
                  <a:pt x="658" y="168"/>
                </a:lnTo>
                <a:lnTo>
                  <a:pt x="648" y="163"/>
                </a:lnTo>
                <a:lnTo>
                  <a:pt x="630" y="151"/>
                </a:lnTo>
                <a:lnTo>
                  <a:pt x="620" y="142"/>
                </a:lnTo>
                <a:lnTo>
                  <a:pt x="599" y="130"/>
                </a:lnTo>
                <a:lnTo>
                  <a:pt x="601" y="128"/>
                </a:lnTo>
                <a:lnTo>
                  <a:pt x="618" y="135"/>
                </a:lnTo>
                <a:lnTo>
                  <a:pt x="632" y="146"/>
                </a:lnTo>
                <a:lnTo>
                  <a:pt x="637" y="149"/>
                </a:lnTo>
                <a:lnTo>
                  <a:pt x="672" y="173"/>
                </a:lnTo>
                <a:lnTo>
                  <a:pt x="679" y="173"/>
                </a:lnTo>
                <a:lnTo>
                  <a:pt x="689" y="170"/>
                </a:lnTo>
                <a:lnTo>
                  <a:pt x="691" y="163"/>
                </a:lnTo>
                <a:lnTo>
                  <a:pt x="689" y="154"/>
                </a:lnTo>
                <a:lnTo>
                  <a:pt x="689" y="146"/>
                </a:lnTo>
                <a:lnTo>
                  <a:pt x="689" y="139"/>
                </a:lnTo>
                <a:lnTo>
                  <a:pt x="677" y="135"/>
                </a:lnTo>
                <a:lnTo>
                  <a:pt x="665" y="132"/>
                </a:lnTo>
                <a:lnTo>
                  <a:pt x="653" y="123"/>
                </a:lnTo>
                <a:lnTo>
                  <a:pt x="644" y="120"/>
                </a:lnTo>
                <a:lnTo>
                  <a:pt x="618" y="120"/>
                </a:lnTo>
                <a:lnTo>
                  <a:pt x="599" y="104"/>
                </a:lnTo>
                <a:lnTo>
                  <a:pt x="592" y="104"/>
                </a:lnTo>
                <a:lnTo>
                  <a:pt x="580" y="111"/>
                </a:lnTo>
                <a:lnTo>
                  <a:pt x="577" y="111"/>
                </a:lnTo>
                <a:lnTo>
                  <a:pt x="570" y="106"/>
                </a:lnTo>
                <a:lnTo>
                  <a:pt x="570" y="90"/>
                </a:lnTo>
                <a:lnTo>
                  <a:pt x="570" y="80"/>
                </a:lnTo>
                <a:lnTo>
                  <a:pt x="577" y="68"/>
                </a:lnTo>
                <a:lnTo>
                  <a:pt x="582" y="61"/>
                </a:lnTo>
                <a:lnTo>
                  <a:pt x="585" y="52"/>
                </a:lnTo>
                <a:lnTo>
                  <a:pt x="582" y="38"/>
                </a:lnTo>
                <a:lnTo>
                  <a:pt x="580" y="35"/>
                </a:lnTo>
                <a:lnTo>
                  <a:pt x="573" y="35"/>
                </a:lnTo>
                <a:lnTo>
                  <a:pt x="573" y="33"/>
                </a:lnTo>
                <a:lnTo>
                  <a:pt x="563" y="33"/>
                </a:lnTo>
                <a:lnTo>
                  <a:pt x="551" y="26"/>
                </a:lnTo>
                <a:lnTo>
                  <a:pt x="533" y="23"/>
                </a:lnTo>
                <a:lnTo>
                  <a:pt x="528" y="19"/>
                </a:lnTo>
                <a:lnTo>
                  <a:pt x="528" y="16"/>
                </a:lnTo>
                <a:lnTo>
                  <a:pt x="528" y="9"/>
                </a:lnTo>
                <a:lnTo>
                  <a:pt x="523" y="4"/>
                </a:lnTo>
                <a:lnTo>
                  <a:pt x="509" y="2"/>
                </a:lnTo>
                <a:lnTo>
                  <a:pt x="502" y="0"/>
                </a:lnTo>
                <a:lnTo>
                  <a:pt x="499" y="16"/>
                </a:lnTo>
                <a:lnTo>
                  <a:pt x="497" y="28"/>
                </a:lnTo>
                <a:lnTo>
                  <a:pt x="485" y="21"/>
                </a:lnTo>
                <a:lnTo>
                  <a:pt x="466" y="14"/>
                </a:lnTo>
                <a:lnTo>
                  <a:pt x="457" y="9"/>
                </a:lnTo>
                <a:lnTo>
                  <a:pt x="443" y="2"/>
                </a:lnTo>
                <a:lnTo>
                  <a:pt x="440" y="9"/>
                </a:lnTo>
                <a:lnTo>
                  <a:pt x="443" y="19"/>
                </a:lnTo>
                <a:lnTo>
                  <a:pt x="440" y="28"/>
                </a:lnTo>
                <a:lnTo>
                  <a:pt x="440" y="42"/>
                </a:lnTo>
                <a:lnTo>
                  <a:pt x="431" y="66"/>
                </a:lnTo>
                <a:lnTo>
                  <a:pt x="424" y="78"/>
                </a:lnTo>
                <a:lnTo>
                  <a:pt x="421" y="78"/>
                </a:lnTo>
                <a:lnTo>
                  <a:pt x="419" y="80"/>
                </a:lnTo>
                <a:lnTo>
                  <a:pt x="414" y="87"/>
                </a:lnTo>
                <a:lnTo>
                  <a:pt x="410" y="94"/>
                </a:lnTo>
                <a:lnTo>
                  <a:pt x="398" y="97"/>
                </a:lnTo>
                <a:lnTo>
                  <a:pt x="395" y="104"/>
                </a:lnTo>
                <a:lnTo>
                  <a:pt x="393" y="109"/>
                </a:lnTo>
                <a:lnTo>
                  <a:pt x="393" y="118"/>
                </a:lnTo>
                <a:lnTo>
                  <a:pt x="388" y="128"/>
                </a:lnTo>
                <a:lnTo>
                  <a:pt x="386" y="139"/>
                </a:lnTo>
                <a:lnTo>
                  <a:pt x="384" y="146"/>
                </a:lnTo>
                <a:lnTo>
                  <a:pt x="379" y="151"/>
                </a:lnTo>
                <a:lnTo>
                  <a:pt x="369" y="154"/>
                </a:lnTo>
                <a:lnTo>
                  <a:pt x="360" y="151"/>
                </a:lnTo>
                <a:lnTo>
                  <a:pt x="355" y="146"/>
                </a:lnTo>
                <a:lnTo>
                  <a:pt x="353" y="144"/>
                </a:lnTo>
                <a:lnTo>
                  <a:pt x="348" y="142"/>
                </a:lnTo>
                <a:lnTo>
                  <a:pt x="343" y="144"/>
                </a:lnTo>
                <a:lnTo>
                  <a:pt x="341" y="149"/>
                </a:lnTo>
                <a:lnTo>
                  <a:pt x="341" y="168"/>
                </a:lnTo>
                <a:lnTo>
                  <a:pt x="336" y="177"/>
                </a:lnTo>
                <a:lnTo>
                  <a:pt x="336" y="187"/>
                </a:lnTo>
                <a:lnTo>
                  <a:pt x="329" y="199"/>
                </a:lnTo>
                <a:lnTo>
                  <a:pt x="327" y="217"/>
                </a:lnTo>
                <a:lnTo>
                  <a:pt x="313" y="251"/>
                </a:lnTo>
                <a:lnTo>
                  <a:pt x="308" y="262"/>
                </a:lnTo>
                <a:lnTo>
                  <a:pt x="308" y="272"/>
                </a:lnTo>
                <a:lnTo>
                  <a:pt x="310" y="274"/>
                </a:lnTo>
                <a:lnTo>
                  <a:pt x="313" y="277"/>
                </a:lnTo>
                <a:lnTo>
                  <a:pt x="310" y="286"/>
                </a:lnTo>
                <a:lnTo>
                  <a:pt x="308" y="293"/>
                </a:lnTo>
                <a:lnTo>
                  <a:pt x="303" y="300"/>
                </a:lnTo>
                <a:lnTo>
                  <a:pt x="296" y="307"/>
                </a:lnTo>
                <a:lnTo>
                  <a:pt x="291" y="303"/>
                </a:lnTo>
                <a:lnTo>
                  <a:pt x="291" y="303"/>
                </a:lnTo>
                <a:lnTo>
                  <a:pt x="272" y="317"/>
                </a:lnTo>
                <a:lnTo>
                  <a:pt x="268" y="317"/>
                </a:lnTo>
                <a:lnTo>
                  <a:pt x="261" y="317"/>
                </a:lnTo>
                <a:lnTo>
                  <a:pt x="258" y="317"/>
                </a:lnTo>
                <a:lnTo>
                  <a:pt x="258" y="317"/>
                </a:lnTo>
                <a:lnTo>
                  <a:pt x="256" y="319"/>
                </a:lnTo>
                <a:lnTo>
                  <a:pt x="258" y="326"/>
                </a:lnTo>
                <a:lnTo>
                  <a:pt x="256" y="331"/>
                </a:lnTo>
                <a:lnTo>
                  <a:pt x="253" y="333"/>
                </a:lnTo>
                <a:lnTo>
                  <a:pt x="242" y="338"/>
                </a:lnTo>
                <a:lnTo>
                  <a:pt x="230" y="343"/>
                </a:lnTo>
                <a:lnTo>
                  <a:pt x="225" y="345"/>
                </a:lnTo>
                <a:lnTo>
                  <a:pt x="211" y="338"/>
                </a:lnTo>
                <a:lnTo>
                  <a:pt x="206" y="348"/>
                </a:lnTo>
                <a:lnTo>
                  <a:pt x="201" y="352"/>
                </a:lnTo>
                <a:lnTo>
                  <a:pt x="194" y="360"/>
                </a:lnTo>
                <a:lnTo>
                  <a:pt x="192" y="360"/>
                </a:lnTo>
                <a:lnTo>
                  <a:pt x="185" y="360"/>
                </a:lnTo>
                <a:lnTo>
                  <a:pt x="173" y="355"/>
                </a:lnTo>
                <a:lnTo>
                  <a:pt x="166" y="355"/>
                </a:lnTo>
                <a:lnTo>
                  <a:pt x="161" y="352"/>
                </a:lnTo>
                <a:lnTo>
                  <a:pt x="156" y="348"/>
                </a:lnTo>
                <a:lnTo>
                  <a:pt x="152" y="341"/>
                </a:lnTo>
                <a:lnTo>
                  <a:pt x="147" y="336"/>
                </a:lnTo>
                <a:lnTo>
                  <a:pt x="147" y="331"/>
                </a:lnTo>
                <a:lnTo>
                  <a:pt x="147" y="326"/>
                </a:lnTo>
                <a:lnTo>
                  <a:pt x="114" y="367"/>
                </a:lnTo>
                <a:lnTo>
                  <a:pt x="100" y="381"/>
                </a:lnTo>
                <a:lnTo>
                  <a:pt x="86" y="393"/>
                </a:lnTo>
                <a:lnTo>
                  <a:pt x="86" y="395"/>
                </a:lnTo>
                <a:lnTo>
                  <a:pt x="83" y="405"/>
                </a:lnTo>
                <a:lnTo>
                  <a:pt x="74" y="416"/>
                </a:lnTo>
                <a:lnTo>
                  <a:pt x="69" y="426"/>
                </a:lnTo>
                <a:lnTo>
                  <a:pt x="57" y="438"/>
                </a:lnTo>
                <a:lnTo>
                  <a:pt x="48" y="450"/>
                </a:lnTo>
                <a:lnTo>
                  <a:pt x="24" y="466"/>
                </a:lnTo>
                <a:lnTo>
                  <a:pt x="10" y="471"/>
                </a:lnTo>
                <a:lnTo>
                  <a:pt x="0" y="480"/>
                </a:lnTo>
                <a:lnTo>
                  <a:pt x="22" y="476"/>
                </a:lnTo>
                <a:lnTo>
                  <a:pt x="71" y="466"/>
                </a:lnTo>
                <a:lnTo>
                  <a:pt x="104" y="459"/>
                </a:lnTo>
                <a:lnTo>
                  <a:pt x="133" y="452"/>
                </a:lnTo>
                <a:lnTo>
                  <a:pt x="149" y="450"/>
                </a:lnTo>
                <a:lnTo>
                  <a:pt x="171" y="445"/>
                </a:lnTo>
                <a:lnTo>
                  <a:pt x="175" y="440"/>
                </a:lnTo>
                <a:lnTo>
                  <a:pt x="185" y="440"/>
                </a:lnTo>
                <a:lnTo>
                  <a:pt x="199" y="435"/>
                </a:lnTo>
                <a:lnTo>
                  <a:pt x="201" y="438"/>
                </a:lnTo>
                <a:lnTo>
                  <a:pt x="239" y="431"/>
                </a:lnTo>
                <a:lnTo>
                  <a:pt x="275" y="421"/>
                </a:lnTo>
                <a:lnTo>
                  <a:pt x="310" y="414"/>
                </a:lnTo>
                <a:lnTo>
                  <a:pt x="346" y="407"/>
                </a:lnTo>
                <a:lnTo>
                  <a:pt x="381" y="397"/>
                </a:lnTo>
                <a:lnTo>
                  <a:pt x="417" y="388"/>
                </a:lnTo>
                <a:lnTo>
                  <a:pt x="452" y="381"/>
                </a:lnTo>
                <a:lnTo>
                  <a:pt x="490" y="371"/>
                </a:lnTo>
                <a:lnTo>
                  <a:pt x="525" y="362"/>
                </a:lnTo>
                <a:lnTo>
                  <a:pt x="561" y="352"/>
                </a:lnTo>
                <a:lnTo>
                  <a:pt x="596" y="343"/>
                </a:lnTo>
                <a:lnTo>
                  <a:pt x="632" y="333"/>
                </a:lnTo>
                <a:lnTo>
                  <a:pt x="667" y="324"/>
                </a:lnTo>
                <a:lnTo>
                  <a:pt x="703" y="315"/>
                </a:lnTo>
                <a:lnTo>
                  <a:pt x="738" y="305"/>
                </a:lnTo>
                <a:lnTo>
                  <a:pt x="762" y="298"/>
                </a:lnTo>
                <a:lnTo>
                  <a:pt x="769" y="296"/>
                </a:lnTo>
                <a:lnTo>
                  <a:pt x="771" y="293"/>
                </a:lnTo>
                <a:lnTo>
                  <a:pt x="764" y="281"/>
                </a:lnTo>
                <a:lnTo>
                  <a:pt x="757" y="270"/>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2" name="Freeform 49">
            <a:extLst>
              <a:ext uri="{FF2B5EF4-FFF2-40B4-BE49-F238E27FC236}">
                <a16:creationId xmlns:a16="http://schemas.microsoft.com/office/drawing/2014/main" id="{6A8CF90A-8683-A35D-3C19-A968712A9F62}"/>
              </a:ext>
              <a:ext uri="{C183D7F6-B498-43B3-948B-1728B52AA6E4}">
                <adec:decorative xmlns:adec="http://schemas.microsoft.com/office/drawing/2017/decorative" val="1"/>
              </a:ext>
            </a:extLst>
          </p:cNvPr>
          <p:cNvSpPr>
            <a:spLocks noEditPoints="1"/>
          </p:cNvSpPr>
          <p:nvPr/>
        </p:nvSpPr>
        <p:spPr bwMode="auto">
          <a:xfrm>
            <a:off x="8235951" y="3317876"/>
            <a:ext cx="1400175" cy="650875"/>
          </a:xfrm>
          <a:custGeom>
            <a:avLst/>
            <a:gdLst/>
            <a:ahLst/>
            <a:cxnLst>
              <a:cxn ang="0">
                <a:pos x="800" y="256"/>
              </a:cxn>
              <a:cxn ang="0">
                <a:pos x="804" y="256"/>
              </a:cxn>
              <a:cxn ang="0">
                <a:pos x="842" y="95"/>
              </a:cxn>
              <a:cxn ang="0">
                <a:pos x="816" y="85"/>
              </a:cxn>
              <a:cxn ang="0">
                <a:pos x="807" y="90"/>
              </a:cxn>
              <a:cxn ang="0">
                <a:pos x="762" y="93"/>
              </a:cxn>
              <a:cxn ang="0">
                <a:pos x="731" y="67"/>
              </a:cxn>
              <a:cxn ang="0">
                <a:pos x="767" y="78"/>
              </a:cxn>
              <a:cxn ang="0">
                <a:pos x="783" y="59"/>
              </a:cxn>
              <a:cxn ang="0">
                <a:pos x="807" y="45"/>
              </a:cxn>
              <a:cxn ang="0">
                <a:pos x="797" y="19"/>
              </a:cxn>
              <a:cxn ang="0">
                <a:pos x="700" y="31"/>
              </a:cxn>
              <a:cxn ang="0">
                <a:pos x="523" y="78"/>
              </a:cxn>
              <a:cxn ang="0">
                <a:pos x="343" y="121"/>
              </a:cxn>
              <a:cxn ang="0">
                <a:pos x="230" y="154"/>
              </a:cxn>
              <a:cxn ang="0">
                <a:pos x="220" y="183"/>
              </a:cxn>
              <a:cxn ang="0">
                <a:pos x="182" y="218"/>
              </a:cxn>
              <a:cxn ang="0">
                <a:pos x="156" y="244"/>
              </a:cxn>
              <a:cxn ang="0">
                <a:pos x="142" y="239"/>
              </a:cxn>
              <a:cxn ang="0">
                <a:pos x="126" y="263"/>
              </a:cxn>
              <a:cxn ang="0">
                <a:pos x="71" y="310"/>
              </a:cxn>
              <a:cxn ang="0">
                <a:pos x="22" y="360"/>
              </a:cxn>
              <a:cxn ang="0">
                <a:pos x="3" y="403"/>
              </a:cxn>
              <a:cxn ang="0">
                <a:pos x="128" y="377"/>
              </a:cxn>
              <a:cxn ang="0">
                <a:pos x="187" y="341"/>
              </a:cxn>
              <a:cxn ang="0">
                <a:pos x="246" y="327"/>
              </a:cxn>
              <a:cxn ang="0">
                <a:pos x="327" y="313"/>
              </a:cxn>
              <a:cxn ang="0">
                <a:pos x="343" y="315"/>
              </a:cxn>
              <a:cxn ang="0">
                <a:pos x="381" y="344"/>
              </a:cxn>
              <a:cxn ang="0">
                <a:pos x="454" y="329"/>
              </a:cxn>
              <a:cxn ang="0">
                <a:pos x="532" y="355"/>
              </a:cxn>
              <a:cxn ang="0">
                <a:pos x="618" y="410"/>
              </a:cxn>
              <a:cxn ang="0">
                <a:pos x="677" y="367"/>
              </a:cxn>
              <a:cxn ang="0">
                <a:pos x="689" y="336"/>
              </a:cxn>
              <a:cxn ang="0">
                <a:pos x="717" y="294"/>
              </a:cxn>
              <a:cxn ang="0">
                <a:pos x="726" y="284"/>
              </a:cxn>
              <a:cxn ang="0">
                <a:pos x="771" y="258"/>
              </a:cxn>
              <a:cxn ang="0">
                <a:pos x="804" y="230"/>
              </a:cxn>
              <a:cxn ang="0">
                <a:pos x="745" y="223"/>
              </a:cxn>
              <a:cxn ang="0">
                <a:pos x="778" y="201"/>
              </a:cxn>
              <a:cxn ang="0">
                <a:pos x="774" y="173"/>
              </a:cxn>
              <a:cxn ang="0">
                <a:pos x="764" y="159"/>
              </a:cxn>
              <a:cxn ang="0">
                <a:pos x="781" y="164"/>
              </a:cxn>
              <a:cxn ang="0">
                <a:pos x="819" y="154"/>
              </a:cxn>
              <a:cxn ang="0">
                <a:pos x="804" y="0"/>
              </a:cxn>
              <a:cxn ang="0">
                <a:pos x="861" y="83"/>
              </a:cxn>
              <a:cxn ang="0">
                <a:pos x="871" y="93"/>
              </a:cxn>
              <a:cxn ang="0">
                <a:pos x="880" y="149"/>
              </a:cxn>
              <a:cxn ang="0">
                <a:pos x="880" y="126"/>
              </a:cxn>
              <a:cxn ang="0">
                <a:pos x="849" y="83"/>
              </a:cxn>
              <a:cxn ang="0">
                <a:pos x="849" y="171"/>
              </a:cxn>
            </a:cxnLst>
            <a:rect l="0" t="0" r="r" b="b"/>
            <a:pathLst>
              <a:path w="882" h="410">
                <a:moveTo>
                  <a:pt x="786" y="254"/>
                </a:moveTo>
                <a:lnTo>
                  <a:pt x="786" y="256"/>
                </a:lnTo>
                <a:lnTo>
                  <a:pt x="793" y="256"/>
                </a:lnTo>
                <a:lnTo>
                  <a:pt x="797" y="256"/>
                </a:lnTo>
                <a:lnTo>
                  <a:pt x="800" y="256"/>
                </a:lnTo>
                <a:lnTo>
                  <a:pt x="790" y="254"/>
                </a:lnTo>
                <a:lnTo>
                  <a:pt x="786" y="254"/>
                </a:lnTo>
                <a:close/>
                <a:moveTo>
                  <a:pt x="807" y="239"/>
                </a:moveTo>
                <a:lnTo>
                  <a:pt x="802" y="258"/>
                </a:lnTo>
                <a:lnTo>
                  <a:pt x="804" y="256"/>
                </a:lnTo>
                <a:lnTo>
                  <a:pt x="814" y="232"/>
                </a:lnTo>
                <a:lnTo>
                  <a:pt x="823" y="211"/>
                </a:lnTo>
                <a:lnTo>
                  <a:pt x="819" y="216"/>
                </a:lnTo>
                <a:lnTo>
                  <a:pt x="807" y="239"/>
                </a:lnTo>
                <a:close/>
                <a:moveTo>
                  <a:pt x="842" y="95"/>
                </a:moveTo>
                <a:lnTo>
                  <a:pt x="838" y="85"/>
                </a:lnTo>
                <a:lnTo>
                  <a:pt x="835" y="78"/>
                </a:lnTo>
                <a:lnTo>
                  <a:pt x="830" y="74"/>
                </a:lnTo>
                <a:lnTo>
                  <a:pt x="826" y="74"/>
                </a:lnTo>
                <a:lnTo>
                  <a:pt x="816" y="85"/>
                </a:lnTo>
                <a:lnTo>
                  <a:pt x="819" y="109"/>
                </a:lnTo>
                <a:lnTo>
                  <a:pt x="816" y="114"/>
                </a:lnTo>
                <a:lnTo>
                  <a:pt x="812" y="114"/>
                </a:lnTo>
                <a:lnTo>
                  <a:pt x="809" y="102"/>
                </a:lnTo>
                <a:lnTo>
                  <a:pt x="807" y="90"/>
                </a:lnTo>
                <a:lnTo>
                  <a:pt x="804" y="78"/>
                </a:lnTo>
                <a:lnTo>
                  <a:pt x="790" y="81"/>
                </a:lnTo>
                <a:lnTo>
                  <a:pt x="786" y="85"/>
                </a:lnTo>
                <a:lnTo>
                  <a:pt x="776" y="90"/>
                </a:lnTo>
                <a:lnTo>
                  <a:pt x="762" y="93"/>
                </a:lnTo>
                <a:lnTo>
                  <a:pt x="752" y="97"/>
                </a:lnTo>
                <a:lnTo>
                  <a:pt x="741" y="100"/>
                </a:lnTo>
                <a:lnTo>
                  <a:pt x="738" y="90"/>
                </a:lnTo>
                <a:lnTo>
                  <a:pt x="733" y="78"/>
                </a:lnTo>
                <a:lnTo>
                  <a:pt x="731" y="67"/>
                </a:lnTo>
                <a:lnTo>
                  <a:pt x="733" y="76"/>
                </a:lnTo>
                <a:lnTo>
                  <a:pt x="741" y="83"/>
                </a:lnTo>
                <a:lnTo>
                  <a:pt x="755" y="88"/>
                </a:lnTo>
                <a:lnTo>
                  <a:pt x="762" y="83"/>
                </a:lnTo>
                <a:lnTo>
                  <a:pt x="767" y="78"/>
                </a:lnTo>
                <a:lnTo>
                  <a:pt x="767" y="69"/>
                </a:lnTo>
                <a:lnTo>
                  <a:pt x="774" y="67"/>
                </a:lnTo>
                <a:lnTo>
                  <a:pt x="783" y="67"/>
                </a:lnTo>
                <a:lnTo>
                  <a:pt x="776" y="57"/>
                </a:lnTo>
                <a:lnTo>
                  <a:pt x="783" y="59"/>
                </a:lnTo>
                <a:lnTo>
                  <a:pt x="790" y="59"/>
                </a:lnTo>
                <a:lnTo>
                  <a:pt x="788" y="50"/>
                </a:lnTo>
                <a:lnTo>
                  <a:pt x="786" y="43"/>
                </a:lnTo>
                <a:lnTo>
                  <a:pt x="797" y="45"/>
                </a:lnTo>
                <a:lnTo>
                  <a:pt x="807" y="45"/>
                </a:lnTo>
                <a:lnTo>
                  <a:pt x="816" y="48"/>
                </a:lnTo>
                <a:lnTo>
                  <a:pt x="823" y="55"/>
                </a:lnTo>
                <a:lnTo>
                  <a:pt x="814" y="36"/>
                </a:lnTo>
                <a:lnTo>
                  <a:pt x="804" y="24"/>
                </a:lnTo>
                <a:lnTo>
                  <a:pt x="797" y="19"/>
                </a:lnTo>
                <a:lnTo>
                  <a:pt x="795" y="14"/>
                </a:lnTo>
                <a:lnTo>
                  <a:pt x="795" y="5"/>
                </a:lnTo>
                <a:lnTo>
                  <a:pt x="771" y="12"/>
                </a:lnTo>
                <a:lnTo>
                  <a:pt x="736" y="22"/>
                </a:lnTo>
                <a:lnTo>
                  <a:pt x="700" y="31"/>
                </a:lnTo>
                <a:lnTo>
                  <a:pt x="665" y="40"/>
                </a:lnTo>
                <a:lnTo>
                  <a:pt x="629" y="50"/>
                </a:lnTo>
                <a:lnTo>
                  <a:pt x="594" y="59"/>
                </a:lnTo>
                <a:lnTo>
                  <a:pt x="558" y="69"/>
                </a:lnTo>
                <a:lnTo>
                  <a:pt x="523" y="78"/>
                </a:lnTo>
                <a:lnTo>
                  <a:pt x="485" y="88"/>
                </a:lnTo>
                <a:lnTo>
                  <a:pt x="450" y="95"/>
                </a:lnTo>
                <a:lnTo>
                  <a:pt x="414" y="104"/>
                </a:lnTo>
                <a:lnTo>
                  <a:pt x="379" y="114"/>
                </a:lnTo>
                <a:lnTo>
                  <a:pt x="343" y="121"/>
                </a:lnTo>
                <a:lnTo>
                  <a:pt x="308" y="128"/>
                </a:lnTo>
                <a:lnTo>
                  <a:pt x="272" y="138"/>
                </a:lnTo>
                <a:lnTo>
                  <a:pt x="234" y="145"/>
                </a:lnTo>
                <a:lnTo>
                  <a:pt x="232" y="142"/>
                </a:lnTo>
                <a:lnTo>
                  <a:pt x="230" y="154"/>
                </a:lnTo>
                <a:lnTo>
                  <a:pt x="232" y="161"/>
                </a:lnTo>
                <a:lnTo>
                  <a:pt x="230" y="171"/>
                </a:lnTo>
                <a:lnTo>
                  <a:pt x="232" y="178"/>
                </a:lnTo>
                <a:lnTo>
                  <a:pt x="225" y="180"/>
                </a:lnTo>
                <a:lnTo>
                  <a:pt x="220" y="183"/>
                </a:lnTo>
                <a:lnTo>
                  <a:pt x="215" y="187"/>
                </a:lnTo>
                <a:lnTo>
                  <a:pt x="206" y="213"/>
                </a:lnTo>
                <a:lnTo>
                  <a:pt x="201" y="216"/>
                </a:lnTo>
                <a:lnTo>
                  <a:pt x="192" y="213"/>
                </a:lnTo>
                <a:lnTo>
                  <a:pt x="182" y="218"/>
                </a:lnTo>
                <a:lnTo>
                  <a:pt x="175" y="223"/>
                </a:lnTo>
                <a:lnTo>
                  <a:pt x="166" y="237"/>
                </a:lnTo>
                <a:lnTo>
                  <a:pt x="163" y="242"/>
                </a:lnTo>
                <a:lnTo>
                  <a:pt x="159" y="244"/>
                </a:lnTo>
                <a:lnTo>
                  <a:pt x="156" y="244"/>
                </a:lnTo>
                <a:lnTo>
                  <a:pt x="156" y="242"/>
                </a:lnTo>
                <a:lnTo>
                  <a:pt x="154" y="237"/>
                </a:lnTo>
                <a:lnTo>
                  <a:pt x="152" y="235"/>
                </a:lnTo>
                <a:lnTo>
                  <a:pt x="149" y="235"/>
                </a:lnTo>
                <a:lnTo>
                  <a:pt x="142" y="239"/>
                </a:lnTo>
                <a:lnTo>
                  <a:pt x="137" y="244"/>
                </a:lnTo>
                <a:lnTo>
                  <a:pt x="133" y="251"/>
                </a:lnTo>
                <a:lnTo>
                  <a:pt x="126" y="254"/>
                </a:lnTo>
                <a:lnTo>
                  <a:pt x="126" y="254"/>
                </a:lnTo>
                <a:lnTo>
                  <a:pt x="126" y="263"/>
                </a:lnTo>
                <a:lnTo>
                  <a:pt x="123" y="268"/>
                </a:lnTo>
                <a:lnTo>
                  <a:pt x="119" y="273"/>
                </a:lnTo>
                <a:lnTo>
                  <a:pt x="107" y="280"/>
                </a:lnTo>
                <a:lnTo>
                  <a:pt x="92" y="294"/>
                </a:lnTo>
                <a:lnTo>
                  <a:pt x="71" y="310"/>
                </a:lnTo>
                <a:lnTo>
                  <a:pt x="50" y="320"/>
                </a:lnTo>
                <a:lnTo>
                  <a:pt x="43" y="322"/>
                </a:lnTo>
                <a:lnTo>
                  <a:pt x="36" y="327"/>
                </a:lnTo>
                <a:lnTo>
                  <a:pt x="26" y="344"/>
                </a:lnTo>
                <a:lnTo>
                  <a:pt x="22" y="360"/>
                </a:lnTo>
                <a:lnTo>
                  <a:pt x="17" y="365"/>
                </a:lnTo>
                <a:lnTo>
                  <a:pt x="5" y="367"/>
                </a:lnTo>
                <a:lnTo>
                  <a:pt x="3" y="367"/>
                </a:lnTo>
                <a:lnTo>
                  <a:pt x="0" y="374"/>
                </a:lnTo>
                <a:lnTo>
                  <a:pt x="3" y="403"/>
                </a:lnTo>
                <a:lnTo>
                  <a:pt x="33" y="396"/>
                </a:lnTo>
                <a:lnTo>
                  <a:pt x="64" y="389"/>
                </a:lnTo>
                <a:lnTo>
                  <a:pt x="95" y="384"/>
                </a:lnTo>
                <a:lnTo>
                  <a:pt x="126" y="377"/>
                </a:lnTo>
                <a:lnTo>
                  <a:pt x="128" y="377"/>
                </a:lnTo>
                <a:lnTo>
                  <a:pt x="142" y="367"/>
                </a:lnTo>
                <a:lnTo>
                  <a:pt x="159" y="358"/>
                </a:lnTo>
                <a:lnTo>
                  <a:pt x="161" y="358"/>
                </a:lnTo>
                <a:lnTo>
                  <a:pt x="171" y="351"/>
                </a:lnTo>
                <a:lnTo>
                  <a:pt x="187" y="341"/>
                </a:lnTo>
                <a:lnTo>
                  <a:pt x="194" y="334"/>
                </a:lnTo>
                <a:lnTo>
                  <a:pt x="199" y="334"/>
                </a:lnTo>
                <a:lnTo>
                  <a:pt x="213" y="332"/>
                </a:lnTo>
                <a:lnTo>
                  <a:pt x="230" y="329"/>
                </a:lnTo>
                <a:lnTo>
                  <a:pt x="246" y="327"/>
                </a:lnTo>
                <a:lnTo>
                  <a:pt x="263" y="325"/>
                </a:lnTo>
                <a:lnTo>
                  <a:pt x="279" y="322"/>
                </a:lnTo>
                <a:lnTo>
                  <a:pt x="296" y="317"/>
                </a:lnTo>
                <a:lnTo>
                  <a:pt x="312" y="315"/>
                </a:lnTo>
                <a:lnTo>
                  <a:pt x="327" y="313"/>
                </a:lnTo>
                <a:lnTo>
                  <a:pt x="331" y="313"/>
                </a:lnTo>
                <a:lnTo>
                  <a:pt x="331" y="315"/>
                </a:lnTo>
                <a:lnTo>
                  <a:pt x="334" y="320"/>
                </a:lnTo>
                <a:lnTo>
                  <a:pt x="334" y="322"/>
                </a:lnTo>
                <a:lnTo>
                  <a:pt x="343" y="315"/>
                </a:lnTo>
                <a:lnTo>
                  <a:pt x="350" y="320"/>
                </a:lnTo>
                <a:lnTo>
                  <a:pt x="362" y="329"/>
                </a:lnTo>
                <a:lnTo>
                  <a:pt x="364" y="336"/>
                </a:lnTo>
                <a:lnTo>
                  <a:pt x="367" y="346"/>
                </a:lnTo>
                <a:lnTo>
                  <a:pt x="381" y="344"/>
                </a:lnTo>
                <a:lnTo>
                  <a:pt x="395" y="341"/>
                </a:lnTo>
                <a:lnTo>
                  <a:pt x="409" y="336"/>
                </a:lnTo>
                <a:lnTo>
                  <a:pt x="424" y="334"/>
                </a:lnTo>
                <a:lnTo>
                  <a:pt x="438" y="332"/>
                </a:lnTo>
                <a:lnTo>
                  <a:pt x="454" y="329"/>
                </a:lnTo>
                <a:lnTo>
                  <a:pt x="469" y="325"/>
                </a:lnTo>
                <a:lnTo>
                  <a:pt x="483" y="322"/>
                </a:lnTo>
                <a:lnTo>
                  <a:pt x="499" y="334"/>
                </a:lnTo>
                <a:lnTo>
                  <a:pt x="516" y="344"/>
                </a:lnTo>
                <a:lnTo>
                  <a:pt x="532" y="355"/>
                </a:lnTo>
                <a:lnTo>
                  <a:pt x="549" y="365"/>
                </a:lnTo>
                <a:lnTo>
                  <a:pt x="566" y="377"/>
                </a:lnTo>
                <a:lnTo>
                  <a:pt x="584" y="386"/>
                </a:lnTo>
                <a:lnTo>
                  <a:pt x="601" y="398"/>
                </a:lnTo>
                <a:lnTo>
                  <a:pt x="618" y="410"/>
                </a:lnTo>
                <a:lnTo>
                  <a:pt x="634" y="400"/>
                </a:lnTo>
                <a:lnTo>
                  <a:pt x="674" y="389"/>
                </a:lnTo>
                <a:lnTo>
                  <a:pt x="674" y="379"/>
                </a:lnTo>
                <a:lnTo>
                  <a:pt x="672" y="355"/>
                </a:lnTo>
                <a:lnTo>
                  <a:pt x="677" y="367"/>
                </a:lnTo>
                <a:lnTo>
                  <a:pt x="679" y="377"/>
                </a:lnTo>
                <a:lnTo>
                  <a:pt x="681" y="384"/>
                </a:lnTo>
                <a:lnTo>
                  <a:pt x="681" y="370"/>
                </a:lnTo>
                <a:lnTo>
                  <a:pt x="681" y="355"/>
                </a:lnTo>
                <a:lnTo>
                  <a:pt x="689" y="336"/>
                </a:lnTo>
                <a:lnTo>
                  <a:pt x="693" y="329"/>
                </a:lnTo>
                <a:lnTo>
                  <a:pt x="698" y="325"/>
                </a:lnTo>
                <a:lnTo>
                  <a:pt x="707" y="308"/>
                </a:lnTo>
                <a:lnTo>
                  <a:pt x="719" y="296"/>
                </a:lnTo>
                <a:lnTo>
                  <a:pt x="717" y="294"/>
                </a:lnTo>
                <a:lnTo>
                  <a:pt x="715" y="289"/>
                </a:lnTo>
                <a:lnTo>
                  <a:pt x="710" y="270"/>
                </a:lnTo>
                <a:lnTo>
                  <a:pt x="715" y="275"/>
                </a:lnTo>
                <a:lnTo>
                  <a:pt x="719" y="284"/>
                </a:lnTo>
                <a:lnTo>
                  <a:pt x="726" y="284"/>
                </a:lnTo>
                <a:lnTo>
                  <a:pt x="729" y="282"/>
                </a:lnTo>
                <a:lnTo>
                  <a:pt x="738" y="265"/>
                </a:lnTo>
                <a:lnTo>
                  <a:pt x="748" y="265"/>
                </a:lnTo>
                <a:lnTo>
                  <a:pt x="762" y="261"/>
                </a:lnTo>
                <a:lnTo>
                  <a:pt x="771" y="258"/>
                </a:lnTo>
                <a:lnTo>
                  <a:pt x="778" y="256"/>
                </a:lnTo>
                <a:lnTo>
                  <a:pt x="781" y="249"/>
                </a:lnTo>
                <a:lnTo>
                  <a:pt x="788" y="244"/>
                </a:lnTo>
                <a:lnTo>
                  <a:pt x="797" y="239"/>
                </a:lnTo>
                <a:lnTo>
                  <a:pt x="804" y="230"/>
                </a:lnTo>
                <a:lnTo>
                  <a:pt x="809" y="216"/>
                </a:lnTo>
                <a:lnTo>
                  <a:pt x="797" y="211"/>
                </a:lnTo>
                <a:lnTo>
                  <a:pt x="769" y="228"/>
                </a:lnTo>
                <a:lnTo>
                  <a:pt x="755" y="228"/>
                </a:lnTo>
                <a:lnTo>
                  <a:pt x="745" y="223"/>
                </a:lnTo>
                <a:lnTo>
                  <a:pt x="731" y="209"/>
                </a:lnTo>
                <a:lnTo>
                  <a:pt x="757" y="223"/>
                </a:lnTo>
                <a:lnTo>
                  <a:pt x="764" y="220"/>
                </a:lnTo>
                <a:lnTo>
                  <a:pt x="778" y="206"/>
                </a:lnTo>
                <a:lnTo>
                  <a:pt x="778" y="201"/>
                </a:lnTo>
                <a:lnTo>
                  <a:pt x="776" y="197"/>
                </a:lnTo>
                <a:lnTo>
                  <a:pt x="778" y="187"/>
                </a:lnTo>
                <a:lnTo>
                  <a:pt x="783" y="178"/>
                </a:lnTo>
                <a:lnTo>
                  <a:pt x="778" y="175"/>
                </a:lnTo>
                <a:lnTo>
                  <a:pt x="774" y="173"/>
                </a:lnTo>
                <a:lnTo>
                  <a:pt x="731" y="168"/>
                </a:lnTo>
                <a:lnTo>
                  <a:pt x="722" y="161"/>
                </a:lnTo>
                <a:lnTo>
                  <a:pt x="741" y="166"/>
                </a:lnTo>
                <a:lnTo>
                  <a:pt x="755" y="166"/>
                </a:lnTo>
                <a:lnTo>
                  <a:pt x="764" y="159"/>
                </a:lnTo>
                <a:lnTo>
                  <a:pt x="764" y="149"/>
                </a:lnTo>
                <a:lnTo>
                  <a:pt x="769" y="149"/>
                </a:lnTo>
                <a:lnTo>
                  <a:pt x="774" y="149"/>
                </a:lnTo>
                <a:lnTo>
                  <a:pt x="776" y="159"/>
                </a:lnTo>
                <a:lnTo>
                  <a:pt x="781" y="164"/>
                </a:lnTo>
                <a:lnTo>
                  <a:pt x="786" y="159"/>
                </a:lnTo>
                <a:lnTo>
                  <a:pt x="790" y="159"/>
                </a:lnTo>
                <a:lnTo>
                  <a:pt x="802" y="159"/>
                </a:lnTo>
                <a:lnTo>
                  <a:pt x="814" y="159"/>
                </a:lnTo>
                <a:lnTo>
                  <a:pt x="819" y="154"/>
                </a:lnTo>
                <a:lnTo>
                  <a:pt x="828" y="133"/>
                </a:lnTo>
                <a:lnTo>
                  <a:pt x="845" y="112"/>
                </a:lnTo>
                <a:lnTo>
                  <a:pt x="842" y="95"/>
                </a:lnTo>
                <a:close/>
                <a:moveTo>
                  <a:pt x="826" y="38"/>
                </a:moveTo>
                <a:lnTo>
                  <a:pt x="804" y="0"/>
                </a:lnTo>
                <a:lnTo>
                  <a:pt x="802" y="3"/>
                </a:lnTo>
                <a:lnTo>
                  <a:pt x="819" y="33"/>
                </a:lnTo>
                <a:lnTo>
                  <a:pt x="833" y="52"/>
                </a:lnTo>
                <a:lnTo>
                  <a:pt x="854" y="76"/>
                </a:lnTo>
                <a:lnTo>
                  <a:pt x="861" y="83"/>
                </a:lnTo>
                <a:lnTo>
                  <a:pt x="856" y="76"/>
                </a:lnTo>
                <a:lnTo>
                  <a:pt x="826" y="38"/>
                </a:lnTo>
                <a:close/>
                <a:moveTo>
                  <a:pt x="880" y="126"/>
                </a:moveTo>
                <a:lnTo>
                  <a:pt x="878" y="112"/>
                </a:lnTo>
                <a:lnTo>
                  <a:pt x="871" y="93"/>
                </a:lnTo>
                <a:lnTo>
                  <a:pt x="866" y="88"/>
                </a:lnTo>
                <a:lnTo>
                  <a:pt x="866" y="93"/>
                </a:lnTo>
                <a:lnTo>
                  <a:pt x="875" y="112"/>
                </a:lnTo>
                <a:lnTo>
                  <a:pt x="878" y="123"/>
                </a:lnTo>
                <a:lnTo>
                  <a:pt x="880" y="149"/>
                </a:lnTo>
                <a:lnTo>
                  <a:pt x="866" y="161"/>
                </a:lnTo>
                <a:lnTo>
                  <a:pt x="868" y="161"/>
                </a:lnTo>
                <a:lnTo>
                  <a:pt x="880" y="154"/>
                </a:lnTo>
                <a:lnTo>
                  <a:pt x="882" y="147"/>
                </a:lnTo>
                <a:lnTo>
                  <a:pt x="880" y="126"/>
                </a:lnTo>
                <a:close/>
                <a:moveTo>
                  <a:pt x="849" y="81"/>
                </a:moveTo>
                <a:lnTo>
                  <a:pt x="849" y="78"/>
                </a:lnTo>
                <a:lnTo>
                  <a:pt x="847" y="74"/>
                </a:lnTo>
                <a:lnTo>
                  <a:pt x="840" y="71"/>
                </a:lnTo>
                <a:lnTo>
                  <a:pt x="849" y="83"/>
                </a:lnTo>
                <a:lnTo>
                  <a:pt x="849" y="81"/>
                </a:lnTo>
                <a:close/>
                <a:moveTo>
                  <a:pt x="840" y="183"/>
                </a:moveTo>
                <a:lnTo>
                  <a:pt x="842" y="183"/>
                </a:lnTo>
                <a:lnTo>
                  <a:pt x="859" y="168"/>
                </a:lnTo>
                <a:lnTo>
                  <a:pt x="849" y="171"/>
                </a:lnTo>
                <a:lnTo>
                  <a:pt x="840" y="183"/>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3" name="Freeform 50">
            <a:extLst>
              <a:ext uri="{FF2B5EF4-FFF2-40B4-BE49-F238E27FC236}">
                <a16:creationId xmlns:a16="http://schemas.microsoft.com/office/drawing/2014/main" id="{C7DD34C1-E558-23D1-D84D-3B05C301D94F}"/>
              </a:ext>
              <a:ext uri="{C183D7F6-B498-43B3-948B-1728B52AA6E4}">
                <adec:decorative xmlns:adec="http://schemas.microsoft.com/office/drawing/2017/decorative" val="1"/>
              </a:ext>
            </a:extLst>
          </p:cNvPr>
          <p:cNvSpPr>
            <a:spLocks noEditPoints="1"/>
          </p:cNvSpPr>
          <p:nvPr/>
        </p:nvSpPr>
        <p:spPr bwMode="auto">
          <a:xfrm>
            <a:off x="7808913" y="4705351"/>
            <a:ext cx="1471612" cy="1236663"/>
          </a:xfrm>
          <a:custGeom>
            <a:avLst/>
            <a:gdLst/>
            <a:ahLst/>
            <a:cxnLst>
              <a:cxn ang="0">
                <a:pos x="690" y="535"/>
              </a:cxn>
              <a:cxn ang="0">
                <a:pos x="697" y="547"/>
              </a:cxn>
              <a:cxn ang="0">
                <a:pos x="766" y="779"/>
              </a:cxn>
              <a:cxn ang="0">
                <a:pos x="887" y="398"/>
              </a:cxn>
              <a:cxn ang="0">
                <a:pos x="319" y="206"/>
              </a:cxn>
              <a:cxn ang="0">
                <a:pos x="333" y="196"/>
              </a:cxn>
              <a:cxn ang="0">
                <a:pos x="790" y="767"/>
              </a:cxn>
              <a:cxn ang="0">
                <a:pos x="910" y="665"/>
              </a:cxn>
              <a:cxn ang="0">
                <a:pos x="922" y="641"/>
              </a:cxn>
              <a:cxn ang="0">
                <a:pos x="889" y="701"/>
              </a:cxn>
              <a:cxn ang="0">
                <a:pos x="898" y="421"/>
              </a:cxn>
              <a:cxn ang="0">
                <a:pos x="785" y="246"/>
              </a:cxn>
              <a:cxn ang="0">
                <a:pos x="799" y="246"/>
              </a:cxn>
              <a:cxn ang="0">
                <a:pos x="806" y="265"/>
              </a:cxn>
              <a:cxn ang="0">
                <a:pos x="842" y="329"/>
              </a:cxn>
              <a:cxn ang="0">
                <a:pos x="820" y="258"/>
              </a:cxn>
              <a:cxn ang="0">
                <a:pos x="686" y="57"/>
              </a:cxn>
              <a:cxn ang="0">
                <a:pos x="612" y="0"/>
              </a:cxn>
              <a:cxn ang="0">
                <a:pos x="610" y="45"/>
              </a:cxn>
              <a:cxn ang="0">
                <a:pos x="591" y="50"/>
              </a:cxn>
              <a:cxn ang="0">
                <a:pos x="518" y="47"/>
              </a:cxn>
              <a:cxn ang="0">
                <a:pos x="414" y="61"/>
              </a:cxn>
              <a:cxn ang="0">
                <a:pos x="309" y="73"/>
              </a:cxn>
              <a:cxn ang="0">
                <a:pos x="210" y="54"/>
              </a:cxn>
              <a:cxn ang="0">
                <a:pos x="0" y="87"/>
              </a:cxn>
              <a:cxn ang="0">
                <a:pos x="23" y="142"/>
              </a:cxn>
              <a:cxn ang="0">
                <a:pos x="26" y="166"/>
              </a:cxn>
              <a:cxn ang="0">
                <a:pos x="54" y="137"/>
              </a:cxn>
              <a:cxn ang="0">
                <a:pos x="75" y="149"/>
              </a:cxn>
              <a:cxn ang="0">
                <a:pos x="116" y="142"/>
              </a:cxn>
              <a:cxn ang="0">
                <a:pos x="168" y="132"/>
              </a:cxn>
              <a:cxn ang="0">
                <a:pos x="210" y="161"/>
              </a:cxn>
              <a:cxn ang="0">
                <a:pos x="224" y="149"/>
              </a:cxn>
              <a:cxn ang="0">
                <a:pos x="262" y="189"/>
              </a:cxn>
              <a:cxn ang="0">
                <a:pos x="257" y="203"/>
              </a:cxn>
              <a:cxn ang="0">
                <a:pos x="317" y="192"/>
              </a:cxn>
              <a:cxn ang="0">
                <a:pos x="369" y="156"/>
              </a:cxn>
              <a:cxn ang="0">
                <a:pos x="563" y="239"/>
              </a:cxn>
              <a:cxn ang="0">
                <a:pos x="579" y="390"/>
              </a:cxn>
              <a:cxn ang="0">
                <a:pos x="605" y="400"/>
              </a:cxn>
              <a:cxn ang="0">
                <a:pos x="605" y="372"/>
              </a:cxn>
              <a:cxn ang="0">
                <a:pos x="626" y="393"/>
              </a:cxn>
              <a:cxn ang="0">
                <a:pos x="612" y="443"/>
              </a:cxn>
              <a:cxn ang="0">
                <a:pos x="674" y="497"/>
              </a:cxn>
              <a:cxn ang="0">
                <a:pos x="695" y="535"/>
              </a:cxn>
              <a:cxn ang="0">
                <a:pos x="712" y="525"/>
              </a:cxn>
              <a:cxn ang="0">
                <a:pos x="764" y="606"/>
              </a:cxn>
              <a:cxn ang="0">
                <a:pos x="842" y="663"/>
              </a:cxn>
              <a:cxn ang="0">
                <a:pos x="823" y="679"/>
              </a:cxn>
              <a:cxn ang="0">
                <a:pos x="901" y="660"/>
              </a:cxn>
              <a:cxn ang="0">
                <a:pos x="924" y="573"/>
              </a:cxn>
              <a:cxn ang="0">
                <a:pos x="846" y="738"/>
              </a:cxn>
              <a:cxn ang="0">
                <a:pos x="868" y="722"/>
              </a:cxn>
              <a:cxn ang="0">
                <a:pos x="804" y="743"/>
              </a:cxn>
              <a:cxn ang="0">
                <a:pos x="816" y="753"/>
              </a:cxn>
            </a:cxnLst>
            <a:rect l="0" t="0" r="r" b="b"/>
            <a:pathLst>
              <a:path w="927" h="779">
                <a:moveTo>
                  <a:pt x="690" y="535"/>
                </a:moveTo>
                <a:lnTo>
                  <a:pt x="683" y="523"/>
                </a:lnTo>
                <a:lnTo>
                  <a:pt x="678" y="518"/>
                </a:lnTo>
                <a:lnTo>
                  <a:pt x="683" y="533"/>
                </a:lnTo>
                <a:lnTo>
                  <a:pt x="693" y="542"/>
                </a:lnTo>
                <a:lnTo>
                  <a:pt x="690" y="535"/>
                </a:lnTo>
                <a:close/>
                <a:moveTo>
                  <a:pt x="686" y="547"/>
                </a:moveTo>
                <a:lnTo>
                  <a:pt x="678" y="540"/>
                </a:lnTo>
                <a:lnTo>
                  <a:pt x="681" y="547"/>
                </a:lnTo>
                <a:lnTo>
                  <a:pt x="686" y="549"/>
                </a:lnTo>
                <a:lnTo>
                  <a:pt x="695" y="551"/>
                </a:lnTo>
                <a:lnTo>
                  <a:pt x="697" y="547"/>
                </a:lnTo>
                <a:lnTo>
                  <a:pt x="688" y="547"/>
                </a:lnTo>
                <a:lnTo>
                  <a:pt x="686" y="547"/>
                </a:lnTo>
                <a:close/>
                <a:moveTo>
                  <a:pt x="768" y="774"/>
                </a:moveTo>
                <a:lnTo>
                  <a:pt x="764" y="776"/>
                </a:lnTo>
                <a:lnTo>
                  <a:pt x="764" y="779"/>
                </a:lnTo>
                <a:lnTo>
                  <a:pt x="766" y="779"/>
                </a:lnTo>
                <a:lnTo>
                  <a:pt x="771" y="776"/>
                </a:lnTo>
                <a:lnTo>
                  <a:pt x="771" y="774"/>
                </a:lnTo>
                <a:lnTo>
                  <a:pt x="768" y="774"/>
                </a:lnTo>
                <a:close/>
                <a:moveTo>
                  <a:pt x="875" y="388"/>
                </a:moveTo>
                <a:lnTo>
                  <a:pt x="889" y="407"/>
                </a:lnTo>
                <a:lnTo>
                  <a:pt x="887" y="398"/>
                </a:lnTo>
                <a:lnTo>
                  <a:pt x="858" y="353"/>
                </a:lnTo>
                <a:lnTo>
                  <a:pt x="851" y="341"/>
                </a:lnTo>
                <a:lnTo>
                  <a:pt x="844" y="334"/>
                </a:lnTo>
                <a:lnTo>
                  <a:pt x="856" y="357"/>
                </a:lnTo>
                <a:lnTo>
                  <a:pt x="875" y="388"/>
                </a:lnTo>
                <a:close/>
                <a:moveTo>
                  <a:pt x="319" y="206"/>
                </a:moveTo>
                <a:lnTo>
                  <a:pt x="307" y="213"/>
                </a:lnTo>
                <a:lnTo>
                  <a:pt x="300" y="213"/>
                </a:lnTo>
                <a:lnTo>
                  <a:pt x="293" y="215"/>
                </a:lnTo>
                <a:lnTo>
                  <a:pt x="305" y="218"/>
                </a:lnTo>
                <a:lnTo>
                  <a:pt x="317" y="211"/>
                </a:lnTo>
                <a:lnTo>
                  <a:pt x="333" y="196"/>
                </a:lnTo>
                <a:lnTo>
                  <a:pt x="326" y="199"/>
                </a:lnTo>
                <a:lnTo>
                  <a:pt x="319" y="206"/>
                </a:lnTo>
                <a:close/>
                <a:moveTo>
                  <a:pt x="790" y="755"/>
                </a:moveTo>
                <a:lnTo>
                  <a:pt x="787" y="762"/>
                </a:lnTo>
                <a:lnTo>
                  <a:pt x="783" y="769"/>
                </a:lnTo>
                <a:lnTo>
                  <a:pt x="790" y="767"/>
                </a:lnTo>
                <a:lnTo>
                  <a:pt x="794" y="765"/>
                </a:lnTo>
                <a:lnTo>
                  <a:pt x="792" y="760"/>
                </a:lnTo>
                <a:lnTo>
                  <a:pt x="790" y="755"/>
                </a:lnTo>
                <a:close/>
                <a:moveTo>
                  <a:pt x="913" y="649"/>
                </a:moveTo>
                <a:lnTo>
                  <a:pt x="915" y="658"/>
                </a:lnTo>
                <a:lnTo>
                  <a:pt x="910" y="665"/>
                </a:lnTo>
                <a:lnTo>
                  <a:pt x="905" y="670"/>
                </a:lnTo>
                <a:lnTo>
                  <a:pt x="903" y="677"/>
                </a:lnTo>
                <a:lnTo>
                  <a:pt x="896" y="691"/>
                </a:lnTo>
                <a:lnTo>
                  <a:pt x="894" y="698"/>
                </a:lnTo>
                <a:lnTo>
                  <a:pt x="913" y="670"/>
                </a:lnTo>
                <a:lnTo>
                  <a:pt x="922" y="641"/>
                </a:lnTo>
                <a:lnTo>
                  <a:pt x="920" y="641"/>
                </a:lnTo>
                <a:lnTo>
                  <a:pt x="913" y="649"/>
                </a:lnTo>
                <a:close/>
                <a:moveTo>
                  <a:pt x="887" y="708"/>
                </a:moveTo>
                <a:lnTo>
                  <a:pt x="889" y="705"/>
                </a:lnTo>
                <a:lnTo>
                  <a:pt x="891" y="701"/>
                </a:lnTo>
                <a:lnTo>
                  <a:pt x="889" y="701"/>
                </a:lnTo>
                <a:lnTo>
                  <a:pt x="887" y="708"/>
                </a:lnTo>
                <a:close/>
                <a:moveTo>
                  <a:pt x="922" y="540"/>
                </a:moveTo>
                <a:lnTo>
                  <a:pt x="920" y="483"/>
                </a:lnTo>
                <a:lnTo>
                  <a:pt x="913" y="454"/>
                </a:lnTo>
                <a:lnTo>
                  <a:pt x="903" y="431"/>
                </a:lnTo>
                <a:lnTo>
                  <a:pt x="898" y="421"/>
                </a:lnTo>
                <a:lnTo>
                  <a:pt x="884" y="409"/>
                </a:lnTo>
                <a:lnTo>
                  <a:pt x="813" y="298"/>
                </a:lnTo>
                <a:lnTo>
                  <a:pt x="809" y="289"/>
                </a:lnTo>
                <a:lnTo>
                  <a:pt x="799" y="274"/>
                </a:lnTo>
                <a:lnTo>
                  <a:pt x="790" y="253"/>
                </a:lnTo>
                <a:lnTo>
                  <a:pt x="785" y="246"/>
                </a:lnTo>
                <a:lnTo>
                  <a:pt x="780" y="232"/>
                </a:lnTo>
                <a:lnTo>
                  <a:pt x="783" y="229"/>
                </a:lnTo>
                <a:lnTo>
                  <a:pt x="787" y="232"/>
                </a:lnTo>
                <a:lnTo>
                  <a:pt x="787" y="239"/>
                </a:lnTo>
                <a:lnTo>
                  <a:pt x="790" y="244"/>
                </a:lnTo>
                <a:lnTo>
                  <a:pt x="799" y="246"/>
                </a:lnTo>
                <a:lnTo>
                  <a:pt x="801" y="248"/>
                </a:lnTo>
                <a:lnTo>
                  <a:pt x="797" y="258"/>
                </a:lnTo>
                <a:lnTo>
                  <a:pt x="799" y="265"/>
                </a:lnTo>
                <a:lnTo>
                  <a:pt x="806" y="279"/>
                </a:lnTo>
                <a:lnTo>
                  <a:pt x="809" y="274"/>
                </a:lnTo>
                <a:lnTo>
                  <a:pt x="806" y="265"/>
                </a:lnTo>
                <a:lnTo>
                  <a:pt x="809" y="256"/>
                </a:lnTo>
                <a:lnTo>
                  <a:pt x="811" y="256"/>
                </a:lnTo>
                <a:lnTo>
                  <a:pt x="813" y="279"/>
                </a:lnTo>
                <a:lnTo>
                  <a:pt x="818" y="298"/>
                </a:lnTo>
                <a:lnTo>
                  <a:pt x="837" y="324"/>
                </a:lnTo>
                <a:lnTo>
                  <a:pt x="842" y="329"/>
                </a:lnTo>
                <a:lnTo>
                  <a:pt x="830" y="310"/>
                </a:lnTo>
                <a:lnTo>
                  <a:pt x="823" y="296"/>
                </a:lnTo>
                <a:lnTo>
                  <a:pt x="818" y="284"/>
                </a:lnTo>
                <a:lnTo>
                  <a:pt x="818" y="274"/>
                </a:lnTo>
                <a:lnTo>
                  <a:pt x="818" y="265"/>
                </a:lnTo>
                <a:lnTo>
                  <a:pt x="820" y="258"/>
                </a:lnTo>
                <a:lnTo>
                  <a:pt x="816" y="248"/>
                </a:lnTo>
                <a:lnTo>
                  <a:pt x="766" y="196"/>
                </a:lnTo>
                <a:lnTo>
                  <a:pt x="735" y="151"/>
                </a:lnTo>
                <a:lnTo>
                  <a:pt x="712" y="111"/>
                </a:lnTo>
                <a:lnTo>
                  <a:pt x="693" y="71"/>
                </a:lnTo>
                <a:lnTo>
                  <a:pt x="686" y="57"/>
                </a:lnTo>
                <a:lnTo>
                  <a:pt x="669" y="12"/>
                </a:lnTo>
                <a:lnTo>
                  <a:pt x="662" y="0"/>
                </a:lnTo>
                <a:lnTo>
                  <a:pt x="643" y="5"/>
                </a:lnTo>
                <a:lnTo>
                  <a:pt x="619" y="0"/>
                </a:lnTo>
                <a:lnTo>
                  <a:pt x="612" y="0"/>
                </a:lnTo>
                <a:lnTo>
                  <a:pt x="612" y="0"/>
                </a:lnTo>
                <a:lnTo>
                  <a:pt x="610" y="5"/>
                </a:lnTo>
                <a:lnTo>
                  <a:pt x="605" y="7"/>
                </a:lnTo>
                <a:lnTo>
                  <a:pt x="605" y="14"/>
                </a:lnTo>
                <a:lnTo>
                  <a:pt x="605" y="24"/>
                </a:lnTo>
                <a:lnTo>
                  <a:pt x="610" y="35"/>
                </a:lnTo>
                <a:lnTo>
                  <a:pt x="610" y="45"/>
                </a:lnTo>
                <a:lnTo>
                  <a:pt x="610" y="54"/>
                </a:lnTo>
                <a:lnTo>
                  <a:pt x="605" y="59"/>
                </a:lnTo>
                <a:lnTo>
                  <a:pt x="598" y="61"/>
                </a:lnTo>
                <a:lnTo>
                  <a:pt x="596" y="59"/>
                </a:lnTo>
                <a:lnTo>
                  <a:pt x="593" y="57"/>
                </a:lnTo>
                <a:lnTo>
                  <a:pt x="591" y="50"/>
                </a:lnTo>
                <a:lnTo>
                  <a:pt x="586" y="42"/>
                </a:lnTo>
                <a:lnTo>
                  <a:pt x="586" y="38"/>
                </a:lnTo>
                <a:lnTo>
                  <a:pt x="570" y="40"/>
                </a:lnTo>
                <a:lnTo>
                  <a:pt x="551" y="42"/>
                </a:lnTo>
                <a:lnTo>
                  <a:pt x="534" y="45"/>
                </a:lnTo>
                <a:lnTo>
                  <a:pt x="518" y="47"/>
                </a:lnTo>
                <a:lnTo>
                  <a:pt x="499" y="50"/>
                </a:lnTo>
                <a:lnTo>
                  <a:pt x="482" y="52"/>
                </a:lnTo>
                <a:lnTo>
                  <a:pt x="466" y="54"/>
                </a:lnTo>
                <a:lnTo>
                  <a:pt x="447" y="57"/>
                </a:lnTo>
                <a:lnTo>
                  <a:pt x="430" y="59"/>
                </a:lnTo>
                <a:lnTo>
                  <a:pt x="414" y="61"/>
                </a:lnTo>
                <a:lnTo>
                  <a:pt x="395" y="64"/>
                </a:lnTo>
                <a:lnTo>
                  <a:pt x="378" y="66"/>
                </a:lnTo>
                <a:lnTo>
                  <a:pt x="361" y="68"/>
                </a:lnTo>
                <a:lnTo>
                  <a:pt x="343" y="68"/>
                </a:lnTo>
                <a:lnTo>
                  <a:pt x="326" y="71"/>
                </a:lnTo>
                <a:lnTo>
                  <a:pt x="309" y="73"/>
                </a:lnTo>
                <a:lnTo>
                  <a:pt x="298" y="76"/>
                </a:lnTo>
                <a:lnTo>
                  <a:pt x="298" y="71"/>
                </a:lnTo>
                <a:lnTo>
                  <a:pt x="286" y="52"/>
                </a:lnTo>
                <a:lnTo>
                  <a:pt x="279" y="42"/>
                </a:lnTo>
                <a:lnTo>
                  <a:pt x="246" y="47"/>
                </a:lnTo>
                <a:lnTo>
                  <a:pt x="210" y="54"/>
                </a:lnTo>
                <a:lnTo>
                  <a:pt x="175" y="59"/>
                </a:lnTo>
                <a:lnTo>
                  <a:pt x="139" y="66"/>
                </a:lnTo>
                <a:lnTo>
                  <a:pt x="104" y="71"/>
                </a:lnTo>
                <a:lnTo>
                  <a:pt x="71" y="76"/>
                </a:lnTo>
                <a:lnTo>
                  <a:pt x="35" y="83"/>
                </a:lnTo>
                <a:lnTo>
                  <a:pt x="0" y="87"/>
                </a:lnTo>
                <a:lnTo>
                  <a:pt x="0" y="97"/>
                </a:lnTo>
                <a:lnTo>
                  <a:pt x="2" y="104"/>
                </a:lnTo>
                <a:lnTo>
                  <a:pt x="7" y="111"/>
                </a:lnTo>
                <a:lnTo>
                  <a:pt x="23" y="125"/>
                </a:lnTo>
                <a:lnTo>
                  <a:pt x="26" y="130"/>
                </a:lnTo>
                <a:lnTo>
                  <a:pt x="23" y="142"/>
                </a:lnTo>
                <a:lnTo>
                  <a:pt x="26" y="149"/>
                </a:lnTo>
                <a:lnTo>
                  <a:pt x="26" y="154"/>
                </a:lnTo>
                <a:lnTo>
                  <a:pt x="21" y="158"/>
                </a:lnTo>
                <a:lnTo>
                  <a:pt x="21" y="163"/>
                </a:lnTo>
                <a:lnTo>
                  <a:pt x="26" y="161"/>
                </a:lnTo>
                <a:lnTo>
                  <a:pt x="26" y="166"/>
                </a:lnTo>
                <a:lnTo>
                  <a:pt x="21" y="173"/>
                </a:lnTo>
                <a:lnTo>
                  <a:pt x="23" y="173"/>
                </a:lnTo>
                <a:lnTo>
                  <a:pt x="45" y="166"/>
                </a:lnTo>
                <a:lnTo>
                  <a:pt x="47" y="156"/>
                </a:lnTo>
                <a:lnTo>
                  <a:pt x="54" y="149"/>
                </a:lnTo>
                <a:lnTo>
                  <a:pt x="54" y="137"/>
                </a:lnTo>
                <a:lnTo>
                  <a:pt x="59" y="137"/>
                </a:lnTo>
                <a:lnTo>
                  <a:pt x="63" y="142"/>
                </a:lnTo>
                <a:lnTo>
                  <a:pt x="68" y="135"/>
                </a:lnTo>
                <a:lnTo>
                  <a:pt x="71" y="132"/>
                </a:lnTo>
                <a:lnTo>
                  <a:pt x="75" y="140"/>
                </a:lnTo>
                <a:lnTo>
                  <a:pt x="75" y="149"/>
                </a:lnTo>
                <a:lnTo>
                  <a:pt x="61" y="156"/>
                </a:lnTo>
                <a:lnTo>
                  <a:pt x="56" y="158"/>
                </a:lnTo>
                <a:lnTo>
                  <a:pt x="54" y="163"/>
                </a:lnTo>
                <a:lnTo>
                  <a:pt x="78" y="156"/>
                </a:lnTo>
                <a:lnTo>
                  <a:pt x="108" y="147"/>
                </a:lnTo>
                <a:lnTo>
                  <a:pt x="116" y="142"/>
                </a:lnTo>
                <a:lnTo>
                  <a:pt x="125" y="137"/>
                </a:lnTo>
                <a:lnTo>
                  <a:pt x="132" y="132"/>
                </a:lnTo>
                <a:lnTo>
                  <a:pt x="142" y="132"/>
                </a:lnTo>
                <a:lnTo>
                  <a:pt x="153" y="128"/>
                </a:lnTo>
                <a:lnTo>
                  <a:pt x="163" y="130"/>
                </a:lnTo>
                <a:lnTo>
                  <a:pt x="168" y="132"/>
                </a:lnTo>
                <a:lnTo>
                  <a:pt x="170" y="137"/>
                </a:lnTo>
                <a:lnTo>
                  <a:pt x="156" y="137"/>
                </a:lnTo>
                <a:lnTo>
                  <a:pt x="134" y="144"/>
                </a:lnTo>
                <a:lnTo>
                  <a:pt x="165" y="147"/>
                </a:lnTo>
                <a:lnTo>
                  <a:pt x="203" y="156"/>
                </a:lnTo>
                <a:lnTo>
                  <a:pt x="210" y="161"/>
                </a:lnTo>
                <a:lnTo>
                  <a:pt x="212" y="161"/>
                </a:lnTo>
                <a:lnTo>
                  <a:pt x="215" y="156"/>
                </a:lnTo>
                <a:lnTo>
                  <a:pt x="215" y="151"/>
                </a:lnTo>
                <a:lnTo>
                  <a:pt x="220" y="144"/>
                </a:lnTo>
                <a:lnTo>
                  <a:pt x="229" y="142"/>
                </a:lnTo>
                <a:lnTo>
                  <a:pt x="224" y="149"/>
                </a:lnTo>
                <a:lnTo>
                  <a:pt x="224" y="156"/>
                </a:lnTo>
                <a:lnTo>
                  <a:pt x="229" y="161"/>
                </a:lnTo>
                <a:lnTo>
                  <a:pt x="229" y="163"/>
                </a:lnTo>
                <a:lnTo>
                  <a:pt x="224" y="166"/>
                </a:lnTo>
                <a:lnTo>
                  <a:pt x="246" y="180"/>
                </a:lnTo>
                <a:lnTo>
                  <a:pt x="262" y="189"/>
                </a:lnTo>
                <a:lnTo>
                  <a:pt x="269" y="199"/>
                </a:lnTo>
                <a:lnTo>
                  <a:pt x="269" y="203"/>
                </a:lnTo>
                <a:lnTo>
                  <a:pt x="267" y="206"/>
                </a:lnTo>
                <a:lnTo>
                  <a:pt x="262" y="201"/>
                </a:lnTo>
                <a:lnTo>
                  <a:pt x="257" y="194"/>
                </a:lnTo>
                <a:lnTo>
                  <a:pt x="257" y="203"/>
                </a:lnTo>
                <a:lnTo>
                  <a:pt x="265" y="213"/>
                </a:lnTo>
                <a:lnTo>
                  <a:pt x="269" y="213"/>
                </a:lnTo>
                <a:lnTo>
                  <a:pt x="283" y="208"/>
                </a:lnTo>
                <a:lnTo>
                  <a:pt x="300" y="203"/>
                </a:lnTo>
                <a:lnTo>
                  <a:pt x="307" y="199"/>
                </a:lnTo>
                <a:lnTo>
                  <a:pt x="317" y="192"/>
                </a:lnTo>
                <a:lnTo>
                  <a:pt x="326" y="192"/>
                </a:lnTo>
                <a:lnTo>
                  <a:pt x="350" y="170"/>
                </a:lnTo>
                <a:lnTo>
                  <a:pt x="361" y="168"/>
                </a:lnTo>
                <a:lnTo>
                  <a:pt x="369" y="166"/>
                </a:lnTo>
                <a:lnTo>
                  <a:pt x="371" y="163"/>
                </a:lnTo>
                <a:lnTo>
                  <a:pt x="369" y="156"/>
                </a:lnTo>
                <a:lnTo>
                  <a:pt x="369" y="151"/>
                </a:lnTo>
                <a:lnTo>
                  <a:pt x="373" y="144"/>
                </a:lnTo>
                <a:lnTo>
                  <a:pt x="402" y="135"/>
                </a:lnTo>
                <a:lnTo>
                  <a:pt x="442" y="149"/>
                </a:lnTo>
                <a:lnTo>
                  <a:pt x="496" y="201"/>
                </a:lnTo>
                <a:lnTo>
                  <a:pt x="563" y="239"/>
                </a:lnTo>
                <a:lnTo>
                  <a:pt x="579" y="258"/>
                </a:lnTo>
                <a:lnTo>
                  <a:pt x="581" y="267"/>
                </a:lnTo>
                <a:lnTo>
                  <a:pt x="581" y="272"/>
                </a:lnTo>
                <a:lnTo>
                  <a:pt x="586" y="308"/>
                </a:lnTo>
                <a:lnTo>
                  <a:pt x="581" y="341"/>
                </a:lnTo>
                <a:lnTo>
                  <a:pt x="579" y="390"/>
                </a:lnTo>
                <a:lnTo>
                  <a:pt x="584" y="400"/>
                </a:lnTo>
                <a:lnTo>
                  <a:pt x="589" y="405"/>
                </a:lnTo>
                <a:lnTo>
                  <a:pt x="593" y="407"/>
                </a:lnTo>
                <a:lnTo>
                  <a:pt x="596" y="402"/>
                </a:lnTo>
                <a:lnTo>
                  <a:pt x="603" y="402"/>
                </a:lnTo>
                <a:lnTo>
                  <a:pt x="605" y="400"/>
                </a:lnTo>
                <a:lnTo>
                  <a:pt x="605" y="395"/>
                </a:lnTo>
                <a:lnTo>
                  <a:pt x="605" y="383"/>
                </a:lnTo>
                <a:lnTo>
                  <a:pt x="600" y="381"/>
                </a:lnTo>
                <a:lnTo>
                  <a:pt x="596" y="374"/>
                </a:lnTo>
                <a:lnTo>
                  <a:pt x="598" y="369"/>
                </a:lnTo>
                <a:lnTo>
                  <a:pt x="605" y="372"/>
                </a:lnTo>
                <a:lnTo>
                  <a:pt x="615" y="381"/>
                </a:lnTo>
                <a:lnTo>
                  <a:pt x="617" y="381"/>
                </a:lnTo>
                <a:lnTo>
                  <a:pt x="622" y="376"/>
                </a:lnTo>
                <a:lnTo>
                  <a:pt x="626" y="379"/>
                </a:lnTo>
                <a:lnTo>
                  <a:pt x="629" y="383"/>
                </a:lnTo>
                <a:lnTo>
                  <a:pt x="626" y="393"/>
                </a:lnTo>
                <a:lnTo>
                  <a:pt x="619" y="405"/>
                </a:lnTo>
                <a:lnTo>
                  <a:pt x="607" y="426"/>
                </a:lnTo>
                <a:lnTo>
                  <a:pt x="603" y="428"/>
                </a:lnTo>
                <a:lnTo>
                  <a:pt x="600" y="433"/>
                </a:lnTo>
                <a:lnTo>
                  <a:pt x="607" y="438"/>
                </a:lnTo>
                <a:lnTo>
                  <a:pt x="612" y="443"/>
                </a:lnTo>
                <a:lnTo>
                  <a:pt x="641" y="480"/>
                </a:lnTo>
                <a:lnTo>
                  <a:pt x="652" y="495"/>
                </a:lnTo>
                <a:lnTo>
                  <a:pt x="662" y="502"/>
                </a:lnTo>
                <a:lnTo>
                  <a:pt x="667" y="502"/>
                </a:lnTo>
                <a:lnTo>
                  <a:pt x="674" y="502"/>
                </a:lnTo>
                <a:lnTo>
                  <a:pt x="674" y="497"/>
                </a:lnTo>
                <a:lnTo>
                  <a:pt x="671" y="490"/>
                </a:lnTo>
                <a:lnTo>
                  <a:pt x="681" y="485"/>
                </a:lnTo>
                <a:lnTo>
                  <a:pt x="690" y="483"/>
                </a:lnTo>
                <a:lnTo>
                  <a:pt x="686" y="492"/>
                </a:lnTo>
                <a:lnTo>
                  <a:pt x="688" y="516"/>
                </a:lnTo>
                <a:lnTo>
                  <a:pt x="695" y="535"/>
                </a:lnTo>
                <a:lnTo>
                  <a:pt x="700" y="535"/>
                </a:lnTo>
                <a:lnTo>
                  <a:pt x="704" y="533"/>
                </a:lnTo>
                <a:lnTo>
                  <a:pt x="707" y="523"/>
                </a:lnTo>
                <a:lnTo>
                  <a:pt x="712" y="516"/>
                </a:lnTo>
                <a:lnTo>
                  <a:pt x="716" y="514"/>
                </a:lnTo>
                <a:lnTo>
                  <a:pt x="712" y="525"/>
                </a:lnTo>
                <a:lnTo>
                  <a:pt x="707" y="540"/>
                </a:lnTo>
                <a:lnTo>
                  <a:pt x="709" y="542"/>
                </a:lnTo>
                <a:lnTo>
                  <a:pt x="716" y="544"/>
                </a:lnTo>
                <a:lnTo>
                  <a:pt x="730" y="580"/>
                </a:lnTo>
                <a:lnTo>
                  <a:pt x="745" y="599"/>
                </a:lnTo>
                <a:lnTo>
                  <a:pt x="764" y="606"/>
                </a:lnTo>
                <a:lnTo>
                  <a:pt x="787" y="608"/>
                </a:lnTo>
                <a:lnTo>
                  <a:pt x="792" y="620"/>
                </a:lnTo>
                <a:lnTo>
                  <a:pt x="809" y="637"/>
                </a:lnTo>
                <a:lnTo>
                  <a:pt x="825" y="660"/>
                </a:lnTo>
                <a:lnTo>
                  <a:pt x="832" y="663"/>
                </a:lnTo>
                <a:lnTo>
                  <a:pt x="842" y="663"/>
                </a:lnTo>
                <a:lnTo>
                  <a:pt x="846" y="667"/>
                </a:lnTo>
                <a:lnTo>
                  <a:pt x="846" y="675"/>
                </a:lnTo>
                <a:lnTo>
                  <a:pt x="827" y="665"/>
                </a:lnTo>
                <a:lnTo>
                  <a:pt x="825" y="667"/>
                </a:lnTo>
                <a:lnTo>
                  <a:pt x="823" y="672"/>
                </a:lnTo>
                <a:lnTo>
                  <a:pt x="823" y="679"/>
                </a:lnTo>
                <a:lnTo>
                  <a:pt x="830" y="689"/>
                </a:lnTo>
                <a:lnTo>
                  <a:pt x="842" y="686"/>
                </a:lnTo>
                <a:lnTo>
                  <a:pt x="858" y="677"/>
                </a:lnTo>
                <a:lnTo>
                  <a:pt x="872" y="677"/>
                </a:lnTo>
                <a:lnTo>
                  <a:pt x="891" y="663"/>
                </a:lnTo>
                <a:lnTo>
                  <a:pt x="901" y="660"/>
                </a:lnTo>
                <a:lnTo>
                  <a:pt x="910" y="646"/>
                </a:lnTo>
                <a:lnTo>
                  <a:pt x="913" y="632"/>
                </a:lnTo>
                <a:lnTo>
                  <a:pt x="913" y="608"/>
                </a:lnTo>
                <a:lnTo>
                  <a:pt x="917" y="589"/>
                </a:lnTo>
                <a:lnTo>
                  <a:pt x="922" y="573"/>
                </a:lnTo>
                <a:lnTo>
                  <a:pt x="924" y="573"/>
                </a:lnTo>
                <a:lnTo>
                  <a:pt x="924" y="575"/>
                </a:lnTo>
                <a:lnTo>
                  <a:pt x="927" y="577"/>
                </a:lnTo>
                <a:lnTo>
                  <a:pt x="922" y="540"/>
                </a:lnTo>
                <a:close/>
                <a:moveTo>
                  <a:pt x="837" y="741"/>
                </a:moveTo>
                <a:lnTo>
                  <a:pt x="842" y="743"/>
                </a:lnTo>
                <a:lnTo>
                  <a:pt x="846" y="738"/>
                </a:lnTo>
                <a:lnTo>
                  <a:pt x="853" y="736"/>
                </a:lnTo>
                <a:lnTo>
                  <a:pt x="858" y="731"/>
                </a:lnTo>
                <a:lnTo>
                  <a:pt x="842" y="738"/>
                </a:lnTo>
                <a:lnTo>
                  <a:pt x="837" y="741"/>
                </a:lnTo>
                <a:close/>
                <a:moveTo>
                  <a:pt x="872" y="717"/>
                </a:moveTo>
                <a:lnTo>
                  <a:pt x="868" y="722"/>
                </a:lnTo>
                <a:lnTo>
                  <a:pt x="868" y="722"/>
                </a:lnTo>
                <a:lnTo>
                  <a:pt x="870" y="722"/>
                </a:lnTo>
                <a:lnTo>
                  <a:pt x="875" y="720"/>
                </a:lnTo>
                <a:lnTo>
                  <a:pt x="875" y="717"/>
                </a:lnTo>
                <a:lnTo>
                  <a:pt x="872" y="717"/>
                </a:lnTo>
                <a:close/>
                <a:moveTo>
                  <a:pt x="804" y="743"/>
                </a:moveTo>
                <a:lnTo>
                  <a:pt x="804" y="746"/>
                </a:lnTo>
                <a:lnTo>
                  <a:pt x="811" y="753"/>
                </a:lnTo>
                <a:lnTo>
                  <a:pt x="811" y="757"/>
                </a:lnTo>
                <a:lnTo>
                  <a:pt x="813" y="757"/>
                </a:lnTo>
                <a:lnTo>
                  <a:pt x="816" y="755"/>
                </a:lnTo>
                <a:lnTo>
                  <a:pt x="816" y="753"/>
                </a:lnTo>
                <a:lnTo>
                  <a:pt x="816" y="750"/>
                </a:lnTo>
                <a:lnTo>
                  <a:pt x="804" y="743"/>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4" name="Freeform 51">
            <a:extLst>
              <a:ext uri="{FF2B5EF4-FFF2-40B4-BE49-F238E27FC236}">
                <a16:creationId xmlns:a16="http://schemas.microsoft.com/office/drawing/2014/main" id="{3EFFC711-3C5C-7A96-1675-A71C06E34437}"/>
              </a:ext>
              <a:ext uri="{C183D7F6-B498-43B3-948B-1728B52AA6E4}">
                <adec:decorative xmlns:adec="http://schemas.microsoft.com/office/drawing/2017/decorative" val="1"/>
              </a:ext>
            </a:extLst>
          </p:cNvPr>
          <p:cNvSpPr>
            <a:spLocks noEditPoints="1"/>
          </p:cNvSpPr>
          <p:nvPr/>
        </p:nvSpPr>
        <p:spPr bwMode="auto">
          <a:xfrm>
            <a:off x="7605713" y="3990975"/>
            <a:ext cx="646112" cy="1022350"/>
          </a:xfrm>
          <a:custGeom>
            <a:avLst/>
            <a:gdLst/>
            <a:ahLst/>
            <a:cxnLst>
              <a:cxn ang="0">
                <a:pos x="393" y="457"/>
              </a:cxn>
              <a:cxn ang="0">
                <a:pos x="388" y="414"/>
              </a:cxn>
              <a:cxn ang="0">
                <a:pos x="381" y="398"/>
              </a:cxn>
              <a:cxn ang="0">
                <a:pos x="381" y="362"/>
              </a:cxn>
              <a:cxn ang="0">
                <a:pos x="383" y="348"/>
              </a:cxn>
              <a:cxn ang="0">
                <a:pos x="393" y="334"/>
              </a:cxn>
              <a:cxn ang="0">
                <a:pos x="385" y="327"/>
              </a:cxn>
              <a:cxn ang="0">
                <a:pos x="383" y="315"/>
              </a:cxn>
              <a:cxn ang="0">
                <a:pos x="357" y="268"/>
              </a:cxn>
              <a:cxn ang="0">
                <a:pos x="350" y="251"/>
              </a:cxn>
              <a:cxn ang="0">
                <a:pos x="329" y="187"/>
              </a:cxn>
              <a:cxn ang="0">
                <a:pos x="317" y="156"/>
              </a:cxn>
              <a:cxn ang="0">
                <a:pos x="307" y="125"/>
              </a:cxn>
              <a:cxn ang="0">
                <a:pos x="298" y="95"/>
              </a:cxn>
              <a:cxn ang="0">
                <a:pos x="286" y="64"/>
              </a:cxn>
              <a:cxn ang="0">
                <a:pos x="277" y="31"/>
              </a:cxn>
              <a:cxn ang="0">
                <a:pos x="248" y="2"/>
              </a:cxn>
              <a:cxn ang="0">
                <a:pos x="215" y="9"/>
              </a:cxn>
              <a:cxn ang="0">
                <a:pos x="182" y="14"/>
              </a:cxn>
              <a:cxn ang="0">
                <a:pos x="149" y="19"/>
              </a:cxn>
              <a:cxn ang="0">
                <a:pos x="116" y="24"/>
              </a:cxn>
              <a:cxn ang="0">
                <a:pos x="83" y="28"/>
              </a:cxn>
              <a:cxn ang="0">
                <a:pos x="50" y="33"/>
              </a:cxn>
              <a:cxn ang="0">
                <a:pos x="16" y="38"/>
              </a:cxn>
              <a:cxn ang="0">
                <a:pos x="0" y="40"/>
              </a:cxn>
              <a:cxn ang="0">
                <a:pos x="2" y="43"/>
              </a:cxn>
              <a:cxn ang="0">
                <a:pos x="14" y="52"/>
              </a:cxn>
              <a:cxn ang="0">
                <a:pos x="14" y="59"/>
              </a:cxn>
              <a:cxn ang="0">
                <a:pos x="14" y="107"/>
              </a:cxn>
              <a:cxn ang="0">
                <a:pos x="14" y="154"/>
              </a:cxn>
              <a:cxn ang="0">
                <a:pos x="16" y="201"/>
              </a:cxn>
              <a:cxn ang="0">
                <a:pos x="16" y="249"/>
              </a:cxn>
              <a:cxn ang="0">
                <a:pos x="16" y="296"/>
              </a:cxn>
              <a:cxn ang="0">
                <a:pos x="16" y="343"/>
              </a:cxn>
              <a:cxn ang="0">
                <a:pos x="16" y="391"/>
              </a:cxn>
              <a:cxn ang="0">
                <a:pos x="19" y="438"/>
              </a:cxn>
              <a:cxn ang="0">
                <a:pos x="31" y="509"/>
              </a:cxn>
              <a:cxn ang="0">
                <a:pos x="38" y="556"/>
              </a:cxn>
              <a:cxn ang="0">
                <a:pos x="45" y="604"/>
              </a:cxn>
              <a:cxn ang="0">
                <a:pos x="54" y="627"/>
              </a:cxn>
              <a:cxn ang="0">
                <a:pos x="78" y="625"/>
              </a:cxn>
              <a:cxn ang="0">
                <a:pos x="83" y="599"/>
              </a:cxn>
              <a:cxn ang="0">
                <a:pos x="87" y="582"/>
              </a:cxn>
              <a:cxn ang="0">
                <a:pos x="99" y="597"/>
              </a:cxn>
              <a:cxn ang="0">
                <a:pos x="104" y="616"/>
              </a:cxn>
              <a:cxn ang="0">
                <a:pos x="113" y="623"/>
              </a:cxn>
              <a:cxn ang="0">
                <a:pos x="106" y="634"/>
              </a:cxn>
              <a:cxn ang="0">
                <a:pos x="95" y="639"/>
              </a:cxn>
              <a:cxn ang="0">
                <a:pos x="147" y="616"/>
              </a:cxn>
              <a:cxn ang="0">
                <a:pos x="149" y="608"/>
              </a:cxn>
              <a:cxn ang="0">
                <a:pos x="154" y="599"/>
              </a:cxn>
              <a:cxn ang="0">
                <a:pos x="154" y="580"/>
              </a:cxn>
              <a:cxn ang="0">
                <a:pos x="135" y="561"/>
              </a:cxn>
              <a:cxn ang="0">
                <a:pos x="128" y="547"/>
              </a:cxn>
              <a:cxn ang="0">
                <a:pos x="163" y="533"/>
              </a:cxn>
              <a:cxn ang="0">
                <a:pos x="232" y="521"/>
              </a:cxn>
              <a:cxn ang="0">
                <a:pos x="303" y="509"/>
              </a:cxn>
              <a:cxn ang="0">
                <a:pos x="374" y="497"/>
              </a:cxn>
              <a:cxn ang="0">
                <a:pos x="400" y="478"/>
              </a:cxn>
              <a:cxn ang="0">
                <a:pos x="61" y="644"/>
              </a:cxn>
              <a:cxn ang="0">
                <a:pos x="78" y="642"/>
              </a:cxn>
              <a:cxn ang="0">
                <a:pos x="83" y="637"/>
              </a:cxn>
            </a:cxnLst>
            <a:rect l="0" t="0" r="r" b="b"/>
            <a:pathLst>
              <a:path w="407" h="644">
                <a:moveTo>
                  <a:pt x="400" y="478"/>
                </a:moveTo>
                <a:lnTo>
                  <a:pt x="393" y="457"/>
                </a:lnTo>
                <a:lnTo>
                  <a:pt x="393" y="421"/>
                </a:lnTo>
                <a:lnTo>
                  <a:pt x="388" y="414"/>
                </a:lnTo>
                <a:lnTo>
                  <a:pt x="388" y="414"/>
                </a:lnTo>
                <a:lnTo>
                  <a:pt x="381" y="398"/>
                </a:lnTo>
                <a:lnTo>
                  <a:pt x="378" y="384"/>
                </a:lnTo>
                <a:lnTo>
                  <a:pt x="381" y="362"/>
                </a:lnTo>
                <a:lnTo>
                  <a:pt x="381" y="362"/>
                </a:lnTo>
                <a:lnTo>
                  <a:pt x="383" y="348"/>
                </a:lnTo>
                <a:lnTo>
                  <a:pt x="385" y="341"/>
                </a:lnTo>
                <a:lnTo>
                  <a:pt x="393" y="334"/>
                </a:lnTo>
                <a:lnTo>
                  <a:pt x="393" y="329"/>
                </a:lnTo>
                <a:lnTo>
                  <a:pt x="385" y="327"/>
                </a:lnTo>
                <a:lnTo>
                  <a:pt x="383" y="320"/>
                </a:lnTo>
                <a:lnTo>
                  <a:pt x="383" y="315"/>
                </a:lnTo>
                <a:lnTo>
                  <a:pt x="378" y="301"/>
                </a:lnTo>
                <a:lnTo>
                  <a:pt x="357" y="268"/>
                </a:lnTo>
                <a:lnTo>
                  <a:pt x="352" y="256"/>
                </a:lnTo>
                <a:lnTo>
                  <a:pt x="350" y="251"/>
                </a:lnTo>
                <a:lnTo>
                  <a:pt x="343" y="234"/>
                </a:lnTo>
                <a:lnTo>
                  <a:pt x="329" y="187"/>
                </a:lnTo>
                <a:lnTo>
                  <a:pt x="324" y="173"/>
                </a:lnTo>
                <a:lnTo>
                  <a:pt x="317" y="156"/>
                </a:lnTo>
                <a:lnTo>
                  <a:pt x="312" y="142"/>
                </a:lnTo>
                <a:lnTo>
                  <a:pt x="307" y="125"/>
                </a:lnTo>
                <a:lnTo>
                  <a:pt x="303" y="109"/>
                </a:lnTo>
                <a:lnTo>
                  <a:pt x="298" y="95"/>
                </a:lnTo>
                <a:lnTo>
                  <a:pt x="291" y="78"/>
                </a:lnTo>
                <a:lnTo>
                  <a:pt x="286" y="64"/>
                </a:lnTo>
                <a:lnTo>
                  <a:pt x="281" y="47"/>
                </a:lnTo>
                <a:lnTo>
                  <a:pt x="277" y="31"/>
                </a:lnTo>
                <a:lnTo>
                  <a:pt x="265" y="0"/>
                </a:lnTo>
                <a:lnTo>
                  <a:pt x="248" y="2"/>
                </a:lnTo>
                <a:lnTo>
                  <a:pt x="232" y="7"/>
                </a:lnTo>
                <a:lnTo>
                  <a:pt x="215" y="9"/>
                </a:lnTo>
                <a:lnTo>
                  <a:pt x="199" y="12"/>
                </a:lnTo>
                <a:lnTo>
                  <a:pt x="182" y="14"/>
                </a:lnTo>
                <a:lnTo>
                  <a:pt x="165" y="17"/>
                </a:lnTo>
                <a:lnTo>
                  <a:pt x="149" y="19"/>
                </a:lnTo>
                <a:lnTo>
                  <a:pt x="132" y="21"/>
                </a:lnTo>
                <a:lnTo>
                  <a:pt x="116" y="24"/>
                </a:lnTo>
                <a:lnTo>
                  <a:pt x="99" y="26"/>
                </a:lnTo>
                <a:lnTo>
                  <a:pt x="83" y="28"/>
                </a:lnTo>
                <a:lnTo>
                  <a:pt x="66" y="31"/>
                </a:lnTo>
                <a:lnTo>
                  <a:pt x="50" y="33"/>
                </a:lnTo>
                <a:lnTo>
                  <a:pt x="33" y="36"/>
                </a:lnTo>
                <a:lnTo>
                  <a:pt x="16" y="38"/>
                </a:lnTo>
                <a:lnTo>
                  <a:pt x="0" y="40"/>
                </a:lnTo>
                <a:lnTo>
                  <a:pt x="0" y="40"/>
                </a:lnTo>
                <a:lnTo>
                  <a:pt x="0" y="40"/>
                </a:lnTo>
                <a:lnTo>
                  <a:pt x="2" y="43"/>
                </a:lnTo>
                <a:lnTo>
                  <a:pt x="14" y="50"/>
                </a:lnTo>
                <a:lnTo>
                  <a:pt x="14" y="52"/>
                </a:lnTo>
                <a:lnTo>
                  <a:pt x="14" y="54"/>
                </a:lnTo>
                <a:lnTo>
                  <a:pt x="14" y="59"/>
                </a:lnTo>
                <a:lnTo>
                  <a:pt x="14" y="83"/>
                </a:lnTo>
                <a:lnTo>
                  <a:pt x="14" y="107"/>
                </a:lnTo>
                <a:lnTo>
                  <a:pt x="14" y="130"/>
                </a:lnTo>
                <a:lnTo>
                  <a:pt x="14" y="154"/>
                </a:lnTo>
                <a:lnTo>
                  <a:pt x="14" y="178"/>
                </a:lnTo>
                <a:lnTo>
                  <a:pt x="16" y="201"/>
                </a:lnTo>
                <a:lnTo>
                  <a:pt x="16" y="225"/>
                </a:lnTo>
                <a:lnTo>
                  <a:pt x="16" y="249"/>
                </a:lnTo>
                <a:lnTo>
                  <a:pt x="16" y="272"/>
                </a:lnTo>
                <a:lnTo>
                  <a:pt x="16" y="296"/>
                </a:lnTo>
                <a:lnTo>
                  <a:pt x="16" y="320"/>
                </a:lnTo>
                <a:lnTo>
                  <a:pt x="16" y="343"/>
                </a:lnTo>
                <a:lnTo>
                  <a:pt x="16" y="367"/>
                </a:lnTo>
                <a:lnTo>
                  <a:pt x="16" y="391"/>
                </a:lnTo>
                <a:lnTo>
                  <a:pt x="16" y="414"/>
                </a:lnTo>
                <a:lnTo>
                  <a:pt x="19" y="438"/>
                </a:lnTo>
                <a:lnTo>
                  <a:pt x="26" y="485"/>
                </a:lnTo>
                <a:lnTo>
                  <a:pt x="31" y="509"/>
                </a:lnTo>
                <a:lnTo>
                  <a:pt x="33" y="533"/>
                </a:lnTo>
                <a:lnTo>
                  <a:pt x="38" y="556"/>
                </a:lnTo>
                <a:lnTo>
                  <a:pt x="40" y="580"/>
                </a:lnTo>
                <a:lnTo>
                  <a:pt x="45" y="604"/>
                </a:lnTo>
                <a:lnTo>
                  <a:pt x="50" y="627"/>
                </a:lnTo>
                <a:lnTo>
                  <a:pt x="54" y="627"/>
                </a:lnTo>
                <a:lnTo>
                  <a:pt x="66" y="627"/>
                </a:lnTo>
                <a:lnTo>
                  <a:pt x="78" y="625"/>
                </a:lnTo>
                <a:lnTo>
                  <a:pt x="80" y="618"/>
                </a:lnTo>
                <a:lnTo>
                  <a:pt x="83" y="599"/>
                </a:lnTo>
                <a:lnTo>
                  <a:pt x="85" y="585"/>
                </a:lnTo>
                <a:lnTo>
                  <a:pt x="87" y="582"/>
                </a:lnTo>
                <a:lnTo>
                  <a:pt x="95" y="590"/>
                </a:lnTo>
                <a:lnTo>
                  <a:pt x="99" y="597"/>
                </a:lnTo>
                <a:lnTo>
                  <a:pt x="99" y="611"/>
                </a:lnTo>
                <a:lnTo>
                  <a:pt x="104" y="616"/>
                </a:lnTo>
                <a:lnTo>
                  <a:pt x="109" y="616"/>
                </a:lnTo>
                <a:lnTo>
                  <a:pt x="113" y="623"/>
                </a:lnTo>
                <a:lnTo>
                  <a:pt x="118" y="630"/>
                </a:lnTo>
                <a:lnTo>
                  <a:pt x="106" y="634"/>
                </a:lnTo>
                <a:lnTo>
                  <a:pt x="97" y="637"/>
                </a:lnTo>
                <a:lnTo>
                  <a:pt x="95" y="639"/>
                </a:lnTo>
                <a:lnTo>
                  <a:pt x="137" y="630"/>
                </a:lnTo>
                <a:lnTo>
                  <a:pt x="147" y="616"/>
                </a:lnTo>
                <a:lnTo>
                  <a:pt x="149" y="613"/>
                </a:lnTo>
                <a:lnTo>
                  <a:pt x="149" y="608"/>
                </a:lnTo>
                <a:lnTo>
                  <a:pt x="154" y="604"/>
                </a:lnTo>
                <a:lnTo>
                  <a:pt x="154" y="599"/>
                </a:lnTo>
                <a:lnTo>
                  <a:pt x="151" y="592"/>
                </a:lnTo>
                <a:lnTo>
                  <a:pt x="154" y="580"/>
                </a:lnTo>
                <a:lnTo>
                  <a:pt x="151" y="575"/>
                </a:lnTo>
                <a:lnTo>
                  <a:pt x="135" y="561"/>
                </a:lnTo>
                <a:lnTo>
                  <a:pt x="130" y="554"/>
                </a:lnTo>
                <a:lnTo>
                  <a:pt x="128" y="547"/>
                </a:lnTo>
                <a:lnTo>
                  <a:pt x="128" y="537"/>
                </a:lnTo>
                <a:lnTo>
                  <a:pt x="163" y="533"/>
                </a:lnTo>
                <a:lnTo>
                  <a:pt x="199" y="526"/>
                </a:lnTo>
                <a:lnTo>
                  <a:pt x="232" y="521"/>
                </a:lnTo>
                <a:lnTo>
                  <a:pt x="267" y="516"/>
                </a:lnTo>
                <a:lnTo>
                  <a:pt x="303" y="509"/>
                </a:lnTo>
                <a:lnTo>
                  <a:pt x="338" y="504"/>
                </a:lnTo>
                <a:lnTo>
                  <a:pt x="374" y="497"/>
                </a:lnTo>
                <a:lnTo>
                  <a:pt x="407" y="492"/>
                </a:lnTo>
                <a:lnTo>
                  <a:pt x="400" y="478"/>
                </a:lnTo>
                <a:close/>
                <a:moveTo>
                  <a:pt x="66" y="642"/>
                </a:moveTo>
                <a:lnTo>
                  <a:pt x="61" y="644"/>
                </a:lnTo>
                <a:lnTo>
                  <a:pt x="64" y="644"/>
                </a:lnTo>
                <a:lnTo>
                  <a:pt x="78" y="642"/>
                </a:lnTo>
                <a:lnTo>
                  <a:pt x="87" y="639"/>
                </a:lnTo>
                <a:lnTo>
                  <a:pt x="83" y="637"/>
                </a:lnTo>
                <a:lnTo>
                  <a:pt x="66" y="642"/>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5" name="Freeform 52">
            <a:extLst>
              <a:ext uri="{FF2B5EF4-FFF2-40B4-BE49-F238E27FC236}">
                <a16:creationId xmlns:a16="http://schemas.microsoft.com/office/drawing/2014/main" id="{8F8DCE4E-2084-F3BE-D930-B7681671C938}"/>
              </a:ext>
              <a:ext uri="{C183D7F6-B498-43B3-948B-1728B52AA6E4}">
                <adec:decorative xmlns:adec="http://schemas.microsoft.com/office/drawing/2017/decorative" val="1"/>
              </a:ext>
            </a:extLst>
          </p:cNvPr>
          <p:cNvSpPr>
            <a:spLocks noEditPoints="1"/>
          </p:cNvSpPr>
          <p:nvPr/>
        </p:nvSpPr>
        <p:spPr bwMode="auto">
          <a:xfrm>
            <a:off x="7105650" y="4059239"/>
            <a:ext cx="579438" cy="992187"/>
          </a:xfrm>
          <a:custGeom>
            <a:avLst/>
            <a:gdLst/>
            <a:ahLst/>
            <a:cxnLst>
              <a:cxn ang="0">
                <a:pos x="355" y="537"/>
              </a:cxn>
              <a:cxn ang="0">
                <a:pos x="346" y="466"/>
              </a:cxn>
              <a:cxn ang="0">
                <a:pos x="331" y="371"/>
              </a:cxn>
              <a:cxn ang="0">
                <a:pos x="331" y="300"/>
              </a:cxn>
              <a:cxn ang="0">
                <a:pos x="331" y="229"/>
              </a:cxn>
              <a:cxn ang="0">
                <a:pos x="331" y="158"/>
              </a:cxn>
              <a:cxn ang="0">
                <a:pos x="329" y="87"/>
              </a:cxn>
              <a:cxn ang="0">
                <a:pos x="329" y="16"/>
              </a:cxn>
              <a:cxn ang="0">
                <a:pos x="329" y="7"/>
              </a:cxn>
              <a:cxn ang="0">
                <a:pos x="263" y="7"/>
              </a:cxn>
              <a:cxn ang="0">
                <a:pos x="180" y="19"/>
              </a:cxn>
              <a:cxn ang="0">
                <a:pos x="97" y="28"/>
              </a:cxn>
              <a:cxn ang="0">
                <a:pos x="97" y="40"/>
              </a:cxn>
              <a:cxn ang="0">
                <a:pos x="83" y="59"/>
              </a:cxn>
              <a:cxn ang="0">
                <a:pos x="74" y="73"/>
              </a:cxn>
              <a:cxn ang="0">
                <a:pos x="62" y="109"/>
              </a:cxn>
              <a:cxn ang="0">
                <a:pos x="52" y="127"/>
              </a:cxn>
              <a:cxn ang="0">
                <a:pos x="45" y="151"/>
              </a:cxn>
              <a:cxn ang="0">
                <a:pos x="33" y="163"/>
              </a:cxn>
              <a:cxn ang="0">
                <a:pos x="33" y="170"/>
              </a:cxn>
              <a:cxn ang="0">
                <a:pos x="31" y="189"/>
              </a:cxn>
              <a:cxn ang="0">
                <a:pos x="19" y="206"/>
              </a:cxn>
              <a:cxn ang="0">
                <a:pos x="19" y="217"/>
              </a:cxn>
              <a:cxn ang="0">
                <a:pos x="26" y="227"/>
              </a:cxn>
              <a:cxn ang="0">
                <a:pos x="29" y="253"/>
              </a:cxn>
              <a:cxn ang="0">
                <a:pos x="31" y="284"/>
              </a:cxn>
              <a:cxn ang="0">
                <a:pos x="41" y="298"/>
              </a:cxn>
              <a:cxn ang="0">
                <a:pos x="38" y="319"/>
              </a:cxn>
              <a:cxn ang="0">
                <a:pos x="38" y="333"/>
              </a:cxn>
              <a:cxn ang="0">
                <a:pos x="43" y="348"/>
              </a:cxn>
              <a:cxn ang="0">
                <a:pos x="57" y="367"/>
              </a:cxn>
              <a:cxn ang="0">
                <a:pos x="64" y="378"/>
              </a:cxn>
              <a:cxn ang="0">
                <a:pos x="55" y="397"/>
              </a:cxn>
              <a:cxn ang="0">
                <a:pos x="50" y="409"/>
              </a:cxn>
              <a:cxn ang="0">
                <a:pos x="24" y="447"/>
              </a:cxn>
              <a:cxn ang="0">
                <a:pos x="12" y="480"/>
              </a:cxn>
              <a:cxn ang="0">
                <a:pos x="7" y="511"/>
              </a:cxn>
              <a:cxn ang="0">
                <a:pos x="5" y="532"/>
              </a:cxn>
              <a:cxn ang="0">
                <a:pos x="0" y="547"/>
              </a:cxn>
              <a:cxn ang="0">
                <a:pos x="78" y="539"/>
              </a:cxn>
              <a:cxn ang="0">
                <a:pos x="159" y="530"/>
              </a:cxn>
              <a:cxn ang="0">
                <a:pos x="208" y="539"/>
              </a:cxn>
              <a:cxn ang="0">
                <a:pos x="206" y="570"/>
              </a:cxn>
              <a:cxn ang="0">
                <a:pos x="216" y="584"/>
              </a:cxn>
              <a:cxn ang="0">
                <a:pos x="230" y="613"/>
              </a:cxn>
              <a:cxn ang="0">
                <a:pos x="242" y="622"/>
              </a:cxn>
              <a:cxn ang="0">
                <a:pos x="263" y="601"/>
              </a:cxn>
              <a:cxn ang="0">
                <a:pos x="294" y="596"/>
              </a:cxn>
              <a:cxn ang="0">
                <a:pos x="317" y="587"/>
              </a:cxn>
              <a:cxn ang="0">
                <a:pos x="331" y="603"/>
              </a:cxn>
              <a:cxn ang="0">
                <a:pos x="348" y="608"/>
              </a:cxn>
              <a:cxn ang="0">
                <a:pos x="331" y="603"/>
              </a:cxn>
            </a:cxnLst>
            <a:rect l="0" t="0" r="r" b="b"/>
            <a:pathLst>
              <a:path w="365" h="625">
                <a:moveTo>
                  <a:pt x="365" y="584"/>
                </a:moveTo>
                <a:lnTo>
                  <a:pt x="360" y="561"/>
                </a:lnTo>
                <a:lnTo>
                  <a:pt x="355" y="537"/>
                </a:lnTo>
                <a:lnTo>
                  <a:pt x="353" y="513"/>
                </a:lnTo>
                <a:lnTo>
                  <a:pt x="348" y="490"/>
                </a:lnTo>
                <a:lnTo>
                  <a:pt x="346" y="466"/>
                </a:lnTo>
                <a:lnTo>
                  <a:pt x="341" y="442"/>
                </a:lnTo>
                <a:lnTo>
                  <a:pt x="334" y="395"/>
                </a:lnTo>
                <a:lnTo>
                  <a:pt x="331" y="371"/>
                </a:lnTo>
                <a:lnTo>
                  <a:pt x="331" y="348"/>
                </a:lnTo>
                <a:lnTo>
                  <a:pt x="331" y="324"/>
                </a:lnTo>
                <a:lnTo>
                  <a:pt x="331" y="300"/>
                </a:lnTo>
                <a:lnTo>
                  <a:pt x="331" y="277"/>
                </a:lnTo>
                <a:lnTo>
                  <a:pt x="331" y="253"/>
                </a:lnTo>
                <a:lnTo>
                  <a:pt x="331" y="229"/>
                </a:lnTo>
                <a:lnTo>
                  <a:pt x="331" y="206"/>
                </a:lnTo>
                <a:lnTo>
                  <a:pt x="331" y="182"/>
                </a:lnTo>
                <a:lnTo>
                  <a:pt x="331" y="158"/>
                </a:lnTo>
                <a:lnTo>
                  <a:pt x="329" y="135"/>
                </a:lnTo>
                <a:lnTo>
                  <a:pt x="329" y="111"/>
                </a:lnTo>
                <a:lnTo>
                  <a:pt x="329" y="87"/>
                </a:lnTo>
                <a:lnTo>
                  <a:pt x="329" y="64"/>
                </a:lnTo>
                <a:lnTo>
                  <a:pt x="329" y="40"/>
                </a:lnTo>
                <a:lnTo>
                  <a:pt x="329" y="16"/>
                </a:lnTo>
                <a:lnTo>
                  <a:pt x="329" y="11"/>
                </a:lnTo>
                <a:lnTo>
                  <a:pt x="329" y="9"/>
                </a:lnTo>
                <a:lnTo>
                  <a:pt x="329" y="7"/>
                </a:lnTo>
                <a:lnTo>
                  <a:pt x="317" y="0"/>
                </a:lnTo>
                <a:lnTo>
                  <a:pt x="289" y="2"/>
                </a:lnTo>
                <a:lnTo>
                  <a:pt x="263" y="7"/>
                </a:lnTo>
                <a:lnTo>
                  <a:pt x="234" y="11"/>
                </a:lnTo>
                <a:lnTo>
                  <a:pt x="206" y="14"/>
                </a:lnTo>
                <a:lnTo>
                  <a:pt x="180" y="19"/>
                </a:lnTo>
                <a:lnTo>
                  <a:pt x="152" y="21"/>
                </a:lnTo>
                <a:lnTo>
                  <a:pt x="126" y="23"/>
                </a:lnTo>
                <a:lnTo>
                  <a:pt x="97" y="28"/>
                </a:lnTo>
                <a:lnTo>
                  <a:pt x="100" y="30"/>
                </a:lnTo>
                <a:lnTo>
                  <a:pt x="100" y="35"/>
                </a:lnTo>
                <a:lnTo>
                  <a:pt x="97" y="40"/>
                </a:lnTo>
                <a:lnTo>
                  <a:pt x="88" y="47"/>
                </a:lnTo>
                <a:lnTo>
                  <a:pt x="83" y="54"/>
                </a:lnTo>
                <a:lnTo>
                  <a:pt x="83" y="59"/>
                </a:lnTo>
                <a:lnTo>
                  <a:pt x="81" y="64"/>
                </a:lnTo>
                <a:lnTo>
                  <a:pt x="76" y="64"/>
                </a:lnTo>
                <a:lnTo>
                  <a:pt x="74" y="73"/>
                </a:lnTo>
                <a:lnTo>
                  <a:pt x="74" y="94"/>
                </a:lnTo>
                <a:lnTo>
                  <a:pt x="71" y="106"/>
                </a:lnTo>
                <a:lnTo>
                  <a:pt x="62" y="109"/>
                </a:lnTo>
                <a:lnTo>
                  <a:pt x="57" y="113"/>
                </a:lnTo>
                <a:lnTo>
                  <a:pt x="57" y="120"/>
                </a:lnTo>
                <a:lnTo>
                  <a:pt x="52" y="127"/>
                </a:lnTo>
                <a:lnTo>
                  <a:pt x="45" y="137"/>
                </a:lnTo>
                <a:lnTo>
                  <a:pt x="41" y="144"/>
                </a:lnTo>
                <a:lnTo>
                  <a:pt x="45" y="151"/>
                </a:lnTo>
                <a:lnTo>
                  <a:pt x="45" y="154"/>
                </a:lnTo>
                <a:lnTo>
                  <a:pt x="43" y="158"/>
                </a:lnTo>
                <a:lnTo>
                  <a:pt x="33" y="163"/>
                </a:lnTo>
                <a:lnTo>
                  <a:pt x="31" y="163"/>
                </a:lnTo>
                <a:lnTo>
                  <a:pt x="31" y="165"/>
                </a:lnTo>
                <a:lnTo>
                  <a:pt x="33" y="170"/>
                </a:lnTo>
                <a:lnTo>
                  <a:pt x="33" y="175"/>
                </a:lnTo>
                <a:lnTo>
                  <a:pt x="33" y="184"/>
                </a:lnTo>
                <a:lnTo>
                  <a:pt x="31" y="189"/>
                </a:lnTo>
                <a:lnTo>
                  <a:pt x="29" y="191"/>
                </a:lnTo>
                <a:lnTo>
                  <a:pt x="22" y="201"/>
                </a:lnTo>
                <a:lnTo>
                  <a:pt x="19" y="206"/>
                </a:lnTo>
                <a:lnTo>
                  <a:pt x="24" y="208"/>
                </a:lnTo>
                <a:lnTo>
                  <a:pt x="24" y="213"/>
                </a:lnTo>
                <a:lnTo>
                  <a:pt x="19" y="217"/>
                </a:lnTo>
                <a:lnTo>
                  <a:pt x="22" y="222"/>
                </a:lnTo>
                <a:lnTo>
                  <a:pt x="22" y="225"/>
                </a:lnTo>
                <a:lnTo>
                  <a:pt x="26" y="227"/>
                </a:lnTo>
                <a:lnTo>
                  <a:pt x="29" y="234"/>
                </a:lnTo>
                <a:lnTo>
                  <a:pt x="26" y="243"/>
                </a:lnTo>
                <a:lnTo>
                  <a:pt x="29" y="253"/>
                </a:lnTo>
                <a:lnTo>
                  <a:pt x="33" y="260"/>
                </a:lnTo>
                <a:lnTo>
                  <a:pt x="36" y="262"/>
                </a:lnTo>
                <a:lnTo>
                  <a:pt x="31" y="284"/>
                </a:lnTo>
                <a:lnTo>
                  <a:pt x="33" y="288"/>
                </a:lnTo>
                <a:lnTo>
                  <a:pt x="33" y="293"/>
                </a:lnTo>
                <a:lnTo>
                  <a:pt x="41" y="298"/>
                </a:lnTo>
                <a:lnTo>
                  <a:pt x="41" y="303"/>
                </a:lnTo>
                <a:lnTo>
                  <a:pt x="36" y="315"/>
                </a:lnTo>
                <a:lnTo>
                  <a:pt x="38" y="319"/>
                </a:lnTo>
                <a:lnTo>
                  <a:pt x="43" y="324"/>
                </a:lnTo>
                <a:lnTo>
                  <a:pt x="43" y="329"/>
                </a:lnTo>
                <a:lnTo>
                  <a:pt x="38" y="333"/>
                </a:lnTo>
                <a:lnTo>
                  <a:pt x="38" y="338"/>
                </a:lnTo>
                <a:lnTo>
                  <a:pt x="41" y="341"/>
                </a:lnTo>
                <a:lnTo>
                  <a:pt x="43" y="348"/>
                </a:lnTo>
                <a:lnTo>
                  <a:pt x="43" y="352"/>
                </a:lnTo>
                <a:lnTo>
                  <a:pt x="50" y="362"/>
                </a:lnTo>
                <a:lnTo>
                  <a:pt x="57" y="367"/>
                </a:lnTo>
                <a:lnTo>
                  <a:pt x="62" y="371"/>
                </a:lnTo>
                <a:lnTo>
                  <a:pt x="64" y="376"/>
                </a:lnTo>
                <a:lnTo>
                  <a:pt x="64" y="378"/>
                </a:lnTo>
                <a:lnTo>
                  <a:pt x="64" y="383"/>
                </a:lnTo>
                <a:lnTo>
                  <a:pt x="57" y="390"/>
                </a:lnTo>
                <a:lnTo>
                  <a:pt x="55" y="397"/>
                </a:lnTo>
                <a:lnTo>
                  <a:pt x="50" y="397"/>
                </a:lnTo>
                <a:lnTo>
                  <a:pt x="50" y="402"/>
                </a:lnTo>
                <a:lnTo>
                  <a:pt x="50" y="409"/>
                </a:lnTo>
                <a:lnTo>
                  <a:pt x="43" y="419"/>
                </a:lnTo>
                <a:lnTo>
                  <a:pt x="31" y="433"/>
                </a:lnTo>
                <a:lnTo>
                  <a:pt x="24" y="447"/>
                </a:lnTo>
                <a:lnTo>
                  <a:pt x="19" y="464"/>
                </a:lnTo>
                <a:lnTo>
                  <a:pt x="17" y="475"/>
                </a:lnTo>
                <a:lnTo>
                  <a:pt x="12" y="480"/>
                </a:lnTo>
                <a:lnTo>
                  <a:pt x="10" y="490"/>
                </a:lnTo>
                <a:lnTo>
                  <a:pt x="10" y="502"/>
                </a:lnTo>
                <a:lnTo>
                  <a:pt x="7" y="511"/>
                </a:lnTo>
                <a:lnTo>
                  <a:pt x="3" y="513"/>
                </a:lnTo>
                <a:lnTo>
                  <a:pt x="0" y="520"/>
                </a:lnTo>
                <a:lnTo>
                  <a:pt x="5" y="532"/>
                </a:lnTo>
                <a:lnTo>
                  <a:pt x="5" y="539"/>
                </a:lnTo>
                <a:lnTo>
                  <a:pt x="0" y="544"/>
                </a:lnTo>
                <a:lnTo>
                  <a:pt x="0" y="547"/>
                </a:lnTo>
                <a:lnTo>
                  <a:pt x="26" y="544"/>
                </a:lnTo>
                <a:lnTo>
                  <a:pt x="52" y="542"/>
                </a:lnTo>
                <a:lnTo>
                  <a:pt x="78" y="539"/>
                </a:lnTo>
                <a:lnTo>
                  <a:pt x="104" y="537"/>
                </a:lnTo>
                <a:lnTo>
                  <a:pt x="130" y="535"/>
                </a:lnTo>
                <a:lnTo>
                  <a:pt x="159" y="530"/>
                </a:lnTo>
                <a:lnTo>
                  <a:pt x="185" y="528"/>
                </a:lnTo>
                <a:lnTo>
                  <a:pt x="211" y="525"/>
                </a:lnTo>
                <a:lnTo>
                  <a:pt x="208" y="539"/>
                </a:lnTo>
                <a:lnTo>
                  <a:pt x="204" y="561"/>
                </a:lnTo>
                <a:lnTo>
                  <a:pt x="204" y="565"/>
                </a:lnTo>
                <a:lnTo>
                  <a:pt x="206" y="570"/>
                </a:lnTo>
                <a:lnTo>
                  <a:pt x="206" y="575"/>
                </a:lnTo>
                <a:lnTo>
                  <a:pt x="208" y="580"/>
                </a:lnTo>
                <a:lnTo>
                  <a:pt x="216" y="584"/>
                </a:lnTo>
                <a:lnTo>
                  <a:pt x="223" y="591"/>
                </a:lnTo>
                <a:lnTo>
                  <a:pt x="230" y="606"/>
                </a:lnTo>
                <a:lnTo>
                  <a:pt x="230" y="613"/>
                </a:lnTo>
                <a:lnTo>
                  <a:pt x="237" y="620"/>
                </a:lnTo>
                <a:lnTo>
                  <a:pt x="239" y="622"/>
                </a:lnTo>
                <a:lnTo>
                  <a:pt x="242" y="622"/>
                </a:lnTo>
                <a:lnTo>
                  <a:pt x="244" y="625"/>
                </a:lnTo>
                <a:lnTo>
                  <a:pt x="251" y="618"/>
                </a:lnTo>
                <a:lnTo>
                  <a:pt x="263" y="601"/>
                </a:lnTo>
                <a:lnTo>
                  <a:pt x="270" y="601"/>
                </a:lnTo>
                <a:lnTo>
                  <a:pt x="275" y="601"/>
                </a:lnTo>
                <a:lnTo>
                  <a:pt x="294" y="596"/>
                </a:lnTo>
                <a:lnTo>
                  <a:pt x="308" y="587"/>
                </a:lnTo>
                <a:lnTo>
                  <a:pt x="313" y="587"/>
                </a:lnTo>
                <a:lnTo>
                  <a:pt x="317" y="587"/>
                </a:lnTo>
                <a:lnTo>
                  <a:pt x="334" y="591"/>
                </a:lnTo>
                <a:lnTo>
                  <a:pt x="365" y="584"/>
                </a:lnTo>
                <a:close/>
                <a:moveTo>
                  <a:pt x="331" y="603"/>
                </a:moveTo>
                <a:lnTo>
                  <a:pt x="331" y="606"/>
                </a:lnTo>
                <a:lnTo>
                  <a:pt x="339" y="608"/>
                </a:lnTo>
                <a:lnTo>
                  <a:pt x="348" y="608"/>
                </a:lnTo>
                <a:lnTo>
                  <a:pt x="350" y="608"/>
                </a:lnTo>
                <a:lnTo>
                  <a:pt x="348" y="606"/>
                </a:lnTo>
                <a:lnTo>
                  <a:pt x="331" y="603"/>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6" name="Freeform 53">
            <a:extLst>
              <a:ext uri="{FF2B5EF4-FFF2-40B4-BE49-F238E27FC236}">
                <a16:creationId xmlns:a16="http://schemas.microsoft.com/office/drawing/2014/main" id="{14A11C5D-5D20-F213-D261-9330EE03F68B}"/>
              </a:ext>
              <a:ext uri="{C183D7F6-B498-43B3-948B-1728B52AA6E4}">
                <adec:decorative xmlns:adec="http://schemas.microsoft.com/office/drawing/2017/decorative" val="1"/>
              </a:ext>
            </a:extLst>
          </p:cNvPr>
          <p:cNvSpPr>
            <a:spLocks noEditPoints="1"/>
          </p:cNvSpPr>
          <p:nvPr/>
        </p:nvSpPr>
        <p:spPr bwMode="auto">
          <a:xfrm>
            <a:off x="6667500" y="4516439"/>
            <a:ext cx="952500" cy="771525"/>
          </a:xfrm>
          <a:custGeom>
            <a:avLst/>
            <a:gdLst/>
            <a:ahLst/>
            <a:cxnLst>
              <a:cxn ang="0">
                <a:pos x="253" y="443"/>
              </a:cxn>
              <a:cxn ang="0">
                <a:pos x="279" y="438"/>
              </a:cxn>
              <a:cxn ang="0">
                <a:pos x="558" y="334"/>
              </a:cxn>
              <a:cxn ang="0">
                <a:pos x="548" y="348"/>
              </a:cxn>
              <a:cxn ang="0">
                <a:pos x="598" y="382"/>
              </a:cxn>
              <a:cxn ang="0">
                <a:pos x="598" y="351"/>
              </a:cxn>
              <a:cxn ang="0">
                <a:pos x="584" y="453"/>
              </a:cxn>
              <a:cxn ang="0">
                <a:pos x="522" y="424"/>
              </a:cxn>
              <a:cxn ang="0">
                <a:pos x="510" y="401"/>
              </a:cxn>
              <a:cxn ang="0">
                <a:pos x="532" y="386"/>
              </a:cxn>
              <a:cxn ang="0">
                <a:pos x="534" y="358"/>
              </a:cxn>
              <a:cxn ang="0">
                <a:pos x="510" y="375"/>
              </a:cxn>
              <a:cxn ang="0">
                <a:pos x="506" y="346"/>
              </a:cxn>
              <a:cxn ang="0">
                <a:pos x="480" y="348"/>
              </a:cxn>
              <a:cxn ang="0">
                <a:pos x="430" y="334"/>
              </a:cxn>
              <a:cxn ang="0">
                <a:pos x="513" y="339"/>
              </a:cxn>
              <a:cxn ang="0">
                <a:pos x="506" y="325"/>
              </a:cxn>
              <a:cxn ang="0">
                <a:pos x="482" y="287"/>
              </a:cxn>
              <a:cxn ang="0">
                <a:pos x="487" y="237"/>
              </a:cxn>
              <a:cxn ang="0">
                <a:pos x="354" y="251"/>
              </a:cxn>
              <a:cxn ang="0">
                <a:pos x="281" y="251"/>
              </a:cxn>
              <a:cxn ang="0">
                <a:pos x="286" y="214"/>
              </a:cxn>
              <a:cxn ang="0">
                <a:pos x="300" y="159"/>
              </a:cxn>
              <a:cxn ang="0">
                <a:pos x="326" y="109"/>
              </a:cxn>
              <a:cxn ang="0">
                <a:pos x="340" y="88"/>
              </a:cxn>
              <a:cxn ang="0">
                <a:pos x="319" y="60"/>
              </a:cxn>
              <a:cxn ang="0">
                <a:pos x="319" y="36"/>
              </a:cxn>
              <a:cxn ang="0">
                <a:pos x="309" y="5"/>
              </a:cxn>
              <a:cxn ang="0">
                <a:pos x="231" y="8"/>
              </a:cxn>
              <a:cxn ang="0">
                <a:pos x="134" y="17"/>
              </a:cxn>
              <a:cxn ang="0">
                <a:pos x="37" y="24"/>
              </a:cxn>
              <a:cxn ang="0">
                <a:pos x="4" y="90"/>
              </a:cxn>
              <a:cxn ang="0">
                <a:pos x="23" y="169"/>
              </a:cxn>
              <a:cxn ang="0">
                <a:pos x="45" y="214"/>
              </a:cxn>
              <a:cxn ang="0">
                <a:pos x="68" y="254"/>
              </a:cxn>
              <a:cxn ang="0">
                <a:pos x="68" y="292"/>
              </a:cxn>
              <a:cxn ang="0">
                <a:pos x="56" y="346"/>
              </a:cxn>
              <a:cxn ang="0">
                <a:pos x="56" y="396"/>
              </a:cxn>
              <a:cxn ang="0">
                <a:pos x="47" y="429"/>
              </a:cxn>
              <a:cxn ang="0">
                <a:pos x="63" y="434"/>
              </a:cxn>
              <a:cxn ang="0">
                <a:pos x="165" y="443"/>
              </a:cxn>
              <a:cxn ang="0">
                <a:pos x="241" y="431"/>
              </a:cxn>
              <a:cxn ang="0">
                <a:pos x="272" y="419"/>
              </a:cxn>
              <a:cxn ang="0">
                <a:pos x="333" y="436"/>
              </a:cxn>
              <a:cxn ang="0">
                <a:pos x="350" y="467"/>
              </a:cxn>
              <a:cxn ang="0">
                <a:pos x="397" y="486"/>
              </a:cxn>
              <a:cxn ang="0">
                <a:pos x="447" y="464"/>
              </a:cxn>
              <a:cxn ang="0">
                <a:pos x="470" y="462"/>
              </a:cxn>
              <a:cxn ang="0">
                <a:pos x="461" y="434"/>
              </a:cxn>
              <a:cxn ang="0">
                <a:pos x="501" y="441"/>
              </a:cxn>
              <a:cxn ang="0">
                <a:pos x="525" y="453"/>
              </a:cxn>
              <a:cxn ang="0">
                <a:pos x="551" y="486"/>
              </a:cxn>
              <a:cxn ang="0">
                <a:pos x="579" y="474"/>
              </a:cxn>
            </a:cxnLst>
            <a:rect l="0" t="0" r="r" b="b"/>
            <a:pathLst>
              <a:path w="600" h="486">
                <a:moveTo>
                  <a:pt x="276" y="438"/>
                </a:moveTo>
                <a:lnTo>
                  <a:pt x="267" y="434"/>
                </a:lnTo>
                <a:lnTo>
                  <a:pt x="260" y="434"/>
                </a:lnTo>
                <a:lnTo>
                  <a:pt x="253" y="438"/>
                </a:lnTo>
                <a:lnTo>
                  <a:pt x="253" y="443"/>
                </a:lnTo>
                <a:lnTo>
                  <a:pt x="274" y="453"/>
                </a:lnTo>
                <a:lnTo>
                  <a:pt x="276" y="450"/>
                </a:lnTo>
                <a:lnTo>
                  <a:pt x="281" y="446"/>
                </a:lnTo>
                <a:lnTo>
                  <a:pt x="281" y="441"/>
                </a:lnTo>
                <a:lnTo>
                  <a:pt x="279" y="438"/>
                </a:lnTo>
                <a:lnTo>
                  <a:pt x="276" y="438"/>
                </a:lnTo>
                <a:close/>
                <a:moveTo>
                  <a:pt x="555" y="351"/>
                </a:moveTo>
                <a:lnTo>
                  <a:pt x="553" y="346"/>
                </a:lnTo>
                <a:lnTo>
                  <a:pt x="555" y="339"/>
                </a:lnTo>
                <a:lnTo>
                  <a:pt x="558" y="334"/>
                </a:lnTo>
                <a:lnTo>
                  <a:pt x="548" y="341"/>
                </a:lnTo>
                <a:lnTo>
                  <a:pt x="546" y="344"/>
                </a:lnTo>
                <a:lnTo>
                  <a:pt x="544" y="346"/>
                </a:lnTo>
                <a:lnTo>
                  <a:pt x="541" y="348"/>
                </a:lnTo>
                <a:lnTo>
                  <a:pt x="548" y="348"/>
                </a:lnTo>
                <a:lnTo>
                  <a:pt x="555" y="351"/>
                </a:lnTo>
                <a:close/>
                <a:moveTo>
                  <a:pt x="591" y="391"/>
                </a:moveTo>
                <a:lnTo>
                  <a:pt x="591" y="393"/>
                </a:lnTo>
                <a:lnTo>
                  <a:pt x="596" y="386"/>
                </a:lnTo>
                <a:lnTo>
                  <a:pt x="598" y="382"/>
                </a:lnTo>
                <a:lnTo>
                  <a:pt x="593" y="384"/>
                </a:lnTo>
                <a:lnTo>
                  <a:pt x="591" y="391"/>
                </a:lnTo>
                <a:close/>
                <a:moveTo>
                  <a:pt x="600" y="375"/>
                </a:moveTo>
                <a:lnTo>
                  <a:pt x="600" y="358"/>
                </a:lnTo>
                <a:lnTo>
                  <a:pt x="598" y="351"/>
                </a:lnTo>
                <a:lnTo>
                  <a:pt x="593" y="344"/>
                </a:lnTo>
                <a:lnTo>
                  <a:pt x="600" y="360"/>
                </a:lnTo>
                <a:lnTo>
                  <a:pt x="598" y="379"/>
                </a:lnTo>
                <a:lnTo>
                  <a:pt x="600" y="375"/>
                </a:lnTo>
                <a:close/>
                <a:moveTo>
                  <a:pt x="584" y="453"/>
                </a:moveTo>
                <a:lnTo>
                  <a:pt x="577" y="448"/>
                </a:lnTo>
                <a:lnTo>
                  <a:pt x="570" y="438"/>
                </a:lnTo>
                <a:lnTo>
                  <a:pt x="563" y="441"/>
                </a:lnTo>
                <a:lnTo>
                  <a:pt x="532" y="434"/>
                </a:lnTo>
                <a:lnTo>
                  <a:pt x="522" y="424"/>
                </a:lnTo>
                <a:lnTo>
                  <a:pt x="510" y="419"/>
                </a:lnTo>
                <a:lnTo>
                  <a:pt x="506" y="410"/>
                </a:lnTo>
                <a:lnTo>
                  <a:pt x="508" y="408"/>
                </a:lnTo>
                <a:lnTo>
                  <a:pt x="508" y="403"/>
                </a:lnTo>
                <a:lnTo>
                  <a:pt x="510" y="401"/>
                </a:lnTo>
                <a:lnTo>
                  <a:pt x="515" y="403"/>
                </a:lnTo>
                <a:lnTo>
                  <a:pt x="522" y="398"/>
                </a:lnTo>
                <a:lnTo>
                  <a:pt x="518" y="396"/>
                </a:lnTo>
                <a:lnTo>
                  <a:pt x="525" y="389"/>
                </a:lnTo>
                <a:lnTo>
                  <a:pt x="532" y="386"/>
                </a:lnTo>
                <a:lnTo>
                  <a:pt x="544" y="379"/>
                </a:lnTo>
                <a:lnTo>
                  <a:pt x="541" y="377"/>
                </a:lnTo>
                <a:lnTo>
                  <a:pt x="541" y="367"/>
                </a:lnTo>
                <a:lnTo>
                  <a:pt x="536" y="360"/>
                </a:lnTo>
                <a:lnTo>
                  <a:pt x="534" y="358"/>
                </a:lnTo>
                <a:lnTo>
                  <a:pt x="534" y="353"/>
                </a:lnTo>
                <a:lnTo>
                  <a:pt x="525" y="353"/>
                </a:lnTo>
                <a:lnTo>
                  <a:pt x="518" y="360"/>
                </a:lnTo>
                <a:lnTo>
                  <a:pt x="515" y="372"/>
                </a:lnTo>
                <a:lnTo>
                  <a:pt x="510" y="375"/>
                </a:lnTo>
                <a:lnTo>
                  <a:pt x="499" y="372"/>
                </a:lnTo>
                <a:lnTo>
                  <a:pt x="489" y="363"/>
                </a:lnTo>
                <a:lnTo>
                  <a:pt x="494" y="358"/>
                </a:lnTo>
                <a:lnTo>
                  <a:pt x="501" y="353"/>
                </a:lnTo>
                <a:lnTo>
                  <a:pt x="506" y="346"/>
                </a:lnTo>
                <a:lnTo>
                  <a:pt x="503" y="344"/>
                </a:lnTo>
                <a:lnTo>
                  <a:pt x="496" y="341"/>
                </a:lnTo>
                <a:lnTo>
                  <a:pt x="494" y="346"/>
                </a:lnTo>
                <a:lnTo>
                  <a:pt x="489" y="348"/>
                </a:lnTo>
                <a:lnTo>
                  <a:pt x="480" y="348"/>
                </a:lnTo>
                <a:lnTo>
                  <a:pt x="470" y="358"/>
                </a:lnTo>
                <a:lnTo>
                  <a:pt x="449" y="365"/>
                </a:lnTo>
                <a:lnTo>
                  <a:pt x="437" y="360"/>
                </a:lnTo>
                <a:lnTo>
                  <a:pt x="423" y="353"/>
                </a:lnTo>
                <a:lnTo>
                  <a:pt x="430" y="334"/>
                </a:lnTo>
                <a:lnTo>
                  <a:pt x="440" y="320"/>
                </a:lnTo>
                <a:lnTo>
                  <a:pt x="451" y="320"/>
                </a:lnTo>
                <a:lnTo>
                  <a:pt x="461" y="322"/>
                </a:lnTo>
                <a:lnTo>
                  <a:pt x="470" y="332"/>
                </a:lnTo>
                <a:lnTo>
                  <a:pt x="513" y="339"/>
                </a:lnTo>
                <a:lnTo>
                  <a:pt x="520" y="337"/>
                </a:lnTo>
                <a:lnTo>
                  <a:pt x="518" y="334"/>
                </a:lnTo>
                <a:lnTo>
                  <a:pt x="515" y="334"/>
                </a:lnTo>
                <a:lnTo>
                  <a:pt x="513" y="332"/>
                </a:lnTo>
                <a:lnTo>
                  <a:pt x="506" y="325"/>
                </a:lnTo>
                <a:lnTo>
                  <a:pt x="506" y="318"/>
                </a:lnTo>
                <a:lnTo>
                  <a:pt x="499" y="303"/>
                </a:lnTo>
                <a:lnTo>
                  <a:pt x="492" y="296"/>
                </a:lnTo>
                <a:lnTo>
                  <a:pt x="484" y="292"/>
                </a:lnTo>
                <a:lnTo>
                  <a:pt x="482" y="287"/>
                </a:lnTo>
                <a:lnTo>
                  <a:pt x="482" y="282"/>
                </a:lnTo>
                <a:lnTo>
                  <a:pt x="480" y="277"/>
                </a:lnTo>
                <a:lnTo>
                  <a:pt x="480" y="273"/>
                </a:lnTo>
                <a:lnTo>
                  <a:pt x="484" y="251"/>
                </a:lnTo>
                <a:lnTo>
                  <a:pt x="487" y="237"/>
                </a:lnTo>
                <a:lnTo>
                  <a:pt x="461" y="240"/>
                </a:lnTo>
                <a:lnTo>
                  <a:pt x="435" y="242"/>
                </a:lnTo>
                <a:lnTo>
                  <a:pt x="406" y="247"/>
                </a:lnTo>
                <a:lnTo>
                  <a:pt x="380" y="249"/>
                </a:lnTo>
                <a:lnTo>
                  <a:pt x="354" y="251"/>
                </a:lnTo>
                <a:lnTo>
                  <a:pt x="328" y="254"/>
                </a:lnTo>
                <a:lnTo>
                  <a:pt x="302" y="256"/>
                </a:lnTo>
                <a:lnTo>
                  <a:pt x="276" y="259"/>
                </a:lnTo>
                <a:lnTo>
                  <a:pt x="276" y="256"/>
                </a:lnTo>
                <a:lnTo>
                  <a:pt x="281" y="251"/>
                </a:lnTo>
                <a:lnTo>
                  <a:pt x="281" y="244"/>
                </a:lnTo>
                <a:lnTo>
                  <a:pt x="276" y="232"/>
                </a:lnTo>
                <a:lnTo>
                  <a:pt x="279" y="225"/>
                </a:lnTo>
                <a:lnTo>
                  <a:pt x="283" y="223"/>
                </a:lnTo>
                <a:lnTo>
                  <a:pt x="286" y="214"/>
                </a:lnTo>
                <a:lnTo>
                  <a:pt x="286" y="202"/>
                </a:lnTo>
                <a:lnTo>
                  <a:pt x="288" y="192"/>
                </a:lnTo>
                <a:lnTo>
                  <a:pt x="293" y="187"/>
                </a:lnTo>
                <a:lnTo>
                  <a:pt x="295" y="176"/>
                </a:lnTo>
                <a:lnTo>
                  <a:pt x="300" y="159"/>
                </a:lnTo>
                <a:lnTo>
                  <a:pt x="307" y="145"/>
                </a:lnTo>
                <a:lnTo>
                  <a:pt x="319" y="131"/>
                </a:lnTo>
                <a:lnTo>
                  <a:pt x="326" y="121"/>
                </a:lnTo>
                <a:lnTo>
                  <a:pt x="326" y="114"/>
                </a:lnTo>
                <a:lnTo>
                  <a:pt x="326" y="109"/>
                </a:lnTo>
                <a:lnTo>
                  <a:pt x="331" y="109"/>
                </a:lnTo>
                <a:lnTo>
                  <a:pt x="333" y="102"/>
                </a:lnTo>
                <a:lnTo>
                  <a:pt x="340" y="95"/>
                </a:lnTo>
                <a:lnTo>
                  <a:pt x="340" y="90"/>
                </a:lnTo>
                <a:lnTo>
                  <a:pt x="340" y="88"/>
                </a:lnTo>
                <a:lnTo>
                  <a:pt x="338" y="83"/>
                </a:lnTo>
                <a:lnTo>
                  <a:pt x="333" y="79"/>
                </a:lnTo>
                <a:lnTo>
                  <a:pt x="326" y="74"/>
                </a:lnTo>
                <a:lnTo>
                  <a:pt x="319" y="64"/>
                </a:lnTo>
                <a:lnTo>
                  <a:pt x="319" y="60"/>
                </a:lnTo>
                <a:lnTo>
                  <a:pt x="317" y="53"/>
                </a:lnTo>
                <a:lnTo>
                  <a:pt x="314" y="50"/>
                </a:lnTo>
                <a:lnTo>
                  <a:pt x="314" y="45"/>
                </a:lnTo>
                <a:lnTo>
                  <a:pt x="319" y="41"/>
                </a:lnTo>
                <a:lnTo>
                  <a:pt x="319" y="36"/>
                </a:lnTo>
                <a:lnTo>
                  <a:pt x="314" y="31"/>
                </a:lnTo>
                <a:lnTo>
                  <a:pt x="312" y="27"/>
                </a:lnTo>
                <a:lnTo>
                  <a:pt x="317" y="15"/>
                </a:lnTo>
                <a:lnTo>
                  <a:pt x="317" y="10"/>
                </a:lnTo>
                <a:lnTo>
                  <a:pt x="309" y="5"/>
                </a:lnTo>
                <a:lnTo>
                  <a:pt x="309" y="0"/>
                </a:lnTo>
                <a:lnTo>
                  <a:pt x="288" y="3"/>
                </a:lnTo>
                <a:lnTo>
                  <a:pt x="269" y="3"/>
                </a:lnTo>
                <a:lnTo>
                  <a:pt x="250" y="5"/>
                </a:lnTo>
                <a:lnTo>
                  <a:pt x="231" y="8"/>
                </a:lnTo>
                <a:lnTo>
                  <a:pt x="210" y="10"/>
                </a:lnTo>
                <a:lnTo>
                  <a:pt x="191" y="12"/>
                </a:lnTo>
                <a:lnTo>
                  <a:pt x="172" y="12"/>
                </a:lnTo>
                <a:lnTo>
                  <a:pt x="153" y="15"/>
                </a:lnTo>
                <a:lnTo>
                  <a:pt x="134" y="17"/>
                </a:lnTo>
                <a:lnTo>
                  <a:pt x="115" y="17"/>
                </a:lnTo>
                <a:lnTo>
                  <a:pt x="97" y="19"/>
                </a:lnTo>
                <a:lnTo>
                  <a:pt x="78" y="22"/>
                </a:lnTo>
                <a:lnTo>
                  <a:pt x="59" y="22"/>
                </a:lnTo>
                <a:lnTo>
                  <a:pt x="37" y="24"/>
                </a:lnTo>
                <a:lnTo>
                  <a:pt x="19" y="27"/>
                </a:lnTo>
                <a:lnTo>
                  <a:pt x="0" y="27"/>
                </a:lnTo>
                <a:lnTo>
                  <a:pt x="2" y="43"/>
                </a:lnTo>
                <a:lnTo>
                  <a:pt x="2" y="76"/>
                </a:lnTo>
                <a:lnTo>
                  <a:pt x="4" y="90"/>
                </a:lnTo>
                <a:lnTo>
                  <a:pt x="4" y="107"/>
                </a:lnTo>
                <a:lnTo>
                  <a:pt x="7" y="124"/>
                </a:lnTo>
                <a:lnTo>
                  <a:pt x="7" y="140"/>
                </a:lnTo>
                <a:lnTo>
                  <a:pt x="7" y="154"/>
                </a:lnTo>
                <a:lnTo>
                  <a:pt x="23" y="169"/>
                </a:lnTo>
                <a:lnTo>
                  <a:pt x="30" y="180"/>
                </a:lnTo>
                <a:lnTo>
                  <a:pt x="33" y="185"/>
                </a:lnTo>
                <a:lnTo>
                  <a:pt x="35" y="204"/>
                </a:lnTo>
                <a:lnTo>
                  <a:pt x="37" y="209"/>
                </a:lnTo>
                <a:lnTo>
                  <a:pt x="45" y="214"/>
                </a:lnTo>
                <a:lnTo>
                  <a:pt x="45" y="218"/>
                </a:lnTo>
                <a:lnTo>
                  <a:pt x="54" y="232"/>
                </a:lnTo>
                <a:lnTo>
                  <a:pt x="54" y="237"/>
                </a:lnTo>
                <a:lnTo>
                  <a:pt x="63" y="251"/>
                </a:lnTo>
                <a:lnTo>
                  <a:pt x="68" y="254"/>
                </a:lnTo>
                <a:lnTo>
                  <a:pt x="68" y="263"/>
                </a:lnTo>
                <a:lnTo>
                  <a:pt x="71" y="270"/>
                </a:lnTo>
                <a:lnTo>
                  <a:pt x="68" y="277"/>
                </a:lnTo>
                <a:lnTo>
                  <a:pt x="71" y="285"/>
                </a:lnTo>
                <a:lnTo>
                  <a:pt x="68" y="292"/>
                </a:lnTo>
                <a:lnTo>
                  <a:pt x="68" y="299"/>
                </a:lnTo>
                <a:lnTo>
                  <a:pt x="63" y="313"/>
                </a:lnTo>
                <a:lnTo>
                  <a:pt x="59" y="320"/>
                </a:lnTo>
                <a:lnTo>
                  <a:pt x="54" y="334"/>
                </a:lnTo>
                <a:lnTo>
                  <a:pt x="56" y="346"/>
                </a:lnTo>
                <a:lnTo>
                  <a:pt x="52" y="358"/>
                </a:lnTo>
                <a:lnTo>
                  <a:pt x="52" y="363"/>
                </a:lnTo>
                <a:lnTo>
                  <a:pt x="56" y="370"/>
                </a:lnTo>
                <a:lnTo>
                  <a:pt x="59" y="391"/>
                </a:lnTo>
                <a:lnTo>
                  <a:pt x="56" y="396"/>
                </a:lnTo>
                <a:lnTo>
                  <a:pt x="52" y="408"/>
                </a:lnTo>
                <a:lnTo>
                  <a:pt x="54" y="412"/>
                </a:lnTo>
                <a:lnTo>
                  <a:pt x="54" y="417"/>
                </a:lnTo>
                <a:lnTo>
                  <a:pt x="49" y="424"/>
                </a:lnTo>
                <a:lnTo>
                  <a:pt x="47" y="429"/>
                </a:lnTo>
                <a:lnTo>
                  <a:pt x="42" y="429"/>
                </a:lnTo>
                <a:lnTo>
                  <a:pt x="45" y="436"/>
                </a:lnTo>
                <a:lnTo>
                  <a:pt x="49" y="441"/>
                </a:lnTo>
                <a:lnTo>
                  <a:pt x="56" y="436"/>
                </a:lnTo>
                <a:lnTo>
                  <a:pt x="63" y="434"/>
                </a:lnTo>
                <a:lnTo>
                  <a:pt x="97" y="431"/>
                </a:lnTo>
                <a:lnTo>
                  <a:pt x="108" y="429"/>
                </a:lnTo>
                <a:lnTo>
                  <a:pt x="120" y="429"/>
                </a:lnTo>
                <a:lnTo>
                  <a:pt x="146" y="434"/>
                </a:lnTo>
                <a:lnTo>
                  <a:pt x="165" y="443"/>
                </a:lnTo>
                <a:lnTo>
                  <a:pt x="179" y="446"/>
                </a:lnTo>
                <a:lnTo>
                  <a:pt x="224" y="448"/>
                </a:lnTo>
                <a:lnTo>
                  <a:pt x="243" y="441"/>
                </a:lnTo>
                <a:lnTo>
                  <a:pt x="246" y="438"/>
                </a:lnTo>
                <a:lnTo>
                  <a:pt x="241" y="431"/>
                </a:lnTo>
                <a:lnTo>
                  <a:pt x="236" y="429"/>
                </a:lnTo>
                <a:lnTo>
                  <a:pt x="243" y="419"/>
                </a:lnTo>
                <a:lnTo>
                  <a:pt x="248" y="415"/>
                </a:lnTo>
                <a:lnTo>
                  <a:pt x="262" y="408"/>
                </a:lnTo>
                <a:lnTo>
                  <a:pt x="272" y="419"/>
                </a:lnTo>
                <a:lnTo>
                  <a:pt x="288" y="417"/>
                </a:lnTo>
                <a:lnTo>
                  <a:pt x="302" y="434"/>
                </a:lnTo>
                <a:lnTo>
                  <a:pt x="307" y="441"/>
                </a:lnTo>
                <a:lnTo>
                  <a:pt x="328" y="443"/>
                </a:lnTo>
                <a:lnTo>
                  <a:pt x="333" y="436"/>
                </a:lnTo>
                <a:lnTo>
                  <a:pt x="338" y="436"/>
                </a:lnTo>
                <a:lnTo>
                  <a:pt x="335" y="443"/>
                </a:lnTo>
                <a:lnTo>
                  <a:pt x="338" y="450"/>
                </a:lnTo>
                <a:lnTo>
                  <a:pt x="350" y="462"/>
                </a:lnTo>
                <a:lnTo>
                  <a:pt x="350" y="467"/>
                </a:lnTo>
                <a:lnTo>
                  <a:pt x="340" y="464"/>
                </a:lnTo>
                <a:lnTo>
                  <a:pt x="335" y="467"/>
                </a:lnTo>
                <a:lnTo>
                  <a:pt x="335" y="472"/>
                </a:lnTo>
                <a:lnTo>
                  <a:pt x="369" y="479"/>
                </a:lnTo>
                <a:lnTo>
                  <a:pt x="397" y="486"/>
                </a:lnTo>
                <a:lnTo>
                  <a:pt x="404" y="481"/>
                </a:lnTo>
                <a:lnTo>
                  <a:pt x="414" y="464"/>
                </a:lnTo>
                <a:lnTo>
                  <a:pt x="423" y="460"/>
                </a:lnTo>
                <a:lnTo>
                  <a:pt x="437" y="460"/>
                </a:lnTo>
                <a:lnTo>
                  <a:pt x="447" y="464"/>
                </a:lnTo>
                <a:lnTo>
                  <a:pt x="454" y="479"/>
                </a:lnTo>
                <a:lnTo>
                  <a:pt x="456" y="481"/>
                </a:lnTo>
                <a:lnTo>
                  <a:pt x="466" y="476"/>
                </a:lnTo>
                <a:lnTo>
                  <a:pt x="468" y="469"/>
                </a:lnTo>
                <a:lnTo>
                  <a:pt x="470" y="462"/>
                </a:lnTo>
                <a:lnTo>
                  <a:pt x="470" y="455"/>
                </a:lnTo>
                <a:lnTo>
                  <a:pt x="473" y="450"/>
                </a:lnTo>
                <a:lnTo>
                  <a:pt x="470" y="438"/>
                </a:lnTo>
                <a:lnTo>
                  <a:pt x="466" y="434"/>
                </a:lnTo>
                <a:lnTo>
                  <a:pt x="461" y="434"/>
                </a:lnTo>
                <a:lnTo>
                  <a:pt x="458" y="431"/>
                </a:lnTo>
                <a:lnTo>
                  <a:pt x="458" y="427"/>
                </a:lnTo>
                <a:lnTo>
                  <a:pt x="489" y="434"/>
                </a:lnTo>
                <a:lnTo>
                  <a:pt x="496" y="436"/>
                </a:lnTo>
                <a:lnTo>
                  <a:pt x="501" y="441"/>
                </a:lnTo>
                <a:lnTo>
                  <a:pt x="501" y="448"/>
                </a:lnTo>
                <a:lnTo>
                  <a:pt x="510" y="448"/>
                </a:lnTo>
                <a:lnTo>
                  <a:pt x="515" y="448"/>
                </a:lnTo>
                <a:lnTo>
                  <a:pt x="520" y="448"/>
                </a:lnTo>
                <a:lnTo>
                  <a:pt x="525" y="453"/>
                </a:lnTo>
                <a:lnTo>
                  <a:pt x="532" y="455"/>
                </a:lnTo>
                <a:lnTo>
                  <a:pt x="541" y="460"/>
                </a:lnTo>
                <a:lnTo>
                  <a:pt x="548" y="472"/>
                </a:lnTo>
                <a:lnTo>
                  <a:pt x="553" y="474"/>
                </a:lnTo>
                <a:lnTo>
                  <a:pt x="551" y="486"/>
                </a:lnTo>
                <a:lnTo>
                  <a:pt x="558" y="483"/>
                </a:lnTo>
                <a:lnTo>
                  <a:pt x="567" y="472"/>
                </a:lnTo>
                <a:lnTo>
                  <a:pt x="572" y="474"/>
                </a:lnTo>
                <a:lnTo>
                  <a:pt x="577" y="479"/>
                </a:lnTo>
                <a:lnTo>
                  <a:pt x="579" y="474"/>
                </a:lnTo>
                <a:lnTo>
                  <a:pt x="579" y="467"/>
                </a:lnTo>
                <a:lnTo>
                  <a:pt x="589" y="460"/>
                </a:lnTo>
                <a:lnTo>
                  <a:pt x="589" y="453"/>
                </a:lnTo>
                <a:lnTo>
                  <a:pt x="584" y="453"/>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7" name="Freeform 54">
            <a:extLst>
              <a:ext uri="{FF2B5EF4-FFF2-40B4-BE49-F238E27FC236}">
                <a16:creationId xmlns:a16="http://schemas.microsoft.com/office/drawing/2014/main" id="{A05AE289-FB0C-B92D-84D2-9AEAD3692AFD}"/>
              </a:ext>
              <a:ext uri="{C183D7F6-B498-43B3-948B-1728B52AA6E4}">
                <adec:decorative xmlns:adec="http://schemas.microsoft.com/office/drawing/2017/decorative" val="1"/>
              </a:ext>
            </a:extLst>
          </p:cNvPr>
          <p:cNvSpPr>
            <a:spLocks noEditPoints="1"/>
          </p:cNvSpPr>
          <p:nvPr/>
        </p:nvSpPr>
        <p:spPr bwMode="auto">
          <a:xfrm>
            <a:off x="4508501" y="3881439"/>
            <a:ext cx="2271713" cy="2135187"/>
          </a:xfrm>
          <a:custGeom>
            <a:avLst/>
            <a:gdLst/>
            <a:ahLst/>
            <a:cxnLst>
              <a:cxn ang="0">
                <a:pos x="1078" y="1059"/>
              </a:cxn>
              <a:cxn ang="0">
                <a:pos x="1045" y="1291"/>
              </a:cxn>
              <a:cxn ang="0">
                <a:pos x="1036" y="1134"/>
              </a:cxn>
              <a:cxn ang="0">
                <a:pos x="1300" y="895"/>
              </a:cxn>
              <a:cxn ang="0">
                <a:pos x="1114" y="1040"/>
              </a:cxn>
              <a:cxn ang="0">
                <a:pos x="1423" y="651"/>
              </a:cxn>
              <a:cxn ang="0">
                <a:pos x="1390" y="580"/>
              </a:cxn>
              <a:cxn ang="0">
                <a:pos x="1362" y="443"/>
              </a:cxn>
              <a:cxn ang="0">
                <a:pos x="1334" y="355"/>
              </a:cxn>
              <a:cxn ang="0">
                <a:pos x="1284" y="346"/>
              </a:cxn>
              <a:cxn ang="0">
                <a:pos x="1213" y="327"/>
              </a:cxn>
              <a:cxn ang="0">
                <a:pos x="1168" y="329"/>
              </a:cxn>
              <a:cxn ang="0">
                <a:pos x="1102" y="344"/>
              </a:cxn>
              <a:cxn ang="0">
                <a:pos x="1069" y="337"/>
              </a:cxn>
              <a:cxn ang="0">
                <a:pos x="1038" y="337"/>
              </a:cxn>
              <a:cxn ang="0">
                <a:pos x="1019" y="344"/>
              </a:cxn>
              <a:cxn ang="0">
                <a:pos x="995" y="341"/>
              </a:cxn>
              <a:cxn ang="0">
                <a:pos x="955" y="334"/>
              </a:cxn>
              <a:cxn ang="0">
                <a:pos x="924" y="310"/>
              </a:cxn>
              <a:cxn ang="0">
                <a:pos x="856" y="306"/>
              </a:cxn>
              <a:cxn ang="0">
                <a:pos x="799" y="273"/>
              </a:cxn>
              <a:cxn ang="0">
                <a:pos x="754" y="273"/>
              </a:cxn>
              <a:cxn ang="0">
                <a:pos x="721" y="159"/>
              </a:cxn>
              <a:cxn ang="0">
                <a:pos x="721" y="7"/>
              </a:cxn>
              <a:cxn ang="0">
                <a:pos x="567" y="5"/>
              </a:cxn>
              <a:cxn ang="0">
                <a:pos x="414" y="0"/>
              </a:cxn>
              <a:cxn ang="0">
                <a:pos x="402" y="251"/>
              </a:cxn>
              <a:cxn ang="0">
                <a:pos x="390" y="535"/>
              </a:cxn>
              <a:cxn ang="0">
                <a:pos x="220" y="564"/>
              </a:cxn>
              <a:cxn ang="0">
                <a:pos x="23" y="552"/>
              </a:cxn>
              <a:cxn ang="0">
                <a:pos x="40" y="611"/>
              </a:cxn>
              <a:cxn ang="0">
                <a:pos x="179" y="741"/>
              </a:cxn>
              <a:cxn ang="0">
                <a:pos x="250" y="883"/>
              </a:cxn>
              <a:cxn ang="0">
                <a:pos x="376" y="945"/>
              </a:cxn>
              <a:cxn ang="0">
                <a:pos x="430" y="857"/>
              </a:cxn>
              <a:cxn ang="0">
                <a:pos x="541" y="855"/>
              </a:cxn>
              <a:cxn ang="0">
                <a:pos x="605" y="898"/>
              </a:cxn>
              <a:cxn ang="0">
                <a:pos x="676" y="1004"/>
              </a:cxn>
              <a:cxn ang="0">
                <a:pos x="735" y="1099"/>
              </a:cxn>
              <a:cxn ang="0">
                <a:pos x="785" y="1179"/>
              </a:cxn>
              <a:cxn ang="0">
                <a:pos x="818" y="1262"/>
              </a:cxn>
              <a:cxn ang="0">
                <a:pos x="896" y="1305"/>
              </a:cxn>
              <a:cxn ang="0">
                <a:pos x="1028" y="1345"/>
              </a:cxn>
              <a:cxn ang="0">
                <a:pos x="1021" y="1279"/>
              </a:cxn>
              <a:cxn ang="0">
                <a:pos x="1012" y="1182"/>
              </a:cxn>
              <a:cxn ang="0">
                <a:pos x="1021" y="1151"/>
              </a:cxn>
              <a:cxn ang="0">
                <a:pos x="1059" y="1066"/>
              </a:cxn>
              <a:cxn ang="0">
                <a:pos x="1071" y="1054"/>
              </a:cxn>
              <a:cxn ang="0">
                <a:pos x="1118" y="1023"/>
              </a:cxn>
              <a:cxn ang="0">
                <a:pos x="1114" y="992"/>
              </a:cxn>
              <a:cxn ang="0">
                <a:pos x="1147" y="1011"/>
              </a:cxn>
              <a:cxn ang="0">
                <a:pos x="1265" y="931"/>
              </a:cxn>
              <a:cxn ang="0">
                <a:pos x="1286" y="855"/>
              </a:cxn>
              <a:cxn ang="0">
                <a:pos x="1334" y="867"/>
              </a:cxn>
              <a:cxn ang="0">
                <a:pos x="1405" y="808"/>
              </a:cxn>
              <a:cxn ang="0">
                <a:pos x="1414" y="734"/>
              </a:cxn>
            </a:cxnLst>
            <a:rect l="0" t="0" r="r" b="b"/>
            <a:pathLst>
              <a:path w="1431" h="1345">
                <a:moveTo>
                  <a:pt x="1073" y="1061"/>
                </a:moveTo>
                <a:lnTo>
                  <a:pt x="1064" y="1075"/>
                </a:lnTo>
                <a:lnTo>
                  <a:pt x="1064" y="1080"/>
                </a:lnTo>
                <a:lnTo>
                  <a:pt x="1059" y="1089"/>
                </a:lnTo>
                <a:lnTo>
                  <a:pt x="1062" y="1089"/>
                </a:lnTo>
                <a:lnTo>
                  <a:pt x="1071" y="1075"/>
                </a:lnTo>
                <a:lnTo>
                  <a:pt x="1080" y="1066"/>
                </a:lnTo>
                <a:lnTo>
                  <a:pt x="1078" y="1059"/>
                </a:lnTo>
                <a:lnTo>
                  <a:pt x="1073" y="1061"/>
                </a:lnTo>
                <a:close/>
                <a:moveTo>
                  <a:pt x="1021" y="1179"/>
                </a:moveTo>
                <a:lnTo>
                  <a:pt x="1019" y="1191"/>
                </a:lnTo>
                <a:lnTo>
                  <a:pt x="1021" y="1227"/>
                </a:lnTo>
                <a:lnTo>
                  <a:pt x="1038" y="1288"/>
                </a:lnTo>
                <a:lnTo>
                  <a:pt x="1047" y="1314"/>
                </a:lnTo>
                <a:lnTo>
                  <a:pt x="1050" y="1310"/>
                </a:lnTo>
                <a:lnTo>
                  <a:pt x="1045" y="1291"/>
                </a:lnTo>
                <a:lnTo>
                  <a:pt x="1026" y="1229"/>
                </a:lnTo>
                <a:lnTo>
                  <a:pt x="1021" y="1179"/>
                </a:lnTo>
                <a:close/>
                <a:moveTo>
                  <a:pt x="1047" y="1104"/>
                </a:moveTo>
                <a:lnTo>
                  <a:pt x="1031" y="1137"/>
                </a:lnTo>
                <a:lnTo>
                  <a:pt x="1021" y="1163"/>
                </a:lnTo>
                <a:lnTo>
                  <a:pt x="1021" y="1172"/>
                </a:lnTo>
                <a:lnTo>
                  <a:pt x="1024" y="1165"/>
                </a:lnTo>
                <a:lnTo>
                  <a:pt x="1036" y="1134"/>
                </a:lnTo>
                <a:lnTo>
                  <a:pt x="1057" y="1099"/>
                </a:lnTo>
                <a:lnTo>
                  <a:pt x="1047" y="1104"/>
                </a:lnTo>
                <a:close/>
                <a:moveTo>
                  <a:pt x="1296" y="902"/>
                </a:moveTo>
                <a:lnTo>
                  <a:pt x="1272" y="924"/>
                </a:lnTo>
                <a:lnTo>
                  <a:pt x="1277" y="921"/>
                </a:lnTo>
                <a:lnTo>
                  <a:pt x="1296" y="907"/>
                </a:lnTo>
                <a:lnTo>
                  <a:pt x="1308" y="895"/>
                </a:lnTo>
                <a:lnTo>
                  <a:pt x="1300" y="895"/>
                </a:lnTo>
                <a:lnTo>
                  <a:pt x="1296" y="902"/>
                </a:lnTo>
                <a:close/>
                <a:moveTo>
                  <a:pt x="1123" y="1030"/>
                </a:moveTo>
                <a:lnTo>
                  <a:pt x="1116" y="1033"/>
                </a:lnTo>
                <a:lnTo>
                  <a:pt x="1097" y="1047"/>
                </a:lnTo>
                <a:lnTo>
                  <a:pt x="1090" y="1049"/>
                </a:lnTo>
                <a:lnTo>
                  <a:pt x="1085" y="1056"/>
                </a:lnTo>
                <a:lnTo>
                  <a:pt x="1088" y="1056"/>
                </a:lnTo>
                <a:lnTo>
                  <a:pt x="1114" y="1040"/>
                </a:lnTo>
                <a:lnTo>
                  <a:pt x="1128" y="1033"/>
                </a:lnTo>
                <a:lnTo>
                  <a:pt x="1128" y="1025"/>
                </a:lnTo>
                <a:lnTo>
                  <a:pt x="1128" y="1025"/>
                </a:lnTo>
                <a:lnTo>
                  <a:pt x="1123" y="1030"/>
                </a:lnTo>
                <a:close/>
                <a:moveTo>
                  <a:pt x="1431" y="670"/>
                </a:moveTo>
                <a:lnTo>
                  <a:pt x="1428" y="663"/>
                </a:lnTo>
                <a:lnTo>
                  <a:pt x="1428" y="654"/>
                </a:lnTo>
                <a:lnTo>
                  <a:pt x="1423" y="651"/>
                </a:lnTo>
                <a:lnTo>
                  <a:pt x="1414" y="637"/>
                </a:lnTo>
                <a:lnTo>
                  <a:pt x="1414" y="632"/>
                </a:lnTo>
                <a:lnTo>
                  <a:pt x="1405" y="618"/>
                </a:lnTo>
                <a:lnTo>
                  <a:pt x="1405" y="614"/>
                </a:lnTo>
                <a:lnTo>
                  <a:pt x="1397" y="609"/>
                </a:lnTo>
                <a:lnTo>
                  <a:pt x="1395" y="604"/>
                </a:lnTo>
                <a:lnTo>
                  <a:pt x="1393" y="585"/>
                </a:lnTo>
                <a:lnTo>
                  <a:pt x="1390" y="580"/>
                </a:lnTo>
                <a:lnTo>
                  <a:pt x="1383" y="569"/>
                </a:lnTo>
                <a:lnTo>
                  <a:pt x="1367" y="554"/>
                </a:lnTo>
                <a:lnTo>
                  <a:pt x="1367" y="540"/>
                </a:lnTo>
                <a:lnTo>
                  <a:pt x="1367" y="524"/>
                </a:lnTo>
                <a:lnTo>
                  <a:pt x="1364" y="507"/>
                </a:lnTo>
                <a:lnTo>
                  <a:pt x="1364" y="490"/>
                </a:lnTo>
                <a:lnTo>
                  <a:pt x="1362" y="476"/>
                </a:lnTo>
                <a:lnTo>
                  <a:pt x="1362" y="443"/>
                </a:lnTo>
                <a:lnTo>
                  <a:pt x="1360" y="427"/>
                </a:lnTo>
                <a:lnTo>
                  <a:pt x="1360" y="410"/>
                </a:lnTo>
                <a:lnTo>
                  <a:pt x="1357" y="393"/>
                </a:lnTo>
                <a:lnTo>
                  <a:pt x="1357" y="377"/>
                </a:lnTo>
                <a:lnTo>
                  <a:pt x="1355" y="358"/>
                </a:lnTo>
                <a:lnTo>
                  <a:pt x="1350" y="355"/>
                </a:lnTo>
                <a:lnTo>
                  <a:pt x="1341" y="355"/>
                </a:lnTo>
                <a:lnTo>
                  <a:pt x="1334" y="355"/>
                </a:lnTo>
                <a:lnTo>
                  <a:pt x="1329" y="355"/>
                </a:lnTo>
                <a:lnTo>
                  <a:pt x="1324" y="360"/>
                </a:lnTo>
                <a:lnTo>
                  <a:pt x="1322" y="360"/>
                </a:lnTo>
                <a:lnTo>
                  <a:pt x="1319" y="360"/>
                </a:lnTo>
                <a:lnTo>
                  <a:pt x="1319" y="358"/>
                </a:lnTo>
                <a:lnTo>
                  <a:pt x="1315" y="355"/>
                </a:lnTo>
                <a:lnTo>
                  <a:pt x="1308" y="351"/>
                </a:lnTo>
                <a:lnTo>
                  <a:pt x="1284" y="346"/>
                </a:lnTo>
                <a:lnTo>
                  <a:pt x="1277" y="341"/>
                </a:lnTo>
                <a:lnTo>
                  <a:pt x="1267" y="337"/>
                </a:lnTo>
                <a:lnTo>
                  <a:pt x="1256" y="327"/>
                </a:lnTo>
                <a:lnTo>
                  <a:pt x="1237" y="318"/>
                </a:lnTo>
                <a:lnTo>
                  <a:pt x="1230" y="315"/>
                </a:lnTo>
                <a:lnTo>
                  <a:pt x="1227" y="315"/>
                </a:lnTo>
                <a:lnTo>
                  <a:pt x="1222" y="322"/>
                </a:lnTo>
                <a:lnTo>
                  <a:pt x="1213" y="327"/>
                </a:lnTo>
                <a:lnTo>
                  <a:pt x="1206" y="327"/>
                </a:lnTo>
                <a:lnTo>
                  <a:pt x="1196" y="327"/>
                </a:lnTo>
                <a:lnTo>
                  <a:pt x="1194" y="325"/>
                </a:lnTo>
                <a:lnTo>
                  <a:pt x="1192" y="322"/>
                </a:lnTo>
                <a:lnTo>
                  <a:pt x="1189" y="320"/>
                </a:lnTo>
                <a:lnTo>
                  <a:pt x="1185" y="320"/>
                </a:lnTo>
                <a:lnTo>
                  <a:pt x="1170" y="327"/>
                </a:lnTo>
                <a:lnTo>
                  <a:pt x="1168" y="329"/>
                </a:lnTo>
                <a:lnTo>
                  <a:pt x="1161" y="332"/>
                </a:lnTo>
                <a:lnTo>
                  <a:pt x="1151" y="329"/>
                </a:lnTo>
                <a:lnTo>
                  <a:pt x="1133" y="337"/>
                </a:lnTo>
                <a:lnTo>
                  <a:pt x="1125" y="344"/>
                </a:lnTo>
                <a:lnTo>
                  <a:pt x="1116" y="346"/>
                </a:lnTo>
                <a:lnTo>
                  <a:pt x="1114" y="353"/>
                </a:lnTo>
                <a:lnTo>
                  <a:pt x="1111" y="351"/>
                </a:lnTo>
                <a:lnTo>
                  <a:pt x="1102" y="344"/>
                </a:lnTo>
                <a:lnTo>
                  <a:pt x="1095" y="344"/>
                </a:lnTo>
                <a:lnTo>
                  <a:pt x="1083" y="337"/>
                </a:lnTo>
                <a:lnTo>
                  <a:pt x="1083" y="329"/>
                </a:lnTo>
                <a:lnTo>
                  <a:pt x="1080" y="329"/>
                </a:lnTo>
                <a:lnTo>
                  <a:pt x="1080" y="329"/>
                </a:lnTo>
                <a:lnTo>
                  <a:pt x="1078" y="329"/>
                </a:lnTo>
                <a:lnTo>
                  <a:pt x="1073" y="334"/>
                </a:lnTo>
                <a:lnTo>
                  <a:pt x="1069" y="337"/>
                </a:lnTo>
                <a:lnTo>
                  <a:pt x="1066" y="337"/>
                </a:lnTo>
                <a:lnTo>
                  <a:pt x="1057" y="332"/>
                </a:lnTo>
                <a:lnTo>
                  <a:pt x="1052" y="327"/>
                </a:lnTo>
                <a:lnTo>
                  <a:pt x="1050" y="325"/>
                </a:lnTo>
                <a:lnTo>
                  <a:pt x="1047" y="325"/>
                </a:lnTo>
                <a:lnTo>
                  <a:pt x="1043" y="327"/>
                </a:lnTo>
                <a:lnTo>
                  <a:pt x="1040" y="334"/>
                </a:lnTo>
                <a:lnTo>
                  <a:pt x="1038" y="337"/>
                </a:lnTo>
                <a:lnTo>
                  <a:pt x="1033" y="337"/>
                </a:lnTo>
                <a:lnTo>
                  <a:pt x="1033" y="341"/>
                </a:lnTo>
                <a:lnTo>
                  <a:pt x="1031" y="351"/>
                </a:lnTo>
                <a:lnTo>
                  <a:pt x="1028" y="353"/>
                </a:lnTo>
                <a:lnTo>
                  <a:pt x="1026" y="353"/>
                </a:lnTo>
                <a:lnTo>
                  <a:pt x="1021" y="351"/>
                </a:lnTo>
                <a:lnTo>
                  <a:pt x="1019" y="346"/>
                </a:lnTo>
                <a:lnTo>
                  <a:pt x="1019" y="344"/>
                </a:lnTo>
                <a:lnTo>
                  <a:pt x="1021" y="337"/>
                </a:lnTo>
                <a:lnTo>
                  <a:pt x="1019" y="334"/>
                </a:lnTo>
                <a:lnTo>
                  <a:pt x="1017" y="332"/>
                </a:lnTo>
                <a:lnTo>
                  <a:pt x="1012" y="337"/>
                </a:lnTo>
                <a:lnTo>
                  <a:pt x="1007" y="337"/>
                </a:lnTo>
                <a:lnTo>
                  <a:pt x="1002" y="341"/>
                </a:lnTo>
                <a:lnTo>
                  <a:pt x="998" y="341"/>
                </a:lnTo>
                <a:lnTo>
                  <a:pt x="995" y="341"/>
                </a:lnTo>
                <a:lnTo>
                  <a:pt x="988" y="334"/>
                </a:lnTo>
                <a:lnTo>
                  <a:pt x="979" y="332"/>
                </a:lnTo>
                <a:lnTo>
                  <a:pt x="976" y="325"/>
                </a:lnTo>
                <a:lnTo>
                  <a:pt x="974" y="322"/>
                </a:lnTo>
                <a:lnTo>
                  <a:pt x="972" y="322"/>
                </a:lnTo>
                <a:lnTo>
                  <a:pt x="969" y="322"/>
                </a:lnTo>
                <a:lnTo>
                  <a:pt x="967" y="325"/>
                </a:lnTo>
                <a:lnTo>
                  <a:pt x="955" y="334"/>
                </a:lnTo>
                <a:lnTo>
                  <a:pt x="950" y="337"/>
                </a:lnTo>
                <a:lnTo>
                  <a:pt x="946" y="339"/>
                </a:lnTo>
                <a:lnTo>
                  <a:pt x="943" y="337"/>
                </a:lnTo>
                <a:lnTo>
                  <a:pt x="939" y="334"/>
                </a:lnTo>
                <a:lnTo>
                  <a:pt x="939" y="325"/>
                </a:lnTo>
                <a:lnTo>
                  <a:pt x="936" y="322"/>
                </a:lnTo>
                <a:lnTo>
                  <a:pt x="927" y="318"/>
                </a:lnTo>
                <a:lnTo>
                  <a:pt x="924" y="310"/>
                </a:lnTo>
                <a:lnTo>
                  <a:pt x="922" y="303"/>
                </a:lnTo>
                <a:lnTo>
                  <a:pt x="910" y="306"/>
                </a:lnTo>
                <a:lnTo>
                  <a:pt x="896" y="306"/>
                </a:lnTo>
                <a:lnTo>
                  <a:pt x="889" y="310"/>
                </a:lnTo>
                <a:lnTo>
                  <a:pt x="887" y="313"/>
                </a:lnTo>
                <a:lnTo>
                  <a:pt x="882" y="310"/>
                </a:lnTo>
                <a:lnTo>
                  <a:pt x="870" y="303"/>
                </a:lnTo>
                <a:lnTo>
                  <a:pt x="856" y="306"/>
                </a:lnTo>
                <a:lnTo>
                  <a:pt x="849" y="303"/>
                </a:lnTo>
                <a:lnTo>
                  <a:pt x="830" y="296"/>
                </a:lnTo>
                <a:lnTo>
                  <a:pt x="816" y="296"/>
                </a:lnTo>
                <a:lnTo>
                  <a:pt x="811" y="296"/>
                </a:lnTo>
                <a:lnTo>
                  <a:pt x="808" y="294"/>
                </a:lnTo>
                <a:lnTo>
                  <a:pt x="806" y="284"/>
                </a:lnTo>
                <a:lnTo>
                  <a:pt x="801" y="275"/>
                </a:lnTo>
                <a:lnTo>
                  <a:pt x="799" y="273"/>
                </a:lnTo>
                <a:lnTo>
                  <a:pt x="790" y="266"/>
                </a:lnTo>
                <a:lnTo>
                  <a:pt x="787" y="266"/>
                </a:lnTo>
                <a:lnTo>
                  <a:pt x="787" y="268"/>
                </a:lnTo>
                <a:lnTo>
                  <a:pt x="785" y="275"/>
                </a:lnTo>
                <a:lnTo>
                  <a:pt x="782" y="275"/>
                </a:lnTo>
                <a:lnTo>
                  <a:pt x="771" y="273"/>
                </a:lnTo>
                <a:lnTo>
                  <a:pt x="761" y="275"/>
                </a:lnTo>
                <a:lnTo>
                  <a:pt x="754" y="273"/>
                </a:lnTo>
                <a:lnTo>
                  <a:pt x="735" y="256"/>
                </a:lnTo>
                <a:lnTo>
                  <a:pt x="728" y="251"/>
                </a:lnTo>
                <a:lnTo>
                  <a:pt x="721" y="249"/>
                </a:lnTo>
                <a:lnTo>
                  <a:pt x="721" y="235"/>
                </a:lnTo>
                <a:lnTo>
                  <a:pt x="721" y="204"/>
                </a:lnTo>
                <a:lnTo>
                  <a:pt x="721" y="190"/>
                </a:lnTo>
                <a:lnTo>
                  <a:pt x="721" y="173"/>
                </a:lnTo>
                <a:lnTo>
                  <a:pt x="721" y="159"/>
                </a:lnTo>
                <a:lnTo>
                  <a:pt x="721" y="145"/>
                </a:lnTo>
                <a:lnTo>
                  <a:pt x="721" y="114"/>
                </a:lnTo>
                <a:lnTo>
                  <a:pt x="721" y="97"/>
                </a:lnTo>
                <a:lnTo>
                  <a:pt x="721" y="83"/>
                </a:lnTo>
                <a:lnTo>
                  <a:pt x="721" y="67"/>
                </a:lnTo>
                <a:lnTo>
                  <a:pt x="721" y="52"/>
                </a:lnTo>
                <a:lnTo>
                  <a:pt x="721" y="22"/>
                </a:lnTo>
                <a:lnTo>
                  <a:pt x="721" y="7"/>
                </a:lnTo>
                <a:lnTo>
                  <a:pt x="702" y="7"/>
                </a:lnTo>
                <a:lnTo>
                  <a:pt x="683" y="7"/>
                </a:lnTo>
                <a:lnTo>
                  <a:pt x="664" y="7"/>
                </a:lnTo>
                <a:lnTo>
                  <a:pt x="645" y="7"/>
                </a:lnTo>
                <a:lnTo>
                  <a:pt x="626" y="7"/>
                </a:lnTo>
                <a:lnTo>
                  <a:pt x="605" y="5"/>
                </a:lnTo>
                <a:lnTo>
                  <a:pt x="586" y="5"/>
                </a:lnTo>
                <a:lnTo>
                  <a:pt x="567" y="5"/>
                </a:lnTo>
                <a:lnTo>
                  <a:pt x="548" y="5"/>
                </a:lnTo>
                <a:lnTo>
                  <a:pt x="529" y="5"/>
                </a:lnTo>
                <a:lnTo>
                  <a:pt x="510" y="5"/>
                </a:lnTo>
                <a:lnTo>
                  <a:pt x="492" y="3"/>
                </a:lnTo>
                <a:lnTo>
                  <a:pt x="473" y="3"/>
                </a:lnTo>
                <a:lnTo>
                  <a:pt x="454" y="3"/>
                </a:lnTo>
                <a:lnTo>
                  <a:pt x="432" y="3"/>
                </a:lnTo>
                <a:lnTo>
                  <a:pt x="414" y="0"/>
                </a:lnTo>
                <a:lnTo>
                  <a:pt x="409" y="0"/>
                </a:lnTo>
                <a:lnTo>
                  <a:pt x="409" y="38"/>
                </a:lnTo>
                <a:lnTo>
                  <a:pt x="406" y="74"/>
                </a:lnTo>
                <a:lnTo>
                  <a:pt x="406" y="109"/>
                </a:lnTo>
                <a:lnTo>
                  <a:pt x="404" y="145"/>
                </a:lnTo>
                <a:lnTo>
                  <a:pt x="404" y="180"/>
                </a:lnTo>
                <a:lnTo>
                  <a:pt x="402" y="216"/>
                </a:lnTo>
                <a:lnTo>
                  <a:pt x="402" y="251"/>
                </a:lnTo>
                <a:lnTo>
                  <a:pt x="399" y="287"/>
                </a:lnTo>
                <a:lnTo>
                  <a:pt x="397" y="322"/>
                </a:lnTo>
                <a:lnTo>
                  <a:pt x="397" y="358"/>
                </a:lnTo>
                <a:lnTo>
                  <a:pt x="395" y="393"/>
                </a:lnTo>
                <a:lnTo>
                  <a:pt x="395" y="429"/>
                </a:lnTo>
                <a:lnTo>
                  <a:pt x="392" y="464"/>
                </a:lnTo>
                <a:lnTo>
                  <a:pt x="392" y="500"/>
                </a:lnTo>
                <a:lnTo>
                  <a:pt x="390" y="535"/>
                </a:lnTo>
                <a:lnTo>
                  <a:pt x="390" y="571"/>
                </a:lnTo>
                <a:lnTo>
                  <a:pt x="364" y="571"/>
                </a:lnTo>
                <a:lnTo>
                  <a:pt x="340" y="569"/>
                </a:lnTo>
                <a:lnTo>
                  <a:pt x="317" y="569"/>
                </a:lnTo>
                <a:lnTo>
                  <a:pt x="291" y="566"/>
                </a:lnTo>
                <a:lnTo>
                  <a:pt x="267" y="566"/>
                </a:lnTo>
                <a:lnTo>
                  <a:pt x="243" y="564"/>
                </a:lnTo>
                <a:lnTo>
                  <a:pt x="220" y="564"/>
                </a:lnTo>
                <a:lnTo>
                  <a:pt x="194" y="561"/>
                </a:lnTo>
                <a:lnTo>
                  <a:pt x="170" y="561"/>
                </a:lnTo>
                <a:lnTo>
                  <a:pt x="146" y="559"/>
                </a:lnTo>
                <a:lnTo>
                  <a:pt x="120" y="557"/>
                </a:lnTo>
                <a:lnTo>
                  <a:pt x="97" y="557"/>
                </a:lnTo>
                <a:lnTo>
                  <a:pt x="73" y="554"/>
                </a:lnTo>
                <a:lnTo>
                  <a:pt x="47" y="552"/>
                </a:lnTo>
                <a:lnTo>
                  <a:pt x="23" y="552"/>
                </a:lnTo>
                <a:lnTo>
                  <a:pt x="0" y="550"/>
                </a:lnTo>
                <a:lnTo>
                  <a:pt x="0" y="550"/>
                </a:lnTo>
                <a:lnTo>
                  <a:pt x="9" y="573"/>
                </a:lnTo>
                <a:lnTo>
                  <a:pt x="9" y="573"/>
                </a:lnTo>
                <a:lnTo>
                  <a:pt x="21" y="580"/>
                </a:lnTo>
                <a:lnTo>
                  <a:pt x="21" y="580"/>
                </a:lnTo>
                <a:lnTo>
                  <a:pt x="30" y="592"/>
                </a:lnTo>
                <a:lnTo>
                  <a:pt x="40" y="611"/>
                </a:lnTo>
                <a:lnTo>
                  <a:pt x="52" y="623"/>
                </a:lnTo>
                <a:lnTo>
                  <a:pt x="63" y="630"/>
                </a:lnTo>
                <a:lnTo>
                  <a:pt x="85" y="651"/>
                </a:lnTo>
                <a:lnTo>
                  <a:pt x="115" y="687"/>
                </a:lnTo>
                <a:lnTo>
                  <a:pt x="142" y="711"/>
                </a:lnTo>
                <a:lnTo>
                  <a:pt x="160" y="722"/>
                </a:lnTo>
                <a:lnTo>
                  <a:pt x="172" y="732"/>
                </a:lnTo>
                <a:lnTo>
                  <a:pt x="179" y="741"/>
                </a:lnTo>
                <a:lnTo>
                  <a:pt x="186" y="758"/>
                </a:lnTo>
                <a:lnTo>
                  <a:pt x="203" y="798"/>
                </a:lnTo>
                <a:lnTo>
                  <a:pt x="203" y="817"/>
                </a:lnTo>
                <a:lnTo>
                  <a:pt x="208" y="834"/>
                </a:lnTo>
                <a:lnTo>
                  <a:pt x="220" y="857"/>
                </a:lnTo>
                <a:lnTo>
                  <a:pt x="231" y="872"/>
                </a:lnTo>
                <a:lnTo>
                  <a:pt x="241" y="876"/>
                </a:lnTo>
                <a:lnTo>
                  <a:pt x="250" y="883"/>
                </a:lnTo>
                <a:lnTo>
                  <a:pt x="262" y="898"/>
                </a:lnTo>
                <a:lnTo>
                  <a:pt x="276" y="905"/>
                </a:lnTo>
                <a:lnTo>
                  <a:pt x="291" y="909"/>
                </a:lnTo>
                <a:lnTo>
                  <a:pt x="312" y="921"/>
                </a:lnTo>
                <a:lnTo>
                  <a:pt x="338" y="940"/>
                </a:lnTo>
                <a:lnTo>
                  <a:pt x="357" y="950"/>
                </a:lnTo>
                <a:lnTo>
                  <a:pt x="366" y="950"/>
                </a:lnTo>
                <a:lnTo>
                  <a:pt x="376" y="945"/>
                </a:lnTo>
                <a:lnTo>
                  <a:pt x="383" y="933"/>
                </a:lnTo>
                <a:lnTo>
                  <a:pt x="390" y="926"/>
                </a:lnTo>
                <a:lnTo>
                  <a:pt x="397" y="924"/>
                </a:lnTo>
                <a:lnTo>
                  <a:pt x="402" y="919"/>
                </a:lnTo>
                <a:lnTo>
                  <a:pt x="399" y="912"/>
                </a:lnTo>
                <a:lnTo>
                  <a:pt x="404" y="895"/>
                </a:lnTo>
                <a:lnTo>
                  <a:pt x="416" y="869"/>
                </a:lnTo>
                <a:lnTo>
                  <a:pt x="430" y="857"/>
                </a:lnTo>
                <a:lnTo>
                  <a:pt x="447" y="855"/>
                </a:lnTo>
                <a:lnTo>
                  <a:pt x="456" y="850"/>
                </a:lnTo>
                <a:lnTo>
                  <a:pt x="461" y="843"/>
                </a:lnTo>
                <a:lnTo>
                  <a:pt x="470" y="843"/>
                </a:lnTo>
                <a:lnTo>
                  <a:pt x="482" y="850"/>
                </a:lnTo>
                <a:lnTo>
                  <a:pt x="501" y="853"/>
                </a:lnTo>
                <a:lnTo>
                  <a:pt x="527" y="855"/>
                </a:lnTo>
                <a:lnTo>
                  <a:pt x="541" y="855"/>
                </a:lnTo>
                <a:lnTo>
                  <a:pt x="546" y="853"/>
                </a:lnTo>
                <a:lnTo>
                  <a:pt x="551" y="853"/>
                </a:lnTo>
                <a:lnTo>
                  <a:pt x="551" y="855"/>
                </a:lnTo>
                <a:lnTo>
                  <a:pt x="553" y="857"/>
                </a:lnTo>
                <a:lnTo>
                  <a:pt x="563" y="857"/>
                </a:lnTo>
                <a:lnTo>
                  <a:pt x="567" y="862"/>
                </a:lnTo>
                <a:lnTo>
                  <a:pt x="577" y="876"/>
                </a:lnTo>
                <a:lnTo>
                  <a:pt x="605" y="898"/>
                </a:lnTo>
                <a:lnTo>
                  <a:pt x="605" y="898"/>
                </a:lnTo>
                <a:lnTo>
                  <a:pt x="607" y="905"/>
                </a:lnTo>
                <a:lnTo>
                  <a:pt x="619" y="917"/>
                </a:lnTo>
                <a:lnTo>
                  <a:pt x="638" y="933"/>
                </a:lnTo>
                <a:lnTo>
                  <a:pt x="648" y="947"/>
                </a:lnTo>
                <a:lnTo>
                  <a:pt x="650" y="959"/>
                </a:lnTo>
                <a:lnTo>
                  <a:pt x="659" y="978"/>
                </a:lnTo>
                <a:lnTo>
                  <a:pt x="676" y="1004"/>
                </a:lnTo>
                <a:lnTo>
                  <a:pt x="683" y="1018"/>
                </a:lnTo>
                <a:lnTo>
                  <a:pt x="683" y="1021"/>
                </a:lnTo>
                <a:lnTo>
                  <a:pt x="683" y="1028"/>
                </a:lnTo>
                <a:lnTo>
                  <a:pt x="688" y="1042"/>
                </a:lnTo>
                <a:lnTo>
                  <a:pt x="697" y="1052"/>
                </a:lnTo>
                <a:lnTo>
                  <a:pt x="709" y="1061"/>
                </a:lnTo>
                <a:lnTo>
                  <a:pt x="721" y="1075"/>
                </a:lnTo>
                <a:lnTo>
                  <a:pt x="735" y="1099"/>
                </a:lnTo>
                <a:lnTo>
                  <a:pt x="749" y="1115"/>
                </a:lnTo>
                <a:lnTo>
                  <a:pt x="768" y="1127"/>
                </a:lnTo>
                <a:lnTo>
                  <a:pt x="778" y="1139"/>
                </a:lnTo>
                <a:lnTo>
                  <a:pt x="780" y="1149"/>
                </a:lnTo>
                <a:lnTo>
                  <a:pt x="780" y="1158"/>
                </a:lnTo>
                <a:lnTo>
                  <a:pt x="778" y="1165"/>
                </a:lnTo>
                <a:lnTo>
                  <a:pt x="780" y="1172"/>
                </a:lnTo>
                <a:lnTo>
                  <a:pt x="785" y="1179"/>
                </a:lnTo>
                <a:lnTo>
                  <a:pt x="785" y="1186"/>
                </a:lnTo>
                <a:lnTo>
                  <a:pt x="785" y="1198"/>
                </a:lnTo>
                <a:lnTo>
                  <a:pt x="785" y="1201"/>
                </a:lnTo>
                <a:lnTo>
                  <a:pt x="785" y="1201"/>
                </a:lnTo>
                <a:lnTo>
                  <a:pt x="785" y="1203"/>
                </a:lnTo>
                <a:lnTo>
                  <a:pt x="801" y="1222"/>
                </a:lnTo>
                <a:lnTo>
                  <a:pt x="811" y="1239"/>
                </a:lnTo>
                <a:lnTo>
                  <a:pt x="818" y="1262"/>
                </a:lnTo>
                <a:lnTo>
                  <a:pt x="818" y="1262"/>
                </a:lnTo>
                <a:lnTo>
                  <a:pt x="825" y="1276"/>
                </a:lnTo>
                <a:lnTo>
                  <a:pt x="835" y="1284"/>
                </a:lnTo>
                <a:lnTo>
                  <a:pt x="851" y="1286"/>
                </a:lnTo>
                <a:lnTo>
                  <a:pt x="865" y="1291"/>
                </a:lnTo>
                <a:lnTo>
                  <a:pt x="872" y="1298"/>
                </a:lnTo>
                <a:lnTo>
                  <a:pt x="884" y="1302"/>
                </a:lnTo>
                <a:lnTo>
                  <a:pt x="896" y="1305"/>
                </a:lnTo>
                <a:lnTo>
                  <a:pt x="910" y="1310"/>
                </a:lnTo>
                <a:lnTo>
                  <a:pt x="922" y="1319"/>
                </a:lnTo>
                <a:lnTo>
                  <a:pt x="943" y="1324"/>
                </a:lnTo>
                <a:lnTo>
                  <a:pt x="976" y="1326"/>
                </a:lnTo>
                <a:lnTo>
                  <a:pt x="1002" y="1331"/>
                </a:lnTo>
                <a:lnTo>
                  <a:pt x="1019" y="1343"/>
                </a:lnTo>
                <a:lnTo>
                  <a:pt x="1026" y="1345"/>
                </a:lnTo>
                <a:lnTo>
                  <a:pt x="1028" y="1345"/>
                </a:lnTo>
                <a:lnTo>
                  <a:pt x="1028" y="1343"/>
                </a:lnTo>
                <a:lnTo>
                  <a:pt x="1031" y="1340"/>
                </a:lnTo>
                <a:lnTo>
                  <a:pt x="1038" y="1336"/>
                </a:lnTo>
                <a:lnTo>
                  <a:pt x="1052" y="1333"/>
                </a:lnTo>
                <a:lnTo>
                  <a:pt x="1052" y="1324"/>
                </a:lnTo>
                <a:lnTo>
                  <a:pt x="1052" y="1321"/>
                </a:lnTo>
                <a:lnTo>
                  <a:pt x="1045" y="1319"/>
                </a:lnTo>
                <a:lnTo>
                  <a:pt x="1021" y="1279"/>
                </a:lnTo>
                <a:lnTo>
                  <a:pt x="1017" y="1269"/>
                </a:lnTo>
                <a:lnTo>
                  <a:pt x="1014" y="1243"/>
                </a:lnTo>
                <a:lnTo>
                  <a:pt x="1010" y="1234"/>
                </a:lnTo>
                <a:lnTo>
                  <a:pt x="1005" y="1215"/>
                </a:lnTo>
                <a:lnTo>
                  <a:pt x="1002" y="1208"/>
                </a:lnTo>
                <a:lnTo>
                  <a:pt x="1007" y="1198"/>
                </a:lnTo>
                <a:lnTo>
                  <a:pt x="1012" y="1189"/>
                </a:lnTo>
                <a:lnTo>
                  <a:pt x="1012" y="1182"/>
                </a:lnTo>
                <a:lnTo>
                  <a:pt x="1010" y="1175"/>
                </a:lnTo>
                <a:lnTo>
                  <a:pt x="986" y="1168"/>
                </a:lnTo>
                <a:lnTo>
                  <a:pt x="976" y="1146"/>
                </a:lnTo>
                <a:lnTo>
                  <a:pt x="986" y="1156"/>
                </a:lnTo>
                <a:lnTo>
                  <a:pt x="1005" y="1165"/>
                </a:lnTo>
                <a:lnTo>
                  <a:pt x="1010" y="1165"/>
                </a:lnTo>
                <a:lnTo>
                  <a:pt x="1014" y="1163"/>
                </a:lnTo>
                <a:lnTo>
                  <a:pt x="1021" y="1151"/>
                </a:lnTo>
                <a:lnTo>
                  <a:pt x="1031" y="1120"/>
                </a:lnTo>
                <a:lnTo>
                  <a:pt x="1014" y="1099"/>
                </a:lnTo>
                <a:lnTo>
                  <a:pt x="1017" y="1096"/>
                </a:lnTo>
                <a:lnTo>
                  <a:pt x="1021" y="1094"/>
                </a:lnTo>
                <a:lnTo>
                  <a:pt x="1033" y="1096"/>
                </a:lnTo>
                <a:lnTo>
                  <a:pt x="1043" y="1092"/>
                </a:lnTo>
                <a:lnTo>
                  <a:pt x="1054" y="1078"/>
                </a:lnTo>
                <a:lnTo>
                  <a:pt x="1059" y="1066"/>
                </a:lnTo>
                <a:lnTo>
                  <a:pt x="1045" y="1070"/>
                </a:lnTo>
                <a:lnTo>
                  <a:pt x="1045" y="1063"/>
                </a:lnTo>
                <a:lnTo>
                  <a:pt x="1045" y="1059"/>
                </a:lnTo>
                <a:lnTo>
                  <a:pt x="1050" y="1056"/>
                </a:lnTo>
                <a:lnTo>
                  <a:pt x="1059" y="1056"/>
                </a:lnTo>
                <a:lnTo>
                  <a:pt x="1066" y="1052"/>
                </a:lnTo>
                <a:lnTo>
                  <a:pt x="1069" y="1049"/>
                </a:lnTo>
                <a:lnTo>
                  <a:pt x="1071" y="1054"/>
                </a:lnTo>
                <a:lnTo>
                  <a:pt x="1073" y="1056"/>
                </a:lnTo>
                <a:lnTo>
                  <a:pt x="1080" y="1052"/>
                </a:lnTo>
                <a:lnTo>
                  <a:pt x="1083" y="1049"/>
                </a:lnTo>
                <a:lnTo>
                  <a:pt x="1085" y="1035"/>
                </a:lnTo>
                <a:lnTo>
                  <a:pt x="1085" y="1023"/>
                </a:lnTo>
                <a:lnTo>
                  <a:pt x="1097" y="1033"/>
                </a:lnTo>
                <a:lnTo>
                  <a:pt x="1111" y="1028"/>
                </a:lnTo>
                <a:lnTo>
                  <a:pt x="1118" y="1023"/>
                </a:lnTo>
                <a:lnTo>
                  <a:pt x="1125" y="1016"/>
                </a:lnTo>
                <a:lnTo>
                  <a:pt x="1121" y="1014"/>
                </a:lnTo>
                <a:lnTo>
                  <a:pt x="1114" y="1014"/>
                </a:lnTo>
                <a:lnTo>
                  <a:pt x="1099" y="985"/>
                </a:lnTo>
                <a:lnTo>
                  <a:pt x="1104" y="983"/>
                </a:lnTo>
                <a:lnTo>
                  <a:pt x="1107" y="985"/>
                </a:lnTo>
                <a:lnTo>
                  <a:pt x="1109" y="988"/>
                </a:lnTo>
                <a:lnTo>
                  <a:pt x="1114" y="992"/>
                </a:lnTo>
                <a:lnTo>
                  <a:pt x="1123" y="999"/>
                </a:lnTo>
                <a:lnTo>
                  <a:pt x="1130" y="995"/>
                </a:lnTo>
                <a:lnTo>
                  <a:pt x="1130" y="990"/>
                </a:lnTo>
                <a:lnTo>
                  <a:pt x="1142" y="990"/>
                </a:lnTo>
                <a:lnTo>
                  <a:pt x="1161" y="995"/>
                </a:lnTo>
                <a:lnTo>
                  <a:pt x="1170" y="992"/>
                </a:lnTo>
                <a:lnTo>
                  <a:pt x="1159" y="1002"/>
                </a:lnTo>
                <a:lnTo>
                  <a:pt x="1147" y="1011"/>
                </a:lnTo>
                <a:lnTo>
                  <a:pt x="1154" y="1009"/>
                </a:lnTo>
                <a:lnTo>
                  <a:pt x="1170" y="997"/>
                </a:lnTo>
                <a:lnTo>
                  <a:pt x="1189" y="990"/>
                </a:lnTo>
                <a:lnTo>
                  <a:pt x="1203" y="980"/>
                </a:lnTo>
                <a:lnTo>
                  <a:pt x="1211" y="976"/>
                </a:lnTo>
                <a:lnTo>
                  <a:pt x="1241" y="954"/>
                </a:lnTo>
                <a:lnTo>
                  <a:pt x="1253" y="947"/>
                </a:lnTo>
                <a:lnTo>
                  <a:pt x="1265" y="931"/>
                </a:lnTo>
                <a:lnTo>
                  <a:pt x="1267" y="919"/>
                </a:lnTo>
                <a:lnTo>
                  <a:pt x="1279" y="907"/>
                </a:lnTo>
                <a:lnTo>
                  <a:pt x="1293" y="893"/>
                </a:lnTo>
                <a:lnTo>
                  <a:pt x="1286" y="881"/>
                </a:lnTo>
                <a:lnTo>
                  <a:pt x="1282" y="874"/>
                </a:lnTo>
                <a:lnTo>
                  <a:pt x="1277" y="853"/>
                </a:lnTo>
                <a:lnTo>
                  <a:pt x="1282" y="850"/>
                </a:lnTo>
                <a:lnTo>
                  <a:pt x="1286" y="855"/>
                </a:lnTo>
                <a:lnTo>
                  <a:pt x="1291" y="855"/>
                </a:lnTo>
                <a:lnTo>
                  <a:pt x="1298" y="843"/>
                </a:lnTo>
                <a:lnTo>
                  <a:pt x="1308" y="843"/>
                </a:lnTo>
                <a:lnTo>
                  <a:pt x="1310" y="855"/>
                </a:lnTo>
                <a:lnTo>
                  <a:pt x="1305" y="869"/>
                </a:lnTo>
                <a:lnTo>
                  <a:pt x="1310" y="872"/>
                </a:lnTo>
                <a:lnTo>
                  <a:pt x="1324" y="867"/>
                </a:lnTo>
                <a:lnTo>
                  <a:pt x="1334" y="867"/>
                </a:lnTo>
                <a:lnTo>
                  <a:pt x="1308" y="886"/>
                </a:lnTo>
                <a:lnTo>
                  <a:pt x="1308" y="891"/>
                </a:lnTo>
                <a:lnTo>
                  <a:pt x="1326" y="876"/>
                </a:lnTo>
                <a:lnTo>
                  <a:pt x="1379" y="850"/>
                </a:lnTo>
                <a:lnTo>
                  <a:pt x="1402" y="846"/>
                </a:lnTo>
                <a:lnTo>
                  <a:pt x="1402" y="841"/>
                </a:lnTo>
                <a:lnTo>
                  <a:pt x="1395" y="829"/>
                </a:lnTo>
                <a:lnTo>
                  <a:pt x="1405" y="808"/>
                </a:lnTo>
                <a:lnTo>
                  <a:pt x="1412" y="808"/>
                </a:lnTo>
                <a:lnTo>
                  <a:pt x="1416" y="796"/>
                </a:lnTo>
                <a:lnTo>
                  <a:pt x="1419" y="791"/>
                </a:lnTo>
                <a:lnTo>
                  <a:pt x="1416" y="770"/>
                </a:lnTo>
                <a:lnTo>
                  <a:pt x="1412" y="763"/>
                </a:lnTo>
                <a:lnTo>
                  <a:pt x="1412" y="758"/>
                </a:lnTo>
                <a:lnTo>
                  <a:pt x="1416" y="746"/>
                </a:lnTo>
                <a:lnTo>
                  <a:pt x="1414" y="734"/>
                </a:lnTo>
                <a:lnTo>
                  <a:pt x="1419" y="720"/>
                </a:lnTo>
                <a:lnTo>
                  <a:pt x="1423" y="713"/>
                </a:lnTo>
                <a:lnTo>
                  <a:pt x="1428" y="699"/>
                </a:lnTo>
                <a:lnTo>
                  <a:pt x="1428" y="692"/>
                </a:lnTo>
                <a:lnTo>
                  <a:pt x="1431" y="685"/>
                </a:lnTo>
                <a:lnTo>
                  <a:pt x="1428" y="677"/>
                </a:lnTo>
                <a:lnTo>
                  <a:pt x="1431" y="670"/>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8" name="Freeform 55">
            <a:extLst>
              <a:ext uri="{FF2B5EF4-FFF2-40B4-BE49-F238E27FC236}">
                <a16:creationId xmlns:a16="http://schemas.microsoft.com/office/drawing/2014/main" id="{5FA28DC0-5AB1-5D34-AF13-89E22A69D99E}"/>
              </a:ext>
              <a:ext uri="{C183D7F6-B498-43B3-948B-1728B52AA6E4}">
                <adec:decorative xmlns:adec="http://schemas.microsoft.com/office/drawing/2017/decorative" val="1"/>
              </a:ext>
            </a:extLst>
          </p:cNvPr>
          <p:cNvSpPr>
            <a:spLocks noEditPoints="1"/>
          </p:cNvSpPr>
          <p:nvPr/>
        </p:nvSpPr>
        <p:spPr bwMode="auto">
          <a:xfrm>
            <a:off x="1970088" y="2247900"/>
            <a:ext cx="1331912" cy="2190750"/>
          </a:xfrm>
          <a:custGeom>
            <a:avLst/>
            <a:gdLst/>
            <a:ahLst/>
            <a:cxnLst>
              <a:cxn ang="0">
                <a:pos x="260" y="1214"/>
              </a:cxn>
              <a:cxn ang="0">
                <a:pos x="201" y="1096"/>
              </a:cxn>
              <a:cxn ang="0">
                <a:pos x="227" y="1107"/>
              </a:cxn>
              <a:cxn ang="0">
                <a:pos x="189" y="1093"/>
              </a:cxn>
              <a:cxn ang="0">
                <a:pos x="350" y="1259"/>
              </a:cxn>
              <a:cxn ang="0">
                <a:pos x="366" y="1290"/>
              </a:cxn>
              <a:cxn ang="0">
                <a:pos x="236" y="1098"/>
              </a:cxn>
              <a:cxn ang="0">
                <a:pos x="274" y="1112"/>
              </a:cxn>
              <a:cxn ang="0">
                <a:pos x="816" y="1164"/>
              </a:cxn>
              <a:cxn ang="0">
                <a:pos x="799" y="1107"/>
              </a:cxn>
              <a:cxn ang="0">
                <a:pos x="714" y="975"/>
              </a:cxn>
              <a:cxn ang="0">
                <a:pos x="615" y="835"/>
              </a:cxn>
              <a:cxn ang="0">
                <a:pos x="539" y="729"/>
              </a:cxn>
              <a:cxn ang="0">
                <a:pos x="454" y="610"/>
              </a:cxn>
              <a:cxn ang="0">
                <a:pos x="364" y="480"/>
              </a:cxn>
              <a:cxn ang="0">
                <a:pos x="392" y="364"/>
              </a:cxn>
              <a:cxn ang="0">
                <a:pos x="418" y="248"/>
              </a:cxn>
              <a:cxn ang="0">
                <a:pos x="447" y="130"/>
              </a:cxn>
              <a:cxn ang="0">
                <a:pos x="357" y="82"/>
              </a:cxn>
              <a:cxn ang="0">
                <a:pos x="239" y="49"/>
              </a:cxn>
              <a:cxn ang="0">
                <a:pos x="120" y="14"/>
              </a:cxn>
              <a:cxn ang="0">
                <a:pos x="61" y="26"/>
              </a:cxn>
              <a:cxn ang="0">
                <a:pos x="49" y="106"/>
              </a:cxn>
              <a:cxn ang="0">
                <a:pos x="30" y="153"/>
              </a:cxn>
              <a:cxn ang="0">
                <a:pos x="23" y="153"/>
              </a:cxn>
              <a:cxn ang="0">
                <a:pos x="0" y="213"/>
              </a:cxn>
              <a:cxn ang="0">
                <a:pos x="26" y="319"/>
              </a:cxn>
              <a:cxn ang="0">
                <a:pos x="38" y="454"/>
              </a:cxn>
              <a:cxn ang="0">
                <a:pos x="64" y="516"/>
              </a:cxn>
              <a:cxn ang="0">
                <a:pos x="56" y="523"/>
              </a:cxn>
              <a:cxn ang="0">
                <a:pos x="87" y="563"/>
              </a:cxn>
              <a:cxn ang="0">
                <a:pos x="116" y="530"/>
              </a:cxn>
              <a:cxn ang="0">
                <a:pos x="153" y="546"/>
              </a:cxn>
              <a:cxn ang="0">
                <a:pos x="191" y="561"/>
              </a:cxn>
              <a:cxn ang="0">
                <a:pos x="123" y="544"/>
              </a:cxn>
              <a:cxn ang="0">
                <a:pos x="109" y="572"/>
              </a:cxn>
              <a:cxn ang="0">
                <a:pos x="120" y="617"/>
              </a:cxn>
              <a:cxn ang="0">
                <a:pos x="97" y="589"/>
              </a:cxn>
              <a:cxn ang="0">
                <a:pos x="85" y="584"/>
              </a:cxn>
              <a:cxn ang="0">
                <a:pos x="123" y="691"/>
              </a:cxn>
              <a:cxn ang="0">
                <a:pos x="106" y="736"/>
              </a:cxn>
              <a:cxn ang="0">
                <a:pos x="135" y="835"/>
              </a:cxn>
              <a:cxn ang="0">
                <a:pos x="175" y="904"/>
              </a:cxn>
              <a:cxn ang="0">
                <a:pos x="189" y="949"/>
              </a:cxn>
              <a:cxn ang="0">
                <a:pos x="179" y="1006"/>
              </a:cxn>
              <a:cxn ang="0">
                <a:pos x="222" y="1041"/>
              </a:cxn>
              <a:cxn ang="0">
                <a:pos x="295" y="1077"/>
              </a:cxn>
              <a:cxn ang="0">
                <a:pos x="371" y="1134"/>
              </a:cxn>
              <a:cxn ang="0">
                <a:pos x="399" y="1176"/>
              </a:cxn>
              <a:cxn ang="0">
                <a:pos x="470" y="1252"/>
              </a:cxn>
              <a:cxn ang="0">
                <a:pos x="480" y="1335"/>
              </a:cxn>
              <a:cxn ang="0">
                <a:pos x="518" y="1358"/>
              </a:cxn>
              <a:cxn ang="0">
                <a:pos x="671" y="1373"/>
              </a:cxn>
              <a:cxn ang="0">
                <a:pos x="747" y="1380"/>
              </a:cxn>
              <a:cxn ang="0">
                <a:pos x="776" y="1351"/>
              </a:cxn>
              <a:cxn ang="0">
                <a:pos x="761" y="1292"/>
              </a:cxn>
              <a:cxn ang="0">
                <a:pos x="787" y="1261"/>
              </a:cxn>
              <a:cxn ang="0">
                <a:pos x="835" y="1197"/>
              </a:cxn>
              <a:cxn ang="0">
                <a:pos x="376" y="1216"/>
              </a:cxn>
              <a:cxn ang="0">
                <a:pos x="366" y="1212"/>
              </a:cxn>
              <a:cxn ang="0">
                <a:pos x="385" y="1231"/>
              </a:cxn>
            </a:cxnLst>
            <a:rect l="0" t="0" r="r" b="b"/>
            <a:pathLst>
              <a:path w="839" h="1380">
                <a:moveTo>
                  <a:pt x="260" y="1207"/>
                </a:moveTo>
                <a:lnTo>
                  <a:pt x="255" y="1205"/>
                </a:lnTo>
                <a:lnTo>
                  <a:pt x="250" y="1205"/>
                </a:lnTo>
                <a:lnTo>
                  <a:pt x="253" y="1212"/>
                </a:lnTo>
                <a:lnTo>
                  <a:pt x="260" y="1214"/>
                </a:lnTo>
                <a:lnTo>
                  <a:pt x="265" y="1216"/>
                </a:lnTo>
                <a:lnTo>
                  <a:pt x="265" y="1214"/>
                </a:lnTo>
                <a:lnTo>
                  <a:pt x="260" y="1207"/>
                </a:lnTo>
                <a:close/>
                <a:moveTo>
                  <a:pt x="220" y="1100"/>
                </a:moveTo>
                <a:lnTo>
                  <a:pt x="201" y="1096"/>
                </a:lnTo>
                <a:lnTo>
                  <a:pt x="208" y="1110"/>
                </a:lnTo>
                <a:lnTo>
                  <a:pt x="213" y="1115"/>
                </a:lnTo>
                <a:lnTo>
                  <a:pt x="220" y="1115"/>
                </a:lnTo>
                <a:lnTo>
                  <a:pt x="227" y="1107"/>
                </a:lnTo>
                <a:lnTo>
                  <a:pt x="227" y="1107"/>
                </a:lnTo>
                <a:lnTo>
                  <a:pt x="220" y="1100"/>
                </a:lnTo>
                <a:close/>
                <a:moveTo>
                  <a:pt x="191" y="1086"/>
                </a:moveTo>
                <a:lnTo>
                  <a:pt x="187" y="1086"/>
                </a:lnTo>
                <a:lnTo>
                  <a:pt x="182" y="1089"/>
                </a:lnTo>
                <a:lnTo>
                  <a:pt x="189" y="1093"/>
                </a:lnTo>
                <a:lnTo>
                  <a:pt x="196" y="1093"/>
                </a:lnTo>
                <a:lnTo>
                  <a:pt x="191" y="1089"/>
                </a:lnTo>
                <a:lnTo>
                  <a:pt x="191" y="1086"/>
                </a:lnTo>
                <a:close/>
                <a:moveTo>
                  <a:pt x="354" y="1271"/>
                </a:moveTo>
                <a:lnTo>
                  <a:pt x="350" y="1259"/>
                </a:lnTo>
                <a:lnTo>
                  <a:pt x="347" y="1261"/>
                </a:lnTo>
                <a:lnTo>
                  <a:pt x="350" y="1273"/>
                </a:lnTo>
                <a:lnTo>
                  <a:pt x="354" y="1285"/>
                </a:lnTo>
                <a:lnTo>
                  <a:pt x="362" y="1290"/>
                </a:lnTo>
                <a:lnTo>
                  <a:pt x="366" y="1290"/>
                </a:lnTo>
                <a:lnTo>
                  <a:pt x="364" y="1287"/>
                </a:lnTo>
                <a:lnTo>
                  <a:pt x="354" y="1271"/>
                </a:lnTo>
                <a:close/>
                <a:moveTo>
                  <a:pt x="260" y="1110"/>
                </a:moveTo>
                <a:lnTo>
                  <a:pt x="241" y="1098"/>
                </a:lnTo>
                <a:lnTo>
                  <a:pt x="236" y="1098"/>
                </a:lnTo>
                <a:lnTo>
                  <a:pt x="239" y="1103"/>
                </a:lnTo>
                <a:lnTo>
                  <a:pt x="239" y="1107"/>
                </a:lnTo>
                <a:lnTo>
                  <a:pt x="246" y="1112"/>
                </a:lnTo>
                <a:lnTo>
                  <a:pt x="272" y="1115"/>
                </a:lnTo>
                <a:lnTo>
                  <a:pt x="274" y="1112"/>
                </a:lnTo>
                <a:lnTo>
                  <a:pt x="272" y="1107"/>
                </a:lnTo>
                <a:lnTo>
                  <a:pt x="260" y="1110"/>
                </a:lnTo>
                <a:close/>
                <a:moveTo>
                  <a:pt x="837" y="1183"/>
                </a:moveTo>
                <a:lnTo>
                  <a:pt x="823" y="1171"/>
                </a:lnTo>
                <a:lnTo>
                  <a:pt x="816" y="1164"/>
                </a:lnTo>
                <a:lnTo>
                  <a:pt x="818" y="1157"/>
                </a:lnTo>
                <a:lnTo>
                  <a:pt x="816" y="1157"/>
                </a:lnTo>
                <a:lnTo>
                  <a:pt x="816" y="1150"/>
                </a:lnTo>
                <a:lnTo>
                  <a:pt x="804" y="1122"/>
                </a:lnTo>
                <a:lnTo>
                  <a:pt x="799" y="1107"/>
                </a:lnTo>
                <a:lnTo>
                  <a:pt x="802" y="1096"/>
                </a:lnTo>
                <a:lnTo>
                  <a:pt x="778" y="1065"/>
                </a:lnTo>
                <a:lnTo>
                  <a:pt x="757" y="1034"/>
                </a:lnTo>
                <a:lnTo>
                  <a:pt x="735" y="1006"/>
                </a:lnTo>
                <a:lnTo>
                  <a:pt x="714" y="975"/>
                </a:lnTo>
                <a:lnTo>
                  <a:pt x="693" y="947"/>
                </a:lnTo>
                <a:lnTo>
                  <a:pt x="671" y="916"/>
                </a:lnTo>
                <a:lnTo>
                  <a:pt x="650" y="885"/>
                </a:lnTo>
                <a:lnTo>
                  <a:pt x="629" y="857"/>
                </a:lnTo>
                <a:lnTo>
                  <a:pt x="615" y="835"/>
                </a:lnTo>
                <a:lnTo>
                  <a:pt x="598" y="814"/>
                </a:lnTo>
                <a:lnTo>
                  <a:pt x="584" y="793"/>
                </a:lnTo>
                <a:lnTo>
                  <a:pt x="570" y="771"/>
                </a:lnTo>
                <a:lnTo>
                  <a:pt x="553" y="750"/>
                </a:lnTo>
                <a:lnTo>
                  <a:pt x="539" y="729"/>
                </a:lnTo>
                <a:lnTo>
                  <a:pt x="525" y="707"/>
                </a:lnTo>
                <a:lnTo>
                  <a:pt x="511" y="686"/>
                </a:lnTo>
                <a:lnTo>
                  <a:pt x="492" y="662"/>
                </a:lnTo>
                <a:lnTo>
                  <a:pt x="473" y="636"/>
                </a:lnTo>
                <a:lnTo>
                  <a:pt x="454" y="610"/>
                </a:lnTo>
                <a:lnTo>
                  <a:pt x="437" y="584"/>
                </a:lnTo>
                <a:lnTo>
                  <a:pt x="418" y="558"/>
                </a:lnTo>
                <a:lnTo>
                  <a:pt x="399" y="532"/>
                </a:lnTo>
                <a:lnTo>
                  <a:pt x="383" y="506"/>
                </a:lnTo>
                <a:lnTo>
                  <a:pt x="364" y="480"/>
                </a:lnTo>
                <a:lnTo>
                  <a:pt x="371" y="456"/>
                </a:lnTo>
                <a:lnTo>
                  <a:pt x="376" y="435"/>
                </a:lnTo>
                <a:lnTo>
                  <a:pt x="381" y="411"/>
                </a:lnTo>
                <a:lnTo>
                  <a:pt x="388" y="388"/>
                </a:lnTo>
                <a:lnTo>
                  <a:pt x="392" y="364"/>
                </a:lnTo>
                <a:lnTo>
                  <a:pt x="397" y="340"/>
                </a:lnTo>
                <a:lnTo>
                  <a:pt x="402" y="317"/>
                </a:lnTo>
                <a:lnTo>
                  <a:pt x="409" y="293"/>
                </a:lnTo>
                <a:lnTo>
                  <a:pt x="414" y="269"/>
                </a:lnTo>
                <a:lnTo>
                  <a:pt x="418" y="248"/>
                </a:lnTo>
                <a:lnTo>
                  <a:pt x="425" y="224"/>
                </a:lnTo>
                <a:lnTo>
                  <a:pt x="430" y="201"/>
                </a:lnTo>
                <a:lnTo>
                  <a:pt x="437" y="177"/>
                </a:lnTo>
                <a:lnTo>
                  <a:pt x="442" y="153"/>
                </a:lnTo>
                <a:lnTo>
                  <a:pt x="447" y="130"/>
                </a:lnTo>
                <a:lnTo>
                  <a:pt x="454" y="106"/>
                </a:lnTo>
                <a:lnTo>
                  <a:pt x="428" y="101"/>
                </a:lnTo>
                <a:lnTo>
                  <a:pt x="404" y="94"/>
                </a:lnTo>
                <a:lnTo>
                  <a:pt x="381" y="87"/>
                </a:lnTo>
                <a:lnTo>
                  <a:pt x="357" y="82"/>
                </a:lnTo>
                <a:lnTo>
                  <a:pt x="333" y="75"/>
                </a:lnTo>
                <a:lnTo>
                  <a:pt x="310" y="68"/>
                </a:lnTo>
                <a:lnTo>
                  <a:pt x="286" y="63"/>
                </a:lnTo>
                <a:lnTo>
                  <a:pt x="262" y="56"/>
                </a:lnTo>
                <a:lnTo>
                  <a:pt x="239" y="49"/>
                </a:lnTo>
                <a:lnTo>
                  <a:pt x="215" y="42"/>
                </a:lnTo>
                <a:lnTo>
                  <a:pt x="191" y="35"/>
                </a:lnTo>
                <a:lnTo>
                  <a:pt x="168" y="28"/>
                </a:lnTo>
                <a:lnTo>
                  <a:pt x="144" y="21"/>
                </a:lnTo>
                <a:lnTo>
                  <a:pt x="120" y="14"/>
                </a:lnTo>
                <a:lnTo>
                  <a:pt x="97" y="7"/>
                </a:lnTo>
                <a:lnTo>
                  <a:pt x="71" y="0"/>
                </a:lnTo>
                <a:lnTo>
                  <a:pt x="73" y="2"/>
                </a:lnTo>
                <a:lnTo>
                  <a:pt x="68" y="14"/>
                </a:lnTo>
                <a:lnTo>
                  <a:pt x="61" y="26"/>
                </a:lnTo>
                <a:lnTo>
                  <a:pt x="66" y="35"/>
                </a:lnTo>
                <a:lnTo>
                  <a:pt x="68" y="49"/>
                </a:lnTo>
                <a:lnTo>
                  <a:pt x="66" y="71"/>
                </a:lnTo>
                <a:lnTo>
                  <a:pt x="64" y="80"/>
                </a:lnTo>
                <a:lnTo>
                  <a:pt x="49" y="106"/>
                </a:lnTo>
                <a:lnTo>
                  <a:pt x="42" y="130"/>
                </a:lnTo>
                <a:lnTo>
                  <a:pt x="30" y="146"/>
                </a:lnTo>
                <a:lnTo>
                  <a:pt x="28" y="149"/>
                </a:lnTo>
                <a:lnTo>
                  <a:pt x="28" y="151"/>
                </a:lnTo>
                <a:lnTo>
                  <a:pt x="30" y="153"/>
                </a:lnTo>
                <a:lnTo>
                  <a:pt x="28" y="156"/>
                </a:lnTo>
                <a:lnTo>
                  <a:pt x="26" y="161"/>
                </a:lnTo>
                <a:lnTo>
                  <a:pt x="23" y="158"/>
                </a:lnTo>
                <a:lnTo>
                  <a:pt x="23" y="156"/>
                </a:lnTo>
                <a:lnTo>
                  <a:pt x="23" y="153"/>
                </a:lnTo>
                <a:lnTo>
                  <a:pt x="21" y="158"/>
                </a:lnTo>
                <a:lnTo>
                  <a:pt x="12" y="170"/>
                </a:lnTo>
                <a:lnTo>
                  <a:pt x="4" y="182"/>
                </a:lnTo>
                <a:lnTo>
                  <a:pt x="2" y="196"/>
                </a:lnTo>
                <a:lnTo>
                  <a:pt x="0" y="213"/>
                </a:lnTo>
                <a:lnTo>
                  <a:pt x="14" y="239"/>
                </a:lnTo>
                <a:lnTo>
                  <a:pt x="26" y="274"/>
                </a:lnTo>
                <a:lnTo>
                  <a:pt x="28" y="286"/>
                </a:lnTo>
                <a:lnTo>
                  <a:pt x="28" y="307"/>
                </a:lnTo>
                <a:lnTo>
                  <a:pt x="26" y="319"/>
                </a:lnTo>
                <a:lnTo>
                  <a:pt x="16" y="336"/>
                </a:lnTo>
                <a:lnTo>
                  <a:pt x="16" y="371"/>
                </a:lnTo>
                <a:lnTo>
                  <a:pt x="12" y="397"/>
                </a:lnTo>
                <a:lnTo>
                  <a:pt x="28" y="433"/>
                </a:lnTo>
                <a:lnTo>
                  <a:pt x="38" y="454"/>
                </a:lnTo>
                <a:lnTo>
                  <a:pt x="49" y="468"/>
                </a:lnTo>
                <a:lnTo>
                  <a:pt x="52" y="490"/>
                </a:lnTo>
                <a:lnTo>
                  <a:pt x="59" y="494"/>
                </a:lnTo>
                <a:lnTo>
                  <a:pt x="64" y="506"/>
                </a:lnTo>
                <a:lnTo>
                  <a:pt x="64" y="516"/>
                </a:lnTo>
                <a:lnTo>
                  <a:pt x="56" y="501"/>
                </a:lnTo>
                <a:lnTo>
                  <a:pt x="54" y="518"/>
                </a:lnTo>
                <a:lnTo>
                  <a:pt x="47" y="525"/>
                </a:lnTo>
                <a:lnTo>
                  <a:pt x="47" y="530"/>
                </a:lnTo>
                <a:lnTo>
                  <a:pt x="56" y="523"/>
                </a:lnTo>
                <a:lnTo>
                  <a:pt x="61" y="527"/>
                </a:lnTo>
                <a:lnTo>
                  <a:pt x="68" y="542"/>
                </a:lnTo>
                <a:lnTo>
                  <a:pt x="75" y="549"/>
                </a:lnTo>
                <a:lnTo>
                  <a:pt x="82" y="556"/>
                </a:lnTo>
                <a:lnTo>
                  <a:pt x="87" y="563"/>
                </a:lnTo>
                <a:lnTo>
                  <a:pt x="94" y="563"/>
                </a:lnTo>
                <a:lnTo>
                  <a:pt x="94" y="549"/>
                </a:lnTo>
                <a:lnTo>
                  <a:pt x="101" y="530"/>
                </a:lnTo>
                <a:lnTo>
                  <a:pt x="111" y="527"/>
                </a:lnTo>
                <a:lnTo>
                  <a:pt x="116" y="530"/>
                </a:lnTo>
                <a:lnTo>
                  <a:pt x="125" y="542"/>
                </a:lnTo>
                <a:lnTo>
                  <a:pt x="130" y="544"/>
                </a:lnTo>
                <a:lnTo>
                  <a:pt x="144" y="539"/>
                </a:lnTo>
                <a:lnTo>
                  <a:pt x="149" y="539"/>
                </a:lnTo>
                <a:lnTo>
                  <a:pt x="153" y="546"/>
                </a:lnTo>
                <a:lnTo>
                  <a:pt x="158" y="549"/>
                </a:lnTo>
                <a:lnTo>
                  <a:pt x="170" y="551"/>
                </a:lnTo>
                <a:lnTo>
                  <a:pt x="177" y="554"/>
                </a:lnTo>
                <a:lnTo>
                  <a:pt x="182" y="554"/>
                </a:lnTo>
                <a:lnTo>
                  <a:pt x="191" y="561"/>
                </a:lnTo>
                <a:lnTo>
                  <a:pt x="187" y="561"/>
                </a:lnTo>
                <a:lnTo>
                  <a:pt x="179" y="558"/>
                </a:lnTo>
                <a:lnTo>
                  <a:pt x="172" y="558"/>
                </a:lnTo>
                <a:lnTo>
                  <a:pt x="137" y="546"/>
                </a:lnTo>
                <a:lnTo>
                  <a:pt x="123" y="544"/>
                </a:lnTo>
                <a:lnTo>
                  <a:pt x="113" y="546"/>
                </a:lnTo>
                <a:lnTo>
                  <a:pt x="106" y="549"/>
                </a:lnTo>
                <a:lnTo>
                  <a:pt x="106" y="556"/>
                </a:lnTo>
                <a:lnTo>
                  <a:pt x="109" y="558"/>
                </a:lnTo>
                <a:lnTo>
                  <a:pt x="109" y="572"/>
                </a:lnTo>
                <a:lnTo>
                  <a:pt x="113" y="582"/>
                </a:lnTo>
                <a:lnTo>
                  <a:pt x="116" y="598"/>
                </a:lnTo>
                <a:lnTo>
                  <a:pt x="118" y="608"/>
                </a:lnTo>
                <a:lnTo>
                  <a:pt x="118" y="613"/>
                </a:lnTo>
                <a:lnTo>
                  <a:pt x="120" y="617"/>
                </a:lnTo>
                <a:lnTo>
                  <a:pt x="116" y="617"/>
                </a:lnTo>
                <a:lnTo>
                  <a:pt x="111" y="613"/>
                </a:lnTo>
                <a:lnTo>
                  <a:pt x="109" y="603"/>
                </a:lnTo>
                <a:lnTo>
                  <a:pt x="101" y="598"/>
                </a:lnTo>
                <a:lnTo>
                  <a:pt x="97" y="589"/>
                </a:lnTo>
                <a:lnTo>
                  <a:pt x="97" y="577"/>
                </a:lnTo>
                <a:lnTo>
                  <a:pt x="99" y="572"/>
                </a:lnTo>
                <a:lnTo>
                  <a:pt x="94" y="568"/>
                </a:lnTo>
                <a:lnTo>
                  <a:pt x="87" y="570"/>
                </a:lnTo>
                <a:lnTo>
                  <a:pt x="85" y="584"/>
                </a:lnTo>
                <a:lnTo>
                  <a:pt x="80" y="598"/>
                </a:lnTo>
                <a:lnTo>
                  <a:pt x="85" y="622"/>
                </a:lnTo>
                <a:lnTo>
                  <a:pt x="80" y="643"/>
                </a:lnTo>
                <a:lnTo>
                  <a:pt x="97" y="677"/>
                </a:lnTo>
                <a:lnTo>
                  <a:pt x="123" y="691"/>
                </a:lnTo>
                <a:lnTo>
                  <a:pt x="127" y="703"/>
                </a:lnTo>
                <a:lnTo>
                  <a:pt x="127" y="710"/>
                </a:lnTo>
                <a:lnTo>
                  <a:pt x="125" y="719"/>
                </a:lnTo>
                <a:lnTo>
                  <a:pt x="118" y="726"/>
                </a:lnTo>
                <a:lnTo>
                  <a:pt x="106" y="736"/>
                </a:lnTo>
                <a:lnTo>
                  <a:pt x="104" y="752"/>
                </a:lnTo>
                <a:lnTo>
                  <a:pt x="104" y="767"/>
                </a:lnTo>
                <a:lnTo>
                  <a:pt x="120" y="793"/>
                </a:lnTo>
                <a:lnTo>
                  <a:pt x="132" y="828"/>
                </a:lnTo>
                <a:lnTo>
                  <a:pt x="135" y="835"/>
                </a:lnTo>
                <a:lnTo>
                  <a:pt x="142" y="847"/>
                </a:lnTo>
                <a:lnTo>
                  <a:pt x="144" y="864"/>
                </a:lnTo>
                <a:lnTo>
                  <a:pt x="156" y="875"/>
                </a:lnTo>
                <a:lnTo>
                  <a:pt x="163" y="894"/>
                </a:lnTo>
                <a:lnTo>
                  <a:pt x="175" y="904"/>
                </a:lnTo>
                <a:lnTo>
                  <a:pt x="177" y="913"/>
                </a:lnTo>
                <a:lnTo>
                  <a:pt x="172" y="923"/>
                </a:lnTo>
                <a:lnTo>
                  <a:pt x="172" y="932"/>
                </a:lnTo>
                <a:lnTo>
                  <a:pt x="187" y="942"/>
                </a:lnTo>
                <a:lnTo>
                  <a:pt x="189" y="949"/>
                </a:lnTo>
                <a:lnTo>
                  <a:pt x="191" y="954"/>
                </a:lnTo>
                <a:lnTo>
                  <a:pt x="184" y="970"/>
                </a:lnTo>
                <a:lnTo>
                  <a:pt x="184" y="987"/>
                </a:lnTo>
                <a:lnTo>
                  <a:pt x="182" y="994"/>
                </a:lnTo>
                <a:lnTo>
                  <a:pt x="179" y="1006"/>
                </a:lnTo>
                <a:lnTo>
                  <a:pt x="177" y="1015"/>
                </a:lnTo>
                <a:lnTo>
                  <a:pt x="184" y="1022"/>
                </a:lnTo>
                <a:lnTo>
                  <a:pt x="189" y="1034"/>
                </a:lnTo>
                <a:lnTo>
                  <a:pt x="198" y="1036"/>
                </a:lnTo>
                <a:lnTo>
                  <a:pt x="222" y="1041"/>
                </a:lnTo>
                <a:lnTo>
                  <a:pt x="234" y="1044"/>
                </a:lnTo>
                <a:lnTo>
                  <a:pt x="253" y="1058"/>
                </a:lnTo>
                <a:lnTo>
                  <a:pt x="267" y="1063"/>
                </a:lnTo>
                <a:lnTo>
                  <a:pt x="276" y="1063"/>
                </a:lnTo>
                <a:lnTo>
                  <a:pt x="295" y="1077"/>
                </a:lnTo>
                <a:lnTo>
                  <a:pt x="307" y="1091"/>
                </a:lnTo>
                <a:lnTo>
                  <a:pt x="310" y="1103"/>
                </a:lnTo>
                <a:lnTo>
                  <a:pt x="317" y="1112"/>
                </a:lnTo>
                <a:lnTo>
                  <a:pt x="347" y="1129"/>
                </a:lnTo>
                <a:lnTo>
                  <a:pt x="371" y="1134"/>
                </a:lnTo>
                <a:lnTo>
                  <a:pt x="381" y="1138"/>
                </a:lnTo>
                <a:lnTo>
                  <a:pt x="388" y="1160"/>
                </a:lnTo>
                <a:lnTo>
                  <a:pt x="383" y="1174"/>
                </a:lnTo>
                <a:lnTo>
                  <a:pt x="395" y="1181"/>
                </a:lnTo>
                <a:lnTo>
                  <a:pt x="399" y="1176"/>
                </a:lnTo>
                <a:lnTo>
                  <a:pt x="409" y="1179"/>
                </a:lnTo>
                <a:lnTo>
                  <a:pt x="416" y="1186"/>
                </a:lnTo>
                <a:lnTo>
                  <a:pt x="428" y="1200"/>
                </a:lnTo>
                <a:lnTo>
                  <a:pt x="442" y="1214"/>
                </a:lnTo>
                <a:lnTo>
                  <a:pt x="470" y="1252"/>
                </a:lnTo>
                <a:lnTo>
                  <a:pt x="482" y="1280"/>
                </a:lnTo>
                <a:lnTo>
                  <a:pt x="482" y="1302"/>
                </a:lnTo>
                <a:lnTo>
                  <a:pt x="482" y="1309"/>
                </a:lnTo>
                <a:lnTo>
                  <a:pt x="480" y="1318"/>
                </a:lnTo>
                <a:lnTo>
                  <a:pt x="480" y="1335"/>
                </a:lnTo>
                <a:lnTo>
                  <a:pt x="487" y="1335"/>
                </a:lnTo>
                <a:lnTo>
                  <a:pt x="489" y="1339"/>
                </a:lnTo>
                <a:lnTo>
                  <a:pt x="489" y="1354"/>
                </a:lnTo>
                <a:lnTo>
                  <a:pt x="489" y="1354"/>
                </a:lnTo>
                <a:lnTo>
                  <a:pt x="518" y="1358"/>
                </a:lnTo>
                <a:lnTo>
                  <a:pt x="548" y="1361"/>
                </a:lnTo>
                <a:lnTo>
                  <a:pt x="579" y="1363"/>
                </a:lnTo>
                <a:lnTo>
                  <a:pt x="610" y="1368"/>
                </a:lnTo>
                <a:lnTo>
                  <a:pt x="641" y="1370"/>
                </a:lnTo>
                <a:lnTo>
                  <a:pt x="671" y="1373"/>
                </a:lnTo>
                <a:lnTo>
                  <a:pt x="702" y="1375"/>
                </a:lnTo>
                <a:lnTo>
                  <a:pt x="733" y="1380"/>
                </a:lnTo>
                <a:lnTo>
                  <a:pt x="745" y="1380"/>
                </a:lnTo>
                <a:lnTo>
                  <a:pt x="747" y="1380"/>
                </a:lnTo>
                <a:lnTo>
                  <a:pt x="747" y="1380"/>
                </a:lnTo>
                <a:lnTo>
                  <a:pt x="761" y="1380"/>
                </a:lnTo>
                <a:lnTo>
                  <a:pt x="768" y="1377"/>
                </a:lnTo>
                <a:lnTo>
                  <a:pt x="773" y="1368"/>
                </a:lnTo>
                <a:lnTo>
                  <a:pt x="776" y="1358"/>
                </a:lnTo>
                <a:lnTo>
                  <a:pt x="776" y="1351"/>
                </a:lnTo>
                <a:lnTo>
                  <a:pt x="771" y="1342"/>
                </a:lnTo>
                <a:lnTo>
                  <a:pt x="761" y="1337"/>
                </a:lnTo>
                <a:lnTo>
                  <a:pt x="757" y="1323"/>
                </a:lnTo>
                <a:lnTo>
                  <a:pt x="759" y="1302"/>
                </a:lnTo>
                <a:lnTo>
                  <a:pt x="761" y="1292"/>
                </a:lnTo>
                <a:lnTo>
                  <a:pt x="766" y="1292"/>
                </a:lnTo>
                <a:lnTo>
                  <a:pt x="773" y="1287"/>
                </a:lnTo>
                <a:lnTo>
                  <a:pt x="778" y="1280"/>
                </a:lnTo>
                <a:lnTo>
                  <a:pt x="785" y="1271"/>
                </a:lnTo>
                <a:lnTo>
                  <a:pt x="787" y="1261"/>
                </a:lnTo>
                <a:lnTo>
                  <a:pt x="790" y="1250"/>
                </a:lnTo>
                <a:lnTo>
                  <a:pt x="792" y="1235"/>
                </a:lnTo>
                <a:lnTo>
                  <a:pt x="804" y="1216"/>
                </a:lnTo>
                <a:lnTo>
                  <a:pt x="813" y="1207"/>
                </a:lnTo>
                <a:lnTo>
                  <a:pt x="835" y="1197"/>
                </a:lnTo>
                <a:lnTo>
                  <a:pt x="839" y="1193"/>
                </a:lnTo>
                <a:lnTo>
                  <a:pt x="839" y="1190"/>
                </a:lnTo>
                <a:lnTo>
                  <a:pt x="839" y="1190"/>
                </a:lnTo>
                <a:lnTo>
                  <a:pt x="837" y="1183"/>
                </a:lnTo>
                <a:close/>
                <a:moveTo>
                  <a:pt x="376" y="1216"/>
                </a:moveTo>
                <a:lnTo>
                  <a:pt x="362" y="1205"/>
                </a:lnTo>
                <a:lnTo>
                  <a:pt x="359" y="1205"/>
                </a:lnTo>
                <a:lnTo>
                  <a:pt x="359" y="1209"/>
                </a:lnTo>
                <a:lnTo>
                  <a:pt x="359" y="1209"/>
                </a:lnTo>
                <a:lnTo>
                  <a:pt x="366" y="1212"/>
                </a:lnTo>
                <a:lnTo>
                  <a:pt x="366" y="1214"/>
                </a:lnTo>
                <a:lnTo>
                  <a:pt x="366" y="1221"/>
                </a:lnTo>
                <a:lnTo>
                  <a:pt x="369" y="1226"/>
                </a:lnTo>
                <a:lnTo>
                  <a:pt x="376" y="1228"/>
                </a:lnTo>
                <a:lnTo>
                  <a:pt x="385" y="1231"/>
                </a:lnTo>
                <a:lnTo>
                  <a:pt x="381" y="1221"/>
                </a:lnTo>
                <a:lnTo>
                  <a:pt x="376" y="1216"/>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9" name="Freeform 56">
            <a:extLst>
              <a:ext uri="{FF2B5EF4-FFF2-40B4-BE49-F238E27FC236}">
                <a16:creationId xmlns:a16="http://schemas.microsoft.com/office/drawing/2014/main" id="{A562F8A6-D0E6-71DD-A169-9D08343AE87D}"/>
              </a:ext>
              <a:ext uri="{C183D7F6-B498-43B3-948B-1728B52AA6E4}">
                <adec:decorative xmlns:adec="http://schemas.microsoft.com/office/drawing/2017/decorative" val="1"/>
              </a:ext>
            </a:extLst>
          </p:cNvPr>
          <p:cNvSpPr>
            <a:spLocks noEditPoints="1"/>
          </p:cNvSpPr>
          <p:nvPr/>
        </p:nvSpPr>
        <p:spPr bwMode="auto">
          <a:xfrm>
            <a:off x="2355851" y="928689"/>
            <a:ext cx="1063625" cy="795337"/>
          </a:xfrm>
          <a:custGeom>
            <a:avLst/>
            <a:gdLst/>
            <a:ahLst/>
            <a:cxnLst>
              <a:cxn ang="0">
                <a:pos x="194" y="87"/>
              </a:cxn>
              <a:cxn ang="0">
                <a:pos x="190" y="113"/>
              </a:cxn>
              <a:cxn ang="0">
                <a:pos x="197" y="142"/>
              </a:cxn>
              <a:cxn ang="0">
                <a:pos x="197" y="125"/>
              </a:cxn>
              <a:cxn ang="0">
                <a:pos x="187" y="101"/>
              </a:cxn>
              <a:cxn ang="0">
                <a:pos x="190" y="49"/>
              </a:cxn>
              <a:cxn ang="0">
                <a:pos x="180" y="40"/>
              </a:cxn>
              <a:cxn ang="0">
                <a:pos x="185" y="73"/>
              </a:cxn>
              <a:cxn ang="0">
                <a:pos x="178" y="68"/>
              </a:cxn>
              <a:cxn ang="0">
                <a:pos x="185" y="2"/>
              </a:cxn>
              <a:cxn ang="0">
                <a:pos x="138" y="224"/>
              </a:cxn>
              <a:cxn ang="0">
                <a:pos x="178" y="172"/>
              </a:cxn>
              <a:cxn ang="0">
                <a:pos x="182" y="175"/>
              </a:cxn>
              <a:cxn ang="0">
                <a:pos x="178" y="198"/>
              </a:cxn>
              <a:cxn ang="0">
                <a:pos x="175" y="215"/>
              </a:cxn>
              <a:cxn ang="0">
                <a:pos x="168" y="45"/>
              </a:cxn>
              <a:cxn ang="0">
                <a:pos x="660" y="123"/>
              </a:cxn>
              <a:cxn ang="0">
                <a:pos x="454" y="75"/>
              </a:cxn>
              <a:cxn ang="0">
                <a:pos x="249" y="19"/>
              </a:cxn>
              <a:cxn ang="0">
                <a:pos x="213" y="37"/>
              </a:cxn>
              <a:cxn ang="0">
                <a:pos x="213" y="68"/>
              </a:cxn>
              <a:cxn ang="0">
                <a:pos x="197" y="78"/>
              </a:cxn>
              <a:cxn ang="0">
                <a:pos x="211" y="104"/>
              </a:cxn>
              <a:cxn ang="0">
                <a:pos x="206" y="127"/>
              </a:cxn>
              <a:cxn ang="0">
                <a:pos x="211" y="130"/>
              </a:cxn>
              <a:cxn ang="0">
                <a:pos x="194" y="165"/>
              </a:cxn>
              <a:cxn ang="0">
                <a:pos x="190" y="187"/>
              </a:cxn>
              <a:cxn ang="0">
                <a:pos x="168" y="222"/>
              </a:cxn>
              <a:cxn ang="0">
                <a:pos x="138" y="234"/>
              </a:cxn>
              <a:cxn ang="0">
                <a:pos x="142" y="210"/>
              </a:cxn>
              <a:cxn ang="0">
                <a:pos x="156" y="220"/>
              </a:cxn>
              <a:cxn ang="0">
                <a:pos x="166" y="179"/>
              </a:cxn>
              <a:cxn ang="0">
                <a:pos x="185" y="163"/>
              </a:cxn>
              <a:cxn ang="0">
                <a:pos x="180" y="153"/>
              </a:cxn>
              <a:cxn ang="0">
                <a:pos x="130" y="187"/>
              </a:cxn>
              <a:cxn ang="0">
                <a:pos x="128" y="201"/>
              </a:cxn>
              <a:cxn ang="0">
                <a:pos x="161" y="153"/>
              </a:cxn>
              <a:cxn ang="0">
                <a:pos x="175" y="127"/>
              </a:cxn>
              <a:cxn ang="0">
                <a:pos x="159" y="116"/>
              </a:cxn>
              <a:cxn ang="0">
                <a:pos x="81" y="78"/>
              </a:cxn>
              <a:cxn ang="0">
                <a:pos x="31" y="47"/>
              </a:cxn>
              <a:cxn ang="0">
                <a:pos x="24" y="163"/>
              </a:cxn>
              <a:cxn ang="0">
                <a:pos x="26" y="215"/>
              </a:cxn>
              <a:cxn ang="0">
                <a:pos x="26" y="258"/>
              </a:cxn>
              <a:cxn ang="0">
                <a:pos x="10" y="284"/>
              </a:cxn>
              <a:cxn ang="0">
                <a:pos x="36" y="319"/>
              </a:cxn>
              <a:cxn ang="0">
                <a:pos x="76" y="345"/>
              </a:cxn>
              <a:cxn ang="0">
                <a:pos x="97" y="423"/>
              </a:cxn>
              <a:cxn ang="0">
                <a:pos x="164" y="435"/>
              </a:cxn>
              <a:cxn ang="0">
                <a:pos x="263" y="464"/>
              </a:cxn>
              <a:cxn ang="0">
                <a:pos x="414" y="464"/>
              </a:cxn>
              <a:cxn ang="0">
                <a:pos x="509" y="483"/>
              </a:cxn>
              <a:cxn ang="0">
                <a:pos x="596" y="485"/>
              </a:cxn>
              <a:cxn ang="0">
                <a:pos x="599" y="447"/>
              </a:cxn>
              <a:cxn ang="0">
                <a:pos x="625" y="326"/>
              </a:cxn>
              <a:cxn ang="0">
                <a:pos x="651" y="206"/>
              </a:cxn>
            </a:cxnLst>
            <a:rect l="0" t="0" r="r" b="b"/>
            <a:pathLst>
              <a:path w="670" h="501">
                <a:moveTo>
                  <a:pt x="201" y="99"/>
                </a:moveTo>
                <a:lnTo>
                  <a:pt x="204" y="94"/>
                </a:lnTo>
                <a:lnTo>
                  <a:pt x="201" y="90"/>
                </a:lnTo>
                <a:lnTo>
                  <a:pt x="199" y="87"/>
                </a:lnTo>
                <a:lnTo>
                  <a:pt x="197" y="85"/>
                </a:lnTo>
                <a:lnTo>
                  <a:pt x="194" y="87"/>
                </a:lnTo>
                <a:lnTo>
                  <a:pt x="187" y="97"/>
                </a:lnTo>
                <a:lnTo>
                  <a:pt x="182" y="99"/>
                </a:lnTo>
                <a:lnTo>
                  <a:pt x="182" y="101"/>
                </a:lnTo>
                <a:lnTo>
                  <a:pt x="185" y="108"/>
                </a:lnTo>
                <a:lnTo>
                  <a:pt x="187" y="113"/>
                </a:lnTo>
                <a:lnTo>
                  <a:pt x="190" y="113"/>
                </a:lnTo>
                <a:lnTo>
                  <a:pt x="190" y="118"/>
                </a:lnTo>
                <a:lnTo>
                  <a:pt x="187" y="125"/>
                </a:lnTo>
                <a:lnTo>
                  <a:pt x="187" y="130"/>
                </a:lnTo>
                <a:lnTo>
                  <a:pt x="190" y="135"/>
                </a:lnTo>
                <a:lnTo>
                  <a:pt x="194" y="137"/>
                </a:lnTo>
                <a:lnTo>
                  <a:pt x="197" y="142"/>
                </a:lnTo>
                <a:lnTo>
                  <a:pt x="197" y="146"/>
                </a:lnTo>
                <a:lnTo>
                  <a:pt x="199" y="149"/>
                </a:lnTo>
                <a:lnTo>
                  <a:pt x="201" y="149"/>
                </a:lnTo>
                <a:lnTo>
                  <a:pt x="204" y="146"/>
                </a:lnTo>
                <a:lnTo>
                  <a:pt x="204" y="139"/>
                </a:lnTo>
                <a:lnTo>
                  <a:pt x="197" y="125"/>
                </a:lnTo>
                <a:lnTo>
                  <a:pt x="192" y="132"/>
                </a:lnTo>
                <a:lnTo>
                  <a:pt x="194" y="113"/>
                </a:lnTo>
                <a:lnTo>
                  <a:pt x="194" y="108"/>
                </a:lnTo>
                <a:lnTo>
                  <a:pt x="192" y="106"/>
                </a:lnTo>
                <a:lnTo>
                  <a:pt x="187" y="101"/>
                </a:lnTo>
                <a:lnTo>
                  <a:pt x="187" y="101"/>
                </a:lnTo>
                <a:lnTo>
                  <a:pt x="201" y="99"/>
                </a:lnTo>
                <a:close/>
                <a:moveTo>
                  <a:pt x="185" y="54"/>
                </a:moveTo>
                <a:lnTo>
                  <a:pt x="185" y="52"/>
                </a:lnTo>
                <a:lnTo>
                  <a:pt x="187" y="45"/>
                </a:lnTo>
                <a:lnTo>
                  <a:pt x="187" y="45"/>
                </a:lnTo>
                <a:lnTo>
                  <a:pt x="190" y="49"/>
                </a:lnTo>
                <a:lnTo>
                  <a:pt x="192" y="52"/>
                </a:lnTo>
                <a:lnTo>
                  <a:pt x="197" y="49"/>
                </a:lnTo>
                <a:lnTo>
                  <a:pt x="197" y="47"/>
                </a:lnTo>
                <a:lnTo>
                  <a:pt x="187" y="37"/>
                </a:lnTo>
                <a:lnTo>
                  <a:pt x="187" y="37"/>
                </a:lnTo>
                <a:lnTo>
                  <a:pt x="180" y="40"/>
                </a:lnTo>
                <a:lnTo>
                  <a:pt x="178" y="42"/>
                </a:lnTo>
                <a:lnTo>
                  <a:pt x="178" y="47"/>
                </a:lnTo>
                <a:lnTo>
                  <a:pt x="185" y="54"/>
                </a:lnTo>
                <a:close/>
                <a:moveTo>
                  <a:pt x="182" y="75"/>
                </a:moveTo>
                <a:lnTo>
                  <a:pt x="185" y="75"/>
                </a:lnTo>
                <a:lnTo>
                  <a:pt x="185" y="73"/>
                </a:lnTo>
                <a:lnTo>
                  <a:pt x="182" y="66"/>
                </a:lnTo>
                <a:lnTo>
                  <a:pt x="185" y="59"/>
                </a:lnTo>
                <a:lnTo>
                  <a:pt x="182" y="59"/>
                </a:lnTo>
                <a:lnTo>
                  <a:pt x="180" y="59"/>
                </a:lnTo>
                <a:lnTo>
                  <a:pt x="178" y="66"/>
                </a:lnTo>
                <a:lnTo>
                  <a:pt x="178" y="68"/>
                </a:lnTo>
                <a:lnTo>
                  <a:pt x="178" y="73"/>
                </a:lnTo>
                <a:lnTo>
                  <a:pt x="182" y="75"/>
                </a:lnTo>
                <a:close/>
                <a:moveTo>
                  <a:pt x="185" y="2"/>
                </a:moveTo>
                <a:lnTo>
                  <a:pt x="187" y="0"/>
                </a:lnTo>
                <a:lnTo>
                  <a:pt x="185" y="0"/>
                </a:lnTo>
                <a:lnTo>
                  <a:pt x="185" y="2"/>
                </a:lnTo>
                <a:lnTo>
                  <a:pt x="185" y="2"/>
                </a:lnTo>
                <a:close/>
                <a:moveTo>
                  <a:pt x="133" y="220"/>
                </a:moveTo>
                <a:lnTo>
                  <a:pt x="133" y="227"/>
                </a:lnTo>
                <a:lnTo>
                  <a:pt x="135" y="227"/>
                </a:lnTo>
                <a:lnTo>
                  <a:pt x="135" y="224"/>
                </a:lnTo>
                <a:lnTo>
                  <a:pt x="138" y="224"/>
                </a:lnTo>
                <a:lnTo>
                  <a:pt x="135" y="215"/>
                </a:lnTo>
                <a:lnTo>
                  <a:pt x="133" y="217"/>
                </a:lnTo>
                <a:lnTo>
                  <a:pt x="133" y="220"/>
                </a:lnTo>
                <a:close/>
                <a:moveTo>
                  <a:pt x="182" y="172"/>
                </a:moveTo>
                <a:lnTo>
                  <a:pt x="180" y="170"/>
                </a:lnTo>
                <a:lnTo>
                  <a:pt x="178" y="172"/>
                </a:lnTo>
                <a:lnTo>
                  <a:pt x="175" y="175"/>
                </a:lnTo>
                <a:lnTo>
                  <a:pt x="173" y="179"/>
                </a:lnTo>
                <a:lnTo>
                  <a:pt x="175" y="184"/>
                </a:lnTo>
                <a:lnTo>
                  <a:pt x="178" y="187"/>
                </a:lnTo>
                <a:lnTo>
                  <a:pt x="180" y="187"/>
                </a:lnTo>
                <a:lnTo>
                  <a:pt x="182" y="175"/>
                </a:lnTo>
                <a:lnTo>
                  <a:pt x="182" y="172"/>
                </a:lnTo>
                <a:close/>
                <a:moveTo>
                  <a:pt x="175" y="217"/>
                </a:moveTo>
                <a:lnTo>
                  <a:pt x="180" y="215"/>
                </a:lnTo>
                <a:lnTo>
                  <a:pt x="180" y="213"/>
                </a:lnTo>
                <a:lnTo>
                  <a:pt x="178" y="206"/>
                </a:lnTo>
                <a:lnTo>
                  <a:pt x="178" y="198"/>
                </a:lnTo>
                <a:lnTo>
                  <a:pt x="178" y="198"/>
                </a:lnTo>
                <a:lnTo>
                  <a:pt x="173" y="206"/>
                </a:lnTo>
                <a:lnTo>
                  <a:pt x="171" y="215"/>
                </a:lnTo>
                <a:lnTo>
                  <a:pt x="175" y="210"/>
                </a:lnTo>
                <a:lnTo>
                  <a:pt x="175" y="213"/>
                </a:lnTo>
                <a:lnTo>
                  <a:pt x="175" y="215"/>
                </a:lnTo>
                <a:lnTo>
                  <a:pt x="175" y="217"/>
                </a:lnTo>
                <a:close/>
                <a:moveTo>
                  <a:pt x="164" y="61"/>
                </a:moveTo>
                <a:lnTo>
                  <a:pt x="173" y="66"/>
                </a:lnTo>
                <a:lnTo>
                  <a:pt x="171" y="61"/>
                </a:lnTo>
                <a:lnTo>
                  <a:pt x="171" y="56"/>
                </a:lnTo>
                <a:lnTo>
                  <a:pt x="168" y="45"/>
                </a:lnTo>
                <a:lnTo>
                  <a:pt x="164" y="45"/>
                </a:lnTo>
                <a:lnTo>
                  <a:pt x="161" y="47"/>
                </a:lnTo>
                <a:lnTo>
                  <a:pt x="161" y="54"/>
                </a:lnTo>
                <a:lnTo>
                  <a:pt x="161" y="56"/>
                </a:lnTo>
                <a:lnTo>
                  <a:pt x="164" y="61"/>
                </a:lnTo>
                <a:close/>
                <a:moveTo>
                  <a:pt x="660" y="123"/>
                </a:moveTo>
                <a:lnTo>
                  <a:pt x="625" y="116"/>
                </a:lnTo>
                <a:lnTo>
                  <a:pt x="592" y="108"/>
                </a:lnTo>
                <a:lnTo>
                  <a:pt x="556" y="99"/>
                </a:lnTo>
                <a:lnTo>
                  <a:pt x="523" y="92"/>
                </a:lnTo>
                <a:lnTo>
                  <a:pt x="488" y="82"/>
                </a:lnTo>
                <a:lnTo>
                  <a:pt x="454" y="75"/>
                </a:lnTo>
                <a:lnTo>
                  <a:pt x="419" y="66"/>
                </a:lnTo>
                <a:lnTo>
                  <a:pt x="386" y="56"/>
                </a:lnTo>
                <a:lnTo>
                  <a:pt x="350" y="47"/>
                </a:lnTo>
                <a:lnTo>
                  <a:pt x="317" y="37"/>
                </a:lnTo>
                <a:lnTo>
                  <a:pt x="284" y="28"/>
                </a:lnTo>
                <a:lnTo>
                  <a:pt x="249" y="19"/>
                </a:lnTo>
                <a:lnTo>
                  <a:pt x="216" y="9"/>
                </a:lnTo>
                <a:lnTo>
                  <a:pt x="208" y="7"/>
                </a:lnTo>
                <a:lnTo>
                  <a:pt x="208" y="26"/>
                </a:lnTo>
                <a:lnTo>
                  <a:pt x="208" y="33"/>
                </a:lnTo>
                <a:lnTo>
                  <a:pt x="211" y="37"/>
                </a:lnTo>
                <a:lnTo>
                  <a:pt x="213" y="37"/>
                </a:lnTo>
                <a:lnTo>
                  <a:pt x="216" y="37"/>
                </a:lnTo>
                <a:lnTo>
                  <a:pt x="218" y="37"/>
                </a:lnTo>
                <a:lnTo>
                  <a:pt x="218" y="40"/>
                </a:lnTo>
                <a:lnTo>
                  <a:pt x="218" y="52"/>
                </a:lnTo>
                <a:lnTo>
                  <a:pt x="213" y="66"/>
                </a:lnTo>
                <a:lnTo>
                  <a:pt x="213" y="68"/>
                </a:lnTo>
                <a:lnTo>
                  <a:pt x="213" y="73"/>
                </a:lnTo>
                <a:lnTo>
                  <a:pt x="208" y="75"/>
                </a:lnTo>
                <a:lnTo>
                  <a:pt x="201" y="71"/>
                </a:lnTo>
                <a:lnTo>
                  <a:pt x="199" y="71"/>
                </a:lnTo>
                <a:lnTo>
                  <a:pt x="197" y="73"/>
                </a:lnTo>
                <a:lnTo>
                  <a:pt x="197" y="78"/>
                </a:lnTo>
                <a:lnTo>
                  <a:pt x="199" y="78"/>
                </a:lnTo>
                <a:lnTo>
                  <a:pt x="204" y="80"/>
                </a:lnTo>
                <a:lnTo>
                  <a:pt x="206" y="85"/>
                </a:lnTo>
                <a:lnTo>
                  <a:pt x="208" y="90"/>
                </a:lnTo>
                <a:lnTo>
                  <a:pt x="213" y="101"/>
                </a:lnTo>
                <a:lnTo>
                  <a:pt x="211" y="104"/>
                </a:lnTo>
                <a:lnTo>
                  <a:pt x="206" y="104"/>
                </a:lnTo>
                <a:lnTo>
                  <a:pt x="201" y="106"/>
                </a:lnTo>
                <a:lnTo>
                  <a:pt x="199" y="111"/>
                </a:lnTo>
                <a:lnTo>
                  <a:pt x="199" y="116"/>
                </a:lnTo>
                <a:lnTo>
                  <a:pt x="199" y="120"/>
                </a:lnTo>
                <a:lnTo>
                  <a:pt x="206" y="127"/>
                </a:lnTo>
                <a:lnTo>
                  <a:pt x="206" y="127"/>
                </a:lnTo>
                <a:lnTo>
                  <a:pt x="206" y="116"/>
                </a:lnTo>
                <a:lnTo>
                  <a:pt x="208" y="116"/>
                </a:lnTo>
                <a:lnTo>
                  <a:pt x="208" y="118"/>
                </a:lnTo>
                <a:lnTo>
                  <a:pt x="211" y="125"/>
                </a:lnTo>
                <a:lnTo>
                  <a:pt x="211" y="130"/>
                </a:lnTo>
                <a:lnTo>
                  <a:pt x="216" y="137"/>
                </a:lnTo>
                <a:lnTo>
                  <a:pt x="216" y="139"/>
                </a:lnTo>
                <a:lnTo>
                  <a:pt x="206" y="149"/>
                </a:lnTo>
                <a:lnTo>
                  <a:pt x="204" y="151"/>
                </a:lnTo>
                <a:lnTo>
                  <a:pt x="197" y="161"/>
                </a:lnTo>
                <a:lnTo>
                  <a:pt x="194" y="165"/>
                </a:lnTo>
                <a:lnTo>
                  <a:pt x="194" y="168"/>
                </a:lnTo>
                <a:lnTo>
                  <a:pt x="194" y="172"/>
                </a:lnTo>
                <a:lnTo>
                  <a:pt x="190" y="177"/>
                </a:lnTo>
                <a:lnTo>
                  <a:pt x="190" y="179"/>
                </a:lnTo>
                <a:lnTo>
                  <a:pt x="190" y="184"/>
                </a:lnTo>
                <a:lnTo>
                  <a:pt x="190" y="187"/>
                </a:lnTo>
                <a:lnTo>
                  <a:pt x="187" y="196"/>
                </a:lnTo>
                <a:lnTo>
                  <a:pt x="185" y="213"/>
                </a:lnTo>
                <a:lnTo>
                  <a:pt x="182" y="217"/>
                </a:lnTo>
                <a:lnTo>
                  <a:pt x="175" y="222"/>
                </a:lnTo>
                <a:lnTo>
                  <a:pt x="171" y="222"/>
                </a:lnTo>
                <a:lnTo>
                  <a:pt x="168" y="222"/>
                </a:lnTo>
                <a:lnTo>
                  <a:pt x="164" y="224"/>
                </a:lnTo>
                <a:lnTo>
                  <a:pt x="156" y="236"/>
                </a:lnTo>
                <a:lnTo>
                  <a:pt x="152" y="239"/>
                </a:lnTo>
                <a:lnTo>
                  <a:pt x="145" y="241"/>
                </a:lnTo>
                <a:lnTo>
                  <a:pt x="142" y="239"/>
                </a:lnTo>
                <a:lnTo>
                  <a:pt x="138" y="234"/>
                </a:lnTo>
                <a:lnTo>
                  <a:pt x="128" y="232"/>
                </a:lnTo>
                <a:lnTo>
                  <a:pt x="119" y="229"/>
                </a:lnTo>
                <a:lnTo>
                  <a:pt x="123" y="224"/>
                </a:lnTo>
                <a:lnTo>
                  <a:pt x="128" y="217"/>
                </a:lnTo>
                <a:lnTo>
                  <a:pt x="133" y="213"/>
                </a:lnTo>
                <a:lnTo>
                  <a:pt x="142" y="210"/>
                </a:lnTo>
                <a:lnTo>
                  <a:pt x="145" y="210"/>
                </a:lnTo>
                <a:lnTo>
                  <a:pt x="142" y="224"/>
                </a:lnTo>
                <a:lnTo>
                  <a:pt x="145" y="224"/>
                </a:lnTo>
                <a:lnTo>
                  <a:pt x="152" y="215"/>
                </a:lnTo>
                <a:lnTo>
                  <a:pt x="152" y="215"/>
                </a:lnTo>
                <a:lnTo>
                  <a:pt x="156" y="220"/>
                </a:lnTo>
                <a:lnTo>
                  <a:pt x="159" y="222"/>
                </a:lnTo>
                <a:lnTo>
                  <a:pt x="161" y="220"/>
                </a:lnTo>
                <a:lnTo>
                  <a:pt x="168" y="208"/>
                </a:lnTo>
                <a:lnTo>
                  <a:pt x="171" y="201"/>
                </a:lnTo>
                <a:lnTo>
                  <a:pt x="171" y="191"/>
                </a:lnTo>
                <a:lnTo>
                  <a:pt x="166" y="179"/>
                </a:lnTo>
                <a:lnTo>
                  <a:pt x="166" y="179"/>
                </a:lnTo>
                <a:lnTo>
                  <a:pt x="168" y="179"/>
                </a:lnTo>
                <a:lnTo>
                  <a:pt x="171" y="179"/>
                </a:lnTo>
                <a:lnTo>
                  <a:pt x="173" y="170"/>
                </a:lnTo>
                <a:lnTo>
                  <a:pt x="173" y="168"/>
                </a:lnTo>
                <a:lnTo>
                  <a:pt x="185" y="163"/>
                </a:lnTo>
                <a:lnTo>
                  <a:pt x="187" y="158"/>
                </a:lnTo>
                <a:lnTo>
                  <a:pt x="190" y="144"/>
                </a:lnTo>
                <a:lnTo>
                  <a:pt x="185" y="142"/>
                </a:lnTo>
                <a:lnTo>
                  <a:pt x="182" y="144"/>
                </a:lnTo>
                <a:lnTo>
                  <a:pt x="182" y="151"/>
                </a:lnTo>
                <a:lnTo>
                  <a:pt x="180" y="153"/>
                </a:lnTo>
                <a:lnTo>
                  <a:pt x="168" y="161"/>
                </a:lnTo>
                <a:lnTo>
                  <a:pt x="161" y="165"/>
                </a:lnTo>
                <a:lnTo>
                  <a:pt x="156" y="170"/>
                </a:lnTo>
                <a:lnTo>
                  <a:pt x="147" y="175"/>
                </a:lnTo>
                <a:lnTo>
                  <a:pt x="138" y="177"/>
                </a:lnTo>
                <a:lnTo>
                  <a:pt x="130" y="187"/>
                </a:lnTo>
                <a:lnTo>
                  <a:pt x="128" y="189"/>
                </a:lnTo>
                <a:lnTo>
                  <a:pt x="126" y="196"/>
                </a:lnTo>
                <a:lnTo>
                  <a:pt x="130" y="196"/>
                </a:lnTo>
                <a:lnTo>
                  <a:pt x="140" y="196"/>
                </a:lnTo>
                <a:lnTo>
                  <a:pt x="138" y="198"/>
                </a:lnTo>
                <a:lnTo>
                  <a:pt x="128" y="201"/>
                </a:lnTo>
                <a:lnTo>
                  <a:pt x="121" y="201"/>
                </a:lnTo>
                <a:lnTo>
                  <a:pt x="119" y="198"/>
                </a:lnTo>
                <a:lnTo>
                  <a:pt x="119" y="196"/>
                </a:lnTo>
                <a:lnTo>
                  <a:pt x="121" y="189"/>
                </a:lnTo>
                <a:lnTo>
                  <a:pt x="133" y="177"/>
                </a:lnTo>
                <a:lnTo>
                  <a:pt x="161" y="153"/>
                </a:lnTo>
                <a:lnTo>
                  <a:pt x="161" y="156"/>
                </a:lnTo>
                <a:lnTo>
                  <a:pt x="159" y="161"/>
                </a:lnTo>
                <a:lnTo>
                  <a:pt x="161" y="161"/>
                </a:lnTo>
                <a:lnTo>
                  <a:pt x="178" y="146"/>
                </a:lnTo>
                <a:lnTo>
                  <a:pt x="178" y="139"/>
                </a:lnTo>
                <a:lnTo>
                  <a:pt x="175" y="127"/>
                </a:lnTo>
                <a:lnTo>
                  <a:pt x="175" y="120"/>
                </a:lnTo>
                <a:lnTo>
                  <a:pt x="178" y="113"/>
                </a:lnTo>
                <a:lnTo>
                  <a:pt x="178" y="111"/>
                </a:lnTo>
                <a:lnTo>
                  <a:pt x="168" y="116"/>
                </a:lnTo>
                <a:lnTo>
                  <a:pt x="164" y="116"/>
                </a:lnTo>
                <a:lnTo>
                  <a:pt x="159" y="116"/>
                </a:lnTo>
                <a:lnTo>
                  <a:pt x="154" y="113"/>
                </a:lnTo>
                <a:lnTo>
                  <a:pt x="149" y="101"/>
                </a:lnTo>
                <a:lnTo>
                  <a:pt x="147" y="101"/>
                </a:lnTo>
                <a:lnTo>
                  <a:pt x="138" y="101"/>
                </a:lnTo>
                <a:lnTo>
                  <a:pt x="135" y="101"/>
                </a:lnTo>
                <a:lnTo>
                  <a:pt x="81" y="78"/>
                </a:lnTo>
                <a:lnTo>
                  <a:pt x="74" y="71"/>
                </a:lnTo>
                <a:lnTo>
                  <a:pt x="69" y="63"/>
                </a:lnTo>
                <a:lnTo>
                  <a:pt x="50" y="52"/>
                </a:lnTo>
                <a:lnTo>
                  <a:pt x="38" y="37"/>
                </a:lnTo>
                <a:lnTo>
                  <a:pt x="31" y="33"/>
                </a:lnTo>
                <a:lnTo>
                  <a:pt x="31" y="47"/>
                </a:lnTo>
                <a:lnTo>
                  <a:pt x="24" y="61"/>
                </a:lnTo>
                <a:lnTo>
                  <a:pt x="19" y="85"/>
                </a:lnTo>
                <a:lnTo>
                  <a:pt x="19" y="94"/>
                </a:lnTo>
                <a:lnTo>
                  <a:pt x="29" y="113"/>
                </a:lnTo>
                <a:lnTo>
                  <a:pt x="29" y="130"/>
                </a:lnTo>
                <a:lnTo>
                  <a:pt x="24" y="163"/>
                </a:lnTo>
                <a:lnTo>
                  <a:pt x="26" y="191"/>
                </a:lnTo>
                <a:lnTo>
                  <a:pt x="24" y="206"/>
                </a:lnTo>
                <a:lnTo>
                  <a:pt x="22" y="215"/>
                </a:lnTo>
                <a:lnTo>
                  <a:pt x="22" y="222"/>
                </a:lnTo>
                <a:lnTo>
                  <a:pt x="24" y="217"/>
                </a:lnTo>
                <a:lnTo>
                  <a:pt x="26" y="215"/>
                </a:lnTo>
                <a:lnTo>
                  <a:pt x="31" y="217"/>
                </a:lnTo>
                <a:lnTo>
                  <a:pt x="36" y="224"/>
                </a:lnTo>
                <a:lnTo>
                  <a:pt x="45" y="229"/>
                </a:lnTo>
                <a:lnTo>
                  <a:pt x="19" y="236"/>
                </a:lnTo>
                <a:lnTo>
                  <a:pt x="19" y="251"/>
                </a:lnTo>
                <a:lnTo>
                  <a:pt x="26" y="258"/>
                </a:lnTo>
                <a:lnTo>
                  <a:pt x="31" y="267"/>
                </a:lnTo>
                <a:lnTo>
                  <a:pt x="24" y="281"/>
                </a:lnTo>
                <a:lnTo>
                  <a:pt x="17" y="293"/>
                </a:lnTo>
                <a:lnTo>
                  <a:pt x="15" y="279"/>
                </a:lnTo>
                <a:lnTo>
                  <a:pt x="17" y="269"/>
                </a:lnTo>
                <a:lnTo>
                  <a:pt x="10" y="284"/>
                </a:lnTo>
                <a:lnTo>
                  <a:pt x="7" y="298"/>
                </a:lnTo>
                <a:lnTo>
                  <a:pt x="0" y="307"/>
                </a:lnTo>
                <a:lnTo>
                  <a:pt x="12" y="307"/>
                </a:lnTo>
                <a:lnTo>
                  <a:pt x="15" y="314"/>
                </a:lnTo>
                <a:lnTo>
                  <a:pt x="33" y="314"/>
                </a:lnTo>
                <a:lnTo>
                  <a:pt x="36" y="319"/>
                </a:lnTo>
                <a:lnTo>
                  <a:pt x="52" y="324"/>
                </a:lnTo>
                <a:lnTo>
                  <a:pt x="55" y="333"/>
                </a:lnTo>
                <a:lnTo>
                  <a:pt x="62" y="340"/>
                </a:lnTo>
                <a:lnTo>
                  <a:pt x="64" y="343"/>
                </a:lnTo>
                <a:lnTo>
                  <a:pt x="67" y="345"/>
                </a:lnTo>
                <a:lnTo>
                  <a:pt x="76" y="345"/>
                </a:lnTo>
                <a:lnTo>
                  <a:pt x="83" y="350"/>
                </a:lnTo>
                <a:lnTo>
                  <a:pt x="90" y="357"/>
                </a:lnTo>
                <a:lnTo>
                  <a:pt x="93" y="376"/>
                </a:lnTo>
                <a:lnTo>
                  <a:pt x="93" y="407"/>
                </a:lnTo>
                <a:lnTo>
                  <a:pt x="93" y="416"/>
                </a:lnTo>
                <a:lnTo>
                  <a:pt x="97" y="423"/>
                </a:lnTo>
                <a:lnTo>
                  <a:pt x="104" y="428"/>
                </a:lnTo>
                <a:lnTo>
                  <a:pt x="133" y="440"/>
                </a:lnTo>
                <a:lnTo>
                  <a:pt x="138" y="440"/>
                </a:lnTo>
                <a:lnTo>
                  <a:pt x="138" y="440"/>
                </a:lnTo>
                <a:lnTo>
                  <a:pt x="142" y="442"/>
                </a:lnTo>
                <a:lnTo>
                  <a:pt x="164" y="435"/>
                </a:lnTo>
                <a:lnTo>
                  <a:pt x="182" y="438"/>
                </a:lnTo>
                <a:lnTo>
                  <a:pt x="204" y="445"/>
                </a:lnTo>
                <a:lnTo>
                  <a:pt x="218" y="452"/>
                </a:lnTo>
                <a:lnTo>
                  <a:pt x="220" y="456"/>
                </a:lnTo>
                <a:lnTo>
                  <a:pt x="232" y="461"/>
                </a:lnTo>
                <a:lnTo>
                  <a:pt x="263" y="464"/>
                </a:lnTo>
                <a:lnTo>
                  <a:pt x="294" y="466"/>
                </a:lnTo>
                <a:lnTo>
                  <a:pt x="313" y="466"/>
                </a:lnTo>
                <a:lnTo>
                  <a:pt x="334" y="461"/>
                </a:lnTo>
                <a:lnTo>
                  <a:pt x="379" y="461"/>
                </a:lnTo>
                <a:lnTo>
                  <a:pt x="402" y="464"/>
                </a:lnTo>
                <a:lnTo>
                  <a:pt x="414" y="464"/>
                </a:lnTo>
                <a:lnTo>
                  <a:pt x="417" y="461"/>
                </a:lnTo>
                <a:lnTo>
                  <a:pt x="419" y="461"/>
                </a:lnTo>
                <a:lnTo>
                  <a:pt x="440" y="466"/>
                </a:lnTo>
                <a:lnTo>
                  <a:pt x="464" y="473"/>
                </a:lnTo>
                <a:lnTo>
                  <a:pt x="485" y="478"/>
                </a:lnTo>
                <a:lnTo>
                  <a:pt x="509" y="483"/>
                </a:lnTo>
                <a:lnTo>
                  <a:pt x="533" y="487"/>
                </a:lnTo>
                <a:lnTo>
                  <a:pt x="554" y="492"/>
                </a:lnTo>
                <a:lnTo>
                  <a:pt x="577" y="497"/>
                </a:lnTo>
                <a:lnTo>
                  <a:pt x="599" y="501"/>
                </a:lnTo>
                <a:lnTo>
                  <a:pt x="596" y="494"/>
                </a:lnTo>
                <a:lnTo>
                  <a:pt x="596" y="485"/>
                </a:lnTo>
                <a:lnTo>
                  <a:pt x="601" y="483"/>
                </a:lnTo>
                <a:lnTo>
                  <a:pt x="601" y="473"/>
                </a:lnTo>
                <a:lnTo>
                  <a:pt x="599" y="459"/>
                </a:lnTo>
                <a:lnTo>
                  <a:pt x="596" y="449"/>
                </a:lnTo>
                <a:lnTo>
                  <a:pt x="599" y="447"/>
                </a:lnTo>
                <a:lnTo>
                  <a:pt x="599" y="447"/>
                </a:lnTo>
                <a:lnTo>
                  <a:pt x="603" y="426"/>
                </a:lnTo>
                <a:lnTo>
                  <a:pt x="608" y="407"/>
                </a:lnTo>
                <a:lnTo>
                  <a:pt x="613" y="385"/>
                </a:lnTo>
                <a:lnTo>
                  <a:pt x="615" y="367"/>
                </a:lnTo>
                <a:lnTo>
                  <a:pt x="620" y="345"/>
                </a:lnTo>
                <a:lnTo>
                  <a:pt x="625" y="326"/>
                </a:lnTo>
                <a:lnTo>
                  <a:pt x="629" y="305"/>
                </a:lnTo>
                <a:lnTo>
                  <a:pt x="634" y="286"/>
                </a:lnTo>
                <a:lnTo>
                  <a:pt x="639" y="265"/>
                </a:lnTo>
                <a:lnTo>
                  <a:pt x="641" y="246"/>
                </a:lnTo>
                <a:lnTo>
                  <a:pt x="646" y="227"/>
                </a:lnTo>
                <a:lnTo>
                  <a:pt x="651" y="206"/>
                </a:lnTo>
                <a:lnTo>
                  <a:pt x="655" y="187"/>
                </a:lnTo>
                <a:lnTo>
                  <a:pt x="660" y="165"/>
                </a:lnTo>
                <a:lnTo>
                  <a:pt x="665" y="146"/>
                </a:lnTo>
                <a:lnTo>
                  <a:pt x="670" y="125"/>
                </a:lnTo>
                <a:lnTo>
                  <a:pt x="660" y="123"/>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10" name="Freeform 57">
            <a:extLst>
              <a:ext uri="{FF2B5EF4-FFF2-40B4-BE49-F238E27FC236}">
                <a16:creationId xmlns:a16="http://schemas.microsoft.com/office/drawing/2014/main" id="{F1338965-5D9B-C237-0E9B-80F2996BB2FC}"/>
              </a:ext>
              <a:ext uri="{C183D7F6-B498-43B3-948B-1728B52AA6E4}">
                <adec:decorative xmlns:adec="http://schemas.microsoft.com/office/drawing/2017/decorative" val="1"/>
              </a:ext>
            </a:extLst>
          </p:cNvPr>
          <p:cNvSpPr>
            <a:spLocks noEditPoints="1"/>
          </p:cNvSpPr>
          <p:nvPr/>
        </p:nvSpPr>
        <p:spPr bwMode="auto">
          <a:xfrm>
            <a:off x="3697288" y="1247776"/>
            <a:ext cx="5454650" cy="4232275"/>
          </a:xfrm>
          <a:custGeom>
            <a:avLst/>
            <a:gdLst/>
            <a:ahLst/>
            <a:cxnLst>
              <a:cxn ang="0">
                <a:pos x="3051" y="656"/>
              </a:cxn>
              <a:cxn ang="0">
                <a:pos x="2897" y="755"/>
              </a:cxn>
              <a:cxn ang="0">
                <a:pos x="2864" y="727"/>
              </a:cxn>
              <a:cxn ang="0">
                <a:pos x="2802" y="809"/>
              </a:cxn>
              <a:cxn ang="0">
                <a:pos x="2871" y="862"/>
              </a:cxn>
              <a:cxn ang="0">
                <a:pos x="3176" y="611"/>
              </a:cxn>
              <a:cxn ang="0">
                <a:pos x="3375" y="421"/>
              </a:cxn>
              <a:cxn ang="0">
                <a:pos x="3384" y="324"/>
              </a:cxn>
              <a:cxn ang="0">
                <a:pos x="3247" y="419"/>
              </a:cxn>
              <a:cxn ang="0">
                <a:pos x="3316" y="416"/>
              </a:cxn>
              <a:cxn ang="0">
                <a:pos x="3200" y="450"/>
              </a:cxn>
              <a:cxn ang="0">
                <a:pos x="3176" y="537"/>
              </a:cxn>
              <a:cxn ang="0">
                <a:pos x="3370" y="357"/>
              </a:cxn>
              <a:cxn ang="0">
                <a:pos x="3354" y="371"/>
              </a:cxn>
              <a:cxn ang="0">
                <a:pos x="3427" y="2663"/>
              </a:cxn>
              <a:cxn ang="0">
                <a:pos x="54" y="963"/>
              </a:cxn>
              <a:cxn ang="0">
                <a:pos x="2" y="925"/>
              </a:cxn>
              <a:cxn ang="0">
                <a:pos x="78" y="1023"/>
              </a:cxn>
              <a:cxn ang="0">
                <a:pos x="2904" y="601"/>
              </a:cxn>
              <a:cxn ang="0">
                <a:pos x="2871" y="381"/>
              </a:cxn>
              <a:cxn ang="0">
                <a:pos x="2923" y="398"/>
              </a:cxn>
              <a:cxn ang="0">
                <a:pos x="3008" y="386"/>
              </a:cxn>
              <a:cxn ang="0">
                <a:pos x="2996" y="350"/>
              </a:cxn>
              <a:cxn ang="0">
                <a:pos x="2949" y="303"/>
              </a:cxn>
              <a:cxn ang="0">
                <a:pos x="2840" y="277"/>
              </a:cxn>
              <a:cxn ang="0">
                <a:pos x="2675" y="279"/>
              </a:cxn>
              <a:cxn ang="0">
                <a:pos x="2573" y="237"/>
              </a:cxn>
              <a:cxn ang="0">
                <a:pos x="2540" y="156"/>
              </a:cxn>
              <a:cxn ang="0">
                <a:pos x="2389" y="50"/>
              </a:cxn>
              <a:cxn ang="0">
                <a:pos x="2251" y="7"/>
              </a:cxn>
              <a:cxn ang="0">
                <a:pos x="2192" y="73"/>
              </a:cxn>
              <a:cxn ang="0">
                <a:pos x="2169" y="90"/>
              </a:cxn>
              <a:cxn ang="0">
                <a:pos x="1923" y="319"/>
              </a:cxn>
              <a:cxn ang="0">
                <a:pos x="2039" y="324"/>
              </a:cxn>
              <a:cxn ang="0">
                <a:pos x="2230" y="263"/>
              </a:cxn>
              <a:cxn ang="0">
                <a:pos x="2389" y="300"/>
              </a:cxn>
              <a:cxn ang="0">
                <a:pos x="2573" y="272"/>
              </a:cxn>
              <a:cxn ang="0">
                <a:pos x="2594" y="327"/>
              </a:cxn>
              <a:cxn ang="0">
                <a:pos x="2460" y="355"/>
              </a:cxn>
              <a:cxn ang="0">
                <a:pos x="2384" y="400"/>
              </a:cxn>
              <a:cxn ang="0">
                <a:pos x="2325" y="556"/>
              </a:cxn>
              <a:cxn ang="0">
                <a:pos x="2353" y="679"/>
              </a:cxn>
              <a:cxn ang="0">
                <a:pos x="2407" y="907"/>
              </a:cxn>
              <a:cxn ang="0">
                <a:pos x="2471" y="634"/>
              </a:cxn>
              <a:cxn ang="0">
                <a:pos x="2516" y="450"/>
              </a:cxn>
              <a:cxn ang="0">
                <a:pos x="2538" y="426"/>
              </a:cxn>
              <a:cxn ang="0">
                <a:pos x="2649" y="379"/>
              </a:cxn>
              <a:cxn ang="0">
                <a:pos x="2727" y="525"/>
              </a:cxn>
              <a:cxn ang="0">
                <a:pos x="2741" y="566"/>
              </a:cxn>
              <a:cxn ang="0">
                <a:pos x="2041" y="308"/>
              </a:cxn>
              <a:cxn ang="0">
                <a:pos x="2197" y="123"/>
              </a:cxn>
              <a:cxn ang="0">
                <a:pos x="2261" y="28"/>
              </a:cxn>
              <a:cxn ang="0">
                <a:pos x="2261" y="213"/>
              </a:cxn>
              <a:cxn ang="0">
                <a:pos x="2455" y="125"/>
              </a:cxn>
              <a:cxn ang="0">
                <a:pos x="2374" y="516"/>
              </a:cxn>
              <a:cxn ang="0">
                <a:pos x="2483" y="464"/>
              </a:cxn>
              <a:cxn ang="0">
                <a:pos x="2609" y="353"/>
              </a:cxn>
              <a:cxn ang="0">
                <a:pos x="2639" y="303"/>
              </a:cxn>
              <a:cxn ang="0">
                <a:pos x="2665" y="298"/>
              </a:cxn>
              <a:cxn ang="0">
                <a:pos x="2760" y="322"/>
              </a:cxn>
              <a:cxn ang="0">
                <a:pos x="2758" y="312"/>
              </a:cxn>
              <a:cxn ang="0">
                <a:pos x="2814" y="284"/>
              </a:cxn>
              <a:cxn ang="0">
                <a:pos x="2826" y="329"/>
              </a:cxn>
            </a:cxnLst>
            <a:rect l="0" t="0" r="r" b="b"/>
            <a:pathLst>
              <a:path w="3436" h="2666">
                <a:moveTo>
                  <a:pt x="3174" y="601"/>
                </a:moveTo>
                <a:lnTo>
                  <a:pt x="3169" y="594"/>
                </a:lnTo>
                <a:lnTo>
                  <a:pt x="3167" y="587"/>
                </a:lnTo>
                <a:lnTo>
                  <a:pt x="3167" y="582"/>
                </a:lnTo>
                <a:lnTo>
                  <a:pt x="3167" y="580"/>
                </a:lnTo>
                <a:lnTo>
                  <a:pt x="3167" y="577"/>
                </a:lnTo>
                <a:lnTo>
                  <a:pt x="3150" y="577"/>
                </a:lnTo>
                <a:lnTo>
                  <a:pt x="3150" y="580"/>
                </a:lnTo>
                <a:lnTo>
                  <a:pt x="3155" y="582"/>
                </a:lnTo>
                <a:lnTo>
                  <a:pt x="3155" y="585"/>
                </a:lnTo>
                <a:lnTo>
                  <a:pt x="3155" y="587"/>
                </a:lnTo>
                <a:lnTo>
                  <a:pt x="3160" y="589"/>
                </a:lnTo>
                <a:lnTo>
                  <a:pt x="3167" y="594"/>
                </a:lnTo>
                <a:lnTo>
                  <a:pt x="3169" y="596"/>
                </a:lnTo>
                <a:lnTo>
                  <a:pt x="3169" y="599"/>
                </a:lnTo>
                <a:lnTo>
                  <a:pt x="3160" y="608"/>
                </a:lnTo>
                <a:lnTo>
                  <a:pt x="3153" y="611"/>
                </a:lnTo>
                <a:lnTo>
                  <a:pt x="3148" y="608"/>
                </a:lnTo>
                <a:lnTo>
                  <a:pt x="3141" y="611"/>
                </a:lnTo>
                <a:lnTo>
                  <a:pt x="3129" y="613"/>
                </a:lnTo>
                <a:lnTo>
                  <a:pt x="3112" y="620"/>
                </a:lnTo>
                <a:lnTo>
                  <a:pt x="3105" y="622"/>
                </a:lnTo>
                <a:lnTo>
                  <a:pt x="3101" y="622"/>
                </a:lnTo>
                <a:lnTo>
                  <a:pt x="3098" y="625"/>
                </a:lnTo>
                <a:lnTo>
                  <a:pt x="3082" y="632"/>
                </a:lnTo>
                <a:lnTo>
                  <a:pt x="3067" y="639"/>
                </a:lnTo>
                <a:lnTo>
                  <a:pt x="3058" y="646"/>
                </a:lnTo>
                <a:lnTo>
                  <a:pt x="3053" y="651"/>
                </a:lnTo>
                <a:lnTo>
                  <a:pt x="3051" y="656"/>
                </a:lnTo>
                <a:lnTo>
                  <a:pt x="3046" y="660"/>
                </a:lnTo>
                <a:lnTo>
                  <a:pt x="3044" y="663"/>
                </a:lnTo>
                <a:lnTo>
                  <a:pt x="3041" y="670"/>
                </a:lnTo>
                <a:lnTo>
                  <a:pt x="3041" y="672"/>
                </a:lnTo>
                <a:lnTo>
                  <a:pt x="3048" y="670"/>
                </a:lnTo>
                <a:lnTo>
                  <a:pt x="3056" y="670"/>
                </a:lnTo>
                <a:lnTo>
                  <a:pt x="3074" y="667"/>
                </a:lnTo>
                <a:lnTo>
                  <a:pt x="3079" y="670"/>
                </a:lnTo>
                <a:lnTo>
                  <a:pt x="3074" y="670"/>
                </a:lnTo>
                <a:lnTo>
                  <a:pt x="3048" y="675"/>
                </a:lnTo>
                <a:lnTo>
                  <a:pt x="3041" y="677"/>
                </a:lnTo>
                <a:lnTo>
                  <a:pt x="3027" y="677"/>
                </a:lnTo>
                <a:lnTo>
                  <a:pt x="3006" y="675"/>
                </a:lnTo>
                <a:lnTo>
                  <a:pt x="2987" y="677"/>
                </a:lnTo>
                <a:lnTo>
                  <a:pt x="2968" y="684"/>
                </a:lnTo>
                <a:lnTo>
                  <a:pt x="2954" y="689"/>
                </a:lnTo>
                <a:lnTo>
                  <a:pt x="2947" y="696"/>
                </a:lnTo>
                <a:lnTo>
                  <a:pt x="2930" y="719"/>
                </a:lnTo>
                <a:lnTo>
                  <a:pt x="2925" y="731"/>
                </a:lnTo>
                <a:lnTo>
                  <a:pt x="2923" y="741"/>
                </a:lnTo>
                <a:lnTo>
                  <a:pt x="2923" y="746"/>
                </a:lnTo>
                <a:lnTo>
                  <a:pt x="2921" y="746"/>
                </a:lnTo>
                <a:lnTo>
                  <a:pt x="2921" y="743"/>
                </a:lnTo>
                <a:lnTo>
                  <a:pt x="2921" y="738"/>
                </a:lnTo>
                <a:lnTo>
                  <a:pt x="2921" y="738"/>
                </a:lnTo>
                <a:lnTo>
                  <a:pt x="2916" y="743"/>
                </a:lnTo>
                <a:lnTo>
                  <a:pt x="2916" y="746"/>
                </a:lnTo>
                <a:lnTo>
                  <a:pt x="2907" y="750"/>
                </a:lnTo>
                <a:lnTo>
                  <a:pt x="2897" y="755"/>
                </a:lnTo>
                <a:lnTo>
                  <a:pt x="2885" y="767"/>
                </a:lnTo>
                <a:lnTo>
                  <a:pt x="2878" y="776"/>
                </a:lnTo>
                <a:lnTo>
                  <a:pt x="2873" y="783"/>
                </a:lnTo>
                <a:lnTo>
                  <a:pt x="2873" y="791"/>
                </a:lnTo>
                <a:lnTo>
                  <a:pt x="2873" y="798"/>
                </a:lnTo>
                <a:lnTo>
                  <a:pt x="2873" y="800"/>
                </a:lnTo>
                <a:lnTo>
                  <a:pt x="2866" y="793"/>
                </a:lnTo>
                <a:lnTo>
                  <a:pt x="2862" y="791"/>
                </a:lnTo>
                <a:lnTo>
                  <a:pt x="2857" y="788"/>
                </a:lnTo>
                <a:lnTo>
                  <a:pt x="2855" y="791"/>
                </a:lnTo>
                <a:lnTo>
                  <a:pt x="2840" y="798"/>
                </a:lnTo>
                <a:lnTo>
                  <a:pt x="2831" y="798"/>
                </a:lnTo>
                <a:lnTo>
                  <a:pt x="2819" y="795"/>
                </a:lnTo>
                <a:lnTo>
                  <a:pt x="2814" y="793"/>
                </a:lnTo>
                <a:lnTo>
                  <a:pt x="2812" y="788"/>
                </a:lnTo>
                <a:lnTo>
                  <a:pt x="2810" y="776"/>
                </a:lnTo>
                <a:lnTo>
                  <a:pt x="2812" y="767"/>
                </a:lnTo>
                <a:lnTo>
                  <a:pt x="2814" y="764"/>
                </a:lnTo>
                <a:lnTo>
                  <a:pt x="2817" y="762"/>
                </a:lnTo>
                <a:lnTo>
                  <a:pt x="2819" y="760"/>
                </a:lnTo>
                <a:lnTo>
                  <a:pt x="2829" y="755"/>
                </a:lnTo>
                <a:lnTo>
                  <a:pt x="2855" y="753"/>
                </a:lnTo>
                <a:lnTo>
                  <a:pt x="2862" y="750"/>
                </a:lnTo>
                <a:lnTo>
                  <a:pt x="2866" y="748"/>
                </a:lnTo>
                <a:lnTo>
                  <a:pt x="2869" y="743"/>
                </a:lnTo>
                <a:lnTo>
                  <a:pt x="2869" y="738"/>
                </a:lnTo>
                <a:lnTo>
                  <a:pt x="2866" y="729"/>
                </a:lnTo>
                <a:lnTo>
                  <a:pt x="2864" y="727"/>
                </a:lnTo>
                <a:lnTo>
                  <a:pt x="2864" y="727"/>
                </a:lnTo>
                <a:lnTo>
                  <a:pt x="2859" y="727"/>
                </a:lnTo>
                <a:lnTo>
                  <a:pt x="2847" y="727"/>
                </a:lnTo>
                <a:lnTo>
                  <a:pt x="2845" y="724"/>
                </a:lnTo>
                <a:lnTo>
                  <a:pt x="2845" y="724"/>
                </a:lnTo>
                <a:lnTo>
                  <a:pt x="2845" y="722"/>
                </a:lnTo>
                <a:lnTo>
                  <a:pt x="2845" y="719"/>
                </a:lnTo>
                <a:lnTo>
                  <a:pt x="2843" y="710"/>
                </a:lnTo>
                <a:lnTo>
                  <a:pt x="2840" y="708"/>
                </a:lnTo>
                <a:lnTo>
                  <a:pt x="2836" y="708"/>
                </a:lnTo>
                <a:lnTo>
                  <a:pt x="2833" y="710"/>
                </a:lnTo>
                <a:lnTo>
                  <a:pt x="2829" y="712"/>
                </a:lnTo>
                <a:lnTo>
                  <a:pt x="2826" y="717"/>
                </a:lnTo>
                <a:lnTo>
                  <a:pt x="2831" y="719"/>
                </a:lnTo>
                <a:lnTo>
                  <a:pt x="2829" y="722"/>
                </a:lnTo>
                <a:lnTo>
                  <a:pt x="2826" y="727"/>
                </a:lnTo>
                <a:lnTo>
                  <a:pt x="2824" y="734"/>
                </a:lnTo>
                <a:lnTo>
                  <a:pt x="2826" y="743"/>
                </a:lnTo>
                <a:lnTo>
                  <a:pt x="2824" y="750"/>
                </a:lnTo>
                <a:lnTo>
                  <a:pt x="2824" y="753"/>
                </a:lnTo>
                <a:lnTo>
                  <a:pt x="2814" y="757"/>
                </a:lnTo>
                <a:lnTo>
                  <a:pt x="2812" y="762"/>
                </a:lnTo>
                <a:lnTo>
                  <a:pt x="2810" y="767"/>
                </a:lnTo>
                <a:lnTo>
                  <a:pt x="2807" y="774"/>
                </a:lnTo>
                <a:lnTo>
                  <a:pt x="2805" y="786"/>
                </a:lnTo>
                <a:lnTo>
                  <a:pt x="2807" y="793"/>
                </a:lnTo>
                <a:lnTo>
                  <a:pt x="2807" y="798"/>
                </a:lnTo>
                <a:lnTo>
                  <a:pt x="2807" y="800"/>
                </a:lnTo>
                <a:lnTo>
                  <a:pt x="2802" y="807"/>
                </a:lnTo>
                <a:lnTo>
                  <a:pt x="2802" y="809"/>
                </a:lnTo>
                <a:lnTo>
                  <a:pt x="2802" y="812"/>
                </a:lnTo>
                <a:lnTo>
                  <a:pt x="2802" y="814"/>
                </a:lnTo>
                <a:lnTo>
                  <a:pt x="2800" y="814"/>
                </a:lnTo>
                <a:lnTo>
                  <a:pt x="2798" y="817"/>
                </a:lnTo>
                <a:lnTo>
                  <a:pt x="2795" y="824"/>
                </a:lnTo>
                <a:lnTo>
                  <a:pt x="2791" y="838"/>
                </a:lnTo>
                <a:lnTo>
                  <a:pt x="2791" y="843"/>
                </a:lnTo>
                <a:lnTo>
                  <a:pt x="2793" y="843"/>
                </a:lnTo>
                <a:lnTo>
                  <a:pt x="2800" y="843"/>
                </a:lnTo>
                <a:lnTo>
                  <a:pt x="2807" y="845"/>
                </a:lnTo>
                <a:lnTo>
                  <a:pt x="2812" y="847"/>
                </a:lnTo>
                <a:lnTo>
                  <a:pt x="2829" y="852"/>
                </a:lnTo>
                <a:lnTo>
                  <a:pt x="2836" y="857"/>
                </a:lnTo>
                <a:lnTo>
                  <a:pt x="2840" y="857"/>
                </a:lnTo>
                <a:lnTo>
                  <a:pt x="2845" y="857"/>
                </a:lnTo>
                <a:lnTo>
                  <a:pt x="2850" y="854"/>
                </a:lnTo>
                <a:lnTo>
                  <a:pt x="2850" y="850"/>
                </a:lnTo>
                <a:lnTo>
                  <a:pt x="2852" y="850"/>
                </a:lnTo>
                <a:lnTo>
                  <a:pt x="2855" y="852"/>
                </a:lnTo>
                <a:lnTo>
                  <a:pt x="2866" y="854"/>
                </a:lnTo>
                <a:lnTo>
                  <a:pt x="2866" y="854"/>
                </a:lnTo>
                <a:lnTo>
                  <a:pt x="2843" y="866"/>
                </a:lnTo>
                <a:lnTo>
                  <a:pt x="2838" y="869"/>
                </a:lnTo>
                <a:lnTo>
                  <a:pt x="2843" y="871"/>
                </a:lnTo>
                <a:lnTo>
                  <a:pt x="2850" y="869"/>
                </a:lnTo>
                <a:lnTo>
                  <a:pt x="2857" y="864"/>
                </a:lnTo>
                <a:lnTo>
                  <a:pt x="2864" y="862"/>
                </a:lnTo>
                <a:lnTo>
                  <a:pt x="2871" y="862"/>
                </a:lnTo>
                <a:lnTo>
                  <a:pt x="2871" y="862"/>
                </a:lnTo>
                <a:lnTo>
                  <a:pt x="2873" y="859"/>
                </a:lnTo>
                <a:lnTo>
                  <a:pt x="2885" y="866"/>
                </a:lnTo>
                <a:lnTo>
                  <a:pt x="2890" y="866"/>
                </a:lnTo>
                <a:lnTo>
                  <a:pt x="2892" y="864"/>
                </a:lnTo>
                <a:lnTo>
                  <a:pt x="2897" y="859"/>
                </a:lnTo>
                <a:lnTo>
                  <a:pt x="2907" y="854"/>
                </a:lnTo>
                <a:lnTo>
                  <a:pt x="2921" y="847"/>
                </a:lnTo>
                <a:lnTo>
                  <a:pt x="2935" y="840"/>
                </a:lnTo>
                <a:lnTo>
                  <a:pt x="2949" y="840"/>
                </a:lnTo>
                <a:lnTo>
                  <a:pt x="2956" y="836"/>
                </a:lnTo>
                <a:lnTo>
                  <a:pt x="2963" y="828"/>
                </a:lnTo>
                <a:lnTo>
                  <a:pt x="2978" y="809"/>
                </a:lnTo>
                <a:lnTo>
                  <a:pt x="2994" y="793"/>
                </a:lnTo>
                <a:lnTo>
                  <a:pt x="3025" y="769"/>
                </a:lnTo>
                <a:lnTo>
                  <a:pt x="3070" y="738"/>
                </a:lnTo>
                <a:lnTo>
                  <a:pt x="3074" y="734"/>
                </a:lnTo>
                <a:lnTo>
                  <a:pt x="3082" y="727"/>
                </a:lnTo>
                <a:lnTo>
                  <a:pt x="3086" y="724"/>
                </a:lnTo>
                <a:lnTo>
                  <a:pt x="3089" y="719"/>
                </a:lnTo>
                <a:lnTo>
                  <a:pt x="3119" y="693"/>
                </a:lnTo>
                <a:lnTo>
                  <a:pt x="3134" y="677"/>
                </a:lnTo>
                <a:lnTo>
                  <a:pt x="3138" y="667"/>
                </a:lnTo>
                <a:lnTo>
                  <a:pt x="3148" y="658"/>
                </a:lnTo>
                <a:lnTo>
                  <a:pt x="3155" y="648"/>
                </a:lnTo>
                <a:lnTo>
                  <a:pt x="3162" y="641"/>
                </a:lnTo>
                <a:lnTo>
                  <a:pt x="3164" y="630"/>
                </a:lnTo>
                <a:lnTo>
                  <a:pt x="3169" y="622"/>
                </a:lnTo>
                <a:lnTo>
                  <a:pt x="3174" y="615"/>
                </a:lnTo>
                <a:lnTo>
                  <a:pt x="3176" y="611"/>
                </a:lnTo>
                <a:lnTo>
                  <a:pt x="3176" y="606"/>
                </a:lnTo>
                <a:lnTo>
                  <a:pt x="3174" y="601"/>
                </a:lnTo>
                <a:close/>
                <a:moveTo>
                  <a:pt x="3164" y="585"/>
                </a:moveTo>
                <a:lnTo>
                  <a:pt x="3164" y="589"/>
                </a:lnTo>
                <a:lnTo>
                  <a:pt x="3160" y="589"/>
                </a:lnTo>
                <a:lnTo>
                  <a:pt x="3160" y="589"/>
                </a:lnTo>
                <a:lnTo>
                  <a:pt x="3157" y="587"/>
                </a:lnTo>
                <a:lnTo>
                  <a:pt x="3157" y="582"/>
                </a:lnTo>
                <a:lnTo>
                  <a:pt x="3160" y="580"/>
                </a:lnTo>
                <a:lnTo>
                  <a:pt x="3164" y="580"/>
                </a:lnTo>
                <a:lnTo>
                  <a:pt x="3167" y="582"/>
                </a:lnTo>
                <a:lnTo>
                  <a:pt x="3164" y="585"/>
                </a:lnTo>
                <a:close/>
                <a:moveTo>
                  <a:pt x="2866" y="826"/>
                </a:moveTo>
                <a:lnTo>
                  <a:pt x="2862" y="828"/>
                </a:lnTo>
                <a:lnTo>
                  <a:pt x="2862" y="824"/>
                </a:lnTo>
                <a:lnTo>
                  <a:pt x="2862" y="819"/>
                </a:lnTo>
                <a:lnTo>
                  <a:pt x="2862" y="814"/>
                </a:lnTo>
                <a:lnTo>
                  <a:pt x="2864" y="817"/>
                </a:lnTo>
                <a:lnTo>
                  <a:pt x="2866" y="821"/>
                </a:lnTo>
                <a:lnTo>
                  <a:pt x="2866" y="826"/>
                </a:lnTo>
                <a:close/>
                <a:moveTo>
                  <a:pt x="3387" y="447"/>
                </a:moveTo>
                <a:lnTo>
                  <a:pt x="3387" y="445"/>
                </a:lnTo>
                <a:lnTo>
                  <a:pt x="3384" y="443"/>
                </a:lnTo>
                <a:lnTo>
                  <a:pt x="3384" y="440"/>
                </a:lnTo>
                <a:lnTo>
                  <a:pt x="3384" y="438"/>
                </a:lnTo>
                <a:lnTo>
                  <a:pt x="3384" y="438"/>
                </a:lnTo>
                <a:lnTo>
                  <a:pt x="3382" y="435"/>
                </a:lnTo>
                <a:lnTo>
                  <a:pt x="3380" y="426"/>
                </a:lnTo>
                <a:lnTo>
                  <a:pt x="3375" y="421"/>
                </a:lnTo>
                <a:lnTo>
                  <a:pt x="3373" y="416"/>
                </a:lnTo>
                <a:lnTo>
                  <a:pt x="3370" y="416"/>
                </a:lnTo>
                <a:lnTo>
                  <a:pt x="3370" y="414"/>
                </a:lnTo>
                <a:lnTo>
                  <a:pt x="3373" y="409"/>
                </a:lnTo>
                <a:lnTo>
                  <a:pt x="3373" y="412"/>
                </a:lnTo>
                <a:lnTo>
                  <a:pt x="3375" y="412"/>
                </a:lnTo>
                <a:lnTo>
                  <a:pt x="3377" y="409"/>
                </a:lnTo>
                <a:lnTo>
                  <a:pt x="3380" y="402"/>
                </a:lnTo>
                <a:lnTo>
                  <a:pt x="3380" y="400"/>
                </a:lnTo>
                <a:lnTo>
                  <a:pt x="3382" y="395"/>
                </a:lnTo>
                <a:lnTo>
                  <a:pt x="3382" y="390"/>
                </a:lnTo>
                <a:lnTo>
                  <a:pt x="3380" y="393"/>
                </a:lnTo>
                <a:lnTo>
                  <a:pt x="3375" y="395"/>
                </a:lnTo>
                <a:lnTo>
                  <a:pt x="3373" y="395"/>
                </a:lnTo>
                <a:lnTo>
                  <a:pt x="3375" y="388"/>
                </a:lnTo>
                <a:lnTo>
                  <a:pt x="3373" y="386"/>
                </a:lnTo>
                <a:lnTo>
                  <a:pt x="3370" y="383"/>
                </a:lnTo>
                <a:lnTo>
                  <a:pt x="3368" y="383"/>
                </a:lnTo>
                <a:lnTo>
                  <a:pt x="3363" y="390"/>
                </a:lnTo>
                <a:lnTo>
                  <a:pt x="3361" y="393"/>
                </a:lnTo>
                <a:lnTo>
                  <a:pt x="3361" y="390"/>
                </a:lnTo>
                <a:lnTo>
                  <a:pt x="3354" y="386"/>
                </a:lnTo>
                <a:lnTo>
                  <a:pt x="3361" y="374"/>
                </a:lnTo>
                <a:lnTo>
                  <a:pt x="3389" y="336"/>
                </a:lnTo>
                <a:lnTo>
                  <a:pt x="3391" y="331"/>
                </a:lnTo>
                <a:lnTo>
                  <a:pt x="3391" y="327"/>
                </a:lnTo>
                <a:lnTo>
                  <a:pt x="3389" y="324"/>
                </a:lnTo>
                <a:lnTo>
                  <a:pt x="3387" y="324"/>
                </a:lnTo>
                <a:lnTo>
                  <a:pt x="3384" y="324"/>
                </a:lnTo>
                <a:lnTo>
                  <a:pt x="3380" y="338"/>
                </a:lnTo>
                <a:lnTo>
                  <a:pt x="3370" y="345"/>
                </a:lnTo>
                <a:lnTo>
                  <a:pt x="3349" y="362"/>
                </a:lnTo>
                <a:lnTo>
                  <a:pt x="3344" y="367"/>
                </a:lnTo>
                <a:lnTo>
                  <a:pt x="3337" y="371"/>
                </a:lnTo>
                <a:lnTo>
                  <a:pt x="3330" y="376"/>
                </a:lnTo>
                <a:lnTo>
                  <a:pt x="3320" y="381"/>
                </a:lnTo>
                <a:lnTo>
                  <a:pt x="3313" y="388"/>
                </a:lnTo>
                <a:lnTo>
                  <a:pt x="3299" y="407"/>
                </a:lnTo>
                <a:lnTo>
                  <a:pt x="3297" y="407"/>
                </a:lnTo>
                <a:lnTo>
                  <a:pt x="3294" y="407"/>
                </a:lnTo>
                <a:lnTo>
                  <a:pt x="3294" y="405"/>
                </a:lnTo>
                <a:lnTo>
                  <a:pt x="3294" y="400"/>
                </a:lnTo>
                <a:lnTo>
                  <a:pt x="3304" y="390"/>
                </a:lnTo>
                <a:lnTo>
                  <a:pt x="3302" y="388"/>
                </a:lnTo>
                <a:lnTo>
                  <a:pt x="3299" y="390"/>
                </a:lnTo>
                <a:lnTo>
                  <a:pt x="3297" y="398"/>
                </a:lnTo>
                <a:lnTo>
                  <a:pt x="3294" y="398"/>
                </a:lnTo>
                <a:lnTo>
                  <a:pt x="3294" y="393"/>
                </a:lnTo>
                <a:lnTo>
                  <a:pt x="3290" y="393"/>
                </a:lnTo>
                <a:lnTo>
                  <a:pt x="3283" y="398"/>
                </a:lnTo>
                <a:lnTo>
                  <a:pt x="3278" y="400"/>
                </a:lnTo>
                <a:lnTo>
                  <a:pt x="3276" y="398"/>
                </a:lnTo>
                <a:lnTo>
                  <a:pt x="3273" y="398"/>
                </a:lnTo>
                <a:lnTo>
                  <a:pt x="3271" y="400"/>
                </a:lnTo>
                <a:lnTo>
                  <a:pt x="3268" y="402"/>
                </a:lnTo>
                <a:lnTo>
                  <a:pt x="3261" y="407"/>
                </a:lnTo>
                <a:lnTo>
                  <a:pt x="3250" y="414"/>
                </a:lnTo>
                <a:lnTo>
                  <a:pt x="3247" y="419"/>
                </a:lnTo>
                <a:lnTo>
                  <a:pt x="3247" y="421"/>
                </a:lnTo>
                <a:lnTo>
                  <a:pt x="3259" y="412"/>
                </a:lnTo>
                <a:lnTo>
                  <a:pt x="3264" y="407"/>
                </a:lnTo>
                <a:lnTo>
                  <a:pt x="3268" y="405"/>
                </a:lnTo>
                <a:lnTo>
                  <a:pt x="3271" y="407"/>
                </a:lnTo>
                <a:lnTo>
                  <a:pt x="3268" y="409"/>
                </a:lnTo>
                <a:lnTo>
                  <a:pt x="3271" y="412"/>
                </a:lnTo>
                <a:lnTo>
                  <a:pt x="3273" y="412"/>
                </a:lnTo>
                <a:lnTo>
                  <a:pt x="3276" y="409"/>
                </a:lnTo>
                <a:lnTo>
                  <a:pt x="3276" y="409"/>
                </a:lnTo>
                <a:lnTo>
                  <a:pt x="3273" y="409"/>
                </a:lnTo>
                <a:lnTo>
                  <a:pt x="3273" y="407"/>
                </a:lnTo>
                <a:lnTo>
                  <a:pt x="3273" y="405"/>
                </a:lnTo>
                <a:lnTo>
                  <a:pt x="3285" y="398"/>
                </a:lnTo>
                <a:lnTo>
                  <a:pt x="3290" y="400"/>
                </a:lnTo>
                <a:lnTo>
                  <a:pt x="3290" y="409"/>
                </a:lnTo>
                <a:lnTo>
                  <a:pt x="3292" y="412"/>
                </a:lnTo>
                <a:lnTo>
                  <a:pt x="3297" y="412"/>
                </a:lnTo>
                <a:lnTo>
                  <a:pt x="3302" y="407"/>
                </a:lnTo>
                <a:lnTo>
                  <a:pt x="3309" y="400"/>
                </a:lnTo>
                <a:lnTo>
                  <a:pt x="3311" y="400"/>
                </a:lnTo>
                <a:lnTo>
                  <a:pt x="3309" y="405"/>
                </a:lnTo>
                <a:lnTo>
                  <a:pt x="3306" y="409"/>
                </a:lnTo>
                <a:lnTo>
                  <a:pt x="3302" y="419"/>
                </a:lnTo>
                <a:lnTo>
                  <a:pt x="3299" y="424"/>
                </a:lnTo>
                <a:lnTo>
                  <a:pt x="3302" y="424"/>
                </a:lnTo>
                <a:lnTo>
                  <a:pt x="3302" y="421"/>
                </a:lnTo>
                <a:lnTo>
                  <a:pt x="3311" y="416"/>
                </a:lnTo>
                <a:lnTo>
                  <a:pt x="3316" y="416"/>
                </a:lnTo>
                <a:lnTo>
                  <a:pt x="3316" y="419"/>
                </a:lnTo>
                <a:lnTo>
                  <a:pt x="3311" y="424"/>
                </a:lnTo>
                <a:lnTo>
                  <a:pt x="3302" y="431"/>
                </a:lnTo>
                <a:lnTo>
                  <a:pt x="3294" y="435"/>
                </a:lnTo>
                <a:lnTo>
                  <a:pt x="3287" y="435"/>
                </a:lnTo>
                <a:lnTo>
                  <a:pt x="3287" y="433"/>
                </a:lnTo>
                <a:lnTo>
                  <a:pt x="3287" y="428"/>
                </a:lnTo>
                <a:lnTo>
                  <a:pt x="3287" y="426"/>
                </a:lnTo>
                <a:lnTo>
                  <a:pt x="3283" y="433"/>
                </a:lnTo>
                <a:lnTo>
                  <a:pt x="3280" y="433"/>
                </a:lnTo>
                <a:lnTo>
                  <a:pt x="3276" y="431"/>
                </a:lnTo>
                <a:lnTo>
                  <a:pt x="3278" y="428"/>
                </a:lnTo>
                <a:lnTo>
                  <a:pt x="3280" y="428"/>
                </a:lnTo>
                <a:lnTo>
                  <a:pt x="3280" y="426"/>
                </a:lnTo>
                <a:lnTo>
                  <a:pt x="3276" y="428"/>
                </a:lnTo>
                <a:lnTo>
                  <a:pt x="3266" y="433"/>
                </a:lnTo>
                <a:lnTo>
                  <a:pt x="3259" y="433"/>
                </a:lnTo>
                <a:lnTo>
                  <a:pt x="3254" y="431"/>
                </a:lnTo>
                <a:lnTo>
                  <a:pt x="3252" y="428"/>
                </a:lnTo>
                <a:lnTo>
                  <a:pt x="3254" y="428"/>
                </a:lnTo>
                <a:lnTo>
                  <a:pt x="3254" y="426"/>
                </a:lnTo>
                <a:lnTo>
                  <a:pt x="3250" y="426"/>
                </a:lnTo>
                <a:lnTo>
                  <a:pt x="3242" y="428"/>
                </a:lnTo>
                <a:lnTo>
                  <a:pt x="3240" y="428"/>
                </a:lnTo>
                <a:lnTo>
                  <a:pt x="3238" y="433"/>
                </a:lnTo>
                <a:lnTo>
                  <a:pt x="3231" y="435"/>
                </a:lnTo>
                <a:lnTo>
                  <a:pt x="3226" y="438"/>
                </a:lnTo>
                <a:lnTo>
                  <a:pt x="3216" y="443"/>
                </a:lnTo>
                <a:lnTo>
                  <a:pt x="3200" y="450"/>
                </a:lnTo>
                <a:lnTo>
                  <a:pt x="3188" y="457"/>
                </a:lnTo>
                <a:lnTo>
                  <a:pt x="3179" y="461"/>
                </a:lnTo>
                <a:lnTo>
                  <a:pt x="3171" y="466"/>
                </a:lnTo>
                <a:lnTo>
                  <a:pt x="3167" y="466"/>
                </a:lnTo>
                <a:lnTo>
                  <a:pt x="3160" y="469"/>
                </a:lnTo>
                <a:lnTo>
                  <a:pt x="3150" y="476"/>
                </a:lnTo>
                <a:lnTo>
                  <a:pt x="3134" y="483"/>
                </a:lnTo>
                <a:lnTo>
                  <a:pt x="3127" y="487"/>
                </a:lnTo>
                <a:lnTo>
                  <a:pt x="3119" y="497"/>
                </a:lnTo>
                <a:lnTo>
                  <a:pt x="3110" y="511"/>
                </a:lnTo>
                <a:lnTo>
                  <a:pt x="3103" y="518"/>
                </a:lnTo>
                <a:lnTo>
                  <a:pt x="3101" y="518"/>
                </a:lnTo>
                <a:lnTo>
                  <a:pt x="3096" y="521"/>
                </a:lnTo>
                <a:lnTo>
                  <a:pt x="3096" y="525"/>
                </a:lnTo>
                <a:lnTo>
                  <a:pt x="3091" y="530"/>
                </a:lnTo>
                <a:lnTo>
                  <a:pt x="3089" y="535"/>
                </a:lnTo>
                <a:lnTo>
                  <a:pt x="3089" y="540"/>
                </a:lnTo>
                <a:lnTo>
                  <a:pt x="3086" y="549"/>
                </a:lnTo>
                <a:lnTo>
                  <a:pt x="3082" y="568"/>
                </a:lnTo>
                <a:lnTo>
                  <a:pt x="3082" y="570"/>
                </a:lnTo>
                <a:lnTo>
                  <a:pt x="3086" y="575"/>
                </a:lnTo>
                <a:lnTo>
                  <a:pt x="3096" y="575"/>
                </a:lnTo>
                <a:lnTo>
                  <a:pt x="3105" y="575"/>
                </a:lnTo>
                <a:lnTo>
                  <a:pt x="3117" y="573"/>
                </a:lnTo>
                <a:lnTo>
                  <a:pt x="3124" y="573"/>
                </a:lnTo>
                <a:lnTo>
                  <a:pt x="3127" y="570"/>
                </a:lnTo>
                <a:lnTo>
                  <a:pt x="3134" y="563"/>
                </a:lnTo>
                <a:lnTo>
                  <a:pt x="3145" y="554"/>
                </a:lnTo>
                <a:lnTo>
                  <a:pt x="3176" y="537"/>
                </a:lnTo>
                <a:lnTo>
                  <a:pt x="3195" y="528"/>
                </a:lnTo>
                <a:lnTo>
                  <a:pt x="3221" y="521"/>
                </a:lnTo>
                <a:lnTo>
                  <a:pt x="3252" y="516"/>
                </a:lnTo>
                <a:lnTo>
                  <a:pt x="3264" y="518"/>
                </a:lnTo>
                <a:lnTo>
                  <a:pt x="3273" y="521"/>
                </a:lnTo>
                <a:lnTo>
                  <a:pt x="3280" y="521"/>
                </a:lnTo>
                <a:lnTo>
                  <a:pt x="3290" y="514"/>
                </a:lnTo>
                <a:lnTo>
                  <a:pt x="3304" y="509"/>
                </a:lnTo>
                <a:lnTo>
                  <a:pt x="3320" y="506"/>
                </a:lnTo>
                <a:lnTo>
                  <a:pt x="3330" y="504"/>
                </a:lnTo>
                <a:lnTo>
                  <a:pt x="3332" y="506"/>
                </a:lnTo>
                <a:lnTo>
                  <a:pt x="3332" y="504"/>
                </a:lnTo>
                <a:lnTo>
                  <a:pt x="3332" y="502"/>
                </a:lnTo>
                <a:lnTo>
                  <a:pt x="3337" y="497"/>
                </a:lnTo>
                <a:lnTo>
                  <a:pt x="3349" y="490"/>
                </a:lnTo>
                <a:lnTo>
                  <a:pt x="3349" y="490"/>
                </a:lnTo>
                <a:lnTo>
                  <a:pt x="3351" y="487"/>
                </a:lnTo>
                <a:lnTo>
                  <a:pt x="3354" y="480"/>
                </a:lnTo>
                <a:lnTo>
                  <a:pt x="3358" y="473"/>
                </a:lnTo>
                <a:lnTo>
                  <a:pt x="3365" y="464"/>
                </a:lnTo>
                <a:lnTo>
                  <a:pt x="3373" y="457"/>
                </a:lnTo>
                <a:lnTo>
                  <a:pt x="3380" y="454"/>
                </a:lnTo>
                <a:lnTo>
                  <a:pt x="3384" y="452"/>
                </a:lnTo>
                <a:lnTo>
                  <a:pt x="3387" y="447"/>
                </a:lnTo>
                <a:close/>
                <a:moveTo>
                  <a:pt x="3365" y="357"/>
                </a:moveTo>
                <a:lnTo>
                  <a:pt x="3368" y="355"/>
                </a:lnTo>
                <a:lnTo>
                  <a:pt x="3370" y="353"/>
                </a:lnTo>
                <a:lnTo>
                  <a:pt x="3370" y="355"/>
                </a:lnTo>
                <a:lnTo>
                  <a:pt x="3370" y="357"/>
                </a:lnTo>
                <a:lnTo>
                  <a:pt x="3368" y="360"/>
                </a:lnTo>
                <a:lnTo>
                  <a:pt x="3365" y="360"/>
                </a:lnTo>
                <a:lnTo>
                  <a:pt x="3365" y="357"/>
                </a:lnTo>
                <a:close/>
                <a:moveTo>
                  <a:pt x="3325" y="390"/>
                </a:moveTo>
                <a:lnTo>
                  <a:pt x="3320" y="393"/>
                </a:lnTo>
                <a:lnTo>
                  <a:pt x="3316" y="395"/>
                </a:lnTo>
                <a:lnTo>
                  <a:pt x="3313" y="393"/>
                </a:lnTo>
                <a:lnTo>
                  <a:pt x="3313" y="390"/>
                </a:lnTo>
                <a:lnTo>
                  <a:pt x="3316" y="388"/>
                </a:lnTo>
                <a:lnTo>
                  <a:pt x="3325" y="381"/>
                </a:lnTo>
                <a:lnTo>
                  <a:pt x="3328" y="383"/>
                </a:lnTo>
                <a:lnTo>
                  <a:pt x="3325" y="390"/>
                </a:lnTo>
                <a:close/>
                <a:moveTo>
                  <a:pt x="3354" y="371"/>
                </a:moveTo>
                <a:lnTo>
                  <a:pt x="3351" y="376"/>
                </a:lnTo>
                <a:lnTo>
                  <a:pt x="3351" y="381"/>
                </a:lnTo>
                <a:lnTo>
                  <a:pt x="3349" y="386"/>
                </a:lnTo>
                <a:lnTo>
                  <a:pt x="3344" y="386"/>
                </a:lnTo>
                <a:lnTo>
                  <a:pt x="3342" y="386"/>
                </a:lnTo>
                <a:lnTo>
                  <a:pt x="3342" y="383"/>
                </a:lnTo>
                <a:lnTo>
                  <a:pt x="3342" y="383"/>
                </a:lnTo>
                <a:lnTo>
                  <a:pt x="3339" y="383"/>
                </a:lnTo>
                <a:lnTo>
                  <a:pt x="3339" y="381"/>
                </a:lnTo>
                <a:lnTo>
                  <a:pt x="3342" y="376"/>
                </a:lnTo>
                <a:lnTo>
                  <a:pt x="3344" y="374"/>
                </a:lnTo>
                <a:lnTo>
                  <a:pt x="3351" y="369"/>
                </a:lnTo>
                <a:lnTo>
                  <a:pt x="3356" y="367"/>
                </a:lnTo>
                <a:lnTo>
                  <a:pt x="3361" y="364"/>
                </a:lnTo>
                <a:lnTo>
                  <a:pt x="3361" y="367"/>
                </a:lnTo>
                <a:lnTo>
                  <a:pt x="3354" y="371"/>
                </a:lnTo>
                <a:close/>
                <a:moveTo>
                  <a:pt x="3365" y="398"/>
                </a:moveTo>
                <a:lnTo>
                  <a:pt x="3365" y="398"/>
                </a:lnTo>
                <a:lnTo>
                  <a:pt x="3365" y="395"/>
                </a:lnTo>
                <a:lnTo>
                  <a:pt x="3365" y="393"/>
                </a:lnTo>
                <a:lnTo>
                  <a:pt x="3368" y="393"/>
                </a:lnTo>
                <a:lnTo>
                  <a:pt x="3368" y="393"/>
                </a:lnTo>
                <a:lnTo>
                  <a:pt x="3365" y="398"/>
                </a:lnTo>
                <a:close/>
                <a:moveTo>
                  <a:pt x="3436" y="2628"/>
                </a:moveTo>
                <a:lnTo>
                  <a:pt x="3432" y="2621"/>
                </a:lnTo>
                <a:lnTo>
                  <a:pt x="3429" y="2616"/>
                </a:lnTo>
                <a:lnTo>
                  <a:pt x="3427" y="2613"/>
                </a:lnTo>
                <a:lnTo>
                  <a:pt x="3425" y="2611"/>
                </a:lnTo>
                <a:lnTo>
                  <a:pt x="3422" y="2609"/>
                </a:lnTo>
                <a:lnTo>
                  <a:pt x="3415" y="2604"/>
                </a:lnTo>
                <a:lnTo>
                  <a:pt x="3410" y="2604"/>
                </a:lnTo>
                <a:lnTo>
                  <a:pt x="3403" y="2611"/>
                </a:lnTo>
                <a:lnTo>
                  <a:pt x="3396" y="2621"/>
                </a:lnTo>
                <a:lnTo>
                  <a:pt x="3391" y="2628"/>
                </a:lnTo>
                <a:lnTo>
                  <a:pt x="3387" y="2635"/>
                </a:lnTo>
                <a:lnTo>
                  <a:pt x="3384" y="2639"/>
                </a:lnTo>
                <a:lnTo>
                  <a:pt x="3387" y="2644"/>
                </a:lnTo>
                <a:lnTo>
                  <a:pt x="3391" y="2649"/>
                </a:lnTo>
                <a:lnTo>
                  <a:pt x="3399" y="2649"/>
                </a:lnTo>
                <a:lnTo>
                  <a:pt x="3403" y="2654"/>
                </a:lnTo>
                <a:lnTo>
                  <a:pt x="3410" y="2661"/>
                </a:lnTo>
                <a:lnTo>
                  <a:pt x="3415" y="2663"/>
                </a:lnTo>
                <a:lnTo>
                  <a:pt x="3417" y="2663"/>
                </a:lnTo>
                <a:lnTo>
                  <a:pt x="3422" y="2666"/>
                </a:lnTo>
                <a:lnTo>
                  <a:pt x="3427" y="2663"/>
                </a:lnTo>
                <a:lnTo>
                  <a:pt x="3429" y="2656"/>
                </a:lnTo>
                <a:lnTo>
                  <a:pt x="3434" y="2644"/>
                </a:lnTo>
                <a:lnTo>
                  <a:pt x="3436" y="2637"/>
                </a:lnTo>
                <a:lnTo>
                  <a:pt x="3436" y="2628"/>
                </a:lnTo>
                <a:close/>
                <a:moveTo>
                  <a:pt x="78" y="1001"/>
                </a:moveTo>
                <a:lnTo>
                  <a:pt x="73" y="992"/>
                </a:lnTo>
                <a:lnTo>
                  <a:pt x="71" y="987"/>
                </a:lnTo>
                <a:lnTo>
                  <a:pt x="68" y="982"/>
                </a:lnTo>
                <a:lnTo>
                  <a:pt x="66" y="980"/>
                </a:lnTo>
                <a:lnTo>
                  <a:pt x="64" y="973"/>
                </a:lnTo>
                <a:lnTo>
                  <a:pt x="61" y="970"/>
                </a:lnTo>
                <a:lnTo>
                  <a:pt x="64" y="966"/>
                </a:lnTo>
                <a:lnTo>
                  <a:pt x="66" y="966"/>
                </a:lnTo>
                <a:lnTo>
                  <a:pt x="68" y="963"/>
                </a:lnTo>
                <a:lnTo>
                  <a:pt x="75" y="966"/>
                </a:lnTo>
                <a:lnTo>
                  <a:pt x="80" y="966"/>
                </a:lnTo>
                <a:lnTo>
                  <a:pt x="85" y="966"/>
                </a:lnTo>
                <a:lnTo>
                  <a:pt x="87" y="961"/>
                </a:lnTo>
                <a:lnTo>
                  <a:pt x="87" y="959"/>
                </a:lnTo>
                <a:lnTo>
                  <a:pt x="85" y="956"/>
                </a:lnTo>
                <a:lnTo>
                  <a:pt x="75" y="959"/>
                </a:lnTo>
                <a:lnTo>
                  <a:pt x="68" y="956"/>
                </a:lnTo>
                <a:lnTo>
                  <a:pt x="66" y="954"/>
                </a:lnTo>
                <a:lnTo>
                  <a:pt x="61" y="949"/>
                </a:lnTo>
                <a:lnTo>
                  <a:pt x="59" y="947"/>
                </a:lnTo>
                <a:lnTo>
                  <a:pt x="56" y="949"/>
                </a:lnTo>
                <a:lnTo>
                  <a:pt x="54" y="949"/>
                </a:lnTo>
                <a:lnTo>
                  <a:pt x="56" y="956"/>
                </a:lnTo>
                <a:lnTo>
                  <a:pt x="54" y="963"/>
                </a:lnTo>
                <a:lnTo>
                  <a:pt x="54" y="973"/>
                </a:lnTo>
                <a:lnTo>
                  <a:pt x="54" y="975"/>
                </a:lnTo>
                <a:lnTo>
                  <a:pt x="52" y="978"/>
                </a:lnTo>
                <a:lnTo>
                  <a:pt x="52" y="978"/>
                </a:lnTo>
                <a:lnTo>
                  <a:pt x="49" y="978"/>
                </a:lnTo>
                <a:lnTo>
                  <a:pt x="47" y="978"/>
                </a:lnTo>
                <a:lnTo>
                  <a:pt x="47" y="973"/>
                </a:lnTo>
                <a:lnTo>
                  <a:pt x="45" y="963"/>
                </a:lnTo>
                <a:lnTo>
                  <a:pt x="45" y="954"/>
                </a:lnTo>
                <a:lnTo>
                  <a:pt x="42" y="949"/>
                </a:lnTo>
                <a:lnTo>
                  <a:pt x="40" y="949"/>
                </a:lnTo>
                <a:lnTo>
                  <a:pt x="35" y="947"/>
                </a:lnTo>
                <a:lnTo>
                  <a:pt x="30" y="942"/>
                </a:lnTo>
                <a:lnTo>
                  <a:pt x="28" y="937"/>
                </a:lnTo>
                <a:lnTo>
                  <a:pt x="26" y="933"/>
                </a:lnTo>
                <a:lnTo>
                  <a:pt x="26" y="928"/>
                </a:lnTo>
                <a:lnTo>
                  <a:pt x="30" y="923"/>
                </a:lnTo>
                <a:lnTo>
                  <a:pt x="28" y="918"/>
                </a:lnTo>
                <a:lnTo>
                  <a:pt x="28" y="916"/>
                </a:lnTo>
                <a:lnTo>
                  <a:pt x="26" y="916"/>
                </a:lnTo>
                <a:lnTo>
                  <a:pt x="21" y="914"/>
                </a:lnTo>
                <a:lnTo>
                  <a:pt x="19" y="916"/>
                </a:lnTo>
                <a:lnTo>
                  <a:pt x="12" y="916"/>
                </a:lnTo>
                <a:lnTo>
                  <a:pt x="4" y="918"/>
                </a:lnTo>
                <a:lnTo>
                  <a:pt x="2" y="918"/>
                </a:lnTo>
                <a:lnTo>
                  <a:pt x="0" y="921"/>
                </a:lnTo>
                <a:lnTo>
                  <a:pt x="2" y="923"/>
                </a:lnTo>
                <a:lnTo>
                  <a:pt x="2" y="923"/>
                </a:lnTo>
                <a:lnTo>
                  <a:pt x="2" y="925"/>
                </a:lnTo>
                <a:lnTo>
                  <a:pt x="2" y="928"/>
                </a:lnTo>
                <a:lnTo>
                  <a:pt x="0" y="935"/>
                </a:lnTo>
                <a:lnTo>
                  <a:pt x="0" y="942"/>
                </a:lnTo>
                <a:lnTo>
                  <a:pt x="2" y="949"/>
                </a:lnTo>
                <a:lnTo>
                  <a:pt x="4" y="956"/>
                </a:lnTo>
                <a:lnTo>
                  <a:pt x="7" y="961"/>
                </a:lnTo>
                <a:lnTo>
                  <a:pt x="9" y="966"/>
                </a:lnTo>
                <a:lnTo>
                  <a:pt x="12" y="970"/>
                </a:lnTo>
                <a:lnTo>
                  <a:pt x="14" y="978"/>
                </a:lnTo>
                <a:lnTo>
                  <a:pt x="14" y="985"/>
                </a:lnTo>
                <a:lnTo>
                  <a:pt x="16" y="992"/>
                </a:lnTo>
                <a:lnTo>
                  <a:pt x="16" y="996"/>
                </a:lnTo>
                <a:lnTo>
                  <a:pt x="19" y="1004"/>
                </a:lnTo>
                <a:lnTo>
                  <a:pt x="23" y="1011"/>
                </a:lnTo>
                <a:lnTo>
                  <a:pt x="28" y="1020"/>
                </a:lnTo>
                <a:lnTo>
                  <a:pt x="30" y="1023"/>
                </a:lnTo>
                <a:lnTo>
                  <a:pt x="33" y="1018"/>
                </a:lnTo>
                <a:lnTo>
                  <a:pt x="35" y="1013"/>
                </a:lnTo>
                <a:lnTo>
                  <a:pt x="38" y="1011"/>
                </a:lnTo>
                <a:lnTo>
                  <a:pt x="40" y="1011"/>
                </a:lnTo>
                <a:lnTo>
                  <a:pt x="40" y="1020"/>
                </a:lnTo>
                <a:lnTo>
                  <a:pt x="40" y="1027"/>
                </a:lnTo>
                <a:lnTo>
                  <a:pt x="42" y="1034"/>
                </a:lnTo>
                <a:lnTo>
                  <a:pt x="45" y="1044"/>
                </a:lnTo>
                <a:lnTo>
                  <a:pt x="49" y="1044"/>
                </a:lnTo>
                <a:lnTo>
                  <a:pt x="54" y="1039"/>
                </a:lnTo>
                <a:lnTo>
                  <a:pt x="64" y="1037"/>
                </a:lnTo>
                <a:lnTo>
                  <a:pt x="73" y="1025"/>
                </a:lnTo>
                <a:lnTo>
                  <a:pt x="78" y="1023"/>
                </a:lnTo>
                <a:lnTo>
                  <a:pt x="87" y="1018"/>
                </a:lnTo>
                <a:lnTo>
                  <a:pt x="90" y="1015"/>
                </a:lnTo>
                <a:lnTo>
                  <a:pt x="87" y="1011"/>
                </a:lnTo>
                <a:lnTo>
                  <a:pt x="78" y="1001"/>
                </a:lnTo>
                <a:close/>
                <a:moveTo>
                  <a:pt x="66" y="1023"/>
                </a:moveTo>
                <a:lnTo>
                  <a:pt x="64" y="1018"/>
                </a:lnTo>
                <a:lnTo>
                  <a:pt x="61" y="1011"/>
                </a:lnTo>
                <a:lnTo>
                  <a:pt x="61" y="1004"/>
                </a:lnTo>
                <a:lnTo>
                  <a:pt x="61" y="999"/>
                </a:lnTo>
                <a:lnTo>
                  <a:pt x="64" y="999"/>
                </a:lnTo>
                <a:lnTo>
                  <a:pt x="68" y="1001"/>
                </a:lnTo>
                <a:lnTo>
                  <a:pt x="71" y="1013"/>
                </a:lnTo>
                <a:lnTo>
                  <a:pt x="66" y="1023"/>
                </a:lnTo>
                <a:close/>
                <a:moveTo>
                  <a:pt x="2800" y="551"/>
                </a:moveTo>
                <a:lnTo>
                  <a:pt x="2807" y="561"/>
                </a:lnTo>
                <a:lnTo>
                  <a:pt x="2819" y="587"/>
                </a:lnTo>
                <a:lnTo>
                  <a:pt x="2836" y="632"/>
                </a:lnTo>
                <a:lnTo>
                  <a:pt x="2847" y="656"/>
                </a:lnTo>
                <a:lnTo>
                  <a:pt x="2850" y="660"/>
                </a:lnTo>
                <a:lnTo>
                  <a:pt x="2852" y="663"/>
                </a:lnTo>
                <a:lnTo>
                  <a:pt x="2862" y="656"/>
                </a:lnTo>
                <a:lnTo>
                  <a:pt x="2871" y="648"/>
                </a:lnTo>
                <a:lnTo>
                  <a:pt x="2878" y="641"/>
                </a:lnTo>
                <a:lnTo>
                  <a:pt x="2883" y="632"/>
                </a:lnTo>
                <a:lnTo>
                  <a:pt x="2888" y="627"/>
                </a:lnTo>
                <a:lnTo>
                  <a:pt x="2892" y="622"/>
                </a:lnTo>
                <a:lnTo>
                  <a:pt x="2897" y="618"/>
                </a:lnTo>
                <a:lnTo>
                  <a:pt x="2902" y="611"/>
                </a:lnTo>
                <a:lnTo>
                  <a:pt x="2904" y="601"/>
                </a:lnTo>
                <a:lnTo>
                  <a:pt x="2904" y="589"/>
                </a:lnTo>
                <a:lnTo>
                  <a:pt x="2902" y="580"/>
                </a:lnTo>
                <a:lnTo>
                  <a:pt x="2897" y="570"/>
                </a:lnTo>
                <a:lnTo>
                  <a:pt x="2888" y="528"/>
                </a:lnTo>
                <a:lnTo>
                  <a:pt x="2885" y="518"/>
                </a:lnTo>
                <a:lnTo>
                  <a:pt x="2885" y="509"/>
                </a:lnTo>
                <a:lnTo>
                  <a:pt x="2888" y="499"/>
                </a:lnTo>
                <a:lnTo>
                  <a:pt x="2890" y="490"/>
                </a:lnTo>
                <a:lnTo>
                  <a:pt x="2890" y="483"/>
                </a:lnTo>
                <a:lnTo>
                  <a:pt x="2892" y="476"/>
                </a:lnTo>
                <a:lnTo>
                  <a:pt x="2895" y="471"/>
                </a:lnTo>
                <a:lnTo>
                  <a:pt x="2897" y="466"/>
                </a:lnTo>
                <a:lnTo>
                  <a:pt x="2902" y="464"/>
                </a:lnTo>
                <a:lnTo>
                  <a:pt x="2902" y="461"/>
                </a:lnTo>
                <a:lnTo>
                  <a:pt x="2902" y="457"/>
                </a:lnTo>
                <a:lnTo>
                  <a:pt x="2904" y="450"/>
                </a:lnTo>
                <a:lnTo>
                  <a:pt x="2909" y="443"/>
                </a:lnTo>
                <a:lnTo>
                  <a:pt x="2909" y="435"/>
                </a:lnTo>
                <a:lnTo>
                  <a:pt x="2907" y="426"/>
                </a:lnTo>
                <a:lnTo>
                  <a:pt x="2904" y="416"/>
                </a:lnTo>
                <a:lnTo>
                  <a:pt x="2902" y="412"/>
                </a:lnTo>
                <a:lnTo>
                  <a:pt x="2897" y="409"/>
                </a:lnTo>
                <a:lnTo>
                  <a:pt x="2892" y="405"/>
                </a:lnTo>
                <a:lnTo>
                  <a:pt x="2892" y="395"/>
                </a:lnTo>
                <a:lnTo>
                  <a:pt x="2890" y="395"/>
                </a:lnTo>
                <a:lnTo>
                  <a:pt x="2885" y="395"/>
                </a:lnTo>
                <a:lnTo>
                  <a:pt x="2883" y="393"/>
                </a:lnTo>
                <a:lnTo>
                  <a:pt x="2876" y="386"/>
                </a:lnTo>
                <a:lnTo>
                  <a:pt x="2871" y="381"/>
                </a:lnTo>
                <a:lnTo>
                  <a:pt x="2869" y="379"/>
                </a:lnTo>
                <a:lnTo>
                  <a:pt x="2866" y="376"/>
                </a:lnTo>
                <a:lnTo>
                  <a:pt x="2862" y="374"/>
                </a:lnTo>
                <a:lnTo>
                  <a:pt x="2857" y="374"/>
                </a:lnTo>
                <a:lnTo>
                  <a:pt x="2855" y="371"/>
                </a:lnTo>
                <a:lnTo>
                  <a:pt x="2855" y="369"/>
                </a:lnTo>
                <a:lnTo>
                  <a:pt x="2862" y="364"/>
                </a:lnTo>
                <a:lnTo>
                  <a:pt x="2881" y="362"/>
                </a:lnTo>
                <a:lnTo>
                  <a:pt x="2890" y="360"/>
                </a:lnTo>
                <a:lnTo>
                  <a:pt x="2890" y="360"/>
                </a:lnTo>
                <a:lnTo>
                  <a:pt x="2890" y="369"/>
                </a:lnTo>
                <a:lnTo>
                  <a:pt x="2890" y="371"/>
                </a:lnTo>
                <a:lnTo>
                  <a:pt x="2895" y="376"/>
                </a:lnTo>
                <a:lnTo>
                  <a:pt x="2897" y="381"/>
                </a:lnTo>
                <a:lnTo>
                  <a:pt x="2899" y="386"/>
                </a:lnTo>
                <a:lnTo>
                  <a:pt x="2904" y="388"/>
                </a:lnTo>
                <a:lnTo>
                  <a:pt x="2904" y="388"/>
                </a:lnTo>
                <a:lnTo>
                  <a:pt x="2907" y="393"/>
                </a:lnTo>
                <a:lnTo>
                  <a:pt x="2911" y="393"/>
                </a:lnTo>
                <a:lnTo>
                  <a:pt x="2914" y="393"/>
                </a:lnTo>
                <a:lnTo>
                  <a:pt x="2911" y="398"/>
                </a:lnTo>
                <a:lnTo>
                  <a:pt x="2914" y="398"/>
                </a:lnTo>
                <a:lnTo>
                  <a:pt x="2918" y="398"/>
                </a:lnTo>
                <a:lnTo>
                  <a:pt x="2921" y="390"/>
                </a:lnTo>
                <a:lnTo>
                  <a:pt x="2921" y="388"/>
                </a:lnTo>
                <a:lnTo>
                  <a:pt x="2925" y="388"/>
                </a:lnTo>
                <a:lnTo>
                  <a:pt x="2925" y="390"/>
                </a:lnTo>
                <a:lnTo>
                  <a:pt x="2925" y="393"/>
                </a:lnTo>
                <a:lnTo>
                  <a:pt x="2923" y="398"/>
                </a:lnTo>
                <a:lnTo>
                  <a:pt x="2925" y="400"/>
                </a:lnTo>
                <a:lnTo>
                  <a:pt x="2923" y="405"/>
                </a:lnTo>
                <a:lnTo>
                  <a:pt x="2918" y="414"/>
                </a:lnTo>
                <a:lnTo>
                  <a:pt x="2918" y="416"/>
                </a:lnTo>
                <a:lnTo>
                  <a:pt x="2918" y="416"/>
                </a:lnTo>
                <a:lnTo>
                  <a:pt x="2925" y="409"/>
                </a:lnTo>
                <a:lnTo>
                  <a:pt x="2930" y="407"/>
                </a:lnTo>
                <a:lnTo>
                  <a:pt x="2935" y="409"/>
                </a:lnTo>
                <a:lnTo>
                  <a:pt x="2937" y="409"/>
                </a:lnTo>
                <a:lnTo>
                  <a:pt x="2940" y="412"/>
                </a:lnTo>
                <a:lnTo>
                  <a:pt x="2940" y="419"/>
                </a:lnTo>
                <a:lnTo>
                  <a:pt x="2940" y="428"/>
                </a:lnTo>
                <a:lnTo>
                  <a:pt x="2942" y="431"/>
                </a:lnTo>
                <a:lnTo>
                  <a:pt x="2944" y="424"/>
                </a:lnTo>
                <a:lnTo>
                  <a:pt x="2949" y="419"/>
                </a:lnTo>
                <a:lnTo>
                  <a:pt x="2959" y="412"/>
                </a:lnTo>
                <a:lnTo>
                  <a:pt x="2961" y="412"/>
                </a:lnTo>
                <a:lnTo>
                  <a:pt x="2968" y="421"/>
                </a:lnTo>
                <a:lnTo>
                  <a:pt x="2982" y="426"/>
                </a:lnTo>
                <a:lnTo>
                  <a:pt x="3004" y="428"/>
                </a:lnTo>
                <a:lnTo>
                  <a:pt x="3018" y="428"/>
                </a:lnTo>
                <a:lnTo>
                  <a:pt x="3020" y="424"/>
                </a:lnTo>
                <a:lnTo>
                  <a:pt x="3022" y="416"/>
                </a:lnTo>
                <a:lnTo>
                  <a:pt x="3020" y="407"/>
                </a:lnTo>
                <a:lnTo>
                  <a:pt x="3015" y="400"/>
                </a:lnTo>
                <a:lnTo>
                  <a:pt x="3011" y="398"/>
                </a:lnTo>
                <a:lnTo>
                  <a:pt x="3006" y="393"/>
                </a:lnTo>
                <a:lnTo>
                  <a:pt x="3006" y="390"/>
                </a:lnTo>
                <a:lnTo>
                  <a:pt x="3008" y="386"/>
                </a:lnTo>
                <a:lnTo>
                  <a:pt x="3013" y="381"/>
                </a:lnTo>
                <a:lnTo>
                  <a:pt x="3020" y="379"/>
                </a:lnTo>
                <a:lnTo>
                  <a:pt x="3020" y="379"/>
                </a:lnTo>
                <a:lnTo>
                  <a:pt x="3020" y="383"/>
                </a:lnTo>
                <a:lnTo>
                  <a:pt x="3020" y="386"/>
                </a:lnTo>
                <a:lnTo>
                  <a:pt x="3025" y="386"/>
                </a:lnTo>
                <a:lnTo>
                  <a:pt x="3025" y="386"/>
                </a:lnTo>
                <a:lnTo>
                  <a:pt x="3032" y="388"/>
                </a:lnTo>
                <a:lnTo>
                  <a:pt x="3041" y="386"/>
                </a:lnTo>
                <a:lnTo>
                  <a:pt x="3044" y="386"/>
                </a:lnTo>
                <a:lnTo>
                  <a:pt x="3041" y="383"/>
                </a:lnTo>
                <a:lnTo>
                  <a:pt x="3039" y="379"/>
                </a:lnTo>
                <a:lnTo>
                  <a:pt x="3039" y="374"/>
                </a:lnTo>
                <a:lnTo>
                  <a:pt x="3039" y="371"/>
                </a:lnTo>
                <a:lnTo>
                  <a:pt x="3037" y="374"/>
                </a:lnTo>
                <a:lnTo>
                  <a:pt x="3037" y="379"/>
                </a:lnTo>
                <a:lnTo>
                  <a:pt x="3037" y="381"/>
                </a:lnTo>
                <a:lnTo>
                  <a:pt x="3034" y="381"/>
                </a:lnTo>
                <a:lnTo>
                  <a:pt x="3032" y="376"/>
                </a:lnTo>
                <a:lnTo>
                  <a:pt x="3030" y="374"/>
                </a:lnTo>
                <a:lnTo>
                  <a:pt x="3025" y="367"/>
                </a:lnTo>
                <a:lnTo>
                  <a:pt x="3018" y="367"/>
                </a:lnTo>
                <a:lnTo>
                  <a:pt x="3015" y="364"/>
                </a:lnTo>
                <a:lnTo>
                  <a:pt x="3015" y="362"/>
                </a:lnTo>
                <a:lnTo>
                  <a:pt x="3013" y="360"/>
                </a:lnTo>
                <a:lnTo>
                  <a:pt x="3011" y="360"/>
                </a:lnTo>
                <a:lnTo>
                  <a:pt x="3004" y="355"/>
                </a:lnTo>
                <a:lnTo>
                  <a:pt x="2999" y="353"/>
                </a:lnTo>
                <a:lnTo>
                  <a:pt x="2996" y="350"/>
                </a:lnTo>
                <a:lnTo>
                  <a:pt x="3004" y="348"/>
                </a:lnTo>
                <a:lnTo>
                  <a:pt x="3004" y="345"/>
                </a:lnTo>
                <a:lnTo>
                  <a:pt x="3001" y="341"/>
                </a:lnTo>
                <a:lnTo>
                  <a:pt x="2999" y="338"/>
                </a:lnTo>
                <a:lnTo>
                  <a:pt x="2996" y="338"/>
                </a:lnTo>
                <a:lnTo>
                  <a:pt x="2994" y="341"/>
                </a:lnTo>
                <a:lnTo>
                  <a:pt x="2994" y="341"/>
                </a:lnTo>
                <a:lnTo>
                  <a:pt x="2992" y="338"/>
                </a:lnTo>
                <a:lnTo>
                  <a:pt x="2992" y="334"/>
                </a:lnTo>
                <a:lnTo>
                  <a:pt x="2994" y="327"/>
                </a:lnTo>
                <a:lnTo>
                  <a:pt x="2994" y="322"/>
                </a:lnTo>
                <a:lnTo>
                  <a:pt x="2992" y="317"/>
                </a:lnTo>
                <a:lnTo>
                  <a:pt x="2989" y="317"/>
                </a:lnTo>
                <a:lnTo>
                  <a:pt x="2985" y="317"/>
                </a:lnTo>
                <a:lnTo>
                  <a:pt x="2982" y="317"/>
                </a:lnTo>
                <a:lnTo>
                  <a:pt x="2980" y="319"/>
                </a:lnTo>
                <a:lnTo>
                  <a:pt x="2982" y="324"/>
                </a:lnTo>
                <a:lnTo>
                  <a:pt x="2982" y="324"/>
                </a:lnTo>
                <a:lnTo>
                  <a:pt x="2975" y="324"/>
                </a:lnTo>
                <a:lnTo>
                  <a:pt x="2970" y="322"/>
                </a:lnTo>
                <a:lnTo>
                  <a:pt x="2966" y="322"/>
                </a:lnTo>
                <a:lnTo>
                  <a:pt x="2961" y="315"/>
                </a:lnTo>
                <a:lnTo>
                  <a:pt x="2959" y="310"/>
                </a:lnTo>
                <a:lnTo>
                  <a:pt x="2956" y="300"/>
                </a:lnTo>
                <a:lnTo>
                  <a:pt x="2954" y="296"/>
                </a:lnTo>
                <a:lnTo>
                  <a:pt x="2951" y="296"/>
                </a:lnTo>
                <a:lnTo>
                  <a:pt x="2954" y="298"/>
                </a:lnTo>
                <a:lnTo>
                  <a:pt x="2951" y="300"/>
                </a:lnTo>
                <a:lnTo>
                  <a:pt x="2949" y="303"/>
                </a:lnTo>
                <a:lnTo>
                  <a:pt x="2947" y="300"/>
                </a:lnTo>
                <a:lnTo>
                  <a:pt x="2944" y="298"/>
                </a:lnTo>
                <a:lnTo>
                  <a:pt x="2942" y="293"/>
                </a:lnTo>
                <a:lnTo>
                  <a:pt x="2937" y="291"/>
                </a:lnTo>
                <a:lnTo>
                  <a:pt x="2933" y="286"/>
                </a:lnTo>
                <a:lnTo>
                  <a:pt x="2930" y="284"/>
                </a:lnTo>
                <a:lnTo>
                  <a:pt x="2930" y="282"/>
                </a:lnTo>
                <a:lnTo>
                  <a:pt x="2928" y="279"/>
                </a:lnTo>
                <a:lnTo>
                  <a:pt x="2923" y="277"/>
                </a:lnTo>
                <a:lnTo>
                  <a:pt x="2921" y="272"/>
                </a:lnTo>
                <a:lnTo>
                  <a:pt x="2918" y="270"/>
                </a:lnTo>
                <a:lnTo>
                  <a:pt x="2914" y="265"/>
                </a:lnTo>
                <a:lnTo>
                  <a:pt x="2911" y="263"/>
                </a:lnTo>
                <a:lnTo>
                  <a:pt x="2909" y="263"/>
                </a:lnTo>
                <a:lnTo>
                  <a:pt x="2902" y="265"/>
                </a:lnTo>
                <a:lnTo>
                  <a:pt x="2897" y="265"/>
                </a:lnTo>
                <a:lnTo>
                  <a:pt x="2885" y="270"/>
                </a:lnTo>
                <a:lnTo>
                  <a:pt x="2881" y="270"/>
                </a:lnTo>
                <a:lnTo>
                  <a:pt x="2878" y="265"/>
                </a:lnTo>
                <a:lnTo>
                  <a:pt x="2878" y="263"/>
                </a:lnTo>
                <a:lnTo>
                  <a:pt x="2876" y="263"/>
                </a:lnTo>
                <a:lnTo>
                  <a:pt x="2876" y="263"/>
                </a:lnTo>
                <a:lnTo>
                  <a:pt x="2876" y="265"/>
                </a:lnTo>
                <a:lnTo>
                  <a:pt x="2873" y="267"/>
                </a:lnTo>
                <a:lnTo>
                  <a:pt x="2866" y="270"/>
                </a:lnTo>
                <a:lnTo>
                  <a:pt x="2855" y="270"/>
                </a:lnTo>
                <a:lnTo>
                  <a:pt x="2850" y="272"/>
                </a:lnTo>
                <a:lnTo>
                  <a:pt x="2843" y="277"/>
                </a:lnTo>
                <a:lnTo>
                  <a:pt x="2840" y="277"/>
                </a:lnTo>
                <a:lnTo>
                  <a:pt x="2840" y="272"/>
                </a:lnTo>
                <a:lnTo>
                  <a:pt x="2840" y="272"/>
                </a:lnTo>
                <a:lnTo>
                  <a:pt x="2838" y="272"/>
                </a:lnTo>
                <a:lnTo>
                  <a:pt x="2838" y="270"/>
                </a:lnTo>
                <a:lnTo>
                  <a:pt x="2836" y="267"/>
                </a:lnTo>
                <a:lnTo>
                  <a:pt x="2843" y="263"/>
                </a:lnTo>
                <a:lnTo>
                  <a:pt x="2843" y="260"/>
                </a:lnTo>
                <a:lnTo>
                  <a:pt x="2836" y="258"/>
                </a:lnTo>
                <a:lnTo>
                  <a:pt x="2833" y="260"/>
                </a:lnTo>
                <a:lnTo>
                  <a:pt x="2833" y="263"/>
                </a:lnTo>
                <a:lnTo>
                  <a:pt x="2831" y="265"/>
                </a:lnTo>
                <a:lnTo>
                  <a:pt x="2829" y="265"/>
                </a:lnTo>
                <a:lnTo>
                  <a:pt x="2826" y="267"/>
                </a:lnTo>
                <a:lnTo>
                  <a:pt x="2826" y="270"/>
                </a:lnTo>
                <a:lnTo>
                  <a:pt x="2824" y="267"/>
                </a:lnTo>
                <a:lnTo>
                  <a:pt x="2824" y="263"/>
                </a:lnTo>
                <a:lnTo>
                  <a:pt x="2819" y="263"/>
                </a:lnTo>
                <a:lnTo>
                  <a:pt x="2802" y="265"/>
                </a:lnTo>
                <a:lnTo>
                  <a:pt x="2793" y="267"/>
                </a:lnTo>
                <a:lnTo>
                  <a:pt x="2786" y="267"/>
                </a:lnTo>
                <a:lnTo>
                  <a:pt x="2774" y="267"/>
                </a:lnTo>
                <a:lnTo>
                  <a:pt x="2772" y="263"/>
                </a:lnTo>
                <a:lnTo>
                  <a:pt x="2750" y="270"/>
                </a:lnTo>
                <a:lnTo>
                  <a:pt x="2748" y="272"/>
                </a:lnTo>
                <a:lnTo>
                  <a:pt x="2746" y="272"/>
                </a:lnTo>
                <a:lnTo>
                  <a:pt x="2739" y="267"/>
                </a:lnTo>
                <a:lnTo>
                  <a:pt x="2724" y="274"/>
                </a:lnTo>
                <a:lnTo>
                  <a:pt x="2715" y="277"/>
                </a:lnTo>
                <a:lnTo>
                  <a:pt x="2675" y="279"/>
                </a:lnTo>
                <a:lnTo>
                  <a:pt x="2665" y="277"/>
                </a:lnTo>
                <a:lnTo>
                  <a:pt x="2663" y="274"/>
                </a:lnTo>
                <a:lnTo>
                  <a:pt x="2656" y="274"/>
                </a:lnTo>
                <a:lnTo>
                  <a:pt x="2642" y="277"/>
                </a:lnTo>
                <a:lnTo>
                  <a:pt x="2639" y="277"/>
                </a:lnTo>
                <a:lnTo>
                  <a:pt x="2637" y="274"/>
                </a:lnTo>
                <a:lnTo>
                  <a:pt x="2632" y="274"/>
                </a:lnTo>
                <a:lnTo>
                  <a:pt x="2623" y="274"/>
                </a:lnTo>
                <a:lnTo>
                  <a:pt x="2618" y="274"/>
                </a:lnTo>
                <a:lnTo>
                  <a:pt x="2616" y="270"/>
                </a:lnTo>
                <a:lnTo>
                  <a:pt x="2616" y="265"/>
                </a:lnTo>
                <a:lnTo>
                  <a:pt x="2616" y="260"/>
                </a:lnTo>
                <a:lnTo>
                  <a:pt x="2616" y="255"/>
                </a:lnTo>
                <a:lnTo>
                  <a:pt x="2611" y="253"/>
                </a:lnTo>
                <a:lnTo>
                  <a:pt x="2606" y="251"/>
                </a:lnTo>
                <a:lnTo>
                  <a:pt x="2601" y="251"/>
                </a:lnTo>
                <a:lnTo>
                  <a:pt x="2592" y="258"/>
                </a:lnTo>
                <a:lnTo>
                  <a:pt x="2585" y="260"/>
                </a:lnTo>
                <a:lnTo>
                  <a:pt x="2583" y="263"/>
                </a:lnTo>
                <a:lnTo>
                  <a:pt x="2583" y="265"/>
                </a:lnTo>
                <a:lnTo>
                  <a:pt x="2580" y="265"/>
                </a:lnTo>
                <a:lnTo>
                  <a:pt x="2573" y="260"/>
                </a:lnTo>
                <a:lnTo>
                  <a:pt x="2571" y="255"/>
                </a:lnTo>
                <a:lnTo>
                  <a:pt x="2573" y="251"/>
                </a:lnTo>
                <a:lnTo>
                  <a:pt x="2578" y="241"/>
                </a:lnTo>
                <a:lnTo>
                  <a:pt x="2580" y="234"/>
                </a:lnTo>
                <a:lnTo>
                  <a:pt x="2575" y="232"/>
                </a:lnTo>
                <a:lnTo>
                  <a:pt x="2575" y="232"/>
                </a:lnTo>
                <a:lnTo>
                  <a:pt x="2573" y="237"/>
                </a:lnTo>
                <a:lnTo>
                  <a:pt x="2573" y="239"/>
                </a:lnTo>
                <a:lnTo>
                  <a:pt x="2571" y="239"/>
                </a:lnTo>
                <a:lnTo>
                  <a:pt x="2568" y="237"/>
                </a:lnTo>
                <a:lnTo>
                  <a:pt x="2568" y="227"/>
                </a:lnTo>
                <a:lnTo>
                  <a:pt x="2568" y="222"/>
                </a:lnTo>
                <a:lnTo>
                  <a:pt x="2573" y="220"/>
                </a:lnTo>
                <a:lnTo>
                  <a:pt x="2578" y="220"/>
                </a:lnTo>
                <a:lnTo>
                  <a:pt x="2580" y="218"/>
                </a:lnTo>
                <a:lnTo>
                  <a:pt x="2580" y="213"/>
                </a:lnTo>
                <a:lnTo>
                  <a:pt x="2580" y="211"/>
                </a:lnTo>
                <a:lnTo>
                  <a:pt x="2575" y="208"/>
                </a:lnTo>
                <a:lnTo>
                  <a:pt x="2568" y="208"/>
                </a:lnTo>
                <a:lnTo>
                  <a:pt x="2564" y="208"/>
                </a:lnTo>
                <a:lnTo>
                  <a:pt x="2561" y="211"/>
                </a:lnTo>
                <a:lnTo>
                  <a:pt x="2561" y="213"/>
                </a:lnTo>
                <a:lnTo>
                  <a:pt x="2559" y="213"/>
                </a:lnTo>
                <a:lnTo>
                  <a:pt x="2554" y="211"/>
                </a:lnTo>
                <a:lnTo>
                  <a:pt x="2547" y="208"/>
                </a:lnTo>
                <a:lnTo>
                  <a:pt x="2545" y="206"/>
                </a:lnTo>
                <a:lnTo>
                  <a:pt x="2542" y="201"/>
                </a:lnTo>
                <a:lnTo>
                  <a:pt x="2547" y="189"/>
                </a:lnTo>
                <a:lnTo>
                  <a:pt x="2545" y="187"/>
                </a:lnTo>
                <a:lnTo>
                  <a:pt x="2547" y="180"/>
                </a:lnTo>
                <a:lnTo>
                  <a:pt x="2549" y="170"/>
                </a:lnTo>
                <a:lnTo>
                  <a:pt x="2552" y="163"/>
                </a:lnTo>
                <a:lnTo>
                  <a:pt x="2549" y="158"/>
                </a:lnTo>
                <a:lnTo>
                  <a:pt x="2547" y="156"/>
                </a:lnTo>
                <a:lnTo>
                  <a:pt x="2545" y="156"/>
                </a:lnTo>
                <a:lnTo>
                  <a:pt x="2540" y="156"/>
                </a:lnTo>
                <a:lnTo>
                  <a:pt x="2538" y="151"/>
                </a:lnTo>
                <a:lnTo>
                  <a:pt x="2533" y="147"/>
                </a:lnTo>
                <a:lnTo>
                  <a:pt x="2523" y="144"/>
                </a:lnTo>
                <a:lnTo>
                  <a:pt x="2516" y="139"/>
                </a:lnTo>
                <a:lnTo>
                  <a:pt x="2512" y="135"/>
                </a:lnTo>
                <a:lnTo>
                  <a:pt x="2507" y="130"/>
                </a:lnTo>
                <a:lnTo>
                  <a:pt x="2509" y="125"/>
                </a:lnTo>
                <a:lnTo>
                  <a:pt x="2509" y="121"/>
                </a:lnTo>
                <a:lnTo>
                  <a:pt x="2509" y="118"/>
                </a:lnTo>
                <a:lnTo>
                  <a:pt x="2509" y="116"/>
                </a:lnTo>
                <a:lnTo>
                  <a:pt x="2512" y="109"/>
                </a:lnTo>
                <a:lnTo>
                  <a:pt x="2512" y="104"/>
                </a:lnTo>
                <a:lnTo>
                  <a:pt x="2512" y="99"/>
                </a:lnTo>
                <a:lnTo>
                  <a:pt x="2514" y="94"/>
                </a:lnTo>
                <a:lnTo>
                  <a:pt x="2514" y="90"/>
                </a:lnTo>
                <a:lnTo>
                  <a:pt x="2514" y="87"/>
                </a:lnTo>
                <a:lnTo>
                  <a:pt x="2504" y="87"/>
                </a:lnTo>
                <a:lnTo>
                  <a:pt x="2488" y="92"/>
                </a:lnTo>
                <a:lnTo>
                  <a:pt x="2474" y="94"/>
                </a:lnTo>
                <a:lnTo>
                  <a:pt x="2462" y="99"/>
                </a:lnTo>
                <a:lnTo>
                  <a:pt x="2450" y="102"/>
                </a:lnTo>
                <a:lnTo>
                  <a:pt x="2436" y="99"/>
                </a:lnTo>
                <a:lnTo>
                  <a:pt x="2424" y="94"/>
                </a:lnTo>
                <a:lnTo>
                  <a:pt x="2412" y="85"/>
                </a:lnTo>
                <a:lnTo>
                  <a:pt x="2403" y="73"/>
                </a:lnTo>
                <a:lnTo>
                  <a:pt x="2398" y="64"/>
                </a:lnTo>
                <a:lnTo>
                  <a:pt x="2393" y="52"/>
                </a:lnTo>
                <a:lnTo>
                  <a:pt x="2391" y="50"/>
                </a:lnTo>
                <a:lnTo>
                  <a:pt x="2389" y="50"/>
                </a:lnTo>
                <a:lnTo>
                  <a:pt x="2386" y="42"/>
                </a:lnTo>
                <a:lnTo>
                  <a:pt x="2384" y="33"/>
                </a:lnTo>
                <a:lnTo>
                  <a:pt x="2379" y="28"/>
                </a:lnTo>
                <a:lnTo>
                  <a:pt x="2377" y="26"/>
                </a:lnTo>
                <a:lnTo>
                  <a:pt x="2377" y="23"/>
                </a:lnTo>
                <a:lnTo>
                  <a:pt x="2370" y="19"/>
                </a:lnTo>
                <a:lnTo>
                  <a:pt x="2370" y="14"/>
                </a:lnTo>
                <a:lnTo>
                  <a:pt x="2367" y="12"/>
                </a:lnTo>
                <a:lnTo>
                  <a:pt x="2365" y="9"/>
                </a:lnTo>
                <a:lnTo>
                  <a:pt x="2363" y="9"/>
                </a:lnTo>
                <a:lnTo>
                  <a:pt x="2353" y="12"/>
                </a:lnTo>
                <a:lnTo>
                  <a:pt x="2348" y="9"/>
                </a:lnTo>
                <a:lnTo>
                  <a:pt x="2346" y="9"/>
                </a:lnTo>
                <a:lnTo>
                  <a:pt x="2341" y="7"/>
                </a:lnTo>
                <a:lnTo>
                  <a:pt x="2337" y="9"/>
                </a:lnTo>
                <a:lnTo>
                  <a:pt x="2332" y="14"/>
                </a:lnTo>
                <a:lnTo>
                  <a:pt x="2327" y="14"/>
                </a:lnTo>
                <a:lnTo>
                  <a:pt x="2315" y="14"/>
                </a:lnTo>
                <a:lnTo>
                  <a:pt x="2311" y="16"/>
                </a:lnTo>
                <a:lnTo>
                  <a:pt x="2299" y="19"/>
                </a:lnTo>
                <a:lnTo>
                  <a:pt x="2292" y="16"/>
                </a:lnTo>
                <a:lnTo>
                  <a:pt x="2282" y="14"/>
                </a:lnTo>
                <a:lnTo>
                  <a:pt x="2277" y="14"/>
                </a:lnTo>
                <a:lnTo>
                  <a:pt x="2273" y="14"/>
                </a:lnTo>
                <a:lnTo>
                  <a:pt x="2270" y="14"/>
                </a:lnTo>
                <a:lnTo>
                  <a:pt x="2268" y="12"/>
                </a:lnTo>
                <a:lnTo>
                  <a:pt x="2266" y="12"/>
                </a:lnTo>
                <a:lnTo>
                  <a:pt x="2258" y="9"/>
                </a:lnTo>
                <a:lnTo>
                  <a:pt x="2251" y="7"/>
                </a:lnTo>
                <a:lnTo>
                  <a:pt x="2232" y="5"/>
                </a:lnTo>
                <a:lnTo>
                  <a:pt x="2228" y="0"/>
                </a:lnTo>
                <a:lnTo>
                  <a:pt x="2223" y="2"/>
                </a:lnTo>
                <a:lnTo>
                  <a:pt x="2218" y="2"/>
                </a:lnTo>
                <a:lnTo>
                  <a:pt x="2216" y="5"/>
                </a:lnTo>
                <a:lnTo>
                  <a:pt x="2214" y="7"/>
                </a:lnTo>
                <a:lnTo>
                  <a:pt x="2209" y="5"/>
                </a:lnTo>
                <a:lnTo>
                  <a:pt x="2209" y="7"/>
                </a:lnTo>
                <a:lnTo>
                  <a:pt x="2211" y="12"/>
                </a:lnTo>
                <a:lnTo>
                  <a:pt x="2211" y="14"/>
                </a:lnTo>
                <a:lnTo>
                  <a:pt x="2214" y="21"/>
                </a:lnTo>
                <a:lnTo>
                  <a:pt x="2221" y="26"/>
                </a:lnTo>
                <a:lnTo>
                  <a:pt x="2225" y="31"/>
                </a:lnTo>
                <a:lnTo>
                  <a:pt x="2225" y="35"/>
                </a:lnTo>
                <a:lnTo>
                  <a:pt x="2225" y="42"/>
                </a:lnTo>
                <a:lnTo>
                  <a:pt x="2218" y="54"/>
                </a:lnTo>
                <a:lnTo>
                  <a:pt x="2218" y="54"/>
                </a:lnTo>
                <a:lnTo>
                  <a:pt x="2211" y="57"/>
                </a:lnTo>
                <a:lnTo>
                  <a:pt x="2209" y="59"/>
                </a:lnTo>
                <a:lnTo>
                  <a:pt x="2206" y="61"/>
                </a:lnTo>
                <a:lnTo>
                  <a:pt x="2204" y="59"/>
                </a:lnTo>
                <a:lnTo>
                  <a:pt x="2202" y="61"/>
                </a:lnTo>
                <a:lnTo>
                  <a:pt x="2199" y="66"/>
                </a:lnTo>
                <a:lnTo>
                  <a:pt x="2199" y="68"/>
                </a:lnTo>
                <a:lnTo>
                  <a:pt x="2199" y="71"/>
                </a:lnTo>
                <a:lnTo>
                  <a:pt x="2199" y="73"/>
                </a:lnTo>
                <a:lnTo>
                  <a:pt x="2197" y="78"/>
                </a:lnTo>
                <a:lnTo>
                  <a:pt x="2195" y="78"/>
                </a:lnTo>
                <a:lnTo>
                  <a:pt x="2192" y="73"/>
                </a:lnTo>
                <a:lnTo>
                  <a:pt x="2192" y="71"/>
                </a:lnTo>
                <a:lnTo>
                  <a:pt x="2192" y="66"/>
                </a:lnTo>
                <a:lnTo>
                  <a:pt x="2204" y="50"/>
                </a:lnTo>
                <a:lnTo>
                  <a:pt x="2209" y="40"/>
                </a:lnTo>
                <a:lnTo>
                  <a:pt x="2209" y="38"/>
                </a:lnTo>
                <a:lnTo>
                  <a:pt x="2206" y="33"/>
                </a:lnTo>
                <a:lnTo>
                  <a:pt x="2204" y="28"/>
                </a:lnTo>
                <a:lnTo>
                  <a:pt x="2199" y="26"/>
                </a:lnTo>
                <a:lnTo>
                  <a:pt x="2195" y="26"/>
                </a:lnTo>
                <a:lnTo>
                  <a:pt x="2192" y="28"/>
                </a:lnTo>
                <a:lnTo>
                  <a:pt x="2190" y="33"/>
                </a:lnTo>
                <a:lnTo>
                  <a:pt x="2190" y="38"/>
                </a:lnTo>
                <a:lnTo>
                  <a:pt x="2190" y="47"/>
                </a:lnTo>
                <a:lnTo>
                  <a:pt x="2192" y="50"/>
                </a:lnTo>
                <a:lnTo>
                  <a:pt x="2190" y="52"/>
                </a:lnTo>
                <a:lnTo>
                  <a:pt x="2188" y="54"/>
                </a:lnTo>
                <a:lnTo>
                  <a:pt x="2185" y="59"/>
                </a:lnTo>
                <a:lnTo>
                  <a:pt x="2185" y="66"/>
                </a:lnTo>
                <a:lnTo>
                  <a:pt x="2185" y="68"/>
                </a:lnTo>
                <a:lnTo>
                  <a:pt x="2183" y="71"/>
                </a:lnTo>
                <a:lnTo>
                  <a:pt x="2180" y="76"/>
                </a:lnTo>
                <a:lnTo>
                  <a:pt x="2180" y="83"/>
                </a:lnTo>
                <a:lnTo>
                  <a:pt x="2180" y="87"/>
                </a:lnTo>
                <a:lnTo>
                  <a:pt x="2178" y="90"/>
                </a:lnTo>
                <a:lnTo>
                  <a:pt x="2169" y="94"/>
                </a:lnTo>
                <a:lnTo>
                  <a:pt x="2166" y="94"/>
                </a:lnTo>
                <a:lnTo>
                  <a:pt x="2166" y="92"/>
                </a:lnTo>
                <a:lnTo>
                  <a:pt x="2166" y="90"/>
                </a:lnTo>
                <a:lnTo>
                  <a:pt x="2169" y="90"/>
                </a:lnTo>
                <a:lnTo>
                  <a:pt x="2171" y="73"/>
                </a:lnTo>
                <a:lnTo>
                  <a:pt x="2176" y="64"/>
                </a:lnTo>
                <a:lnTo>
                  <a:pt x="2173" y="61"/>
                </a:lnTo>
                <a:lnTo>
                  <a:pt x="2150" y="78"/>
                </a:lnTo>
                <a:lnTo>
                  <a:pt x="2140" y="85"/>
                </a:lnTo>
                <a:lnTo>
                  <a:pt x="2140" y="87"/>
                </a:lnTo>
                <a:lnTo>
                  <a:pt x="2140" y="92"/>
                </a:lnTo>
                <a:lnTo>
                  <a:pt x="2143" y="97"/>
                </a:lnTo>
                <a:lnTo>
                  <a:pt x="2143" y="102"/>
                </a:lnTo>
                <a:lnTo>
                  <a:pt x="2140" y="106"/>
                </a:lnTo>
                <a:lnTo>
                  <a:pt x="2138" y="116"/>
                </a:lnTo>
                <a:lnTo>
                  <a:pt x="2135" y="123"/>
                </a:lnTo>
                <a:lnTo>
                  <a:pt x="2135" y="128"/>
                </a:lnTo>
                <a:lnTo>
                  <a:pt x="2126" y="132"/>
                </a:lnTo>
                <a:lnTo>
                  <a:pt x="2126" y="132"/>
                </a:lnTo>
                <a:lnTo>
                  <a:pt x="2119" y="144"/>
                </a:lnTo>
                <a:lnTo>
                  <a:pt x="2114" y="147"/>
                </a:lnTo>
                <a:lnTo>
                  <a:pt x="2112" y="147"/>
                </a:lnTo>
                <a:lnTo>
                  <a:pt x="2109" y="149"/>
                </a:lnTo>
                <a:lnTo>
                  <a:pt x="2105" y="154"/>
                </a:lnTo>
                <a:lnTo>
                  <a:pt x="2098" y="161"/>
                </a:lnTo>
                <a:lnTo>
                  <a:pt x="2083" y="170"/>
                </a:lnTo>
                <a:lnTo>
                  <a:pt x="2069" y="180"/>
                </a:lnTo>
                <a:lnTo>
                  <a:pt x="2036" y="196"/>
                </a:lnTo>
                <a:lnTo>
                  <a:pt x="2017" y="211"/>
                </a:lnTo>
                <a:lnTo>
                  <a:pt x="2008" y="220"/>
                </a:lnTo>
                <a:lnTo>
                  <a:pt x="1975" y="263"/>
                </a:lnTo>
                <a:lnTo>
                  <a:pt x="1956" y="286"/>
                </a:lnTo>
                <a:lnTo>
                  <a:pt x="1923" y="319"/>
                </a:lnTo>
                <a:lnTo>
                  <a:pt x="1918" y="324"/>
                </a:lnTo>
                <a:lnTo>
                  <a:pt x="1920" y="327"/>
                </a:lnTo>
                <a:lnTo>
                  <a:pt x="1923" y="329"/>
                </a:lnTo>
                <a:lnTo>
                  <a:pt x="1930" y="334"/>
                </a:lnTo>
                <a:lnTo>
                  <a:pt x="1937" y="334"/>
                </a:lnTo>
                <a:lnTo>
                  <a:pt x="1944" y="331"/>
                </a:lnTo>
                <a:lnTo>
                  <a:pt x="1972" y="322"/>
                </a:lnTo>
                <a:lnTo>
                  <a:pt x="1984" y="315"/>
                </a:lnTo>
                <a:lnTo>
                  <a:pt x="1994" y="303"/>
                </a:lnTo>
                <a:lnTo>
                  <a:pt x="1996" y="303"/>
                </a:lnTo>
                <a:lnTo>
                  <a:pt x="2001" y="303"/>
                </a:lnTo>
                <a:lnTo>
                  <a:pt x="2003" y="305"/>
                </a:lnTo>
                <a:lnTo>
                  <a:pt x="2017" y="291"/>
                </a:lnTo>
                <a:lnTo>
                  <a:pt x="2022" y="291"/>
                </a:lnTo>
                <a:lnTo>
                  <a:pt x="2027" y="289"/>
                </a:lnTo>
                <a:lnTo>
                  <a:pt x="2031" y="293"/>
                </a:lnTo>
                <a:lnTo>
                  <a:pt x="2034" y="296"/>
                </a:lnTo>
                <a:lnTo>
                  <a:pt x="2031" y="300"/>
                </a:lnTo>
                <a:lnTo>
                  <a:pt x="2029" y="310"/>
                </a:lnTo>
                <a:lnTo>
                  <a:pt x="2027" y="315"/>
                </a:lnTo>
                <a:lnTo>
                  <a:pt x="2027" y="322"/>
                </a:lnTo>
                <a:lnTo>
                  <a:pt x="2027" y="327"/>
                </a:lnTo>
                <a:lnTo>
                  <a:pt x="2022" y="334"/>
                </a:lnTo>
                <a:lnTo>
                  <a:pt x="2024" y="336"/>
                </a:lnTo>
                <a:lnTo>
                  <a:pt x="2036" y="329"/>
                </a:lnTo>
                <a:lnTo>
                  <a:pt x="2039" y="327"/>
                </a:lnTo>
                <a:lnTo>
                  <a:pt x="2039" y="327"/>
                </a:lnTo>
                <a:lnTo>
                  <a:pt x="2039" y="324"/>
                </a:lnTo>
                <a:lnTo>
                  <a:pt x="2039" y="324"/>
                </a:lnTo>
                <a:lnTo>
                  <a:pt x="2050" y="329"/>
                </a:lnTo>
                <a:lnTo>
                  <a:pt x="2057" y="334"/>
                </a:lnTo>
                <a:lnTo>
                  <a:pt x="2065" y="334"/>
                </a:lnTo>
                <a:lnTo>
                  <a:pt x="2074" y="331"/>
                </a:lnTo>
                <a:lnTo>
                  <a:pt x="2091" y="322"/>
                </a:lnTo>
                <a:lnTo>
                  <a:pt x="2102" y="312"/>
                </a:lnTo>
                <a:lnTo>
                  <a:pt x="2112" y="300"/>
                </a:lnTo>
                <a:lnTo>
                  <a:pt x="2126" y="293"/>
                </a:lnTo>
                <a:lnTo>
                  <a:pt x="2143" y="289"/>
                </a:lnTo>
                <a:lnTo>
                  <a:pt x="2154" y="284"/>
                </a:lnTo>
                <a:lnTo>
                  <a:pt x="2162" y="279"/>
                </a:lnTo>
                <a:lnTo>
                  <a:pt x="2171" y="267"/>
                </a:lnTo>
                <a:lnTo>
                  <a:pt x="2176" y="265"/>
                </a:lnTo>
                <a:lnTo>
                  <a:pt x="2183" y="263"/>
                </a:lnTo>
                <a:lnTo>
                  <a:pt x="2188" y="258"/>
                </a:lnTo>
                <a:lnTo>
                  <a:pt x="2190" y="253"/>
                </a:lnTo>
                <a:lnTo>
                  <a:pt x="2195" y="244"/>
                </a:lnTo>
                <a:lnTo>
                  <a:pt x="2204" y="237"/>
                </a:lnTo>
                <a:lnTo>
                  <a:pt x="2209" y="232"/>
                </a:lnTo>
                <a:lnTo>
                  <a:pt x="2211" y="232"/>
                </a:lnTo>
                <a:lnTo>
                  <a:pt x="2211" y="237"/>
                </a:lnTo>
                <a:lnTo>
                  <a:pt x="2211" y="239"/>
                </a:lnTo>
                <a:lnTo>
                  <a:pt x="2214" y="241"/>
                </a:lnTo>
                <a:lnTo>
                  <a:pt x="2221" y="244"/>
                </a:lnTo>
                <a:lnTo>
                  <a:pt x="2223" y="246"/>
                </a:lnTo>
                <a:lnTo>
                  <a:pt x="2223" y="251"/>
                </a:lnTo>
                <a:lnTo>
                  <a:pt x="2225" y="255"/>
                </a:lnTo>
                <a:lnTo>
                  <a:pt x="2228" y="258"/>
                </a:lnTo>
                <a:lnTo>
                  <a:pt x="2230" y="263"/>
                </a:lnTo>
                <a:lnTo>
                  <a:pt x="2230" y="272"/>
                </a:lnTo>
                <a:lnTo>
                  <a:pt x="2230" y="279"/>
                </a:lnTo>
                <a:lnTo>
                  <a:pt x="2232" y="282"/>
                </a:lnTo>
                <a:lnTo>
                  <a:pt x="2235" y="284"/>
                </a:lnTo>
                <a:lnTo>
                  <a:pt x="2235" y="282"/>
                </a:lnTo>
                <a:lnTo>
                  <a:pt x="2237" y="277"/>
                </a:lnTo>
                <a:lnTo>
                  <a:pt x="2237" y="274"/>
                </a:lnTo>
                <a:lnTo>
                  <a:pt x="2240" y="274"/>
                </a:lnTo>
                <a:lnTo>
                  <a:pt x="2251" y="263"/>
                </a:lnTo>
                <a:lnTo>
                  <a:pt x="2254" y="260"/>
                </a:lnTo>
                <a:lnTo>
                  <a:pt x="2258" y="263"/>
                </a:lnTo>
                <a:lnTo>
                  <a:pt x="2282" y="263"/>
                </a:lnTo>
                <a:lnTo>
                  <a:pt x="2289" y="265"/>
                </a:lnTo>
                <a:lnTo>
                  <a:pt x="2301" y="267"/>
                </a:lnTo>
                <a:lnTo>
                  <a:pt x="2303" y="270"/>
                </a:lnTo>
                <a:lnTo>
                  <a:pt x="2318" y="286"/>
                </a:lnTo>
                <a:lnTo>
                  <a:pt x="2322" y="293"/>
                </a:lnTo>
                <a:lnTo>
                  <a:pt x="2327" y="293"/>
                </a:lnTo>
                <a:lnTo>
                  <a:pt x="2329" y="296"/>
                </a:lnTo>
                <a:lnTo>
                  <a:pt x="2332" y="303"/>
                </a:lnTo>
                <a:lnTo>
                  <a:pt x="2334" y="305"/>
                </a:lnTo>
                <a:lnTo>
                  <a:pt x="2351" y="303"/>
                </a:lnTo>
                <a:lnTo>
                  <a:pt x="2358" y="300"/>
                </a:lnTo>
                <a:lnTo>
                  <a:pt x="2360" y="298"/>
                </a:lnTo>
                <a:lnTo>
                  <a:pt x="2367" y="298"/>
                </a:lnTo>
                <a:lnTo>
                  <a:pt x="2372" y="303"/>
                </a:lnTo>
                <a:lnTo>
                  <a:pt x="2379" y="303"/>
                </a:lnTo>
                <a:lnTo>
                  <a:pt x="2384" y="300"/>
                </a:lnTo>
                <a:lnTo>
                  <a:pt x="2389" y="300"/>
                </a:lnTo>
                <a:lnTo>
                  <a:pt x="2393" y="300"/>
                </a:lnTo>
                <a:lnTo>
                  <a:pt x="2396" y="303"/>
                </a:lnTo>
                <a:lnTo>
                  <a:pt x="2398" y="303"/>
                </a:lnTo>
                <a:lnTo>
                  <a:pt x="2405" y="293"/>
                </a:lnTo>
                <a:lnTo>
                  <a:pt x="2415" y="282"/>
                </a:lnTo>
                <a:lnTo>
                  <a:pt x="2426" y="272"/>
                </a:lnTo>
                <a:lnTo>
                  <a:pt x="2436" y="265"/>
                </a:lnTo>
                <a:lnTo>
                  <a:pt x="2438" y="267"/>
                </a:lnTo>
                <a:lnTo>
                  <a:pt x="2450" y="260"/>
                </a:lnTo>
                <a:lnTo>
                  <a:pt x="2462" y="258"/>
                </a:lnTo>
                <a:lnTo>
                  <a:pt x="2478" y="258"/>
                </a:lnTo>
                <a:lnTo>
                  <a:pt x="2495" y="253"/>
                </a:lnTo>
                <a:lnTo>
                  <a:pt x="2507" y="244"/>
                </a:lnTo>
                <a:lnTo>
                  <a:pt x="2519" y="239"/>
                </a:lnTo>
                <a:lnTo>
                  <a:pt x="2528" y="237"/>
                </a:lnTo>
                <a:lnTo>
                  <a:pt x="2533" y="237"/>
                </a:lnTo>
                <a:lnTo>
                  <a:pt x="2530" y="241"/>
                </a:lnTo>
                <a:lnTo>
                  <a:pt x="2530" y="248"/>
                </a:lnTo>
                <a:lnTo>
                  <a:pt x="2533" y="258"/>
                </a:lnTo>
                <a:lnTo>
                  <a:pt x="2533" y="265"/>
                </a:lnTo>
                <a:lnTo>
                  <a:pt x="2530" y="267"/>
                </a:lnTo>
                <a:lnTo>
                  <a:pt x="2533" y="270"/>
                </a:lnTo>
                <a:lnTo>
                  <a:pt x="2533" y="272"/>
                </a:lnTo>
                <a:lnTo>
                  <a:pt x="2545" y="272"/>
                </a:lnTo>
                <a:lnTo>
                  <a:pt x="2549" y="272"/>
                </a:lnTo>
                <a:lnTo>
                  <a:pt x="2557" y="272"/>
                </a:lnTo>
                <a:lnTo>
                  <a:pt x="2564" y="267"/>
                </a:lnTo>
                <a:lnTo>
                  <a:pt x="2568" y="267"/>
                </a:lnTo>
                <a:lnTo>
                  <a:pt x="2573" y="272"/>
                </a:lnTo>
                <a:lnTo>
                  <a:pt x="2578" y="272"/>
                </a:lnTo>
                <a:lnTo>
                  <a:pt x="2583" y="267"/>
                </a:lnTo>
                <a:lnTo>
                  <a:pt x="2587" y="263"/>
                </a:lnTo>
                <a:lnTo>
                  <a:pt x="2590" y="260"/>
                </a:lnTo>
                <a:lnTo>
                  <a:pt x="2592" y="260"/>
                </a:lnTo>
                <a:lnTo>
                  <a:pt x="2594" y="263"/>
                </a:lnTo>
                <a:lnTo>
                  <a:pt x="2597" y="265"/>
                </a:lnTo>
                <a:lnTo>
                  <a:pt x="2604" y="272"/>
                </a:lnTo>
                <a:lnTo>
                  <a:pt x="2606" y="277"/>
                </a:lnTo>
                <a:lnTo>
                  <a:pt x="2609" y="284"/>
                </a:lnTo>
                <a:lnTo>
                  <a:pt x="2611" y="286"/>
                </a:lnTo>
                <a:lnTo>
                  <a:pt x="2611" y="291"/>
                </a:lnTo>
                <a:lnTo>
                  <a:pt x="2609" y="293"/>
                </a:lnTo>
                <a:lnTo>
                  <a:pt x="2609" y="296"/>
                </a:lnTo>
                <a:lnTo>
                  <a:pt x="2611" y="298"/>
                </a:lnTo>
                <a:lnTo>
                  <a:pt x="2620" y="298"/>
                </a:lnTo>
                <a:lnTo>
                  <a:pt x="2625" y="298"/>
                </a:lnTo>
                <a:lnTo>
                  <a:pt x="2627" y="300"/>
                </a:lnTo>
                <a:lnTo>
                  <a:pt x="2627" y="305"/>
                </a:lnTo>
                <a:lnTo>
                  <a:pt x="2630" y="308"/>
                </a:lnTo>
                <a:lnTo>
                  <a:pt x="2632" y="310"/>
                </a:lnTo>
                <a:lnTo>
                  <a:pt x="2642" y="315"/>
                </a:lnTo>
                <a:lnTo>
                  <a:pt x="2644" y="315"/>
                </a:lnTo>
                <a:lnTo>
                  <a:pt x="2644" y="319"/>
                </a:lnTo>
                <a:lnTo>
                  <a:pt x="2642" y="319"/>
                </a:lnTo>
                <a:lnTo>
                  <a:pt x="2637" y="322"/>
                </a:lnTo>
                <a:lnTo>
                  <a:pt x="2606" y="324"/>
                </a:lnTo>
                <a:lnTo>
                  <a:pt x="2597" y="324"/>
                </a:lnTo>
                <a:lnTo>
                  <a:pt x="2594" y="327"/>
                </a:lnTo>
                <a:lnTo>
                  <a:pt x="2594" y="327"/>
                </a:lnTo>
                <a:lnTo>
                  <a:pt x="2592" y="327"/>
                </a:lnTo>
                <a:lnTo>
                  <a:pt x="2590" y="327"/>
                </a:lnTo>
                <a:lnTo>
                  <a:pt x="2590" y="327"/>
                </a:lnTo>
                <a:lnTo>
                  <a:pt x="2587" y="324"/>
                </a:lnTo>
                <a:lnTo>
                  <a:pt x="2583" y="322"/>
                </a:lnTo>
                <a:lnTo>
                  <a:pt x="2580" y="322"/>
                </a:lnTo>
                <a:lnTo>
                  <a:pt x="2575" y="324"/>
                </a:lnTo>
                <a:lnTo>
                  <a:pt x="2573" y="336"/>
                </a:lnTo>
                <a:lnTo>
                  <a:pt x="2575" y="336"/>
                </a:lnTo>
                <a:lnTo>
                  <a:pt x="2575" y="343"/>
                </a:lnTo>
                <a:lnTo>
                  <a:pt x="2575" y="345"/>
                </a:lnTo>
                <a:lnTo>
                  <a:pt x="2575" y="345"/>
                </a:lnTo>
                <a:lnTo>
                  <a:pt x="2575" y="348"/>
                </a:lnTo>
                <a:lnTo>
                  <a:pt x="2573" y="348"/>
                </a:lnTo>
                <a:lnTo>
                  <a:pt x="2568" y="348"/>
                </a:lnTo>
                <a:lnTo>
                  <a:pt x="2552" y="336"/>
                </a:lnTo>
                <a:lnTo>
                  <a:pt x="2538" y="331"/>
                </a:lnTo>
                <a:lnTo>
                  <a:pt x="2523" y="327"/>
                </a:lnTo>
                <a:lnTo>
                  <a:pt x="2512" y="327"/>
                </a:lnTo>
                <a:lnTo>
                  <a:pt x="2504" y="329"/>
                </a:lnTo>
                <a:lnTo>
                  <a:pt x="2500" y="334"/>
                </a:lnTo>
                <a:lnTo>
                  <a:pt x="2495" y="341"/>
                </a:lnTo>
                <a:lnTo>
                  <a:pt x="2488" y="348"/>
                </a:lnTo>
                <a:lnTo>
                  <a:pt x="2476" y="350"/>
                </a:lnTo>
                <a:lnTo>
                  <a:pt x="2471" y="353"/>
                </a:lnTo>
                <a:lnTo>
                  <a:pt x="2471" y="357"/>
                </a:lnTo>
                <a:lnTo>
                  <a:pt x="2467" y="357"/>
                </a:lnTo>
                <a:lnTo>
                  <a:pt x="2460" y="355"/>
                </a:lnTo>
                <a:lnTo>
                  <a:pt x="2452" y="357"/>
                </a:lnTo>
                <a:lnTo>
                  <a:pt x="2445" y="360"/>
                </a:lnTo>
                <a:lnTo>
                  <a:pt x="2441" y="362"/>
                </a:lnTo>
                <a:lnTo>
                  <a:pt x="2436" y="371"/>
                </a:lnTo>
                <a:lnTo>
                  <a:pt x="2436" y="376"/>
                </a:lnTo>
                <a:lnTo>
                  <a:pt x="2431" y="381"/>
                </a:lnTo>
                <a:lnTo>
                  <a:pt x="2422" y="390"/>
                </a:lnTo>
                <a:lnTo>
                  <a:pt x="2422" y="393"/>
                </a:lnTo>
                <a:lnTo>
                  <a:pt x="2417" y="400"/>
                </a:lnTo>
                <a:lnTo>
                  <a:pt x="2415" y="405"/>
                </a:lnTo>
                <a:lnTo>
                  <a:pt x="2417" y="407"/>
                </a:lnTo>
                <a:lnTo>
                  <a:pt x="2415" y="407"/>
                </a:lnTo>
                <a:lnTo>
                  <a:pt x="2410" y="405"/>
                </a:lnTo>
                <a:lnTo>
                  <a:pt x="2407" y="398"/>
                </a:lnTo>
                <a:lnTo>
                  <a:pt x="2410" y="390"/>
                </a:lnTo>
                <a:lnTo>
                  <a:pt x="2415" y="386"/>
                </a:lnTo>
                <a:lnTo>
                  <a:pt x="2417" y="386"/>
                </a:lnTo>
                <a:lnTo>
                  <a:pt x="2417" y="383"/>
                </a:lnTo>
                <a:lnTo>
                  <a:pt x="2417" y="376"/>
                </a:lnTo>
                <a:lnTo>
                  <a:pt x="2415" y="374"/>
                </a:lnTo>
                <a:lnTo>
                  <a:pt x="2410" y="376"/>
                </a:lnTo>
                <a:lnTo>
                  <a:pt x="2407" y="379"/>
                </a:lnTo>
                <a:lnTo>
                  <a:pt x="2405" y="381"/>
                </a:lnTo>
                <a:lnTo>
                  <a:pt x="2400" y="379"/>
                </a:lnTo>
                <a:lnTo>
                  <a:pt x="2396" y="383"/>
                </a:lnTo>
                <a:lnTo>
                  <a:pt x="2393" y="393"/>
                </a:lnTo>
                <a:lnTo>
                  <a:pt x="2391" y="398"/>
                </a:lnTo>
                <a:lnTo>
                  <a:pt x="2386" y="402"/>
                </a:lnTo>
                <a:lnTo>
                  <a:pt x="2384" y="400"/>
                </a:lnTo>
                <a:lnTo>
                  <a:pt x="2379" y="390"/>
                </a:lnTo>
                <a:lnTo>
                  <a:pt x="2379" y="386"/>
                </a:lnTo>
                <a:lnTo>
                  <a:pt x="2379" y="376"/>
                </a:lnTo>
                <a:lnTo>
                  <a:pt x="2379" y="376"/>
                </a:lnTo>
                <a:lnTo>
                  <a:pt x="2377" y="379"/>
                </a:lnTo>
                <a:lnTo>
                  <a:pt x="2374" y="386"/>
                </a:lnTo>
                <a:lnTo>
                  <a:pt x="2374" y="400"/>
                </a:lnTo>
                <a:lnTo>
                  <a:pt x="2372" y="405"/>
                </a:lnTo>
                <a:lnTo>
                  <a:pt x="2367" y="407"/>
                </a:lnTo>
                <a:lnTo>
                  <a:pt x="2365" y="419"/>
                </a:lnTo>
                <a:lnTo>
                  <a:pt x="2360" y="435"/>
                </a:lnTo>
                <a:lnTo>
                  <a:pt x="2353" y="452"/>
                </a:lnTo>
                <a:lnTo>
                  <a:pt x="2346" y="466"/>
                </a:lnTo>
                <a:lnTo>
                  <a:pt x="2341" y="476"/>
                </a:lnTo>
                <a:lnTo>
                  <a:pt x="2339" y="478"/>
                </a:lnTo>
                <a:lnTo>
                  <a:pt x="2339" y="480"/>
                </a:lnTo>
                <a:lnTo>
                  <a:pt x="2341" y="490"/>
                </a:lnTo>
                <a:lnTo>
                  <a:pt x="2339" y="497"/>
                </a:lnTo>
                <a:lnTo>
                  <a:pt x="2334" y="502"/>
                </a:lnTo>
                <a:lnTo>
                  <a:pt x="2322" y="511"/>
                </a:lnTo>
                <a:lnTo>
                  <a:pt x="2322" y="514"/>
                </a:lnTo>
                <a:lnTo>
                  <a:pt x="2322" y="518"/>
                </a:lnTo>
                <a:lnTo>
                  <a:pt x="2315" y="535"/>
                </a:lnTo>
                <a:lnTo>
                  <a:pt x="2313" y="544"/>
                </a:lnTo>
                <a:lnTo>
                  <a:pt x="2313" y="554"/>
                </a:lnTo>
                <a:lnTo>
                  <a:pt x="2313" y="559"/>
                </a:lnTo>
                <a:lnTo>
                  <a:pt x="2318" y="561"/>
                </a:lnTo>
                <a:lnTo>
                  <a:pt x="2322" y="561"/>
                </a:lnTo>
                <a:lnTo>
                  <a:pt x="2325" y="556"/>
                </a:lnTo>
                <a:lnTo>
                  <a:pt x="2327" y="551"/>
                </a:lnTo>
                <a:lnTo>
                  <a:pt x="2332" y="547"/>
                </a:lnTo>
                <a:lnTo>
                  <a:pt x="2337" y="540"/>
                </a:lnTo>
                <a:lnTo>
                  <a:pt x="2339" y="528"/>
                </a:lnTo>
                <a:lnTo>
                  <a:pt x="2346" y="518"/>
                </a:lnTo>
                <a:lnTo>
                  <a:pt x="2348" y="518"/>
                </a:lnTo>
                <a:lnTo>
                  <a:pt x="2348" y="518"/>
                </a:lnTo>
                <a:lnTo>
                  <a:pt x="2355" y="514"/>
                </a:lnTo>
                <a:lnTo>
                  <a:pt x="2360" y="514"/>
                </a:lnTo>
                <a:lnTo>
                  <a:pt x="2365" y="518"/>
                </a:lnTo>
                <a:lnTo>
                  <a:pt x="2370" y="521"/>
                </a:lnTo>
                <a:lnTo>
                  <a:pt x="2370" y="525"/>
                </a:lnTo>
                <a:lnTo>
                  <a:pt x="2370" y="532"/>
                </a:lnTo>
                <a:lnTo>
                  <a:pt x="2367" y="540"/>
                </a:lnTo>
                <a:lnTo>
                  <a:pt x="2365" y="547"/>
                </a:lnTo>
                <a:lnTo>
                  <a:pt x="2363" y="561"/>
                </a:lnTo>
                <a:lnTo>
                  <a:pt x="2360" y="575"/>
                </a:lnTo>
                <a:lnTo>
                  <a:pt x="2363" y="587"/>
                </a:lnTo>
                <a:lnTo>
                  <a:pt x="2365" y="596"/>
                </a:lnTo>
                <a:lnTo>
                  <a:pt x="2365" y="603"/>
                </a:lnTo>
                <a:lnTo>
                  <a:pt x="2360" y="611"/>
                </a:lnTo>
                <a:lnTo>
                  <a:pt x="2355" y="620"/>
                </a:lnTo>
                <a:lnTo>
                  <a:pt x="2353" y="630"/>
                </a:lnTo>
                <a:lnTo>
                  <a:pt x="2353" y="639"/>
                </a:lnTo>
                <a:lnTo>
                  <a:pt x="2353" y="646"/>
                </a:lnTo>
                <a:lnTo>
                  <a:pt x="2355" y="651"/>
                </a:lnTo>
                <a:lnTo>
                  <a:pt x="2358" y="658"/>
                </a:lnTo>
                <a:lnTo>
                  <a:pt x="2358" y="663"/>
                </a:lnTo>
                <a:lnTo>
                  <a:pt x="2353" y="679"/>
                </a:lnTo>
                <a:lnTo>
                  <a:pt x="2353" y="686"/>
                </a:lnTo>
                <a:lnTo>
                  <a:pt x="2353" y="693"/>
                </a:lnTo>
                <a:lnTo>
                  <a:pt x="2353" y="698"/>
                </a:lnTo>
                <a:lnTo>
                  <a:pt x="2348" y="712"/>
                </a:lnTo>
                <a:lnTo>
                  <a:pt x="2348" y="719"/>
                </a:lnTo>
                <a:lnTo>
                  <a:pt x="2348" y="724"/>
                </a:lnTo>
                <a:lnTo>
                  <a:pt x="2351" y="736"/>
                </a:lnTo>
                <a:lnTo>
                  <a:pt x="2351" y="738"/>
                </a:lnTo>
                <a:lnTo>
                  <a:pt x="2351" y="741"/>
                </a:lnTo>
                <a:lnTo>
                  <a:pt x="2353" y="743"/>
                </a:lnTo>
                <a:lnTo>
                  <a:pt x="2353" y="746"/>
                </a:lnTo>
                <a:lnTo>
                  <a:pt x="2353" y="750"/>
                </a:lnTo>
                <a:lnTo>
                  <a:pt x="2353" y="755"/>
                </a:lnTo>
                <a:lnTo>
                  <a:pt x="2358" y="757"/>
                </a:lnTo>
                <a:lnTo>
                  <a:pt x="2360" y="762"/>
                </a:lnTo>
                <a:lnTo>
                  <a:pt x="2360" y="769"/>
                </a:lnTo>
                <a:lnTo>
                  <a:pt x="2363" y="774"/>
                </a:lnTo>
                <a:lnTo>
                  <a:pt x="2367" y="779"/>
                </a:lnTo>
                <a:lnTo>
                  <a:pt x="2370" y="786"/>
                </a:lnTo>
                <a:lnTo>
                  <a:pt x="2367" y="795"/>
                </a:lnTo>
                <a:lnTo>
                  <a:pt x="2370" y="812"/>
                </a:lnTo>
                <a:lnTo>
                  <a:pt x="2374" y="838"/>
                </a:lnTo>
                <a:lnTo>
                  <a:pt x="2377" y="854"/>
                </a:lnTo>
                <a:lnTo>
                  <a:pt x="2381" y="862"/>
                </a:lnTo>
                <a:lnTo>
                  <a:pt x="2386" y="866"/>
                </a:lnTo>
                <a:lnTo>
                  <a:pt x="2389" y="869"/>
                </a:lnTo>
                <a:lnTo>
                  <a:pt x="2396" y="878"/>
                </a:lnTo>
                <a:lnTo>
                  <a:pt x="2403" y="897"/>
                </a:lnTo>
                <a:lnTo>
                  <a:pt x="2407" y="907"/>
                </a:lnTo>
                <a:lnTo>
                  <a:pt x="2412" y="911"/>
                </a:lnTo>
                <a:lnTo>
                  <a:pt x="2417" y="916"/>
                </a:lnTo>
                <a:lnTo>
                  <a:pt x="2419" y="916"/>
                </a:lnTo>
                <a:lnTo>
                  <a:pt x="2422" y="916"/>
                </a:lnTo>
                <a:lnTo>
                  <a:pt x="2424" y="918"/>
                </a:lnTo>
                <a:lnTo>
                  <a:pt x="2429" y="921"/>
                </a:lnTo>
                <a:lnTo>
                  <a:pt x="2438" y="918"/>
                </a:lnTo>
                <a:lnTo>
                  <a:pt x="2448" y="916"/>
                </a:lnTo>
                <a:lnTo>
                  <a:pt x="2455" y="911"/>
                </a:lnTo>
                <a:lnTo>
                  <a:pt x="2478" y="892"/>
                </a:lnTo>
                <a:lnTo>
                  <a:pt x="2488" y="883"/>
                </a:lnTo>
                <a:lnTo>
                  <a:pt x="2493" y="876"/>
                </a:lnTo>
                <a:lnTo>
                  <a:pt x="2495" y="864"/>
                </a:lnTo>
                <a:lnTo>
                  <a:pt x="2497" y="852"/>
                </a:lnTo>
                <a:lnTo>
                  <a:pt x="2507" y="833"/>
                </a:lnTo>
                <a:lnTo>
                  <a:pt x="2509" y="821"/>
                </a:lnTo>
                <a:lnTo>
                  <a:pt x="2512" y="807"/>
                </a:lnTo>
                <a:lnTo>
                  <a:pt x="2514" y="791"/>
                </a:lnTo>
                <a:lnTo>
                  <a:pt x="2514" y="776"/>
                </a:lnTo>
                <a:lnTo>
                  <a:pt x="2512" y="760"/>
                </a:lnTo>
                <a:lnTo>
                  <a:pt x="2509" y="743"/>
                </a:lnTo>
                <a:lnTo>
                  <a:pt x="2504" y="729"/>
                </a:lnTo>
                <a:lnTo>
                  <a:pt x="2497" y="712"/>
                </a:lnTo>
                <a:lnTo>
                  <a:pt x="2493" y="705"/>
                </a:lnTo>
                <a:lnTo>
                  <a:pt x="2490" y="703"/>
                </a:lnTo>
                <a:lnTo>
                  <a:pt x="2478" y="684"/>
                </a:lnTo>
                <a:lnTo>
                  <a:pt x="2464" y="656"/>
                </a:lnTo>
                <a:lnTo>
                  <a:pt x="2464" y="653"/>
                </a:lnTo>
                <a:lnTo>
                  <a:pt x="2471" y="634"/>
                </a:lnTo>
                <a:lnTo>
                  <a:pt x="2471" y="632"/>
                </a:lnTo>
                <a:lnTo>
                  <a:pt x="2467" y="618"/>
                </a:lnTo>
                <a:lnTo>
                  <a:pt x="2464" y="613"/>
                </a:lnTo>
                <a:lnTo>
                  <a:pt x="2457" y="603"/>
                </a:lnTo>
                <a:lnTo>
                  <a:pt x="2457" y="601"/>
                </a:lnTo>
                <a:lnTo>
                  <a:pt x="2464" y="587"/>
                </a:lnTo>
                <a:lnTo>
                  <a:pt x="2469" y="577"/>
                </a:lnTo>
                <a:lnTo>
                  <a:pt x="2471" y="566"/>
                </a:lnTo>
                <a:lnTo>
                  <a:pt x="2474" y="551"/>
                </a:lnTo>
                <a:lnTo>
                  <a:pt x="2471" y="537"/>
                </a:lnTo>
                <a:lnTo>
                  <a:pt x="2471" y="528"/>
                </a:lnTo>
                <a:lnTo>
                  <a:pt x="2469" y="523"/>
                </a:lnTo>
                <a:lnTo>
                  <a:pt x="2467" y="518"/>
                </a:lnTo>
                <a:lnTo>
                  <a:pt x="2469" y="516"/>
                </a:lnTo>
                <a:lnTo>
                  <a:pt x="2478" y="509"/>
                </a:lnTo>
                <a:lnTo>
                  <a:pt x="2481" y="504"/>
                </a:lnTo>
                <a:lnTo>
                  <a:pt x="2481" y="492"/>
                </a:lnTo>
                <a:lnTo>
                  <a:pt x="2481" y="487"/>
                </a:lnTo>
                <a:lnTo>
                  <a:pt x="2483" y="487"/>
                </a:lnTo>
                <a:lnTo>
                  <a:pt x="2488" y="485"/>
                </a:lnTo>
                <a:lnTo>
                  <a:pt x="2488" y="480"/>
                </a:lnTo>
                <a:lnTo>
                  <a:pt x="2493" y="478"/>
                </a:lnTo>
                <a:lnTo>
                  <a:pt x="2497" y="478"/>
                </a:lnTo>
                <a:lnTo>
                  <a:pt x="2502" y="471"/>
                </a:lnTo>
                <a:lnTo>
                  <a:pt x="2509" y="454"/>
                </a:lnTo>
                <a:lnTo>
                  <a:pt x="2514" y="445"/>
                </a:lnTo>
                <a:lnTo>
                  <a:pt x="2519" y="443"/>
                </a:lnTo>
                <a:lnTo>
                  <a:pt x="2519" y="445"/>
                </a:lnTo>
                <a:lnTo>
                  <a:pt x="2516" y="450"/>
                </a:lnTo>
                <a:lnTo>
                  <a:pt x="2516" y="454"/>
                </a:lnTo>
                <a:lnTo>
                  <a:pt x="2519" y="459"/>
                </a:lnTo>
                <a:lnTo>
                  <a:pt x="2519" y="464"/>
                </a:lnTo>
                <a:lnTo>
                  <a:pt x="2519" y="471"/>
                </a:lnTo>
                <a:lnTo>
                  <a:pt x="2519" y="473"/>
                </a:lnTo>
                <a:lnTo>
                  <a:pt x="2519" y="485"/>
                </a:lnTo>
                <a:lnTo>
                  <a:pt x="2519" y="492"/>
                </a:lnTo>
                <a:lnTo>
                  <a:pt x="2521" y="495"/>
                </a:lnTo>
                <a:lnTo>
                  <a:pt x="2523" y="492"/>
                </a:lnTo>
                <a:lnTo>
                  <a:pt x="2526" y="485"/>
                </a:lnTo>
                <a:lnTo>
                  <a:pt x="2526" y="480"/>
                </a:lnTo>
                <a:lnTo>
                  <a:pt x="2526" y="480"/>
                </a:lnTo>
                <a:lnTo>
                  <a:pt x="2526" y="478"/>
                </a:lnTo>
                <a:lnTo>
                  <a:pt x="2526" y="471"/>
                </a:lnTo>
                <a:lnTo>
                  <a:pt x="2528" y="469"/>
                </a:lnTo>
                <a:lnTo>
                  <a:pt x="2528" y="469"/>
                </a:lnTo>
                <a:lnTo>
                  <a:pt x="2530" y="471"/>
                </a:lnTo>
                <a:lnTo>
                  <a:pt x="2530" y="478"/>
                </a:lnTo>
                <a:lnTo>
                  <a:pt x="2528" y="492"/>
                </a:lnTo>
                <a:lnTo>
                  <a:pt x="2528" y="497"/>
                </a:lnTo>
                <a:lnTo>
                  <a:pt x="2528" y="497"/>
                </a:lnTo>
                <a:lnTo>
                  <a:pt x="2533" y="487"/>
                </a:lnTo>
                <a:lnTo>
                  <a:pt x="2535" y="473"/>
                </a:lnTo>
                <a:lnTo>
                  <a:pt x="2538" y="461"/>
                </a:lnTo>
                <a:lnTo>
                  <a:pt x="2538" y="457"/>
                </a:lnTo>
                <a:lnTo>
                  <a:pt x="2533" y="443"/>
                </a:lnTo>
                <a:lnTo>
                  <a:pt x="2533" y="435"/>
                </a:lnTo>
                <a:lnTo>
                  <a:pt x="2533" y="431"/>
                </a:lnTo>
                <a:lnTo>
                  <a:pt x="2538" y="426"/>
                </a:lnTo>
                <a:lnTo>
                  <a:pt x="2545" y="419"/>
                </a:lnTo>
                <a:lnTo>
                  <a:pt x="2552" y="414"/>
                </a:lnTo>
                <a:lnTo>
                  <a:pt x="2561" y="412"/>
                </a:lnTo>
                <a:lnTo>
                  <a:pt x="2566" y="409"/>
                </a:lnTo>
                <a:lnTo>
                  <a:pt x="2568" y="407"/>
                </a:lnTo>
                <a:lnTo>
                  <a:pt x="2566" y="405"/>
                </a:lnTo>
                <a:lnTo>
                  <a:pt x="2561" y="405"/>
                </a:lnTo>
                <a:lnTo>
                  <a:pt x="2557" y="402"/>
                </a:lnTo>
                <a:lnTo>
                  <a:pt x="2552" y="398"/>
                </a:lnTo>
                <a:lnTo>
                  <a:pt x="2549" y="393"/>
                </a:lnTo>
                <a:lnTo>
                  <a:pt x="2549" y="386"/>
                </a:lnTo>
                <a:lnTo>
                  <a:pt x="2552" y="379"/>
                </a:lnTo>
                <a:lnTo>
                  <a:pt x="2557" y="371"/>
                </a:lnTo>
                <a:lnTo>
                  <a:pt x="2559" y="367"/>
                </a:lnTo>
                <a:lnTo>
                  <a:pt x="2557" y="364"/>
                </a:lnTo>
                <a:lnTo>
                  <a:pt x="2559" y="362"/>
                </a:lnTo>
                <a:lnTo>
                  <a:pt x="2566" y="362"/>
                </a:lnTo>
                <a:lnTo>
                  <a:pt x="2571" y="360"/>
                </a:lnTo>
                <a:lnTo>
                  <a:pt x="2573" y="357"/>
                </a:lnTo>
                <a:lnTo>
                  <a:pt x="2580" y="357"/>
                </a:lnTo>
                <a:lnTo>
                  <a:pt x="2594" y="364"/>
                </a:lnTo>
                <a:lnTo>
                  <a:pt x="2604" y="367"/>
                </a:lnTo>
                <a:lnTo>
                  <a:pt x="2616" y="364"/>
                </a:lnTo>
                <a:lnTo>
                  <a:pt x="2623" y="367"/>
                </a:lnTo>
                <a:lnTo>
                  <a:pt x="2627" y="369"/>
                </a:lnTo>
                <a:lnTo>
                  <a:pt x="2632" y="374"/>
                </a:lnTo>
                <a:lnTo>
                  <a:pt x="2635" y="379"/>
                </a:lnTo>
                <a:lnTo>
                  <a:pt x="2642" y="381"/>
                </a:lnTo>
                <a:lnTo>
                  <a:pt x="2649" y="379"/>
                </a:lnTo>
                <a:lnTo>
                  <a:pt x="2656" y="381"/>
                </a:lnTo>
                <a:lnTo>
                  <a:pt x="2661" y="383"/>
                </a:lnTo>
                <a:lnTo>
                  <a:pt x="2687" y="388"/>
                </a:lnTo>
                <a:lnTo>
                  <a:pt x="2696" y="390"/>
                </a:lnTo>
                <a:lnTo>
                  <a:pt x="2703" y="395"/>
                </a:lnTo>
                <a:lnTo>
                  <a:pt x="2706" y="398"/>
                </a:lnTo>
                <a:lnTo>
                  <a:pt x="2706" y="402"/>
                </a:lnTo>
                <a:lnTo>
                  <a:pt x="2708" y="405"/>
                </a:lnTo>
                <a:lnTo>
                  <a:pt x="2713" y="409"/>
                </a:lnTo>
                <a:lnTo>
                  <a:pt x="2715" y="409"/>
                </a:lnTo>
                <a:lnTo>
                  <a:pt x="2715" y="414"/>
                </a:lnTo>
                <a:lnTo>
                  <a:pt x="2717" y="419"/>
                </a:lnTo>
                <a:lnTo>
                  <a:pt x="2720" y="424"/>
                </a:lnTo>
                <a:lnTo>
                  <a:pt x="2722" y="424"/>
                </a:lnTo>
                <a:lnTo>
                  <a:pt x="2722" y="426"/>
                </a:lnTo>
                <a:lnTo>
                  <a:pt x="2713" y="424"/>
                </a:lnTo>
                <a:lnTo>
                  <a:pt x="2708" y="426"/>
                </a:lnTo>
                <a:lnTo>
                  <a:pt x="2708" y="431"/>
                </a:lnTo>
                <a:lnTo>
                  <a:pt x="2708" y="433"/>
                </a:lnTo>
                <a:lnTo>
                  <a:pt x="2710" y="438"/>
                </a:lnTo>
                <a:lnTo>
                  <a:pt x="2722" y="447"/>
                </a:lnTo>
                <a:lnTo>
                  <a:pt x="2727" y="457"/>
                </a:lnTo>
                <a:lnTo>
                  <a:pt x="2729" y="471"/>
                </a:lnTo>
                <a:lnTo>
                  <a:pt x="2729" y="476"/>
                </a:lnTo>
                <a:lnTo>
                  <a:pt x="2732" y="485"/>
                </a:lnTo>
                <a:lnTo>
                  <a:pt x="2734" y="504"/>
                </a:lnTo>
                <a:lnTo>
                  <a:pt x="2734" y="509"/>
                </a:lnTo>
                <a:lnTo>
                  <a:pt x="2734" y="516"/>
                </a:lnTo>
                <a:lnTo>
                  <a:pt x="2727" y="525"/>
                </a:lnTo>
                <a:lnTo>
                  <a:pt x="2727" y="523"/>
                </a:lnTo>
                <a:lnTo>
                  <a:pt x="2724" y="523"/>
                </a:lnTo>
                <a:lnTo>
                  <a:pt x="2722" y="525"/>
                </a:lnTo>
                <a:lnTo>
                  <a:pt x="2720" y="532"/>
                </a:lnTo>
                <a:lnTo>
                  <a:pt x="2720" y="547"/>
                </a:lnTo>
                <a:lnTo>
                  <a:pt x="2717" y="554"/>
                </a:lnTo>
                <a:lnTo>
                  <a:pt x="2715" y="556"/>
                </a:lnTo>
                <a:lnTo>
                  <a:pt x="2713" y="559"/>
                </a:lnTo>
                <a:lnTo>
                  <a:pt x="2713" y="561"/>
                </a:lnTo>
                <a:lnTo>
                  <a:pt x="2708" y="563"/>
                </a:lnTo>
                <a:lnTo>
                  <a:pt x="2701" y="566"/>
                </a:lnTo>
                <a:lnTo>
                  <a:pt x="2696" y="570"/>
                </a:lnTo>
                <a:lnTo>
                  <a:pt x="2696" y="582"/>
                </a:lnTo>
                <a:lnTo>
                  <a:pt x="2696" y="587"/>
                </a:lnTo>
                <a:lnTo>
                  <a:pt x="2696" y="594"/>
                </a:lnTo>
                <a:lnTo>
                  <a:pt x="2696" y="601"/>
                </a:lnTo>
                <a:lnTo>
                  <a:pt x="2701" y="603"/>
                </a:lnTo>
                <a:lnTo>
                  <a:pt x="2708" y="608"/>
                </a:lnTo>
                <a:lnTo>
                  <a:pt x="2717" y="611"/>
                </a:lnTo>
                <a:lnTo>
                  <a:pt x="2724" y="611"/>
                </a:lnTo>
                <a:lnTo>
                  <a:pt x="2727" y="608"/>
                </a:lnTo>
                <a:lnTo>
                  <a:pt x="2732" y="599"/>
                </a:lnTo>
                <a:lnTo>
                  <a:pt x="2734" y="594"/>
                </a:lnTo>
                <a:lnTo>
                  <a:pt x="2739" y="592"/>
                </a:lnTo>
                <a:lnTo>
                  <a:pt x="2741" y="589"/>
                </a:lnTo>
                <a:lnTo>
                  <a:pt x="2746" y="573"/>
                </a:lnTo>
                <a:lnTo>
                  <a:pt x="2746" y="568"/>
                </a:lnTo>
                <a:lnTo>
                  <a:pt x="2741" y="568"/>
                </a:lnTo>
                <a:lnTo>
                  <a:pt x="2741" y="566"/>
                </a:lnTo>
                <a:lnTo>
                  <a:pt x="2746" y="566"/>
                </a:lnTo>
                <a:lnTo>
                  <a:pt x="2748" y="563"/>
                </a:lnTo>
                <a:lnTo>
                  <a:pt x="2750" y="559"/>
                </a:lnTo>
                <a:lnTo>
                  <a:pt x="2755" y="554"/>
                </a:lnTo>
                <a:lnTo>
                  <a:pt x="2767" y="549"/>
                </a:lnTo>
                <a:lnTo>
                  <a:pt x="2774" y="542"/>
                </a:lnTo>
                <a:lnTo>
                  <a:pt x="2776" y="540"/>
                </a:lnTo>
                <a:lnTo>
                  <a:pt x="2784" y="542"/>
                </a:lnTo>
                <a:lnTo>
                  <a:pt x="2793" y="544"/>
                </a:lnTo>
                <a:lnTo>
                  <a:pt x="2800" y="551"/>
                </a:lnTo>
                <a:close/>
                <a:moveTo>
                  <a:pt x="2994" y="383"/>
                </a:moveTo>
                <a:lnTo>
                  <a:pt x="2999" y="383"/>
                </a:lnTo>
                <a:lnTo>
                  <a:pt x="2999" y="386"/>
                </a:lnTo>
                <a:lnTo>
                  <a:pt x="2999" y="390"/>
                </a:lnTo>
                <a:lnTo>
                  <a:pt x="2999" y="393"/>
                </a:lnTo>
                <a:lnTo>
                  <a:pt x="2996" y="390"/>
                </a:lnTo>
                <a:lnTo>
                  <a:pt x="2994" y="388"/>
                </a:lnTo>
                <a:lnTo>
                  <a:pt x="2992" y="386"/>
                </a:lnTo>
                <a:lnTo>
                  <a:pt x="2994" y="383"/>
                </a:lnTo>
                <a:close/>
                <a:moveTo>
                  <a:pt x="2031" y="291"/>
                </a:moveTo>
                <a:lnTo>
                  <a:pt x="2034" y="289"/>
                </a:lnTo>
                <a:lnTo>
                  <a:pt x="2034" y="289"/>
                </a:lnTo>
                <a:lnTo>
                  <a:pt x="2036" y="291"/>
                </a:lnTo>
                <a:lnTo>
                  <a:pt x="2039" y="293"/>
                </a:lnTo>
                <a:lnTo>
                  <a:pt x="2036" y="293"/>
                </a:lnTo>
                <a:lnTo>
                  <a:pt x="2034" y="293"/>
                </a:lnTo>
                <a:lnTo>
                  <a:pt x="2031" y="291"/>
                </a:lnTo>
                <a:close/>
                <a:moveTo>
                  <a:pt x="2043" y="305"/>
                </a:moveTo>
                <a:lnTo>
                  <a:pt x="2041" y="308"/>
                </a:lnTo>
                <a:lnTo>
                  <a:pt x="2041" y="310"/>
                </a:lnTo>
                <a:lnTo>
                  <a:pt x="2039" y="312"/>
                </a:lnTo>
                <a:lnTo>
                  <a:pt x="2034" y="315"/>
                </a:lnTo>
                <a:lnTo>
                  <a:pt x="2034" y="312"/>
                </a:lnTo>
                <a:lnTo>
                  <a:pt x="2034" y="310"/>
                </a:lnTo>
                <a:lnTo>
                  <a:pt x="2036" y="308"/>
                </a:lnTo>
                <a:lnTo>
                  <a:pt x="2046" y="300"/>
                </a:lnTo>
                <a:lnTo>
                  <a:pt x="2048" y="298"/>
                </a:lnTo>
                <a:lnTo>
                  <a:pt x="2048" y="300"/>
                </a:lnTo>
                <a:lnTo>
                  <a:pt x="2043" y="305"/>
                </a:lnTo>
                <a:close/>
                <a:moveTo>
                  <a:pt x="2053" y="293"/>
                </a:moveTo>
                <a:lnTo>
                  <a:pt x="2048" y="293"/>
                </a:lnTo>
                <a:lnTo>
                  <a:pt x="2043" y="293"/>
                </a:lnTo>
                <a:lnTo>
                  <a:pt x="2043" y="291"/>
                </a:lnTo>
                <a:lnTo>
                  <a:pt x="2048" y="289"/>
                </a:lnTo>
                <a:lnTo>
                  <a:pt x="2050" y="286"/>
                </a:lnTo>
                <a:lnTo>
                  <a:pt x="2053" y="289"/>
                </a:lnTo>
                <a:lnTo>
                  <a:pt x="2053" y="293"/>
                </a:lnTo>
                <a:close/>
                <a:moveTo>
                  <a:pt x="2060" y="277"/>
                </a:moveTo>
                <a:lnTo>
                  <a:pt x="2057" y="279"/>
                </a:lnTo>
                <a:lnTo>
                  <a:pt x="2057" y="279"/>
                </a:lnTo>
                <a:lnTo>
                  <a:pt x="2057" y="274"/>
                </a:lnTo>
                <a:lnTo>
                  <a:pt x="2057" y="272"/>
                </a:lnTo>
                <a:lnTo>
                  <a:pt x="2060" y="272"/>
                </a:lnTo>
                <a:lnTo>
                  <a:pt x="2062" y="272"/>
                </a:lnTo>
                <a:lnTo>
                  <a:pt x="2062" y="274"/>
                </a:lnTo>
                <a:lnTo>
                  <a:pt x="2060" y="277"/>
                </a:lnTo>
                <a:close/>
                <a:moveTo>
                  <a:pt x="2199" y="121"/>
                </a:moveTo>
                <a:lnTo>
                  <a:pt x="2197" y="123"/>
                </a:lnTo>
                <a:lnTo>
                  <a:pt x="2199" y="125"/>
                </a:lnTo>
                <a:lnTo>
                  <a:pt x="2197" y="130"/>
                </a:lnTo>
                <a:lnTo>
                  <a:pt x="2173" y="147"/>
                </a:lnTo>
                <a:lnTo>
                  <a:pt x="2171" y="147"/>
                </a:lnTo>
                <a:lnTo>
                  <a:pt x="2171" y="149"/>
                </a:lnTo>
                <a:lnTo>
                  <a:pt x="2173" y="149"/>
                </a:lnTo>
                <a:lnTo>
                  <a:pt x="2173" y="151"/>
                </a:lnTo>
                <a:lnTo>
                  <a:pt x="2171" y="154"/>
                </a:lnTo>
                <a:lnTo>
                  <a:pt x="2162" y="158"/>
                </a:lnTo>
                <a:lnTo>
                  <a:pt x="2154" y="161"/>
                </a:lnTo>
                <a:lnTo>
                  <a:pt x="2152" y="161"/>
                </a:lnTo>
                <a:lnTo>
                  <a:pt x="2152" y="156"/>
                </a:lnTo>
                <a:lnTo>
                  <a:pt x="2152" y="154"/>
                </a:lnTo>
                <a:lnTo>
                  <a:pt x="2152" y="151"/>
                </a:lnTo>
                <a:lnTo>
                  <a:pt x="2150" y="151"/>
                </a:lnTo>
                <a:lnTo>
                  <a:pt x="2150" y="149"/>
                </a:lnTo>
                <a:lnTo>
                  <a:pt x="2154" y="147"/>
                </a:lnTo>
                <a:lnTo>
                  <a:pt x="2185" y="123"/>
                </a:lnTo>
                <a:lnTo>
                  <a:pt x="2197" y="113"/>
                </a:lnTo>
                <a:lnTo>
                  <a:pt x="2204" y="111"/>
                </a:lnTo>
                <a:lnTo>
                  <a:pt x="2206" y="111"/>
                </a:lnTo>
                <a:lnTo>
                  <a:pt x="2199" y="121"/>
                </a:lnTo>
                <a:close/>
                <a:moveTo>
                  <a:pt x="2254" y="19"/>
                </a:moveTo>
                <a:lnTo>
                  <a:pt x="2256" y="16"/>
                </a:lnTo>
                <a:lnTo>
                  <a:pt x="2258" y="16"/>
                </a:lnTo>
                <a:lnTo>
                  <a:pt x="2261" y="19"/>
                </a:lnTo>
                <a:lnTo>
                  <a:pt x="2266" y="23"/>
                </a:lnTo>
                <a:lnTo>
                  <a:pt x="2266" y="26"/>
                </a:lnTo>
                <a:lnTo>
                  <a:pt x="2261" y="28"/>
                </a:lnTo>
                <a:lnTo>
                  <a:pt x="2256" y="28"/>
                </a:lnTo>
                <a:lnTo>
                  <a:pt x="2256" y="26"/>
                </a:lnTo>
                <a:lnTo>
                  <a:pt x="2256" y="26"/>
                </a:lnTo>
                <a:lnTo>
                  <a:pt x="2256" y="23"/>
                </a:lnTo>
                <a:lnTo>
                  <a:pt x="2254" y="19"/>
                </a:lnTo>
                <a:lnTo>
                  <a:pt x="2254" y="19"/>
                </a:lnTo>
                <a:close/>
                <a:moveTo>
                  <a:pt x="2228" y="21"/>
                </a:moveTo>
                <a:lnTo>
                  <a:pt x="2232" y="19"/>
                </a:lnTo>
                <a:lnTo>
                  <a:pt x="2240" y="16"/>
                </a:lnTo>
                <a:lnTo>
                  <a:pt x="2249" y="16"/>
                </a:lnTo>
                <a:lnTo>
                  <a:pt x="2251" y="16"/>
                </a:lnTo>
                <a:lnTo>
                  <a:pt x="2254" y="21"/>
                </a:lnTo>
                <a:lnTo>
                  <a:pt x="2251" y="23"/>
                </a:lnTo>
                <a:lnTo>
                  <a:pt x="2249" y="26"/>
                </a:lnTo>
                <a:lnTo>
                  <a:pt x="2249" y="28"/>
                </a:lnTo>
                <a:lnTo>
                  <a:pt x="2247" y="28"/>
                </a:lnTo>
                <a:lnTo>
                  <a:pt x="2240" y="31"/>
                </a:lnTo>
                <a:lnTo>
                  <a:pt x="2235" y="33"/>
                </a:lnTo>
                <a:lnTo>
                  <a:pt x="2232" y="35"/>
                </a:lnTo>
                <a:lnTo>
                  <a:pt x="2230" y="38"/>
                </a:lnTo>
                <a:lnTo>
                  <a:pt x="2228" y="33"/>
                </a:lnTo>
                <a:lnTo>
                  <a:pt x="2228" y="26"/>
                </a:lnTo>
                <a:lnTo>
                  <a:pt x="2228" y="21"/>
                </a:lnTo>
                <a:close/>
                <a:moveTo>
                  <a:pt x="2280" y="199"/>
                </a:moveTo>
                <a:lnTo>
                  <a:pt x="2258" y="203"/>
                </a:lnTo>
                <a:lnTo>
                  <a:pt x="2258" y="203"/>
                </a:lnTo>
                <a:lnTo>
                  <a:pt x="2263" y="206"/>
                </a:lnTo>
                <a:lnTo>
                  <a:pt x="2263" y="208"/>
                </a:lnTo>
                <a:lnTo>
                  <a:pt x="2261" y="213"/>
                </a:lnTo>
                <a:lnTo>
                  <a:pt x="2247" y="229"/>
                </a:lnTo>
                <a:lnTo>
                  <a:pt x="2244" y="234"/>
                </a:lnTo>
                <a:lnTo>
                  <a:pt x="2247" y="237"/>
                </a:lnTo>
                <a:lnTo>
                  <a:pt x="2237" y="248"/>
                </a:lnTo>
                <a:lnTo>
                  <a:pt x="2235" y="255"/>
                </a:lnTo>
                <a:lnTo>
                  <a:pt x="2230" y="258"/>
                </a:lnTo>
                <a:lnTo>
                  <a:pt x="2228" y="253"/>
                </a:lnTo>
                <a:lnTo>
                  <a:pt x="2228" y="248"/>
                </a:lnTo>
                <a:lnTo>
                  <a:pt x="2230" y="246"/>
                </a:lnTo>
                <a:lnTo>
                  <a:pt x="2232" y="241"/>
                </a:lnTo>
                <a:lnTo>
                  <a:pt x="2230" y="237"/>
                </a:lnTo>
                <a:lnTo>
                  <a:pt x="2230" y="234"/>
                </a:lnTo>
                <a:lnTo>
                  <a:pt x="2228" y="239"/>
                </a:lnTo>
                <a:lnTo>
                  <a:pt x="2230" y="239"/>
                </a:lnTo>
                <a:lnTo>
                  <a:pt x="2230" y="241"/>
                </a:lnTo>
                <a:lnTo>
                  <a:pt x="2230" y="244"/>
                </a:lnTo>
                <a:lnTo>
                  <a:pt x="2218" y="241"/>
                </a:lnTo>
                <a:lnTo>
                  <a:pt x="2214" y="239"/>
                </a:lnTo>
                <a:lnTo>
                  <a:pt x="2214" y="232"/>
                </a:lnTo>
                <a:lnTo>
                  <a:pt x="2216" y="225"/>
                </a:lnTo>
                <a:lnTo>
                  <a:pt x="2228" y="208"/>
                </a:lnTo>
                <a:lnTo>
                  <a:pt x="2232" y="203"/>
                </a:lnTo>
                <a:lnTo>
                  <a:pt x="2251" y="194"/>
                </a:lnTo>
                <a:lnTo>
                  <a:pt x="2261" y="192"/>
                </a:lnTo>
                <a:lnTo>
                  <a:pt x="2270" y="189"/>
                </a:lnTo>
                <a:lnTo>
                  <a:pt x="2277" y="192"/>
                </a:lnTo>
                <a:lnTo>
                  <a:pt x="2282" y="194"/>
                </a:lnTo>
                <a:lnTo>
                  <a:pt x="2280" y="199"/>
                </a:lnTo>
                <a:close/>
                <a:moveTo>
                  <a:pt x="2455" y="125"/>
                </a:moveTo>
                <a:lnTo>
                  <a:pt x="2450" y="128"/>
                </a:lnTo>
                <a:lnTo>
                  <a:pt x="2436" y="132"/>
                </a:lnTo>
                <a:lnTo>
                  <a:pt x="2429" y="132"/>
                </a:lnTo>
                <a:lnTo>
                  <a:pt x="2426" y="130"/>
                </a:lnTo>
                <a:lnTo>
                  <a:pt x="2429" y="128"/>
                </a:lnTo>
                <a:lnTo>
                  <a:pt x="2431" y="123"/>
                </a:lnTo>
                <a:lnTo>
                  <a:pt x="2436" y="121"/>
                </a:lnTo>
                <a:lnTo>
                  <a:pt x="2441" y="121"/>
                </a:lnTo>
                <a:lnTo>
                  <a:pt x="2452" y="121"/>
                </a:lnTo>
                <a:lnTo>
                  <a:pt x="2457" y="123"/>
                </a:lnTo>
                <a:lnTo>
                  <a:pt x="2455" y="125"/>
                </a:lnTo>
                <a:close/>
                <a:moveTo>
                  <a:pt x="2391" y="461"/>
                </a:moveTo>
                <a:lnTo>
                  <a:pt x="2386" y="461"/>
                </a:lnTo>
                <a:lnTo>
                  <a:pt x="2386" y="464"/>
                </a:lnTo>
                <a:lnTo>
                  <a:pt x="2389" y="471"/>
                </a:lnTo>
                <a:lnTo>
                  <a:pt x="2389" y="473"/>
                </a:lnTo>
                <a:lnTo>
                  <a:pt x="2386" y="473"/>
                </a:lnTo>
                <a:lnTo>
                  <a:pt x="2386" y="473"/>
                </a:lnTo>
                <a:lnTo>
                  <a:pt x="2389" y="476"/>
                </a:lnTo>
                <a:lnTo>
                  <a:pt x="2389" y="478"/>
                </a:lnTo>
                <a:lnTo>
                  <a:pt x="2386" y="483"/>
                </a:lnTo>
                <a:lnTo>
                  <a:pt x="2386" y="485"/>
                </a:lnTo>
                <a:lnTo>
                  <a:pt x="2384" y="485"/>
                </a:lnTo>
                <a:lnTo>
                  <a:pt x="2381" y="487"/>
                </a:lnTo>
                <a:lnTo>
                  <a:pt x="2379" y="497"/>
                </a:lnTo>
                <a:lnTo>
                  <a:pt x="2379" y="499"/>
                </a:lnTo>
                <a:lnTo>
                  <a:pt x="2381" y="502"/>
                </a:lnTo>
                <a:lnTo>
                  <a:pt x="2381" y="504"/>
                </a:lnTo>
                <a:lnTo>
                  <a:pt x="2374" y="516"/>
                </a:lnTo>
                <a:lnTo>
                  <a:pt x="2372" y="518"/>
                </a:lnTo>
                <a:lnTo>
                  <a:pt x="2367" y="516"/>
                </a:lnTo>
                <a:lnTo>
                  <a:pt x="2365" y="514"/>
                </a:lnTo>
                <a:lnTo>
                  <a:pt x="2363" y="509"/>
                </a:lnTo>
                <a:lnTo>
                  <a:pt x="2360" y="506"/>
                </a:lnTo>
                <a:lnTo>
                  <a:pt x="2363" y="502"/>
                </a:lnTo>
                <a:lnTo>
                  <a:pt x="2367" y="492"/>
                </a:lnTo>
                <a:lnTo>
                  <a:pt x="2370" y="485"/>
                </a:lnTo>
                <a:lnTo>
                  <a:pt x="2370" y="478"/>
                </a:lnTo>
                <a:lnTo>
                  <a:pt x="2372" y="473"/>
                </a:lnTo>
                <a:lnTo>
                  <a:pt x="2377" y="469"/>
                </a:lnTo>
                <a:lnTo>
                  <a:pt x="2381" y="464"/>
                </a:lnTo>
                <a:lnTo>
                  <a:pt x="2381" y="457"/>
                </a:lnTo>
                <a:lnTo>
                  <a:pt x="2386" y="454"/>
                </a:lnTo>
                <a:lnTo>
                  <a:pt x="2389" y="454"/>
                </a:lnTo>
                <a:lnTo>
                  <a:pt x="2391" y="457"/>
                </a:lnTo>
                <a:lnTo>
                  <a:pt x="2391" y="461"/>
                </a:lnTo>
                <a:lnTo>
                  <a:pt x="2391" y="461"/>
                </a:lnTo>
                <a:close/>
                <a:moveTo>
                  <a:pt x="2398" y="447"/>
                </a:moveTo>
                <a:lnTo>
                  <a:pt x="2393" y="447"/>
                </a:lnTo>
                <a:lnTo>
                  <a:pt x="2391" y="445"/>
                </a:lnTo>
                <a:lnTo>
                  <a:pt x="2393" y="438"/>
                </a:lnTo>
                <a:lnTo>
                  <a:pt x="2393" y="438"/>
                </a:lnTo>
                <a:lnTo>
                  <a:pt x="2398" y="438"/>
                </a:lnTo>
                <a:lnTo>
                  <a:pt x="2400" y="438"/>
                </a:lnTo>
                <a:lnTo>
                  <a:pt x="2400" y="440"/>
                </a:lnTo>
                <a:lnTo>
                  <a:pt x="2400" y="445"/>
                </a:lnTo>
                <a:lnTo>
                  <a:pt x="2398" y="447"/>
                </a:lnTo>
                <a:close/>
                <a:moveTo>
                  <a:pt x="2483" y="464"/>
                </a:moveTo>
                <a:lnTo>
                  <a:pt x="2481" y="466"/>
                </a:lnTo>
                <a:lnTo>
                  <a:pt x="2478" y="464"/>
                </a:lnTo>
                <a:lnTo>
                  <a:pt x="2476" y="459"/>
                </a:lnTo>
                <a:lnTo>
                  <a:pt x="2476" y="457"/>
                </a:lnTo>
                <a:lnTo>
                  <a:pt x="2481" y="457"/>
                </a:lnTo>
                <a:lnTo>
                  <a:pt x="2483" y="459"/>
                </a:lnTo>
                <a:lnTo>
                  <a:pt x="2483" y="464"/>
                </a:lnTo>
                <a:lnTo>
                  <a:pt x="2483" y="464"/>
                </a:lnTo>
                <a:close/>
                <a:moveTo>
                  <a:pt x="2514" y="390"/>
                </a:moveTo>
                <a:lnTo>
                  <a:pt x="2509" y="393"/>
                </a:lnTo>
                <a:lnTo>
                  <a:pt x="2507" y="395"/>
                </a:lnTo>
                <a:lnTo>
                  <a:pt x="2504" y="393"/>
                </a:lnTo>
                <a:lnTo>
                  <a:pt x="2504" y="388"/>
                </a:lnTo>
                <a:lnTo>
                  <a:pt x="2504" y="376"/>
                </a:lnTo>
                <a:lnTo>
                  <a:pt x="2507" y="371"/>
                </a:lnTo>
                <a:lnTo>
                  <a:pt x="2512" y="371"/>
                </a:lnTo>
                <a:lnTo>
                  <a:pt x="2512" y="374"/>
                </a:lnTo>
                <a:lnTo>
                  <a:pt x="2514" y="386"/>
                </a:lnTo>
                <a:lnTo>
                  <a:pt x="2514" y="390"/>
                </a:lnTo>
                <a:close/>
                <a:moveTo>
                  <a:pt x="2609" y="357"/>
                </a:moveTo>
                <a:lnTo>
                  <a:pt x="2606" y="357"/>
                </a:lnTo>
                <a:lnTo>
                  <a:pt x="2604" y="360"/>
                </a:lnTo>
                <a:lnTo>
                  <a:pt x="2599" y="357"/>
                </a:lnTo>
                <a:lnTo>
                  <a:pt x="2592" y="353"/>
                </a:lnTo>
                <a:lnTo>
                  <a:pt x="2592" y="350"/>
                </a:lnTo>
                <a:lnTo>
                  <a:pt x="2601" y="350"/>
                </a:lnTo>
                <a:lnTo>
                  <a:pt x="2604" y="348"/>
                </a:lnTo>
                <a:lnTo>
                  <a:pt x="2606" y="350"/>
                </a:lnTo>
                <a:lnTo>
                  <a:pt x="2609" y="353"/>
                </a:lnTo>
                <a:lnTo>
                  <a:pt x="2609" y="357"/>
                </a:lnTo>
                <a:close/>
                <a:moveTo>
                  <a:pt x="2609" y="277"/>
                </a:moveTo>
                <a:lnTo>
                  <a:pt x="2606" y="272"/>
                </a:lnTo>
                <a:lnTo>
                  <a:pt x="2604" y="265"/>
                </a:lnTo>
                <a:lnTo>
                  <a:pt x="2599" y="260"/>
                </a:lnTo>
                <a:lnTo>
                  <a:pt x="2604" y="253"/>
                </a:lnTo>
                <a:lnTo>
                  <a:pt x="2606" y="253"/>
                </a:lnTo>
                <a:lnTo>
                  <a:pt x="2609" y="253"/>
                </a:lnTo>
                <a:lnTo>
                  <a:pt x="2611" y="258"/>
                </a:lnTo>
                <a:lnTo>
                  <a:pt x="2609" y="263"/>
                </a:lnTo>
                <a:lnTo>
                  <a:pt x="2611" y="270"/>
                </a:lnTo>
                <a:lnTo>
                  <a:pt x="2613" y="274"/>
                </a:lnTo>
                <a:lnTo>
                  <a:pt x="2616" y="277"/>
                </a:lnTo>
                <a:lnTo>
                  <a:pt x="2611" y="277"/>
                </a:lnTo>
                <a:lnTo>
                  <a:pt x="2609" y="277"/>
                </a:lnTo>
                <a:close/>
                <a:moveTo>
                  <a:pt x="2618" y="289"/>
                </a:moveTo>
                <a:lnTo>
                  <a:pt x="2618" y="289"/>
                </a:lnTo>
                <a:lnTo>
                  <a:pt x="2611" y="286"/>
                </a:lnTo>
                <a:lnTo>
                  <a:pt x="2611" y="284"/>
                </a:lnTo>
                <a:lnTo>
                  <a:pt x="2611" y="279"/>
                </a:lnTo>
                <a:lnTo>
                  <a:pt x="2613" y="279"/>
                </a:lnTo>
                <a:lnTo>
                  <a:pt x="2616" y="282"/>
                </a:lnTo>
                <a:lnTo>
                  <a:pt x="2618" y="284"/>
                </a:lnTo>
                <a:lnTo>
                  <a:pt x="2618" y="286"/>
                </a:lnTo>
                <a:lnTo>
                  <a:pt x="2618" y="289"/>
                </a:lnTo>
                <a:close/>
                <a:moveTo>
                  <a:pt x="2644" y="296"/>
                </a:moveTo>
                <a:lnTo>
                  <a:pt x="2642" y="296"/>
                </a:lnTo>
                <a:lnTo>
                  <a:pt x="2642" y="300"/>
                </a:lnTo>
                <a:lnTo>
                  <a:pt x="2639" y="303"/>
                </a:lnTo>
                <a:lnTo>
                  <a:pt x="2639" y="305"/>
                </a:lnTo>
                <a:lnTo>
                  <a:pt x="2635" y="303"/>
                </a:lnTo>
                <a:lnTo>
                  <a:pt x="2627" y="296"/>
                </a:lnTo>
                <a:lnTo>
                  <a:pt x="2623" y="289"/>
                </a:lnTo>
                <a:lnTo>
                  <a:pt x="2620" y="284"/>
                </a:lnTo>
                <a:lnTo>
                  <a:pt x="2623" y="279"/>
                </a:lnTo>
                <a:lnTo>
                  <a:pt x="2630" y="279"/>
                </a:lnTo>
                <a:lnTo>
                  <a:pt x="2637" y="279"/>
                </a:lnTo>
                <a:lnTo>
                  <a:pt x="2644" y="282"/>
                </a:lnTo>
                <a:lnTo>
                  <a:pt x="2646" y="286"/>
                </a:lnTo>
                <a:lnTo>
                  <a:pt x="2646" y="293"/>
                </a:lnTo>
                <a:lnTo>
                  <a:pt x="2646" y="296"/>
                </a:lnTo>
                <a:lnTo>
                  <a:pt x="2644" y="296"/>
                </a:lnTo>
                <a:close/>
                <a:moveTo>
                  <a:pt x="2677" y="315"/>
                </a:moveTo>
                <a:lnTo>
                  <a:pt x="2672" y="317"/>
                </a:lnTo>
                <a:lnTo>
                  <a:pt x="2661" y="319"/>
                </a:lnTo>
                <a:lnTo>
                  <a:pt x="2651" y="319"/>
                </a:lnTo>
                <a:lnTo>
                  <a:pt x="2646" y="317"/>
                </a:lnTo>
                <a:lnTo>
                  <a:pt x="2646" y="317"/>
                </a:lnTo>
                <a:lnTo>
                  <a:pt x="2646" y="312"/>
                </a:lnTo>
                <a:lnTo>
                  <a:pt x="2646" y="312"/>
                </a:lnTo>
                <a:lnTo>
                  <a:pt x="2651" y="315"/>
                </a:lnTo>
                <a:lnTo>
                  <a:pt x="2653" y="312"/>
                </a:lnTo>
                <a:lnTo>
                  <a:pt x="2658" y="308"/>
                </a:lnTo>
                <a:lnTo>
                  <a:pt x="2661" y="305"/>
                </a:lnTo>
                <a:lnTo>
                  <a:pt x="2661" y="303"/>
                </a:lnTo>
                <a:lnTo>
                  <a:pt x="2658" y="300"/>
                </a:lnTo>
                <a:lnTo>
                  <a:pt x="2658" y="298"/>
                </a:lnTo>
                <a:lnTo>
                  <a:pt x="2665" y="298"/>
                </a:lnTo>
                <a:lnTo>
                  <a:pt x="2670" y="300"/>
                </a:lnTo>
                <a:lnTo>
                  <a:pt x="2675" y="305"/>
                </a:lnTo>
                <a:lnTo>
                  <a:pt x="2677" y="308"/>
                </a:lnTo>
                <a:lnTo>
                  <a:pt x="2679" y="310"/>
                </a:lnTo>
                <a:lnTo>
                  <a:pt x="2677" y="315"/>
                </a:lnTo>
                <a:close/>
                <a:moveTo>
                  <a:pt x="2696" y="322"/>
                </a:moveTo>
                <a:lnTo>
                  <a:pt x="2691" y="324"/>
                </a:lnTo>
                <a:lnTo>
                  <a:pt x="2684" y="322"/>
                </a:lnTo>
                <a:lnTo>
                  <a:pt x="2682" y="319"/>
                </a:lnTo>
                <a:lnTo>
                  <a:pt x="2682" y="317"/>
                </a:lnTo>
                <a:lnTo>
                  <a:pt x="2684" y="312"/>
                </a:lnTo>
                <a:lnTo>
                  <a:pt x="2687" y="308"/>
                </a:lnTo>
                <a:lnTo>
                  <a:pt x="2691" y="308"/>
                </a:lnTo>
                <a:lnTo>
                  <a:pt x="2696" y="308"/>
                </a:lnTo>
                <a:lnTo>
                  <a:pt x="2698" y="310"/>
                </a:lnTo>
                <a:lnTo>
                  <a:pt x="2698" y="312"/>
                </a:lnTo>
                <a:lnTo>
                  <a:pt x="2696" y="322"/>
                </a:lnTo>
                <a:close/>
                <a:moveTo>
                  <a:pt x="2845" y="338"/>
                </a:moveTo>
                <a:lnTo>
                  <a:pt x="2840" y="343"/>
                </a:lnTo>
                <a:lnTo>
                  <a:pt x="2838" y="343"/>
                </a:lnTo>
                <a:lnTo>
                  <a:pt x="2836" y="343"/>
                </a:lnTo>
                <a:lnTo>
                  <a:pt x="2836" y="341"/>
                </a:lnTo>
                <a:lnTo>
                  <a:pt x="2836" y="341"/>
                </a:lnTo>
                <a:lnTo>
                  <a:pt x="2843" y="334"/>
                </a:lnTo>
                <a:lnTo>
                  <a:pt x="2845" y="334"/>
                </a:lnTo>
                <a:lnTo>
                  <a:pt x="2845" y="338"/>
                </a:lnTo>
                <a:close/>
                <a:moveTo>
                  <a:pt x="2779" y="327"/>
                </a:moveTo>
                <a:lnTo>
                  <a:pt x="2769" y="324"/>
                </a:lnTo>
                <a:lnTo>
                  <a:pt x="2760" y="322"/>
                </a:lnTo>
                <a:lnTo>
                  <a:pt x="2748" y="319"/>
                </a:lnTo>
                <a:lnTo>
                  <a:pt x="2732" y="322"/>
                </a:lnTo>
                <a:lnTo>
                  <a:pt x="2729" y="319"/>
                </a:lnTo>
                <a:lnTo>
                  <a:pt x="2710" y="317"/>
                </a:lnTo>
                <a:lnTo>
                  <a:pt x="2706" y="317"/>
                </a:lnTo>
                <a:lnTo>
                  <a:pt x="2703" y="312"/>
                </a:lnTo>
                <a:lnTo>
                  <a:pt x="2706" y="310"/>
                </a:lnTo>
                <a:lnTo>
                  <a:pt x="2706" y="308"/>
                </a:lnTo>
                <a:lnTo>
                  <a:pt x="2708" y="308"/>
                </a:lnTo>
                <a:lnTo>
                  <a:pt x="2713" y="310"/>
                </a:lnTo>
                <a:lnTo>
                  <a:pt x="2715" y="310"/>
                </a:lnTo>
                <a:lnTo>
                  <a:pt x="2715" y="308"/>
                </a:lnTo>
                <a:lnTo>
                  <a:pt x="2720" y="305"/>
                </a:lnTo>
                <a:lnTo>
                  <a:pt x="2722" y="308"/>
                </a:lnTo>
                <a:lnTo>
                  <a:pt x="2724" y="305"/>
                </a:lnTo>
                <a:lnTo>
                  <a:pt x="2727" y="303"/>
                </a:lnTo>
                <a:lnTo>
                  <a:pt x="2729" y="300"/>
                </a:lnTo>
                <a:lnTo>
                  <a:pt x="2734" y="298"/>
                </a:lnTo>
                <a:lnTo>
                  <a:pt x="2736" y="298"/>
                </a:lnTo>
                <a:lnTo>
                  <a:pt x="2736" y="305"/>
                </a:lnTo>
                <a:lnTo>
                  <a:pt x="2739" y="308"/>
                </a:lnTo>
                <a:lnTo>
                  <a:pt x="2741" y="308"/>
                </a:lnTo>
                <a:lnTo>
                  <a:pt x="2743" y="310"/>
                </a:lnTo>
                <a:lnTo>
                  <a:pt x="2746" y="312"/>
                </a:lnTo>
                <a:lnTo>
                  <a:pt x="2748" y="312"/>
                </a:lnTo>
                <a:lnTo>
                  <a:pt x="2750" y="310"/>
                </a:lnTo>
                <a:lnTo>
                  <a:pt x="2753" y="310"/>
                </a:lnTo>
                <a:lnTo>
                  <a:pt x="2755" y="312"/>
                </a:lnTo>
                <a:lnTo>
                  <a:pt x="2758" y="312"/>
                </a:lnTo>
                <a:lnTo>
                  <a:pt x="2760" y="312"/>
                </a:lnTo>
                <a:lnTo>
                  <a:pt x="2762" y="312"/>
                </a:lnTo>
                <a:lnTo>
                  <a:pt x="2765" y="315"/>
                </a:lnTo>
                <a:lnTo>
                  <a:pt x="2767" y="315"/>
                </a:lnTo>
                <a:lnTo>
                  <a:pt x="2767" y="312"/>
                </a:lnTo>
                <a:lnTo>
                  <a:pt x="2767" y="310"/>
                </a:lnTo>
                <a:lnTo>
                  <a:pt x="2762" y="310"/>
                </a:lnTo>
                <a:lnTo>
                  <a:pt x="2762" y="308"/>
                </a:lnTo>
                <a:lnTo>
                  <a:pt x="2760" y="305"/>
                </a:lnTo>
                <a:lnTo>
                  <a:pt x="2760" y="303"/>
                </a:lnTo>
                <a:lnTo>
                  <a:pt x="2762" y="298"/>
                </a:lnTo>
                <a:lnTo>
                  <a:pt x="2765" y="298"/>
                </a:lnTo>
                <a:lnTo>
                  <a:pt x="2767" y="298"/>
                </a:lnTo>
                <a:lnTo>
                  <a:pt x="2769" y="298"/>
                </a:lnTo>
                <a:lnTo>
                  <a:pt x="2769" y="296"/>
                </a:lnTo>
                <a:lnTo>
                  <a:pt x="2774" y="291"/>
                </a:lnTo>
                <a:lnTo>
                  <a:pt x="2779" y="289"/>
                </a:lnTo>
                <a:lnTo>
                  <a:pt x="2781" y="289"/>
                </a:lnTo>
                <a:lnTo>
                  <a:pt x="2784" y="293"/>
                </a:lnTo>
                <a:lnTo>
                  <a:pt x="2786" y="293"/>
                </a:lnTo>
                <a:lnTo>
                  <a:pt x="2788" y="291"/>
                </a:lnTo>
                <a:lnTo>
                  <a:pt x="2791" y="293"/>
                </a:lnTo>
                <a:lnTo>
                  <a:pt x="2795" y="300"/>
                </a:lnTo>
                <a:lnTo>
                  <a:pt x="2798" y="300"/>
                </a:lnTo>
                <a:lnTo>
                  <a:pt x="2800" y="293"/>
                </a:lnTo>
                <a:lnTo>
                  <a:pt x="2802" y="286"/>
                </a:lnTo>
                <a:lnTo>
                  <a:pt x="2807" y="284"/>
                </a:lnTo>
                <a:lnTo>
                  <a:pt x="2812" y="282"/>
                </a:lnTo>
                <a:lnTo>
                  <a:pt x="2814" y="284"/>
                </a:lnTo>
                <a:lnTo>
                  <a:pt x="2817" y="286"/>
                </a:lnTo>
                <a:lnTo>
                  <a:pt x="2819" y="289"/>
                </a:lnTo>
                <a:lnTo>
                  <a:pt x="2819" y="291"/>
                </a:lnTo>
                <a:lnTo>
                  <a:pt x="2824" y="291"/>
                </a:lnTo>
                <a:lnTo>
                  <a:pt x="2826" y="293"/>
                </a:lnTo>
                <a:lnTo>
                  <a:pt x="2826" y="300"/>
                </a:lnTo>
                <a:lnTo>
                  <a:pt x="2826" y="303"/>
                </a:lnTo>
                <a:lnTo>
                  <a:pt x="2831" y="308"/>
                </a:lnTo>
                <a:lnTo>
                  <a:pt x="2831" y="310"/>
                </a:lnTo>
                <a:lnTo>
                  <a:pt x="2833" y="298"/>
                </a:lnTo>
                <a:lnTo>
                  <a:pt x="2833" y="293"/>
                </a:lnTo>
                <a:lnTo>
                  <a:pt x="2836" y="289"/>
                </a:lnTo>
                <a:lnTo>
                  <a:pt x="2838" y="286"/>
                </a:lnTo>
                <a:lnTo>
                  <a:pt x="2838" y="291"/>
                </a:lnTo>
                <a:lnTo>
                  <a:pt x="2838" y="293"/>
                </a:lnTo>
                <a:lnTo>
                  <a:pt x="2838" y="298"/>
                </a:lnTo>
                <a:lnTo>
                  <a:pt x="2840" y="298"/>
                </a:lnTo>
                <a:lnTo>
                  <a:pt x="2847" y="298"/>
                </a:lnTo>
                <a:lnTo>
                  <a:pt x="2847" y="298"/>
                </a:lnTo>
                <a:lnTo>
                  <a:pt x="2843" y="317"/>
                </a:lnTo>
                <a:lnTo>
                  <a:pt x="2840" y="327"/>
                </a:lnTo>
                <a:lnTo>
                  <a:pt x="2833" y="334"/>
                </a:lnTo>
                <a:lnTo>
                  <a:pt x="2831" y="336"/>
                </a:lnTo>
                <a:lnTo>
                  <a:pt x="2826" y="334"/>
                </a:lnTo>
                <a:lnTo>
                  <a:pt x="2824" y="334"/>
                </a:lnTo>
                <a:lnTo>
                  <a:pt x="2821" y="336"/>
                </a:lnTo>
                <a:lnTo>
                  <a:pt x="2821" y="334"/>
                </a:lnTo>
                <a:lnTo>
                  <a:pt x="2824" y="329"/>
                </a:lnTo>
                <a:lnTo>
                  <a:pt x="2826" y="329"/>
                </a:lnTo>
                <a:lnTo>
                  <a:pt x="2829" y="327"/>
                </a:lnTo>
                <a:lnTo>
                  <a:pt x="2836" y="315"/>
                </a:lnTo>
                <a:lnTo>
                  <a:pt x="2836" y="312"/>
                </a:lnTo>
                <a:lnTo>
                  <a:pt x="2831" y="315"/>
                </a:lnTo>
                <a:lnTo>
                  <a:pt x="2817" y="336"/>
                </a:lnTo>
                <a:lnTo>
                  <a:pt x="2814" y="336"/>
                </a:lnTo>
                <a:lnTo>
                  <a:pt x="2812" y="336"/>
                </a:lnTo>
                <a:lnTo>
                  <a:pt x="2810" y="334"/>
                </a:lnTo>
                <a:lnTo>
                  <a:pt x="2800" y="331"/>
                </a:lnTo>
                <a:lnTo>
                  <a:pt x="2795" y="329"/>
                </a:lnTo>
                <a:lnTo>
                  <a:pt x="2788" y="327"/>
                </a:lnTo>
                <a:lnTo>
                  <a:pt x="2779" y="327"/>
                </a:lnTo>
                <a:close/>
              </a:path>
            </a:pathLst>
          </a:custGeom>
          <a:solidFill>
            <a:schemeClr val="bg1"/>
          </a:solidFill>
          <a:ln w="9525">
            <a:solidFill>
              <a:schemeClr val="bg1">
                <a:lumMod val="65000"/>
              </a:schemeClr>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11" name="TextBox 61">
            <a:extLst>
              <a:ext uri="{FF2B5EF4-FFF2-40B4-BE49-F238E27FC236}">
                <a16:creationId xmlns:a16="http://schemas.microsoft.com/office/drawing/2014/main" id="{E8FE8E7E-681C-429B-7530-C452F64D4B22}"/>
              </a:ext>
            </a:extLst>
          </p:cNvPr>
          <p:cNvSpPr txBox="1">
            <a:spLocks noChangeArrowheads="1"/>
          </p:cNvSpPr>
          <p:nvPr/>
        </p:nvSpPr>
        <p:spPr bwMode="auto">
          <a:xfrm>
            <a:off x="6373814" y="5875338"/>
            <a:ext cx="11906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fontAlgn="base" hangingPunct="1">
              <a:spcBef>
                <a:spcPct val="0"/>
              </a:spcBef>
              <a:spcAft>
                <a:spcPct val="0"/>
              </a:spcAft>
            </a:pPr>
            <a:r>
              <a:rPr lang="en-US" altLang="en-US" sz="600">
                <a:solidFill>
                  <a:prstClr val="black"/>
                </a:solidFill>
                <a:cs typeface="Arial" panose="020B0604020202020204" pitchFamily="34" charset="0"/>
              </a:rPr>
              <a:t>©  FreePowerPointMaps.com</a:t>
            </a:r>
          </a:p>
        </p:txBody>
      </p:sp>
      <p:sp>
        <p:nvSpPr>
          <p:cNvPr id="112" name="Freeform 10">
            <a:extLst>
              <a:ext uri="{FF2B5EF4-FFF2-40B4-BE49-F238E27FC236}">
                <a16:creationId xmlns:a16="http://schemas.microsoft.com/office/drawing/2014/main" id="{DCF02D1E-CC5C-A63B-753F-8842E0E8B084}"/>
              </a:ext>
              <a:ext uri="{C183D7F6-B498-43B3-948B-1728B52AA6E4}">
                <adec:decorative xmlns:adec="http://schemas.microsoft.com/office/drawing/2017/decorative" val="1"/>
              </a:ext>
            </a:extLst>
          </p:cNvPr>
          <p:cNvSpPr>
            <a:spLocks noEditPoints="1"/>
          </p:cNvSpPr>
          <p:nvPr/>
        </p:nvSpPr>
        <p:spPr bwMode="auto">
          <a:xfrm>
            <a:off x="409576" y="4133759"/>
            <a:ext cx="2395538" cy="1690688"/>
          </a:xfrm>
          <a:custGeom>
            <a:avLst/>
            <a:gdLst/>
            <a:ahLst/>
            <a:cxnLst>
              <a:cxn ang="0">
                <a:pos x="2539" y="1293"/>
              </a:cxn>
              <a:cxn ang="0">
                <a:pos x="2260" y="1229"/>
              </a:cxn>
              <a:cxn ang="0">
                <a:pos x="1964" y="385"/>
              </a:cxn>
              <a:cxn ang="0">
                <a:pos x="1613" y="114"/>
              </a:cxn>
              <a:cxn ang="0">
                <a:pos x="1417" y="15"/>
              </a:cxn>
              <a:cxn ang="0">
                <a:pos x="1213" y="114"/>
              </a:cxn>
              <a:cxn ang="0">
                <a:pos x="1125" y="456"/>
              </a:cxn>
              <a:cxn ang="0">
                <a:pos x="1156" y="544"/>
              </a:cxn>
              <a:cxn ang="0">
                <a:pos x="884" y="551"/>
              </a:cxn>
              <a:cxn ang="0">
                <a:pos x="1073" y="738"/>
              </a:cxn>
              <a:cxn ang="0">
                <a:pos x="1000" y="885"/>
              </a:cxn>
              <a:cxn ang="0">
                <a:pos x="865" y="1035"/>
              </a:cxn>
              <a:cxn ang="0">
                <a:pos x="947" y="1137"/>
              </a:cxn>
              <a:cxn ang="0">
                <a:pos x="1023" y="1215"/>
              </a:cxn>
              <a:cxn ang="0">
                <a:pos x="1196" y="1367"/>
              </a:cxn>
              <a:cxn ang="0">
                <a:pos x="1227" y="1533"/>
              </a:cxn>
              <a:cxn ang="0">
                <a:pos x="1049" y="1694"/>
              </a:cxn>
              <a:cxn ang="0">
                <a:pos x="957" y="1779"/>
              </a:cxn>
              <a:cxn ang="0">
                <a:pos x="1111" y="1713"/>
              </a:cxn>
              <a:cxn ang="0">
                <a:pos x="1244" y="1618"/>
              </a:cxn>
              <a:cxn ang="0">
                <a:pos x="1419" y="1459"/>
              </a:cxn>
              <a:cxn ang="0">
                <a:pos x="1495" y="1274"/>
              </a:cxn>
              <a:cxn ang="0">
                <a:pos x="1637" y="1115"/>
              </a:cxn>
              <a:cxn ang="0">
                <a:pos x="1540" y="1331"/>
              </a:cxn>
              <a:cxn ang="0">
                <a:pos x="1663" y="1246"/>
              </a:cxn>
              <a:cxn ang="0">
                <a:pos x="1701" y="1163"/>
              </a:cxn>
              <a:cxn ang="0">
                <a:pos x="1796" y="1148"/>
              </a:cxn>
              <a:cxn ang="0">
                <a:pos x="2009" y="1205"/>
              </a:cxn>
              <a:cxn ang="0">
                <a:pos x="2165" y="1224"/>
              </a:cxn>
              <a:cxn ang="0">
                <a:pos x="2321" y="1267"/>
              </a:cxn>
              <a:cxn ang="0">
                <a:pos x="2414" y="1265"/>
              </a:cxn>
              <a:cxn ang="0">
                <a:pos x="2525" y="1319"/>
              </a:cxn>
              <a:cxn ang="0">
                <a:pos x="2684" y="1530"/>
              </a:cxn>
              <a:cxn ang="0">
                <a:pos x="765" y="795"/>
              </a:cxn>
              <a:cxn ang="0">
                <a:pos x="739" y="833"/>
              </a:cxn>
              <a:cxn ang="0">
                <a:pos x="1743" y="1201"/>
              </a:cxn>
              <a:cxn ang="0">
                <a:pos x="836" y="1156"/>
              </a:cxn>
              <a:cxn ang="0">
                <a:pos x="1760" y="1265"/>
              </a:cxn>
              <a:cxn ang="0">
                <a:pos x="1511" y="1433"/>
              </a:cxn>
              <a:cxn ang="0">
                <a:pos x="1488" y="1452"/>
              </a:cxn>
              <a:cxn ang="0">
                <a:pos x="2506" y="1336"/>
              </a:cxn>
              <a:cxn ang="0">
                <a:pos x="2397" y="1317"/>
              </a:cxn>
              <a:cxn ang="0">
                <a:pos x="1464" y="1511"/>
              </a:cxn>
              <a:cxn ang="0">
                <a:pos x="1414" y="1587"/>
              </a:cxn>
              <a:cxn ang="0">
                <a:pos x="1523" y="1542"/>
              </a:cxn>
              <a:cxn ang="0">
                <a:pos x="2457" y="1435"/>
              </a:cxn>
              <a:cxn ang="0">
                <a:pos x="2584" y="1459"/>
              </a:cxn>
              <a:cxn ang="0">
                <a:pos x="2549" y="1454"/>
              </a:cxn>
              <a:cxn ang="0">
                <a:pos x="585" y="1540"/>
              </a:cxn>
              <a:cxn ang="0">
                <a:pos x="2625" y="1471"/>
              </a:cxn>
              <a:cxn ang="0">
                <a:pos x="2653" y="1523"/>
              </a:cxn>
              <a:cxn ang="0">
                <a:pos x="2634" y="1566"/>
              </a:cxn>
              <a:cxn ang="0">
                <a:pos x="2708" y="1563"/>
              </a:cxn>
              <a:cxn ang="0">
                <a:pos x="1049" y="1779"/>
              </a:cxn>
              <a:cxn ang="0">
                <a:pos x="1101" y="1775"/>
              </a:cxn>
              <a:cxn ang="0">
                <a:pos x="1120" y="1798"/>
              </a:cxn>
              <a:cxn ang="0">
                <a:pos x="917" y="1820"/>
              </a:cxn>
              <a:cxn ang="0">
                <a:pos x="760" y="1860"/>
              </a:cxn>
              <a:cxn ang="0">
                <a:pos x="647" y="1929"/>
              </a:cxn>
              <a:cxn ang="0">
                <a:pos x="568" y="1926"/>
              </a:cxn>
              <a:cxn ang="0">
                <a:pos x="234" y="1919"/>
              </a:cxn>
              <a:cxn ang="0">
                <a:pos x="294" y="1976"/>
              </a:cxn>
              <a:cxn ang="0">
                <a:pos x="54" y="1931"/>
              </a:cxn>
            </a:cxnLst>
            <a:rect l="0" t="0" r="r" b="b"/>
            <a:pathLst>
              <a:path w="2800" h="1976">
                <a:moveTo>
                  <a:pt x="2798" y="1542"/>
                </a:moveTo>
                <a:lnTo>
                  <a:pt x="2798" y="1535"/>
                </a:lnTo>
                <a:lnTo>
                  <a:pt x="2800" y="1516"/>
                </a:lnTo>
                <a:lnTo>
                  <a:pt x="2798" y="1511"/>
                </a:lnTo>
                <a:lnTo>
                  <a:pt x="2793" y="1504"/>
                </a:lnTo>
                <a:lnTo>
                  <a:pt x="2786" y="1495"/>
                </a:lnTo>
                <a:lnTo>
                  <a:pt x="2783" y="1488"/>
                </a:lnTo>
                <a:lnTo>
                  <a:pt x="2779" y="1480"/>
                </a:lnTo>
                <a:lnTo>
                  <a:pt x="2779" y="1476"/>
                </a:lnTo>
                <a:lnTo>
                  <a:pt x="2776" y="1469"/>
                </a:lnTo>
                <a:lnTo>
                  <a:pt x="2776" y="1461"/>
                </a:lnTo>
                <a:lnTo>
                  <a:pt x="2779" y="1454"/>
                </a:lnTo>
                <a:lnTo>
                  <a:pt x="2776" y="1450"/>
                </a:lnTo>
                <a:lnTo>
                  <a:pt x="2774" y="1443"/>
                </a:lnTo>
                <a:lnTo>
                  <a:pt x="2769" y="1438"/>
                </a:lnTo>
                <a:lnTo>
                  <a:pt x="2767" y="1435"/>
                </a:lnTo>
                <a:lnTo>
                  <a:pt x="2760" y="1440"/>
                </a:lnTo>
                <a:lnTo>
                  <a:pt x="2748" y="1440"/>
                </a:lnTo>
                <a:lnTo>
                  <a:pt x="2741" y="1431"/>
                </a:lnTo>
                <a:lnTo>
                  <a:pt x="2731" y="1431"/>
                </a:lnTo>
                <a:lnTo>
                  <a:pt x="2722" y="1424"/>
                </a:lnTo>
                <a:lnTo>
                  <a:pt x="2712" y="1424"/>
                </a:lnTo>
                <a:lnTo>
                  <a:pt x="2703" y="1426"/>
                </a:lnTo>
                <a:lnTo>
                  <a:pt x="2693" y="1424"/>
                </a:lnTo>
                <a:lnTo>
                  <a:pt x="2686" y="1421"/>
                </a:lnTo>
                <a:lnTo>
                  <a:pt x="2677" y="1416"/>
                </a:lnTo>
                <a:lnTo>
                  <a:pt x="2670" y="1414"/>
                </a:lnTo>
                <a:lnTo>
                  <a:pt x="2665" y="1416"/>
                </a:lnTo>
                <a:lnTo>
                  <a:pt x="2656" y="1421"/>
                </a:lnTo>
                <a:lnTo>
                  <a:pt x="2653" y="1412"/>
                </a:lnTo>
                <a:lnTo>
                  <a:pt x="2648" y="1407"/>
                </a:lnTo>
                <a:lnTo>
                  <a:pt x="2646" y="1400"/>
                </a:lnTo>
                <a:lnTo>
                  <a:pt x="2641" y="1400"/>
                </a:lnTo>
                <a:lnTo>
                  <a:pt x="2632" y="1400"/>
                </a:lnTo>
                <a:lnTo>
                  <a:pt x="2632" y="1388"/>
                </a:lnTo>
                <a:lnTo>
                  <a:pt x="2629" y="1381"/>
                </a:lnTo>
                <a:lnTo>
                  <a:pt x="2622" y="1381"/>
                </a:lnTo>
                <a:lnTo>
                  <a:pt x="2613" y="1381"/>
                </a:lnTo>
                <a:lnTo>
                  <a:pt x="2613" y="1371"/>
                </a:lnTo>
                <a:lnTo>
                  <a:pt x="2613" y="1367"/>
                </a:lnTo>
                <a:lnTo>
                  <a:pt x="2608" y="1359"/>
                </a:lnTo>
                <a:lnTo>
                  <a:pt x="2596" y="1348"/>
                </a:lnTo>
                <a:lnTo>
                  <a:pt x="2587" y="1341"/>
                </a:lnTo>
                <a:lnTo>
                  <a:pt x="2575" y="1329"/>
                </a:lnTo>
                <a:lnTo>
                  <a:pt x="2565" y="1317"/>
                </a:lnTo>
                <a:lnTo>
                  <a:pt x="2556" y="1310"/>
                </a:lnTo>
                <a:lnTo>
                  <a:pt x="2549" y="1303"/>
                </a:lnTo>
                <a:lnTo>
                  <a:pt x="2539" y="1293"/>
                </a:lnTo>
                <a:lnTo>
                  <a:pt x="2528" y="1279"/>
                </a:lnTo>
                <a:lnTo>
                  <a:pt x="2516" y="1269"/>
                </a:lnTo>
                <a:lnTo>
                  <a:pt x="2513" y="1262"/>
                </a:lnTo>
                <a:lnTo>
                  <a:pt x="2504" y="1255"/>
                </a:lnTo>
                <a:lnTo>
                  <a:pt x="2494" y="1248"/>
                </a:lnTo>
                <a:lnTo>
                  <a:pt x="2483" y="1239"/>
                </a:lnTo>
                <a:lnTo>
                  <a:pt x="2475" y="1236"/>
                </a:lnTo>
                <a:lnTo>
                  <a:pt x="2468" y="1234"/>
                </a:lnTo>
                <a:lnTo>
                  <a:pt x="2459" y="1231"/>
                </a:lnTo>
                <a:lnTo>
                  <a:pt x="2454" y="1227"/>
                </a:lnTo>
                <a:lnTo>
                  <a:pt x="2452" y="1224"/>
                </a:lnTo>
                <a:lnTo>
                  <a:pt x="2449" y="1220"/>
                </a:lnTo>
                <a:lnTo>
                  <a:pt x="2445" y="1217"/>
                </a:lnTo>
                <a:lnTo>
                  <a:pt x="2442" y="1212"/>
                </a:lnTo>
                <a:lnTo>
                  <a:pt x="2440" y="1210"/>
                </a:lnTo>
                <a:lnTo>
                  <a:pt x="2430" y="1205"/>
                </a:lnTo>
                <a:lnTo>
                  <a:pt x="2426" y="1201"/>
                </a:lnTo>
                <a:lnTo>
                  <a:pt x="2419" y="1198"/>
                </a:lnTo>
                <a:lnTo>
                  <a:pt x="2412" y="1198"/>
                </a:lnTo>
                <a:lnTo>
                  <a:pt x="2409" y="1196"/>
                </a:lnTo>
                <a:lnTo>
                  <a:pt x="2400" y="1182"/>
                </a:lnTo>
                <a:lnTo>
                  <a:pt x="2400" y="1177"/>
                </a:lnTo>
                <a:lnTo>
                  <a:pt x="2397" y="1170"/>
                </a:lnTo>
                <a:lnTo>
                  <a:pt x="2397" y="1167"/>
                </a:lnTo>
                <a:lnTo>
                  <a:pt x="2383" y="1158"/>
                </a:lnTo>
                <a:lnTo>
                  <a:pt x="2376" y="1156"/>
                </a:lnTo>
                <a:lnTo>
                  <a:pt x="2369" y="1153"/>
                </a:lnTo>
                <a:lnTo>
                  <a:pt x="2359" y="1163"/>
                </a:lnTo>
                <a:lnTo>
                  <a:pt x="2350" y="1172"/>
                </a:lnTo>
                <a:lnTo>
                  <a:pt x="2343" y="1177"/>
                </a:lnTo>
                <a:lnTo>
                  <a:pt x="2331" y="1184"/>
                </a:lnTo>
                <a:lnTo>
                  <a:pt x="2338" y="1191"/>
                </a:lnTo>
                <a:lnTo>
                  <a:pt x="2338" y="1196"/>
                </a:lnTo>
                <a:lnTo>
                  <a:pt x="2333" y="1201"/>
                </a:lnTo>
                <a:lnTo>
                  <a:pt x="2329" y="1201"/>
                </a:lnTo>
                <a:lnTo>
                  <a:pt x="2333" y="1220"/>
                </a:lnTo>
                <a:lnTo>
                  <a:pt x="2331" y="1234"/>
                </a:lnTo>
                <a:lnTo>
                  <a:pt x="2319" y="1239"/>
                </a:lnTo>
                <a:lnTo>
                  <a:pt x="2312" y="1246"/>
                </a:lnTo>
                <a:lnTo>
                  <a:pt x="2305" y="1255"/>
                </a:lnTo>
                <a:lnTo>
                  <a:pt x="2298" y="1262"/>
                </a:lnTo>
                <a:lnTo>
                  <a:pt x="2293" y="1272"/>
                </a:lnTo>
                <a:lnTo>
                  <a:pt x="2288" y="1272"/>
                </a:lnTo>
                <a:lnTo>
                  <a:pt x="2288" y="1265"/>
                </a:lnTo>
                <a:lnTo>
                  <a:pt x="2281" y="1250"/>
                </a:lnTo>
                <a:lnTo>
                  <a:pt x="2276" y="1241"/>
                </a:lnTo>
                <a:lnTo>
                  <a:pt x="2269" y="1236"/>
                </a:lnTo>
                <a:lnTo>
                  <a:pt x="2260" y="1229"/>
                </a:lnTo>
                <a:lnTo>
                  <a:pt x="2250" y="1224"/>
                </a:lnTo>
                <a:lnTo>
                  <a:pt x="2239" y="1215"/>
                </a:lnTo>
                <a:lnTo>
                  <a:pt x="2231" y="1210"/>
                </a:lnTo>
                <a:lnTo>
                  <a:pt x="2222" y="1203"/>
                </a:lnTo>
                <a:lnTo>
                  <a:pt x="2210" y="1196"/>
                </a:lnTo>
                <a:lnTo>
                  <a:pt x="2205" y="1184"/>
                </a:lnTo>
                <a:lnTo>
                  <a:pt x="2196" y="1182"/>
                </a:lnTo>
                <a:lnTo>
                  <a:pt x="2186" y="1177"/>
                </a:lnTo>
                <a:lnTo>
                  <a:pt x="2184" y="1177"/>
                </a:lnTo>
                <a:lnTo>
                  <a:pt x="2177" y="1170"/>
                </a:lnTo>
                <a:lnTo>
                  <a:pt x="2177" y="1160"/>
                </a:lnTo>
                <a:lnTo>
                  <a:pt x="2177" y="1148"/>
                </a:lnTo>
                <a:lnTo>
                  <a:pt x="2177" y="1141"/>
                </a:lnTo>
                <a:lnTo>
                  <a:pt x="2170" y="1144"/>
                </a:lnTo>
                <a:lnTo>
                  <a:pt x="2158" y="1146"/>
                </a:lnTo>
                <a:lnTo>
                  <a:pt x="2146" y="1151"/>
                </a:lnTo>
                <a:lnTo>
                  <a:pt x="2141" y="1160"/>
                </a:lnTo>
                <a:lnTo>
                  <a:pt x="2137" y="1167"/>
                </a:lnTo>
                <a:lnTo>
                  <a:pt x="2123" y="1165"/>
                </a:lnTo>
                <a:lnTo>
                  <a:pt x="2108" y="1160"/>
                </a:lnTo>
                <a:lnTo>
                  <a:pt x="2108" y="1170"/>
                </a:lnTo>
                <a:lnTo>
                  <a:pt x="2094" y="1170"/>
                </a:lnTo>
                <a:lnTo>
                  <a:pt x="2082" y="1167"/>
                </a:lnTo>
                <a:lnTo>
                  <a:pt x="2077" y="1137"/>
                </a:lnTo>
                <a:lnTo>
                  <a:pt x="2070" y="1103"/>
                </a:lnTo>
                <a:lnTo>
                  <a:pt x="2066" y="1073"/>
                </a:lnTo>
                <a:lnTo>
                  <a:pt x="2061" y="1042"/>
                </a:lnTo>
                <a:lnTo>
                  <a:pt x="2056" y="1011"/>
                </a:lnTo>
                <a:lnTo>
                  <a:pt x="2051" y="980"/>
                </a:lnTo>
                <a:lnTo>
                  <a:pt x="2044" y="947"/>
                </a:lnTo>
                <a:lnTo>
                  <a:pt x="2040" y="916"/>
                </a:lnTo>
                <a:lnTo>
                  <a:pt x="2035" y="885"/>
                </a:lnTo>
                <a:lnTo>
                  <a:pt x="2030" y="854"/>
                </a:lnTo>
                <a:lnTo>
                  <a:pt x="2025" y="823"/>
                </a:lnTo>
                <a:lnTo>
                  <a:pt x="2021" y="793"/>
                </a:lnTo>
                <a:lnTo>
                  <a:pt x="2016" y="759"/>
                </a:lnTo>
                <a:lnTo>
                  <a:pt x="2011" y="729"/>
                </a:lnTo>
                <a:lnTo>
                  <a:pt x="2006" y="698"/>
                </a:lnTo>
                <a:lnTo>
                  <a:pt x="2002" y="667"/>
                </a:lnTo>
                <a:lnTo>
                  <a:pt x="1999" y="636"/>
                </a:lnTo>
                <a:lnTo>
                  <a:pt x="1995" y="603"/>
                </a:lnTo>
                <a:lnTo>
                  <a:pt x="1990" y="572"/>
                </a:lnTo>
                <a:lnTo>
                  <a:pt x="1985" y="541"/>
                </a:lnTo>
                <a:lnTo>
                  <a:pt x="1980" y="510"/>
                </a:lnTo>
                <a:lnTo>
                  <a:pt x="1978" y="477"/>
                </a:lnTo>
                <a:lnTo>
                  <a:pt x="1973" y="446"/>
                </a:lnTo>
                <a:lnTo>
                  <a:pt x="1969" y="416"/>
                </a:lnTo>
                <a:lnTo>
                  <a:pt x="1964" y="385"/>
                </a:lnTo>
                <a:lnTo>
                  <a:pt x="1961" y="354"/>
                </a:lnTo>
                <a:lnTo>
                  <a:pt x="1957" y="321"/>
                </a:lnTo>
                <a:lnTo>
                  <a:pt x="1952" y="290"/>
                </a:lnTo>
                <a:lnTo>
                  <a:pt x="1950" y="259"/>
                </a:lnTo>
                <a:lnTo>
                  <a:pt x="1945" y="228"/>
                </a:lnTo>
                <a:lnTo>
                  <a:pt x="1942" y="197"/>
                </a:lnTo>
                <a:lnTo>
                  <a:pt x="1938" y="164"/>
                </a:lnTo>
                <a:lnTo>
                  <a:pt x="1935" y="164"/>
                </a:lnTo>
                <a:lnTo>
                  <a:pt x="1928" y="166"/>
                </a:lnTo>
                <a:lnTo>
                  <a:pt x="1926" y="166"/>
                </a:lnTo>
                <a:lnTo>
                  <a:pt x="1924" y="166"/>
                </a:lnTo>
                <a:lnTo>
                  <a:pt x="1919" y="162"/>
                </a:lnTo>
                <a:lnTo>
                  <a:pt x="1912" y="157"/>
                </a:lnTo>
                <a:lnTo>
                  <a:pt x="1890" y="150"/>
                </a:lnTo>
                <a:lnTo>
                  <a:pt x="1886" y="143"/>
                </a:lnTo>
                <a:lnTo>
                  <a:pt x="1874" y="133"/>
                </a:lnTo>
                <a:lnTo>
                  <a:pt x="1857" y="129"/>
                </a:lnTo>
                <a:lnTo>
                  <a:pt x="1855" y="131"/>
                </a:lnTo>
                <a:lnTo>
                  <a:pt x="1852" y="131"/>
                </a:lnTo>
                <a:lnTo>
                  <a:pt x="1845" y="131"/>
                </a:lnTo>
                <a:lnTo>
                  <a:pt x="1838" y="131"/>
                </a:lnTo>
                <a:lnTo>
                  <a:pt x="1826" y="138"/>
                </a:lnTo>
                <a:lnTo>
                  <a:pt x="1815" y="140"/>
                </a:lnTo>
                <a:lnTo>
                  <a:pt x="1807" y="147"/>
                </a:lnTo>
                <a:lnTo>
                  <a:pt x="1788" y="147"/>
                </a:lnTo>
                <a:lnTo>
                  <a:pt x="1786" y="145"/>
                </a:lnTo>
                <a:lnTo>
                  <a:pt x="1779" y="145"/>
                </a:lnTo>
                <a:lnTo>
                  <a:pt x="1765" y="133"/>
                </a:lnTo>
                <a:lnTo>
                  <a:pt x="1758" y="136"/>
                </a:lnTo>
                <a:lnTo>
                  <a:pt x="1751" y="133"/>
                </a:lnTo>
                <a:lnTo>
                  <a:pt x="1734" y="133"/>
                </a:lnTo>
                <a:lnTo>
                  <a:pt x="1722" y="136"/>
                </a:lnTo>
                <a:lnTo>
                  <a:pt x="1701" y="133"/>
                </a:lnTo>
                <a:lnTo>
                  <a:pt x="1698" y="131"/>
                </a:lnTo>
                <a:lnTo>
                  <a:pt x="1694" y="124"/>
                </a:lnTo>
                <a:lnTo>
                  <a:pt x="1689" y="124"/>
                </a:lnTo>
                <a:lnTo>
                  <a:pt x="1684" y="119"/>
                </a:lnTo>
                <a:lnTo>
                  <a:pt x="1682" y="119"/>
                </a:lnTo>
                <a:lnTo>
                  <a:pt x="1677" y="124"/>
                </a:lnTo>
                <a:lnTo>
                  <a:pt x="1675" y="124"/>
                </a:lnTo>
                <a:lnTo>
                  <a:pt x="1668" y="114"/>
                </a:lnTo>
                <a:lnTo>
                  <a:pt x="1661" y="112"/>
                </a:lnTo>
                <a:lnTo>
                  <a:pt x="1646" y="105"/>
                </a:lnTo>
                <a:lnTo>
                  <a:pt x="1642" y="107"/>
                </a:lnTo>
                <a:lnTo>
                  <a:pt x="1637" y="105"/>
                </a:lnTo>
                <a:lnTo>
                  <a:pt x="1627" y="105"/>
                </a:lnTo>
                <a:lnTo>
                  <a:pt x="1618" y="112"/>
                </a:lnTo>
                <a:lnTo>
                  <a:pt x="1613" y="114"/>
                </a:lnTo>
                <a:lnTo>
                  <a:pt x="1608" y="112"/>
                </a:lnTo>
                <a:lnTo>
                  <a:pt x="1604" y="107"/>
                </a:lnTo>
                <a:lnTo>
                  <a:pt x="1599" y="105"/>
                </a:lnTo>
                <a:lnTo>
                  <a:pt x="1589" y="112"/>
                </a:lnTo>
                <a:lnTo>
                  <a:pt x="1585" y="112"/>
                </a:lnTo>
                <a:lnTo>
                  <a:pt x="1580" y="117"/>
                </a:lnTo>
                <a:lnTo>
                  <a:pt x="1556" y="112"/>
                </a:lnTo>
                <a:lnTo>
                  <a:pt x="1561" y="107"/>
                </a:lnTo>
                <a:lnTo>
                  <a:pt x="1561" y="102"/>
                </a:lnTo>
                <a:lnTo>
                  <a:pt x="1563" y="100"/>
                </a:lnTo>
                <a:lnTo>
                  <a:pt x="1549" y="100"/>
                </a:lnTo>
                <a:lnTo>
                  <a:pt x="1547" y="100"/>
                </a:lnTo>
                <a:lnTo>
                  <a:pt x="1547" y="95"/>
                </a:lnTo>
                <a:lnTo>
                  <a:pt x="1542" y="93"/>
                </a:lnTo>
                <a:lnTo>
                  <a:pt x="1540" y="91"/>
                </a:lnTo>
                <a:lnTo>
                  <a:pt x="1542" y="81"/>
                </a:lnTo>
                <a:lnTo>
                  <a:pt x="1549" y="74"/>
                </a:lnTo>
                <a:lnTo>
                  <a:pt x="1547" y="69"/>
                </a:lnTo>
                <a:lnTo>
                  <a:pt x="1540" y="64"/>
                </a:lnTo>
                <a:lnTo>
                  <a:pt x="1535" y="64"/>
                </a:lnTo>
                <a:lnTo>
                  <a:pt x="1530" y="67"/>
                </a:lnTo>
                <a:lnTo>
                  <a:pt x="1516" y="60"/>
                </a:lnTo>
                <a:lnTo>
                  <a:pt x="1507" y="64"/>
                </a:lnTo>
                <a:lnTo>
                  <a:pt x="1502" y="62"/>
                </a:lnTo>
                <a:lnTo>
                  <a:pt x="1495" y="64"/>
                </a:lnTo>
                <a:lnTo>
                  <a:pt x="1483" y="72"/>
                </a:lnTo>
                <a:lnTo>
                  <a:pt x="1478" y="69"/>
                </a:lnTo>
                <a:lnTo>
                  <a:pt x="1471" y="67"/>
                </a:lnTo>
                <a:lnTo>
                  <a:pt x="1466" y="62"/>
                </a:lnTo>
                <a:lnTo>
                  <a:pt x="1466" y="57"/>
                </a:lnTo>
                <a:lnTo>
                  <a:pt x="1469" y="53"/>
                </a:lnTo>
                <a:lnTo>
                  <a:pt x="1466" y="45"/>
                </a:lnTo>
                <a:lnTo>
                  <a:pt x="1462" y="41"/>
                </a:lnTo>
                <a:lnTo>
                  <a:pt x="1454" y="38"/>
                </a:lnTo>
                <a:lnTo>
                  <a:pt x="1452" y="41"/>
                </a:lnTo>
                <a:lnTo>
                  <a:pt x="1450" y="48"/>
                </a:lnTo>
                <a:lnTo>
                  <a:pt x="1438" y="60"/>
                </a:lnTo>
                <a:lnTo>
                  <a:pt x="1433" y="64"/>
                </a:lnTo>
                <a:lnTo>
                  <a:pt x="1428" y="67"/>
                </a:lnTo>
                <a:lnTo>
                  <a:pt x="1426" y="64"/>
                </a:lnTo>
                <a:lnTo>
                  <a:pt x="1424" y="57"/>
                </a:lnTo>
                <a:lnTo>
                  <a:pt x="1421" y="55"/>
                </a:lnTo>
                <a:lnTo>
                  <a:pt x="1433" y="48"/>
                </a:lnTo>
                <a:lnTo>
                  <a:pt x="1440" y="41"/>
                </a:lnTo>
                <a:lnTo>
                  <a:pt x="1443" y="36"/>
                </a:lnTo>
                <a:lnTo>
                  <a:pt x="1440" y="29"/>
                </a:lnTo>
                <a:lnTo>
                  <a:pt x="1436" y="27"/>
                </a:lnTo>
                <a:lnTo>
                  <a:pt x="1417" y="15"/>
                </a:lnTo>
                <a:lnTo>
                  <a:pt x="1414" y="8"/>
                </a:lnTo>
                <a:lnTo>
                  <a:pt x="1417" y="5"/>
                </a:lnTo>
                <a:lnTo>
                  <a:pt x="1419" y="3"/>
                </a:lnTo>
                <a:lnTo>
                  <a:pt x="1417" y="0"/>
                </a:lnTo>
                <a:lnTo>
                  <a:pt x="1405" y="10"/>
                </a:lnTo>
                <a:lnTo>
                  <a:pt x="1398" y="19"/>
                </a:lnTo>
                <a:lnTo>
                  <a:pt x="1388" y="34"/>
                </a:lnTo>
                <a:lnTo>
                  <a:pt x="1383" y="38"/>
                </a:lnTo>
                <a:lnTo>
                  <a:pt x="1374" y="50"/>
                </a:lnTo>
                <a:lnTo>
                  <a:pt x="1362" y="57"/>
                </a:lnTo>
                <a:lnTo>
                  <a:pt x="1360" y="60"/>
                </a:lnTo>
                <a:lnTo>
                  <a:pt x="1343" y="57"/>
                </a:lnTo>
                <a:lnTo>
                  <a:pt x="1341" y="60"/>
                </a:lnTo>
                <a:lnTo>
                  <a:pt x="1338" y="62"/>
                </a:lnTo>
                <a:lnTo>
                  <a:pt x="1327" y="60"/>
                </a:lnTo>
                <a:lnTo>
                  <a:pt x="1322" y="62"/>
                </a:lnTo>
                <a:lnTo>
                  <a:pt x="1317" y="64"/>
                </a:lnTo>
                <a:lnTo>
                  <a:pt x="1315" y="64"/>
                </a:lnTo>
                <a:lnTo>
                  <a:pt x="1315" y="60"/>
                </a:lnTo>
                <a:lnTo>
                  <a:pt x="1317" y="57"/>
                </a:lnTo>
                <a:lnTo>
                  <a:pt x="1319" y="55"/>
                </a:lnTo>
                <a:lnTo>
                  <a:pt x="1319" y="53"/>
                </a:lnTo>
                <a:lnTo>
                  <a:pt x="1319" y="50"/>
                </a:lnTo>
                <a:lnTo>
                  <a:pt x="1317" y="50"/>
                </a:lnTo>
                <a:lnTo>
                  <a:pt x="1303" y="57"/>
                </a:lnTo>
                <a:lnTo>
                  <a:pt x="1286" y="74"/>
                </a:lnTo>
                <a:lnTo>
                  <a:pt x="1291" y="74"/>
                </a:lnTo>
                <a:lnTo>
                  <a:pt x="1296" y="86"/>
                </a:lnTo>
                <a:lnTo>
                  <a:pt x="1308" y="88"/>
                </a:lnTo>
                <a:lnTo>
                  <a:pt x="1298" y="93"/>
                </a:lnTo>
                <a:lnTo>
                  <a:pt x="1293" y="91"/>
                </a:lnTo>
                <a:lnTo>
                  <a:pt x="1291" y="95"/>
                </a:lnTo>
                <a:lnTo>
                  <a:pt x="1289" y="100"/>
                </a:lnTo>
                <a:lnTo>
                  <a:pt x="1289" y="107"/>
                </a:lnTo>
                <a:lnTo>
                  <a:pt x="1286" y="114"/>
                </a:lnTo>
                <a:lnTo>
                  <a:pt x="1286" y="107"/>
                </a:lnTo>
                <a:lnTo>
                  <a:pt x="1282" y="107"/>
                </a:lnTo>
                <a:lnTo>
                  <a:pt x="1286" y="93"/>
                </a:lnTo>
                <a:lnTo>
                  <a:pt x="1284" y="91"/>
                </a:lnTo>
                <a:lnTo>
                  <a:pt x="1289" y="81"/>
                </a:lnTo>
                <a:lnTo>
                  <a:pt x="1286" y="79"/>
                </a:lnTo>
                <a:lnTo>
                  <a:pt x="1284" y="79"/>
                </a:lnTo>
                <a:lnTo>
                  <a:pt x="1265" y="91"/>
                </a:lnTo>
                <a:lnTo>
                  <a:pt x="1265" y="93"/>
                </a:lnTo>
                <a:lnTo>
                  <a:pt x="1251" y="105"/>
                </a:lnTo>
                <a:lnTo>
                  <a:pt x="1227" y="110"/>
                </a:lnTo>
                <a:lnTo>
                  <a:pt x="1222" y="112"/>
                </a:lnTo>
                <a:lnTo>
                  <a:pt x="1213" y="114"/>
                </a:lnTo>
                <a:lnTo>
                  <a:pt x="1210" y="114"/>
                </a:lnTo>
                <a:lnTo>
                  <a:pt x="1213" y="112"/>
                </a:lnTo>
                <a:lnTo>
                  <a:pt x="1218" y="110"/>
                </a:lnTo>
                <a:lnTo>
                  <a:pt x="1222" y="107"/>
                </a:lnTo>
                <a:lnTo>
                  <a:pt x="1225" y="105"/>
                </a:lnTo>
                <a:lnTo>
                  <a:pt x="1222" y="102"/>
                </a:lnTo>
                <a:lnTo>
                  <a:pt x="1222" y="102"/>
                </a:lnTo>
                <a:lnTo>
                  <a:pt x="1222" y="98"/>
                </a:lnTo>
                <a:lnTo>
                  <a:pt x="1218" y="100"/>
                </a:lnTo>
                <a:lnTo>
                  <a:pt x="1213" y="107"/>
                </a:lnTo>
                <a:lnTo>
                  <a:pt x="1201" y="119"/>
                </a:lnTo>
                <a:lnTo>
                  <a:pt x="1173" y="152"/>
                </a:lnTo>
                <a:lnTo>
                  <a:pt x="1163" y="169"/>
                </a:lnTo>
                <a:lnTo>
                  <a:pt x="1158" y="185"/>
                </a:lnTo>
                <a:lnTo>
                  <a:pt x="1156" y="193"/>
                </a:lnTo>
                <a:lnTo>
                  <a:pt x="1156" y="193"/>
                </a:lnTo>
                <a:lnTo>
                  <a:pt x="1156" y="193"/>
                </a:lnTo>
                <a:lnTo>
                  <a:pt x="1154" y="197"/>
                </a:lnTo>
                <a:lnTo>
                  <a:pt x="1139" y="214"/>
                </a:lnTo>
                <a:lnTo>
                  <a:pt x="1123" y="226"/>
                </a:lnTo>
                <a:lnTo>
                  <a:pt x="1111" y="233"/>
                </a:lnTo>
                <a:lnTo>
                  <a:pt x="1106" y="233"/>
                </a:lnTo>
                <a:lnTo>
                  <a:pt x="1085" y="233"/>
                </a:lnTo>
                <a:lnTo>
                  <a:pt x="1078" y="233"/>
                </a:lnTo>
                <a:lnTo>
                  <a:pt x="1061" y="230"/>
                </a:lnTo>
                <a:lnTo>
                  <a:pt x="1038" y="223"/>
                </a:lnTo>
                <a:lnTo>
                  <a:pt x="1038" y="233"/>
                </a:lnTo>
                <a:lnTo>
                  <a:pt x="1028" y="257"/>
                </a:lnTo>
                <a:lnTo>
                  <a:pt x="1019" y="273"/>
                </a:lnTo>
                <a:lnTo>
                  <a:pt x="1016" y="276"/>
                </a:lnTo>
                <a:lnTo>
                  <a:pt x="1011" y="278"/>
                </a:lnTo>
                <a:lnTo>
                  <a:pt x="1009" y="276"/>
                </a:lnTo>
                <a:lnTo>
                  <a:pt x="1014" y="271"/>
                </a:lnTo>
                <a:lnTo>
                  <a:pt x="1009" y="271"/>
                </a:lnTo>
                <a:lnTo>
                  <a:pt x="1004" y="276"/>
                </a:lnTo>
                <a:lnTo>
                  <a:pt x="1009" y="283"/>
                </a:lnTo>
                <a:lnTo>
                  <a:pt x="1016" y="285"/>
                </a:lnTo>
                <a:lnTo>
                  <a:pt x="1021" y="290"/>
                </a:lnTo>
                <a:lnTo>
                  <a:pt x="1028" y="304"/>
                </a:lnTo>
                <a:lnTo>
                  <a:pt x="1045" y="323"/>
                </a:lnTo>
                <a:lnTo>
                  <a:pt x="1080" y="380"/>
                </a:lnTo>
                <a:lnTo>
                  <a:pt x="1085" y="397"/>
                </a:lnTo>
                <a:lnTo>
                  <a:pt x="1085" y="420"/>
                </a:lnTo>
                <a:lnTo>
                  <a:pt x="1085" y="427"/>
                </a:lnTo>
                <a:lnTo>
                  <a:pt x="1092" y="439"/>
                </a:lnTo>
                <a:lnTo>
                  <a:pt x="1109" y="451"/>
                </a:lnTo>
                <a:lnTo>
                  <a:pt x="1118" y="453"/>
                </a:lnTo>
                <a:lnTo>
                  <a:pt x="1125" y="456"/>
                </a:lnTo>
                <a:lnTo>
                  <a:pt x="1135" y="449"/>
                </a:lnTo>
                <a:lnTo>
                  <a:pt x="1132" y="453"/>
                </a:lnTo>
                <a:lnTo>
                  <a:pt x="1132" y="458"/>
                </a:lnTo>
                <a:lnTo>
                  <a:pt x="1149" y="456"/>
                </a:lnTo>
                <a:lnTo>
                  <a:pt x="1158" y="461"/>
                </a:lnTo>
                <a:lnTo>
                  <a:pt x="1161" y="468"/>
                </a:lnTo>
                <a:lnTo>
                  <a:pt x="1156" y="472"/>
                </a:lnTo>
                <a:lnTo>
                  <a:pt x="1149" y="484"/>
                </a:lnTo>
                <a:lnTo>
                  <a:pt x="1146" y="496"/>
                </a:lnTo>
                <a:lnTo>
                  <a:pt x="1154" y="503"/>
                </a:lnTo>
                <a:lnTo>
                  <a:pt x="1156" y="510"/>
                </a:lnTo>
                <a:lnTo>
                  <a:pt x="1163" y="515"/>
                </a:lnTo>
                <a:lnTo>
                  <a:pt x="1177" y="506"/>
                </a:lnTo>
                <a:lnTo>
                  <a:pt x="1184" y="506"/>
                </a:lnTo>
                <a:lnTo>
                  <a:pt x="1191" y="513"/>
                </a:lnTo>
                <a:lnTo>
                  <a:pt x="1203" y="515"/>
                </a:lnTo>
                <a:lnTo>
                  <a:pt x="1208" y="520"/>
                </a:lnTo>
                <a:lnTo>
                  <a:pt x="1208" y="527"/>
                </a:lnTo>
                <a:lnTo>
                  <a:pt x="1206" y="536"/>
                </a:lnTo>
                <a:lnTo>
                  <a:pt x="1189" y="539"/>
                </a:lnTo>
                <a:lnTo>
                  <a:pt x="1184" y="536"/>
                </a:lnTo>
                <a:lnTo>
                  <a:pt x="1175" y="525"/>
                </a:lnTo>
                <a:lnTo>
                  <a:pt x="1170" y="522"/>
                </a:lnTo>
                <a:lnTo>
                  <a:pt x="1163" y="522"/>
                </a:lnTo>
                <a:lnTo>
                  <a:pt x="1154" y="525"/>
                </a:lnTo>
                <a:lnTo>
                  <a:pt x="1142" y="510"/>
                </a:lnTo>
                <a:lnTo>
                  <a:pt x="1139" y="499"/>
                </a:lnTo>
                <a:lnTo>
                  <a:pt x="1142" y="487"/>
                </a:lnTo>
                <a:lnTo>
                  <a:pt x="1139" y="482"/>
                </a:lnTo>
                <a:lnTo>
                  <a:pt x="1137" y="470"/>
                </a:lnTo>
                <a:lnTo>
                  <a:pt x="1132" y="465"/>
                </a:lnTo>
                <a:lnTo>
                  <a:pt x="1128" y="465"/>
                </a:lnTo>
                <a:lnTo>
                  <a:pt x="1123" y="470"/>
                </a:lnTo>
                <a:lnTo>
                  <a:pt x="1123" y="480"/>
                </a:lnTo>
                <a:lnTo>
                  <a:pt x="1125" y="489"/>
                </a:lnTo>
                <a:lnTo>
                  <a:pt x="1130" y="489"/>
                </a:lnTo>
                <a:lnTo>
                  <a:pt x="1135" y="494"/>
                </a:lnTo>
                <a:lnTo>
                  <a:pt x="1142" y="517"/>
                </a:lnTo>
                <a:lnTo>
                  <a:pt x="1139" y="527"/>
                </a:lnTo>
                <a:lnTo>
                  <a:pt x="1142" y="532"/>
                </a:lnTo>
                <a:lnTo>
                  <a:pt x="1154" y="529"/>
                </a:lnTo>
                <a:lnTo>
                  <a:pt x="1170" y="541"/>
                </a:lnTo>
                <a:lnTo>
                  <a:pt x="1170" y="546"/>
                </a:lnTo>
                <a:lnTo>
                  <a:pt x="1170" y="558"/>
                </a:lnTo>
                <a:lnTo>
                  <a:pt x="1168" y="551"/>
                </a:lnTo>
                <a:lnTo>
                  <a:pt x="1163" y="553"/>
                </a:lnTo>
                <a:lnTo>
                  <a:pt x="1158" y="548"/>
                </a:lnTo>
                <a:lnTo>
                  <a:pt x="1156" y="544"/>
                </a:lnTo>
                <a:lnTo>
                  <a:pt x="1151" y="548"/>
                </a:lnTo>
                <a:lnTo>
                  <a:pt x="1137" y="567"/>
                </a:lnTo>
                <a:lnTo>
                  <a:pt x="1132" y="567"/>
                </a:lnTo>
                <a:lnTo>
                  <a:pt x="1120" y="563"/>
                </a:lnTo>
                <a:lnTo>
                  <a:pt x="1106" y="563"/>
                </a:lnTo>
                <a:lnTo>
                  <a:pt x="1101" y="560"/>
                </a:lnTo>
                <a:lnTo>
                  <a:pt x="1094" y="555"/>
                </a:lnTo>
                <a:lnTo>
                  <a:pt x="1083" y="555"/>
                </a:lnTo>
                <a:lnTo>
                  <a:pt x="1064" y="551"/>
                </a:lnTo>
                <a:lnTo>
                  <a:pt x="1052" y="534"/>
                </a:lnTo>
                <a:lnTo>
                  <a:pt x="1056" y="529"/>
                </a:lnTo>
                <a:lnTo>
                  <a:pt x="1059" y="527"/>
                </a:lnTo>
                <a:lnTo>
                  <a:pt x="1061" y="517"/>
                </a:lnTo>
                <a:lnTo>
                  <a:pt x="1068" y="506"/>
                </a:lnTo>
                <a:lnTo>
                  <a:pt x="1068" y="501"/>
                </a:lnTo>
                <a:lnTo>
                  <a:pt x="1068" y="496"/>
                </a:lnTo>
                <a:lnTo>
                  <a:pt x="1066" y="496"/>
                </a:lnTo>
                <a:lnTo>
                  <a:pt x="1068" y="496"/>
                </a:lnTo>
                <a:lnTo>
                  <a:pt x="1075" y="496"/>
                </a:lnTo>
                <a:lnTo>
                  <a:pt x="1073" y="491"/>
                </a:lnTo>
                <a:lnTo>
                  <a:pt x="1059" y="489"/>
                </a:lnTo>
                <a:lnTo>
                  <a:pt x="1045" y="489"/>
                </a:lnTo>
                <a:lnTo>
                  <a:pt x="1035" y="491"/>
                </a:lnTo>
                <a:lnTo>
                  <a:pt x="1016" y="501"/>
                </a:lnTo>
                <a:lnTo>
                  <a:pt x="1011" y="499"/>
                </a:lnTo>
                <a:lnTo>
                  <a:pt x="1002" y="501"/>
                </a:lnTo>
                <a:lnTo>
                  <a:pt x="985" y="508"/>
                </a:lnTo>
                <a:lnTo>
                  <a:pt x="985" y="510"/>
                </a:lnTo>
                <a:lnTo>
                  <a:pt x="983" y="515"/>
                </a:lnTo>
                <a:lnTo>
                  <a:pt x="990" y="527"/>
                </a:lnTo>
                <a:lnTo>
                  <a:pt x="990" y="529"/>
                </a:lnTo>
                <a:lnTo>
                  <a:pt x="988" y="529"/>
                </a:lnTo>
                <a:lnTo>
                  <a:pt x="983" y="532"/>
                </a:lnTo>
                <a:lnTo>
                  <a:pt x="974" y="527"/>
                </a:lnTo>
                <a:lnTo>
                  <a:pt x="971" y="527"/>
                </a:lnTo>
                <a:lnTo>
                  <a:pt x="966" y="520"/>
                </a:lnTo>
                <a:lnTo>
                  <a:pt x="957" y="520"/>
                </a:lnTo>
                <a:lnTo>
                  <a:pt x="952" y="525"/>
                </a:lnTo>
                <a:lnTo>
                  <a:pt x="943" y="527"/>
                </a:lnTo>
                <a:lnTo>
                  <a:pt x="933" y="536"/>
                </a:lnTo>
                <a:lnTo>
                  <a:pt x="929" y="541"/>
                </a:lnTo>
                <a:lnTo>
                  <a:pt x="924" y="544"/>
                </a:lnTo>
                <a:lnTo>
                  <a:pt x="912" y="541"/>
                </a:lnTo>
                <a:lnTo>
                  <a:pt x="902" y="551"/>
                </a:lnTo>
                <a:lnTo>
                  <a:pt x="886" y="555"/>
                </a:lnTo>
                <a:lnTo>
                  <a:pt x="886" y="553"/>
                </a:lnTo>
                <a:lnTo>
                  <a:pt x="888" y="548"/>
                </a:lnTo>
                <a:lnTo>
                  <a:pt x="884" y="551"/>
                </a:lnTo>
                <a:lnTo>
                  <a:pt x="879" y="558"/>
                </a:lnTo>
                <a:lnTo>
                  <a:pt x="879" y="565"/>
                </a:lnTo>
                <a:lnTo>
                  <a:pt x="881" y="567"/>
                </a:lnTo>
                <a:lnTo>
                  <a:pt x="900" y="591"/>
                </a:lnTo>
                <a:lnTo>
                  <a:pt x="926" y="608"/>
                </a:lnTo>
                <a:lnTo>
                  <a:pt x="929" y="605"/>
                </a:lnTo>
                <a:lnTo>
                  <a:pt x="945" y="615"/>
                </a:lnTo>
                <a:lnTo>
                  <a:pt x="945" y="617"/>
                </a:lnTo>
                <a:lnTo>
                  <a:pt x="947" y="619"/>
                </a:lnTo>
                <a:lnTo>
                  <a:pt x="940" y="617"/>
                </a:lnTo>
                <a:lnTo>
                  <a:pt x="933" y="619"/>
                </a:lnTo>
                <a:lnTo>
                  <a:pt x="929" y="629"/>
                </a:lnTo>
                <a:lnTo>
                  <a:pt x="919" y="629"/>
                </a:lnTo>
                <a:lnTo>
                  <a:pt x="914" y="627"/>
                </a:lnTo>
                <a:lnTo>
                  <a:pt x="912" y="624"/>
                </a:lnTo>
                <a:lnTo>
                  <a:pt x="912" y="624"/>
                </a:lnTo>
                <a:lnTo>
                  <a:pt x="914" y="631"/>
                </a:lnTo>
                <a:lnTo>
                  <a:pt x="921" y="650"/>
                </a:lnTo>
                <a:lnTo>
                  <a:pt x="926" y="655"/>
                </a:lnTo>
                <a:lnTo>
                  <a:pt x="924" y="665"/>
                </a:lnTo>
                <a:lnTo>
                  <a:pt x="921" y="667"/>
                </a:lnTo>
                <a:lnTo>
                  <a:pt x="919" y="676"/>
                </a:lnTo>
                <a:lnTo>
                  <a:pt x="924" y="688"/>
                </a:lnTo>
                <a:lnTo>
                  <a:pt x="929" y="695"/>
                </a:lnTo>
                <a:lnTo>
                  <a:pt x="957" y="710"/>
                </a:lnTo>
                <a:lnTo>
                  <a:pt x="969" y="717"/>
                </a:lnTo>
                <a:lnTo>
                  <a:pt x="976" y="719"/>
                </a:lnTo>
                <a:lnTo>
                  <a:pt x="978" y="719"/>
                </a:lnTo>
                <a:lnTo>
                  <a:pt x="981" y="717"/>
                </a:lnTo>
                <a:lnTo>
                  <a:pt x="983" y="714"/>
                </a:lnTo>
                <a:lnTo>
                  <a:pt x="985" y="712"/>
                </a:lnTo>
                <a:lnTo>
                  <a:pt x="988" y="714"/>
                </a:lnTo>
                <a:lnTo>
                  <a:pt x="988" y="717"/>
                </a:lnTo>
                <a:lnTo>
                  <a:pt x="1007" y="712"/>
                </a:lnTo>
                <a:lnTo>
                  <a:pt x="1030" y="714"/>
                </a:lnTo>
                <a:lnTo>
                  <a:pt x="1040" y="721"/>
                </a:lnTo>
                <a:lnTo>
                  <a:pt x="1047" y="731"/>
                </a:lnTo>
                <a:lnTo>
                  <a:pt x="1052" y="738"/>
                </a:lnTo>
                <a:lnTo>
                  <a:pt x="1054" y="733"/>
                </a:lnTo>
                <a:lnTo>
                  <a:pt x="1056" y="729"/>
                </a:lnTo>
                <a:lnTo>
                  <a:pt x="1052" y="726"/>
                </a:lnTo>
                <a:lnTo>
                  <a:pt x="1049" y="721"/>
                </a:lnTo>
                <a:lnTo>
                  <a:pt x="1049" y="717"/>
                </a:lnTo>
                <a:lnTo>
                  <a:pt x="1054" y="712"/>
                </a:lnTo>
                <a:lnTo>
                  <a:pt x="1064" y="729"/>
                </a:lnTo>
                <a:lnTo>
                  <a:pt x="1066" y="745"/>
                </a:lnTo>
                <a:lnTo>
                  <a:pt x="1068" y="745"/>
                </a:lnTo>
                <a:lnTo>
                  <a:pt x="1073" y="738"/>
                </a:lnTo>
                <a:lnTo>
                  <a:pt x="1090" y="724"/>
                </a:lnTo>
                <a:lnTo>
                  <a:pt x="1097" y="717"/>
                </a:lnTo>
                <a:lnTo>
                  <a:pt x="1111" y="712"/>
                </a:lnTo>
                <a:lnTo>
                  <a:pt x="1118" y="705"/>
                </a:lnTo>
                <a:lnTo>
                  <a:pt x="1123" y="707"/>
                </a:lnTo>
                <a:lnTo>
                  <a:pt x="1130" y="710"/>
                </a:lnTo>
                <a:lnTo>
                  <a:pt x="1142" y="695"/>
                </a:lnTo>
                <a:lnTo>
                  <a:pt x="1144" y="695"/>
                </a:lnTo>
                <a:lnTo>
                  <a:pt x="1146" y="700"/>
                </a:lnTo>
                <a:lnTo>
                  <a:pt x="1151" y="707"/>
                </a:lnTo>
                <a:lnTo>
                  <a:pt x="1154" y="712"/>
                </a:lnTo>
                <a:lnTo>
                  <a:pt x="1154" y="717"/>
                </a:lnTo>
                <a:lnTo>
                  <a:pt x="1154" y="724"/>
                </a:lnTo>
                <a:lnTo>
                  <a:pt x="1149" y="731"/>
                </a:lnTo>
                <a:lnTo>
                  <a:pt x="1149" y="736"/>
                </a:lnTo>
                <a:lnTo>
                  <a:pt x="1142" y="740"/>
                </a:lnTo>
                <a:lnTo>
                  <a:pt x="1135" y="740"/>
                </a:lnTo>
                <a:lnTo>
                  <a:pt x="1128" y="738"/>
                </a:lnTo>
                <a:lnTo>
                  <a:pt x="1123" y="748"/>
                </a:lnTo>
                <a:lnTo>
                  <a:pt x="1128" y="748"/>
                </a:lnTo>
                <a:lnTo>
                  <a:pt x="1132" y="755"/>
                </a:lnTo>
                <a:lnTo>
                  <a:pt x="1139" y="771"/>
                </a:lnTo>
                <a:lnTo>
                  <a:pt x="1142" y="797"/>
                </a:lnTo>
                <a:lnTo>
                  <a:pt x="1142" y="807"/>
                </a:lnTo>
                <a:lnTo>
                  <a:pt x="1144" y="821"/>
                </a:lnTo>
                <a:lnTo>
                  <a:pt x="1139" y="831"/>
                </a:lnTo>
                <a:lnTo>
                  <a:pt x="1135" y="838"/>
                </a:lnTo>
                <a:lnTo>
                  <a:pt x="1125" y="847"/>
                </a:lnTo>
                <a:lnTo>
                  <a:pt x="1116" y="854"/>
                </a:lnTo>
                <a:lnTo>
                  <a:pt x="1106" y="854"/>
                </a:lnTo>
                <a:lnTo>
                  <a:pt x="1085" y="854"/>
                </a:lnTo>
                <a:lnTo>
                  <a:pt x="1083" y="852"/>
                </a:lnTo>
                <a:lnTo>
                  <a:pt x="1080" y="845"/>
                </a:lnTo>
                <a:lnTo>
                  <a:pt x="1078" y="842"/>
                </a:lnTo>
                <a:lnTo>
                  <a:pt x="1073" y="842"/>
                </a:lnTo>
                <a:lnTo>
                  <a:pt x="1068" y="852"/>
                </a:lnTo>
                <a:lnTo>
                  <a:pt x="1054" y="871"/>
                </a:lnTo>
                <a:lnTo>
                  <a:pt x="1045" y="876"/>
                </a:lnTo>
                <a:lnTo>
                  <a:pt x="1038" y="885"/>
                </a:lnTo>
                <a:lnTo>
                  <a:pt x="1030" y="887"/>
                </a:lnTo>
                <a:lnTo>
                  <a:pt x="1021" y="890"/>
                </a:lnTo>
                <a:lnTo>
                  <a:pt x="1016" y="887"/>
                </a:lnTo>
                <a:lnTo>
                  <a:pt x="1014" y="883"/>
                </a:lnTo>
                <a:lnTo>
                  <a:pt x="1011" y="880"/>
                </a:lnTo>
                <a:lnTo>
                  <a:pt x="1004" y="885"/>
                </a:lnTo>
                <a:lnTo>
                  <a:pt x="1000" y="890"/>
                </a:lnTo>
                <a:lnTo>
                  <a:pt x="1000" y="887"/>
                </a:lnTo>
                <a:lnTo>
                  <a:pt x="1000" y="885"/>
                </a:lnTo>
                <a:lnTo>
                  <a:pt x="1004" y="883"/>
                </a:lnTo>
                <a:lnTo>
                  <a:pt x="1007" y="880"/>
                </a:lnTo>
                <a:lnTo>
                  <a:pt x="1007" y="878"/>
                </a:lnTo>
                <a:lnTo>
                  <a:pt x="1002" y="869"/>
                </a:lnTo>
                <a:lnTo>
                  <a:pt x="995" y="861"/>
                </a:lnTo>
                <a:lnTo>
                  <a:pt x="988" y="859"/>
                </a:lnTo>
                <a:lnTo>
                  <a:pt x="974" y="861"/>
                </a:lnTo>
                <a:lnTo>
                  <a:pt x="971" y="864"/>
                </a:lnTo>
                <a:lnTo>
                  <a:pt x="966" y="871"/>
                </a:lnTo>
                <a:lnTo>
                  <a:pt x="971" y="880"/>
                </a:lnTo>
                <a:lnTo>
                  <a:pt x="971" y="883"/>
                </a:lnTo>
                <a:lnTo>
                  <a:pt x="969" y="880"/>
                </a:lnTo>
                <a:lnTo>
                  <a:pt x="959" y="880"/>
                </a:lnTo>
                <a:lnTo>
                  <a:pt x="952" y="885"/>
                </a:lnTo>
                <a:lnTo>
                  <a:pt x="950" y="890"/>
                </a:lnTo>
                <a:lnTo>
                  <a:pt x="947" y="904"/>
                </a:lnTo>
                <a:lnTo>
                  <a:pt x="945" y="916"/>
                </a:lnTo>
                <a:lnTo>
                  <a:pt x="945" y="923"/>
                </a:lnTo>
                <a:lnTo>
                  <a:pt x="950" y="918"/>
                </a:lnTo>
                <a:lnTo>
                  <a:pt x="957" y="916"/>
                </a:lnTo>
                <a:lnTo>
                  <a:pt x="955" y="918"/>
                </a:lnTo>
                <a:lnTo>
                  <a:pt x="950" y="925"/>
                </a:lnTo>
                <a:lnTo>
                  <a:pt x="943" y="928"/>
                </a:lnTo>
                <a:lnTo>
                  <a:pt x="943" y="935"/>
                </a:lnTo>
                <a:lnTo>
                  <a:pt x="945" y="937"/>
                </a:lnTo>
                <a:lnTo>
                  <a:pt x="943" y="940"/>
                </a:lnTo>
                <a:lnTo>
                  <a:pt x="938" y="935"/>
                </a:lnTo>
                <a:lnTo>
                  <a:pt x="933" y="930"/>
                </a:lnTo>
                <a:lnTo>
                  <a:pt x="929" y="933"/>
                </a:lnTo>
                <a:lnTo>
                  <a:pt x="924" y="935"/>
                </a:lnTo>
                <a:lnTo>
                  <a:pt x="910" y="952"/>
                </a:lnTo>
                <a:lnTo>
                  <a:pt x="893" y="973"/>
                </a:lnTo>
                <a:lnTo>
                  <a:pt x="891" y="982"/>
                </a:lnTo>
                <a:lnTo>
                  <a:pt x="891" y="987"/>
                </a:lnTo>
                <a:lnTo>
                  <a:pt x="891" y="992"/>
                </a:lnTo>
                <a:lnTo>
                  <a:pt x="893" y="999"/>
                </a:lnTo>
                <a:lnTo>
                  <a:pt x="881" y="999"/>
                </a:lnTo>
                <a:lnTo>
                  <a:pt x="874" y="999"/>
                </a:lnTo>
                <a:lnTo>
                  <a:pt x="869" y="1001"/>
                </a:lnTo>
                <a:lnTo>
                  <a:pt x="872" y="1008"/>
                </a:lnTo>
                <a:lnTo>
                  <a:pt x="881" y="1016"/>
                </a:lnTo>
                <a:lnTo>
                  <a:pt x="879" y="1018"/>
                </a:lnTo>
                <a:lnTo>
                  <a:pt x="867" y="1018"/>
                </a:lnTo>
                <a:lnTo>
                  <a:pt x="865" y="1018"/>
                </a:lnTo>
                <a:lnTo>
                  <a:pt x="862" y="1018"/>
                </a:lnTo>
                <a:lnTo>
                  <a:pt x="862" y="1025"/>
                </a:lnTo>
                <a:lnTo>
                  <a:pt x="862" y="1030"/>
                </a:lnTo>
                <a:lnTo>
                  <a:pt x="865" y="1035"/>
                </a:lnTo>
                <a:lnTo>
                  <a:pt x="872" y="1030"/>
                </a:lnTo>
                <a:lnTo>
                  <a:pt x="876" y="1032"/>
                </a:lnTo>
                <a:lnTo>
                  <a:pt x="876" y="1039"/>
                </a:lnTo>
                <a:lnTo>
                  <a:pt x="869" y="1046"/>
                </a:lnTo>
                <a:lnTo>
                  <a:pt x="872" y="1056"/>
                </a:lnTo>
                <a:lnTo>
                  <a:pt x="879" y="1061"/>
                </a:lnTo>
                <a:lnTo>
                  <a:pt x="879" y="1077"/>
                </a:lnTo>
                <a:lnTo>
                  <a:pt x="879" y="1084"/>
                </a:lnTo>
                <a:lnTo>
                  <a:pt x="884" y="1084"/>
                </a:lnTo>
                <a:lnTo>
                  <a:pt x="888" y="1084"/>
                </a:lnTo>
                <a:lnTo>
                  <a:pt x="891" y="1077"/>
                </a:lnTo>
                <a:lnTo>
                  <a:pt x="891" y="1073"/>
                </a:lnTo>
                <a:lnTo>
                  <a:pt x="893" y="1068"/>
                </a:lnTo>
                <a:lnTo>
                  <a:pt x="898" y="1068"/>
                </a:lnTo>
                <a:lnTo>
                  <a:pt x="898" y="1068"/>
                </a:lnTo>
                <a:lnTo>
                  <a:pt x="895" y="1073"/>
                </a:lnTo>
                <a:lnTo>
                  <a:pt x="893" y="1075"/>
                </a:lnTo>
                <a:lnTo>
                  <a:pt x="895" y="1080"/>
                </a:lnTo>
                <a:lnTo>
                  <a:pt x="898" y="1082"/>
                </a:lnTo>
                <a:lnTo>
                  <a:pt x="900" y="1080"/>
                </a:lnTo>
                <a:lnTo>
                  <a:pt x="902" y="1077"/>
                </a:lnTo>
                <a:lnTo>
                  <a:pt x="900" y="1084"/>
                </a:lnTo>
                <a:lnTo>
                  <a:pt x="902" y="1089"/>
                </a:lnTo>
                <a:lnTo>
                  <a:pt x="910" y="1089"/>
                </a:lnTo>
                <a:lnTo>
                  <a:pt x="912" y="1089"/>
                </a:lnTo>
                <a:lnTo>
                  <a:pt x="912" y="1091"/>
                </a:lnTo>
                <a:lnTo>
                  <a:pt x="905" y="1096"/>
                </a:lnTo>
                <a:lnTo>
                  <a:pt x="895" y="1103"/>
                </a:lnTo>
                <a:lnTo>
                  <a:pt x="898" y="1108"/>
                </a:lnTo>
                <a:lnTo>
                  <a:pt x="900" y="1108"/>
                </a:lnTo>
                <a:lnTo>
                  <a:pt x="914" y="1110"/>
                </a:lnTo>
                <a:lnTo>
                  <a:pt x="929" y="1120"/>
                </a:lnTo>
                <a:lnTo>
                  <a:pt x="950" y="1125"/>
                </a:lnTo>
                <a:lnTo>
                  <a:pt x="964" y="1115"/>
                </a:lnTo>
                <a:lnTo>
                  <a:pt x="966" y="1120"/>
                </a:lnTo>
                <a:lnTo>
                  <a:pt x="969" y="1125"/>
                </a:lnTo>
                <a:lnTo>
                  <a:pt x="966" y="1127"/>
                </a:lnTo>
                <a:lnTo>
                  <a:pt x="957" y="1125"/>
                </a:lnTo>
                <a:lnTo>
                  <a:pt x="955" y="1127"/>
                </a:lnTo>
                <a:lnTo>
                  <a:pt x="966" y="1132"/>
                </a:lnTo>
                <a:lnTo>
                  <a:pt x="971" y="1137"/>
                </a:lnTo>
                <a:lnTo>
                  <a:pt x="976" y="1141"/>
                </a:lnTo>
                <a:lnTo>
                  <a:pt x="969" y="1151"/>
                </a:lnTo>
                <a:lnTo>
                  <a:pt x="957" y="1158"/>
                </a:lnTo>
                <a:lnTo>
                  <a:pt x="955" y="1148"/>
                </a:lnTo>
                <a:lnTo>
                  <a:pt x="952" y="1139"/>
                </a:lnTo>
                <a:lnTo>
                  <a:pt x="950" y="1137"/>
                </a:lnTo>
                <a:lnTo>
                  <a:pt x="947" y="1137"/>
                </a:lnTo>
                <a:lnTo>
                  <a:pt x="940" y="1144"/>
                </a:lnTo>
                <a:lnTo>
                  <a:pt x="931" y="1151"/>
                </a:lnTo>
                <a:lnTo>
                  <a:pt x="926" y="1151"/>
                </a:lnTo>
                <a:lnTo>
                  <a:pt x="931" y="1146"/>
                </a:lnTo>
                <a:lnTo>
                  <a:pt x="936" y="1139"/>
                </a:lnTo>
                <a:lnTo>
                  <a:pt x="933" y="1132"/>
                </a:lnTo>
                <a:lnTo>
                  <a:pt x="931" y="1129"/>
                </a:lnTo>
                <a:lnTo>
                  <a:pt x="924" y="1125"/>
                </a:lnTo>
                <a:lnTo>
                  <a:pt x="917" y="1118"/>
                </a:lnTo>
                <a:lnTo>
                  <a:pt x="912" y="1115"/>
                </a:lnTo>
                <a:lnTo>
                  <a:pt x="907" y="1115"/>
                </a:lnTo>
                <a:lnTo>
                  <a:pt x="900" y="1129"/>
                </a:lnTo>
                <a:lnTo>
                  <a:pt x="879" y="1148"/>
                </a:lnTo>
                <a:lnTo>
                  <a:pt x="886" y="1151"/>
                </a:lnTo>
                <a:lnTo>
                  <a:pt x="891" y="1153"/>
                </a:lnTo>
                <a:lnTo>
                  <a:pt x="895" y="1156"/>
                </a:lnTo>
                <a:lnTo>
                  <a:pt x="893" y="1160"/>
                </a:lnTo>
                <a:lnTo>
                  <a:pt x="891" y="1165"/>
                </a:lnTo>
                <a:lnTo>
                  <a:pt x="898" y="1174"/>
                </a:lnTo>
                <a:lnTo>
                  <a:pt x="902" y="1179"/>
                </a:lnTo>
                <a:lnTo>
                  <a:pt x="907" y="1182"/>
                </a:lnTo>
                <a:lnTo>
                  <a:pt x="914" y="1201"/>
                </a:lnTo>
                <a:lnTo>
                  <a:pt x="929" y="1220"/>
                </a:lnTo>
                <a:lnTo>
                  <a:pt x="929" y="1224"/>
                </a:lnTo>
                <a:lnTo>
                  <a:pt x="926" y="1231"/>
                </a:lnTo>
                <a:lnTo>
                  <a:pt x="938" y="1243"/>
                </a:lnTo>
                <a:lnTo>
                  <a:pt x="947" y="1246"/>
                </a:lnTo>
                <a:lnTo>
                  <a:pt x="971" y="1243"/>
                </a:lnTo>
                <a:lnTo>
                  <a:pt x="990" y="1239"/>
                </a:lnTo>
                <a:lnTo>
                  <a:pt x="997" y="1231"/>
                </a:lnTo>
                <a:lnTo>
                  <a:pt x="1004" y="1234"/>
                </a:lnTo>
                <a:lnTo>
                  <a:pt x="1007" y="1229"/>
                </a:lnTo>
                <a:lnTo>
                  <a:pt x="1011" y="1220"/>
                </a:lnTo>
                <a:lnTo>
                  <a:pt x="1011" y="1210"/>
                </a:lnTo>
                <a:lnTo>
                  <a:pt x="1009" y="1208"/>
                </a:lnTo>
                <a:lnTo>
                  <a:pt x="1004" y="1201"/>
                </a:lnTo>
                <a:lnTo>
                  <a:pt x="1009" y="1198"/>
                </a:lnTo>
                <a:lnTo>
                  <a:pt x="1016" y="1189"/>
                </a:lnTo>
                <a:lnTo>
                  <a:pt x="1028" y="1167"/>
                </a:lnTo>
                <a:lnTo>
                  <a:pt x="1033" y="1165"/>
                </a:lnTo>
                <a:lnTo>
                  <a:pt x="1035" y="1160"/>
                </a:lnTo>
                <a:lnTo>
                  <a:pt x="1040" y="1158"/>
                </a:lnTo>
                <a:lnTo>
                  <a:pt x="1045" y="1160"/>
                </a:lnTo>
                <a:lnTo>
                  <a:pt x="1045" y="1160"/>
                </a:lnTo>
                <a:lnTo>
                  <a:pt x="1035" y="1167"/>
                </a:lnTo>
                <a:lnTo>
                  <a:pt x="1026" y="1184"/>
                </a:lnTo>
                <a:lnTo>
                  <a:pt x="1016" y="1201"/>
                </a:lnTo>
                <a:lnTo>
                  <a:pt x="1023" y="1215"/>
                </a:lnTo>
                <a:lnTo>
                  <a:pt x="1026" y="1239"/>
                </a:lnTo>
                <a:lnTo>
                  <a:pt x="1035" y="1269"/>
                </a:lnTo>
                <a:lnTo>
                  <a:pt x="1038" y="1284"/>
                </a:lnTo>
                <a:lnTo>
                  <a:pt x="1035" y="1291"/>
                </a:lnTo>
                <a:lnTo>
                  <a:pt x="1033" y="1300"/>
                </a:lnTo>
                <a:lnTo>
                  <a:pt x="1030" y="1307"/>
                </a:lnTo>
                <a:lnTo>
                  <a:pt x="1023" y="1314"/>
                </a:lnTo>
                <a:lnTo>
                  <a:pt x="1023" y="1331"/>
                </a:lnTo>
                <a:lnTo>
                  <a:pt x="1028" y="1341"/>
                </a:lnTo>
                <a:lnTo>
                  <a:pt x="1033" y="1336"/>
                </a:lnTo>
                <a:lnTo>
                  <a:pt x="1040" y="1338"/>
                </a:lnTo>
                <a:lnTo>
                  <a:pt x="1033" y="1348"/>
                </a:lnTo>
                <a:lnTo>
                  <a:pt x="1030" y="1355"/>
                </a:lnTo>
                <a:lnTo>
                  <a:pt x="1030" y="1359"/>
                </a:lnTo>
                <a:lnTo>
                  <a:pt x="1033" y="1371"/>
                </a:lnTo>
                <a:lnTo>
                  <a:pt x="1026" y="1381"/>
                </a:lnTo>
                <a:lnTo>
                  <a:pt x="1016" y="1383"/>
                </a:lnTo>
                <a:lnTo>
                  <a:pt x="1009" y="1386"/>
                </a:lnTo>
                <a:lnTo>
                  <a:pt x="1028" y="1393"/>
                </a:lnTo>
                <a:lnTo>
                  <a:pt x="1049" y="1388"/>
                </a:lnTo>
                <a:lnTo>
                  <a:pt x="1052" y="1381"/>
                </a:lnTo>
                <a:lnTo>
                  <a:pt x="1054" y="1378"/>
                </a:lnTo>
                <a:lnTo>
                  <a:pt x="1056" y="1374"/>
                </a:lnTo>
                <a:lnTo>
                  <a:pt x="1059" y="1374"/>
                </a:lnTo>
                <a:lnTo>
                  <a:pt x="1075" y="1369"/>
                </a:lnTo>
                <a:lnTo>
                  <a:pt x="1080" y="1369"/>
                </a:lnTo>
                <a:lnTo>
                  <a:pt x="1090" y="1362"/>
                </a:lnTo>
                <a:lnTo>
                  <a:pt x="1097" y="1355"/>
                </a:lnTo>
                <a:lnTo>
                  <a:pt x="1104" y="1352"/>
                </a:lnTo>
                <a:lnTo>
                  <a:pt x="1109" y="1362"/>
                </a:lnTo>
                <a:lnTo>
                  <a:pt x="1113" y="1369"/>
                </a:lnTo>
                <a:lnTo>
                  <a:pt x="1125" y="1381"/>
                </a:lnTo>
                <a:lnTo>
                  <a:pt x="1130" y="1378"/>
                </a:lnTo>
                <a:lnTo>
                  <a:pt x="1135" y="1374"/>
                </a:lnTo>
                <a:lnTo>
                  <a:pt x="1139" y="1371"/>
                </a:lnTo>
                <a:lnTo>
                  <a:pt x="1149" y="1386"/>
                </a:lnTo>
                <a:lnTo>
                  <a:pt x="1154" y="1393"/>
                </a:lnTo>
                <a:lnTo>
                  <a:pt x="1165" y="1424"/>
                </a:lnTo>
                <a:lnTo>
                  <a:pt x="1173" y="1431"/>
                </a:lnTo>
                <a:lnTo>
                  <a:pt x="1182" y="1428"/>
                </a:lnTo>
                <a:lnTo>
                  <a:pt x="1182" y="1419"/>
                </a:lnTo>
                <a:lnTo>
                  <a:pt x="1180" y="1395"/>
                </a:lnTo>
                <a:lnTo>
                  <a:pt x="1182" y="1388"/>
                </a:lnTo>
                <a:lnTo>
                  <a:pt x="1184" y="1376"/>
                </a:lnTo>
                <a:lnTo>
                  <a:pt x="1184" y="1369"/>
                </a:lnTo>
                <a:lnTo>
                  <a:pt x="1187" y="1371"/>
                </a:lnTo>
                <a:lnTo>
                  <a:pt x="1189" y="1374"/>
                </a:lnTo>
                <a:lnTo>
                  <a:pt x="1196" y="1367"/>
                </a:lnTo>
                <a:lnTo>
                  <a:pt x="1199" y="1359"/>
                </a:lnTo>
                <a:lnTo>
                  <a:pt x="1203" y="1357"/>
                </a:lnTo>
                <a:lnTo>
                  <a:pt x="1215" y="1364"/>
                </a:lnTo>
                <a:lnTo>
                  <a:pt x="1222" y="1371"/>
                </a:lnTo>
                <a:lnTo>
                  <a:pt x="1215" y="1369"/>
                </a:lnTo>
                <a:lnTo>
                  <a:pt x="1210" y="1367"/>
                </a:lnTo>
                <a:lnTo>
                  <a:pt x="1203" y="1367"/>
                </a:lnTo>
                <a:lnTo>
                  <a:pt x="1201" y="1374"/>
                </a:lnTo>
                <a:lnTo>
                  <a:pt x="1199" y="1383"/>
                </a:lnTo>
                <a:lnTo>
                  <a:pt x="1201" y="1390"/>
                </a:lnTo>
                <a:lnTo>
                  <a:pt x="1203" y="1395"/>
                </a:lnTo>
                <a:lnTo>
                  <a:pt x="1208" y="1407"/>
                </a:lnTo>
                <a:lnTo>
                  <a:pt x="1213" y="1409"/>
                </a:lnTo>
                <a:lnTo>
                  <a:pt x="1222" y="1409"/>
                </a:lnTo>
                <a:lnTo>
                  <a:pt x="1241" y="1397"/>
                </a:lnTo>
                <a:lnTo>
                  <a:pt x="1270" y="1386"/>
                </a:lnTo>
                <a:lnTo>
                  <a:pt x="1279" y="1374"/>
                </a:lnTo>
                <a:lnTo>
                  <a:pt x="1289" y="1357"/>
                </a:lnTo>
                <a:lnTo>
                  <a:pt x="1282" y="1376"/>
                </a:lnTo>
                <a:lnTo>
                  <a:pt x="1274" y="1397"/>
                </a:lnTo>
                <a:lnTo>
                  <a:pt x="1274" y="1400"/>
                </a:lnTo>
                <a:lnTo>
                  <a:pt x="1277" y="1400"/>
                </a:lnTo>
                <a:lnTo>
                  <a:pt x="1263" y="1412"/>
                </a:lnTo>
                <a:lnTo>
                  <a:pt x="1251" y="1426"/>
                </a:lnTo>
                <a:lnTo>
                  <a:pt x="1248" y="1433"/>
                </a:lnTo>
                <a:lnTo>
                  <a:pt x="1246" y="1443"/>
                </a:lnTo>
                <a:lnTo>
                  <a:pt x="1248" y="1452"/>
                </a:lnTo>
                <a:lnTo>
                  <a:pt x="1253" y="1454"/>
                </a:lnTo>
                <a:lnTo>
                  <a:pt x="1255" y="1454"/>
                </a:lnTo>
                <a:lnTo>
                  <a:pt x="1263" y="1461"/>
                </a:lnTo>
                <a:lnTo>
                  <a:pt x="1251" y="1461"/>
                </a:lnTo>
                <a:lnTo>
                  <a:pt x="1244" y="1466"/>
                </a:lnTo>
                <a:lnTo>
                  <a:pt x="1241" y="1476"/>
                </a:lnTo>
                <a:lnTo>
                  <a:pt x="1239" y="1492"/>
                </a:lnTo>
                <a:lnTo>
                  <a:pt x="1237" y="1509"/>
                </a:lnTo>
                <a:lnTo>
                  <a:pt x="1234" y="1516"/>
                </a:lnTo>
                <a:lnTo>
                  <a:pt x="1237" y="1521"/>
                </a:lnTo>
                <a:lnTo>
                  <a:pt x="1239" y="1526"/>
                </a:lnTo>
                <a:lnTo>
                  <a:pt x="1241" y="1533"/>
                </a:lnTo>
                <a:lnTo>
                  <a:pt x="1244" y="1533"/>
                </a:lnTo>
                <a:lnTo>
                  <a:pt x="1246" y="1535"/>
                </a:lnTo>
                <a:lnTo>
                  <a:pt x="1246" y="1535"/>
                </a:lnTo>
                <a:lnTo>
                  <a:pt x="1244" y="1537"/>
                </a:lnTo>
                <a:lnTo>
                  <a:pt x="1237" y="1537"/>
                </a:lnTo>
                <a:lnTo>
                  <a:pt x="1234" y="1535"/>
                </a:lnTo>
                <a:lnTo>
                  <a:pt x="1234" y="1533"/>
                </a:lnTo>
                <a:lnTo>
                  <a:pt x="1232" y="1530"/>
                </a:lnTo>
                <a:lnTo>
                  <a:pt x="1227" y="1533"/>
                </a:lnTo>
                <a:lnTo>
                  <a:pt x="1222" y="1535"/>
                </a:lnTo>
                <a:lnTo>
                  <a:pt x="1215" y="1544"/>
                </a:lnTo>
                <a:lnTo>
                  <a:pt x="1210" y="1549"/>
                </a:lnTo>
                <a:lnTo>
                  <a:pt x="1206" y="1552"/>
                </a:lnTo>
                <a:lnTo>
                  <a:pt x="1199" y="1556"/>
                </a:lnTo>
                <a:lnTo>
                  <a:pt x="1191" y="1566"/>
                </a:lnTo>
                <a:lnTo>
                  <a:pt x="1184" y="1575"/>
                </a:lnTo>
                <a:lnTo>
                  <a:pt x="1180" y="1585"/>
                </a:lnTo>
                <a:lnTo>
                  <a:pt x="1180" y="1587"/>
                </a:lnTo>
                <a:lnTo>
                  <a:pt x="1177" y="1594"/>
                </a:lnTo>
                <a:lnTo>
                  <a:pt x="1177" y="1601"/>
                </a:lnTo>
                <a:lnTo>
                  <a:pt x="1180" y="1606"/>
                </a:lnTo>
                <a:lnTo>
                  <a:pt x="1177" y="1611"/>
                </a:lnTo>
                <a:lnTo>
                  <a:pt x="1175" y="1611"/>
                </a:lnTo>
                <a:lnTo>
                  <a:pt x="1173" y="1611"/>
                </a:lnTo>
                <a:lnTo>
                  <a:pt x="1165" y="1609"/>
                </a:lnTo>
                <a:lnTo>
                  <a:pt x="1165" y="1604"/>
                </a:lnTo>
                <a:lnTo>
                  <a:pt x="1165" y="1599"/>
                </a:lnTo>
                <a:lnTo>
                  <a:pt x="1161" y="1601"/>
                </a:lnTo>
                <a:lnTo>
                  <a:pt x="1151" y="1611"/>
                </a:lnTo>
                <a:lnTo>
                  <a:pt x="1144" y="1620"/>
                </a:lnTo>
                <a:lnTo>
                  <a:pt x="1116" y="1632"/>
                </a:lnTo>
                <a:lnTo>
                  <a:pt x="1101" y="1644"/>
                </a:lnTo>
                <a:lnTo>
                  <a:pt x="1094" y="1649"/>
                </a:lnTo>
                <a:lnTo>
                  <a:pt x="1085" y="1656"/>
                </a:lnTo>
                <a:lnTo>
                  <a:pt x="1080" y="1663"/>
                </a:lnTo>
                <a:lnTo>
                  <a:pt x="1075" y="1675"/>
                </a:lnTo>
                <a:lnTo>
                  <a:pt x="1073" y="1684"/>
                </a:lnTo>
                <a:lnTo>
                  <a:pt x="1071" y="1689"/>
                </a:lnTo>
                <a:lnTo>
                  <a:pt x="1071" y="1694"/>
                </a:lnTo>
                <a:lnTo>
                  <a:pt x="1073" y="1699"/>
                </a:lnTo>
                <a:lnTo>
                  <a:pt x="1083" y="1706"/>
                </a:lnTo>
                <a:lnTo>
                  <a:pt x="1085" y="1711"/>
                </a:lnTo>
                <a:lnTo>
                  <a:pt x="1083" y="1713"/>
                </a:lnTo>
                <a:lnTo>
                  <a:pt x="1080" y="1713"/>
                </a:lnTo>
                <a:lnTo>
                  <a:pt x="1075" y="1711"/>
                </a:lnTo>
                <a:lnTo>
                  <a:pt x="1071" y="1708"/>
                </a:lnTo>
                <a:lnTo>
                  <a:pt x="1071" y="1706"/>
                </a:lnTo>
                <a:lnTo>
                  <a:pt x="1066" y="1703"/>
                </a:lnTo>
                <a:lnTo>
                  <a:pt x="1061" y="1703"/>
                </a:lnTo>
                <a:lnTo>
                  <a:pt x="1056" y="1706"/>
                </a:lnTo>
                <a:lnTo>
                  <a:pt x="1056" y="1715"/>
                </a:lnTo>
                <a:lnTo>
                  <a:pt x="1056" y="1715"/>
                </a:lnTo>
                <a:lnTo>
                  <a:pt x="1054" y="1715"/>
                </a:lnTo>
                <a:lnTo>
                  <a:pt x="1052" y="1713"/>
                </a:lnTo>
                <a:lnTo>
                  <a:pt x="1045" y="1701"/>
                </a:lnTo>
                <a:lnTo>
                  <a:pt x="1045" y="1696"/>
                </a:lnTo>
                <a:lnTo>
                  <a:pt x="1049" y="1694"/>
                </a:lnTo>
                <a:lnTo>
                  <a:pt x="1052" y="1692"/>
                </a:lnTo>
                <a:lnTo>
                  <a:pt x="1049" y="1689"/>
                </a:lnTo>
                <a:lnTo>
                  <a:pt x="1047" y="1692"/>
                </a:lnTo>
                <a:lnTo>
                  <a:pt x="1038" y="1692"/>
                </a:lnTo>
                <a:lnTo>
                  <a:pt x="1033" y="1692"/>
                </a:lnTo>
                <a:lnTo>
                  <a:pt x="1033" y="1689"/>
                </a:lnTo>
                <a:lnTo>
                  <a:pt x="1035" y="1684"/>
                </a:lnTo>
                <a:lnTo>
                  <a:pt x="1033" y="1684"/>
                </a:lnTo>
                <a:lnTo>
                  <a:pt x="1004" y="1694"/>
                </a:lnTo>
                <a:lnTo>
                  <a:pt x="993" y="1701"/>
                </a:lnTo>
                <a:lnTo>
                  <a:pt x="978" y="1711"/>
                </a:lnTo>
                <a:lnTo>
                  <a:pt x="966" y="1722"/>
                </a:lnTo>
                <a:lnTo>
                  <a:pt x="957" y="1739"/>
                </a:lnTo>
                <a:lnTo>
                  <a:pt x="947" y="1748"/>
                </a:lnTo>
                <a:lnTo>
                  <a:pt x="938" y="1753"/>
                </a:lnTo>
                <a:lnTo>
                  <a:pt x="936" y="1758"/>
                </a:lnTo>
                <a:lnTo>
                  <a:pt x="933" y="1760"/>
                </a:lnTo>
                <a:lnTo>
                  <a:pt x="931" y="1763"/>
                </a:lnTo>
                <a:lnTo>
                  <a:pt x="929" y="1765"/>
                </a:lnTo>
                <a:lnTo>
                  <a:pt x="926" y="1763"/>
                </a:lnTo>
                <a:lnTo>
                  <a:pt x="924" y="1760"/>
                </a:lnTo>
                <a:lnTo>
                  <a:pt x="919" y="1763"/>
                </a:lnTo>
                <a:lnTo>
                  <a:pt x="910" y="1770"/>
                </a:lnTo>
                <a:lnTo>
                  <a:pt x="907" y="1772"/>
                </a:lnTo>
                <a:lnTo>
                  <a:pt x="907" y="1775"/>
                </a:lnTo>
                <a:lnTo>
                  <a:pt x="907" y="1782"/>
                </a:lnTo>
                <a:lnTo>
                  <a:pt x="907" y="1789"/>
                </a:lnTo>
                <a:lnTo>
                  <a:pt x="905" y="1796"/>
                </a:lnTo>
                <a:lnTo>
                  <a:pt x="902" y="1801"/>
                </a:lnTo>
                <a:lnTo>
                  <a:pt x="907" y="1801"/>
                </a:lnTo>
                <a:lnTo>
                  <a:pt x="910" y="1798"/>
                </a:lnTo>
                <a:lnTo>
                  <a:pt x="917" y="1794"/>
                </a:lnTo>
                <a:lnTo>
                  <a:pt x="919" y="1786"/>
                </a:lnTo>
                <a:lnTo>
                  <a:pt x="917" y="1779"/>
                </a:lnTo>
                <a:lnTo>
                  <a:pt x="919" y="1777"/>
                </a:lnTo>
                <a:lnTo>
                  <a:pt x="924" y="1779"/>
                </a:lnTo>
                <a:lnTo>
                  <a:pt x="931" y="1791"/>
                </a:lnTo>
                <a:lnTo>
                  <a:pt x="933" y="1791"/>
                </a:lnTo>
                <a:lnTo>
                  <a:pt x="943" y="1789"/>
                </a:lnTo>
                <a:lnTo>
                  <a:pt x="945" y="1784"/>
                </a:lnTo>
                <a:lnTo>
                  <a:pt x="947" y="1779"/>
                </a:lnTo>
                <a:lnTo>
                  <a:pt x="947" y="1763"/>
                </a:lnTo>
                <a:lnTo>
                  <a:pt x="947" y="1760"/>
                </a:lnTo>
                <a:lnTo>
                  <a:pt x="952" y="1760"/>
                </a:lnTo>
                <a:lnTo>
                  <a:pt x="955" y="1765"/>
                </a:lnTo>
                <a:lnTo>
                  <a:pt x="957" y="1772"/>
                </a:lnTo>
                <a:lnTo>
                  <a:pt x="959" y="1777"/>
                </a:lnTo>
                <a:lnTo>
                  <a:pt x="957" y="1779"/>
                </a:lnTo>
                <a:lnTo>
                  <a:pt x="955" y="1779"/>
                </a:lnTo>
                <a:lnTo>
                  <a:pt x="957" y="1782"/>
                </a:lnTo>
                <a:lnTo>
                  <a:pt x="959" y="1784"/>
                </a:lnTo>
                <a:lnTo>
                  <a:pt x="962" y="1784"/>
                </a:lnTo>
                <a:lnTo>
                  <a:pt x="966" y="1782"/>
                </a:lnTo>
                <a:lnTo>
                  <a:pt x="969" y="1777"/>
                </a:lnTo>
                <a:lnTo>
                  <a:pt x="974" y="1775"/>
                </a:lnTo>
                <a:lnTo>
                  <a:pt x="978" y="1777"/>
                </a:lnTo>
                <a:lnTo>
                  <a:pt x="983" y="1770"/>
                </a:lnTo>
                <a:lnTo>
                  <a:pt x="1000" y="1751"/>
                </a:lnTo>
                <a:lnTo>
                  <a:pt x="1000" y="1748"/>
                </a:lnTo>
                <a:lnTo>
                  <a:pt x="1002" y="1734"/>
                </a:lnTo>
                <a:lnTo>
                  <a:pt x="1004" y="1732"/>
                </a:lnTo>
                <a:lnTo>
                  <a:pt x="1009" y="1730"/>
                </a:lnTo>
                <a:lnTo>
                  <a:pt x="1014" y="1727"/>
                </a:lnTo>
                <a:lnTo>
                  <a:pt x="1016" y="1725"/>
                </a:lnTo>
                <a:lnTo>
                  <a:pt x="1021" y="1730"/>
                </a:lnTo>
                <a:lnTo>
                  <a:pt x="1028" y="1732"/>
                </a:lnTo>
                <a:lnTo>
                  <a:pt x="1030" y="1734"/>
                </a:lnTo>
                <a:lnTo>
                  <a:pt x="1030" y="1737"/>
                </a:lnTo>
                <a:lnTo>
                  <a:pt x="1023" y="1734"/>
                </a:lnTo>
                <a:lnTo>
                  <a:pt x="1021" y="1734"/>
                </a:lnTo>
                <a:lnTo>
                  <a:pt x="1019" y="1737"/>
                </a:lnTo>
                <a:lnTo>
                  <a:pt x="1016" y="1739"/>
                </a:lnTo>
                <a:lnTo>
                  <a:pt x="1014" y="1744"/>
                </a:lnTo>
                <a:lnTo>
                  <a:pt x="1014" y="1751"/>
                </a:lnTo>
                <a:lnTo>
                  <a:pt x="1014" y="1753"/>
                </a:lnTo>
                <a:lnTo>
                  <a:pt x="1019" y="1756"/>
                </a:lnTo>
                <a:lnTo>
                  <a:pt x="1030" y="1753"/>
                </a:lnTo>
                <a:lnTo>
                  <a:pt x="1035" y="1753"/>
                </a:lnTo>
                <a:lnTo>
                  <a:pt x="1040" y="1748"/>
                </a:lnTo>
                <a:lnTo>
                  <a:pt x="1045" y="1744"/>
                </a:lnTo>
                <a:lnTo>
                  <a:pt x="1047" y="1741"/>
                </a:lnTo>
                <a:lnTo>
                  <a:pt x="1054" y="1746"/>
                </a:lnTo>
                <a:lnTo>
                  <a:pt x="1056" y="1744"/>
                </a:lnTo>
                <a:lnTo>
                  <a:pt x="1059" y="1741"/>
                </a:lnTo>
                <a:lnTo>
                  <a:pt x="1064" y="1739"/>
                </a:lnTo>
                <a:lnTo>
                  <a:pt x="1066" y="1741"/>
                </a:lnTo>
                <a:lnTo>
                  <a:pt x="1071" y="1741"/>
                </a:lnTo>
                <a:lnTo>
                  <a:pt x="1071" y="1739"/>
                </a:lnTo>
                <a:lnTo>
                  <a:pt x="1075" y="1734"/>
                </a:lnTo>
                <a:lnTo>
                  <a:pt x="1078" y="1732"/>
                </a:lnTo>
                <a:lnTo>
                  <a:pt x="1085" y="1730"/>
                </a:lnTo>
                <a:lnTo>
                  <a:pt x="1097" y="1720"/>
                </a:lnTo>
                <a:lnTo>
                  <a:pt x="1101" y="1715"/>
                </a:lnTo>
                <a:lnTo>
                  <a:pt x="1104" y="1718"/>
                </a:lnTo>
                <a:lnTo>
                  <a:pt x="1106" y="1715"/>
                </a:lnTo>
                <a:lnTo>
                  <a:pt x="1111" y="1713"/>
                </a:lnTo>
                <a:lnTo>
                  <a:pt x="1113" y="1713"/>
                </a:lnTo>
                <a:lnTo>
                  <a:pt x="1113" y="1713"/>
                </a:lnTo>
                <a:lnTo>
                  <a:pt x="1118" y="1715"/>
                </a:lnTo>
                <a:lnTo>
                  <a:pt x="1118" y="1718"/>
                </a:lnTo>
                <a:lnTo>
                  <a:pt x="1116" y="1734"/>
                </a:lnTo>
                <a:lnTo>
                  <a:pt x="1118" y="1737"/>
                </a:lnTo>
                <a:lnTo>
                  <a:pt x="1120" y="1734"/>
                </a:lnTo>
                <a:lnTo>
                  <a:pt x="1123" y="1730"/>
                </a:lnTo>
                <a:lnTo>
                  <a:pt x="1125" y="1722"/>
                </a:lnTo>
                <a:lnTo>
                  <a:pt x="1125" y="1718"/>
                </a:lnTo>
                <a:lnTo>
                  <a:pt x="1132" y="1713"/>
                </a:lnTo>
                <a:lnTo>
                  <a:pt x="1168" y="1701"/>
                </a:lnTo>
                <a:lnTo>
                  <a:pt x="1173" y="1694"/>
                </a:lnTo>
                <a:lnTo>
                  <a:pt x="1177" y="1682"/>
                </a:lnTo>
                <a:lnTo>
                  <a:pt x="1180" y="1680"/>
                </a:lnTo>
                <a:lnTo>
                  <a:pt x="1182" y="1680"/>
                </a:lnTo>
                <a:lnTo>
                  <a:pt x="1182" y="1682"/>
                </a:lnTo>
                <a:lnTo>
                  <a:pt x="1182" y="1692"/>
                </a:lnTo>
                <a:lnTo>
                  <a:pt x="1184" y="1694"/>
                </a:lnTo>
                <a:lnTo>
                  <a:pt x="1187" y="1692"/>
                </a:lnTo>
                <a:lnTo>
                  <a:pt x="1189" y="1687"/>
                </a:lnTo>
                <a:lnTo>
                  <a:pt x="1196" y="1680"/>
                </a:lnTo>
                <a:lnTo>
                  <a:pt x="1196" y="1677"/>
                </a:lnTo>
                <a:lnTo>
                  <a:pt x="1196" y="1673"/>
                </a:lnTo>
                <a:lnTo>
                  <a:pt x="1194" y="1670"/>
                </a:lnTo>
                <a:lnTo>
                  <a:pt x="1191" y="1668"/>
                </a:lnTo>
                <a:lnTo>
                  <a:pt x="1187" y="1665"/>
                </a:lnTo>
                <a:lnTo>
                  <a:pt x="1184" y="1665"/>
                </a:lnTo>
                <a:lnTo>
                  <a:pt x="1182" y="1665"/>
                </a:lnTo>
                <a:lnTo>
                  <a:pt x="1184" y="1663"/>
                </a:lnTo>
                <a:lnTo>
                  <a:pt x="1191" y="1651"/>
                </a:lnTo>
                <a:lnTo>
                  <a:pt x="1194" y="1649"/>
                </a:lnTo>
                <a:lnTo>
                  <a:pt x="1203" y="1649"/>
                </a:lnTo>
                <a:lnTo>
                  <a:pt x="1206" y="1646"/>
                </a:lnTo>
                <a:lnTo>
                  <a:pt x="1210" y="1644"/>
                </a:lnTo>
                <a:lnTo>
                  <a:pt x="1215" y="1644"/>
                </a:lnTo>
                <a:lnTo>
                  <a:pt x="1218" y="1644"/>
                </a:lnTo>
                <a:lnTo>
                  <a:pt x="1218" y="1642"/>
                </a:lnTo>
                <a:lnTo>
                  <a:pt x="1215" y="1642"/>
                </a:lnTo>
                <a:lnTo>
                  <a:pt x="1210" y="1639"/>
                </a:lnTo>
                <a:lnTo>
                  <a:pt x="1213" y="1635"/>
                </a:lnTo>
                <a:lnTo>
                  <a:pt x="1222" y="1630"/>
                </a:lnTo>
                <a:lnTo>
                  <a:pt x="1227" y="1630"/>
                </a:lnTo>
                <a:lnTo>
                  <a:pt x="1232" y="1632"/>
                </a:lnTo>
                <a:lnTo>
                  <a:pt x="1237" y="1632"/>
                </a:lnTo>
                <a:lnTo>
                  <a:pt x="1237" y="1632"/>
                </a:lnTo>
                <a:lnTo>
                  <a:pt x="1241" y="1628"/>
                </a:lnTo>
                <a:lnTo>
                  <a:pt x="1244" y="1618"/>
                </a:lnTo>
                <a:lnTo>
                  <a:pt x="1246" y="1616"/>
                </a:lnTo>
                <a:lnTo>
                  <a:pt x="1248" y="1613"/>
                </a:lnTo>
                <a:lnTo>
                  <a:pt x="1251" y="1613"/>
                </a:lnTo>
                <a:lnTo>
                  <a:pt x="1255" y="1613"/>
                </a:lnTo>
                <a:lnTo>
                  <a:pt x="1258" y="1613"/>
                </a:lnTo>
                <a:lnTo>
                  <a:pt x="1263" y="1613"/>
                </a:lnTo>
                <a:lnTo>
                  <a:pt x="1265" y="1609"/>
                </a:lnTo>
                <a:lnTo>
                  <a:pt x="1270" y="1604"/>
                </a:lnTo>
                <a:lnTo>
                  <a:pt x="1274" y="1599"/>
                </a:lnTo>
                <a:lnTo>
                  <a:pt x="1277" y="1599"/>
                </a:lnTo>
                <a:lnTo>
                  <a:pt x="1279" y="1597"/>
                </a:lnTo>
                <a:lnTo>
                  <a:pt x="1282" y="1594"/>
                </a:lnTo>
                <a:lnTo>
                  <a:pt x="1286" y="1592"/>
                </a:lnTo>
                <a:lnTo>
                  <a:pt x="1291" y="1594"/>
                </a:lnTo>
                <a:lnTo>
                  <a:pt x="1293" y="1587"/>
                </a:lnTo>
                <a:lnTo>
                  <a:pt x="1298" y="1585"/>
                </a:lnTo>
                <a:lnTo>
                  <a:pt x="1298" y="1582"/>
                </a:lnTo>
                <a:lnTo>
                  <a:pt x="1303" y="1573"/>
                </a:lnTo>
                <a:lnTo>
                  <a:pt x="1303" y="1568"/>
                </a:lnTo>
                <a:lnTo>
                  <a:pt x="1300" y="1561"/>
                </a:lnTo>
                <a:lnTo>
                  <a:pt x="1300" y="1561"/>
                </a:lnTo>
                <a:lnTo>
                  <a:pt x="1298" y="1559"/>
                </a:lnTo>
                <a:lnTo>
                  <a:pt x="1300" y="1554"/>
                </a:lnTo>
                <a:lnTo>
                  <a:pt x="1312" y="1544"/>
                </a:lnTo>
                <a:lnTo>
                  <a:pt x="1317" y="1544"/>
                </a:lnTo>
                <a:lnTo>
                  <a:pt x="1319" y="1547"/>
                </a:lnTo>
                <a:lnTo>
                  <a:pt x="1322" y="1547"/>
                </a:lnTo>
                <a:lnTo>
                  <a:pt x="1324" y="1537"/>
                </a:lnTo>
                <a:lnTo>
                  <a:pt x="1324" y="1535"/>
                </a:lnTo>
                <a:lnTo>
                  <a:pt x="1336" y="1533"/>
                </a:lnTo>
                <a:lnTo>
                  <a:pt x="1338" y="1533"/>
                </a:lnTo>
                <a:lnTo>
                  <a:pt x="1341" y="1526"/>
                </a:lnTo>
                <a:lnTo>
                  <a:pt x="1345" y="1521"/>
                </a:lnTo>
                <a:lnTo>
                  <a:pt x="1348" y="1518"/>
                </a:lnTo>
                <a:lnTo>
                  <a:pt x="1348" y="1514"/>
                </a:lnTo>
                <a:lnTo>
                  <a:pt x="1350" y="1511"/>
                </a:lnTo>
                <a:lnTo>
                  <a:pt x="1357" y="1509"/>
                </a:lnTo>
                <a:lnTo>
                  <a:pt x="1362" y="1507"/>
                </a:lnTo>
                <a:lnTo>
                  <a:pt x="1372" y="1499"/>
                </a:lnTo>
                <a:lnTo>
                  <a:pt x="1374" y="1495"/>
                </a:lnTo>
                <a:lnTo>
                  <a:pt x="1379" y="1483"/>
                </a:lnTo>
                <a:lnTo>
                  <a:pt x="1402" y="1480"/>
                </a:lnTo>
                <a:lnTo>
                  <a:pt x="1402" y="1473"/>
                </a:lnTo>
                <a:lnTo>
                  <a:pt x="1402" y="1473"/>
                </a:lnTo>
                <a:lnTo>
                  <a:pt x="1412" y="1469"/>
                </a:lnTo>
                <a:lnTo>
                  <a:pt x="1417" y="1471"/>
                </a:lnTo>
                <a:lnTo>
                  <a:pt x="1419" y="1469"/>
                </a:lnTo>
                <a:lnTo>
                  <a:pt x="1419" y="1459"/>
                </a:lnTo>
                <a:lnTo>
                  <a:pt x="1421" y="1454"/>
                </a:lnTo>
                <a:lnTo>
                  <a:pt x="1417" y="1454"/>
                </a:lnTo>
                <a:lnTo>
                  <a:pt x="1417" y="1452"/>
                </a:lnTo>
                <a:lnTo>
                  <a:pt x="1428" y="1445"/>
                </a:lnTo>
                <a:lnTo>
                  <a:pt x="1428" y="1443"/>
                </a:lnTo>
                <a:lnTo>
                  <a:pt x="1428" y="1438"/>
                </a:lnTo>
                <a:lnTo>
                  <a:pt x="1431" y="1431"/>
                </a:lnTo>
                <a:lnTo>
                  <a:pt x="1440" y="1421"/>
                </a:lnTo>
                <a:lnTo>
                  <a:pt x="1443" y="1419"/>
                </a:lnTo>
                <a:lnTo>
                  <a:pt x="1447" y="1416"/>
                </a:lnTo>
                <a:lnTo>
                  <a:pt x="1452" y="1414"/>
                </a:lnTo>
                <a:lnTo>
                  <a:pt x="1462" y="1402"/>
                </a:lnTo>
                <a:lnTo>
                  <a:pt x="1466" y="1395"/>
                </a:lnTo>
                <a:lnTo>
                  <a:pt x="1466" y="1390"/>
                </a:lnTo>
                <a:lnTo>
                  <a:pt x="1466" y="1388"/>
                </a:lnTo>
                <a:lnTo>
                  <a:pt x="1466" y="1386"/>
                </a:lnTo>
                <a:lnTo>
                  <a:pt x="1462" y="1381"/>
                </a:lnTo>
                <a:lnTo>
                  <a:pt x="1450" y="1371"/>
                </a:lnTo>
                <a:lnTo>
                  <a:pt x="1443" y="1369"/>
                </a:lnTo>
                <a:lnTo>
                  <a:pt x="1438" y="1367"/>
                </a:lnTo>
                <a:lnTo>
                  <a:pt x="1426" y="1362"/>
                </a:lnTo>
                <a:lnTo>
                  <a:pt x="1424" y="1357"/>
                </a:lnTo>
                <a:lnTo>
                  <a:pt x="1426" y="1350"/>
                </a:lnTo>
                <a:lnTo>
                  <a:pt x="1428" y="1338"/>
                </a:lnTo>
                <a:lnTo>
                  <a:pt x="1428" y="1336"/>
                </a:lnTo>
                <a:lnTo>
                  <a:pt x="1443" y="1324"/>
                </a:lnTo>
                <a:lnTo>
                  <a:pt x="1445" y="1319"/>
                </a:lnTo>
                <a:lnTo>
                  <a:pt x="1447" y="1314"/>
                </a:lnTo>
                <a:lnTo>
                  <a:pt x="1452" y="1310"/>
                </a:lnTo>
                <a:lnTo>
                  <a:pt x="1452" y="1307"/>
                </a:lnTo>
                <a:lnTo>
                  <a:pt x="1450" y="1305"/>
                </a:lnTo>
                <a:lnTo>
                  <a:pt x="1450" y="1305"/>
                </a:lnTo>
                <a:lnTo>
                  <a:pt x="1459" y="1295"/>
                </a:lnTo>
                <a:lnTo>
                  <a:pt x="1462" y="1293"/>
                </a:lnTo>
                <a:lnTo>
                  <a:pt x="1464" y="1295"/>
                </a:lnTo>
                <a:lnTo>
                  <a:pt x="1464" y="1295"/>
                </a:lnTo>
                <a:lnTo>
                  <a:pt x="1464" y="1303"/>
                </a:lnTo>
                <a:lnTo>
                  <a:pt x="1464" y="1303"/>
                </a:lnTo>
                <a:lnTo>
                  <a:pt x="1471" y="1300"/>
                </a:lnTo>
                <a:lnTo>
                  <a:pt x="1478" y="1298"/>
                </a:lnTo>
                <a:lnTo>
                  <a:pt x="1481" y="1295"/>
                </a:lnTo>
                <a:lnTo>
                  <a:pt x="1481" y="1288"/>
                </a:lnTo>
                <a:lnTo>
                  <a:pt x="1481" y="1286"/>
                </a:lnTo>
                <a:lnTo>
                  <a:pt x="1471" y="1281"/>
                </a:lnTo>
                <a:lnTo>
                  <a:pt x="1473" y="1281"/>
                </a:lnTo>
                <a:lnTo>
                  <a:pt x="1478" y="1279"/>
                </a:lnTo>
                <a:lnTo>
                  <a:pt x="1490" y="1276"/>
                </a:lnTo>
                <a:lnTo>
                  <a:pt x="1495" y="1274"/>
                </a:lnTo>
                <a:lnTo>
                  <a:pt x="1499" y="1265"/>
                </a:lnTo>
                <a:lnTo>
                  <a:pt x="1502" y="1260"/>
                </a:lnTo>
                <a:lnTo>
                  <a:pt x="1502" y="1255"/>
                </a:lnTo>
                <a:lnTo>
                  <a:pt x="1499" y="1250"/>
                </a:lnTo>
                <a:lnTo>
                  <a:pt x="1495" y="1246"/>
                </a:lnTo>
                <a:lnTo>
                  <a:pt x="1488" y="1239"/>
                </a:lnTo>
                <a:lnTo>
                  <a:pt x="1481" y="1234"/>
                </a:lnTo>
                <a:lnTo>
                  <a:pt x="1481" y="1231"/>
                </a:lnTo>
                <a:lnTo>
                  <a:pt x="1485" y="1231"/>
                </a:lnTo>
                <a:lnTo>
                  <a:pt x="1492" y="1236"/>
                </a:lnTo>
                <a:lnTo>
                  <a:pt x="1497" y="1239"/>
                </a:lnTo>
                <a:lnTo>
                  <a:pt x="1499" y="1239"/>
                </a:lnTo>
                <a:lnTo>
                  <a:pt x="1507" y="1236"/>
                </a:lnTo>
                <a:lnTo>
                  <a:pt x="1514" y="1227"/>
                </a:lnTo>
                <a:lnTo>
                  <a:pt x="1518" y="1222"/>
                </a:lnTo>
                <a:lnTo>
                  <a:pt x="1518" y="1220"/>
                </a:lnTo>
                <a:lnTo>
                  <a:pt x="1516" y="1215"/>
                </a:lnTo>
                <a:lnTo>
                  <a:pt x="1516" y="1212"/>
                </a:lnTo>
                <a:lnTo>
                  <a:pt x="1518" y="1205"/>
                </a:lnTo>
                <a:lnTo>
                  <a:pt x="1533" y="1189"/>
                </a:lnTo>
                <a:lnTo>
                  <a:pt x="1537" y="1182"/>
                </a:lnTo>
                <a:lnTo>
                  <a:pt x="1542" y="1182"/>
                </a:lnTo>
                <a:lnTo>
                  <a:pt x="1544" y="1179"/>
                </a:lnTo>
                <a:lnTo>
                  <a:pt x="1542" y="1172"/>
                </a:lnTo>
                <a:lnTo>
                  <a:pt x="1542" y="1170"/>
                </a:lnTo>
                <a:lnTo>
                  <a:pt x="1544" y="1163"/>
                </a:lnTo>
                <a:lnTo>
                  <a:pt x="1552" y="1156"/>
                </a:lnTo>
                <a:lnTo>
                  <a:pt x="1556" y="1151"/>
                </a:lnTo>
                <a:lnTo>
                  <a:pt x="1566" y="1148"/>
                </a:lnTo>
                <a:lnTo>
                  <a:pt x="1573" y="1144"/>
                </a:lnTo>
                <a:lnTo>
                  <a:pt x="1575" y="1137"/>
                </a:lnTo>
                <a:lnTo>
                  <a:pt x="1582" y="1129"/>
                </a:lnTo>
                <a:lnTo>
                  <a:pt x="1599" y="1118"/>
                </a:lnTo>
                <a:lnTo>
                  <a:pt x="1599" y="1118"/>
                </a:lnTo>
                <a:lnTo>
                  <a:pt x="1601" y="1118"/>
                </a:lnTo>
                <a:lnTo>
                  <a:pt x="1606" y="1122"/>
                </a:lnTo>
                <a:lnTo>
                  <a:pt x="1623" y="1120"/>
                </a:lnTo>
                <a:lnTo>
                  <a:pt x="1630" y="1118"/>
                </a:lnTo>
                <a:lnTo>
                  <a:pt x="1630" y="1118"/>
                </a:lnTo>
                <a:lnTo>
                  <a:pt x="1634" y="1108"/>
                </a:lnTo>
                <a:lnTo>
                  <a:pt x="1637" y="1103"/>
                </a:lnTo>
                <a:lnTo>
                  <a:pt x="1642" y="1096"/>
                </a:lnTo>
                <a:lnTo>
                  <a:pt x="1644" y="1094"/>
                </a:lnTo>
                <a:lnTo>
                  <a:pt x="1653" y="1091"/>
                </a:lnTo>
                <a:lnTo>
                  <a:pt x="1658" y="1094"/>
                </a:lnTo>
                <a:lnTo>
                  <a:pt x="1646" y="1103"/>
                </a:lnTo>
                <a:lnTo>
                  <a:pt x="1639" y="1108"/>
                </a:lnTo>
                <a:lnTo>
                  <a:pt x="1637" y="1115"/>
                </a:lnTo>
                <a:lnTo>
                  <a:pt x="1634" y="1120"/>
                </a:lnTo>
                <a:lnTo>
                  <a:pt x="1632" y="1125"/>
                </a:lnTo>
                <a:lnTo>
                  <a:pt x="1632" y="1125"/>
                </a:lnTo>
                <a:lnTo>
                  <a:pt x="1627" y="1127"/>
                </a:lnTo>
                <a:lnTo>
                  <a:pt x="1625" y="1132"/>
                </a:lnTo>
                <a:lnTo>
                  <a:pt x="1630" y="1137"/>
                </a:lnTo>
                <a:lnTo>
                  <a:pt x="1649" y="1148"/>
                </a:lnTo>
                <a:lnTo>
                  <a:pt x="1656" y="1151"/>
                </a:lnTo>
                <a:lnTo>
                  <a:pt x="1672" y="1153"/>
                </a:lnTo>
                <a:lnTo>
                  <a:pt x="1675" y="1158"/>
                </a:lnTo>
                <a:lnTo>
                  <a:pt x="1675" y="1160"/>
                </a:lnTo>
                <a:lnTo>
                  <a:pt x="1670" y="1160"/>
                </a:lnTo>
                <a:lnTo>
                  <a:pt x="1646" y="1153"/>
                </a:lnTo>
                <a:lnTo>
                  <a:pt x="1637" y="1153"/>
                </a:lnTo>
                <a:lnTo>
                  <a:pt x="1630" y="1156"/>
                </a:lnTo>
                <a:lnTo>
                  <a:pt x="1623" y="1158"/>
                </a:lnTo>
                <a:lnTo>
                  <a:pt x="1620" y="1156"/>
                </a:lnTo>
                <a:lnTo>
                  <a:pt x="1616" y="1151"/>
                </a:lnTo>
                <a:lnTo>
                  <a:pt x="1611" y="1148"/>
                </a:lnTo>
                <a:lnTo>
                  <a:pt x="1608" y="1148"/>
                </a:lnTo>
                <a:lnTo>
                  <a:pt x="1592" y="1160"/>
                </a:lnTo>
                <a:lnTo>
                  <a:pt x="1582" y="1170"/>
                </a:lnTo>
                <a:lnTo>
                  <a:pt x="1566" y="1182"/>
                </a:lnTo>
                <a:lnTo>
                  <a:pt x="1563" y="1184"/>
                </a:lnTo>
                <a:lnTo>
                  <a:pt x="1563" y="1191"/>
                </a:lnTo>
                <a:lnTo>
                  <a:pt x="1566" y="1201"/>
                </a:lnTo>
                <a:lnTo>
                  <a:pt x="1566" y="1210"/>
                </a:lnTo>
                <a:lnTo>
                  <a:pt x="1563" y="1231"/>
                </a:lnTo>
                <a:lnTo>
                  <a:pt x="1561" y="1241"/>
                </a:lnTo>
                <a:lnTo>
                  <a:pt x="1552" y="1253"/>
                </a:lnTo>
                <a:lnTo>
                  <a:pt x="1547" y="1265"/>
                </a:lnTo>
                <a:lnTo>
                  <a:pt x="1544" y="1272"/>
                </a:lnTo>
                <a:lnTo>
                  <a:pt x="1542" y="1288"/>
                </a:lnTo>
                <a:lnTo>
                  <a:pt x="1542" y="1293"/>
                </a:lnTo>
                <a:lnTo>
                  <a:pt x="1547" y="1295"/>
                </a:lnTo>
                <a:lnTo>
                  <a:pt x="1559" y="1300"/>
                </a:lnTo>
                <a:lnTo>
                  <a:pt x="1561" y="1300"/>
                </a:lnTo>
                <a:lnTo>
                  <a:pt x="1563" y="1300"/>
                </a:lnTo>
                <a:lnTo>
                  <a:pt x="1580" y="1286"/>
                </a:lnTo>
                <a:lnTo>
                  <a:pt x="1582" y="1286"/>
                </a:lnTo>
                <a:lnTo>
                  <a:pt x="1582" y="1286"/>
                </a:lnTo>
                <a:lnTo>
                  <a:pt x="1575" y="1303"/>
                </a:lnTo>
                <a:lnTo>
                  <a:pt x="1571" y="1307"/>
                </a:lnTo>
                <a:lnTo>
                  <a:pt x="1566" y="1317"/>
                </a:lnTo>
                <a:lnTo>
                  <a:pt x="1559" y="1319"/>
                </a:lnTo>
                <a:lnTo>
                  <a:pt x="1549" y="1322"/>
                </a:lnTo>
                <a:lnTo>
                  <a:pt x="1542" y="1329"/>
                </a:lnTo>
                <a:lnTo>
                  <a:pt x="1540" y="1331"/>
                </a:lnTo>
                <a:lnTo>
                  <a:pt x="1537" y="1336"/>
                </a:lnTo>
                <a:lnTo>
                  <a:pt x="1537" y="1343"/>
                </a:lnTo>
                <a:lnTo>
                  <a:pt x="1537" y="1345"/>
                </a:lnTo>
                <a:lnTo>
                  <a:pt x="1540" y="1345"/>
                </a:lnTo>
                <a:lnTo>
                  <a:pt x="1549" y="1352"/>
                </a:lnTo>
                <a:lnTo>
                  <a:pt x="1554" y="1352"/>
                </a:lnTo>
                <a:lnTo>
                  <a:pt x="1561" y="1348"/>
                </a:lnTo>
                <a:lnTo>
                  <a:pt x="1568" y="1345"/>
                </a:lnTo>
                <a:lnTo>
                  <a:pt x="1573" y="1348"/>
                </a:lnTo>
                <a:lnTo>
                  <a:pt x="1575" y="1348"/>
                </a:lnTo>
                <a:lnTo>
                  <a:pt x="1578" y="1345"/>
                </a:lnTo>
                <a:lnTo>
                  <a:pt x="1578" y="1343"/>
                </a:lnTo>
                <a:lnTo>
                  <a:pt x="1575" y="1341"/>
                </a:lnTo>
                <a:lnTo>
                  <a:pt x="1578" y="1338"/>
                </a:lnTo>
                <a:lnTo>
                  <a:pt x="1582" y="1341"/>
                </a:lnTo>
                <a:lnTo>
                  <a:pt x="1589" y="1345"/>
                </a:lnTo>
                <a:lnTo>
                  <a:pt x="1589" y="1345"/>
                </a:lnTo>
                <a:lnTo>
                  <a:pt x="1592" y="1338"/>
                </a:lnTo>
                <a:lnTo>
                  <a:pt x="1594" y="1333"/>
                </a:lnTo>
                <a:lnTo>
                  <a:pt x="1601" y="1324"/>
                </a:lnTo>
                <a:lnTo>
                  <a:pt x="1604" y="1319"/>
                </a:lnTo>
                <a:lnTo>
                  <a:pt x="1604" y="1312"/>
                </a:lnTo>
                <a:lnTo>
                  <a:pt x="1606" y="1310"/>
                </a:lnTo>
                <a:lnTo>
                  <a:pt x="1606" y="1310"/>
                </a:lnTo>
                <a:lnTo>
                  <a:pt x="1608" y="1312"/>
                </a:lnTo>
                <a:lnTo>
                  <a:pt x="1611" y="1312"/>
                </a:lnTo>
                <a:lnTo>
                  <a:pt x="1618" y="1307"/>
                </a:lnTo>
                <a:lnTo>
                  <a:pt x="1620" y="1305"/>
                </a:lnTo>
                <a:lnTo>
                  <a:pt x="1623" y="1307"/>
                </a:lnTo>
                <a:lnTo>
                  <a:pt x="1625" y="1307"/>
                </a:lnTo>
                <a:lnTo>
                  <a:pt x="1637" y="1293"/>
                </a:lnTo>
                <a:lnTo>
                  <a:pt x="1637" y="1291"/>
                </a:lnTo>
                <a:lnTo>
                  <a:pt x="1634" y="1284"/>
                </a:lnTo>
                <a:lnTo>
                  <a:pt x="1634" y="1284"/>
                </a:lnTo>
                <a:lnTo>
                  <a:pt x="1637" y="1284"/>
                </a:lnTo>
                <a:lnTo>
                  <a:pt x="1646" y="1288"/>
                </a:lnTo>
                <a:lnTo>
                  <a:pt x="1646" y="1286"/>
                </a:lnTo>
                <a:lnTo>
                  <a:pt x="1644" y="1276"/>
                </a:lnTo>
                <a:lnTo>
                  <a:pt x="1644" y="1274"/>
                </a:lnTo>
                <a:lnTo>
                  <a:pt x="1649" y="1267"/>
                </a:lnTo>
                <a:lnTo>
                  <a:pt x="1651" y="1269"/>
                </a:lnTo>
                <a:lnTo>
                  <a:pt x="1653" y="1281"/>
                </a:lnTo>
                <a:lnTo>
                  <a:pt x="1656" y="1284"/>
                </a:lnTo>
                <a:lnTo>
                  <a:pt x="1656" y="1284"/>
                </a:lnTo>
                <a:lnTo>
                  <a:pt x="1658" y="1269"/>
                </a:lnTo>
                <a:lnTo>
                  <a:pt x="1661" y="1262"/>
                </a:lnTo>
                <a:lnTo>
                  <a:pt x="1663" y="1258"/>
                </a:lnTo>
                <a:lnTo>
                  <a:pt x="1663" y="1246"/>
                </a:lnTo>
                <a:lnTo>
                  <a:pt x="1663" y="1246"/>
                </a:lnTo>
                <a:lnTo>
                  <a:pt x="1670" y="1255"/>
                </a:lnTo>
                <a:lnTo>
                  <a:pt x="1670" y="1258"/>
                </a:lnTo>
                <a:lnTo>
                  <a:pt x="1677" y="1253"/>
                </a:lnTo>
                <a:lnTo>
                  <a:pt x="1682" y="1255"/>
                </a:lnTo>
                <a:lnTo>
                  <a:pt x="1684" y="1258"/>
                </a:lnTo>
                <a:lnTo>
                  <a:pt x="1694" y="1260"/>
                </a:lnTo>
                <a:lnTo>
                  <a:pt x="1698" y="1260"/>
                </a:lnTo>
                <a:lnTo>
                  <a:pt x="1703" y="1260"/>
                </a:lnTo>
                <a:lnTo>
                  <a:pt x="1706" y="1258"/>
                </a:lnTo>
                <a:lnTo>
                  <a:pt x="1708" y="1255"/>
                </a:lnTo>
                <a:lnTo>
                  <a:pt x="1710" y="1255"/>
                </a:lnTo>
                <a:lnTo>
                  <a:pt x="1713" y="1255"/>
                </a:lnTo>
                <a:lnTo>
                  <a:pt x="1713" y="1255"/>
                </a:lnTo>
                <a:lnTo>
                  <a:pt x="1717" y="1239"/>
                </a:lnTo>
                <a:lnTo>
                  <a:pt x="1720" y="1236"/>
                </a:lnTo>
                <a:lnTo>
                  <a:pt x="1722" y="1236"/>
                </a:lnTo>
                <a:lnTo>
                  <a:pt x="1722" y="1236"/>
                </a:lnTo>
                <a:lnTo>
                  <a:pt x="1725" y="1234"/>
                </a:lnTo>
                <a:lnTo>
                  <a:pt x="1722" y="1224"/>
                </a:lnTo>
                <a:lnTo>
                  <a:pt x="1722" y="1217"/>
                </a:lnTo>
                <a:lnTo>
                  <a:pt x="1722" y="1212"/>
                </a:lnTo>
                <a:lnTo>
                  <a:pt x="1722" y="1210"/>
                </a:lnTo>
                <a:lnTo>
                  <a:pt x="1725" y="1208"/>
                </a:lnTo>
                <a:lnTo>
                  <a:pt x="1729" y="1205"/>
                </a:lnTo>
                <a:lnTo>
                  <a:pt x="1732" y="1203"/>
                </a:lnTo>
                <a:lnTo>
                  <a:pt x="1732" y="1198"/>
                </a:lnTo>
                <a:lnTo>
                  <a:pt x="1732" y="1193"/>
                </a:lnTo>
                <a:lnTo>
                  <a:pt x="1727" y="1189"/>
                </a:lnTo>
                <a:lnTo>
                  <a:pt x="1725" y="1189"/>
                </a:lnTo>
                <a:lnTo>
                  <a:pt x="1722" y="1193"/>
                </a:lnTo>
                <a:lnTo>
                  <a:pt x="1715" y="1193"/>
                </a:lnTo>
                <a:lnTo>
                  <a:pt x="1708" y="1196"/>
                </a:lnTo>
                <a:lnTo>
                  <a:pt x="1703" y="1198"/>
                </a:lnTo>
                <a:lnTo>
                  <a:pt x="1701" y="1201"/>
                </a:lnTo>
                <a:lnTo>
                  <a:pt x="1698" y="1201"/>
                </a:lnTo>
                <a:lnTo>
                  <a:pt x="1701" y="1196"/>
                </a:lnTo>
                <a:lnTo>
                  <a:pt x="1706" y="1191"/>
                </a:lnTo>
                <a:lnTo>
                  <a:pt x="1708" y="1191"/>
                </a:lnTo>
                <a:lnTo>
                  <a:pt x="1713" y="1191"/>
                </a:lnTo>
                <a:lnTo>
                  <a:pt x="1715" y="1189"/>
                </a:lnTo>
                <a:lnTo>
                  <a:pt x="1715" y="1186"/>
                </a:lnTo>
                <a:lnTo>
                  <a:pt x="1717" y="1179"/>
                </a:lnTo>
                <a:lnTo>
                  <a:pt x="1715" y="1177"/>
                </a:lnTo>
                <a:lnTo>
                  <a:pt x="1713" y="1174"/>
                </a:lnTo>
                <a:lnTo>
                  <a:pt x="1710" y="1172"/>
                </a:lnTo>
                <a:lnTo>
                  <a:pt x="1701" y="1165"/>
                </a:lnTo>
                <a:lnTo>
                  <a:pt x="1701" y="1163"/>
                </a:lnTo>
                <a:lnTo>
                  <a:pt x="1706" y="1163"/>
                </a:lnTo>
                <a:lnTo>
                  <a:pt x="1708" y="1163"/>
                </a:lnTo>
                <a:lnTo>
                  <a:pt x="1710" y="1160"/>
                </a:lnTo>
                <a:lnTo>
                  <a:pt x="1713" y="1151"/>
                </a:lnTo>
                <a:lnTo>
                  <a:pt x="1717" y="1139"/>
                </a:lnTo>
                <a:lnTo>
                  <a:pt x="1715" y="1139"/>
                </a:lnTo>
                <a:lnTo>
                  <a:pt x="1713" y="1139"/>
                </a:lnTo>
                <a:lnTo>
                  <a:pt x="1708" y="1144"/>
                </a:lnTo>
                <a:lnTo>
                  <a:pt x="1706" y="1144"/>
                </a:lnTo>
                <a:lnTo>
                  <a:pt x="1708" y="1139"/>
                </a:lnTo>
                <a:lnTo>
                  <a:pt x="1710" y="1137"/>
                </a:lnTo>
                <a:lnTo>
                  <a:pt x="1713" y="1134"/>
                </a:lnTo>
                <a:lnTo>
                  <a:pt x="1715" y="1134"/>
                </a:lnTo>
                <a:lnTo>
                  <a:pt x="1720" y="1134"/>
                </a:lnTo>
                <a:lnTo>
                  <a:pt x="1725" y="1134"/>
                </a:lnTo>
                <a:lnTo>
                  <a:pt x="1727" y="1129"/>
                </a:lnTo>
                <a:lnTo>
                  <a:pt x="1734" y="1120"/>
                </a:lnTo>
                <a:lnTo>
                  <a:pt x="1736" y="1118"/>
                </a:lnTo>
                <a:lnTo>
                  <a:pt x="1736" y="1118"/>
                </a:lnTo>
                <a:lnTo>
                  <a:pt x="1729" y="1139"/>
                </a:lnTo>
                <a:lnTo>
                  <a:pt x="1727" y="1146"/>
                </a:lnTo>
                <a:lnTo>
                  <a:pt x="1727" y="1148"/>
                </a:lnTo>
                <a:lnTo>
                  <a:pt x="1734" y="1153"/>
                </a:lnTo>
                <a:lnTo>
                  <a:pt x="1736" y="1153"/>
                </a:lnTo>
                <a:lnTo>
                  <a:pt x="1743" y="1151"/>
                </a:lnTo>
                <a:lnTo>
                  <a:pt x="1746" y="1148"/>
                </a:lnTo>
                <a:lnTo>
                  <a:pt x="1748" y="1141"/>
                </a:lnTo>
                <a:lnTo>
                  <a:pt x="1748" y="1141"/>
                </a:lnTo>
                <a:lnTo>
                  <a:pt x="1751" y="1144"/>
                </a:lnTo>
                <a:lnTo>
                  <a:pt x="1755" y="1144"/>
                </a:lnTo>
                <a:lnTo>
                  <a:pt x="1758" y="1148"/>
                </a:lnTo>
                <a:lnTo>
                  <a:pt x="1760" y="1148"/>
                </a:lnTo>
                <a:lnTo>
                  <a:pt x="1760" y="1146"/>
                </a:lnTo>
                <a:lnTo>
                  <a:pt x="1762" y="1144"/>
                </a:lnTo>
                <a:lnTo>
                  <a:pt x="1765" y="1141"/>
                </a:lnTo>
                <a:lnTo>
                  <a:pt x="1767" y="1139"/>
                </a:lnTo>
                <a:lnTo>
                  <a:pt x="1770" y="1137"/>
                </a:lnTo>
                <a:lnTo>
                  <a:pt x="1774" y="1139"/>
                </a:lnTo>
                <a:lnTo>
                  <a:pt x="1777" y="1139"/>
                </a:lnTo>
                <a:lnTo>
                  <a:pt x="1781" y="1137"/>
                </a:lnTo>
                <a:lnTo>
                  <a:pt x="1788" y="1127"/>
                </a:lnTo>
                <a:lnTo>
                  <a:pt x="1796" y="1120"/>
                </a:lnTo>
                <a:lnTo>
                  <a:pt x="1805" y="1120"/>
                </a:lnTo>
                <a:lnTo>
                  <a:pt x="1810" y="1120"/>
                </a:lnTo>
                <a:lnTo>
                  <a:pt x="1796" y="1129"/>
                </a:lnTo>
                <a:lnTo>
                  <a:pt x="1793" y="1137"/>
                </a:lnTo>
                <a:lnTo>
                  <a:pt x="1796" y="1146"/>
                </a:lnTo>
                <a:lnTo>
                  <a:pt x="1796" y="1148"/>
                </a:lnTo>
                <a:lnTo>
                  <a:pt x="1800" y="1153"/>
                </a:lnTo>
                <a:lnTo>
                  <a:pt x="1807" y="1156"/>
                </a:lnTo>
                <a:lnTo>
                  <a:pt x="1803" y="1160"/>
                </a:lnTo>
                <a:lnTo>
                  <a:pt x="1800" y="1163"/>
                </a:lnTo>
                <a:lnTo>
                  <a:pt x="1800" y="1165"/>
                </a:lnTo>
                <a:lnTo>
                  <a:pt x="1803" y="1167"/>
                </a:lnTo>
                <a:lnTo>
                  <a:pt x="1810" y="1163"/>
                </a:lnTo>
                <a:lnTo>
                  <a:pt x="1815" y="1160"/>
                </a:lnTo>
                <a:lnTo>
                  <a:pt x="1819" y="1163"/>
                </a:lnTo>
                <a:lnTo>
                  <a:pt x="1819" y="1163"/>
                </a:lnTo>
                <a:lnTo>
                  <a:pt x="1819" y="1165"/>
                </a:lnTo>
                <a:lnTo>
                  <a:pt x="1822" y="1170"/>
                </a:lnTo>
                <a:lnTo>
                  <a:pt x="1845" y="1167"/>
                </a:lnTo>
                <a:lnTo>
                  <a:pt x="1845" y="1170"/>
                </a:lnTo>
                <a:lnTo>
                  <a:pt x="1841" y="1177"/>
                </a:lnTo>
                <a:lnTo>
                  <a:pt x="1841" y="1182"/>
                </a:lnTo>
                <a:lnTo>
                  <a:pt x="1836" y="1189"/>
                </a:lnTo>
                <a:lnTo>
                  <a:pt x="1838" y="1189"/>
                </a:lnTo>
                <a:lnTo>
                  <a:pt x="1845" y="1189"/>
                </a:lnTo>
                <a:lnTo>
                  <a:pt x="1852" y="1189"/>
                </a:lnTo>
                <a:lnTo>
                  <a:pt x="1862" y="1193"/>
                </a:lnTo>
                <a:lnTo>
                  <a:pt x="1869" y="1193"/>
                </a:lnTo>
                <a:lnTo>
                  <a:pt x="1874" y="1189"/>
                </a:lnTo>
                <a:lnTo>
                  <a:pt x="1876" y="1184"/>
                </a:lnTo>
                <a:lnTo>
                  <a:pt x="1881" y="1174"/>
                </a:lnTo>
                <a:lnTo>
                  <a:pt x="1886" y="1167"/>
                </a:lnTo>
                <a:lnTo>
                  <a:pt x="1893" y="1160"/>
                </a:lnTo>
                <a:lnTo>
                  <a:pt x="1893" y="1158"/>
                </a:lnTo>
                <a:lnTo>
                  <a:pt x="1890" y="1170"/>
                </a:lnTo>
                <a:lnTo>
                  <a:pt x="1888" y="1174"/>
                </a:lnTo>
                <a:lnTo>
                  <a:pt x="1888" y="1184"/>
                </a:lnTo>
                <a:lnTo>
                  <a:pt x="1888" y="1196"/>
                </a:lnTo>
                <a:lnTo>
                  <a:pt x="1890" y="1201"/>
                </a:lnTo>
                <a:lnTo>
                  <a:pt x="1895" y="1203"/>
                </a:lnTo>
                <a:lnTo>
                  <a:pt x="1900" y="1205"/>
                </a:lnTo>
                <a:lnTo>
                  <a:pt x="1902" y="1208"/>
                </a:lnTo>
                <a:lnTo>
                  <a:pt x="1907" y="1208"/>
                </a:lnTo>
                <a:lnTo>
                  <a:pt x="1916" y="1208"/>
                </a:lnTo>
                <a:lnTo>
                  <a:pt x="1926" y="1212"/>
                </a:lnTo>
                <a:lnTo>
                  <a:pt x="1931" y="1217"/>
                </a:lnTo>
                <a:lnTo>
                  <a:pt x="1931" y="1220"/>
                </a:lnTo>
                <a:lnTo>
                  <a:pt x="1928" y="1222"/>
                </a:lnTo>
                <a:lnTo>
                  <a:pt x="1928" y="1227"/>
                </a:lnTo>
                <a:lnTo>
                  <a:pt x="1938" y="1224"/>
                </a:lnTo>
                <a:lnTo>
                  <a:pt x="1947" y="1224"/>
                </a:lnTo>
                <a:lnTo>
                  <a:pt x="1961" y="1217"/>
                </a:lnTo>
                <a:lnTo>
                  <a:pt x="1987" y="1208"/>
                </a:lnTo>
                <a:lnTo>
                  <a:pt x="2009" y="1205"/>
                </a:lnTo>
                <a:lnTo>
                  <a:pt x="2032" y="1205"/>
                </a:lnTo>
                <a:lnTo>
                  <a:pt x="2054" y="1208"/>
                </a:lnTo>
                <a:lnTo>
                  <a:pt x="2061" y="1205"/>
                </a:lnTo>
                <a:lnTo>
                  <a:pt x="2066" y="1201"/>
                </a:lnTo>
                <a:lnTo>
                  <a:pt x="2066" y="1198"/>
                </a:lnTo>
                <a:lnTo>
                  <a:pt x="2066" y="1193"/>
                </a:lnTo>
                <a:lnTo>
                  <a:pt x="2066" y="1191"/>
                </a:lnTo>
                <a:lnTo>
                  <a:pt x="2066" y="1191"/>
                </a:lnTo>
                <a:lnTo>
                  <a:pt x="2068" y="1191"/>
                </a:lnTo>
                <a:lnTo>
                  <a:pt x="2070" y="1193"/>
                </a:lnTo>
                <a:lnTo>
                  <a:pt x="2073" y="1201"/>
                </a:lnTo>
                <a:lnTo>
                  <a:pt x="2073" y="1203"/>
                </a:lnTo>
                <a:lnTo>
                  <a:pt x="2068" y="1212"/>
                </a:lnTo>
                <a:lnTo>
                  <a:pt x="2073" y="1215"/>
                </a:lnTo>
                <a:lnTo>
                  <a:pt x="2101" y="1224"/>
                </a:lnTo>
                <a:lnTo>
                  <a:pt x="2111" y="1224"/>
                </a:lnTo>
                <a:lnTo>
                  <a:pt x="2123" y="1224"/>
                </a:lnTo>
                <a:lnTo>
                  <a:pt x="2132" y="1220"/>
                </a:lnTo>
                <a:lnTo>
                  <a:pt x="2146" y="1208"/>
                </a:lnTo>
                <a:lnTo>
                  <a:pt x="2149" y="1205"/>
                </a:lnTo>
                <a:lnTo>
                  <a:pt x="2158" y="1186"/>
                </a:lnTo>
                <a:lnTo>
                  <a:pt x="2163" y="1182"/>
                </a:lnTo>
                <a:lnTo>
                  <a:pt x="2165" y="1182"/>
                </a:lnTo>
                <a:lnTo>
                  <a:pt x="2168" y="1182"/>
                </a:lnTo>
                <a:lnTo>
                  <a:pt x="2177" y="1191"/>
                </a:lnTo>
                <a:lnTo>
                  <a:pt x="2191" y="1193"/>
                </a:lnTo>
                <a:lnTo>
                  <a:pt x="2189" y="1196"/>
                </a:lnTo>
                <a:lnTo>
                  <a:pt x="2182" y="1196"/>
                </a:lnTo>
                <a:lnTo>
                  <a:pt x="2182" y="1198"/>
                </a:lnTo>
                <a:lnTo>
                  <a:pt x="2179" y="1203"/>
                </a:lnTo>
                <a:lnTo>
                  <a:pt x="2179" y="1208"/>
                </a:lnTo>
                <a:lnTo>
                  <a:pt x="2182" y="1215"/>
                </a:lnTo>
                <a:lnTo>
                  <a:pt x="2182" y="1220"/>
                </a:lnTo>
                <a:lnTo>
                  <a:pt x="2182" y="1222"/>
                </a:lnTo>
                <a:lnTo>
                  <a:pt x="2177" y="1208"/>
                </a:lnTo>
                <a:lnTo>
                  <a:pt x="2175" y="1196"/>
                </a:lnTo>
                <a:lnTo>
                  <a:pt x="2175" y="1193"/>
                </a:lnTo>
                <a:lnTo>
                  <a:pt x="2168" y="1186"/>
                </a:lnTo>
                <a:lnTo>
                  <a:pt x="2165" y="1186"/>
                </a:lnTo>
                <a:lnTo>
                  <a:pt x="2163" y="1189"/>
                </a:lnTo>
                <a:lnTo>
                  <a:pt x="2163" y="1191"/>
                </a:lnTo>
                <a:lnTo>
                  <a:pt x="2160" y="1193"/>
                </a:lnTo>
                <a:lnTo>
                  <a:pt x="2160" y="1196"/>
                </a:lnTo>
                <a:lnTo>
                  <a:pt x="2163" y="1201"/>
                </a:lnTo>
                <a:lnTo>
                  <a:pt x="2165" y="1205"/>
                </a:lnTo>
                <a:lnTo>
                  <a:pt x="2168" y="1212"/>
                </a:lnTo>
                <a:lnTo>
                  <a:pt x="2168" y="1215"/>
                </a:lnTo>
                <a:lnTo>
                  <a:pt x="2165" y="1224"/>
                </a:lnTo>
                <a:lnTo>
                  <a:pt x="2163" y="1229"/>
                </a:lnTo>
                <a:lnTo>
                  <a:pt x="2158" y="1231"/>
                </a:lnTo>
                <a:lnTo>
                  <a:pt x="2158" y="1234"/>
                </a:lnTo>
                <a:lnTo>
                  <a:pt x="2158" y="1236"/>
                </a:lnTo>
                <a:lnTo>
                  <a:pt x="2163" y="1239"/>
                </a:lnTo>
                <a:lnTo>
                  <a:pt x="2170" y="1241"/>
                </a:lnTo>
                <a:lnTo>
                  <a:pt x="2184" y="1248"/>
                </a:lnTo>
                <a:lnTo>
                  <a:pt x="2210" y="1255"/>
                </a:lnTo>
                <a:lnTo>
                  <a:pt x="2222" y="1260"/>
                </a:lnTo>
                <a:lnTo>
                  <a:pt x="2231" y="1260"/>
                </a:lnTo>
                <a:lnTo>
                  <a:pt x="2231" y="1260"/>
                </a:lnTo>
                <a:lnTo>
                  <a:pt x="2229" y="1265"/>
                </a:lnTo>
                <a:lnTo>
                  <a:pt x="2231" y="1265"/>
                </a:lnTo>
                <a:lnTo>
                  <a:pt x="2236" y="1265"/>
                </a:lnTo>
                <a:lnTo>
                  <a:pt x="2241" y="1265"/>
                </a:lnTo>
                <a:lnTo>
                  <a:pt x="2248" y="1269"/>
                </a:lnTo>
                <a:lnTo>
                  <a:pt x="2262" y="1276"/>
                </a:lnTo>
                <a:lnTo>
                  <a:pt x="2267" y="1281"/>
                </a:lnTo>
                <a:lnTo>
                  <a:pt x="2269" y="1286"/>
                </a:lnTo>
                <a:lnTo>
                  <a:pt x="2274" y="1291"/>
                </a:lnTo>
                <a:lnTo>
                  <a:pt x="2281" y="1298"/>
                </a:lnTo>
                <a:lnTo>
                  <a:pt x="2286" y="1303"/>
                </a:lnTo>
                <a:lnTo>
                  <a:pt x="2291" y="1303"/>
                </a:lnTo>
                <a:lnTo>
                  <a:pt x="2293" y="1303"/>
                </a:lnTo>
                <a:lnTo>
                  <a:pt x="2293" y="1307"/>
                </a:lnTo>
                <a:lnTo>
                  <a:pt x="2295" y="1307"/>
                </a:lnTo>
                <a:lnTo>
                  <a:pt x="2324" y="1322"/>
                </a:lnTo>
                <a:lnTo>
                  <a:pt x="2336" y="1324"/>
                </a:lnTo>
                <a:lnTo>
                  <a:pt x="2348" y="1329"/>
                </a:lnTo>
                <a:lnTo>
                  <a:pt x="2352" y="1331"/>
                </a:lnTo>
                <a:lnTo>
                  <a:pt x="2355" y="1329"/>
                </a:lnTo>
                <a:lnTo>
                  <a:pt x="2357" y="1319"/>
                </a:lnTo>
                <a:lnTo>
                  <a:pt x="2374" y="1312"/>
                </a:lnTo>
                <a:lnTo>
                  <a:pt x="2376" y="1310"/>
                </a:lnTo>
                <a:lnTo>
                  <a:pt x="2378" y="1307"/>
                </a:lnTo>
                <a:lnTo>
                  <a:pt x="2376" y="1300"/>
                </a:lnTo>
                <a:lnTo>
                  <a:pt x="2371" y="1295"/>
                </a:lnTo>
                <a:lnTo>
                  <a:pt x="2364" y="1288"/>
                </a:lnTo>
                <a:lnTo>
                  <a:pt x="2357" y="1286"/>
                </a:lnTo>
                <a:lnTo>
                  <a:pt x="2350" y="1288"/>
                </a:lnTo>
                <a:lnTo>
                  <a:pt x="2352" y="1281"/>
                </a:lnTo>
                <a:lnTo>
                  <a:pt x="2350" y="1279"/>
                </a:lnTo>
                <a:lnTo>
                  <a:pt x="2343" y="1276"/>
                </a:lnTo>
                <a:lnTo>
                  <a:pt x="2343" y="1276"/>
                </a:lnTo>
                <a:lnTo>
                  <a:pt x="2340" y="1274"/>
                </a:lnTo>
                <a:lnTo>
                  <a:pt x="2338" y="1272"/>
                </a:lnTo>
                <a:lnTo>
                  <a:pt x="2331" y="1269"/>
                </a:lnTo>
                <a:lnTo>
                  <a:pt x="2321" y="1267"/>
                </a:lnTo>
                <a:lnTo>
                  <a:pt x="2317" y="1269"/>
                </a:lnTo>
                <a:lnTo>
                  <a:pt x="2314" y="1272"/>
                </a:lnTo>
                <a:lnTo>
                  <a:pt x="2312" y="1272"/>
                </a:lnTo>
                <a:lnTo>
                  <a:pt x="2314" y="1265"/>
                </a:lnTo>
                <a:lnTo>
                  <a:pt x="2317" y="1262"/>
                </a:lnTo>
                <a:lnTo>
                  <a:pt x="2317" y="1260"/>
                </a:lnTo>
                <a:lnTo>
                  <a:pt x="2312" y="1255"/>
                </a:lnTo>
                <a:lnTo>
                  <a:pt x="2312" y="1253"/>
                </a:lnTo>
                <a:lnTo>
                  <a:pt x="2321" y="1255"/>
                </a:lnTo>
                <a:lnTo>
                  <a:pt x="2336" y="1258"/>
                </a:lnTo>
                <a:lnTo>
                  <a:pt x="2340" y="1260"/>
                </a:lnTo>
                <a:lnTo>
                  <a:pt x="2343" y="1265"/>
                </a:lnTo>
                <a:lnTo>
                  <a:pt x="2345" y="1265"/>
                </a:lnTo>
                <a:lnTo>
                  <a:pt x="2350" y="1267"/>
                </a:lnTo>
                <a:lnTo>
                  <a:pt x="2355" y="1269"/>
                </a:lnTo>
                <a:lnTo>
                  <a:pt x="2359" y="1269"/>
                </a:lnTo>
                <a:lnTo>
                  <a:pt x="2359" y="1269"/>
                </a:lnTo>
                <a:lnTo>
                  <a:pt x="2362" y="1267"/>
                </a:lnTo>
                <a:lnTo>
                  <a:pt x="2362" y="1262"/>
                </a:lnTo>
                <a:lnTo>
                  <a:pt x="2362" y="1258"/>
                </a:lnTo>
                <a:lnTo>
                  <a:pt x="2359" y="1255"/>
                </a:lnTo>
                <a:lnTo>
                  <a:pt x="2357" y="1250"/>
                </a:lnTo>
                <a:lnTo>
                  <a:pt x="2355" y="1239"/>
                </a:lnTo>
                <a:lnTo>
                  <a:pt x="2357" y="1241"/>
                </a:lnTo>
                <a:lnTo>
                  <a:pt x="2359" y="1243"/>
                </a:lnTo>
                <a:lnTo>
                  <a:pt x="2364" y="1255"/>
                </a:lnTo>
                <a:lnTo>
                  <a:pt x="2367" y="1255"/>
                </a:lnTo>
                <a:lnTo>
                  <a:pt x="2369" y="1250"/>
                </a:lnTo>
                <a:lnTo>
                  <a:pt x="2376" y="1250"/>
                </a:lnTo>
                <a:lnTo>
                  <a:pt x="2367" y="1262"/>
                </a:lnTo>
                <a:lnTo>
                  <a:pt x="2367" y="1265"/>
                </a:lnTo>
                <a:lnTo>
                  <a:pt x="2381" y="1281"/>
                </a:lnTo>
                <a:lnTo>
                  <a:pt x="2383" y="1284"/>
                </a:lnTo>
                <a:lnTo>
                  <a:pt x="2383" y="1298"/>
                </a:lnTo>
                <a:lnTo>
                  <a:pt x="2385" y="1303"/>
                </a:lnTo>
                <a:lnTo>
                  <a:pt x="2388" y="1303"/>
                </a:lnTo>
                <a:lnTo>
                  <a:pt x="2402" y="1298"/>
                </a:lnTo>
                <a:lnTo>
                  <a:pt x="2409" y="1300"/>
                </a:lnTo>
                <a:lnTo>
                  <a:pt x="2416" y="1305"/>
                </a:lnTo>
                <a:lnTo>
                  <a:pt x="2421" y="1310"/>
                </a:lnTo>
                <a:lnTo>
                  <a:pt x="2428" y="1310"/>
                </a:lnTo>
                <a:lnTo>
                  <a:pt x="2430" y="1307"/>
                </a:lnTo>
                <a:lnTo>
                  <a:pt x="2433" y="1303"/>
                </a:lnTo>
                <a:lnTo>
                  <a:pt x="2433" y="1300"/>
                </a:lnTo>
                <a:lnTo>
                  <a:pt x="2430" y="1298"/>
                </a:lnTo>
                <a:lnTo>
                  <a:pt x="2421" y="1281"/>
                </a:lnTo>
                <a:lnTo>
                  <a:pt x="2416" y="1272"/>
                </a:lnTo>
                <a:lnTo>
                  <a:pt x="2414" y="1265"/>
                </a:lnTo>
                <a:lnTo>
                  <a:pt x="2409" y="1255"/>
                </a:lnTo>
                <a:lnTo>
                  <a:pt x="2400" y="1241"/>
                </a:lnTo>
                <a:lnTo>
                  <a:pt x="2393" y="1224"/>
                </a:lnTo>
                <a:lnTo>
                  <a:pt x="2383" y="1215"/>
                </a:lnTo>
                <a:lnTo>
                  <a:pt x="2388" y="1212"/>
                </a:lnTo>
                <a:lnTo>
                  <a:pt x="2388" y="1212"/>
                </a:lnTo>
                <a:lnTo>
                  <a:pt x="2388" y="1208"/>
                </a:lnTo>
                <a:lnTo>
                  <a:pt x="2381" y="1203"/>
                </a:lnTo>
                <a:lnTo>
                  <a:pt x="2385" y="1201"/>
                </a:lnTo>
                <a:lnTo>
                  <a:pt x="2385" y="1196"/>
                </a:lnTo>
                <a:lnTo>
                  <a:pt x="2385" y="1189"/>
                </a:lnTo>
                <a:lnTo>
                  <a:pt x="2385" y="1191"/>
                </a:lnTo>
                <a:lnTo>
                  <a:pt x="2388" y="1198"/>
                </a:lnTo>
                <a:lnTo>
                  <a:pt x="2393" y="1208"/>
                </a:lnTo>
                <a:lnTo>
                  <a:pt x="2402" y="1222"/>
                </a:lnTo>
                <a:lnTo>
                  <a:pt x="2412" y="1246"/>
                </a:lnTo>
                <a:lnTo>
                  <a:pt x="2416" y="1250"/>
                </a:lnTo>
                <a:lnTo>
                  <a:pt x="2423" y="1250"/>
                </a:lnTo>
                <a:lnTo>
                  <a:pt x="2423" y="1253"/>
                </a:lnTo>
                <a:lnTo>
                  <a:pt x="2428" y="1262"/>
                </a:lnTo>
                <a:lnTo>
                  <a:pt x="2442" y="1281"/>
                </a:lnTo>
                <a:lnTo>
                  <a:pt x="2449" y="1286"/>
                </a:lnTo>
                <a:lnTo>
                  <a:pt x="2459" y="1286"/>
                </a:lnTo>
                <a:lnTo>
                  <a:pt x="2468" y="1288"/>
                </a:lnTo>
                <a:lnTo>
                  <a:pt x="2475" y="1293"/>
                </a:lnTo>
                <a:lnTo>
                  <a:pt x="2478" y="1295"/>
                </a:lnTo>
                <a:lnTo>
                  <a:pt x="2480" y="1288"/>
                </a:lnTo>
                <a:lnTo>
                  <a:pt x="2480" y="1272"/>
                </a:lnTo>
                <a:lnTo>
                  <a:pt x="2483" y="1262"/>
                </a:lnTo>
                <a:lnTo>
                  <a:pt x="2485" y="1260"/>
                </a:lnTo>
                <a:lnTo>
                  <a:pt x="2487" y="1260"/>
                </a:lnTo>
                <a:lnTo>
                  <a:pt x="2487" y="1262"/>
                </a:lnTo>
                <a:lnTo>
                  <a:pt x="2485" y="1265"/>
                </a:lnTo>
                <a:lnTo>
                  <a:pt x="2485" y="1286"/>
                </a:lnTo>
                <a:lnTo>
                  <a:pt x="2485" y="1293"/>
                </a:lnTo>
                <a:lnTo>
                  <a:pt x="2490" y="1303"/>
                </a:lnTo>
                <a:lnTo>
                  <a:pt x="2492" y="1307"/>
                </a:lnTo>
                <a:lnTo>
                  <a:pt x="2502" y="1314"/>
                </a:lnTo>
                <a:lnTo>
                  <a:pt x="2506" y="1319"/>
                </a:lnTo>
                <a:lnTo>
                  <a:pt x="2513" y="1326"/>
                </a:lnTo>
                <a:lnTo>
                  <a:pt x="2516" y="1326"/>
                </a:lnTo>
                <a:lnTo>
                  <a:pt x="2518" y="1326"/>
                </a:lnTo>
                <a:lnTo>
                  <a:pt x="2520" y="1324"/>
                </a:lnTo>
                <a:lnTo>
                  <a:pt x="2520" y="1314"/>
                </a:lnTo>
                <a:lnTo>
                  <a:pt x="2525" y="1314"/>
                </a:lnTo>
                <a:lnTo>
                  <a:pt x="2542" y="1314"/>
                </a:lnTo>
                <a:lnTo>
                  <a:pt x="2542" y="1314"/>
                </a:lnTo>
                <a:lnTo>
                  <a:pt x="2525" y="1319"/>
                </a:lnTo>
                <a:lnTo>
                  <a:pt x="2523" y="1322"/>
                </a:lnTo>
                <a:lnTo>
                  <a:pt x="2525" y="1324"/>
                </a:lnTo>
                <a:lnTo>
                  <a:pt x="2528" y="1331"/>
                </a:lnTo>
                <a:lnTo>
                  <a:pt x="2532" y="1333"/>
                </a:lnTo>
                <a:lnTo>
                  <a:pt x="2556" y="1345"/>
                </a:lnTo>
                <a:lnTo>
                  <a:pt x="2554" y="1345"/>
                </a:lnTo>
                <a:lnTo>
                  <a:pt x="2542" y="1343"/>
                </a:lnTo>
                <a:lnTo>
                  <a:pt x="2528" y="1338"/>
                </a:lnTo>
                <a:lnTo>
                  <a:pt x="2525" y="1341"/>
                </a:lnTo>
                <a:lnTo>
                  <a:pt x="2525" y="1343"/>
                </a:lnTo>
                <a:lnTo>
                  <a:pt x="2525" y="1345"/>
                </a:lnTo>
                <a:lnTo>
                  <a:pt x="2532" y="1352"/>
                </a:lnTo>
                <a:lnTo>
                  <a:pt x="2547" y="1374"/>
                </a:lnTo>
                <a:lnTo>
                  <a:pt x="2549" y="1390"/>
                </a:lnTo>
                <a:lnTo>
                  <a:pt x="2582" y="1395"/>
                </a:lnTo>
                <a:lnTo>
                  <a:pt x="2587" y="1393"/>
                </a:lnTo>
                <a:lnTo>
                  <a:pt x="2589" y="1393"/>
                </a:lnTo>
                <a:lnTo>
                  <a:pt x="2589" y="1402"/>
                </a:lnTo>
                <a:lnTo>
                  <a:pt x="2592" y="1405"/>
                </a:lnTo>
                <a:lnTo>
                  <a:pt x="2594" y="1407"/>
                </a:lnTo>
                <a:lnTo>
                  <a:pt x="2601" y="1414"/>
                </a:lnTo>
                <a:lnTo>
                  <a:pt x="2606" y="1414"/>
                </a:lnTo>
                <a:lnTo>
                  <a:pt x="2615" y="1414"/>
                </a:lnTo>
                <a:lnTo>
                  <a:pt x="2620" y="1426"/>
                </a:lnTo>
                <a:lnTo>
                  <a:pt x="2622" y="1428"/>
                </a:lnTo>
                <a:lnTo>
                  <a:pt x="2627" y="1426"/>
                </a:lnTo>
                <a:lnTo>
                  <a:pt x="2627" y="1428"/>
                </a:lnTo>
                <a:lnTo>
                  <a:pt x="2629" y="1433"/>
                </a:lnTo>
                <a:lnTo>
                  <a:pt x="2632" y="1438"/>
                </a:lnTo>
                <a:lnTo>
                  <a:pt x="2637" y="1440"/>
                </a:lnTo>
                <a:lnTo>
                  <a:pt x="2641" y="1445"/>
                </a:lnTo>
                <a:lnTo>
                  <a:pt x="2646" y="1445"/>
                </a:lnTo>
                <a:lnTo>
                  <a:pt x="2653" y="1445"/>
                </a:lnTo>
                <a:lnTo>
                  <a:pt x="2658" y="1450"/>
                </a:lnTo>
                <a:lnTo>
                  <a:pt x="2660" y="1454"/>
                </a:lnTo>
                <a:lnTo>
                  <a:pt x="2665" y="1457"/>
                </a:lnTo>
                <a:lnTo>
                  <a:pt x="2667" y="1457"/>
                </a:lnTo>
                <a:lnTo>
                  <a:pt x="2684" y="1454"/>
                </a:lnTo>
                <a:lnTo>
                  <a:pt x="2674" y="1461"/>
                </a:lnTo>
                <a:lnTo>
                  <a:pt x="2670" y="1464"/>
                </a:lnTo>
                <a:lnTo>
                  <a:pt x="2667" y="1492"/>
                </a:lnTo>
                <a:lnTo>
                  <a:pt x="2667" y="1502"/>
                </a:lnTo>
                <a:lnTo>
                  <a:pt x="2665" y="1509"/>
                </a:lnTo>
                <a:lnTo>
                  <a:pt x="2663" y="1514"/>
                </a:lnTo>
                <a:lnTo>
                  <a:pt x="2663" y="1516"/>
                </a:lnTo>
                <a:lnTo>
                  <a:pt x="2672" y="1528"/>
                </a:lnTo>
                <a:lnTo>
                  <a:pt x="2674" y="1530"/>
                </a:lnTo>
                <a:lnTo>
                  <a:pt x="2684" y="1530"/>
                </a:lnTo>
                <a:lnTo>
                  <a:pt x="2684" y="1528"/>
                </a:lnTo>
                <a:lnTo>
                  <a:pt x="2686" y="1518"/>
                </a:lnTo>
                <a:lnTo>
                  <a:pt x="2684" y="1507"/>
                </a:lnTo>
                <a:lnTo>
                  <a:pt x="2684" y="1504"/>
                </a:lnTo>
                <a:lnTo>
                  <a:pt x="2684" y="1502"/>
                </a:lnTo>
                <a:lnTo>
                  <a:pt x="2682" y="1497"/>
                </a:lnTo>
                <a:lnTo>
                  <a:pt x="2682" y="1495"/>
                </a:lnTo>
                <a:lnTo>
                  <a:pt x="2682" y="1492"/>
                </a:lnTo>
                <a:lnTo>
                  <a:pt x="2689" y="1483"/>
                </a:lnTo>
                <a:lnTo>
                  <a:pt x="2705" y="1469"/>
                </a:lnTo>
                <a:lnTo>
                  <a:pt x="2717" y="1457"/>
                </a:lnTo>
                <a:lnTo>
                  <a:pt x="2715" y="1461"/>
                </a:lnTo>
                <a:lnTo>
                  <a:pt x="2712" y="1466"/>
                </a:lnTo>
                <a:lnTo>
                  <a:pt x="2715" y="1471"/>
                </a:lnTo>
                <a:lnTo>
                  <a:pt x="2729" y="1483"/>
                </a:lnTo>
                <a:lnTo>
                  <a:pt x="2734" y="1490"/>
                </a:lnTo>
                <a:lnTo>
                  <a:pt x="2741" y="1502"/>
                </a:lnTo>
                <a:lnTo>
                  <a:pt x="2743" y="1507"/>
                </a:lnTo>
                <a:lnTo>
                  <a:pt x="2746" y="1516"/>
                </a:lnTo>
                <a:lnTo>
                  <a:pt x="2753" y="1526"/>
                </a:lnTo>
                <a:lnTo>
                  <a:pt x="2753" y="1528"/>
                </a:lnTo>
                <a:lnTo>
                  <a:pt x="2760" y="1528"/>
                </a:lnTo>
                <a:lnTo>
                  <a:pt x="2760" y="1530"/>
                </a:lnTo>
                <a:lnTo>
                  <a:pt x="2748" y="1540"/>
                </a:lnTo>
                <a:lnTo>
                  <a:pt x="2748" y="1549"/>
                </a:lnTo>
                <a:lnTo>
                  <a:pt x="2748" y="1552"/>
                </a:lnTo>
                <a:lnTo>
                  <a:pt x="2755" y="1559"/>
                </a:lnTo>
                <a:lnTo>
                  <a:pt x="2762" y="1568"/>
                </a:lnTo>
                <a:lnTo>
                  <a:pt x="2772" y="1582"/>
                </a:lnTo>
                <a:lnTo>
                  <a:pt x="2786" y="1578"/>
                </a:lnTo>
                <a:lnTo>
                  <a:pt x="2788" y="1580"/>
                </a:lnTo>
                <a:lnTo>
                  <a:pt x="2791" y="1571"/>
                </a:lnTo>
                <a:lnTo>
                  <a:pt x="2798" y="1556"/>
                </a:lnTo>
                <a:lnTo>
                  <a:pt x="2800" y="1547"/>
                </a:lnTo>
                <a:lnTo>
                  <a:pt x="2798" y="1542"/>
                </a:lnTo>
                <a:close/>
                <a:moveTo>
                  <a:pt x="985" y="508"/>
                </a:moveTo>
                <a:lnTo>
                  <a:pt x="985" y="506"/>
                </a:lnTo>
                <a:lnTo>
                  <a:pt x="976" y="510"/>
                </a:lnTo>
                <a:lnTo>
                  <a:pt x="971" y="513"/>
                </a:lnTo>
                <a:lnTo>
                  <a:pt x="969" y="515"/>
                </a:lnTo>
                <a:lnTo>
                  <a:pt x="971" y="515"/>
                </a:lnTo>
                <a:lnTo>
                  <a:pt x="978" y="510"/>
                </a:lnTo>
                <a:lnTo>
                  <a:pt x="985" y="508"/>
                </a:lnTo>
                <a:close/>
                <a:moveTo>
                  <a:pt x="784" y="816"/>
                </a:moveTo>
                <a:lnTo>
                  <a:pt x="789" y="807"/>
                </a:lnTo>
                <a:lnTo>
                  <a:pt x="779" y="800"/>
                </a:lnTo>
                <a:lnTo>
                  <a:pt x="770" y="795"/>
                </a:lnTo>
                <a:lnTo>
                  <a:pt x="765" y="795"/>
                </a:lnTo>
                <a:lnTo>
                  <a:pt x="760" y="793"/>
                </a:lnTo>
                <a:lnTo>
                  <a:pt x="756" y="788"/>
                </a:lnTo>
                <a:lnTo>
                  <a:pt x="756" y="786"/>
                </a:lnTo>
                <a:lnTo>
                  <a:pt x="753" y="781"/>
                </a:lnTo>
                <a:lnTo>
                  <a:pt x="749" y="778"/>
                </a:lnTo>
                <a:lnTo>
                  <a:pt x="739" y="771"/>
                </a:lnTo>
                <a:lnTo>
                  <a:pt x="739" y="767"/>
                </a:lnTo>
                <a:lnTo>
                  <a:pt x="739" y="759"/>
                </a:lnTo>
                <a:lnTo>
                  <a:pt x="739" y="755"/>
                </a:lnTo>
                <a:lnTo>
                  <a:pt x="737" y="752"/>
                </a:lnTo>
                <a:lnTo>
                  <a:pt x="732" y="745"/>
                </a:lnTo>
                <a:lnTo>
                  <a:pt x="727" y="743"/>
                </a:lnTo>
                <a:lnTo>
                  <a:pt x="722" y="743"/>
                </a:lnTo>
                <a:lnTo>
                  <a:pt x="718" y="743"/>
                </a:lnTo>
                <a:lnTo>
                  <a:pt x="706" y="748"/>
                </a:lnTo>
                <a:lnTo>
                  <a:pt x="699" y="748"/>
                </a:lnTo>
                <a:lnTo>
                  <a:pt x="694" y="740"/>
                </a:lnTo>
                <a:lnTo>
                  <a:pt x="687" y="738"/>
                </a:lnTo>
                <a:lnTo>
                  <a:pt x="682" y="738"/>
                </a:lnTo>
                <a:lnTo>
                  <a:pt x="685" y="736"/>
                </a:lnTo>
                <a:lnTo>
                  <a:pt x="677" y="721"/>
                </a:lnTo>
                <a:lnTo>
                  <a:pt x="673" y="724"/>
                </a:lnTo>
                <a:lnTo>
                  <a:pt x="668" y="736"/>
                </a:lnTo>
                <a:lnTo>
                  <a:pt x="666" y="740"/>
                </a:lnTo>
                <a:lnTo>
                  <a:pt x="663" y="748"/>
                </a:lnTo>
                <a:lnTo>
                  <a:pt x="663" y="752"/>
                </a:lnTo>
                <a:lnTo>
                  <a:pt x="663" y="757"/>
                </a:lnTo>
                <a:lnTo>
                  <a:pt x="668" y="764"/>
                </a:lnTo>
                <a:lnTo>
                  <a:pt x="670" y="767"/>
                </a:lnTo>
                <a:lnTo>
                  <a:pt x="677" y="769"/>
                </a:lnTo>
                <a:lnTo>
                  <a:pt x="682" y="767"/>
                </a:lnTo>
                <a:lnTo>
                  <a:pt x="689" y="762"/>
                </a:lnTo>
                <a:lnTo>
                  <a:pt x="694" y="762"/>
                </a:lnTo>
                <a:lnTo>
                  <a:pt x="699" y="762"/>
                </a:lnTo>
                <a:lnTo>
                  <a:pt x="703" y="764"/>
                </a:lnTo>
                <a:lnTo>
                  <a:pt x="715" y="776"/>
                </a:lnTo>
                <a:lnTo>
                  <a:pt x="718" y="781"/>
                </a:lnTo>
                <a:lnTo>
                  <a:pt x="720" y="786"/>
                </a:lnTo>
                <a:lnTo>
                  <a:pt x="722" y="790"/>
                </a:lnTo>
                <a:lnTo>
                  <a:pt x="722" y="795"/>
                </a:lnTo>
                <a:lnTo>
                  <a:pt x="722" y="800"/>
                </a:lnTo>
                <a:lnTo>
                  <a:pt x="727" y="802"/>
                </a:lnTo>
                <a:lnTo>
                  <a:pt x="732" y="804"/>
                </a:lnTo>
                <a:lnTo>
                  <a:pt x="737" y="812"/>
                </a:lnTo>
                <a:lnTo>
                  <a:pt x="737" y="814"/>
                </a:lnTo>
                <a:lnTo>
                  <a:pt x="739" y="816"/>
                </a:lnTo>
                <a:lnTo>
                  <a:pt x="739" y="828"/>
                </a:lnTo>
                <a:lnTo>
                  <a:pt x="739" y="833"/>
                </a:lnTo>
                <a:lnTo>
                  <a:pt x="741" y="833"/>
                </a:lnTo>
                <a:lnTo>
                  <a:pt x="744" y="831"/>
                </a:lnTo>
                <a:lnTo>
                  <a:pt x="746" y="823"/>
                </a:lnTo>
                <a:lnTo>
                  <a:pt x="753" y="819"/>
                </a:lnTo>
                <a:lnTo>
                  <a:pt x="758" y="814"/>
                </a:lnTo>
                <a:lnTo>
                  <a:pt x="770" y="816"/>
                </a:lnTo>
                <a:lnTo>
                  <a:pt x="779" y="819"/>
                </a:lnTo>
                <a:lnTo>
                  <a:pt x="784" y="816"/>
                </a:lnTo>
                <a:close/>
                <a:moveTo>
                  <a:pt x="1725" y="1151"/>
                </a:moveTo>
                <a:lnTo>
                  <a:pt x="1722" y="1151"/>
                </a:lnTo>
                <a:lnTo>
                  <a:pt x="1722" y="1153"/>
                </a:lnTo>
                <a:lnTo>
                  <a:pt x="1722" y="1160"/>
                </a:lnTo>
                <a:lnTo>
                  <a:pt x="1722" y="1160"/>
                </a:lnTo>
                <a:lnTo>
                  <a:pt x="1725" y="1163"/>
                </a:lnTo>
                <a:lnTo>
                  <a:pt x="1732" y="1160"/>
                </a:lnTo>
                <a:lnTo>
                  <a:pt x="1732" y="1156"/>
                </a:lnTo>
                <a:lnTo>
                  <a:pt x="1729" y="1153"/>
                </a:lnTo>
                <a:lnTo>
                  <a:pt x="1725" y="1151"/>
                </a:lnTo>
                <a:close/>
                <a:moveTo>
                  <a:pt x="545" y="1073"/>
                </a:moveTo>
                <a:lnTo>
                  <a:pt x="538" y="1073"/>
                </a:lnTo>
                <a:lnTo>
                  <a:pt x="531" y="1061"/>
                </a:lnTo>
                <a:lnTo>
                  <a:pt x="526" y="1054"/>
                </a:lnTo>
                <a:lnTo>
                  <a:pt x="526" y="1042"/>
                </a:lnTo>
                <a:lnTo>
                  <a:pt x="521" y="1044"/>
                </a:lnTo>
                <a:lnTo>
                  <a:pt x="516" y="1051"/>
                </a:lnTo>
                <a:lnTo>
                  <a:pt x="521" y="1058"/>
                </a:lnTo>
                <a:lnTo>
                  <a:pt x="533" y="1077"/>
                </a:lnTo>
                <a:lnTo>
                  <a:pt x="542" y="1082"/>
                </a:lnTo>
                <a:lnTo>
                  <a:pt x="550" y="1087"/>
                </a:lnTo>
                <a:lnTo>
                  <a:pt x="550" y="1082"/>
                </a:lnTo>
                <a:lnTo>
                  <a:pt x="545" y="1073"/>
                </a:lnTo>
                <a:close/>
                <a:moveTo>
                  <a:pt x="1530" y="1224"/>
                </a:moveTo>
                <a:lnTo>
                  <a:pt x="1533" y="1222"/>
                </a:lnTo>
                <a:lnTo>
                  <a:pt x="1537" y="1212"/>
                </a:lnTo>
                <a:lnTo>
                  <a:pt x="1537" y="1210"/>
                </a:lnTo>
                <a:lnTo>
                  <a:pt x="1535" y="1208"/>
                </a:lnTo>
                <a:lnTo>
                  <a:pt x="1533" y="1220"/>
                </a:lnTo>
                <a:lnTo>
                  <a:pt x="1528" y="1224"/>
                </a:lnTo>
                <a:lnTo>
                  <a:pt x="1530" y="1224"/>
                </a:lnTo>
                <a:close/>
                <a:moveTo>
                  <a:pt x="1748" y="1210"/>
                </a:moveTo>
                <a:lnTo>
                  <a:pt x="1748" y="1205"/>
                </a:lnTo>
                <a:lnTo>
                  <a:pt x="1748" y="1203"/>
                </a:lnTo>
                <a:lnTo>
                  <a:pt x="1748" y="1201"/>
                </a:lnTo>
                <a:lnTo>
                  <a:pt x="1746" y="1196"/>
                </a:lnTo>
                <a:lnTo>
                  <a:pt x="1746" y="1196"/>
                </a:lnTo>
                <a:lnTo>
                  <a:pt x="1743" y="1201"/>
                </a:lnTo>
                <a:lnTo>
                  <a:pt x="1743" y="1203"/>
                </a:lnTo>
                <a:lnTo>
                  <a:pt x="1743" y="1201"/>
                </a:lnTo>
                <a:lnTo>
                  <a:pt x="1741" y="1201"/>
                </a:lnTo>
                <a:lnTo>
                  <a:pt x="1741" y="1201"/>
                </a:lnTo>
                <a:lnTo>
                  <a:pt x="1741" y="1210"/>
                </a:lnTo>
                <a:lnTo>
                  <a:pt x="1739" y="1212"/>
                </a:lnTo>
                <a:lnTo>
                  <a:pt x="1739" y="1215"/>
                </a:lnTo>
                <a:lnTo>
                  <a:pt x="1739" y="1217"/>
                </a:lnTo>
                <a:lnTo>
                  <a:pt x="1739" y="1227"/>
                </a:lnTo>
                <a:lnTo>
                  <a:pt x="1743" y="1224"/>
                </a:lnTo>
                <a:lnTo>
                  <a:pt x="1741" y="1229"/>
                </a:lnTo>
                <a:lnTo>
                  <a:pt x="1743" y="1231"/>
                </a:lnTo>
                <a:lnTo>
                  <a:pt x="1743" y="1231"/>
                </a:lnTo>
                <a:lnTo>
                  <a:pt x="1746" y="1229"/>
                </a:lnTo>
                <a:lnTo>
                  <a:pt x="1746" y="1227"/>
                </a:lnTo>
                <a:lnTo>
                  <a:pt x="1748" y="1220"/>
                </a:lnTo>
                <a:lnTo>
                  <a:pt x="1748" y="1210"/>
                </a:lnTo>
                <a:close/>
                <a:moveTo>
                  <a:pt x="1822" y="1196"/>
                </a:moveTo>
                <a:lnTo>
                  <a:pt x="1812" y="1196"/>
                </a:lnTo>
                <a:lnTo>
                  <a:pt x="1812" y="1193"/>
                </a:lnTo>
                <a:lnTo>
                  <a:pt x="1803" y="1191"/>
                </a:lnTo>
                <a:lnTo>
                  <a:pt x="1800" y="1193"/>
                </a:lnTo>
                <a:lnTo>
                  <a:pt x="1798" y="1198"/>
                </a:lnTo>
                <a:lnTo>
                  <a:pt x="1796" y="1201"/>
                </a:lnTo>
                <a:lnTo>
                  <a:pt x="1796" y="1201"/>
                </a:lnTo>
                <a:lnTo>
                  <a:pt x="1798" y="1205"/>
                </a:lnTo>
                <a:lnTo>
                  <a:pt x="1800" y="1208"/>
                </a:lnTo>
                <a:lnTo>
                  <a:pt x="1803" y="1215"/>
                </a:lnTo>
                <a:lnTo>
                  <a:pt x="1803" y="1215"/>
                </a:lnTo>
                <a:lnTo>
                  <a:pt x="1812" y="1208"/>
                </a:lnTo>
                <a:lnTo>
                  <a:pt x="1822" y="1201"/>
                </a:lnTo>
                <a:lnTo>
                  <a:pt x="1824" y="1198"/>
                </a:lnTo>
                <a:lnTo>
                  <a:pt x="1826" y="1196"/>
                </a:lnTo>
                <a:lnTo>
                  <a:pt x="1824" y="1196"/>
                </a:lnTo>
                <a:lnTo>
                  <a:pt x="1822" y="1196"/>
                </a:lnTo>
                <a:close/>
                <a:moveTo>
                  <a:pt x="1874" y="1191"/>
                </a:moveTo>
                <a:lnTo>
                  <a:pt x="1869" y="1198"/>
                </a:lnTo>
                <a:lnTo>
                  <a:pt x="1871" y="1201"/>
                </a:lnTo>
                <a:lnTo>
                  <a:pt x="1874" y="1201"/>
                </a:lnTo>
                <a:lnTo>
                  <a:pt x="1876" y="1198"/>
                </a:lnTo>
                <a:lnTo>
                  <a:pt x="1876" y="1193"/>
                </a:lnTo>
                <a:lnTo>
                  <a:pt x="1874" y="1191"/>
                </a:lnTo>
                <a:close/>
                <a:moveTo>
                  <a:pt x="857" y="1174"/>
                </a:moveTo>
                <a:lnTo>
                  <a:pt x="857" y="1170"/>
                </a:lnTo>
                <a:lnTo>
                  <a:pt x="855" y="1167"/>
                </a:lnTo>
                <a:lnTo>
                  <a:pt x="853" y="1165"/>
                </a:lnTo>
                <a:lnTo>
                  <a:pt x="846" y="1165"/>
                </a:lnTo>
                <a:lnTo>
                  <a:pt x="843" y="1165"/>
                </a:lnTo>
                <a:lnTo>
                  <a:pt x="839" y="1158"/>
                </a:lnTo>
                <a:lnTo>
                  <a:pt x="836" y="1156"/>
                </a:lnTo>
                <a:lnTo>
                  <a:pt x="834" y="1156"/>
                </a:lnTo>
                <a:lnTo>
                  <a:pt x="827" y="1158"/>
                </a:lnTo>
                <a:lnTo>
                  <a:pt x="824" y="1156"/>
                </a:lnTo>
                <a:lnTo>
                  <a:pt x="822" y="1153"/>
                </a:lnTo>
                <a:lnTo>
                  <a:pt x="815" y="1158"/>
                </a:lnTo>
                <a:lnTo>
                  <a:pt x="810" y="1158"/>
                </a:lnTo>
                <a:lnTo>
                  <a:pt x="805" y="1160"/>
                </a:lnTo>
                <a:lnTo>
                  <a:pt x="803" y="1167"/>
                </a:lnTo>
                <a:lnTo>
                  <a:pt x="782" y="1163"/>
                </a:lnTo>
                <a:lnTo>
                  <a:pt x="777" y="1163"/>
                </a:lnTo>
                <a:lnTo>
                  <a:pt x="772" y="1163"/>
                </a:lnTo>
                <a:lnTo>
                  <a:pt x="777" y="1177"/>
                </a:lnTo>
                <a:lnTo>
                  <a:pt x="784" y="1189"/>
                </a:lnTo>
                <a:lnTo>
                  <a:pt x="791" y="1193"/>
                </a:lnTo>
                <a:lnTo>
                  <a:pt x="805" y="1210"/>
                </a:lnTo>
                <a:lnTo>
                  <a:pt x="817" y="1217"/>
                </a:lnTo>
                <a:lnTo>
                  <a:pt x="822" y="1220"/>
                </a:lnTo>
                <a:lnTo>
                  <a:pt x="824" y="1224"/>
                </a:lnTo>
                <a:lnTo>
                  <a:pt x="827" y="1227"/>
                </a:lnTo>
                <a:lnTo>
                  <a:pt x="829" y="1224"/>
                </a:lnTo>
                <a:lnTo>
                  <a:pt x="829" y="1220"/>
                </a:lnTo>
                <a:lnTo>
                  <a:pt x="831" y="1217"/>
                </a:lnTo>
                <a:lnTo>
                  <a:pt x="839" y="1215"/>
                </a:lnTo>
                <a:lnTo>
                  <a:pt x="848" y="1215"/>
                </a:lnTo>
                <a:lnTo>
                  <a:pt x="855" y="1215"/>
                </a:lnTo>
                <a:lnTo>
                  <a:pt x="857" y="1208"/>
                </a:lnTo>
                <a:lnTo>
                  <a:pt x="857" y="1203"/>
                </a:lnTo>
                <a:lnTo>
                  <a:pt x="853" y="1196"/>
                </a:lnTo>
                <a:lnTo>
                  <a:pt x="855" y="1193"/>
                </a:lnTo>
                <a:lnTo>
                  <a:pt x="855" y="1186"/>
                </a:lnTo>
                <a:lnTo>
                  <a:pt x="857" y="1179"/>
                </a:lnTo>
                <a:lnTo>
                  <a:pt x="857" y="1174"/>
                </a:lnTo>
                <a:close/>
                <a:moveTo>
                  <a:pt x="1777" y="1208"/>
                </a:moveTo>
                <a:lnTo>
                  <a:pt x="1772" y="1208"/>
                </a:lnTo>
                <a:lnTo>
                  <a:pt x="1772" y="1212"/>
                </a:lnTo>
                <a:lnTo>
                  <a:pt x="1767" y="1229"/>
                </a:lnTo>
                <a:lnTo>
                  <a:pt x="1760" y="1239"/>
                </a:lnTo>
                <a:lnTo>
                  <a:pt x="1755" y="1246"/>
                </a:lnTo>
                <a:lnTo>
                  <a:pt x="1748" y="1255"/>
                </a:lnTo>
                <a:lnTo>
                  <a:pt x="1748" y="1258"/>
                </a:lnTo>
                <a:lnTo>
                  <a:pt x="1746" y="1262"/>
                </a:lnTo>
                <a:lnTo>
                  <a:pt x="1743" y="1269"/>
                </a:lnTo>
                <a:lnTo>
                  <a:pt x="1743" y="1272"/>
                </a:lnTo>
                <a:lnTo>
                  <a:pt x="1751" y="1269"/>
                </a:lnTo>
                <a:lnTo>
                  <a:pt x="1753" y="1269"/>
                </a:lnTo>
                <a:lnTo>
                  <a:pt x="1753" y="1265"/>
                </a:lnTo>
                <a:lnTo>
                  <a:pt x="1755" y="1265"/>
                </a:lnTo>
                <a:lnTo>
                  <a:pt x="1760" y="1265"/>
                </a:lnTo>
                <a:lnTo>
                  <a:pt x="1760" y="1260"/>
                </a:lnTo>
                <a:lnTo>
                  <a:pt x="1762" y="1255"/>
                </a:lnTo>
                <a:lnTo>
                  <a:pt x="1762" y="1253"/>
                </a:lnTo>
                <a:lnTo>
                  <a:pt x="1765" y="1253"/>
                </a:lnTo>
                <a:lnTo>
                  <a:pt x="1767" y="1250"/>
                </a:lnTo>
                <a:lnTo>
                  <a:pt x="1767" y="1243"/>
                </a:lnTo>
                <a:lnTo>
                  <a:pt x="1770" y="1241"/>
                </a:lnTo>
                <a:lnTo>
                  <a:pt x="1784" y="1220"/>
                </a:lnTo>
                <a:lnTo>
                  <a:pt x="1784" y="1215"/>
                </a:lnTo>
                <a:lnTo>
                  <a:pt x="1781" y="1210"/>
                </a:lnTo>
                <a:lnTo>
                  <a:pt x="1777" y="1208"/>
                </a:lnTo>
                <a:close/>
                <a:moveTo>
                  <a:pt x="1722" y="1241"/>
                </a:moveTo>
                <a:lnTo>
                  <a:pt x="1720" y="1248"/>
                </a:lnTo>
                <a:lnTo>
                  <a:pt x="1732" y="1248"/>
                </a:lnTo>
                <a:lnTo>
                  <a:pt x="1734" y="1243"/>
                </a:lnTo>
                <a:lnTo>
                  <a:pt x="1739" y="1241"/>
                </a:lnTo>
                <a:lnTo>
                  <a:pt x="1729" y="1236"/>
                </a:lnTo>
                <a:lnTo>
                  <a:pt x="1722" y="1241"/>
                </a:lnTo>
                <a:close/>
                <a:moveTo>
                  <a:pt x="1919" y="1229"/>
                </a:moveTo>
                <a:lnTo>
                  <a:pt x="1914" y="1234"/>
                </a:lnTo>
                <a:lnTo>
                  <a:pt x="1912" y="1243"/>
                </a:lnTo>
                <a:lnTo>
                  <a:pt x="1909" y="1250"/>
                </a:lnTo>
                <a:lnTo>
                  <a:pt x="1912" y="1250"/>
                </a:lnTo>
                <a:lnTo>
                  <a:pt x="1916" y="1239"/>
                </a:lnTo>
                <a:lnTo>
                  <a:pt x="1924" y="1229"/>
                </a:lnTo>
                <a:lnTo>
                  <a:pt x="1924" y="1227"/>
                </a:lnTo>
                <a:lnTo>
                  <a:pt x="1919" y="1229"/>
                </a:lnTo>
                <a:close/>
                <a:moveTo>
                  <a:pt x="1073" y="1402"/>
                </a:moveTo>
                <a:lnTo>
                  <a:pt x="1085" y="1378"/>
                </a:lnTo>
                <a:lnTo>
                  <a:pt x="1083" y="1378"/>
                </a:lnTo>
                <a:lnTo>
                  <a:pt x="1071" y="1383"/>
                </a:lnTo>
                <a:lnTo>
                  <a:pt x="1064" y="1390"/>
                </a:lnTo>
                <a:lnTo>
                  <a:pt x="1061" y="1390"/>
                </a:lnTo>
                <a:lnTo>
                  <a:pt x="1064" y="1402"/>
                </a:lnTo>
                <a:lnTo>
                  <a:pt x="1068" y="1402"/>
                </a:lnTo>
                <a:lnTo>
                  <a:pt x="1073" y="1402"/>
                </a:lnTo>
                <a:close/>
                <a:moveTo>
                  <a:pt x="1511" y="1433"/>
                </a:moveTo>
                <a:lnTo>
                  <a:pt x="1511" y="1431"/>
                </a:lnTo>
                <a:lnTo>
                  <a:pt x="1516" y="1426"/>
                </a:lnTo>
                <a:lnTo>
                  <a:pt x="1518" y="1421"/>
                </a:lnTo>
                <a:lnTo>
                  <a:pt x="1518" y="1419"/>
                </a:lnTo>
                <a:lnTo>
                  <a:pt x="1518" y="1416"/>
                </a:lnTo>
                <a:lnTo>
                  <a:pt x="1516" y="1416"/>
                </a:lnTo>
                <a:lnTo>
                  <a:pt x="1514" y="1416"/>
                </a:lnTo>
                <a:lnTo>
                  <a:pt x="1507" y="1424"/>
                </a:lnTo>
                <a:lnTo>
                  <a:pt x="1504" y="1426"/>
                </a:lnTo>
                <a:lnTo>
                  <a:pt x="1507" y="1428"/>
                </a:lnTo>
                <a:lnTo>
                  <a:pt x="1511" y="1433"/>
                </a:lnTo>
                <a:close/>
                <a:moveTo>
                  <a:pt x="1466" y="1476"/>
                </a:moveTo>
                <a:lnTo>
                  <a:pt x="1469" y="1478"/>
                </a:lnTo>
                <a:lnTo>
                  <a:pt x="1488" y="1485"/>
                </a:lnTo>
                <a:lnTo>
                  <a:pt x="1490" y="1485"/>
                </a:lnTo>
                <a:lnTo>
                  <a:pt x="1495" y="1483"/>
                </a:lnTo>
                <a:lnTo>
                  <a:pt x="1497" y="1483"/>
                </a:lnTo>
                <a:lnTo>
                  <a:pt x="1499" y="1483"/>
                </a:lnTo>
                <a:lnTo>
                  <a:pt x="1502" y="1478"/>
                </a:lnTo>
                <a:lnTo>
                  <a:pt x="1504" y="1473"/>
                </a:lnTo>
                <a:lnTo>
                  <a:pt x="1507" y="1466"/>
                </a:lnTo>
                <a:lnTo>
                  <a:pt x="1509" y="1466"/>
                </a:lnTo>
                <a:lnTo>
                  <a:pt x="1509" y="1471"/>
                </a:lnTo>
                <a:lnTo>
                  <a:pt x="1511" y="1473"/>
                </a:lnTo>
                <a:lnTo>
                  <a:pt x="1514" y="1471"/>
                </a:lnTo>
                <a:lnTo>
                  <a:pt x="1518" y="1471"/>
                </a:lnTo>
                <a:lnTo>
                  <a:pt x="1523" y="1471"/>
                </a:lnTo>
                <a:lnTo>
                  <a:pt x="1523" y="1469"/>
                </a:lnTo>
                <a:lnTo>
                  <a:pt x="1521" y="1464"/>
                </a:lnTo>
                <a:lnTo>
                  <a:pt x="1521" y="1461"/>
                </a:lnTo>
                <a:lnTo>
                  <a:pt x="1523" y="1457"/>
                </a:lnTo>
                <a:lnTo>
                  <a:pt x="1526" y="1457"/>
                </a:lnTo>
                <a:lnTo>
                  <a:pt x="1526" y="1461"/>
                </a:lnTo>
                <a:lnTo>
                  <a:pt x="1528" y="1464"/>
                </a:lnTo>
                <a:lnTo>
                  <a:pt x="1530" y="1464"/>
                </a:lnTo>
                <a:lnTo>
                  <a:pt x="1533" y="1466"/>
                </a:lnTo>
                <a:lnTo>
                  <a:pt x="1535" y="1464"/>
                </a:lnTo>
                <a:lnTo>
                  <a:pt x="1540" y="1457"/>
                </a:lnTo>
                <a:lnTo>
                  <a:pt x="1540" y="1450"/>
                </a:lnTo>
                <a:lnTo>
                  <a:pt x="1537" y="1450"/>
                </a:lnTo>
                <a:lnTo>
                  <a:pt x="1535" y="1450"/>
                </a:lnTo>
                <a:lnTo>
                  <a:pt x="1535" y="1450"/>
                </a:lnTo>
                <a:lnTo>
                  <a:pt x="1530" y="1443"/>
                </a:lnTo>
                <a:lnTo>
                  <a:pt x="1528" y="1445"/>
                </a:lnTo>
                <a:lnTo>
                  <a:pt x="1521" y="1440"/>
                </a:lnTo>
                <a:lnTo>
                  <a:pt x="1521" y="1440"/>
                </a:lnTo>
                <a:lnTo>
                  <a:pt x="1518" y="1445"/>
                </a:lnTo>
                <a:lnTo>
                  <a:pt x="1516" y="1445"/>
                </a:lnTo>
                <a:lnTo>
                  <a:pt x="1514" y="1440"/>
                </a:lnTo>
                <a:lnTo>
                  <a:pt x="1509" y="1438"/>
                </a:lnTo>
                <a:lnTo>
                  <a:pt x="1504" y="1435"/>
                </a:lnTo>
                <a:lnTo>
                  <a:pt x="1502" y="1435"/>
                </a:lnTo>
                <a:lnTo>
                  <a:pt x="1492" y="1440"/>
                </a:lnTo>
                <a:lnTo>
                  <a:pt x="1492" y="1443"/>
                </a:lnTo>
                <a:lnTo>
                  <a:pt x="1497" y="1447"/>
                </a:lnTo>
                <a:lnTo>
                  <a:pt x="1497" y="1454"/>
                </a:lnTo>
                <a:lnTo>
                  <a:pt x="1495" y="1454"/>
                </a:lnTo>
                <a:lnTo>
                  <a:pt x="1490" y="1452"/>
                </a:lnTo>
                <a:lnTo>
                  <a:pt x="1488" y="1452"/>
                </a:lnTo>
                <a:lnTo>
                  <a:pt x="1478" y="1459"/>
                </a:lnTo>
                <a:lnTo>
                  <a:pt x="1466" y="1476"/>
                </a:lnTo>
                <a:close/>
                <a:moveTo>
                  <a:pt x="2438" y="1293"/>
                </a:moveTo>
                <a:lnTo>
                  <a:pt x="2438" y="1295"/>
                </a:lnTo>
                <a:lnTo>
                  <a:pt x="2440" y="1303"/>
                </a:lnTo>
                <a:lnTo>
                  <a:pt x="2445" y="1307"/>
                </a:lnTo>
                <a:lnTo>
                  <a:pt x="2449" y="1312"/>
                </a:lnTo>
                <a:lnTo>
                  <a:pt x="2452" y="1319"/>
                </a:lnTo>
                <a:lnTo>
                  <a:pt x="2457" y="1329"/>
                </a:lnTo>
                <a:lnTo>
                  <a:pt x="2466" y="1355"/>
                </a:lnTo>
                <a:lnTo>
                  <a:pt x="2471" y="1364"/>
                </a:lnTo>
                <a:lnTo>
                  <a:pt x="2478" y="1369"/>
                </a:lnTo>
                <a:lnTo>
                  <a:pt x="2485" y="1376"/>
                </a:lnTo>
                <a:lnTo>
                  <a:pt x="2487" y="1383"/>
                </a:lnTo>
                <a:lnTo>
                  <a:pt x="2487" y="1405"/>
                </a:lnTo>
                <a:lnTo>
                  <a:pt x="2487" y="1409"/>
                </a:lnTo>
                <a:lnTo>
                  <a:pt x="2490" y="1414"/>
                </a:lnTo>
                <a:lnTo>
                  <a:pt x="2492" y="1419"/>
                </a:lnTo>
                <a:lnTo>
                  <a:pt x="2494" y="1421"/>
                </a:lnTo>
                <a:lnTo>
                  <a:pt x="2497" y="1424"/>
                </a:lnTo>
                <a:lnTo>
                  <a:pt x="2502" y="1419"/>
                </a:lnTo>
                <a:lnTo>
                  <a:pt x="2509" y="1407"/>
                </a:lnTo>
                <a:lnTo>
                  <a:pt x="2511" y="1388"/>
                </a:lnTo>
                <a:lnTo>
                  <a:pt x="2520" y="1383"/>
                </a:lnTo>
                <a:lnTo>
                  <a:pt x="2520" y="1381"/>
                </a:lnTo>
                <a:lnTo>
                  <a:pt x="2520" y="1378"/>
                </a:lnTo>
                <a:lnTo>
                  <a:pt x="2513" y="1371"/>
                </a:lnTo>
                <a:lnTo>
                  <a:pt x="2516" y="1367"/>
                </a:lnTo>
                <a:lnTo>
                  <a:pt x="2511" y="1357"/>
                </a:lnTo>
                <a:lnTo>
                  <a:pt x="2509" y="1355"/>
                </a:lnTo>
                <a:lnTo>
                  <a:pt x="2499" y="1345"/>
                </a:lnTo>
                <a:lnTo>
                  <a:pt x="2485" y="1331"/>
                </a:lnTo>
                <a:lnTo>
                  <a:pt x="2480" y="1324"/>
                </a:lnTo>
                <a:lnTo>
                  <a:pt x="2478" y="1317"/>
                </a:lnTo>
                <a:lnTo>
                  <a:pt x="2478" y="1314"/>
                </a:lnTo>
                <a:lnTo>
                  <a:pt x="2480" y="1314"/>
                </a:lnTo>
                <a:lnTo>
                  <a:pt x="2483" y="1314"/>
                </a:lnTo>
                <a:lnTo>
                  <a:pt x="2485" y="1317"/>
                </a:lnTo>
                <a:lnTo>
                  <a:pt x="2487" y="1319"/>
                </a:lnTo>
                <a:lnTo>
                  <a:pt x="2494" y="1329"/>
                </a:lnTo>
                <a:lnTo>
                  <a:pt x="2497" y="1333"/>
                </a:lnTo>
                <a:lnTo>
                  <a:pt x="2499" y="1333"/>
                </a:lnTo>
                <a:lnTo>
                  <a:pt x="2502" y="1338"/>
                </a:lnTo>
                <a:lnTo>
                  <a:pt x="2509" y="1348"/>
                </a:lnTo>
                <a:lnTo>
                  <a:pt x="2516" y="1352"/>
                </a:lnTo>
                <a:lnTo>
                  <a:pt x="2516" y="1350"/>
                </a:lnTo>
                <a:lnTo>
                  <a:pt x="2511" y="1343"/>
                </a:lnTo>
                <a:lnTo>
                  <a:pt x="2506" y="1336"/>
                </a:lnTo>
                <a:lnTo>
                  <a:pt x="2502" y="1326"/>
                </a:lnTo>
                <a:lnTo>
                  <a:pt x="2492" y="1317"/>
                </a:lnTo>
                <a:lnTo>
                  <a:pt x="2478" y="1305"/>
                </a:lnTo>
                <a:lnTo>
                  <a:pt x="2468" y="1307"/>
                </a:lnTo>
                <a:lnTo>
                  <a:pt x="2457" y="1310"/>
                </a:lnTo>
                <a:lnTo>
                  <a:pt x="2452" y="1303"/>
                </a:lnTo>
                <a:lnTo>
                  <a:pt x="2442" y="1295"/>
                </a:lnTo>
                <a:lnTo>
                  <a:pt x="2438" y="1293"/>
                </a:lnTo>
                <a:close/>
                <a:moveTo>
                  <a:pt x="2457" y="1300"/>
                </a:moveTo>
                <a:lnTo>
                  <a:pt x="2466" y="1300"/>
                </a:lnTo>
                <a:lnTo>
                  <a:pt x="2473" y="1300"/>
                </a:lnTo>
                <a:lnTo>
                  <a:pt x="2473" y="1295"/>
                </a:lnTo>
                <a:lnTo>
                  <a:pt x="2466" y="1291"/>
                </a:lnTo>
                <a:lnTo>
                  <a:pt x="2459" y="1288"/>
                </a:lnTo>
                <a:lnTo>
                  <a:pt x="2452" y="1293"/>
                </a:lnTo>
                <a:lnTo>
                  <a:pt x="2452" y="1295"/>
                </a:lnTo>
                <a:lnTo>
                  <a:pt x="2457" y="1300"/>
                </a:lnTo>
                <a:close/>
                <a:moveTo>
                  <a:pt x="2421" y="1383"/>
                </a:moveTo>
                <a:lnTo>
                  <a:pt x="2421" y="1376"/>
                </a:lnTo>
                <a:lnTo>
                  <a:pt x="2423" y="1374"/>
                </a:lnTo>
                <a:lnTo>
                  <a:pt x="2426" y="1374"/>
                </a:lnTo>
                <a:lnTo>
                  <a:pt x="2445" y="1378"/>
                </a:lnTo>
                <a:lnTo>
                  <a:pt x="2452" y="1383"/>
                </a:lnTo>
                <a:lnTo>
                  <a:pt x="2461" y="1383"/>
                </a:lnTo>
                <a:lnTo>
                  <a:pt x="2461" y="1371"/>
                </a:lnTo>
                <a:lnTo>
                  <a:pt x="2459" y="1367"/>
                </a:lnTo>
                <a:lnTo>
                  <a:pt x="2452" y="1359"/>
                </a:lnTo>
                <a:lnTo>
                  <a:pt x="2438" y="1362"/>
                </a:lnTo>
                <a:lnTo>
                  <a:pt x="2433" y="1359"/>
                </a:lnTo>
                <a:lnTo>
                  <a:pt x="2438" y="1355"/>
                </a:lnTo>
                <a:lnTo>
                  <a:pt x="2440" y="1355"/>
                </a:lnTo>
                <a:lnTo>
                  <a:pt x="2445" y="1355"/>
                </a:lnTo>
                <a:lnTo>
                  <a:pt x="2449" y="1350"/>
                </a:lnTo>
                <a:lnTo>
                  <a:pt x="2449" y="1336"/>
                </a:lnTo>
                <a:lnTo>
                  <a:pt x="2445" y="1329"/>
                </a:lnTo>
                <a:lnTo>
                  <a:pt x="2442" y="1326"/>
                </a:lnTo>
                <a:lnTo>
                  <a:pt x="2433" y="1324"/>
                </a:lnTo>
                <a:lnTo>
                  <a:pt x="2421" y="1324"/>
                </a:lnTo>
                <a:lnTo>
                  <a:pt x="2421" y="1324"/>
                </a:lnTo>
                <a:lnTo>
                  <a:pt x="2419" y="1326"/>
                </a:lnTo>
                <a:lnTo>
                  <a:pt x="2414" y="1341"/>
                </a:lnTo>
                <a:lnTo>
                  <a:pt x="2412" y="1343"/>
                </a:lnTo>
                <a:lnTo>
                  <a:pt x="2407" y="1341"/>
                </a:lnTo>
                <a:lnTo>
                  <a:pt x="2407" y="1338"/>
                </a:lnTo>
                <a:lnTo>
                  <a:pt x="2409" y="1336"/>
                </a:lnTo>
                <a:lnTo>
                  <a:pt x="2409" y="1329"/>
                </a:lnTo>
                <a:lnTo>
                  <a:pt x="2409" y="1326"/>
                </a:lnTo>
                <a:lnTo>
                  <a:pt x="2397" y="1317"/>
                </a:lnTo>
                <a:lnTo>
                  <a:pt x="2395" y="1314"/>
                </a:lnTo>
                <a:lnTo>
                  <a:pt x="2390" y="1319"/>
                </a:lnTo>
                <a:lnTo>
                  <a:pt x="2388" y="1324"/>
                </a:lnTo>
                <a:lnTo>
                  <a:pt x="2385" y="1326"/>
                </a:lnTo>
                <a:lnTo>
                  <a:pt x="2381" y="1329"/>
                </a:lnTo>
                <a:lnTo>
                  <a:pt x="2378" y="1333"/>
                </a:lnTo>
                <a:lnTo>
                  <a:pt x="2381" y="1338"/>
                </a:lnTo>
                <a:lnTo>
                  <a:pt x="2374" y="1333"/>
                </a:lnTo>
                <a:lnTo>
                  <a:pt x="2369" y="1329"/>
                </a:lnTo>
                <a:lnTo>
                  <a:pt x="2367" y="1338"/>
                </a:lnTo>
                <a:lnTo>
                  <a:pt x="2364" y="1343"/>
                </a:lnTo>
                <a:lnTo>
                  <a:pt x="2362" y="1345"/>
                </a:lnTo>
                <a:lnTo>
                  <a:pt x="2362" y="1350"/>
                </a:lnTo>
                <a:lnTo>
                  <a:pt x="2362" y="1357"/>
                </a:lnTo>
                <a:lnTo>
                  <a:pt x="2369" y="1367"/>
                </a:lnTo>
                <a:lnTo>
                  <a:pt x="2376" y="1369"/>
                </a:lnTo>
                <a:lnTo>
                  <a:pt x="2395" y="1381"/>
                </a:lnTo>
                <a:lnTo>
                  <a:pt x="2404" y="1395"/>
                </a:lnTo>
                <a:lnTo>
                  <a:pt x="2412" y="1402"/>
                </a:lnTo>
                <a:lnTo>
                  <a:pt x="2423" y="1402"/>
                </a:lnTo>
                <a:lnTo>
                  <a:pt x="2426" y="1395"/>
                </a:lnTo>
                <a:lnTo>
                  <a:pt x="2421" y="1383"/>
                </a:lnTo>
                <a:close/>
                <a:moveTo>
                  <a:pt x="1528" y="1528"/>
                </a:moveTo>
                <a:lnTo>
                  <a:pt x="1518" y="1523"/>
                </a:lnTo>
                <a:lnTo>
                  <a:pt x="1514" y="1518"/>
                </a:lnTo>
                <a:lnTo>
                  <a:pt x="1514" y="1514"/>
                </a:lnTo>
                <a:lnTo>
                  <a:pt x="1518" y="1509"/>
                </a:lnTo>
                <a:lnTo>
                  <a:pt x="1518" y="1507"/>
                </a:lnTo>
                <a:lnTo>
                  <a:pt x="1516" y="1504"/>
                </a:lnTo>
                <a:lnTo>
                  <a:pt x="1511" y="1502"/>
                </a:lnTo>
                <a:lnTo>
                  <a:pt x="1507" y="1502"/>
                </a:lnTo>
                <a:lnTo>
                  <a:pt x="1502" y="1504"/>
                </a:lnTo>
                <a:lnTo>
                  <a:pt x="1495" y="1511"/>
                </a:lnTo>
                <a:lnTo>
                  <a:pt x="1492" y="1511"/>
                </a:lnTo>
                <a:lnTo>
                  <a:pt x="1492" y="1504"/>
                </a:lnTo>
                <a:lnTo>
                  <a:pt x="1495" y="1497"/>
                </a:lnTo>
                <a:lnTo>
                  <a:pt x="1490" y="1492"/>
                </a:lnTo>
                <a:lnTo>
                  <a:pt x="1478" y="1490"/>
                </a:lnTo>
                <a:lnTo>
                  <a:pt x="1473" y="1490"/>
                </a:lnTo>
                <a:lnTo>
                  <a:pt x="1478" y="1495"/>
                </a:lnTo>
                <a:lnTo>
                  <a:pt x="1476" y="1499"/>
                </a:lnTo>
                <a:lnTo>
                  <a:pt x="1476" y="1502"/>
                </a:lnTo>
                <a:lnTo>
                  <a:pt x="1476" y="1507"/>
                </a:lnTo>
                <a:lnTo>
                  <a:pt x="1476" y="1509"/>
                </a:lnTo>
                <a:lnTo>
                  <a:pt x="1473" y="1509"/>
                </a:lnTo>
                <a:lnTo>
                  <a:pt x="1466" y="1507"/>
                </a:lnTo>
                <a:lnTo>
                  <a:pt x="1466" y="1509"/>
                </a:lnTo>
                <a:lnTo>
                  <a:pt x="1464" y="1511"/>
                </a:lnTo>
                <a:lnTo>
                  <a:pt x="1462" y="1514"/>
                </a:lnTo>
                <a:lnTo>
                  <a:pt x="1459" y="1516"/>
                </a:lnTo>
                <a:lnTo>
                  <a:pt x="1459" y="1516"/>
                </a:lnTo>
                <a:lnTo>
                  <a:pt x="1457" y="1511"/>
                </a:lnTo>
                <a:lnTo>
                  <a:pt x="1450" y="1502"/>
                </a:lnTo>
                <a:lnTo>
                  <a:pt x="1450" y="1499"/>
                </a:lnTo>
                <a:lnTo>
                  <a:pt x="1445" y="1499"/>
                </a:lnTo>
                <a:lnTo>
                  <a:pt x="1443" y="1499"/>
                </a:lnTo>
                <a:lnTo>
                  <a:pt x="1440" y="1502"/>
                </a:lnTo>
                <a:lnTo>
                  <a:pt x="1438" y="1507"/>
                </a:lnTo>
                <a:lnTo>
                  <a:pt x="1438" y="1509"/>
                </a:lnTo>
                <a:lnTo>
                  <a:pt x="1440" y="1514"/>
                </a:lnTo>
                <a:lnTo>
                  <a:pt x="1443" y="1518"/>
                </a:lnTo>
                <a:lnTo>
                  <a:pt x="1450" y="1523"/>
                </a:lnTo>
                <a:lnTo>
                  <a:pt x="1450" y="1526"/>
                </a:lnTo>
                <a:lnTo>
                  <a:pt x="1443" y="1526"/>
                </a:lnTo>
                <a:lnTo>
                  <a:pt x="1443" y="1526"/>
                </a:lnTo>
                <a:lnTo>
                  <a:pt x="1443" y="1530"/>
                </a:lnTo>
                <a:lnTo>
                  <a:pt x="1445" y="1547"/>
                </a:lnTo>
                <a:lnTo>
                  <a:pt x="1447" y="1556"/>
                </a:lnTo>
                <a:lnTo>
                  <a:pt x="1450" y="1563"/>
                </a:lnTo>
                <a:lnTo>
                  <a:pt x="1447" y="1561"/>
                </a:lnTo>
                <a:lnTo>
                  <a:pt x="1445" y="1556"/>
                </a:lnTo>
                <a:lnTo>
                  <a:pt x="1440" y="1549"/>
                </a:lnTo>
                <a:lnTo>
                  <a:pt x="1436" y="1537"/>
                </a:lnTo>
                <a:lnTo>
                  <a:pt x="1433" y="1535"/>
                </a:lnTo>
                <a:lnTo>
                  <a:pt x="1433" y="1535"/>
                </a:lnTo>
                <a:lnTo>
                  <a:pt x="1433" y="1533"/>
                </a:lnTo>
                <a:lnTo>
                  <a:pt x="1431" y="1528"/>
                </a:lnTo>
                <a:lnTo>
                  <a:pt x="1426" y="1526"/>
                </a:lnTo>
                <a:lnTo>
                  <a:pt x="1424" y="1526"/>
                </a:lnTo>
                <a:lnTo>
                  <a:pt x="1419" y="1526"/>
                </a:lnTo>
                <a:lnTo>
                  <a:pt x="1412" y="1530"/>
                </a:lnTo>
                <a:lnTo>
                  <a:pt x="1405" y="1535"/>
                </a:lnTo>
                <a:lnTo>
                  <a:pt x="1398" y="1547"/>
                </a:lnTo>
                <a:lnTo>
                  <a:pt x="1395" y="1556"/>
                </a:lnTo>
                <a:lnTo>
                  <a:pt x="1395" y="1559"/>
                </a:lnTo>
                <a:lnTo>
                  <a:pt x="1402" y="1573"/>
                </a:lnTo>
                <a:lnTo>
                  <a:pt x="1407" y="1592"/>
                </a:lnTo>
                <a:lnTo>
                  <a:pt x="1417" y="1606"/>
                </a:lnTo>
                <a:lnTo>
                  <a:pt x="1419" y="1606"/>
                </a:lnTo>
                <a:lnTo>
                  <a:pt x="1424" y="1601"/>
                </a:lnTo>
                <a:lnTo>
                  <a:pt x="1424" y="1597"/>
                </a:lnTo>
                <a:lnTo>
                  <a:pt x="1424" y="1592"/>
                </a:lnTo>
                <a:lnTo>
                  <a:pt x="1421" y="1590"/>
                </a:lnTo>
                <a:lnTo>
                  <a:pt x="1421" y="1587"/>
                </a:lnTo>
                <a:lnTo>
                  <a:pt x="1419" y="1585"/>
                </a:lnTo>
                <a:lnTo>
                  <a:pt x="1414" y="1587"/>
                </a:lnTo>
                <a:lnTo>
                  <a:pt x="1414" y="1585"/>
                </a:lnTo>
                <a:lnTo>
                  <a:pt x="1417" y="1582"/>
                </a:lnTo>
                <a:lnTo>
                  <a:pt x="1421" y="1580"/>
                </a:lnTo>
                <a:lnTo>
                  <a:pt x="1426" y="1580"/>
                </a:lnTo>
                <a:lnTo>
                  <a:pt x="1431" y="1582"/>
                </a:lnTo>
                <a:lnTo>
                  <a:pt x="1431" y="1582"/>
                </a:lnTo>
                <a:lnTo>
                  <a:pt x="1433" y="1585"/>
                </a:lnTo>
                <a:lnTo>
                  <a:pt x="1428" y="1590"/>
                </a:lnTo>
                <a:lnTo>
                  <a:pt x="1428" y="1594"/>
                </a:lnTo>
                <a:lnTo>
                  <a:pt x="1428" y="1594"/>
                </a:lnTo>
                <a:lnTo>
                  <a:pt x="1433" y="1592"/>
                </a:lnTo>
                <a:lnTo>
                  <a:pt x="1440" y="1597"/>
                </a:lnTo>
                <a:lnTo>
                  <a:pt x="1445" y="1597"/>
                </a:lnTo>
                <a:lnTo>
                  <a:pt x="1445" y="1597"/>
                </a:lnTo>
                <a:lnTo>
                  <a:pt x="1431" y="1616"/>
                </a:lnTo>
                <a:lnTo>
                  <a:pt x="1431" y="1618"/>
                </a:lnTo>
                <a:lnTo>
                  <a:pt x="1431" y="1620"/>
                </a:lnTo>
                <a:lnTo>
                  <a:pt x="1433" y="1620"/>
                </a:lnTo>
                <a:lnTo>
                  <a:pt x="1436" y="1623"/>
                </a:lnTo>
                <a:lnTo>
                  <a:pt x="1447" y="1613"/>
                </a:lnTo>
                <a:lnTo>
                  <a:pt x="1454" y="1601"/>
                </a:lnTo>
                <a:lnTo>
                  <a:pt x="1454" y="1599"/>
                </a:lnTo>
                <a:lnTo>
                  <a:pt x="1454" y="1594"/>
                </a:lnTo>
                <a:lnTo>
                  <a:pt x="1454" y="1594"/>
                </a:lnTo>
                <a:lnTo>
                  <a:pt x="1447" y="1592"/>
                </a:lnTo>
                <a:lnTo>
                  <a:pt x="1457" y="1587"/>
                </a:lnTo>
                <a:lnTo>
                  <a:pt x="1459" y="1585"/>
                </a:lnTo>
                <a:lnTo>
                  <a:pt x="1462" y="1580"/>
                </a:lnTo>
                <a:lnTo>
                  <a:pt x="1464" y="1578"/>
                </a:lnTo>
                <a:lnTo>
                  <a:pt x="1473" y="1571"/>
                </a:lnTo>
                <a:lnTo>
                  <a:pt x="1485" y="1571"/>
                </a:lnTo>
                <a:lnTo>
                  <a:pt x="1488" y="1566"/>
                </a:lnTo>
                <a:lnTo>
                  <a:pt x="1495" y="1561"/>
                </a:lnTo>
                <a:lnTo>
                  <a:pt x="1499" y="1561"/>
                </a:lnTo>
                <a:lnTo>
                  <a:pt x="1504" y="1559"/>
                </a:lnTo>
                <a:lnTo>
                  <a:pt x="1504" y="1556"/>
                </a:lnTo>
                <a:lnTo>
                  <a:pt x="1504" y="1554"/>
                </a:lnTo>
                <a:lnTo>
                  <a:pt x="1502" y="1549"/>
                </a:lnTo>
                <a:lnTo>
                  <a:pt x="1499" y="1547"/>
                </a:lnTo>
                <a:lnTo>
                  <a:pt x="1490" y="1544"/>
                </a:lnTo>
                <a:lnTo>
                  <a:pt x="1488" y="1544"/>
                </a:lnTo>
                <a:lnTo>
                  <a:pt x="1490" y="1542"/>
                </a:lnTo>
                <a:lnTo>
                  <a:pt x="1492" y="1540"/>
                </a:lnTo>
                <a:lnTo>
                  <a:pt x="1497" y="1540"/>
                </a:lnTo>
                <a:lnTo>
                  <a:pt x="1507" y="1544"/>
                </a:lnTo>
                <a:lnTo>
                  <a:pt x="1518" y="1544"/>
                </a:lnTo>
                <a:lnTo>
                  <a:pt x="1521" y="1544"/>
                </a:lnTo>
                <a:lnTo>
                  <a:pt x="1523" y="1542"/>
                </a:lnTo>
                <a:lnTo>
                  <a:pt x="1530" y="1530"/>
                </a:lnTo>
                <a:lnTo>
                  <a:pt x="1530" y="1528"/>
                </a:lnTo>
                <a:lnTo>
                  <a:pt x="1528" y="1528"/>
                </a:lnTo>
                <a:close/>
                <a:moveTo>
                  <a:pt x="1459" y="1490"/>
                </a:moveTo>
                <a:lnTo>
                  <a:pt x="1459" y="1492"/>
                </a:lnTo>
                <a:lnTo>
                  <a:pt x="1462" y="1497"/>
                </a:lnTo>
                <a:lnTo>
                  <a:pt x="1466" y="1502"/>
                </a:lnTo>
                <a:lnTo>
                  <a:pt x="1471" y="1504"/>
                </a:lnTo>
                <a:lnTo>
                  <a:pt x="1471" y="1507"/>
                </a:lnTo>
                <a:lnTo>
                  <a:pt x="1473" y="1502"/>
                </a:lnTo>
                <a:lnTo>
                  <a:pt x="1471" y="1497"/>
                </a:lnTo>
                <a:lnTo>
                  <a:pt x="1469" y="1492"/>
                </a:lnTo>
                <a:lnTo>
                  <a:pt x="1459" y="1490"/>
                </a:lnTo>
                <a:lnTo>
                  <a:pt x="1459" y="1490"/>
                </a:lnTo>
                <a:close/>
                <a:moveTo>
                  <a:pt x="2509" y="1488"/>
                </a:moveTo>
                <a:lnTo>
                  <a:pt x="2504" y="1478"/>
                </a:lnTo>
                <a:lnTo>
                  <a:pt x="2504" y="1476"/>
                </a:lnTo>
                <a:lnTo>
                  <a:pt x="2504" y="1473"/>
                </a:lnTo>
                <a:lnTo>
                  <a:pt x="2504" y="1469"/>
                </a:lnTo>
                <a:lnTo>
                  <a:pt x="2502" y="1457"/>
                </a:lnTo>
                <a:lnTo>
                  <a:pt x="2499" y="1454"/>
                </a:lnTo>
                <a:lnTo>
                  <a:pt x="2494" y="1445"/>
                </a:lnTo>
                <a:lnTo>
                  <a:pt x="2483" y="1426"/>
                </a:lnTo>
                <a:lnTo>
                  <a:pt x="2478" y="1416"/>
                </a:lnTo>
                <a:lnTo>
                  <a:pt x="2471" y="1407"/>
                </a:lnTo>
                <a:lnTo>
                  <a:pt x="2464" y="1397"/>
                </a:lnTo>
                <a:lnTo>
                  <a:pt x="2457" y="1393"/>
                </a:lnTo>
                <a:lnTo>
                  <a:pt x="2452" y="1393"/>
                </a:lnTo>
                <a:lnTo>
                  <a:pt x="2438" y="1386"/>
                </a:lnTo>
                <a:lnTo>
                  <a:pt x="2433" y="1386"/>
                </a:lnTo>
                <a:lnTo>
                  <a:pt x="2430" y="1390"/>
                </a:lnTo>
                <a:lnTo>
                  <a:pt x="2430" y="1400"/>
                </a:lnTo>
                <a:lnTo>
                  <a:pt x="2430" y="1405"/>
                </a:lnTo>
                <a:lnTo>
                  <a:pt x="2428" y="1409"/>
                </a:lnTo>
                <a:lnTo>
                  <a:pt x="2426" y="1412"/>
                </a:lnTo>
                <a:lnTo>
                  <a:pt x="2421" y="1414"/>
                </a:lnTo>
                <a:lnTo>
                  <a:pt x="2421" y="1419"/>
                </a:lnTo>
                <a:lnTo>
                  <a:pt x="2421" y="1424"/>
                </a:lnTo>
                <a:lnTo>
                  <a:pt x="2428" y="1438"/>
                </a:lnTo>
                <a:lnTo>
                  <a:pt x="2428" y="1443"/>
                </a:lnTo>
                <a:lnTo>
                  <a:pt x="2428" y="1447"/>
                </a:lnTo>
                <a:lnTo>
                  <a:pt x="2435" y="1443"/>
                </a:lnTo>
                <a:lnTo>
                  <a:pt x="2438" y="1438"/>
                </a:lnTo>
                <a:lnTo>
                  <a:pt x="2438" y="1419"/>
                </a:lnTo>
                <a:lnTo>
                  <a:pt x="2440" y="1416"/>
                </a:lnTo>
                <a:lnTo>
                  <a:pt x="2447" y="1421"/>
                </a:lnTo>
                <a:lnTo>
                  <a:pt x="2452" y="1433"/>
                </a:lnTo>
                <a:lnTo>
                  <a:pt x="2457" y="1435"/>
                </a:lnTo>
                <a:lnTo>
                  <a:pt x="2459" y="1433"/>
                </a:lnTo>
                <a:lnTo>
                  <a:pt x="2461" y="1435"/>
                </a:lnTo>
                <a:lnTo>
                  <a:pt x="2457" y="1447"/>
                </a:lnTo>
                <a:lnTo>
                  <a:pt x="2457" y="1452"/>
                </a:lnTo>
                <a:lnTo>
                  <a:pt x="2459" y="1457"/>
                </a:lnTo>
                <a:lnTo>
                  <a:pt x="2459" y="1459"/>
                </a:lnTo>
                <a:lnTo>
                  <a:pt x="2464" y="1461"/>
                </a:lnTo>
                <a:lnTo>
                  <a:pt x="2468" y="1457"/>
                </a:lnTo>
                <a:lnTo>
                  <a:pt x="2471" y="1459"/>
                </a:lnTo>
                <a:lnTo>
                  <a:pt x="2471" y="1466"/>
                </a:lnTo>
                <a:lnTo>
                  <a:pt x="2475" y="1469"/>
                </a:lnTo>
                <a:lnTo>
                  <a:pt x="2480" y="1471"/>
                </a:lnTo>
                <a:lnTo>
                  <a:pt x="2485" y="1469"/>
                </a:lnTo>
                <a:lnTo>
                  <a:pt x="2487" y="1466"/>
                </a:lnTo>
                <a:lnTo>
                  <a:pt x="2490" y="1466"/>
                </a:lnTo>
                <a:lnTo>
                  <a:pt x="2487" y="1473"/>
                </a:lnTo>
                <a:lnTo>
                  <a:pt x="2485" y="1476"/>
                </a:lnTo>
                <a:lnTo>
                  <a:pt x="2485" y="1480"/>
                </a:lnTo>
                <a:lnTo>
                  <a:pt x="2487" y="1485"/>
                </a:lnTo>
                <a:lnTo>
                  <a:pt x="2492" y="1490"/>
                </a:lnTo>
                <a:lnTo>
                  <a:pt x="2502" y="1502"/>
                </a:lnTo>
                <a:lnTo>
                  <a:pt x="2504" y="1507"/>
                </a:lnTo>
                <a:lnTo>
                  <a:pt x="2509" y="1509"/>
                </a:lnTo>
                <a:lnTo>
                  <a:pt x="2513" y="1511"/>
                </a:lnTo>
                <a:lnTo>
                  <a:pt x="2513" y="1509"/>
                </a:lnTo>
                <a:lnTo>
                  <a:pt x="2513" y="1502"/>
                </a:lnTo>
                <a:lnTo>
                  <a:pt x="2509" y="1488"/>
                </a:lnTo>
                <a:close/>
                <a:moveTo>
                  <a:pt x="559" y="1457"/>
                </a:moveTo>
                <a:lnTo>
                  <a:pt x="561" y="1461"/>
                </a:lnTo>
                <a:lnTo>
                  <a:pt x="564" y="1464"/>
                </a:lnTo>
                <a:lnTo>
                  <a:pt x="571" y="1461"/>
                </a:lnTo>
                <a:lnTo>
                  <a:pt x="576" y="1454"/>
                </a:lnTo>
                <a:lnTo>
                  <a:pt x="559" y="1454"/>
                </a:lnTo>
                <a:lnTo>
                  <a:pt x="559" y="1457"/>
                </a:lnTo>
                <a:close/>
                <a:moveTo>
                  <a:pt x="1492" y="1578"/>
                </a:moveTo>
                <a:lnTo>
                  <a:pt x="1473" y="1575"/>
                </a:lnTo>
                <a:lnTo>
                  <a:pt x="1469" y="1582"/>
                </a:lnTo>
                <a:lnTo>
                  <a:pt x="1469" y="1590"/>
                </a:lnTo>
                <a:lnTo>
                  <a:pt x="1473" y="1597"/>
                </a:lnTo>
                <a:lnTo>
                  <a:pt x="1476" y="1592"/>
                </a:lnTo>
                <a:lnTo>
                  <a:pt x="1481" y="1585"/>
                </a:lnTo>
                <a:lnTo>
                  <a:pt x="1481" y="1585"/>
                </a:lnTo>
                <a:lnTo>
                  <a:pt x="1488" y="1582"/>
                </a:lnTo>
                <a:lnTo>
                  <a:pt x="1492" y="1582"/>
                </a:lnTo>
                <a:lnTo>
                  <a:pt x="1492" y="1580"/>
                </a:lnTo>
                <a:lnTo>
                  <a:pt x="1492" y="1580"/>
                </a:lnTo>
                <a:lnTo>
                  <a:pt x="1492" y="1578"/>
                </a:lnTo>
                <a:close/>
                <a:moveTo>
                  <a:pt x="2584" y="1459"/>
                </a:moveTo>
                <a:lnTo>
                  <a:pt x="2587" y="1457"/>
                </a:lnTo>
                <a:lnTo>
                  <a:pt x="2587" y="1454"/>
                </a:lnTo>
                <a:lnTo>
                  <a:pt x="2587" y="1452"/>
                </a:lnTo>
                <a:lnTo>
                  <a:pt x="2584" y="1447"/>
                </a:lnTo>
                <a:lnTo>
                  <a:pt x="2584" y="1443"/>
                </a:lnTo>
                <a:lnTo>
                  <a:pt x="2582" y="1440"/>
                </a:lnTo>
                <a:lnTo>
                  <a:pt x="2577" y="1435"/>
                </a:lnTo>
                <a:lnTo>
                  <a:pt x="2575" y="1433"/>
                </a:lnTo>
                <a:lnTo>
                  <a:pt x="2570" y="1428"/>
                </a:lnTo>
                <a:lnTo>
                  <a:pt x="2568" y="1426"/>
                </a:lnTo>
                <a:lnTo>
                  <a:pt x="2568" y="1424"/>
                </a:lnTo>
                <a:lnTo>
                  <a:pt x="2573" y="1426"/>
                </a:lnTo>
                <a:lnTo>
                  <a:pt x="2582" y="1435"/>
                </a:lnTo>
                <a:lnTo>
                  <a:pt x="2589" y="1440"/>
                </a:lnTo>
                <a:lnTo>
                  <a:pt x="2592" y="1440"/>
                </a:lnTo>
                <a:lnTo>
                  <a:pt x="2592" y="1435"/>
                </a:lnTo>
                <a:lnTo>
                  <a:pt x="2592" y="1433"/>
                </a:lnTo>
                <a:lnTo>
                  <a:pt x="2592" y="1428"/>
                </a:lnTo>
                <a:lnTo>
                  <a:pt x="2589" y="1421"/>
                </a:lnTo>
                <a:lnTo>
                  <a:pt x="2587" y="1414"/>
                </a:lnTo>
                <a:lnTo>
                  <a:pt x="2587" y="1412"/>
                </a:lnTo>
                <a:lnTo>
                  <a:pt x="2582" y="1407"/>
                </a:lnTo>
                <a:lnTo>
                  <a:pt x="2577" y="1405"/>
                </a:lnTo>
                <a:lnTo>
                  <a:pt x="2568" y="1405"/>
                </a:lnTo>
                <a:lnTo>
                  <a:pt x="2565" y="1405"/>
                </a:lnTo>
                <a:lnTo>
                  <a:pt x="2563" y="1409"/>
                </a:lnTo>
                <a:lnTo>
                  <a:pt x="2561" y="1407"/>
                </a:lnTo>
                <a:lnTo>
                  <a:pt x="2539" y="1407"/>
                </a:lnTo>
                <a:lnTo>
                  <a:pt x="2530" y="1409"/>
                </a:lnTo>
                <a:lnTo>
                  <a:pt x="2528" y="1414"/>
                </a:lnTo>
                <a:lnTo>
                  <a:pt x="2528" y="1416"/>
                </a:lnTo>
                <a:lnTo>
                  <a:pt x="2532" y="1421"/>
                </a:lnTo>
                <a:lnTo>
                  <a:pt x="2537" y="1424"/>
                </a:lnTo>
                <a:lnTo>
                  <a:pt x="2542" y="1426"/>
                </a:lnTo>
                <a:lnTo>
                  <a:pt x="2549" y="1433"/>
                </a:lnTo>
                <a:lnTo>
                  <a:pt x="2551" y="1443"/>
                </a:lnTo>
                <a:lnTo>
                  <a:pt x="2556" y="1454"/>
                </a:lnTo>
                <a:lnTo>
                  <a:pt x="2561" y="1461"/>
                </a:lnTo>
                <a:lnTo>
                  <a:pt x="2561" y="1464"/>
                </a:lnTo>
                <a:lnTo>
                  <a:pt x="2563" y="1466"/>
                </a:lnTo>
                <a:lnTo>
                  <a:pt x="2570" y="1466"/>
                </a:lnTo>
                <a:lnTo>
                  <a:pt x="2575" y="1461"/>
                </a:lnTo>
                <a:lnTo>
                  <a:pt x="2584" y="1459"/>
                </a:lnTo>
                <a:close/>
                <a:moveTo>
                  <a:pt x="2554" y="1490"/>
                </a:moveTo>
                <a:lnTo>
                  <a:pt x="2551" y="1478"/>
                </a:lnTo>
                <a:lnTo>
                  <a:pt x="2549" y="1469"/>
                </a:lnTo>
                <a:lnTo>
                  <a:pt x="2547" y="1459"/>
                </a:lnTo>
                <a:lnTo>
                  <a:pt x="2549" y="1454"/>
                </a:lnTo>
                <a:lnTo>
                  <a:pt x="2551" y="1454"/>
                </a:lnTo>
                <a:lnTo>
                  <a:pt x="2551" y="1450"/>
                </a:lnTo>
                <a:lnTo>
                  <a:pt x="2547" y="1443"/>
                </a:lnTo>
                <a:lnTo>
                  <a:pt x="2542" y="1438"/>
                </a:lnTo>
                <a:lnTo>
                  <a:pt x="2537" y="1440"/>
                </a:lnTo>
                <a:lnTo>
                  <a:pt x="2532" y="1433"/>
                </a:lnTo>
                <a:lnTo>
                  <a:pt x="2530" y="1431"/>
                </a:lnTo>
                <a:lnTo>
                  <a:pt x="2525" y="1431"/>
                </a:lnTo>
                <a:lnTo>
                  <a:pt x="2520" y="1428"/>
                </a:lnTo>
                <a:lnTo>
                  <a:pt x="2513" y="1431"/>
                </a:lnTo>
                <a:lnTo>
                  <a:pt x="2511" y="1440"/>
                </a:lnTo>
                <a:lnTo>
                  <a:pt x="2513" y="1450"/>
                </a:lnTo>
                <a:lnTo>
                  <a:pt x="2513" y="1454"/>
                </a:lnTo>
                <a:lnTo>
                  <a:pt x="2523" y="1461"/>
                </a:lnTo>
                <a:lnTo>
                  <a:pt x="2523" y="1466"/>
                </a:lnTo>
                <a:lnTo>
                  <a:pt x="2532" y="1471"/>
                </a:lnTo>
                <a:lnTo>
                  <a:pt x="2537" y="1476"/>
                </a:lnTo>
                <a:lnTo>
                  <a:pt x="2532" y="1483"/>
                </a:lnTo>
                <a:lnTo>
                  <a:pt x="2537" y="1504"/>
                </a:lnTo>
                <a:lnTo>
                  <a:pt x="2544" y="1516"/>
                </a:lnTo>
                <a:lnTo>
                  <a:pt x="2547" y="1516"/>
                </a:lnTo>
                <a:lnTo>
                  <a:pt x="2549" y="1509"/>
                </a:lnTo>
                <a:lnTo>
                  <a:pt x="2551" y="1509"/>
                </a:lnTo>
                <a:lnTo>
                  <a:pt x="2554" y="1511"/>
                </a:lnTo>
                <a:lnTo>
                  <a:pt x="2556" y="1509"/>
                </a:lnTo>
                <a:lnTo>
                  <a:pt x="2556" y="1507"/>
                </a:lnTo>
                <a:lnTo>
                  <a:pt x="2554" y="1499"/>
                </a:lnTo>
                <a:lnTo>
                  <a:pt x="2554" y="1490"/>
                </a:lnTo>
                <a:close/>
                <a:moveTo>
                  <a:pt x="2608" y="1426"/>
                </a:moveTo>
                <a:lnTo>
                  <a:pt x="2594" y="1419"/>
                </a:lnTo>
                <a:lnTo>
                  <a:pt x="2596" y="1428"/>
                </a:lnTo>
                <a:lnTo>
                  <a:pt x="2596" y="1435"/>
                </a:lnTo>
                <a:lnTo>
                  <a:pt x="2596" y="1440"/>
                </a:lnTo>
                <a:lnTo>
                  <a:pt x="2596" y="1445"/>
                </a:lnTo>
                <a:lnTo>
                  <a:pt x="2599" y="1447"/>
                </a:lnTo>
                <a:lnTo>
                  <a:pt x="2601" y="1447"/>
                </a:lnTo>
                <a:lnTo>
                  <a:pt x="2608" y="1447"/>
                </a:lnTo>
                <a:lnTo>
                  <a:pt x="2608" y="1445"/>
                </a:lnTo>
                <a:lnTo>
                  <a:pt x="2611" y="1443"/>
                </a:lnTo>
                <a:lnTo>
                  <a:pt x="2613" y="1440"/>
                </a:lnTo>
                <a:lnTo>
                  <a:pt x="2615" y="1435"/>
                </a:lnTo>
                <a:lnTo>
                  <a:pt x="2613" y="1431"/>
                </a:lnTo>
                <a:lnTo>
                  <a:pt x="2608" y="1426"/>
                </a:lnTo>
                <a:close/>
                <a:moveTo>
                  <a:pt x="592" y="1530"/>
                </a:moveTo>
                <a:lnTo>
                  <a:pt x="587" y="1530"/>
                </a:lnTo>
                <a:lnTo>
                  <a:pt x="580" y="1528"/>
                </a:lnTo>
                <a:lnTo>
                  <a:pt x="580" y="1530"/>
                </a:lnTo>
                <a:lnTo>
                  <a:pt x="585" y="1540"/>
                </a:lnTo>
                <a:lnTo>
                  <a:pt x="587" y="1540"/>
                </a:lnTo>
                <a:lnTo>
                  <a:pt x="595" y="1535"/>
                </a:lnTo>
                <a:lnTo>
                  <a:pt x="595" y="1533"/>
                </a:lnTo>
                <a:lnTo>
                  <a:pt x="592" y="1530"/>
                </a:lnTo>
                <a:close/>
                <a:moveTo>
                  <a:pt x="1428" y="1642"/>
                </a:moveTo>
                <a:lnTo>
                  <a:pt x="1424" y="1639"/>
                </a:lnTo>
                <a:lnTo>
                  <a:pt x="1417" y="1644"/>
                </a:lnTo>
                <a:lnTo>
                  <a:pt x="1417" y="1649"/>
                </a:lnTo>
                <a:lnTo>
                  <a:pt x="1421" y="1651"/>
                </a:lnTo>
                <a:lnTo>
                  <a:pt x="1424" y="1651"/>
                </a:lnTo>
                <a:lnTo>
                  <a:pt x="1426" y="1649"/>
                </a:lnTo>
                <a:lnTo>
                  <a:pt x="1428" y="1646"/>
                </a:lnTo>
                <a:lnTo>
                  <a:pt x="1428" y="1646"/>
                </a:lnTo>
                <a:lnTo>
                  <a:pt x="1428" y="1644"/>
                </a:lnTo>
                <a:lnTo>
                  <a:pt x="1428" y="1642"/>
                </a:lnTo>
                <a:close/>
                <a:moveTo>
                  <a:pt x="1407" y="1642"/>
                </a:moveTo>
                <a:lnTo>
                  <a:pt x="1400" y="1644"/>
                </a:lnTo>
                <a:lnTo>
                  <a:pt x="1395" y="1651"/>
                </a:lnTo>
                <a:lnTo>
                  <a:pt x="1393" y="1656"/>
                </a:lnTo>
                <a:lnTo>
                  <a:pt x="1393" y="1658"/>
                </a:lnTo>
                <a:lnTo>
                  <a:pt x="1393" y="1661"/>
                </a:lnTo>
                <a:lnTo>
                  <a:pt x="1393" y="1661"/>
                </a:lnTo>
                <a:lnTo>
                  <a:pt x="1398" y="1658"/>
                </a:lnTo>
                <a:lnTo>
                  <a:pt x="1407" y="1649"/>
                </a:lnTo>
                <a:lnTo>
                  <a:pt x="1409" y="1644"/>
                </a:lnTo>
                <a:lnTo>
                  <a:pt x="1409" y="1642"/>
                </a:lnTo>
                <a:lnTo>
                  <a:pt x="1407" y="1642"/>
                </a:lnTo>
                <a:close/>
                <a:moveTo>
                  <a:pt x="2622" y="1478"/>
                </a:moveTo>
                <a:lnTo>
                  <a:pt x="2625" y="1483"/>
                </a:lnTo>
                <a:lnTo>
                  <a:pt x="2627" y="1488"/>
                </a:lnTo>
                <a:lnTo>
                  <a:pt x="2632" y="1490"/>
                </a:lnTo>
                <a:lnTo>
                  <a:pt x="2639" y="1488"/>
                </a:lnTo>
                <a:lnTo>
                  <a:pt x="2644" y="1490"/>
                </a:lnTo>
                <a:lnTo>
                  <a:pt x="2644" y="1495"/>
                </a:lnTo>
                <a:lnTo>
                  <a:pt x="2646" y="1497"/>
                </a:lnTo>
                <a:lnTo>
                  <a:pt x="2648" y="1497"/>
                </a:lnTo>
                <a:lnTo>
                  <a:pt x="2653" y="1497"/>
                </a:lnTo>
                <a:lnTo>
                  <a:pt x="2656" y="1492"/>
                </a:lnTo>
                <a:lnTo>
                  <a:pt x="2658" y="1492"/>
                </a:lnTo>
                <a:lnTo>
                  <a:pt x="2660" y="1492"/>
                </a:lnTo>
                <a:lnTo>
                  <a:pt x="2656" y="1476"/>
                </a:lnTo>
                <a:lnTo>
                  <a:pt x="2656" y="1461"/>
                </a:lnTo>
                <a:lnTo>
                  <a:pt x="2641" y="1447"/>
                </a:lnTo>
                <a:lnTo>
                  <a:pt x="2632" y="1440"/>
                </a:lnTo>
                <a:lnTo>
                  <a:pt x="2629" y="1440"/>
                </a:lnTo>
                <a:lnTo>
                  <a:pt x="2627" y="1459"/>
                </a:lnTo>
                <a:lnTo>
                  <a:pt x="2627" y="1461"/>
                </a:lnTo>
                <a:lnTo>
                  <a:pt x="2625" y="1471"/>
                </a:lnTo>
                <a:lnTo>
                  <a:pt x="2622" y="1473"/>
                </a:lnTo>
                <a:lnTo>
                  <a:pt x="2622" y="1478"/>
                </a:lnTo>
                <a:close/>
                <a:moveTo>
                  <a:pt x="2601" y="1457"/>
                </a:moveTo>
                <a:lnTo>
                  <a:pt x="2599" y="1464"/>
                </a:lnTo>
                <a:lnTo>
                  <a:pt x="2599" y="1466"/>
                </a:lnTo>
                <a:lnTo>
                  <a:pt x="2599" y="1469"/>
                </a:lnTo>
                <a:lnTo>
                  <a:pt x="2608" y="1473"/>
                </a:lnTo>
                <a:lnTo>
                  <a:pt x="2613" y="1476"/>
                </a:lnTo>
                <a:lnTo>
                  <a:pt x="2615" y="1473"/>
                </a:lnTo>
                <a:lnTo>
                  <a:pt x="2620" y="1469"/>
                </a:lnTo>
                <a:lnTo>
                  <a:pt x="2620" y="1464"/>
                </a:lnTo>
                <a:lnTo>
                  <a:pt x="2620" y="1461"/>
                </a:lnTo>
                <a:lnTo>
                  <a:pt x="2618" y="1459"/>
                </a:lnTo>
                <a:lnTo>
                  <a:pt x="2620" y="1457"/>
                </a:lnTo>
                <a:lnTo>
                  <a:pt x="2618" y="1454"/>
                </a:lnTo>
                <a:lnTo>
                  <a:pt x="2618" y="1452"/>
                </a:lnTo>
                <a:lnTo>
                  <a:pt x="2613" y="1452"/>
                </a:lnTo>
                <a:lnTo>
                  <a:pt x="2603" y="1454"/>
                </a:lnTo>
                <a:lnTo>
                  <a:pt x="2601" y="1457"/>
                </a:lnTo>
                <a:close/>
                <a:moveTo>
                  <a:pt x="2708" y="1601"/>
                </a:moveTo>
                <a:lnTo>
                  <a:pt x="2705" y="1599"/>
                </a:lnTo>
                <a:lnTo>
                  <a:pt x="2703" y="1597"/>
                </a:lnTo>
                <a:lnTo>
                  <a:pt x="2703" y="1592"/>
                </a:lnTo>
                <a:lnTo>
                  <a:pt x="2703" y="1590"/>
                </a:lnTo>
                <a:lnTo>
                  <a:pt x="2698" y="1582"/>
                </a:lnTo>
                <a:lnTo>
                  <a:pt x="2696" y="1563"/>
                </a:lnTo>
                <a:lnTo>
                  <a:pt x="2693" y="1563"/>
                </a:lnTo>
                <a:lnTo>
                  <a:pt x="2684" y="1566"/>
                </a:lnTo>
                <a:lnTo>
                  <a:pt x="2682" y="1568"/>
                </a:lnTo>
                <a:lnTo>
                  <a:pt x="2682" y="1566"/>
                </a:lnTo>
                <a:lnTo>
                  <a:pt x="2682" y="1563"/>
                </a:lnTo>
                <a:lnTo>
                  <a:pt x="2682" y="1559"/>
                </a:lnTo>
                <a:lnTo>
                  <a:pt x="2682" y="1556"/>
                </a:lnTo>
                <a:lnTo>
                  <a:pt x="2674" y="1552"/>
                </a:lnTo>
                <a:lnTo>
                  <a:pt x="2672" y="1552"/>
                </a:lnTo>
                <a:lnTo>
                  <a:pt x="2660" y="1544"/>
                </a:lnTo>
                <a:lnTo>
                  <a:pt x="2651" y="1549"/>
                </a:lnTo>
                <a:lnTo>
                  <a:pt x="2648" y="1549"/>
                </a:lnTo>
                <a:lnTo>
                  <a:pt x="2651" y="1547"/>
                </a:lnTo>
                <a:lnTo>
                  <a:pt x="2651" y="1542"/>
                </a:lnTo>
                <a:lnTo>
                  <a:pt x="2651" y="1535"/>
                </a:lnTo>
                <a:lnTo>
                  <a:pt x="2651" y="1535"/>
                </a:lnTo>
                <a:lnTo>
                  <a:pt x="2667" y="1540"/>
                </a:lnTo>
                <a:lnTo>
                  <a:pt x="2672" y="1540"/>
                </a:lnTo>
                <a:lnTo>
                  <a:pt x="2674" y="1540"/>
                </a:lnTo>
                <a:lnTo>
                  <a:pt x="2670" y="1537"/>
                </a:lnTo>
                <a:lnTo>
                  <a:pt x="2665" y="1535"/>
                </a:lnTo>
                <a:lnTo>
                  <a:pt x="2653" y="1523"/>
                </a:lnTo>
                <a:lnTo>
                  <a:pt x="2646" y="1514"/>
                </a:lnTo>
                <a:lnTo>
                  <a:pt x="2641" y="1511"/>
                </a:lnTo>
                <a:lnTo>
                  <a:pt x="2637" y="1507"/>
                </a:lnTo>
                <a:lnTo>
                  <a:pt x="2625" y="1499"/>
                </a:lnTo>
                <a:lnTo>
                  <a:pt x="2603" y="1495"/>
                </a:lnTo>
                <a:lnTo>
                  <a:pt x="2603" y="1495"/>
                </a:lnTo>
                <a:lnTo>
                  <a:pt x="2603" y="1492"/>
                </a:lnTo>
                <a:lnTo>
                  <a:pt x="2603" y="1488"/>
                </a:lnTo>
                <a:lnTo>
                  <a:pt x="2601" y="1485"/>
                </a:lnTo>
                <a:lnTo>
                  <a:pt x="2599" y="1480"/>
                </a:lnTo>
                <a:lnTo>
                  <a:pt x="2594" y="1478"/>
                </a:lnTo>
                <a:lnTo>
                  <a:pt x="2589" y="1473"/>
                </a:lnTo>
                <a:lnTo>
                  <a:pt x="2580" y="1478"/>
                </a:lnTo>
                <a:lnTo>
                  <a:pt x="2570" y="1478"/>
                </a:lnTo>
                <a:lnTo>
                  <a:pt x="2568" y="1480"/>
                </a:lnTo>
                <a:lnTo>
                  <a:pt x="2573" y="1492"/>
                </a:lnTo>
                <a:lnTo>
                  <a:pt x="2577" y="1495"/>
                </a:lnTo>
                <a:lnTo>
                  <a:pt x="2577" y="1497"/>
                </a:lnTo>
                <a:lnTo>
                  <a:pt x="2575" y="1504"/>
                </a:lnTo>
                <a:lnTo>
                  <a:pt x="2570" y="1516"/>
                </a:lnTo>
                <a:lnTo>
                  <a:pt x="2573" y="1521"/>
                </a:lnTo>
                <a:lnTo>
                  <a:pt x="2575" y="1521"/>
                </a:lnTo>
                <a:lnTo>
                  <a:pt x="2582" y="1514"/>
                </a:lnTo>
                <a:lnTo>
                  <a:pt x="2589" y="1507"/>
                </a:lnTo>
                <a:lnTo>
                  <a:pt x="2596" y="1507"/>
                </a:lnTo>
                <a:lnTo>
                  <a:pt x="2599" y="1511"/>
                </a:lnTo>
                <a:lnTo>
                  <a:pt x="2601" y="1516"/>
                </a:lnTo>
                <a:lnTo>
                  <a:pt x="2599" y="1521"/>
                </a:lnTo>
                <a:lnTo>
                  <a:pt x="2599" y="1526"/>
                </a:lnTo>
                <a:lnTo>
                  <a:pt x="2596" y="1530"/>
                </a:lnTo>
                <a:lnTo>
                  <a:pt x="2594" y="1533"/>
                </a:lnTo>
                <a:lnTo>
                  <a:pt x="2587" y="1530"/>
                </a:lnTo>
                <a:lnTo>
                  <a:pt x="2584" y="1530"/>
                </a:lnTo>
                <a:lnTo>
                  <a:pt x="2582" y="1535"/>
                </a:lnTo>
                <a:lnTo>
                  <a:pt x="2582" y="1537"/>
                </a:lnTo>
                <a:lnTo>
                  <a:pt x="2584" y="1540"/>
                </a:lnTo>
                <a:lnTo>
                  <a:pt x="2592" y="1544"/>
                </a:lnTo>
                <a:lnTo>
                  <a:pt x="2594" y="1544"/>
                </a:lnTo>
                <a:lnTo>
                  <a:pt x="2601" y="1542"/>
                </a:lnTo>
                <a:lnTo>
                  <a:pt x="2603" y="1544"/>
                </a:lnTo>
                <a:lnTo>
                  <a:pt x="2608" y="1549"/>
                </a:lnTo>
                <a:lnTo>
                  <a:pt x="2611" y="1549"/>
                </a:lnTo>
                <a:lnTo>
                  <a:pt x="2620" y="1544"/>
                </a:lnTo>
                <a:lnTo>
                  <a:pt x="2622" y="1547"/>
                </a:lnTo>
                <a:lnTo>
                  <a:pt x="2622" y="1552"/>
                </a:lnTo>
                <a:lnTo>
                  <a:pt x="2622" y="1556"/>
                </a:lnTo>
                <a:lnTo>
                  <a:pt x="2634" y="1563"/>
                </a:lnTo>
                <a:lnTo>
                  <a:pt x="2634" y="1566"/>
                </a:lnTo>
                <a:lnTo>
                  <a:pt x="2629" y="1568"/>
                </a:lnTo>
                <a:lnTo>
                  <a:pt x="2627" y="1571"/>
                </a:lnTo>
                <a:lnTo>
                  <a:pt x="2627" y="1573"/>
                </a:lnTo>
                <a:lnTo>
                  <a:pt x="2632" y="1575"/>
                </a:lnTo>
                <a:lnTo>
                  <a:pt x="2644" y="1585"/>
                </a:lnTo>
                <a:lnTo>
                  <a:pt x="2656" y="1597"/>
                </a:lnTo>
                <a:lnTo>
                  <a:pt x="2660" y="1597"/>
                </a:lnTo>
                <a:lnTo>
                  <a:pt x="2660" y="1592"/>
                </a:lnTo>
                <a:lnTo>
                  <a:pt x="2658" y="1587"/>
                </a:lnTo>
                <a:lnTo>
                  <a:pt x="2658" y="1585"/>
                </a:lnTo>
                <a:lnTo>
                  <a:pt x="2660" y="1585"/>
                </a:lnTo>
                <a:lnTo>
                  <a:pt x="2663" y="1587"/>
                </a:lnTo>
                <a:lnTo>
                  <a:pt x="2665" y="1592"/>
                </a:lnTo>
                <a:lnTo>
                  <a:pt x="2667" y="1599"/>
                </a:lnTo>
                <a:lnTo>
                  <a:pt x="2672" y="1601"/>
                </a:lnTo>
                <a:lnTo>
                  <a:pt x="2674" y="1601"/>
                </a:lnTo>
                <a:lnTo>
                  <a:pt x="2677" y="1601"/>
                </a:lnTo>
                <a:lnTo>
                  <a:pt x="2682" y="1601"/>
                </a:lnTo>
                <a:lnTo>
                  <a:pt x="2684" y="1601"/>
                </a:lnTo>
                <a:lnTo>
                  <a:pt x="2693" y="1611"/>
                </a:lnTo>
                <a:lnTo>
                  <a:pt x="2698" y="1616"/>
                </a:lnTo>
                <a:lnTo>
                  <a:pt x="2703" y="1618"/>
                </a:lnTo>
                <a:lnTo>
                  <a:pt x="2708" y="1616"/>
                </a:lnTo>
                <a:lnTo>
                  <a:pt x="2708" y="1613"/>
                </a:lnTo>
                <a:lnTo>
                  <a:pt x="2708" y="1606"/>
                </a:lnTo>
                <a:lnTo>
                  <a:pt x="2708" y="1601"/>
                </a:lnTo>
                <a:close/>
                <a:moveTo>
                  <a:pt x="2719" y="1542"/>
                </a:moveTo>
                <a:lnTo>
                  <a:pt x="2724" y="1547"/>
                </a:lnTo>
                <a:lnTo>
                  <a:pt x="2727" y="1547"/>
                </a:lnTo>
                <a:lnTo>
                  <a:pt x="2729" y="1544"/>
                </a:lnTo>
                <a:lnTo>
                  <a:pt x="2734" y="1549"/>
                </a:lnTo>
                <a:lnTo>
                  <a:pt x="2738" y="1549"/>
                </a:lnTo>
                <a:lnTo>
                  <a:pt x="2743" y="1540"/>
                </a:lnTo>
                <a:lnTo>
                  <a:pt x="2743" y="1528"/>
                </a:lnTo>
                <a:lnTo>
                  <a:pt x="2741" y="1516"/>
                </a:lnTo>
                <a:lnTo>
                  <a:pt x="2738" y="1507"/>
                </a:lnTo>
                <a:lnTo>
                  <a:pt x="2734" y="1497"/>
                </a:lnTo>
                <a:lnTo>
                  <a:pt x="2731" y="1492"/>
                </a:lnTo>
                <a:lnTo>
                  <a:pt x="2719" y="1480"/>
                </a:lnTo>
                <a:lnTo>
                  <a:pt x="2710" y="1473"/>
                </a:lnTo>
                <a:lnTo>
                  <a:pt x="2708" y="1473"/>
                </a:lnTo>
                <a:lnTo>
                  <a:pt x="2693" y="1495"/>
                </a:lnTo>
                <a:lnTo>
                  <a:pt x="2701" y="1518"/>
                </a:lnTo>
                <a:lnTo>
                  <a:pt x="2696" y="1530"/>
                </a:lnTo>
                <a:lnTo>
                  <a:pt x="2696" y="1540"/>
                </a:lnTo>
                <a:lnTo>
                  <a:pt x="2696" y="1547"/>
                </a:lnTo>
                <a:lnTo>
                  <a:pt x="2703" y="1559"/>
                </a:lnTo>
                <a:lnTo>
                  <a:pt x="2708" y="1563"/>
                </a:lnTo>
                <a:lnTo>
                  <a:pt x="2708" y="1559"/>
                </a:lnTo>
                <a:lnTo>
                  <a:pt x="2710" y="1549"/>
                </a:lnTo>
                <a:lnTo>
                  <a:pt x="2715" y="1542"/>
                </a:lnTo>
                <a:lnTo>
                  <a:pt x="2717" y="1537"/>
                </a:lnTo>
                <a:lnTo>
                  <a:pt x="2717" y="1533"/>
                </a:lnTo>
                <a:lnTo>
                  <a:pt x="2719" y="1537"/>
                </a:lnTo>
                <a:lnTo>
                  <a:pt x="2719" y="1542"/>
                </a:lnTo>
                <a:close/>
                <a:moveTo>
                  <a:pt x="1348" y="1715"/>
                </a:moveTo>
                <a:lnTo>
                  <a:pt x="1348" y="1715"/>
                </a:lnTo>
                <a:lnTo>
                  <a:pt x="1345" y="1715"/>
                </a:lnTo>
                <a:lnTo>
                  <a:pt x="1338" y="1725"/>
                </a:lnTo>
                <a:lnTo>
                  <a:pt x="1338" y="1730"/>
                </a:lnTo>
                <a:lnTo>
                  <a:pt x="1341" y="1730"/>
                </a:lnTo>
                <a:lnTo>
                  <a:pt x="1345" y="1730"/>
                </a:lnTo>
                <a:lnTo>
                  <a:pt x="1348" y="1727"/>
                </a:lnTo>
                <a:lnTo>
                  <a:pt x="1348" y="1720"/>
                </a:lnTo>
                <a:lnTo>
                  <a:pt x="1348" y="1715"/>
                </a:lnTo>
                <a:close/>
                <a:moveTo>
                  <a:pt x="2613" y="1559"/>
                </a:moveTo>
                <a:lnTo>
                  <a:pt x="2611" y="1556"/>
                </a:lnTo>
                <a:lnTo>
                  <a:pt x="2606" y="1554"/>
                </a:lnTo>
                <a:lnTo>
                  <a:pt x="2601" y="1561"/>
                </a:lnTo>
                <a:lnTo>
                  <a:pt x="2596" y="1561"/>
                </a:lnTo>
                <a:lnTo>
                  <a:pt x="2592" y="1561"/>
                </a:lnTo>
                <a:lnTo>
                  <a:pt x="2587" y="1568"/>
                </a:lnTo>
                <a:lnTo>
                  <a:pt x="2596" y="1575"/>
                </a:lnTo>
                <a:lnTo>
                  <a:pt x="2599" y="1590"/>
                </a:lnTo>
                <a:lnTo>
                  <a:pt x="2603" y="1582"/>
                </a:lnTo>
                <a:lnTo>
                  <a:pt x="2606" y="1578"/>
                </a:lnTo>
                <a:lnTo>
                  <a:pt x="2606" y="1575"/>
                </a:lnTo>
                <a:lnTo>
                  <a:pt x="2606" y="1571"/>
                </a:lnTo>
                <a:lnTo>
                  <a:pt x="2606" y="1568"/>
                </a:lnTo>
                <a:lnTo>
                  <a:pt x="2613" y="1559"/>
                </a:lnTo>
                <a:lnTo>
                  <a:pt x="2613" y="1559"/>
                </a:lnTo>
                <a:close/>
                <a:moveTo>
                  <a:pt x="1064" y="1767"/>
                </a:moveTo>
                <a:lnTo>
                  <a:pt x="1066" y="1760"/>
                </a:lnTo>
                <a:lnTo>
                  <a:pt x="1066" y="1758"/>
                </a:lnTo>
                <a:lnTo>
                  <a:pt x="1064" y="1760"/>
                </a:lnTo>
                <a:lnTo>
                  <a:pt x="1061" y="1765"/>
                </a:lnTo>
                <a:lnTo>
                  <a:pt x="1059" y="1765"/>
                </a:lnTo>
                <a:lnTo>
                  <a:pt x="1059" y="1765"/>
                </a:lnTo>
                <a:lnTo>
                  <a:pt x="1059" y="1760"/>
                </a:lnTo>
                <a:lnTo>
                  <a:pt x="1059" y="1758"/>
                </a:lnTo>
                <a:lnTo>
                  <a:pt x="1056" y="1756"/>
                </a:lnTo>
                <a:lnTo>
                  <a:pt x="1056" y="1756"/>
                </a:lnTo>
                <a:lnTo>
                  <a:pt x="1052" y="1758"/>
                </a:lnTo>
                <a:lnTo>
                  <a:pt x="1049" y="1763"/>
                </a:lnTo>
                <a:lnTo>
                  <a:pt x="1049" y="1765"/>
                </a:lnTo>
                <a:lnTo>
                  <a:pt x="1049" y="1779"/>
                </a:lnTo>
                <a:lnTo>
                  <a:pt x="1049" y="1784"/>
                </a:lnTo>
                <a:lnTo>
                  <a:pt x="1054" y="1782"/>
                </a:lnTo>
                <a:lnTo>
                  <a:pt x="1056" y="1782"/>
                </a:lnTo>
                <a:lnTo>
                  <a:pt x="1061" y="1784"/>
                </a:lnTo>
                <a:lnTo>
                  <a:pt x="1068" y="1782"/>
                </a:lnTo>
                <a:lnTo>
                  <a:pt x="1068" y="1779"/>
                </a:lnTo>
                <a:lnTo>
                  <a:pt x="1066" y="1775"/>
                </a:lnTo>
                <a:lnTo>
                  <a:pt x="1064" y="1767"/>
                </a:lnTo>
                <a:close/>
                <a:moveTo>
                  <a:pt x="1075" y="1763"/>
                </a:moveTo>
                <a:lnTo>
                  <a:pt x="1068" y="1763"/>
                </a:lnTo>
                <a:lnTo>
                  <a:pt x="1068" y="1765"/>
                </a:lnTo>
                <a:lnTo>
                  <a:pt x="1068" y="1767"/>
                </a:lnTo>
                <a:lnTo>
                  <a:pt x="1078" y="1775"/>
                </a:lnTo>
                <a:lnTo>
                  <a:pt x="1078" y="1765"/>
                </a:lnTo>
                <a:lnTo>
                  <a:pt x="1075" y="1763"/>
                </a:lnTo>
                <a:close/>
                <a:moveTo>
                  <a:pt x="2672" y="1623"/>
                </a:moveTo>
                <a:lnTo>
                  <a:pt x="2670" y="1616"/>
                </a:lnTo>
                <a:lnTo>
                  <a:pt x="2670" y="1609"/>
                </a:lnTo>
                <a:lnTo>
                  <a:pt x="2667" y="1609"/>
                </a:lnTo>
                <a:lnTo>
                  <a:pt x="2665" y="1609"/>
                </a:lnTo>
                <a:lnTo>
                  <a:pt x="2660" y="1609"/>
                </a:lnTo>
                <a:lnTo>
                  <a:pt x="2658" y="1613"/>
                </a:lnTo>
                <a:lnTo>
                  <a:pt x="2658" y="1616"/>
                </a:lnTo>
                <a:lnTo>
                  <a:pt x="2656" y="1613"/>
                </a:lnTo>
                <a:lnTo>
                  <a:pt x="2648" y="1604"/>
                </a:lnTo>
                <a:lnTo>
                  <a:pt x="2644" y="1601"/>
                </a:lnTo>
                <a:lnTo>
                  <a:pt x="2641" y="1594"/>
                </a:lnTo>
                <a:lnTo>
                  <a:pt x="2634" y="1590"/>
                </a:lnTo>
                <a:lnTo>
                  <a:pt x="2632" y="1585"/>
                </a:lnTo>
                <a:lnTo>
                  <a:pt x="2618" y="1578"/>
                </a:lnTo>
                <a:lnTo>
                  <a:pt x="2611" y="1582"/>
                </a:lnTo>
                <a:lnTo>
                  <a:pt x="2611" y="1587"/>
                </a:lnTo>
                <a:lnTo>
                  <a:pt x="2615" y="1592"/>
                </a:lnTo>
                <a:lnTo>
                  <a:pt x="2620" y="1592"/>
                </a:lnTo>
                <a:lnTo>
                  <a:pt x="2625" y="1592"/>
                </a:lnTo>
                <a:lnTo>
                  <a:pt x="2629" y="1601"/>
                </a:lnTo>
                <a:lnTo>
                  <a:pt x="2639" y="1611"/>
                </a:lnTo>
                <a:lnTo>
                  <a:pt x="2641" y="1613"/>
                </a:lnTo>
                <a:lnTo>
                  <a:pt x="2644" y="1616"/>
                </a:lnTo>
                <a:lnTo>
                  <a:pt x="2648" y="1620"/>
                </a:lnTo>
                <a:lnTo>
                  <a:pt x="2658" y="1628"/>
                </a:lnTo>
                <a:lnTo>
                  <a:pt x="2665" y="1632"/>
                </a:lnTo>
                <a:lnTo>
                  <a:pt x="2672" y="1632"/>
                </a:lnTo>
                <a:lnTo>
                  <a:pt x="2672" y="1628"/>
                </a:lnTo>
                <a:lnTo>
                  <a:pt x="2672" y="1623"/>
                </a:lnTo>
                <a:close/>
                <a:moveTo>
                  <a:pt x="1104" y="1775"/>
                </a:moveTo>
                <a:lnTo>
                  <a:pt x="1101" y="1775"/>
                </a:lnTo>
                <a:lnTo>
                  <a:pt x="1101" y="1775"/>
                </a:lnTo>
                <a:lnTo>
                  <a:pt x="1097" y="1782"/>
                </a:lnTo>
                <a:lnTo>
                  <a:pt x="1094" y="1782"/>
                </a:lnTo>
                <a:lnTo>
                  <a:pt x="1090" y="1789"/>
                </a:lnTo>
                <a:lnTo>
                  <a:pt x="1087" y="1791"/>
                </a:lnTo>
                <a:lnTo>
                  <a:pt x="1085" y="1789"/>
                </a:lnTo>
                <a:lnTo>
                  <a:pt x="1087" y="1798"/>
                </a:lnTo>
                <a:lnTo>
                  <a:pt x="1087" y="1798"/>
                </a:lnTo>
                <a:lnTo>
                  <a:pt x="1085" y="1803"/>
                </a:lnTo>
                <a:lnTo>
                  <a:pt x="1083" y="1813"/>
                </a:lnTo>
                <a:lnTo>
                  <a:pt x="1085" y="1810"/>
                </a:lnTo>
                <a:lnTo>
                  <a:pt x="1092" y="1798"/>
                </a:lnTo>
                <a:lnTo>
                  <a:pt x="1094" y="1796"/>
                </a:lnTo>
                <a:lnTo>
                  <a:pt x="1097" y="1796"/>
                </a:lnTo>
                <a:lnTo>
                  <a:pt x="1099" y="1794"/>
                </a:lnTo>
                <a:lnTo>
                  <a:pt x="1101" y="1791"/>
                </a:lnTo>
                <a:lnTo>
                  <a:pt x="1104" y="1789"/>
                </a:lnTo>
                <a:lnTo>
                  <a:pt x="1104" y="1784"/>
                </a:lnTo>
                <a:lnTo>
                  <a:pt x="1101" y="1779"/>
                </a:lnTo>
                <a:lnTo>
                  <a:pt x="1104" y="1775"/>
                </a:lnTo>
                <a:close/>
                <a:moveTo>
                  <a:pt x="2734" y="1563"/>
                </a:moveTo>
                <a:lnTo>
                  <a:pt x="2727" y="1552"/>
                </a:lnTo>
                <a:lnTo>
                  <a:pt x="2719" y="1549"/>
                </a:lnTo>
                <a:lnTo>
                  <a:pt x="2715" y="1549"/>
                </a:lnTo>
                <a:lnTo>
                  <a:pt x="2715" y="1552"/>
                </a:lnTo>
                <a:lnTo>
                  <a:pt x="2717" y="1556"/>
                </a:lnTo>
                <a:lnTo>
                  <a:pt x="2719" y="1563"/>
                </a:lnTo>
                <a:lnTo>
                  <a:pt x="2719" y="1568"/>
                </a:lnTo>
                <a:lnTo>
                  <a:pt x="2722" y="1575"/>
                </a:lnTo>
                <a:lnTo>
                  <a:pt x="2724" y="1571"/>
                </a:lnTo>
                <a:lnTo>
                  <a:pt x="2729" y="1571"/>
                </a:lnTo>
                <a:lnTo>
                  <a:pt x="2731" y="1575"/>
                </a:lnTo>
                <a:lnTo>
                  <a:pt x="2734" y="1582"/>
                </a:lnTo>
                <a:lnTo>
                  <a:pt x="2734" y="1585"/>
                </a:lnTo>
                <a:lnTo>
                  <a:pt x="2738" y="1585"/>
                </a:lnTo>
                <a:lnTo>
                  <a:pt x="2741" y="1582"/>
                </a:lnTo>
                <a:lnTo>
                  <a:pt x="2748" y="1580"/>
                </a:lnTo>
                <a:lnTo>
                  <a:pt x="2746" y="1575"/>
                </a:lnTo>
                <a:lnTo>
                  <a:pt x="2734" y="1563"/>
                </a:lnTo>
                <a:close/>
                <a:moveTo>
                  <a:pt x="1123" y="1782"/>
                </a:moveTo>
                <a:lnTo>
                  <a:pt x="1120" y="1782"/>
                </a:lnTo>
                <a:lnTo>
                  <a:pt x="1118" y="1786"/>
                </a:lnTo>
                <a:lnTo>
                  <a:pt x="1118" y="1789"/>
                </a:lnTo>
                <a:lnTo>
                  <a:pt x="1118" y="1794"/>
                </a:lnTo>
                <a:lnTo>
                  <a:pt x="1116" y="1794"/>
                </a:lnTo>
                <a:lnTo>
                  <a:pt x="1116" y="1796"/>
                </a:lnTo>
                <a:lnTo>
                  <a:pt x="1116" y="1798"/>
                </a:lnTo>
                <a:lnTo>
                  <a:pt x="1116" y="1801"/>
                </a:lnTo>
                <a:lnTo>
                  <a:pt x="1120" y="1798"/>
                </a:lnTo>
                <a:lnTo>
                  <a:pt x="1120" y="1801"/>
                </a:lnTo>
                <a:lnTo>
                  <a:pt x="1123" y="1798"/>
                </a:lnTo>
                <a:lnTo>
                  <a:pt x="1123" y="1789"/>
                </a:lnTo>
                <a:lnTo>
                  <a:pt x="1123" y="1782"/>
                </a:lnTo>
                <a:close/>
                <a:moveTo>
                  <a:pt x="1130" y="1803"/>
                </a:moveTo>
                <a:lnTo>
                  <a:pt x="1125" y="1801"/>
                </a:lnTo>
                <a:lnTo>
                  <a:pt x="1125" y="1803"/>
                </a:lnTo>
                <a:lnTo>
                  <a:pt x="1128" y="1810"/>
                </a:lnTo>
                <a:lnTo>
                  <a:pt x="1130" y="1810"/>
                </a:lnTo>
                <a:lnTo>
                  <a:pt x="1130" y="1810"/>
                </a:lnTo>
                <a:lnTo>
                  <a:pt x="1132" y="1808"/>
                </a:lnTo>
                <a:lnTo>
                  <a:pt x="1130" y="1803"/>
                </a:lnTo>
                <a:close/>
                <a:moveTo>
                  <a:pt x="914" y="1815"/>
                </a:moveTo>
                <a:lnTo>
                  <a:pt x="912" y="1810"/>
                </a:lnTo>
                <a:lnTo>
                  <a:pt x="907" y="1808"/>
                </a:lnTo>
                <a:lnTo>
                  <a:pt x="902" y="1805"/>
                </a:lnTo>
                <a:lnTo>
                  <a:pt x="900" y="1803"/>
                </a:lnTo>
                <a:lnTo>
                  <a:pt x="898" y="1784"/>
                </a:lnTo>
                <a:lnTo>
                  <a:pt x="895" y="1779"/>
                </a:lnTo>
                <a:lnTo>
                  <a:pt x="893" y="1777"/>
                </a:lnTo>
                <a:lnTo>
                  <a:pt x="891" y="1775"/>
                </a:lnTo>
                <a:lnTo>
                  <a:pt x="879" y="1772"/>
                </a:lnTo>
                <a:lnTo>
                  <a:pt x="876" y="1772"/>
                </a:lnTo>
                <a:lnTo>
                  <a:pt x="860" y="1779"/>
                </a:lnTo>
                <a:lnTo>
                  <a:pt x="850" y="1784"/>
                </a:lnTo>
                <a:lnTo>
                  <a:pt x="843" y="1782"/>
                </a:lnTo>
                <a:lnTo>
                  <a:pt x="839" y="1782"/>
                </a:lnTo>
                <a:lnTo>
                  <a:pt x="836" y="1784"/>
                </a:lnTo>
                <a:lnTo>
                  <a:pt x="824" y="1803"/>
                </a:lnTo>
                <a:lnTo>
                  <a:pt x="822" y="1808"/>
                </a:lnTo>
                <a:lnTo>
                  <a:pt x="812" y="1813"/>
                </a:lnTo>
                <a:lnTo>
                  <a:pt x="812" y="1815"/>
                </a:lnTo>
                <a:lnTo>
                  <a:pt x="810" y="1817"/>
                </a:lnTo>
                <a:lnTo>
                  <a:pt x="812" y="1829"/>
                </a:lnTo>
                <a:lnTo>
                  <a:pt x="815" y="1834"/>
                </a:lnTo>
                <a:lnTo>
                  <a:pt x="820" y="1836"/>
                </a:lnTo>
                <a:lnTo>
                  <a:pt x="827" y="1836"/>
                </a:lnTo>
                <a:lnTo>
                  <a:pt x="834" y="1836"/>
                </a:lnTo>
                <a:lnTo>
                  <a:pt x="839" y="1834"/>
                </a:lnTo>
                <a:lnTo>
                  <a:pt x="843" y="1831"/>
                </a:lnTo>
                <a:lnTo>
                  <a:pt x="850" y="1822"/>
                </a:lnTo>
                <a:lnTo>
                  <a:pt x="853" y="1820"/>
                </a:lnTo>
                <a:lnTo>
                  <a:pt x="860" y="1817"/>
                </a:lnTo>
                <a:lnTo>
                  <a:pt x="888" y="1822"/>
                </a:lnTo>
                <a:lnTo>
                  <a:pt x="891" y="1820"/>
                </a:lnTo>
                <a:lnTo>
                  <a:pt x="900" y="1810"/>
                </a:lnTo>
                <a:lnTo>
                  <a:pt x="917" y="1822"/>
                </a:lnTo>
                <a:lnTo>
                  <a:pt x="917" y="1820"/>
                </a:lnTo>
                <a:lnTo>
                  <a:pt x="914" y="1815"/>
                </a:lnTo>
                <a:close/>
                <a:moveTo>
                  <a:pt x="966" y="1791"/>
                </a:moveTo>
                <a:lnTo>
                  <a:pt x="964" y="1791"/>
                </a:lnTo>
                <a:lnTo>
                  <a:pt x="955" y="1796"/>
                </a:lnTo>
                <a:lnTo>
                  <a:pt x="957" y="1801"/>
                </a:lnTo>
                <a:lnTo>
                  <a:pt x="957" y="1803"/>
                </a:lnTo>
                <a:lnTo>
                  <a:pt x="962" y="1808"/>
                </a:lnTo>
                <a:lnTo>
                  <a:pt x="962" y="1808"/>
                </a:lnTo>
                <a:lnTo>
                  <a:pt x="964" y="1805"/>
                </a:lnTo>
                <a:lnTo>
                  <a:pt x="966" y="1798"/>
                </a:lnTo>
                <a:lnTo>
                  <a:pt x="966" y="1796"/>
                </a:lnTo>
                <a:lnTo>
                  <a:pt x="966" y="1791"/>
                </a:lnTo>
                <a:close/>
                <a:moveTo>
                  <a:pt x="940" y="1848"/>
                </a:moveTo>
                <a:lnTo>
                  <a:pt x="929" y="1843"/>
                </a:lnTo>
                <a:lnTo>
                  <a:pt x="931" y="1848"/>
                </a:lnTo>
                <a:lnTo>
                  <a:pt x="933" y="1853"/>
                </a:lnTo>
                <a:lnTo>
                  <a:pt x="938" y="1858"/>
                </a:lnTo>
                <a:lnTo>
                  <a:pt x="945" y="1855"/>
                </a:lnTo>
                <a:lnTo>
                  <a:pt x="940" y="1850"/>
                </a:lnTo>
                <a:lnTo>
                  <a:pt x="940" y="1848"/>
                </a:lnTo>
                <a:close/>
                <a:moveTo>
                  <a:pt x="775" y="1848"/>
                </a:moveTo>
                <a:lnTo>
                  <a:pt x="772" y="1841"/>
                </a:lnTo>
                <a:lnTo>
                  <a:pt x="772" y="1841"/>
                </a:lnTo>
                <a:lnTo>
                  <a:pt x="770" y="1841"/>
                </a:lnTo>
                <a:lnTo>
                  <a:pt x="765" y="1843"/>
                </a:lnTo>
                <a:lnTo>
                  <a:pt x="765" y="1850"/>
                </a:lnTo>
                <a:lnTo>
                  <a:pt x="765" y="1855"/>
                </a:lnTo>
                <a:lnTo>
                  <a:pt x="765" y="1858"/>
                </a:lnTo>
                <a:lnTo>
                  <a:pt x="770" y="1858"/>
                </a:lnTo>
                <a:lnTo>
                  <a:pt x="775" y="1853"/>
                </a:lnTo>
                <a:lnTo>
                  <a:pt x="779" y="1853"/>
                </a:lnTo>
                <a:lnTo>
                  <a:pt x="777" y="1850"/>
                </a:lnTo>
                <a:lnTo>
                  <a:pt x="775" y="1848"/>
                </a:lnTo>
                <a:close/>
                <a:moveTo>
                  <a:pt x="758" y="1853"/>
                </a:moveTo>
                <a:lnTo>
                  <a:pt x="751" y="1846"/>
                </a:lnTo>
                <a:lnTo>
                  <a:pt x="746" y="1843"/>
                </a:lnTo>
                <a:lnTo>
                  <a:pt x="741" y="1846"/>
                </a:lnTo>
                <a:lnTo>
                  <a:pt x="739" y="1848"/>
                </a:lnTo>
                <a:lnTo>
                  <a:pt x="737" y="1850"/>
                </a:lnTo>
                <a:lnTo>
                  <a:pt x="737" y="1853"/>
                </a:lnTo>
                <a:lnTo>
                  <a:pt x="739" y="1860"/>
                </a:lnTo>
                <a:lnTo>
                  <a:pt x="741" y="1862"/>
                </a:lnTo>
                <a:lnTo>
                  <a:pt x="746" y="1862"/>
                </a:lnTo>
                <a:lnTo>
                  <a:pt x="749" y="1862"/>
                </a:lnTo>
                <a:lnTo>
                  <a:pt x="749" y="1862"/>
                </a:lnTo>
                <a:lnTo>
                  <a:pt x="751" y="1862"/>
                </a:lnTo>
                <a:lnTo>
                  <a:pt x="758" y="1862"/>
                </a:lnTo>
                <a:lnTo>
                  <a:pt x="760" y="1860"/>
                </a:lnTo>
                <a:lnTo>
                  <a:pt x="760" y="1858"/>
                </a:lnTo>
                <a:lnTo>
                  <a:pt x="758" y="1853"/>
                </a:lnTo>
                <a:close/>
                <a:moveTo>
                  <a:pt x="722" y="1879"/>
                </a:moveTo>
                <a:lnTo>
                  <a:pt x="727" y="1872"/>
                </a:lnTo>
                <a:lnTo>
                  <a:pt x="722" y="1867"/>
                </a:lnTo>
                <a:lnTo>
                  <a:pt x="720" y="1862"/>
                </a:lnTo>
                <a:lnTo>
                  <a:pt x="718" y="1865"/>
                </a:lnTo>
                <a:lnTo>
                  <a:pt x="715" y="1872"/>
                </a:lnTo>
                <a:lnTo>
                  <a:pt x="711" y="1874"/>
                </a:lnTo>
                <a:lnTo>
                  <a:pt x="706" y="1877"/>
                </a:lnTo>
                <a:lnTo>
                  <a:pt x="706" y="1872"/>
                </a:lnTo>
                <a:lnTo>
                  <a:pt x="706" y="1860"/>
                </a:lnTo>
                <a:lnTo>
                  <a:pt x="703" y="1860"/>
                </a:lnTo>
                <a:lnTo>
                  <a:pt x="699" y="1860"/>
                </a:lnTo>
                <a:lnTo>
                  <a:pt x="692" y="1860"/>
                </a:lnTo>
                <a:lnTo>
                  <a:pt x="685" y="1860"/>
                </a:lnTo>
                <a:lnTo>
                  <a:pt x="682" y="1862"/>
                </a:lnTo>
                <a:lnTo>
                  <a:pt x="677" y="1865"/>
                </a:lnTo>
                <a:lnTo>
                  <a:pt x="675" y="1869"/>
                </a:lnTo>
                <a:lnTo>
                  <a:pt x="675" y="1872"/>
                </a:lnTo>
                <a:lnTo>
                  <a:pt x="675" y="1877"/>
                </a:lnTo>
                <a:lnTo>
                  <a:pt x="677" y="1879"/>
                </a:lnTo>
                <a:lnTo>
                  <a:pt x="680" y="1881"/>
                </a:lnTo>
                <a:lnTo>
                  <a:pt x="682" y="1881"/>
                </a:lnTo>
                <a:lnTo>
                  <a:pt x="687" y="1884"/>
                </a:lnTo>
                <a:lnTo>
                  <a:pt x="694" y="1888"/>
                </a:lnTo>
                <a:lnTo>
                  <a:pt x="696" y="1891"/>
                </a:lnTo>
                <a:lnTo>
                  <a:pt x="692" y="1893"/>
                </a:lnTo>
                <a:lnTo>
                  <a:pt x="689" y="1898"/>
                </a:lnTo>
                <a:lnTo>
                  <a:pt x="689" y="1898"/>
                </a:lnTo>
                <a:lnTo>
                  <a:pt x="689" y="1898"/>
                </a:lnTo>
                <a:lnTo>
                  <a:pt x="687" y="1891"/>
                </a:lnTo>
                <a:lnTo>
                  <a:pt x="680" y="1888"/>
                </a:lnTo>
                <a:lnTo>
                  <a:pt x="677" y="1893"/>
                </a:lnTo>
                <a:lnTo>
                  <a:pt x="673" y="1896"/>
                </a:lnTo>
                <a:lnTo>
                  <a:pt x="670" y="1907"/>
                </a:lnTo>
                <a:lnTo>
                  <a:pt x="666" y="1910"/>
                </a:lnTo>
                <a:lnTo>
                  <a:pt x="651" y="1912"/>
                </a:lnTo>
                <a:lnTo>
                  <a:pt x="644" y="1917"/>
                </a:lnTo>
                <a:lnTo>
                  <a:pt x="640" y="1917"/>
                </a:lnTo>
                <a:lnTo>
                  <a:pt x="635" y="1917"/>
                </a:lnTo>
                <a:lnTo>
                  <a:pt x="628" y="1922"/>
                </a:lnTo>
                <a:lnTo>
                  <a:pt x="630" y="1924"/>
                </a:lnTo>
                <a:lnTo>
                  <a:pt x="635" y="1929"/>
                </a:lnTo>
                <a:lnTo>
                  <a:pt x="637" y="1931"/>
                </a:lnTo>
                <a:lnTo>
                  <a:pt x="640" y="1929"/>
                </a:lnTo>
                <a:lnTo>
                  <a:pt x="644" y="1931"/>
                </a:lnTo>
                <a:lnTo>
                  <a:pt x="647" y="1929"/>
                </a:lnTo>
                <a:lnTo>
                  <a:pt x="649" y="1926"/>
                </a:lnTo>
                <a:lnTo>
                  <a:pt x="654" y="1924"/>
                </a:lnTo>
                <a:lnTo>
                  <a:pt x="656" y="1924"/>
                </a:lnTo>
                <a:lnTo>
                  <a:pt x="658" y="1924"/>
                </a:lnTo>
                <a:lnTo>
                  <a:pt x="661" y="1922"/>
                </a:lnTo>
                <a:lnTo>
                  <a:pt x="668" y="1919"/>
                </a:lnTo>
                <a:lnTo>
                  <a:pt x="680" y="1917"/>
                </a:lnTo>
                <a:lnTo>
                  <a:pt x="685" y="1919"/>
                </a:lnTo>
                <a:lnTo>
                  <a:pt x="689" y="1917"/>
                </a:lnTo>
                <a:lnTo>
                  <a:pt x="694" y="1912"/>
                </a:lnTo>
                <a:lnTo>
                  <a:pt x="706" y="1905"/>
                </a:lnTo>
                <a:lnTo>
                  <a:pt x="711" y="1900"/>
                </a:lnTo>
                <a:lnTo>
                  <a:pt x="718" y="1900"/>
                </a:lnTo>
                <a:lnTo>
                  <a:pt x="720" y="1898"/>
                </a:lnTo>
                <a:lnTo>
                  <a:pt x="718" y="1896"/>
                </a:lnTo>
                <a:lnTo>
                  <a:pt x="715" y="1893"/>
                </a:lnTo>
                <a:lnTo>
                  <a:pt x="706" y="1896"/>
                </a:lnTo>
                <a:lnTo>
                  <a:pt x="706" y="1891"/>
                </a:lnTo>
                <a:lnTo>
                  <a:pt x="711" y="1886"/>
                </a:lnTo>
                <a:lnTo>
                  <a:pt x="722" y="1879"/>
                </a:lnTo>
                <a:close/>
                <a:moveTo>
                  <a:pt x="730" y="1884"/>
                </a:moveTo>
                <a:lnTo>
                  <a:pt x="730" y="1886"/>
                </a:lnTo>
                <a:lnTo>
                  <a:pt x="725" y="1888"/>
                </a:lnTo>
                <a:lnTo>
                  <a:pt x="725" y="1891"/>
                </a:lnTo>
                <a:lnTo>
                  <a:pt x="725" y="1893"/>
                </a:lnTo>
                <a:lnTo>
                  <a:pt x="725" y="1896"/>
                </a:lnTo>
                <a:lnTo>
                  <a:pt x="727" y="1896"/>
                </a:lnTo>
                <a:lnTo>
                  <a:pt x="727" y="1893"/>
                </a:lnTo>
                <a:lnTo>
                  <a:pt x="732" y="1888"/>
                </a:lnTo>
                <a:lnTo>
                  <a:pt x="734" y="1886"/>
                </a:lnTo>
                <a:lnTo>
                  <a:pt x="734" y="1884"/>
                </a:lnTo>
                <a:lnTo>
                  <a:pt x="730" y="1884"/>
                </a:lnTo>
                <a:close/>
                <a:moveTo>
                  <a:pt x="621" y="1893"/>
                </a:moveTo>
                <a:lnTo>
                  <a:pt x="616" y="1891"/>
                </a:lnTo>
                <a:lnTo>
                  <a:pt x="609" y="1893"/>
                </a:lnTo>
                <a:lnTo>
                  <a:pt x="604" y="1896"/>
                </a:lnTo>
                <a:lnTo>
                  <a:pt x="599" y="1898"/>
                </a:lnTo>
                <a:lnTo>
                  <a:pt x="595" y="1903"/>
                </a:lnTo>
                <a:lnTo>
                  <a:pt x="595" y="1910"/>
                </a:lnTo>
                <a:lnTo>
                  <a:pt x="595" y="1915"/>
                </a:lnTo>
                <a:lnTo>
                  <a:pt x="595" y="1917"/>
                </a:lnTo>
                <a:lnTo>
                  <a:pt x="595" y="1917"/>
                </a:lnTo>
                <a:lnTo>
                  <a:pt x="590" y="1919"/>
                </a:lnTo>
                <a:lnTo>
                  <a:pt x="583" y="1917"/>
                </a:lnTo>
                <a:lnTo>
                  <a:pt x="578" y="1917"/>
                </a:lnTo>
                <a:lnTo>
                  <a:pt x="576" y="1919"/>
                </a:lnTo>
                <a:lnTo>
                  <a:pt x="571" y="1924"/>
                </a:lnTo>
                <a:lnTo>
                  <a:pt x="568" y="1926"/>
                </a:lnTo>
                <a:lnTo>
                  <a:pt x="568" y="1936"/>
                </a:lnTo>
                <a:lnTo>
                  <a:pt x="566" y="1938"/>
                </a:lnTo>
                <a:lnTo>
                  <a:pt x="564" y="1941"/>
                </a:lnTo>
                <a:lnTo>
                  <a:pt x="559" y="1948"/>
                </a:lnTo>
                <a:lnTo>
                  <a:pt x="554" y="1950"/>
                </a:lnTo>
                <a:lnTo>
                  <a:pt x="547" y="1955"/>
                </a:lnTo>
                <a:lnTo>
                  <a:pt x="545" y="1957"/>
                </a:lnTo>
                <a:lnTo>
                  <a:pt x="547" y="1957"/>
                </a:lnTo>
                <a:lnTo>
                  <a:pt x="568" y="1950"/>
                </a:lnTo>
                <a:lnTo>
                  <a:pt x="571" y="1950"/>
                </a:lnTo>
                <a:lnTo>
                  <a:pt x="578" y="1945"/>
                </a:lnTo>
                <a:lnTo>
                  <a:pt x="580" y="1943"/>
                </a:lnTo>
                <a:lnTo>
                  <a:pt x="583" y="1943"/>
                </a:lnTo>
                <a:lnTo>
                  <a:pt x="587" y="1938"/>
                </a:lnTo>
                <a:lnTo>
                  <a:pt x="592" y="1931"/>
                </a:lnTo>
                <a:lnTo>
                  <a:pt x="599" y="1924"/>
                </a:lnTo>
                <a:lnTo>
                  <a:pt x="618" y="1917"/>
                </a:lnTo>
                <a:lnTo>
                  <a:pt x="625" y="1912"/>
                </a:lnTo>
                <a:lnTo>
                  <a:pt x="628" y="1907"/>
                </a:lnTo>
                <a:lnTo>
                  <a:pt x="630" y="1903"/>
                </a:lnTo>
                <a:lnTo>
                  <a:pt x="630" y="1900"/>
                </a:lnTo>
                <a:lnTo>
                  <a:pt x="621" y="1893"/>
                </a:lnTo>
                <a:close/>
                <a:moveTo>
                  <a:pt x="507" y="1943"/>
                </a:moveTo>
                <a:lnTo>
                  <a:pt x="504" y="1943"/>
                </a:lnTo>
                <a:lnTo>
                  <a:pt x="495" y="1943"/>
                </a:lnTo>
                <a:lnTo>
                  <a:pt x="493" y="1945"/>
                </a:lnTo>
                <a:lnTo>
                  <a:pt x="493" y="1948"/>
                </a:lnTo>
                <a:lnTo>
                  <a:pt x="500" y="1948"/>
                </a:lnTo>
                <a:lnTo>
                  <a:pt x="509" y="1952"/>
                </a:lnTo>
                <a:lnTo>
                  <a:pt x="509" y="1952"/>
                </a:lnTo>
                <a:lnTo>
                  <a:pt x="512" y="1948"/>
                </a:lnTo>
                <a:lnTo>
                  <a:pt x="509" y="1945"/>
                </a:lnTo>
                <a:lnTo>
                  <a:pt x="507" y="1943"/>
                </a:lnTo>
                <a:close/>
                <a:moveTo>
                  <a:pt x="450" y="1950"/>
                </a:moveTo>
                <a:lnTo>
                  <a:pt x="443" y="1955"/>
                </a:lnTo>
                <a:lnTo>
                  <a:pt x="441" y="1957"/>
                </a:lnTo>
                <a:lnTo>
                  <a:pt x="441" y="1962"/>
                </a:lnTo>
                <a:lnTo>
                  <a:pt x="441" y="1964"/>
                </a:lnTo>
                <a:lnTo>
                  <a:pt x="445" y="1962"/>
                </a:lnTo>
                <a:lnTo>
                  <a:pt x="448" y="1960"/>
                </a:lnTo>
                <a:lnTo>
                  <a:pt x="450" y="1962"/>
                </a:lnTo>
                <a:lnTo>
                  <a:pt x="452" y="1960"/>
                </a:lnTo>
                <a:lnTo>
                  <a:pt x="455" y="1957"/>
                </a:lnTo>
                <a:lnTo>
                  <a:pt x="455" y="1955"/>
                </a:lnTo>
                <a:lnTo>
                  <a:pt x="455" y="1952"/>
                </a:lnTo>
                <a:lnTo>
                  <a:pt x="450" y="1950"/>
                </a:lnTo>
                <a:close/>
                <a:moveTo>
                  <a:pt x="244" y="1917"/>
                </a:moveTo>
                <a:lnTo>
                  <a:pt x="234" y="1919"/>
                </a:lnTo>
                <a:lnTo>
                  <a:pt x="230" y="1922"/>
                </a:lnTo>
                <a:lnTo>
                  <a:pt x="225" y="1924"/>
                </a:lnTo>
                <a:lnTo>
                  <a:pt x="227" y="1926"/>
                </a:lnTo>
                <a:lnTo>
                  <a:pt x="234" y="1931"/>
                </a:lnTo>
                <a:lnTo>
                  <a:pt x="230" y="1938"/>
                </a:lnTo>
                <a:lnTo>
                  <a:pt x="220" y="1938"/>
                </a:lnTo>
                <a:lnTo>
                  <a:pt x="208" y="1938"/>
                </a:lnTo>
                <a:lnTo>
                  <a:pt x="192" y="1938"/>
                </a:lnTo>
                <a:lnTo>
                  <a:pt x="180" y="1938"/>
                </a:lnTo>
                <a:lnTo>
                  <a:pt x="175" y="1938"/>
                </a:lnTo>
                <a:lnTo>
                  <a:pt x="170" y="1938"/>
                </a:lnTo>
                <a:lnTo>
                  <a:pt x="173" y="1943"/>
                </a:lnTo>
                <a:lnTo>
                  <a:pt x="206" y="1950"/>
                </a:lnTo>
                <a:lnTo>
                  <a:pt x="225" y="1952"/>
                </a:lnTo>
                <a:lnTo>
                  <a:pt x="239" y="1950"/>
                </a:lnTo>
                <a:lnTo>
                  <a:pt x="237" y="1941"/>
                </a:lnTo>
                <a:lnTo>
                  <a:pt x="239" y="1938"/>
                </a:lnTo>
                <a:lnTo>
                  <a:pt x="246" y="1938"/>
                </a:lnTo>
                <a:lnTo>
                  <a:pt x="249" y="1933"/>
                </a:lnTo>
                <a:lnTo>
                  <a:pt x="251" y="1931"/>
                </a:lnTo>
                <a:lnTo>
                  <a:pt x="249" y="1926"/>
                </a:lnTo>
                <a:lnTo>
                  <a:pt x="244" y="1917"/>
                </a:lnTo>
                <a:close/>
                <a:moveTo>
                  <a:pt x="341" y="1952"/>
                </a:moveTo>
                <a:lnTo>
                  <a:pt x="336" y="1955"/>
                </a:lnTo>
                <a:lnTo>
                  <a:pt x="334" y="1957"/>
                </a:lnTo>
                <a:lnTo>
                  <a:pt x="329" y="1962"/>
                </a:lnTo>
                <a:lnTo>
                  <a:pt x="334" y="1967"/>
                </a:lnTo>
                <a:lnTo>
                  <a:pt x="339" y="1967"/>
                </a:lnTo>
                <a:lnTo>
                  <a:pt x="348" y="1962"/>
                </a:lnTo>
                <a:lnTo>
                  <a:pt x="346" y="1957"/>
                </a:lnTo>
                <a:lnTo>
                  <a:pt x="341" y="1952"/>
                </a:lnTo>
                <a:close/>
                <a:moveTo>
                  <a:pt x="298" y="1974"/>
                </a:moveTo>
                <a:lnTo>
                  <a:pt x="284" y="1969"/>
                </a:lnTo>
                <a:lnTo>
                  <a:pt x="272" y="1960"/>
                </a:lnTo>
                <a:lnTo>
                  <a:pt x="268" y="1957"/>
                </a:lnTo>
                <a:lnTo>
                  <a:pt x="258" y="1957"/>
                </a:lnTo>
                <a:lnTo>
                  <a:pt x="258" y="1960"/>
                </a:lnTo>
                <a:lnTo>
                  <a:pt x="251" y="1955"/>
                </a:lnTo>
                <a:lnTo>
                  <a:pt x="246" y="1952"/>
                </a:lnTo>
                <a:lnTo>
                  <a:pt x="246" y="1955"/>
                </a:lnTo>
                <a:lnTo>
                  <a:pt x="249" y="1960"/>
                </a:lnTo>
                <a:lnTo>
                  <a:pt x="251" y="1964"/>
                </a:lnTo>
                <a:lnTo>
                  <a:pt x="253" y="1964"/>
                </a:lnTo>
                <a:lnTo>
                  <a:pt x="263" y="1967"/>
                </a:lnTo>
                <a:lnTo>
                  <a:pt x="275" y="1974"/>
                </a:lnTo>
                <a:lnTo>
                  <a:pt x="282" y="1974"/>
                </a:lnTo>
                <a:lnTo>
                  <a:pt x="289" y="1974"/>
                </a:lnTo>
                <a:lnTo>
                  <a:pt x="294" y="1976"/>
                </a:lnTo>
                <a:lnTo>
                  <a:pt x="303" y="1976"/>
                </a:lnTo>
                <a:lnTo>
                  <a:pt x="303" y="1976"/>
                </a:lnTo>
                <a:lnTo>
                  <a:pt x="298" y="1974"/>
                </a:lnTo>
                <a:close/>
                <a:moveTo>
                  <a:pt x="128" y="1917"/>
                </a:moveTo>
                <a:lnTo>
                  <a:pt x="125" y="1912"/>
                </a:lnTo>
                <a:lnTo>
                  <a:pt x="123" y="1912"/>
                </a:lnTo>
                <a:lnTo>
                  <a:pt x="118" y="1915"/>
                </a:lnTo>
                <a:lnTo>
                  <a:pt x="118" y="1919"/>
                </a:lnTo>
                <a:lnTo>
                  <a:pt x="121" y="1922"/>
                </a:lnTo>
                <a:lnTo>
                  <a:pt x="125" y="1926"/>
                </a:lnTo>
                <a:lnTo>
                  <a:pt x="128" y="1924"/>
                </a:lnTo>
                <a:lnTo>
                  <a:pt x="130" y="1924"/>
                </a:lnTo>
                <a:lnTo>
                  <a:pt x="130" y="1919"/>
                </a:lnTo>
                <a:lnTo>
                  <a:pt x="128" y="1917"/>
                </a:lnTo>
                <a:close/>
                <a:moveTo>
                  <a:pt x="90" y="1931"/>
                </a:moveTo>
                <a:lnTo>
                  <a:pt x="90" y="1926"/>
                </a:lnTo>
                <a:lnTo>
                  <a:pt x="95" y="1922"/>
                </a:lnTo>
                <a:lnTo>
                  <a:pt x="95" y="1919"/>
                </a:lnTo>
                <a:lnTo>
                  <a:pt x="95" y="1915"/>
                </a:lnTo>
                <a:lnTo>
                  <a:pt x="88" y="1912"/>
                </a:lnTo>
                <a:lnTo>
                  <a:pt x="83" y="1922"/>
                </a:lnTo>
                <a:lnTo>
                  <a:pt x="83" y="1926"/>
                </a:lnTo>
                <a:lnTo>
                  <a:pt x="80" y="1929"/>
                </a:lnTo>
                <a:lnTo>
                  <a:pt x="73" y="1929"/>
                </a:lnTo>
                <a:lnTo>
                  <a:pt x="64" y="1948"/>
                </a:lnTo>
                <a:lnTo>
                  <a:pt x="71" y="1943"/>
                </a:lnTo>
                <a:lnTo>
                  <a:pt x="76" y="1950"/>
                </a:lnTo>
                <a:lnTo>
                  <a:pt x="90" y="1945"/>
                </a:lnTo>
                <a:lnTo>
                  <a:pt x="92" y="1943"/>
                </a:lnTo>
                <a:lnTo>
                  <a:pt x="95" y="1945"/>
                </a:lnTo>
                <a:lnTo>
                  <a:pt x="95" y="1945"/>
                </a:lnTo>
                <a:lnTo>
                  <a:pt x="97" y="1943"/>
                </a:lnTo>
                <a:lnTo>
                  <a:pt x="99" y="1936"/>
                </a:lnTo>
                <a:lnTo>
                  <a:pt x="97" y="1933"/>
                </a:lnTo>
                <a:lnTo>
                  <a:pt x="90" y="1931"/>
                </a:lnTo>
                <a:close/>
                <a:moveTo>
                  <a:pt x="62" y="1907"/>
                </a:moveTo>
                <a:lnTo>
                  <a:pt x="59" y="1910"/>
                </a:lnTo>
                <a:lnTo>
                  <a:pt x="54" y="1917"/>
                </a:lnTo>
                <a:lnTo>
                  <a:pt x="52" y="1919"/>
                </a:lnTo>
                <a:lnTo>
                  <a:pt x="47" y="1919"/>
                </a:lnTo>
                <a:lnTo>
                  <a:pt x="26" y="1919"/>
                </a:lnTo>
                <a:lnTo>
                  <a:pt x="26" y="1919"/>
                </a:lnTo>
                <a:lnTo>
                  <a:pt x="26" y="1924"/>
                </a:lnTo>
                <a:lnTo>
                  <a:pt x="31" y="1924"/>
                </a:lnTo>
                <a:lnTo>
                  <a:pt x="35" y="1924"/>
                </a:lnTo>
                <a:lnTo>
                  <a:pt x="43" y="1926"/>
                </a:lnTo>
                <a:lnTo>
                  <a:pt x="50" y="1931"/>
                </a:lnTo>
                <a:lnTo>
                  <a:pt x="54" y="1931"/>
                </a:lnTo>
                <a:lnTo>
                  <a:pt x="54" y="1931"/>
                </a:lnTo>
                <a:lnTo>
                  <a:pt x="59" y="1922"/>
                </a:lnTo>
                <a:lnTo>
                  <a:pt x="59" y="1919"/>
                </a:lnTo>
                <a:lnTo>
                  <a:pt x="64" y="1917"/>
                </a:lnTo>
                <a:lnTo>
                  <a:pt x="66" y="1912"/>
                </a:lnTo>
                <a:lnTo>
                  <a:pt x="64" y="1907"/>
                </a:lnTo>
                <a:lnTo>
                  <a:pt x="62" y="1907"/>
                </a:lnTo>
                <a:close/>
                <a:moveTo>
                  <a:pt x="21" y="1903"/>
                </a:moveTo>
                <a:lnTo>
                  <a:pt x="19" y="1898"/>
                </a:lnTo>
                <a:lnTo>
                  <a:pt x="14" y="1891"/>
                </a:lnTo>
                <a:lnTo>
                  <a:pt x="5" y="1886"/>
                </a:lnTo>
                <a:lnTo>
                  <a:pt x="2" y="1886"/>
                </a:lnTo>
                <a:lnTo>
                  <a:pt x="0" y="1888"/>
                </a:lnTo>
                <a:lnTo>
                  <a:pt x="2" y="1893"/>
                </a:lnTo>
                <a:lnTo>
                  <a:pt x="7" y="1900"/>
                </a:lnTo>
                <a:lnTo>
                  <a:pt x="9" y="1905"/>
                </a:lnTo>
                <a:lnTo>
                  <a:pt x="9" y="1910"/>
                </a:lnTo>
                <a:lnTo>
                  <a:pt x="7" y="1910"/>
                </a:lnTo>
                <a:lnTo>
                  <a:pt x="2" y="1912"/>
                </a:lnTo>
                <a:lnTo>
                  <a:pt x="2" y="1915"/>
                </a:lnTo>
                <a:lnTo>
                  <a:pt x="7" y="1924"/>
                </a:lnTo>
                <a:lnTo>
                  <a:pt x="9" y="1924"/>
                </a:lnTo>
                <a:lnTo>
                  <a:pt x="12" y="1922"/>
                </a:lnTo>
                <a:lnTo>
                  <a:pt x="16" y="1919"/>
                </a:lnTo>
                <a:lnTo>
                  <a:pt x="21" y="1910"/>
                </a:lnTo>
                <a:lnTo>
                  <a:pt x="24" y="1907"/>
                </a:lnTo>
                <a:lnTo>
                  <a:pt x="31" y="1907"/>
                </a:lnTo>
                <a:lnTo>
                  <a:pt x="21" y="1903"/>
                </a:lnTo>
                <a:close/>
                <a:moveTo>
                  <a:pt x="114" y="1933"/>
                </a:moveTo>
                <a:lnTo>
                  <a:pt x="111" y="1938"/>
                </a:lnTo>
                <a:lnTo>
                  <a:pt x="118" y="1948"/>
                </a:lnTo>
                <a:lnTo>
                  <a:pt x="123" y="1945"/>
                </a:lnTo>
                <a:lnTo>
                  <a:pt x="121" y="1941"/>
                </a:lnTo>
                <a:lnTo>
                  <a:pt x="114" y="1933"/>
                </a:lnTo>
                <a:close/>
                <a:moveTo>
                  <a:pt x="99" y="1933"/>
                </a:moveTo>
                <a:lnTo>
                  <a:pt x="99" y="1943"/>
                </a:lnTo>
                <a:lnTo>
                  <a:pt x="102" y="1948"/>
                </a:lnTo>
                <a:lnTo>
                  <a:pt x="107" y="1943"/>
                </a:lnTo>
                <a:lnTo>
                  <a:pt x="107" y="1941"/>
                </a:lnTo>
                <a:lnTo>
                  <a:pt x="104" y="1933"/>
                </a:lnTo>
                <a:lnTo>
                  <a:pt x="99" y="1933"/>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13" name="Freeform 14">
            <a:extLst>
              <a:ext uri="{FF2B5EF4-FFF2-40B4-BE49-F238E27FC236}">
                <a16:creationId xmlns:a16="http://schemas.microsoft.com/office/drawing/2014/main" id="{72BB5631-8963-9F8E-0197-402003790867}"/>
              </a:ext>
              <a:ext uri="{C183D7F6-B498-43B3-948B-1728B52AA6E4}">
                <adec:decorative xmlns:adec="http://schemas.microsoft.com/office/drawing/2017/decorative" val="1"/>
              </a:ext>
            </a:extLst>
          </p:cNvPr>
          <p:cNvSpPr>
            <a:spLocks noEditPoints="1"/>
          </p:cNvSpPr>
          <p:nvPr/>
        </p:nvSpPr>
        <p:spPr bwMode="auto">
          <a:xfrm>
            <a:off x="3033713" y="5081588"/>
            <a:ext cx="876300" cy="658813"/>
          </a:xfrm>
          <a:custGeom>
            <a:avLst/>
            <a:gdLst/>
            <a:ahLst/>
            <a:cxnLst>
              <a:cxn ang="0">
                <a:pos x="46" y="22"/>
              </a:cxn>
              <a:cxn ang="0">
                <a:pos x="70" y="36"/>
              </a:cxn>
              <a:cxn ang="0">
                <a:pos x="86" y="31"/>
              </a:cxn>
              <a:cxn ang="0">
                <a:pos x="89" y="12"/>
              </a:cxn>
              <a:cxn ang="0">
                <a:pos x="48" y="5"/>
              </a:cxn>
              <a:cxn ang="0">
                <a:pos x="0" y="29"/>
              </a:cxn>
              <a:cxn ang="0">
                <a:pos x="5" y="31"/>
              </a:cxn>
              <a:cxn ang="0">
                <a:pos x="15" y="19"/>
              </a:cxn>
              <a:cxn ang="0">
                <a:pos x="8" y="19"/>
              </a:cxn>
              <a:cxn ang="0">
                <a:pos x="235" y="111"/>
              </a:cxn>
              <a:cxn ang="0">
                <a:pos x="220" y="84"/>
              </a:cxn>
              <a:cxn ang="0">
                <a:pos x="192" y="92"/>
              </a:cxn>
              <a:cxn ang="0">
                <a:pos x="206" y="116"/>
              </a:cxn>
              <a:cxn ang="0">
                <a:pos x="223" y="125"/>
              </a:cxn>
              <a:cxn ang="0">
                <a:pos x="223" y="121"/>
              </a:cxn>
              <a:cxn ang="0">
                <a:pos x="235" y="130"/>
              </a:cxn>
              <a:cxn ang="0">
                <a:pos x="256" y="133"/>
              </a:cxn>
              <a:cxn ang="0">
                <a:pos x="246" y="113"/>
              </a:cxn>
              <a:cxn ang="0">
                <a:pos x="344" y="166"/>
              </a:cxn>
              <a:cxn ang="0">
                <a:pos x="328" y="157"/>
              </a:cxn>
              <a:cxn ang="0">
                <a:pos x="297" y="147"/>
              </a:cxn>
              <a:cxn ang="0">
                <a:pos x="292" y="154"/>
              </a:cxn>
              <a:cxn ang="0">
                <a:pos x="332" y="171"/>
              </a:cxn>
              <a:cxn ang="0">
                <a:pos x="359" y="200"/>
              </a:cxn>
              <a:cxn ang="0">
                <a:pos x="378" y="215"/>
              </a:cxn>
              <a:cxn ang="0">
                <a:pos x="392" y="227"/>
              </a:cxn>
              <a:cxn ang="0">
                <a:pos x="418" y="219"/>
              </a:cxn>
              <a:cxn ang="0">
                <a:pos x="409" y="205"/>
              </a:cxn>
              <a:cxn ang="0">
                <a:pos x="385" y="190"/>
              </a:cxn>
              <a:cxn ang="0">
                <a:pos x="366" y="181"/>
              </a:cxn>
              <a:cxn ang="0">
                <a:pos x="349" y="183"/>
              </a:cxn>
              <a:cxn ang="0">
                <a:pos x="340" y="195"/>
              </a:cxn>
              <a:cxn ang="0">
                <a:pos x="325" y="183"/>
              </a:cxn>
              <a:cxn ang="0">
                <a:pos x="325" y="202"/>
              </a:cxn>
              <a:cxn ang="0">
                <a:pos x="536" y="347"/>
              </a:cxn>
              <a:cxn ang="0">
                <a:pos x="519" y="321"/>
              </a:cxn>
              <a:cxn ang="0">
                <a:pos x="442" y="268"/>
              </a:cxn>
              <a:cxn ang="0">
                <a:pos x="445" y="296"/>
              </a:cxn>
              <a:cxn ang="0">
                <a:pos x="426" y="323"/>
              </a:cxn>
              <a:cxn ang="0">
                <a:pos x="447" y="393"/>
              </a:cxn>
              <a:cxn ang="0">
                <a:pos x="476" y="415"/>
              </a:cxn>
              <a:cxn ang="0">
                <a:pos x="504" y="386"/>
              </a:cxn>
              <a:cxn ang="0">
                <a:pos x="552" y="362"/>
              </a:cxn>
            </a:cxnLst>
            <a:rect l="0" t="0" r="r" b="b"/>
            <a:pathLst>
              <a:path w="552" h="415">
                <a:moveTo>
                  <a:pt x="48" y="5"/>
                </a:moveTo>
                <a:lnTo>
                  <a:pt x="43" y="17"/>
                </a:lnTo>
                <a:lnTo>
                  <a:pt x="46" y="22"/>
                </a:lnTo>
                <a:lnTo>
                  <a:pt x="58" y="29"/>
                </a:lnTo>
                <a:lnTo>
                  <a:pt x="60" y="34"/>
                </a:lnTo>
                <a:lnTo>
                  <a:pt x="70" y="36"/>
                </a:lnTo>
                <a:lnTo>
                  <a:pt x="74" y="41"/>
                </a:lnTo>
                <a:lnTo>
                  <a:pt x="84" y="36"/>
                </a:lnTo>
                <a:lnTo>
                  <a:pt x="86" y="31"/>
                </a:lnTo>
                <a:lnTo>
                  <a:pt x="86" y="22"/>
                </a:lnTo>
                <a:lnTo>
                  <a:pt x="89" y="17"/>
                </a:lnTo>
                <a:lnTo>
                  <a:pt x="89" y="12"/>
                </a:lnTo>
                <a:lnTo>
                  <a:pt x="84" y="5"/>
                </a:lnTo>
                <a:lnTo>
                  <a:pt x="63" y="0"/>
                </a:lnTo>
                <a:lnTo>
                  <a:pt x="48" y="5"/>
                </a:lnTo>
                <a:close/>
                <a:moveTo>
                  <a:pt x="8" y="19"/>
                </a:moveTo>
                <a:lnTo>
                  <a:pt x="0" y="24"/>
                </a:lnTo>
                <a:lnTo>
                  <a:pt x="0" y="29"/>
                </a:lnTo>
                <a:lnTo>
                  <a:pt x="0" y="34"/>
                </a:lnTo>
                <a:lnTo>
                  <a:pt x="3" y="36"/>
                </a:lnTo>
                <a:lnTo>
                  <a:pt x="5" y="31"/>
                </a:lnTo>
                <a:lnTo>
                  <a:pt x="8" y="27"/>
                </a:lnTo>
                <a:lnTo>
                  <a:pt x="15" y="24"/>
                </a:lnTo>
                <a:lnTo>
                  <a:pt x="15" y="19"/>
                </a:lnTo>
                <a:lnTo>
                  <a:pt x="17" y="15"/>
                </a:lnTo>
                <a:lnTo>
                  <a:pt x="12" y="12"/>
                </a:lnTo>
                <a:lnTo>
                  <a:pt x="8" y="19"/>
                </a:lnTo>
                <a:close/>
                <a:moveTo>
                  <a:pt x="242" y="113"/>
                </a:moveTo>
                <a:lnTo>
                  <a:pt x="239" y="113"/>
                </a:lnTo>
                <a:lnTo>
                  <a:pt x="235" y="111"/>
                </a:lnTo>
                <a:lnTo>
                  <a:pt x="232" y="106"/>
                </a:lnTo>
                <a:lnTo>
                  <a:pt x="232" y="101"/>
                </a:lnTo>
                <a:lnTo>
                  <a:pt x="220" y="84"/>
                </a:lnTo>
                <a:lnTo>
                  <a:pt x="215" y="84"/>
                </a:lnTo>
                <a:lnTo>
                  <a:pt x="206" y="92"/>
                </a:lnTo>
                <a:lnTo>
                  <a:pt x="192" y="92"/>
                </a:lnTo>
                <a:lnTo>
                  <a:pt x="196" y="99"/>
                </a:lnTo>
                <a:lnTo>
                  <a:pt x="196" y="104"/>
                </a:lnTo>
                <a:lnTo>
                  <a:pt x="206" y="116"/>
                </a:lnTo>
                <a:lnTo>
                  <a:pt x="208" y="123"/>
                </a:lnTo>
                <a:lnTo>
                  <a:pt x="213" y="125"/>
                </a:lnTo>
                <a:lnTo>
                  <a:pt x="223" y="125"/>
                </a:lnTo>
                <a:lnTo>
                  <a:pt x="218" y="121"/>
                </a:lnTo>
                <a:lnTo>
                  <a:pt x="223" y="118"/>
                </a:lnTo>
                <a:lnTo>
                  <a:pt x="223" y="121"/>
                </a:lnTo>
                <a:lnTo>
                  <a:pt x="225" y="125"/>
                </a:lnTo>
                <a:lnTo>
                  <a:pt x="230" y="125"/>
                </a:lnTo>
                <a:lnTo>
                  <a:pt x="235" y="130"/>
                </a:lnTo>
                <a:lnTo>
                  <a:pt x="239" y="133"/>
                </a:lnTo>
                <a:lnTo>
                  <a:pt x="251" y="135"/>
                </a:lnTo>
                <a:lnTo>
                  <a:pt x="256" y="133"/>
                </a:lnTo>
                <a:lnTo>
                  <a:pt x="254" y="128"/>
                </a:lnTo>
                <a:lnTo>
                  <a:pt x="249" y="123"/>
                </a:lnTo>
                <a:lnTo>
                  <a:pt x="246" y="113"/>
                </a:lnTo>
                <a:lnTo>
                  <a:pt x="242" y="113"/>
                </a:lnTo>
                <a:close/>
                <a:moveTo>
                  <a:pt x="332" y="171"/>
                </a:moveTo>
                <a:lnTo>
                  <a:pt x="344" y="166"/>
                </a:lnTo>
                <a:lnTo>
                  <a:pt x="347" y="162"/>
                </a:lnTo>
                <a:lnTo>
                  <a:pt x="344" y="159"/>
                </a:lnTo>
                <a:lnTo>
                  <a:pt x="328" y="157"/>
                </a:lnTo>
                <a:lnTo>
                  <a:pt x="323" y="154"/>
                </a:lnTo>
                <a:lnTo>
                  <a:pt x="318" y="154"/>
                </a:lnTo>
                <a:lnTo>
                  <a:pt x="297" y="147"/>
                </a:lnTo>
                <a:lnTo>
                  <a:pt x="294" y="147"/>
                </a:lnTo>
                <a:lnTo>
                  <a:pt x="294" y="152"/>
                </a:lnTo>
                <a:lnTo>
                  <a:pt x="292" y="154"/>
                </a:lnTo>
                <a:lnTo>
                  <a:pt x="292" y="159"/>
                </a:lnTo>
                <a:lnTo>
                  <a:pt x="318" y="164"/>
                </a:lnTo>
                <a:lnTo>
                  <a:pt x="332" y="171"/>
                </a:lnTo>
                <a:close/>
                <a:moveTo>
                  <a:pt x="349" y="183"/>
                </a:moveTo>
                <a:lnTo>
                  <a:pt x="352" y="190"/>
                </a:lnTo>
                <a:lnTo>
                  <a:pt x="359" y="200"/>
                </a:lnTo>
                <a:lnTo>
                  <a:pt x="366" y="202"/>
                </a:lnTo>
                <a:lnTo>
                  <a:pt x="373" y="202"/>
                </a:lnTo>
                <a:lnTo>
                  <a:pt x="378" y="215"/>
                </a:lnTo>
                <a:lnTo>
                  <a:pt x="378" y="224"/>
                </a:lnTo>
                <a:lnTo>
                  <a:pt x="383" y="227"/>
                </a:lnTo>
                <a:lnTo>
                  <a:pt x="392" y="227"/>
                </a:lnTo>
                <a:lnTo>
                  <a:pt x="399" y="224"/>
                </a:lnTo>
                <a:lnTo>
                  <a:pt x="411" y="224"/>
                </a:lnTo>
                <a:lnTo>
                  <a:pt x="418" y="219"/>
                </a:lnTo>
                <a:lnTo>
                  <a:pt x="421" y="215"/>
                </a:lnTo>
                <a:lnTo>
                  <a:pt x="418" y="210"/>
                </a:lnTo>
                <a:lnTo>
                  <a:pt x="409" y="205"/>
                </a:lnTo>
                <a:lnTo>
                  <a:pt x="404" y="198"/>
                </a:lnTo>
                <a:lnTo>
                  <a:pt x="392" y="190"/>
                </a:lnTo>
                <a:lnTo>
                  <a:pt x="385" y="190"/>
                </a:lnTo>
                <a:lnTo>
                  <a:pt x="373" y="190"/>
                </a:lnTo>
                <a:lnTo>
                  <a:pt x="371" y="188"/>
                </a:lnTo>
                <a:lnTo>
                  <a:pt x="366" y="181"/>
                </a:lnTo>
                <a:lnTo>
                  <a:pt x="361" y="176"/>
                </a:lnTo>
                <a:lnTo>
                  <a:pt x="354" y="176"/>
                </a:lnTo>
                <a:lnTo>
                  <a:pt x="349" y="183"/>
                </a:lnTo>
                <a:close/>
                <a:moveTo>
                  <a:pt x="330" y="205"/>
                </a:moveTo>
                <a:lnTo>
                  <a:pt x="337" y="202"/>
                </a:lnTo>
                <a:lnTo>
                  <a:pt x="340" y="195"/>
                </a:lnTo>
                <a:lnTo>
                  <a:pt x="337" y="190"/>
                </a:lnTo>
                <a:lnTo>
                  <a:pt x="332" y="186"/>
                </a:lnTo>
                <a:lnTo>
                  <a:pt x="325" y="183"/>
                </a:lnTo>
                <a:lnTo>
                  <a:pt x="316" y="183"/>
                </a:lnTo>
                <a:lnTo>
                  <a:pt x="323" y="193"/>
                </a:lnTo>
                <a:lnTo>
                  <a:pt x="325" y="202"/>
                </a:lnTo>
                <a:lnTo>
                  <a:pt x="330" y="205"/>
                </a:lnTo>
                <a:close/>
                <a:moveTo>
                  <a:pt x="547" y="357"/>
                </a:moveTo>
                <a:lnTo>
                  <a:pt x="536" y="347"/>
                </a:lnTo>
                <a:lnTo>
                  <a:pt x="531" y="337"/>
                </a:lnTo>
                <a:lnTo>
                  <a:pt x="524" y="335"/>
                </a:lnTo>
                <a:lnTo>
                  <a:pt x="519" y="321"/>
                </a:lnTo>
                <a:lnTo>
                  <a:pt x="507" y="306"/>
                </a:lnTo>
                <a:lnTo>
                  <a:pt x="464" y="284"/>
                </a:lnTo>
                <a:lnTo>
                  <a:pt x="442" y="268"/>
                </a:lnTo>
                <a:lnTo>
                  <a:pt x="438" y="270"/>
                </a:lnTo>
                <a:lnTo>
                  <a:pt x="438" y="280"/>
                </a:lnTo>
                <a:lnTo>
                  <a:pt x="445" y="296"/>
                </a:lnTo>
                <a:lnTo>
                  <a:pt x="438" y="308"/>
                </a:lnTo>
                <a:lnTo>
                  <a:pt x="430" y="316"/>
                </a:lnTo>
                <a:lnTo>
                  <a:pt x="426" y="323"/>
                </a:lnTo>
                <a:lnTo>
                  <a:pt x="435" y="342"/>
                </a:lnTo>
                <a:lnTo>
                  <a:pt x="445" y="366"/>
                </a:lnTo>
                <a:lnTo>
                  <a:pt x="447" y="393"/>
                </a:lnTo>
                <a:lnTo>
                  <a:pt x="450" y="400"/>
                </a:lnTo>
                <a:lnTo>
                  <a:pt x="471" y="412"/>
                </a:lnTo>
                <a:lnTo>
                  <a:pt x="476" y="415"/>
                </a:lnTo>
                <a:lnTo>
                  <a:pt x="481" y="410"/>
                </a:lnTo>
                <a:lnTo>
                  <a:pt x="483" y="400"/>
                </a:lnTo>
                <a:lnTo>
                  <a:pt x="504" y="386"/>
                </a:lnTo>
                <a:lnTo>
                  <a:pt x="528" y="381"/>
                </a:lnTo>
                <a:lnTo>
                  <a:pt x="547" y="369"/>
                </a:lnTo>
                <a:lnTo>
                  <a:pt x="552" y="362"/>
                </a:lnTo>
                <a:lnTo>
                  <a:pt x="547" y="357"/>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28" name="Rectangle 127">
            <a:extLst>
              <a:ext uri="{FF2B5EF4-FFF2-40B4-BE49-F238E27FC236}">
                <a16:creationId xmlns:a16="http://schemas.microsoft.com/office/drawing/2014/main" id="{956D61DB-CBEA-A00B-4BA2-21FDB4653FAF}"/>
              </a:ext>
              <a:ext uri="{C183D7F6-B498-43B3-948B-1728B52AA6E4}">
                <adec:decorative xmlns:adec="http://schemas.microsoft.com/office/drawing/2017/decorative" val="1"/>
              </a:ext>
            </a:extLst>
          </p:cNvPr>
          <p:cNvSpPr/>
          <p:nvPr/>
        </p:nvSpPr>
        <p:spPr>
          <a:xfrm>
            <a:off x="9804452" y="4334509"/>
            <a:ext cx="274320" cy="274320"/>
          </a:xfrm>
          <a:prstGeom prst="rect">
            <a:avLst/>
          </a:prstGeom>
          <a:solidFill>
            <a:srgbClr val="2075B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2E8925F4-4585-9E7B-7EC5-538E699432B7}"/>
              </a:ext>
              <a:ext uri="{C183D7F6-B498-43B3-948B-1728B52AA6E4}">
                <adec:decorative xmlns:adec="http://schemas.microsoft.com/office/drawing/2017/decorative" val="1"/>
              </a:ext>
            </a:extLst>
          </p:cNvPr>
          <p:cNvSpPr/>
          <p:nvPr/>
        </p:nvSpPr>
        <p:spPr>
          <a:xfrm>
            <a:off x="9807986" y="4790149"/>
            <a:ext cx="274320" cy="274320"/>
          </a:xfrm>
          <a:prstGeom prst="rect">
            <a:avLst/>
          </a:prstGeom>
          <a:solidFill>
            <a:schemeClr val="bg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a:extLst>
              <a:ext uri="{FF2B5EF4-FFF2-40B4-BE49-F238E27FC236}">
                <a16:creationId xmlns:a16="http://schemas.microsoft.com/office/drawing/2014/main" id="{25A7E069-0499-31EA-A01F-0862481DB1B8}"/>
              </a:ext>
            </a:extLst>
          </p:cNvPr>
          <p:cNvSpPr txBox="1"/>
          <p:nvPr/>
        </p:nvSpPr>
        <p:spPr>
          <a:xfrm>
            <a:off x="10049276" y="4324499"/>
            <a:ext cx="2113228" cy="276999"/>
          </a:xfrm>
          <a:prstGeom prst="rect">
            <a:avLst/>
          </a:prstGeom>
          <a:noFill/>
        </p:spPr>
        <p:txBody>
          <a:bodyPr wrap="square" lIns="91440" tIns="45720" rIns="91440" bIns="45720" rtlCol="0" anchor="t">
            <a:spAutoFit/>
          </a:bodyPr>
          <a:lstStyle/>
          <a:p>
            <a:r>
              <a:rPr lang="en-US" sz="1200"/>
              <a:t>Direct TA States</a:t>
            </a:r>
          </a:p>
        </p:txBody>
      </p:sp>
      <p:sp>
        <p:nvSpPr>
          <p:cNvPr id="131" name="TextBox 130">
            <a:extLst>
              <a:ext uri="{FF2B5EF4-FFF2-40B4-BE49-F238E27FC236}">
                <a16:creationId xmlns:a16="http://schemas.microsoft.com/office/drawing/2014/main" id="{D83F3489-7A95-C918-C2C2-860D9C498740}"/>
              </a:ext>
            </a:extLst>
          </p:cNvPr>
          <p:cNvSpPr txBox="1"/>
          <p:nvPr/>
        </p:nvSpPr>
        <p:spPr>
          <a:xfrm>
            <a:off x="10078772" y="4787470"/>
            <a:ext cx="2113228" cy="276999"/>
          </a:xfrm>
          <a:prstGeom prst="rect">
            <a:avLst/>
          </a:prstGeom>
          <a:noFill/>
        </p:spPr>
        <p:txBody>
          <a:bodyPr wrap="square" rtlCol="0">
            <a:spAutoFit/>
          </a:bodyPr>
          <a:lstStyle/>
          <a:p>
            <a:r>
              <a:rPr lang="en-US" sz="1200"/>
              <a:t>Universal TA States</a:t>
            </a:r>
          </a:p>
        </p:txBody>
      </p:sp>
    </p:spTree>
    <p:extLst>
      <p:ext uri="{BB962C8B-B14F-4D97-AF65-F5344CB8AC3E}">
        <p14:creationId xmlns:p14="http://schemas.microsoft.com/office/powerpoint/2010/main" val="2065916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5A2C4-0EBE-0891-FADD-A5929D41F2E6}"/>
              </a:ext>
            </a:extLst>
          </p:cNvPr>
          <p:cNvSpPr>
            <a:spLocks noGrp="1"/>
          </p:cNvSpPr>
          <p:nvPr>
            <p:ph type="title"/>
          </p:nvPr>
        </p:nvSpPr>
        <p:spPr/>
        <p:txBody>
          <a:bodyPr/>
          <a:lstStyle/>
          <a:p>
            <a:r>
              <a:rPr lang="en-US" b="1"/>
              <a:t>Today’s Objectives</a:t>
            </a:r>
          </a:p>
        </p:txBody>
      </p:sp>
      <p:sp>
        <p:nvSpPr>
          <p:cNvPr id="3" name="Content Placeholder 2">
            <a:extLst>
              <a:ext uri="{FF2B5EF4-FFF2-40B4-BE49-F238E27FC236}">
                <a16:creationId xmlns:a16="http://schemas.microsoft.com/office/drawing/2014/main" id="{B79646B9-C7DD-8703-B7E4-4FF05385F85B}"/>
              </a:ext>
            </a:extLst>
          </p:cNvPr>
          <p:cNvSpPr>
            <a:spLocks noGrp="1"/>
          </p:cNvSpPr>
          <p:nvPr>
            <p:ph sz="quarter" idx="10"/>
          </p:nvPr>
        </p:nvSpPr>
        <p:spPr>
          <a:xfrm>
            <a:off x="484188" y="1431193"/>
            <a:ext cx="11219636" cy="3639485"/>
          </a:xfrm>
        </p:spPr>
        <p:txBody>
          <a:bodyPr lIns="91440" tIns="45720" rIns="91440" bIns="45720" anchor="t"/>
          <a:lstStyle/>
          <a:p>
            <a:pPr marL="320040" indent="-320040">
              <a:spcBef>
                <a:spcPts val="1800"/>
              </a:spcBef>
            </a:pPr>
            <a:r>
              <a:rPr lang="en-US" dirty="0">
                <a:latin typeface="Calibri"/>
                <a:ea typeface="Calibri"/>
                <a:cs typeface="Calibri"/>
              </a:rPr>
              <a:t>Share the Council for Exceptional Children's resources related to training and supporting paraeducators</a:t>
            </a:r>
          </a:p>
          <a:p>
            <a:pPr marL="320040" indent="-320040">
              <a:spcBef>
                <a:spcPts val="1800"/>
              </a:spcBef>
            </a:pPr>
            <a:r>
              <a:rPr lang="en-US" dirty="0">
                <a:latin typeface="Calibri"/>
                <a:ea typeface="Calibri"/>
                <a:cs typeface="Calibri"/>
              </a:rPr>
              <a:t>Spotlight an innovative Registered Apprenticeship Program (RAP) preparing paraeducators in Maine.</a:t>
            </a:r>
            <a:endParaRPr lang="en-US" dirty="0"/>
          </a:p>
          <a:p>
            <a:pPr marL="320040" indent="-320040">
              <a:spcBef>
                <a:spcPts val="1800"/>
              </a:spcBef>
            </a:pPr>
            <a:r>
              <a:rPr lang="en-US" dirty="0">
                <a:latin typeface="Calibri"/>
                <a:ea typeface="Calibri"/>
                <a:cs typeface="Calibri"/>
              </a:rPr>
              <a:t>Discuss considerations for designing a RAP for paraeducators.</a:t>
            </a:r>
          </a:p>
          <a:p>
            <a:pPr marL="0" indent="0">
              <a:spcBef>
                <a:spcPts val="1800"/>
              </a:spcBef>
              <a:buNone/>
            </a:pPr>
            <a:endParaRPr lang="en-US">
              <a:latin typeface="Calibri"/>
              <a:ea typeface="Calibri"/>
              <a:cs typeface="Calibri"/>
            </a:endParaRPr>
          </a:p>
          <a:p>
            <a:pPr marL="0" indent="0">
              <a:spcBef>
                <a:spcPts val="1800"/>
              </a:spcBef>
              <a:buNone/>
            </a:pPr>
            <a:endParaRPr lang="en-US">
              <a:latin typeface="Calibri"/>
              <a:ea typeface="Calibri"/>
              <a:cs typeface="Calibri"/>
            </a:endParaRPr>
          </a:p>
          <a:p>
            <a:pPr marL="0" indent="0">
              <a:buNone/>
            </a:pPr>
            <a:endParaRPr lang="en-US">
              <a:latin typeface="Calibri"/>
              <a:ea typeface="Calibri"/>
              <a:cs typeface="Calibri"/>
            </a:endParaRPr>
          </a:p>
        </p:txBody>
      </p:sp>
    </p:spTree>
    <p:extLst>
      <p:ext uri="{BB962C8B-B14F-4D97-AF65-F5344CB8AC3E}">
        <p14:creationId xmlns:p14="http://schemas.microsoft.com/office/powerpoint/2010/main" val="1454527655"/>
      </p:ext>
    </p:extLst>
  </p:cSld>
  <p:clrMapOvr>
    <a:masterClrMapping/>
  </p:clrMapOvr>
</p:sld>
</file>

<file path=ppt/theme/_rels/theme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image" Target="../media/image41.jpeg"/></Relationships>
</file>

<file path=ppt/theme/theme1.xml><?xml version="1.0" encoding="utf-8"?>
<a:theme xmlns:a="http://schemas.openxmlformats.org/drawingml/2006/main" name="CEEDAR3.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EDAR 3.0 PPT Template-draft" id="{CB20C49E-3770-344F-8E6A-0B6F8050405F}" vid="{ECC815A1-B489-714A-A34E-3F09F1A9DD0E}"/>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SE Slideshow Template">
  <a:themeElements>
    <a:clrScheme name="DESE Palette">
      <a:dk1>
        <a:srgbClr val="333333"/>
      </a:dk1>
      <a:lt1>
        <a:srgbClr val="EEEEEE"/>
      </a:lt1>
      <a:dk2>
        <a:srgbClr val="002F87"/>
      </a:dk2>
      <a:lt2>
        <a:srgbClr val="CA003D"/>
      </a:lt2>
      <a:accent1>
        <a:srgbClr val="FFB71B"/>
      </a:accent1>
      <a:accent2>
        <a:srgbClr val="0083C1"/>
      </a:accent2>
      <a:accent3>
        <a:srgbClr val="76BC21"/>
      </a:accent3>
      <a:accent4>
        <a:srgbClr val="D79A2B"/>
      </a:accent4>
      <a:accent5>
        <a:srgbClr val="53C0E9"/>
      </a:accent5>
      <a:accent6>
        <a:srgbClr val="323E48"/>
      </a:accent6>
      <a:hlink>
        <a:srgbClr val="CA003D"/>
      </a:hlink>
      <a:folHlink>
        <a:srgbClr val="C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EC_template_v1">
  <a:themeElements>
    <a:clrScheme name="Custom 1">
      <a:dk1>
        <a:sysClr val="windowText" lastClr="000000"/>
      </a:dk1>
      <a:lt1>
        <a:sysClr val="window" lastClr="FFFFFF"/>
      </a:lt1>
      <a:dk2>
        <a:srgbClr val="548BB7"/>
      </a:dk2>
      <a:lt2>
        <a:srgbClr val="EBDDC3"/>
      </a:lt2>
      <a:accent1>
        <a:srgbClr val="002060"/>
      </a:accent1>
      <a:accent2>
        <a:srgbClr val="C00000"/>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BD265CB142B44188910B3155DDB9CA" ma:contentTypeVersion="" ma:contentTypeDescription="Create a new document." ma:contentTypeScope="" ma:versionID="6d6fd3d146598af9dab5202696cdb1cc">
  <xsd:schema xmlns:xsd="http://www.w3.org/2001/XMLSchema" xmlns:xs="http://www.w3.org/2001/XMLSchema" xmlns:p="http://schemas.microsoft.com/office/2006/metadata/properties" xmlns:ns2="403a0aa0-f2e7-4715-9810-9d4ec1ec74af" xmlns:ns3="b8759a14-0f36-467b-89bb-6221a083b0fc" xmlns:ns4="2b4eeef4-3c69-480e-93eb-41971a7be05b" targetNamespace="http://schemas.microsoft.com/office/2006/metadata/properties" ma:root="true" ma:fieldsID="3c848365e7a651783e100d3b991b0d49" ns2:_="" ns3:_="" ns4:_="">
    <xsd:import namespace="403a0aa0-f2e7-4715-9810-9d4ec1ec74af"/>
    <xsd:import namespace="b8759a14-0f36-467b-89bb-6221a083b0fc"/>
    <xsd:import namespace="2b4eeef4-3c69-480e-93eb-41971a7be05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ServiceLocation" minOccurs="0"/>
                <xsd:element ref="ns4:SharedWithUsers" minOccurs="0"/>
                <xsd:element ref="ns4: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3a0aa0-f2e7-4715-9810-9d4ec1ec74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8759a14-0f36-467b-89bb-6221a083b0fc"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0a7f5ae-f627-4195-acdb-56615c0bbd96}" ma:internalName="TaxCatchAll" ma:showField="CatchAllData" ma:web="b8759a14-0f36-467b-89bb-6221a083b0f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b4eeef4-3c69-480e-93eb-41971a7be05b"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8759a14-0f36-467b-89bb-6221a083b0fc" xsi:nil="true"/>
    <lcf76f155ced4ddcb4097134ff3c332f xmlns="403a0aa0-f2e7-4715-9810-9d4ec1ec74a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391ABC2-668E-47BF-8509-7924044FB656}">
  <ds:schemaRefs>
    <ds:schemaRef ds:uri="2b4eeef4-3c69-480e-93eb-41971a7be05b"/>
    <ds:schemaRef ds:uri="403a0aa0-f2e7-4715-9810-9d4ec1ec74af"/>
    <ds:schemaRef ds:uri="b8759a14-0f36-467b-89bb-6221a083b0f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A2D2B14-79E0-45FF-8AC1-9FCA82957FED}">
  <ds:schemaRefs>
    <ds:schemaRef ds:uri="http://schemas.microsoft.com/sharepoint/v3/contenttype/forms"/>
  </ds:schemaRefs>
</ds:datastoreItem>
</file>

<file path=customXml/itemProps3.xml><?xml version="1.0" encoding="utf-8"?>
<ds:datastoreItem xmlns:ds="http://schemas.openxmlformats.org/officeDocument/2006/customXml" ds:itemID="{7C6EFDDC-0A1A-4B44-BA72-76950B597DC7}">
  <ds:schemaRefs>
    <ds:schemaRef ds:uri="http://schemas.openxmlformats.org/package/2006/metadata/core-properties"/>
    <ds:schemaRef ds:uri="http://schemas.microsoft.com/office/2006/documentManagement/types"/>
    <ds:schemaRef ds:uri="http://purl.org/dc/terms/"/>
    <ds:schemaRef ds:uri="403a0aa0-f2e7-4715-9810-9d4ec1ec74af"/>
    <ds:schemaRef ds:uri="http://schemas.microsoft.com/office/infopath/2007/PartnerControls"/>
    <ds:schemaRef ds:uri="2b4eeef4-3c69-480e-93eb-41971a7be05b"/>
    <ds:schemaRef ds:uri="b8759a14-0f36-467b-89bb-6221a083b0fc"/>
    <ds:schemaRef ds:uri="http://purl.org/dc/dcmitype/"/>
    <ds:schemaRef ds:uri="http://schemas.microsoft.com/office/2006/metadata/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CEEDAR 3.0 PPT Template-draft2</Template>
  <TotalTime>40</TotalTime>
  <Words>1913</Words>
  <Application>Microsoft Macintosh PowerPoint</Application>
  <PresentationFormat>Widescreen</PresentationFormat>
  <Paragraphs>319</Paragraphs>
  <Slides>32</Slides>
  <Notes>25</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32</vt:i4>
      </vt:variant>
    </vt:vector>
  </HeadingPairs>
  <TitlesOfParts>
    <vt:vector size="52" baseType="lpstr">
      <vt:lpstr>Agrandir Bold</vt:lpstr>
      <vt:lpstr>Agrandir Tight</vt:lpstr>
      <vt:lpstr>Agrandir Tight Bold</vt:lpstr>
      <vt:lpstr>Agrandir Wide Bold</vt:lpstr>
      <vt:lpstr>Arial</vt:lpstr>
      <vt:lpstr>Calibri</vt:lpstr>
      <vt:lpstr>Calibri Light</vt:lpstr>
      <vt:lpstr>Canva Sans</vt:lpstr>
      <vt:lpstr>Canva Sans Bold</vt:lpstr>
      <vt:lpstr>Gentona Book</vt:lpstr>
      <vt:lpstr>Gentona Light</vt:lpstr>
      <vt:lpstr>Gentona Medium</vt:lpstr>
      <vt:lpstr>Helvetica Neue</vt:lpstr>
      <vt:lpstr>Tw Cen MT</vt:lpstr>
      <vt:lpstr>Wingdings</vt:lpstr>
      <vt:lpstr>Wingdings 2</vt:lpstr>
      <vt:lpstr>CEEDAR3.0</vt:lpstr>
      <vt:lpstr>Custom Design</vt:lpstr>
      <vt:lpstr>DESE Slideshow Template</vt:lpstr>
      <vt:lpstr>CEC_template_v1</vt:lpstr>
      <vt:lpstr>Preparing Special Education Teachers Through Registered Teacher Apprenticeships</vt:lpstr>
      <vt:lpstr>Session 4: Building the  Paraeducator Pipeline Using  Registered Apprenticeships</vt:lpstr>
      <vt:lpstr>Housekeeping</vt:lpstr>
      <vt:lpstr>Welcome and Introductions</vt:lpstr>
      <vt:lpstr>Agenda</vt:lpstr>
      <vt:lpstr>CEEDAR Center Overview</vt:lpstr>
      <vt:lpstr>CEEDAR’s Mission</vt:lpstr>
      <vt:lpstr>CEEDAR States</vt:lpstr>
      <vt:lpstr>Today’s Objectives</vt:lpstr>
      <vt:lpstr>CEEDAR RTAP Affinity Group Purpose</vt:lpstr>
      <vt:lpstr>RTAP Affinity Group Overview</vt:lpstr>
      <vt:lpstr>RTAP Affinity Group Session Topics</vt:lpstr>
      <vt:lpstr>Resources</vt:lpstr>
      <vt:lpstr>Meet the Presenter</vt:lpstr>
      <vt:lpstr>Paraeducator Support</vt:lpstr>
      <vt:lpstr>Overview </vt:lpstr>
      <vt:lpstr>Paraeducator Benefits</vt:lpstr>
      <vt:lpstr>CECommunity: CEC Paraeducators</vt:lpstr>
      <vt:lpstr>Paraeducator Resource Page: Free to All!</vt:lpstr>
      <vt:lpstr>Apprenticeship Spotlight:   Gorham School District's Apprenticeship Preparing Paraeducators  </vt:lpstr>
      <vt:lpstr>Meet the Presenter </vt:lpstr>
      <vt:lpstr>Apprenticeships</vt:lpstr>
      <vt:lpstr>Our Why?</vt:lpstr>
      <vt:lpstr>Glossary of Terms</vt:lpstr>
      <vt:lpstr>Program Overview</vt:lpstr>
      <vt:lpstr>Key Challenges</vt:lpstr>
      <vt:lpstr>Questions and Discussion</vt:lpstr>
      <vt:lpstr>Breakout Groups</vt:lpstr>
      <vt:lpstr>Breakout Groups:</vt:lpstr>
      <vt:lpstr>Breakout Group Debrief</vt:lpstr>
      <vt:lpstr>Next Affinity Group Session</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Ostovar, Emma R.</dc:creator>
  <cp:lastModifiedBy>Kinder,Micayla R</cp:lastModifiedBy>
  <cp:revision>147</cp:revision>
  <dcterms:created xsi:type="dcterms:W3CDTF">2022-10-11T18:33:53Z</dcterms:created>
  <dcterms:modified xsi:type="dcterms:W3CDTF">2026-03-17T18:45:23Z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0x01010051BD265CB142B44188910B3155DDB9CA</vt:lpwstr>
  </property>
  <property fmtid="{D5CDD505-2E9C-101B-9397-08002B2CF9AE}" pid="3" name="MediaServiceImageTags">
    <vt:lpwstr/>
  </property>
</Properties>
</file>