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omments/modernComment_13C_0.xml" ContentType="application/vnd.ms-powerpoint.comment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1" r:id="rId4"/>
  </p:sldMasterIdLst>
  <p:notesMasterIdLst>
    <p:notesMasterId r:id="rId35"/>
  </p:notesMasterIdLst>
  <p:sldIdLst>
    <p:sldId id="307" r:id="rId5"/>
    <p:sldId id="312" r:id="rId6"/>
    <p:sldId id="310" r:id="rId7"/>
    <p:sldId id="309" r:id="rId8"/>
    <p:sldId id="308" r:id="rId9"/>
    <p:sldId id="311" r:id="rId10"/>
    <p:sldId id="327" r:id="rId11"/>
    <p:sldId id="262" r:id="rId12"/>
    <p:sldId id="313" r:id="rId13"/>
    <p:sldId id="263" r:id="rId14"/>
    <p:sldId id="268" r:id="rId15"/>
    <p:sldId id="314" r:id="rId16"/>
    <p:sldId id="315" r:id="rId17"/>
    <p:sldId id="273" r:id="rId18"/>
    <p:sldId id="328" r:id="rId19"/>
    <p:sldId id="285" r:id="rId20"/>
    <p:sldId id="330" r:id="rId21"/>
    <p:sldId id="286" r:id="rId22"/>
    <p:sldId id="331" r:id="rId23"/>
    <p:sldId id="289" r:id="rId24"/>
    <p:sldId id="332" r:id="rId25"/>
    <p:sldId id="292" r:id="rId26"/>
    <p:sldId id="333" r:id="rId27"/>
    <p:sldId id="295" r:id="rId28"/>
    <p:sldId id="316" r:id="rId29"/>
    <p:sldId id="319" r:id="rId30"/>
    <p:sldId id="320" r:id="rId31"/>
    <p:sldId id="321" r:id="rId32"/>
    <p:sldId id="322" r:id="rId33"/>
    <p:sldId id="326" r:id="rId34"/>
  </p:sldIdLst>
  <p:sldSz cx="9144000" cy="5143500" type="screen16x9"/>
  <p:notesSz cx="6858000" cy="9144000"/>
  <p:embeddedFontLst>
    <p:embeddedFont>
      <p:font typeface="Libre Baskerville" panose="02000000000000000000" pitchFamily="2" charset="0"/>
      <p:regular r:id="rId36"/>
      <p:bold r:id="rId37"/>
      <p:italic r:id="rId38"/>
      <p:boldItalic r:id="rId39"/>
    </p:embeddedFont>
    <p:embeddedFont>
      <p:font typeface="Open Sans" panose="020B0606030504020204" pitchFamily="34" charset="0"/>
      <p:regular r:id="rId40"/>
      <p:bold r:id="rId41"/>
      <p:italic r:id="rId42"/>
      <p:boldItalic r:id="rId43"/>
    </p:embeddedFont>
    <p:embeddedFont>
      <p:font typeface="Red Hat Display" panose="02010303040201060303" pitchFamily="2" charset="0"/>
      <p:regular r:id="rId44"/>
      <p:bold r:id="rId45"/>
      <p:italic r:id="rId46"/>
      <p:boldItalic r:id="rId47"/>
    </p:embeddedFont>
    <p:embeddedFont>
      <p:font typeface="Red Hat Text" panose="02010503040201060303" pitchFamily="2" charset="0"/>
      <p:regular r:id="rId48"/>
      <p:bold r:id="rId49"/>
      <p:italic r:id="rId50"/>
      <p:boldItalic r:id="rId5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B1DF52B-ACA9-ED7D-26E8-E61019B6A28F}" name="Earl, Kris" initials="KE" userId="S::krisearl@AD.UNC.EDU::00032c5d-4021-4741-8c0e-703a2bd50f94" providerId="AD"/>
  <p188:author id="{2E54C36D-C090-61C9-D456-F6518F41BD38}" name="Earl, Kris" initials="EK" userId="S::krisearl@ad.unc.edu::00032c5d-4021-4741-8c0e-703a2bd50f9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A308DD1-355C-C43C-BB21-D39E50C5FF70}" v="5" dt="2026-02-10T21:23:30.847"/>
    <p1510:client id="{52051D80-0FC7-06AC-D75F-7CCA29A9556F}" v="44" dt="2026-02-09T14:48:22.100"/>
  </p1510:revLst>
</p1510:revInfo>
</file>

<file path=ppt/tableStyles.xml><?xml version="1.0" encoding="utf-8"?>
<a:tblStyleLst xmlns:a="http://schemas.openxmlformats.org/drawingml/2006/main" def="{F3D2CC75-13F7-4C15-9330-213129FB6B3E}">
  <a:tblStyle styleId="{F3D2CC75-13F7-4C15-9330-213129FB6B3E}"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6DB464A1-F902-4EAD-BDC6-E4BBA906E1BA}"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862"/>
    <p:restoredTop sz="86438"/>
  </p:normalViewPr>
  <p:slideViewPr>
    <p:cSldViewPr snapToGrid="0">
      <p:cViewPr varScale="1">
        <p:scale>
          <a:sx n="96" d="100"/>
          <a:sy n="96" d="100"/>
        </p:scale>
        <p:origin x="184" y="872"/>
      </p:cViewPr>
      <p:guideLst>
        <p:guide orient="horz" pos="1620"/>
        <p:guide pos="2880"/>
      </p:guideLst>
    </p:cSldViewPr>
  </p:slideViewPr>
  <p:outlineViewPr>
    <p:cViewPr>
      <p:scale>
        <a:sx n="33" d="100"/>
        <a:sy n="33" d="100"/>
      </p:scale>
      <p:origin x="0" y="-1360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4.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7.fntdata"/><Relationship Id="rId47" Type="http://schemas.openxmlformats.org/officeDocument/2006/relationships/font" Target="fonts/font12.fntdata"/><Relationship Id="rId50" Type="http://schemas.openxmlformats.org/officeDocument/2006/relationships/font" Target="fonts/font15.fntdata"/><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3" Type="http://schemas.openxmlformats.org/officeDocument/2006/relationships/viewProps" Target="viewProp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font" Target="fonts/font13.fntdata"/><Relationship Id="rId56"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font" Target="fonts/font16.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3.fntdata"/><Relationship Id="rId46" Type="http://schemas.openxmlformats.org/officeDocument/2006/relationships/font" Target="fonts/font11.fntdata"/><Relationship Id="rId20" Type="http://schemas.openxmlformats.org/officeDocument/2006/relationships/slide" Target="slides/slide16.xml"/><Relationship Id="rId41" Type="http://schemas.openxmlformats.org/officeDocument/2006/relationships/font" Target="fonts/font6.fntdata"/><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1.fntdata"/><Relationship Id="rId49" Type="http://schemas.openxmlformats.org/officeDocument/2006/relationships/font" Target="fonts/font14.fntdata"/><Relationship Id="rId57" Type="http://schemas.microsoft.com/office/2018/10/relationships/authors" Target="author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font" Target="fonts/font9.fntdata"/><Relationship Id="rId52" Type="http://schemas.openxmlformats.org/officeDocument/2006/relationships/presProps" Target="presProps.xml"/></Relationships>
</file>

<file path=ppt/comments/modernComment_13C_0.xml><?xml version="1.0" encoding="utf-8"?>
<p188:cmLst xmlns:a="http://schemas.openxmlformats.org/drawingml/2006/main" xmlns:r="http://schemas.openxmlformats.org/officeDocument/2006/relationships" xmlns:p188="http://schemas.microsoft.com/office/powerpoint/2018/8/main">
  <p188:cm id="{2F1C4FD9-217A-49CC-9769-7ADB162B5AFA}" authorId="{CB1DF52B-ACA9-ED7D-26E8-E61019B6A28F}" status="resolved" created="2025-12-23T18:32:03.926" complete="100000">
    <ac:txMkLst xmlns:ac="http://schemas.microsoft.com/office/drawing/2013/main/command">
      <pc:docMk xmlns:pc="http://schemas.microsoft.com/office/powerpoint/2013/main/command"/>
      <pc:sldMk xmlns:pc="http://schemas.microsoft.com/office/powerpoint/2013/main/command" cId="0" sldId="316"/>
      <ac:spMk id="273" creationId="{00000000-0000-0000-0000-000000000000}"/>
      <ac:txMk cp="11" len="35">
        <ac:context len="48" hash="3140474063"/>
      </ac:txMk>
    </ac:txMkLst>
    <p188:pos x="6173743" y="326959"/>
    <p188:txBody>
      <a:bodyPr/>
      <a:lstStyle/>
      <a:p>
        <a:r>
          <a:rPr lang="en-US"/>
          <a:t>Add QR Code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4" name="Google Shape;94;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379acc914b9_0_5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1" name="Google Shape;201;g379acc914b9_0_56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Clr>
                <a:srgbClr val="000000"/>
              </a:buClr>
              <a:buSzPts val="1100"/>
              <a:buFont typeface="Arial"/>
              <a:buChar char="●"/>
            </a:pPr>
            <a:r>
              <a:rPr lang="en"/>
              <a:t>Recall foundations of equity in active implementation and alignment with improvement science</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2cdb3dd6eb0_1_3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9" name="Google Shape;189;g2cdb3dd6eb0_1_3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2cdb3dd6eb0_1_3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4" name="Google Shape;204;g2cdb3dd6eb0_1_37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2cdb3dd6eb0_1_3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7" name="Google Shape;247;g2cdb3dd6eb0_1_35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379acc914b9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g379acc914b9_0_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a:extLst>
            <a:ext uri="{FF2B5EF4-FFF2-40B4-BE49-F238E27FC236}">
              <a16:creationId xmlns:a16="http://schemas.microsoft.com/office/drawing/2014/main" id="{402D060D-D92C-4860-198D-FE8479B66C7A}"/>
            </a:ext>
          </a:extLst>
        </p:cNvPr>
        <p:cNvGrpSpPr/>
        <p:nvPr/>
      </p:nvGrpSpPr>
      <p:grpSpPr>
        <a:xfrm>
          <a:off x="0" y="0"/>
          <a:ext cx="0" cy="0"/>
          <a:chOff x="0" y="0"/>
          <a:chExt cx="0" cy="0"/>
        </a:xfrm>
      </p:grpSpPr>
      <p:sp>
        <p:nvSpPr>
          <p:cNvPr id="246" name="Google Shape;246;g2cdb3dd6eb0_1_355:notes">
            <a:extLst>
              <a:ext uri="{FF2B5EF4-FFF2-40B4-BE49-F238E27FC236}">
                <a16:creationId xmlns:a16="http://schemas.microsoft.com/office/drawing/2014/main" id="{3193A5E5-26BF-2DAA-434B-9785DCCC6E0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7" name="Google Shape;247;g2cdb3dd6eb0_1_355:notes">
            <a:extLst>
              <a:ext uri="{FF2B5EF4-FFF2-40B4-BE49-F238E27FC236}">
                <a16:creationId xmlns:a16="http://schemas.microsoft.com/office/drawing/2014/main" id="{4392BDA9-9DD5-857D-C0B9-BBC5DFD00DC5}"/>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26233456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g36ca2f77654_1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73" name="Google Shape;473;g36ca2f77654_1_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en" sz="1100" b="0" i="0" u="none" strike="noStrike">
                <a:solidFill>
                  <a:srgbClr val="000000"/>
                </a:solidFill>
                <a:latin typeface="Calibri"/>
                <a:ea typeface="Calibri"/>
                <a:cs typeface="Calibri"/>
                <a:sym typeface="Calibri"/>
              </a:rPr>
              <a:t>The implementation stages address how implementation progresses over time. Each stage consists of specific activities to ensure practices are intentionally selected and used as intended.</a:t>
            </a:r>
            <a:endParaRPr/>
          </a:p>
          <a:p>
            <a:pPr marL="158750" lvl="0" indent="0" algn="l" rtl="0">
              <a:lnSpc>
                <a:spcPct val="100000"/>
              </a:lnSpc>
              <a:spcBef>
                <a:spcPts val="0"/>
              </a:spcBef>
              <a:spcAft>
                <a:spcPts val="0"/>
              </a:spcAft>
              <a:buSzPts val="1100"/>
              <a:buNone/>
            </a:pPr>
            <a:endParaRPr b="0"/>
          </a:p>
          <a:p>
            <a:pPr marL="158750" lvl="0" indent="0" algn="l" rtl="0">
              <a:lnSpc>
                <a:spcPct val="100000"/>
              </a:lnSpc>
              <a:spcBef>
                <a:spcPts val="0"/>
              </a:spcBef>
              <a:spcAft>
                <a:spcPts val="0"/>
              </a:spcAft>
              <a:buSzPts val="1100"/>
              <a:buNone/>
            </a:pPr>
            <a:r>
              <a:rPr lang="en" sz="1100" b="0" i="0" u="none" strike="noStrike">
                <a:solidFill>
                  <a:srgbClr val="000000"/>
                </a:solidFill>
                <a:latin typeface="Calibri"/>
                <a:ea typeface="Calibri"/>
                <a:cs typeface="Calibri"/>
                <a:sym typeface="Calibri"/>
              </a:rPr>
              <a:t>Prior to selecting something new, districts need to engage in exploration.  In this stage, districts assess the need, fit, and feasibility for the innovation. Staff are asking “Should we do it?”  Staff will engage in readiness activities and a comprehensive selection process will examine the critical features of the innovation to determine if it should be selected. If the innovation is selected, districts move into the installation stage.  It is in installation where resources are allocated, supports are developed, and systems are set up. Once the initial components are installed, districts transition into initial implementation and begin to use the practice.  Data is collected to improve supports and staff are working to do it right! Full implementation is when the practice is consistently used as intended (at least 50% of practitioners) and it is having a positive impact on outcomes.  During this stage, data is being used to continuously improve the use of the innovation.</a:t>
            </a:r>
            <a:endParaRPr b="0"/>
          </a:p>
          <a:p>
            <a:pPr marL="158750" lvl="0" indent="0" algn="l" rtl="0">
              <a:lnSpc>
                <a:spcPct val="100000"/>
              </a:lnSpc>
              <a:spcBef>
                <a:spcPts val="0"/>
              </a:spcBef>
              <a:spcAft>
                <a:spcPts val="0"/>
              </a:spcAft>
              <a:buSzPts val="1100"/>
              <a:buNone/>
            </a:pPr>
            <a:br>
              <a:rPr lang="en" b="0"/>
            </a:br>
            <a:r>
              <a:rPr lang="en" sz="1100" b="0" i="0" u="none" strike="noStrike">
                <a:solidFill>
                  <a:srgbClr val="000000"/>
                </a:solidFill>
                <a:latin typeface="Calibri"/>
                <a:ea typeface="Calibri"/>
                <a:cs typeface="Calibri"/>
                <a:sym typeface="Calibri"/>
              </a:rPr>
              <a:t>To effectively implement an initiative or innovation, districts need to consider all four stages. The infinity symbol speaks to the iterative nature of implementation and that stages repeat at every level of the system. Due to turnover or changes in district staff, a district that was in initial implementation may need to go back to exploration to ensure buy-in from new staff before being able to move forward. Any time consideration is given to selecting a new practice, each stage of implementation should be carefully considered and planned for.</a:t>
            </a:r>
            <a:br>
              <a:rPr lang="en" b="0"/>
            </a:br>
            <a:endParaRPr/>
          </a:p>
          <a:p>
            <a:pPr marL="15875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a:extLst>
            <a:ext uri="{FF2B5EF4-FFF2-40B4-BE49-F238E27FC236}">
              <a16:creationId xmlns:a16="http://schemas.microsoft.com/office/drawing/2014/main" id="{6C31B98F-0A1A-C7D6-2922-152F68B9E8C1}"/>
            </a:ext>
          </a:extLst>
        </p:cNvPr>
        <p:cNvGrpSpPr/>
        <p:nvPr/>
      </p:nvGrpSpPr>
      <p:grpSpPr>
        <a:xfrm>
          <a:off x="0" y="0"/>
          <a:ext cx="0" cy="0"/>
          <a:chOff x="0" y="0"/>
          <a:chExt cx="0" cy="0"/>
        </a:xfrm>
      </p:grpSpPr>
      <p:sp>
        <p:nvSpPr>
          <p:cNvPr id="317" name="Google Shape;317;g379acc914b9_0_6:notes">
            <a:extLst>
              <a:ext uri="{FF2B5EF4-FFF2-40B4-BE49-F238E27FC236}">
                <a16:creationId xmlns:a16="http://schemas.microsoft.com/office/drawing/2014/main" id="{E109570D-1D1C-938C-50ED-84094D4C374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g379acc914b9_0_6:notes">
            <a:extLst>
              <a:ext uri="{FF2B5EF4-FFF2-40B4-BE49-F238E27FC236}">
                <a16:creationId xmlns:a16="http://schemas.microsoft.com/office/drawing/2014/main" id="{8DD83DA1-1656-8C90-9EBC-7C7DF6A5D07A}"/>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19091680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g3453dcc4975_0_11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Emphasize Teams and Usable Innovation</a:t>
            </a:r>
            <a:endParaRPr/>
          </a:p>
        </p:txBody>
      </p:sp>
      <p:sp>
        <p:nvSpPr>
          <p:cNvPr id="492" name="Google Shape;492;g3453dcc4975_0_11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a:extLst>
            <a:ext uri="{FF2B5EF4-FFF2-40B4-BE49-F238E27FC236}">
              <a16:creationId xmlns:a16="http://schemas.microsoft.com/office/drawing/2014/main" id="{92014DC9-44B9-0AA2-4849-6C2ADBB437DB}"/>
            </a:ext>
          </a:extLst>
        </p:cNvPr>
        <p:cNvGrpSpPr/>
        <p:nvPr/>
      </p:nvGrpSpPr>
      <p:grpSpPr>
        <a:xfrm>
          <a:off x="0" y="0"/>
          <a:ext cx="0" cy="0"/>
          <a:chOff x="0" y="0"/>
          <a:chExt cx="0" cy="0"/>
        </a:xfrm>
      </p:grpSpPr>
      <p:sp>
        <p:nvSpPr>
          <p:cNvPr id="317" name="Google Shape;317;g379acc914b9_0_6:notes">
            <a:extLst>
              <a:ext uri="{FF2B5EF4-FFF2-40B4-BE49-F238E27FC236}">
                <a16:creationId xmlns:a16="http://schemas.microsoft.com/office/drawing/2014/main" id="{C10DF63A-01A4-0C00-5B64-9CA1081D9CA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g379acc914b9_0_6:notes">
            <a:extLst>
              <a:ext uri="{FF2B5EF4-FFF2-40B4-BE49-F238E27FC236}">
                <a16:creationId xmlns:a16="http://schemas.microsoft.com/office/drawing/2014/main" id="{BBA4BE45-0949-EFE0-30EB-C04AF2B2E863}"/>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34363602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2cdb3dd6eb0_1_1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1" name="Google Shape;131;g2cdb3dd6eb0_1_17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a:t>Replace pictures -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g3453dcc4975_0_1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Emphasize continued development of Teams, Usable Innovation, and building of Drivers</a:t>
            </a:r>
            <a:endParaRPr/>
          </a:p>
        </p:txBody>
      </p:sp>
      <p:sp>
        <p:nvSpPr>
          <p:cNvPr id="532" name="Google Shape;532;g3453dcc4975_0_1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a:extLst>
            <a:ext uri="{FF2B5EF4-FFF2-40B4-BE49-F238E27FC236}">
              <a16:creationId xmlns:a16="http://schemas.microsoft.com/office/drawing/2014/main" id="{7BD4797E-62AD-7FB7-D61A-33A5F382D2C6}"/>
            </a:ext>
          </a:extLst>
        </p:cNvPr>
        <p:cNvGrpSpPr/>
        <p:nvPr/>
      </p:nvGrpSpPr>
      <p:grpSpPr>
        <a:xfrm>
          <a:off x="0" y="0"/>
          <a:ext cx="0" cy="0"/>
          <a:chOff x="0" y="0"/>
          <a:chExt cx="0" cy="0"/>
        </a:xfrm>
      </p:grpSpPr>
      <p:sp>
        <p:nvSpPr>
          <p:cNvPr id="317" name="Google Shape;317;g379acc914b9_0_6:notes">
            <a:extLst>
              <a:ext uri="{FF2B5EF4-FFF2-40B4-BE49-F238E27FC236}">
                <a16:creationId xmlns:a16="http://schemas.microsoft.com/office/drawing/2014/main" id="{563EC9DF-37D9-6C3E-AB9A-839854C75EF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g379acc914b9_0_6:notes">
            <a:extLst>
              <a:ext uri="{FF2B5EF4-FFF2-40B4-BE49-F238E27FC236}">
                <a16:creationId xmlns:a16="http://schemas.microsoft.com/office/drawing/2014/main" id="{8C13355C-18AE-9501-27D9-F718D8D5F766}"/>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21777308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Google Shape;571;g3453dcc4975_0_12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72" name="Google Shape;572;g3453dcc4975_0_12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a:extLst>
            <a:ext uri="{FF2B5EF4-FFF2-40B4-BE49-F238E27FC236}">
              <a16:creationId xmlns:a16="http://schemas.microsoft.com/office/drawing/2014/main" id="{3A8AF239-E848-9F95-CF77-2A06401BD2BD}"/>
            </a:ext>
          </a:extLst>
        </p:cNvPr>
        <p:cNvGrpSpPr/>
        <p:nvPr/>
      </p:nvGrpSpPr>
      <p:grpSpPr>
        <a:xfrm>
          <a:off x="0" y="0"/>
          <a:ext cx="0" cy="0"/>
          <a:chOff x="0" y="0"/>
          <a:chExt cx="0" cy="0"/>
        </a:xfrm>
      </p:grpSpPr>
      <p:sp>
        <p:nvSpPr>
          <p:cNvPr id="317" name="Google Shape;317;g379acc914b9_0_6:notes">
            <a:extLst>
              <a:ext uri="{FF2B5EF4-FFF2-40B4-BE49-F238E27FC236}">
                <a16:creationId xmlns:a16="http://schemas.microsoft.com/office/drawing/2014/main" id="{1A4C8EC6-E680-ECE9-3AF8-3E81C226E99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g379acc914b9_0_6:notes">
            <a:extLst>
              <a:ext uri="{FF2B5EF4-FFF2-40B4-BE49-F238E27FC236}">
                <a16:creationId xmlns:a16="http://schemas.microsoft.com/office/drawing/2014/main" id="{0D7EBBBB-FE30-BCEE-CDED-D21BFE71432E}"/>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2390954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0"/>
        <p:cNvGrpSpPr/>
        <p:nvPr/>
      </p:nvGrpSpPr>
      <p:grpSpPr>
        <a:xfrm>
          <a:off x="0" y="0"/>
          <a:ext cx="0" cy="0"/>
          <a:chOff x="0" y="0"/>
          <a:chExt cx="0" cy="0"/>
        </a:xfrm>
      </p:grpSpPr>
      <p:sp>
        <p:nvSpPr>
          <p:cNvPr id="611" name="Google Shape;611;g3453dcc4975_0_12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12" name="Google Shape;612;g3453dcc4975_0_12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2cdb3dd6eb0_1_3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0" name="Google Shape;270;g2cdb3dd6eb0_1_36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2cdb3dd6eb0_1_4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7" name="Google Shape;317;g2cdb3dd6eb0_1_47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27008b56a22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5" name="Google Shape;325;g27008b56a22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27008b56a22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3" name="Google Shape;333;g27008b56a22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27008b56a22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27008b56a22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4" name="Google Shape;114;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8" name="Google Shape;378;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cf58d1d506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5" name="Google Shape;105;g2cf58d1d506_0_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9" name="Google Shape;99;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3" name="Google Shape;123;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a:extLst>
            <a:ext uri="{FF2B5EF4-FFF2-40B4-BE49-F238E27FC236}">
              <a16:creationId xmlns:a16="http://schemas.microsoft.com/office/drawing/2014/main" id="{E6CB554C-BFB0-A5DB-BCA2-743AAF34E263}"/>
            </a:ext>
          </a:extLst>
        </p:cNvPr>
        <p:cNvGrpSpPr/>
        <p:nvPr/>
      </p:nvGrpSpPr>
      <p:grpSpPr>
        <a:xfrm>
          <a:off x="0" y="0"/>
          <a:ext cx="0" cy="0"/>
          <a:chOff x="0" y="0"/>
          <a:chExt cx="0" cy="0"/>
        </a:xfrm>
      </p:grpSpPr>
      <p:sp>
        <p:nvSpPr>
          <p:cNvPr id="130" name="Google Shape;130;g2cdb3dd6eb0_1_172:notes">
            <a:extLst>
              <a:ext uri="{FF2B5EF4-FFF2-40B4-BE49-F238E27FC236}">
                <a16:creationId xmlns:a16="http://schemas.microsoft.com/office/drawing/2014/main" id="{1522B010-20D2-F537-3A27-FCF1B3156EB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1" name="Google Shape;131;g2cdb3dd6eb0_1_172:notes">
            <a:extLst>
              <a:ext uri="{FF2B5EF4-FFF2-40B4-BE49-F238E27FC236}">
                <a16:creationId xmlns:a16="http://schemas.microsoft.com/office/drawing/2014/main" id="{115C6CC9-B640-F5E9-9DE0-40C0D17DA51A}"/>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a:t>Replace pictures - </a:t>
            </a:r>
            <a:endParaRPr/>
          </a:p>
        </p:txBody>
      </p:sp>
    </p:spTree>
    <p:extLst>
      <p:ext uri="{BB962C8B-B14F-4D97-AF65-F5344CB8AC3E}">
        <p14:creationId xmlns:p14="http://schemas.microsoft.com/office/powerpoint/2010/main" val="1729590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2" name="Google Shape;142;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2cdb3dd6eb0_1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1" name="Google Shape;151;g2cdb3dd6eb0_1_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EIC Formal Template" type="title">
  <p:cSld name="TITLE">
    <p:bg>
      <p:bgPr>
        <a:gradFill>
          <a:gsLst>
            <a:gs pos="0">
              <a:schemeClr val="accent5"/>
            </a:gs>
            <a:gs pos="100000">
              <a:schemeClr val="accent4"/>
            </a:gs>
          </a:gsLst>
          <a:lin ang="18900044" scaled="0"/>
        </a:gradFill>
        <a:effectLst/>
      </p:bgPr>
    </p:bg>
    <p:spTree>
      <p:nvGrpSpPr>
        <p:cNvPr id="1" name="Shape 9"/>
        <p:cNvGrpSpPr/>
        <p:nvPr/>
      </p:nvGrpSpPr>
      <p:grpSpPr>
        <a:xfrm>
          <a:off x="0" y="0"/>
          <a:ext cx="0" cy="0"/>
          <a:chOff x="0" y="0"/>
          <a:chExt cx="0" cy="0"/>
        </a:xfrm>
      </p:grpSpPr>
      <p:sp>
        <p:nvSpPr>
          <p:cNvPr id="10" name="Google Shape;10;p2"/>
          <p:cNvSpPr/>
          <p:nvPr/>
        </p:nvSpPr>
        <p:spPr>
          <a:xfrm rot="5400000">
            <a:off x="254825" y="626250"/>
            <a:ext cx="3366900" cy="3891000"/>
          </a:xfrm>
          <a:prstGeom prst="round2SameRect">
            <a:avLst>
              <a:gd name="adj1" fmla="val 50000"/>
              <a:gd name="adj2" fmla="val 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 name="Google Shape;11;p2"/>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12" name="Google Shape;12;p2"/>
          <p:cNvSpPr txBox="1">
            <a:spLocks noGrp="1"/>
          </p:cNvSpPr>
          <p:nvPr>
            <p:ph type="ctrTitle"/>
          </p:nvPr>
        </p:nvSpPr>
        <p:spPr>
          <a:xfrm>
            <a:off x="4207975" y="1510600"/>
            <a:ext cx="4047900" cy="2122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4800"/>
              <a:buNone/>
              <a:defRPr sz="4800">
                <a:solidFill>
                  <a:schemeClr val="lt1"/>
                </a:solidFill>
              </a:defRPr>
            </a:lvl1pPr>
            <a:lvl2pPr lvl="1" algn="l">
              <a:lnSpc>
                <a:spcPct val="90000"/>
              </a:lnSpc>
              <a:spcBef>
                <a:spcPts val="0"/>
              </a:spcBef>
              <a:spcAft>
                <a:spcPts val="0"/>
              </a:spcAft>
              <a:buClr>
                <a:schemeClr val="lt1"/>
              </a:buClr>
              <a:buSzPts val="4800"/>
              <a:buNone/>
              <a:defRPr sz="4800">
                <a:solidFill>
                  <a:schemeClr val="lt1"/>
                </a:solidFill>
              </a:defRPr>
            </a:lvl2pPr>
            <a:lvl3pPr lvl="2" algn="l">
              <a:lnSpc>
                <a:spcPct val="90000"/>
              </a:lnSpc>
              <a:spcBef>
                <a:spcPts val="0"/>
              </a:spcBef>
              <a:spcAft>
                <a:spcPts val="0"/>
              </a:spcAft>
              <a:buClr>
                <a:schemeClr val="lt1"/>
              </a:buClr>
              <a:buSzPts val="4800"/>
              <a:buNone/>
              <a:defRPr sz="4800">
                <a:solidFill>
                  <a:schemeClr val="lt1"/>
                </a:solidFill>
              </a:defRPr>
            </a:lvl3pPr>
            <a:lvl4pPr lvl="3" algn="l">
              <a:lnSpc>
                <a:spcPct val="90000"/>
              </a:lnSpc>
              <a:spcBef>
                <a:spcPts val="0"/>
              </a:spcBef>
              <a:spcAft>
                <a:spcPts val="0"/>
              </a:spcAft>
              <a:buClr>
                <a:schemeClr val="lt1"/>
              </a:buClr>
              <a:buSzPts val="4800"/>
              <a:buNone/>
              <a:defRPr sz="4800">
                <a:solidFill>
                  <a:schemeClr val="lt1"/>
                </a:solidFill>
              </a:defRPr>
            </a:lvl4pPr>
            <a:lvl5pPr lvl="4" algn="l">
              <a:lnSpc>
                <a:spcPct val="90000"/>
              </a:lnSpc>
              <a:spcBef>
                <a:spcPts val="0"/>
              </a:spcBef>
              <a:spcAft>
                <a:spcPts val="0"/>
              </a:spcAft>
              <a:buClr>
                <a:schemeClr val="lt1"/>
              </a:buClr>
              <a:buSzPts val="4800"/>
              <a:buNone/>
              <a:defRPr sz="4800">
                <a:solidFill>
                  <a:schemeClr val="lt1"/>
                </a:solidFill>
              </a:defRPr>
            </a:lvl5pPr>
            <a:lvl6pPr lvl="5" algn="l">
              <a:lnSpc>
                <a:spcPct val="90000"/>
              </a:lnSpc>
              <a:spcBef>
                <a:spcPts val="0"/>
              </a:spcBef>
              <a:spcAft>
                <a:spcPts val="0"/>
              </a:spcAft>
              <a:buClr>
                <a:schemeClr val="lt1"/>
              </a:buClr>
              <a:buSzPts val="4800"/>
              <a:buNone/>
              <a:defRPr sz="4800">
                <a:solidFill>
                  <a:schemeClr val="lt1"/>
                </a:solidFill>
              </a:defRPr>
            </a:lvl6pPr>
            <a:lvl7pPr lvl="6" algn="l">
              <a:lnSpc>
                <a:spcPct val="90000"/>
              </a:lnSpc>
              <a:spcBef>
                <a:spcPts val="0"/>
              </a:spcBef>
              <a:spcAft>
                <a:spcPts val="0"/>
              </a:spcAft>
              <a:buClr>
                <a:schemeClr val="lt1"/>
              </a:buClr>
              <a:buSzPts val="4800"/>
              <a:buNone/>
              <a:defRPr sz="4800">
                <a:solidFill>
                  <a:schemeClr val="lt1"/>
                </a:solidFill>
              </a:defRPr>
            </a:lvl7pPr>
            <a:lvl8pPr lvl="7" algn="l">
              <a:lnSpc>
                <a:spcPct val="90000"/>
              </a:lnSpc>
              <a:spcBef>
                <a:spcPts val="0"/>
              </a:spcBef>
              <a:spcAft>
                <a:spcPts val="0"/>
              </a:spcAft>
              <a:buClr>
                <a:schemeClr val="lt1"/>
              </a:buClr>
              <a:buSzPts val="4800"/>
              <a:buNone/>
              <a:defRPr sz="4800">
                <a:solidFill>
                  <a:schemeClr val="lt1"/>
                </a:solidFill>
              </a:defRPr>
            </a:lvl8pPr>
            <a:lvl9pPr lvl="8" algn="l">
              <a:lnSpc>
                <a:spcPct val="90000"/>
              </a:lnSpc>
              <a:spcBef>
                <a:spcPts val="0"/>
              </a:spcBef>
              <a:spcAft>
                <a:spcPts val="0"/>
              </a:spcAft>
              <a:buClr>
                <a:schemeClr val="lt1"/>
              </a:buClr>
              <a:buSzPts val="4800"/>
              <a:buNone/>
              <a:defRPr sz="4800">
                <a:solidFill>
                  <a:schemeClr val="lt1"/>
                </a:solidFill>
              </a:defRPr>
            </a:lvl9pPr>
          </a:lstStyle>
          <a:p>
            <a:endParaRPr/>
          </a:p>
        </p:txBody>
      </p:sp>
      <p:pic>
        <p:nvPicPr>
          <p:cNvPr id="13" name="Google Shape;13;p2"/>
          <p:cNvPicPr preferRelativeResize="0"/>
          <p:nvPr/>
        </p:nvPicPr>
        <p:blipFill rotWithShape="1">
          <a:blip r:embed="rId3">
            <a:alphaModFix/>
          </a:blip>
          <a:srcRect/>
          <a:stretch/>
        </p:blipFill>
        <p:spPr>
          <a:xfrm>
            <a:off x="738925" y="1255750"/>
            <a:ext cx="2631900" cy="2631900"/>
          </a:xfrm>
          <a:prstGeom prst="ellipse">
            <a:avLst/>
          </a:prstGeom>
          <a:noFill/>
          <a:ln w="9525" cap="flat" cmpd="sng">
            <a:solidFill>
              <a:schemeClr val="accent4"/>
            </a:solidFill>
            <a:prstDash val="solid"/>
            <a:round/>
            <a:headEnd type="none" w="sm" len="sm"/>
            <a:tailEnd type="none" w="sm" len="sm"/>
          </a:ln>
        </p:spPr>
      </p:pic>
      <p:sp>
        <p:nvSpPr>
          <p:cNvPr id="14" name="Google Shape;14;p2"/>
          <p:cNvSpPr txBox="1"/>
          <p:nvPr/>
        </p:nvSpPr>
        <p:spPr>
          <a:xfrm>
            <a:off x="7112000" y="4764225"/>
            <a:ext cx="73371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lt1"/>
                </a:solidFill>
                <a:latin typeface="Red Hat Text"/>
                <a:ea typeface="Red Hat Text"/>
                <a:cs typeface="Red Hat Text"/>
                <a:sym typeface="Red Hat Text"/>
              </a:rPr>
              <a:t>@sisepcenter</a:t>
            </a:r>
            <a:endParaRPr sz="1400" b="0" i="0" u="none" strike="noStrike" cap="none">
              <a:solidFill>
                <a:schemeClr val="lt1"/>
              </a:solidFill>
              <a:latin typeface="Red Hat Text"/>
              <a:ea typeface="Red Hat Text"/>
              <a:cs typeface="Red Hat Text"/>
              <a:sym typeface="Red Hat Text"/>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slide">
  <p:cSld name="TITLE_2">
    <p:spTree>
      <p:nvGrpSpPr>
        <p:cNvPr id="1" name="Shape 82"/>
        <p:cNvGrpSpPr/>
        <p:nvPr/>
      </p:nvGrpSpPr>
      <p:grpSpPr>
        <a:xfrm>
          <a:off x="0" y="0"/>
          <a:ext cx="0" cy="0"/>
          <a:chOff x="0" y="0"/>
          <a:chExt cx="0" cy="0"/>
        </a:xfrm>
      </p:grpSpPr>
      <p:pic>
        <p:nvPicPr>
          <p:cNvPr id="83" name="Google Shape;83;p12"/>
          <p:cNvPicPr preferRelativeResize="0"/>
          <p:nvPr/>
        </p:nvPicPr>
        <p:blipFill rotWithShape="1">
          <a:blip r:embed="rId2">
            <a:alphaModFix/>
          </a:blip>
          <a:srcRect/>
          <a:stretch/>
        </p:blipFill>
        <p:spPr>
          <a:xfrm rot="-1724196">
            <a:off x="5132655" y="231480"/>
            <a:ext cx="5260739" cy="5260739"/>
          </a:xfrm>
          <a:prstGeom prst="rect">
            <a:avLst/>
          </a:prstGeom>
          <a:noFill/>
          <a:ln>
            <a:noFill/>
          </a:ln>
        </p:spPr>
      </p:pic>
      <p:sp>
        <p:nvSpPr>
          <p:cNvPr id="84" name="Google Shape;84;p12"/>
          <p:cNvSpPr txBox="1">
            <a:spLocks noGrp="1"/>
          </p:cNvSpPr>
          <p:nvPr>
            <p:ph type="ctrTitle"/>
          </p:nvPr>
        </p:nvSpPr>
        <p:spPr>
          <a:xfrm>
            <a:off x="311702" y="274575"/>
            <a:ext cx="6169200" cy="20526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5200"/>
              <a:buFont typeface="Libre Baskerville"/>
              <a:buNone/>
              <a:defRPr sz="5200">
                <a:latin typeface="Libre Baskerville"/>
                <a:ea typeface="Libre Baskerville"/>
                <a:cs typeface="Libre Baskerville"/>
                <a:sym typeface="Libre Baskerville"/>
              </a:defRPr>
            </a:lvl1pPr>
            <a:lvl2pPr lvl="1" algn="l">
              <a:lnSpc>
                <a:spcPct val="100000"/>
              </a:lnSpc>
              <a:spcBef>
                <a:spcPts val="0"/>
              </a:spcBef>
              <a:spcAft>
                <a:spcPts val="0"/>
              </a:spcAft>
              <a:buSzPts val="5200"/>
              <a:buNone/>
              <a:defRPr sz="5200"/>
            </a:lvl2pPr>
            <a:lvl3pPr lvl="2" algn="l">
              <a:lnSpc>
                <a:spcPct val="100000"/>
              </a:lnSpc>
              <a:spcBef>
                <a:spcPts val="0"/>
              </a:spcBef>
              <a:spcAft>
                <a:spcPts val="0"/>
              </a:spcAft>
              <a:buSzPts val="5200"/>
              <a:buNone/>
              <a:defRPr sz="5200"/>
            </a:lvl3pPr>
            <a:lvl4pPr lvl="3" algn="l">
              <a:lnSpc>
                <a:spcPct val="100000"/>
              </a:lnSpc>
              <a:spcBef>
                <a:spcPts val="0"/>
              </a:spcBef>
              <a:spcAft>
                <a:spcPts val="0"/>
              </a:spcAft>
              <a:buSzPts val="5200"/>
              <a:buNone/>
              <a:defRPr sz="5200"/>
            </a:lvl4pPr>
            <a:lvl5pPr lvl="4" algn="l">
              <a:lnSpc>
                <a:spcPct val="100000"/>
              </a:lnSpc>
              <a:spcBef>
                <a:spcPts val="0"/>
              </a:spcBef>
              <a:spcAft>
                <a:spcPts val="0"/>
              </a:spcAft>
              <a:buSzPts val="5200"/>
              <a:buNone/>
              <a:defRPr sz="5200"/>
            </a:lvl5pPr>
            <a:lvl6pPr lvl="5" algn="l">
              <a:lnSpc>
                <a:spcPct val="100000"/>
              </a:lnSpc>
              <a:spcBef>
                <a:spcPts val="0"/>
              </a:spcBef>
              <a:spcAft>
                <a:spcPts val="0"/>
              </a:spcAft>
              <a:buSzPts val="5200"/>
              <a:buNone/>
              <a:defRPr sz="5200"/>
            </a:lvl6pPr>
            <a:lvl7pPr lvl="6" algn="l">
              <a:lnSpc>
                <a:spcPct val="100000"/>
              </a:lnSpc>
              <a:spcBef>
                <a:spcPts val="0"/>
              </a:spcBef>
              <a:spcAft>
                <a:spcPts val="0"/>
              </a:spcAft>
              <a:buSzPts val="5200"/>
              <a:buNone/>
              <a:defRPr sz="5200"/>
            </a:lvl7pPr>
            <a:lvl8pPr lvl="7" algn="l">
              <a:lnSpc>
                <a:spcPct val="100000"/>
              </a:lnSpc>
              <a:spcBef>
                <a:spcPts val="0"/>
              </a:spcBef>
              <a:spcAft>
                <a:spcPts val="0"/>
              </a:spcAft>
              <a:buSzPts val="5200"/>
              <a:buNone/>
              <a:defRPr sz="5200"/>
            </a:lvl8pPr>
            <a:lvl9pPr lvl="8" algn="l">
              <a:lnSpc>
                <a:spcPct val="100000"/>
              </a:lnSpc>
              <a:spcBef>
                <a:spcPts val="0"/>
              </a:spcBef>
              <a:spcAft>
                <a:spcPts val="0"/>
              </a:spcAft>
              <a:buSzPts val="5200"/>
              <a:buNone/>
              <a:defRPr sz="5200"/>
            </a:lvl9pPr>
          </a:lstStyle>
          <a:p>
            <a:endParaRPr/>
          </a:p>
        </p:txBody>
      </p:sp>
      <p:sp>
        <p:nvSpPr>
          <p:cNvPr id="85" name="Google Shape;85;p12"/>
          <p:cNvSpPr txBox="1">
            <a:spLocks noGrp="1"/>
          </p:cNvSpPr>
          <p:nvPr>
            <p:ph type="subTitle" idx="1"/>
          </p:nvPr>
        </p:nvSpPr>
        <p:spPr>
          <a:xfrm>
            <a:off x="311700" y="2410450"/>
            <a:ext cx="5672700" cy="6522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Font typeface="Open Sans"/>
              <a:buNone/>
              <a:defRPr sz="2800">
                <a:latin typeface="Open Sans"/>
                <a:ea typeface="Open Sans"/>
                <a:cs typeface="Open Sans"/>
                <a:sym typeface="Open Sans"/>
              </a:defRPr>
            </a:lvl1pPr>
            <a:lvl2pPr lvl="1" algn="l">
              <a:lnSpc>
                <a:spcPct val="100000"/>
              </a:lnSpc>
              <a:spcBef>
                <a:spcPts val="0"/>
              </a:spcBef>
              <a:spcAft>
                <a:spcPts val="0"/>
              </a:spcAft>
              <a:buSzPts val="2800"/>
              <a:buNone/>
              <a:defRPr sz="2800"/>
            </a:lvl2pPr>
            <a:lvl3pPr lvl="2" algn="l">
              <a:lnSpc>
                <a:spcPct val="100000"/>
              </a:lnSpc>
              <a:spcBef>
                <a:spcPts val="0"/>
              </a:spcBef>
              <a:spcAft>
                <a:spcPts val="0"/>
              </a:spcAft>
              <a:buSzPts val="2800"/>
              <a:buNone/>
              <a:defRPr sz="2800"/>
            </a:lvl3pPr>
            <a:lvl4pPr lvl="3" algn="l">
              <a:lnSpc>
                <a:spcPct val="100000"/>
              </a:lnSpc>
              <a:spcBef>
                <a:spcPts val="0"/>
              </a:spcBef>
              <a:spcAft>
                <a:spcPts val="0"/>
              </a:spcAft>
              <a:buSzPts val="2800"/>
              <a:buNone/>
              <a:defRPr sz="2800"/>
            </a:lvl4pPr>
            <a:lvl5pPr lvl="4" algn="l">
              <a:lnSpc>
                <a:spcPct val="100000"/>
              </a:lnSpc>
              <a:spcBef>
                <a:spcPts val="0"/>
              </a:spcBef>
              <a:spcAft>
                <a:spcPts val="0"/>
              </a:spcAft>
              <a:buSzPts val="2800"/>
              <a:buNone/>
              <a:defRPr sz="2800"/>
            </a:lvl5pPr>
            <a:lvl6pPr lvl="5" algn="l">
              <a:lnSpc>
                <a:spcPct val="100000"/>
              </a:lnSpc>
              <a:spcBef>
                <a:spcPts val="0"/>
              </a:spcBef>
              <a:spcAft>
                <a:spcPts val="0"/>
              </a:spcAft>
              <a:buSzPts val="2800"/>
              <a:buNone/>
              <a:defRPr sz="2800"/>
            </a:lvl6pPr>
            <a:lvl7pPr lvl="6" algn="l">
              <a:lnSpc>
                <a:spcPct val="100000"/>
              </a:lnSpc>
              <a:spcBef>
                <a:spcPts val="0"/>
              </a:spcBef>
              <a:spcAft>
                <a:spcPts val="0"/>
              </a:spcAft>
              <a:buSzPts val="2800"/>
              <a:buNone/>
              <a:defRPr sz="2800"/>
            </a:lvl7pPr>
            <a:lvl8pPr lvl="7" algn="l">
              <a:lnSpc>
                <a:spcPct val="100000"/>
              </a:lnSpc>
              <a:spcBef>
                <a:spcPts val="0"/>
              </a:spcBef>
              <a:spcAft>
                <a:spcPts val="0"/>
              </a:spcAft>
              <a:buSzPts val="2800"/>
              <a:buNone/>
              <a:defRPr sz="2800"/>
            </a:lvl8pPr>
            <a:lvl9pPr lvl="8" algn="l">
              <a:lnSpc>
                <a:spcPct val="100000"/>
              </a:lnSpc>
              <a:spcBef>
                <a:spcPts val="0"/>
              </a:spcBef>
              <a:spcAft>
                <a:spcPts val="0"/>
              </a:spcAft>
              <a:buSzPts val="2800"/>
              <a:buNone/>
              <a:defRPr sz="2800"/>
            </a:lvl9pPr>
          </a:lstStyle>
          <a:p>
            <a:endParaRPr/>
          </a:p>
        </p:txBody>
      </p:sp>
      <p:pic>
        <p:nvPicPr>
          <p:cNvPr id="86" name="Google Shape;86;p12"/>
          <p:cNvPicPr preferRelativeResize="0"/>
          <p:nvPr/>
        </p:nvPicPr>
        <p:blipFill rotWithShape="1">
          <a:blip r:embed="rId3">
            <a:alphaModFix/>
          </a:blip>
          <a:srcRect/>
          <a:stretch/>
        </p:blipFill>
        <p:spPr>
          <a:xfrm>
            <a:off x="6749162" y="4265225"/>
            <a:ext cx="1998898" cy="269700"/>
          </a:xfrm>
          <a:prstGeom prst="rect">
            <a:avLst/>
          </a:prstGeom>
          <a:noFill/>
          <a:ln>
            <a:noFill/>
          </a:ln>
        </p:spPr>
      </p:pic>
      <p:sp>
        <p:nvSpPr>
          <p:cNvPr id="87" name="Google Shape;87;p12"/>
          <p:cNvSpPr txBox="1">
            <a:spLocks noGrp="1"/>
          </p:cNvSpPr>
          <p:nvPr>
            <p:ph type="subTitle" idx="2"/>
          </p:nvPr>
        </p:nvSpPr>
        <p:spPr>
          <a:xfrm>
            <a:off x="371275" y="3132150"/>
            <a:ext cx="5672700" cy="447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1300"/>
              <a:buFont typeface="Open Sans"/>
              <a:buNone/>
              <a:defRPr sz="1300">
                <a:latin typeface="Open Sans"/>
                <a:ea typeface="Open Sans"/>
                <a:cs typeface="Open Sans"/>
                <a:sym typeface="Open Sans"/>
              </a:defRPr>
            </a:lvl1pPr>
            <a:lvl2pPr lvl="1" algn="l">
              <a:lnSpc>
                <a:spcPct val="100000"/>
              </a:lnSpc>
              <a:spcBef>
                <a:spcPts val="0"/>
              </a:spcBef>
              <a:spcAft>
                <a:spcPts val="0"/>
              </a:spcAft>
              <a:buSzPts val="1300"/>
              <a:buNone/>
              <a:defRPr sz="1300"/>
            </a:lvl2pPr>
            <a:lvl3pPr lvl="2" algn="l">
              <a:lnSpc>
                <a:spcPct val="100000"/>
              </a:lnSpc>
              <a:spcBef>
                <a:spcPts val="0"/>
              </a:spcBef>
              <a:spcAft>
                <a:spcPts val="0"/>
              </a:spcAft>
              <a:buSzPts val="1300"/>
              <a:buNone/>
              <a:defRPr sz="1300"/>
            </a:lvl3pPr>
            <a:lvl4pPr lvl="3" algn="l">
              <a:lnSpc>
                <a:spcPct val="100000"/>
              </a:lnSpc>
              <a:spcBef>
                <a:spcPts val="0"/>
              </a:spcBef>
              <a:spcAft>
                <a:spcPts val="0"/>
              </a:spcAft>
              <a:buSzPts val="1300"/>
              <a:buNone/>
              <a:defRPr sz="1300"/>
            </a:lvl4pPr>
            <a:lvl5pPr lvl="4" algn="l">
              <a:lnSpc>
                <a:spcPct val="100000"/>
              </a:lnSpc>
              <a:spcBef>
                <a:spcPts val="0"/>
              </a:spcBef>
              <a:spcAft>
                <a:spcPts val="0"/>
              </a:spcAft>
              <a:buSzPts val="1300"/>
              <a:buNone/>
              <a:defRPr sz="1300"/>
            </a:lvl5pPr>
            <a:lvl6pPr lvl="5" algn="l">
              <a:lnSpc>
                <a:spcPct val="100000"/>
              </a:lnSpc>
              <a:spcBef>
                <a:spcPts val="0"/>
              </a:spcBef>
              <a:spcAft>
                <a:spcPts val="0"/>
              </a:spcAft>
              <a:buSzPts val="1300"/>
              <a:buNone/>
              <a:defRPr sz="1300"/>
            </a:lvl6pPr>
            <a:lvl7pPr lvl="6" algn="l">
              <a:lnSpc>
                <a:spcPct val="100000"/>
              </a:lnSpc>
              <a:spcBef>
                <a:spcPts val="0"/>
              </a:spcBef>
              <a:spcAft>
                <a:spcPts val="0"/>
              </a:spcAft>
              <a:buSzPts val="1300"/>
              <a:buNone/>
              <a:defRPr sz="1300"/>
            </a:lvl7pPr>
            <a:lvl8pPr lvl="7" algn="l">
              <a:lnSpc>
                <a:spcPct val="100000"/>
              </a:lnSpc>
              <a:spcBef>
                <a:spcPts val="0"/>
              </a:spcBef>
              <a:spcAft>
                <a:spcPts val="0"/>
              </a:spcAft>
              <a:buSzPts val="1300"/>
              <a:buNone/>
              <a:defRPr sz="1300"/>
            </a:lvl8pPr>
            <a:lvl9pPr lvl="8" algn="l">
              <a:lnSpc>
                <a:spcPct val="100000"/>
              </a:lnSpc>
              <a:spcBef>
                <a:spcPts val="0"/>
              </a:spcBef>
              <a:spcAft>
                <a:spcPts val="0"/>
              </a:spcAft>
              <a:buSzPts val="1300"/>
              <a:buNone/>
              <a:defRPr sz="1300"/>
            </a:lvl9pPr>
          </a:lstStyle>
          <a:p>
            <a:endParaRPr/>
          </a:p>
        </p:txBody>
      </p:sp>
      <p:sp>
        <p:nvSpPr>
          <p:cNvPr id="88" name="Google Shape;88;p12"/>
          <p:cNvSpPr txBox="1">
            <a:spLocks noGrp="1"/>
          </p:cNvSpPr>
          <p:nvPr>
            <p:ph type="sldNum" idx="12"/>
          </p:nvPr>
        </p:nvSpPr>
        <p:spPr>
          <a:xfrm>
            <a:off x="7890054" y="4915250"/>
            <a:ext cx="858000" cy="184800"/>
          </a:xfrm>
          <a:prstGeom prst="rect">
            <a:avLst/>
          </a:prstGeom>
          <a:noFill/>
          <a:ln>
            <a:noFill/>
          </a:ln>
        </p:spPr>
        <p:txBody>
          <a:bodyPr spcFirstLastPara="1" wrap="square" lIns="91425" tIns="91425" rIns="91425" bIns="91425" anchor="ctr" anchorCtr="0">
            <a:noAutofit/>
          </a:bodyPr>
          <a:lstStyle>
            <a:lvl1pPr marL="0" marR="0" lvl="0" indent="0" algn="r">
              <a:lnSpc>
                <a:spcPct val="80000"/>
              </a:lnSpc>
              <a:spcBef>
                <a:spcPts val="0"/>
              </a:spcBef>
              <a:spcAft>
                <a:spcPts val="0"/>
              </a:spcAft>
              <a:buClr>
                <a:srgbClr val="000000"/>
              </a:buClr>
              <a:buSzPts val="275"/>
              <a:buFont typeface="Arial"/>
              <a:buNone/>
              <a:defRPr sz="850" b="0" i="0" u="none" strike="noStrike" cap="none">
                <a:solidFill>
                  <a:schemeClr val="lt1"/>
                </a:solidFill>
                <a:latin typeface="Open Sans"/>
                <a:ea typeface="Open Sans"/>
                <a:cs typeface="Open Sans"/>
                <a:sym typeface="Open Sans"/>
              </a:defRPr>
            </a:lvl1pPr>
            <a:lvl2pPr marL="0" marR="0" lvl="1" indent="0" algn="r">
              <a:lnSpc>
                <a:spcPct val="80000"/>
              </a:lnSpc>
              <a:spcBef>
                <a:spcPts val="0"/>
              </a:spcBef>
              <a:spcAft>
                <a:spcPts val="0"/>
              </a:spcAft>
              <a:buClr>
                <a:srgbClr val="000000"/>
              </a:buClr>
              <a:buSzPts val="275"/>
              <a:buFont typeface="Arial"/>
              <a:buNone/>
              <a:defRPr sz="850" b="0" i="0" u="none" strike="noStrike" cap="none">
                <a:solidFill>
                  <a:schemeClr val="lt1"/>
                </a:solidFill>
                <a:latin typeface="Open Sans"/>
                <a:ea typeface="Open Sans"/>
                <a:cs typeface="Open Sans"/>
                <a:sym typeface="Open Sans"/>
              </a:defRPr>
            </a:lvl2pPr>
            <a:lvl3pPr marL="0" marR="0" lvl="2" indent="0" algn="r">
              <a:lnSpc>
                <a:spcPct val="80000"/>
              </a:lnSpc>
              <a:spcBef>
                <a:spcPts val="0"/>
              </a:spcBef>
              <a:spcAft>
                <a:spcPts val="0"/>
              </a:spcAft>
              <a:buClr>
                <a:srgbClr val="000000"/>
              </a:buClr>
              <a:buSzPts val="275"/>
              <a:buFont typeface="Arial"/>
              <a:buNone/>
              <a:defRPr sz="850" b="0" i="0" u="none" strike="noStrike" cap="none">
                <a:solidFill>
                  <a:schemeClr val="lt1"/>
                </a:solidFill>
                <a:latin typeface="Open Sans"/>
                <a:ea typeface="Open Sans"/>
                <a:cs typeface="Open Sans"/>
                <a:sym typeface="Open Sans"/>
              </a:defRPr>
            </a:lvl3pPr>
            <a:lvl4pPr marL="0" marR="0" lvl="3" indent="0" algn="r">
              <a:lnSpc>
                <a:spcPct val="80000"/>
              </a:lnSpc>
              <a:spcBef>
                <a:spcPts val="0"/>
              </a:spcBef>
              <a:spcAft>
                <a:spcPts val="0"/>
              </a:spcAft>
              <a:buClr>
                <a:srgbClr val="000000"/>
              </a:buClr>
              <a:buSzPts val="275"/>
              <a:buFont typeface="Arial"/>
              <a:buNone/>
              <a:defRPr sz="850" b="0" i="0" u="none" strike="noStrike" cap="none">
                <a:solidFill>
                  <a:schemeClr val="lt1"/>
                </a:solidFill>
                <a:latin typeface="Open Sans"/>
                <a:ea typeface="Open Sans"/>
                <a:cs typeface="Open Sans"/>
                <a:sym typeface="Open Sans"/>
              </a:defRPr>
            </a:lvl4pPr>
            <a:lvl5pPr marL="0" marR="0" lvl="4" indent="0" algn="r">
              <a:lnSpc>
                <a:spcPct val="80000"/>
              </a:lnSpc>
              <a:spcBef>
                <a:spcPts val="0"/>
              </a:spcBef>
              <a:spcAft>
                <a:spcPts val="0"/>
              </a:spcAft>
              <a:buClr>
                <a:srgbClr val="000000"/>
              </a:buClr>
              <a:buSzPts val="275"/>
              <a:buFont typeface="Arial"/>
              <a:buNone/>
              <a:defRPr sz="850" b="0" i="0" u="none" strike="noStrike" cap="none">
                <a:solidFill>
                  <a:schemeClr val="lt1"/>
                </a:solidFill>
                <a:latin typeface="Open Sans"/>
                <a:ea typeface="Open Sans"/>
                <a:cs typeface="Open Sans"/>
                <a:sym typeface="Open Sans"/>
              </a:defRPr>
            </a:lvl5pPr>
            <a:lvl6pPr marL="0" marR="0" lvl="5" indent="0" algn="r">
              <a:lnSpc>
                <a:spcPct val="80000"/>
              </a:lnSpc>
              <a:spcBef>
                <a:spcPts val="0"/>
              </a:spcBef>
              <a:spcAft>
                <a:spcPts val="0"/>
              </a:spcAft>
              <a:buClr>
                <a:srgbClr val="000000"/>
              </a:buClr>
              <a:buSzPts val="275"/>
              <a:buFont typeface="Arial"/>
              <a:buNone/>
              <a:defRPr sz="850" b="0" i="0" u="none" strike="noStrike" cap="none">
                <a:solidFill>
                  <a:schemeClr val="lt1"/>
                </a:solidFill>
                <a:latin typeface="Open Sans"/>
                <a:ea typeface="Open Sans"/>
                <a:cs typeface="Open Sans"/>
                <a:sym typeface="Open Sans"/>
              </a:defRPr>
            </a:lvl6pPr>
            <a:lvl7pPr marL="0" marR="0" lvl="6" indent="0" algn="r">
              <a:lnSpc>
                <a:spcPct val="80000"/>
              </a:lnSpc>
              <a:spcBef>
                <a:spcPts val="0"/>
              </a:spcBef>
              <a:spcAft>
                <a:spcPts val="0"/>
              </a:spcAft>
              <a:buClr>
                <a:srgbClr val="000000"/>
              </a:buClr>
              <a:buSzPts val="275"/>
              <a:buFont typeface="Arial"/>
              <a:buNone/>
              <a:defRPr sz="850" b="0" i="0" u="none" strike="noStrike" cap="none">
                <a:solidFill>
                  <a:schemeClr val="lt1"/>
                </a:solidFill>
                <a:latin typeface="Open Sans"/>
                <a:ea typeface="Open Sans"/>
                <a:cs typeface="Open Sans"/>
                <a:sym typeface="Open Sans"/>
              </a:defRPr>
            </a:lvl7pPr>
            <a:lvl8pPr marL="0" marR="0" lvl="7" indent="0" algn="r">
              <a:lnSpc>
                <a:spcPct val="80000"/>
              </a:lnSpc>
              <a:spcBef>
                <a:spcPts val="0"/>
              </a:spcBef>
              <a:spcAft>
                <a:spcPts val="0"/>
              </a:spcAft>
              <a:buClr>
                <a:srgbClr val="000000"/>
              </a:buClr>
              <a:buSzPts val="275"/>
              <a:buFont typeface="Arial"/>
              <a:buNone/>
              <a:defRPr sz="850" b="0" i="0" u="none" strike="noStrike" cap="none">
                <a:solidFill>
                  <a:schemeClr val="lt1"/>
                </a:solidFill>
                <a:latin typeface="Open Sans"/>
                <a:ea typeface="Open Sans"/>
                <a:cs typeface="Open Sans"/>
                <a:sym typeface="Open Sans"/>
              </a:defRPr>
            </a:lvl8pPr>
            <a:lvl9pPr marL="0" marR="0" lvl="8" indent="0" algn="r">
              <a:lnSpc>
                <a:spcPct val="80000"/>
              </a:lnSpc>
              <a:spcBef>
                <a:spcPts val="0"/>
              </a:spcBef>
              <a:spcAft>
                <a:spcPts val="0"/>
              </a:spcAft>
              <a:buClr>
                <a:srgbClr val="000000"/>
              </a:buClr>
              <a:buSzPts val="275"/>
              <a:buFont typeface="Arial"/>
              <a:buNone/>
              <a:defRPr sz="850" b="0" i="0" u="none" strike="noStrike" cap="none">
                <a:solidFill>
                  <a:schemeClr val="lt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Image Slide">
  <p:cSld name="CUSTOM_13">
    <p:spTree>
      <p:nvGrpSpPr>
        <p:cNvPr id="1" name="Shape 107"/>
        <p:cNvGrpSpPr/>
        <p:nvPr/>
      </p:nvGrpSpPr>
      <p:grpSpPr>
        <a:xfrm>
          <a:off x="0" y="0"/>
          <a:ext cx="0" cy="0"/>
          <a:chOff x="0" y="0"/>
          <a:chExt cx="0" cy="0"/>
        </a:xfrm>
      </p:grpSpPr>
      <p:sp>
        <p:nvSpPr>
          <p:cNvPr id="108" name="Google Shape;108;p17"/>
          <p:cNvSpPr txBox="1">
            <a:spLocks noGrp="1"/>
          </p:cNvSpPr>
          <p:nvPr>
            <p:ph type="title"/>
          </p:nvPr>
        </p:nvSpPr>
        <p:spPr>
          <a:xfrm>
            <a:off x="391800" y="438600"/>
            <a:ext cx="77178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09" name="Google Shape;109;p17"/>
          <p:cNvSpPr>
            <a:spLocks noGrp="1"/>
          </p:cNvSpPr>
          <p:nvPr>
            <p:ph type="pic" idx="2"/>
          </p:nvPr>
        </p:nvSpPr>
        <p:spPr>
          <a:xfrm>
            <a:off x="507825" y="1137925"/>
            <a:ext cx="8148000" cy="3412200"/>
          </a:xfrm>
          <a:prstGeom prst="rect">
            <a:avLst/>
          </a:prstGeom>
          <a:noFill/>
          <a:ln>
            <a:noFill/>
          </a:ln>
        </p:spPr>
      </p:sp>
      <p:sp>
        <p:nvSpPr>
          <p:cNvPr id="110" name="Google Shape;110;p17"/>
          <p:cNvSpPr txBox="1">
            <a:spLocks noGrp="1"/>
          </p:cNvSpPr>
          <p:nvPr>
            <p:ph type="sldNum" idx="12"/>
          </p:nvPr>
        </p:nvSpPr>
        <p:spPr>
          <a:xfrm>
            <a:off x="7794754" y="4895950"/>
            <a:ext cx="858000" cy="184800"/>
          </a:xfrm>
          <a:prstGeom prst="rect">
            <a:avLst/>
          </a:prstGeom>
          <a:noFill/>
          <a:ln>
            <a:noFill/>
          </a:ln>
        </p:spPr>
        <p:txBody>
          <a:bodyPr spcFirstLastPara="1" wrap="square" lIns="91425" tIns="91425" rIns="91425" bIns="91425" anchor="ctr" anchorCtr="0">
            <a:noAutofit/>
          </a:bodyPr>
          <a:lstStyle>
            <a:lvl1pPr marL="0" marR="0" lvl="0" indent="0" algn="r">
              <a:lnSpc>
                <a:spcPct val="80000"/>
              </a:lnSpc>
              <a:spcBef>
                <a:spcPts val="0"/>
              </a:spcBef>
              <a:spcAft>
                <a:spcPts val="0"/>
              </a:spcAft>
              <a:buClr>
                <a:srgbClr val="000000"/>
              </a:buClr>
              <a:buSzPts val="275"/>
              <a:buFont typeface="Arial"/>
              <a:buNone/>
              <a:defRPr sz="850" b="0" i="0" u="none" strike="noStrike" cap="none">
                <a:solidFill>
                  <a:schemeClr val="lt1"/>
                </a:solidFill>
                <a:latin typeface="Open Sans"/>
                <a:ea typeface="Open Sans"/>
                <a:cs typeface="Open Sans"/>
                <a:sym typeface="Open Sans"/>
              </a:defRPr>
            </a:lvl1pPr>
            <a:lvl2pPr marL="0" marR="0" lvl="1" indent="0" algn="r">
              <a:lnSpc>
                <a:spcPct val="80000"/>
              </a:lnSpc>
              <a:spcBef>
                <a:spcPts val="0"/>
              </a:spcBef>
              <a:spcAft>
                <a:spcPts val="0"/>
              </a:spcAft>
              <a:buClr>
                <a:srgbClr val="000000"/>
              </a:buClr>
              <a:buSzPts val="275"/>
              <a:buFont typeface="Arial"/>
              <a:buNone/>
              <a:defRPr sz="850" b="0" i="0" u="none" strike="noStrike" cap="none">
                <a:solidFill>
                  <a:schemeClr val="lt1"/>
                </a:solidFill>
                <a:latin typeface="Open Sans"/>
                <a:ea typeface="Open Sans"/>
                <a:cs typeface="Open Sans"/>
                <a:sym typeface="Open Sans"/>
              </a:defRPr>
            </a:lvl2pPr>
            <a:lvl3pPr marL="0" marR="0" lvl="2" indent="0" algn="r">
              <a:lnSpc>
                <a:spcPct val="80000"/>
              </a:lnSpc>
              <a:spcBef>
                <a:spcPts val="0"/>
              </a:spcBef>
              <a:spcAft>
                <a:spcPts val="0"/>
              </a:spcAft>
              <a:buClr>
                <a:srgbClr val="000000"/>
              </a:buClr>
              <a:buSzPts val="275"/>
              <a:buFont typeface="Arial"/>
              <a:buNone/>
              <a:defRPr sz="850" b="0" i="0" u="none" strike="noStrike" cap="none">
                <a:solidFill>
                  <a:schemeClr val="lt1"/>
                </a:solidFill>
                <a:latin typeface="Open Sans"/>
                <a:ea typeface="Open Sans"/>
                <a:cs typeface="Open Sans"/>
                <a:sym typeface="Open Sans"/>
              </a:defRPr>
            </a:lvl3pPr>
            <a:lvl4pPr marL="0" marR="0" lvl="3" indent="0" algn="r">
              <a:lnSpc>
                <a:spcPct val="80000"/>
              </a:lnSpc>
              <a:spcBef>
                <a:spcPts val="0"/>
              </a:spcBef>
              <a:spcAft>
                <a:spcPts val="0"/>
              </a:spcAft>
              <a:buClr>
                <a:srgbClr val="000000"/>
              </a:buClr>
              <a:buSzPts val="275"/>
              <a:buFont typeface="Arial"/>
              <a:buNone/>
              <a:defRPr sz="850" b="0" i="0" u="none" strike="noStrike" cap="none">
                <a:solidFill>
                  <a:schemeClr val="lt1"/>
                </a:solidFill>
                <a:latin typeface="Open Sans"/>
                <a:ea typeface="Open Sans"/>
                <a:cs typeface="Open Sans"/>
                <a:sym typeface="Open Sans"/>
              </a:defRPr>
            </a:lvl4pPr>
            <a:lvl5pPr marL="0" marR="0" lvl="4" indent="0" algn="r">
              <a:lnSpc>
                <a:spcPct val="80000"/>
              </a:lnSpc>
              <a:spcBef>
                <a:spcPts val="0"/>
              </a:spcBef>
              <a:spcAft>
                <a:spcPts val="0"/>
              </a:spcAft>
              <a:buClr>
                <a:srgbClr val="000000"/>
              </a:buClr>
              <a:buSzPts val="275"/>
              <a:buFont typeface="Arial"/>
              <a:buNone/>
              <a:defRPr sz="850" b="0" i="0" u="none" strike="noStrike" cap="none">
                <a:solidFill>
                  <a:schemeClr val="lt1"/>
                </a:solidFill>
                <a:latin typeface="Open Sans"/>
                <a:ea typeface="Open Sans"/>
                <a:cs typeface="Open Sans"/>
                <a:sym typeface="Open Sans"/>
              </a:defRPr>
            </a:lvl5pPr>
            <a:lvl6pPr marL="0" marR="0" lvl="5" indent="0" algn="r">
              <a:lnSpc>
                <a:spcPct val="80000"/>
              </a:lnSpc>
              <a:spcBef>
                <a:spcPts val="0"/>
              </a:spcBef>
              <a:spcAft>
                <a:spcPts val="0"/>
              </a:spcAft>
              <a:buClr>
                <a:srgbClr val="000000"/>
              </a:buClr>
              <a:buSzPts val="275"/>
              <a:buFont typeface="Arial"/>
              <a:buNone/>
              <a:defRPr sz="850" b="0" i="0" u="none" strike="noStrike" cap="none">
                <a:solidFill>
                  <a:schemeClr val="lt1"/>
                </a:solidFill>
                <a:latin typeface="Open Sans"/>
                <a:ea typeface="Open Sans"/>
                <a:cs typeface="Open Sans"/>
                <a:sym typeface="Open Sans"/>
              </a:defRPr>
            </a:lvl6pPr>
            <a:lvl7pPr marL="0" marR="0" lvl="6" indent="0" algn="r">
              <a:lnSpc>
                <a:spcPct val="80000"/>
              </a:lnSpc>
              <a:spcBef>
                <a:spcPts val="0"/>
              </a:spcBef>
              <a:spcAft>
                <a:spcPts val="0"/>
              </a:spcAft>
              <a:buClr>
                <a:srgbClr val="000000"/>
              </a:buClr>
              <a:buSzPts val="275"/>
              <a:buFont typeface="Arial"/>
              <a:buNone/>
              <a:defRPr sz="850" b="0" i="0" u="none" strike="noStrike" cap="none">
                <a:solidFill>
                  <a:schemeClr val="lt1"/>
                </a:solidFill>
                <a:latin typeface="Open Sans"/>
                <a:ea typeface="Open Sans"/>
                <a:cs typeface="Open Sans"/>
                <a:sym typeface="Open Sans"/>
              </a:defRPr>
            </a:lvl7pPr>
            <a:lvl8pPr marL="0" marR="0" lvl="7" indent="0" algn="r">
              <a:lnSpc>
                <a:spcPct val="80000"/>
              </a:lnSpc>
              <a:spcBef>
                <a:spcPts val="0"/>
              </a:spcBef>
              <a:spcAft>
                <a:spcPts val="0"/>
              </a:spcAft>
              <a:buClr>
                <a:srgbClr val="000000"/>
              </a:buClr>
              <a:buSzPts val="275"/>
              <a:buFont typeface="Arial"/>
              <a:buNone/>
              <a:defRPr sz="850" b="0" i="0" u="none" strike="noStrike" cap="none">
                <a:solidFill>
                  <a:schemeClr val="lt1"/>
                </a:solidFill>
                <a:latin typeface="Open Sans"/>
                <a:ea typeface="Open Sans"/>
                <a:cs typeface="Open Sans"/>
                <a:sym typeface="Open Sans"/>
              </a:defRPr>
            </a:lvl8pPr>
            <a:lvl9pPr marL="0" marR="0" lvl="8" indent="0" algn="r">
              <a:lnSpc>
                <a:spcPct val="80000"/>
              </a:lnSpc>
              <a:spcBef>
                <a:spcPts val="0"/>
              </a:spcBef>
              <a:spcAft>
                <a:spcPts val="0"/>
              </a:spcAft>
              <a:buClr>
                <a:srgbClr val="000000"/>
              </a:buClr>
              <a:buSzPts val="275"/>
              <a:buFont typeface="Arial"/>
              <a:buNone/>
              <a:defRPr sz="850" b="0" i="0" u="none" strike="noStrike" cap="none">
                <a:solidFill>
                  <a:schemeClr val="lt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3 Columns">
  <p:cSld name="CUSTOM_1">
    <p:spTree>
      <p:nvGrpSpPr>
        <p:cNvPr id="1" name="Shape 134"/>
        <p:cNvGrpSpPr/>
        <p:nvPr/>
      </p:nvGrpSpPr>
      <p:grpSpPr>
        <a:xfrm>
          <a:off x="0" y="0"/>
          <a:ext cx="0" cy="0"/>
          <a:chOff x="0" y="0"/>
          <a:chExt cx="0" cy="0"/>
        </a:xfrm>
      </p:grpSpPr>
      <p:sp>
        <p:nvSpPr>
          <p:cNvPr id="135" name="Google Shape;135;p2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atin typeface="Open Sans"/>
                <a:ea typeface="Open Sans"/>
                <a:cs typeface="Open Sans"/>
                <a:sym typeface="Open Sans"/>
              </a:defRPr>
            </a:lvl2pPr>
            <a:lvl3pPr lvl="2" algn="l">
              <a:lnSpc>
                <a:spcPct val="100000"/>
              </a:lnSpc>
              <a:spcBef>
                <a:spcPts val="0"/>
              </a:spcBef>
              <a:spcAft>
                <a:spcPts val="0"/>
              </a:spcAft>
              <a:buSzPts val="2800"/>
              <a:buNone/>
              <a:defRPr>
                <a:latin typeface="Open Sans"/>
                <a:ea typeface="Open Sans"/>
                <a:cs typeface="Open Sans"/>
                <a:sym typeface="Open Sans"/>
              </a:defRPr>
            </a:lvl3pPr>
            <a:lvl4pPr lvl="3" algn="l">
              <a:lnSpc>
                <a:spcPct val="100000"/>
              </a:lnSpc>
              <a:spcBef>
                <a:spcPts val="0"/>
              </a:spcBef>
              <a:spcAft>
                <a:spcPts val="0"/>
              </a:spcAft>
              <a:buSzPts val="2800"/>
              <a:buNone/>
              <a:defRPr>
                <a:latin typeface="Open Sans"/>
                <a:ea typeface="Open Sans"/>
                <a:cs typeface="Open Sans"/>
                <a:sym typeface="Open Sans"/>
              </a:defRPr>
            </a:lvl4pPr>
            <a:lvl5pPr lvl="4" algn="l">
              <a:lnSpc>
                <a:spcPct val="100000"/>
              </a:lnSpc>
              <a:spcBef>
                <a:spcPts val="0"/>
              </a:spcBef>
              <a:spcAft>
                <a:spcPts val="0"/>
              </a:spcAft>
              <a:buSzPts val="2800"/>
              <a:buNone/>
              <a:defRPr>
                <a:latin typeface="Open Sans"/>
                <a:ea typeface="Open Sans"/>
                <a:cs typeface="Open Sans"/>
                <a:sym typeface="Open Sans"/>
              </a:defRPr>
            </a:lvl5pPr>
            <a:lvl6pPr lvl="5" algn="l">
              <a:lnSpc>
                <a:spcPct val="100000"/>
              </a:lnSpc>
              <a:spcBef>
                <a:spcPts val="0"/>
              </a:spcBef>
              <a:spcAft>
                <a:spcPts val="0"/>
              </a:spcAft>
              <a:buSzPts val="2800"/>
              <a:buNone/>
              <a:defRPr>
                <a:latin typeface="Open Sans"/>
                <a:ea typeface="Open Sans"/>
                <a:cs typeface="Open Sans"/>
                <a:sym typeface="Open Sans"/>
              </a:defRPr>
            </a:lvl6pPr>
            <a:lvl7pPr lvl="6" algn="l">
              <a:lnSpc>
                <a:spcPct val="100000"/>
              </a:lnSpc>
              <a:spcBef>
                <a:spcPts val="0"/>
              </a:spcBef>
              <a:spcAft>
                <a:spcPts val="0"/>
              </a:spcAft>
              <a:buSzPts val="2800"/>
              <a:buNone/>
              <a:defRPr>
                <a:latin typeface="Open Sans"/>
                <a:ea typeface="Open Sans"/>
                <a:cs typeface="Open Sans"/>
                <a:sym typeface="Open Sans"/>
              </a:defRPr>
            </a:lvl7pPr>
            <a:lvl8pPr lvl="7" algn="l">
              <a:lnSpc>
                <a:spcPct val="100000"/>
              </a:lnSpc>
              <a:spcBef>
                <a:spcPts val="0"/>
              </a:spcBef>
              <a:spcAft>
                <a:spcPts val="0"/>
              </a:spcAft>
              <a:buSzPts val="2800"/>
              <a:buNone/>
              <a:defRPr>
                <a:latin typeface="Open Sans"/>
                <a:ea typeface="Open Sans"/>
                <a:cs typeface="Open Sans"/>
                <a:sym typeface="Open Sans"/>
              </a:defRPr>
            </a:lvl8pPr>
            <a:lvl9pPr lvl="8" algn="l">
              <a:lnSpc>
                <a:spcPct val="100000"/>
              </a:lnSpc>
              <a:spcBef>
                <a:spcPts val="0"/>
              </a:spcBef>
              <a:spcAft>
                <a:spcPts val="0"/>
              </a:spcAft>
              <a:buSzPts val="2800"/>
              <a:buNone/>
              <a:defRPr>
                <a:latin typeface="Open Sans"/>
                <a:ea typeface="Open Sans"/>
                <a:cs typeface="Open Sans"/>
                <a:sym typeface="Open Sans"/>
              </a:defRPr>
            </a:lvl9pPr>
          </a:lstStyle>
          <a:p>
            <a:endParaRPr/>
          </a:p>
        </p:txBody>
      </p:sp>
      <p:sp>
        <p:nvSpPr>
          <p:cNvPr id="136" name="Google Shape;136;p22"/>
          <p:cNvSpPr txBox="1">
            <a:spLocks noGrp="1"/>
          </p:cNvSpPr>
          <p:nvPr>
            <p:ph type="body" idx="1"/>
          </p:nvPr>
        </p:nvSpPr>
        <p:spPr>
          <a:xfrm>
            <a:off x="311700" y="1152475"/>
            <a:ext cx="29034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Font typeface="Open Sans"/>
              <a:buChar char="●"/>
              <a:defRPr sz="1400">
                <a:latin typeface="Open Sans"/>
                <a:ea typeface="Open Sans"/>
                <a:cs typeface="Open Sans"/>
                <a:sym typeface="Open Sans"/>
              </a:defRPr>
            </a:lvl1pPr>
            <a:lvl2pPr marL="914400" lvl="1" indent="-304800" algn="l">
              <a:lnSpc>
                <a:spcPct val="115000"/>
              </a:lnSpc>
              <a:spcBef>
                <a:spcPts val="0"/>
              </a:spcBef>
              <a:spcAft>
                <a:spcPts val="0"/>
              </a:spcAft>
              <a:buSzPts val="1200"/>
              <a:buFont typeface="Open Sans"/>
              <a:buChar char="○"/>
              <a:defRPr sz="1200">
                <a:latin typeface="Open Sans"/>
                <a:ea typeface="Open Sans"/>
                <a:cs typeface="Open Sans"/>
                <a:sym typeface="Open Sans"/>
              </a:defRPr>
            </a:lvl2pPr>
            <a:lvl3pPr marL="1371600" lvl="2" indent="-304800" algn="l">
              <a:lnSpc>
                <a:spcPct val="115000"/>
              </a:lnSpc>
              <a:spcBef>
                <a:spcPts val="0"/>
              </a:spcBef>
              <a:spcAft>
                <a:spcPts val="0"/>
              </a:spcAft>
              <a:buSzPts val="1200"/>
              <a:buFont typeface="Open Sans"/>
              <a:buChar char="■"/>
              <a:defRPr sz="1200">
                <a:latin typeface="Open Sans"/>
                <a:ea typeface="Open Sans"/>
                <a:cs typeface="Open Sans"/>
                <a:sym typeface="Open Sans"/>
              </a:defRPr>
            </a:lvl3pPr>
            <a:lvl4pPr marL="1828800" lvl="3" indent="-304800" algn="l">
              <a:lnSpc>
                <a:spcPct val="115000"/>
              </a:lnSpc>
              <a:spcBef>
                <a:spcPts val="0"/>
              </a:spcBef>
              <a:spcAft>
                <a:spcPts val="0"/>
              </a:spcAft>
              <a:buSzPts val="1200"/>
              <a:buFont typeface="Open Sans"/>
              <a:buChar char="●"/>
              <a:defRPr sz="1200">
                <a:latin typeface="Open Sans"/>
                <a:ea typeface="Open Sans"/>
                <a:cs typeface="Open Sans"/>
                <a:sym typeface="Open Sans"/>
              </a:defRPr>
            </a:lvl4pPr>
            <a:lvl5pPr marL="2286000" lvl="4" indent="-304800" algn="l">
              <a:lnSpc>
                <a:spcPct val="115000"/>
              </a:lnSpc>
              <a:spcBef>
                <a:spcPts val="0"/>
              </a:spcBef>
              <a:spcAft>
                <a:spcPts val="0"/>
              </a:spcAft>
              <a:buSzPts val="1200"/>
              <a:buFont typeface="Open Sans"/>
              <a:buChar char="○"/>
              <a:defRPr sz="1200">
                <a:latin typeface="Open Sans"/>
                <a:ea typeface="Open Sans"/>
                <a:cs typeface="Open Sans"/>
                <a:sym typeface="Open Sans"/>
              </a:defRPr>
            </a:lvl5pPr>
            <a:lvl6pPr marL="2743200" lvl="5" indent="-304800" algn="l">
              <a:lnSpc>
                <a:spcPct val="115000"/>
              </a:lnSpc>
              <a:spcBef>
                <a:spcPts val="0"/>
              </a:spcBef>
              <a:spcAft>
                <a:spcPts val="0"/>
              </a:spcAft>
              <a:buSzPts val="1200"/>
              <a:buFont typeface="Open Sans"/>
              <a:buChar char="■"/>
              <a:defRPr sz="1200">
                <a:latin typeface="Open Sans"/>
                <a:ea typeface="Open Sans"/>
                <a:cs typeface="Open Sans"/>
                <a:sym typeface="Open Sans"/>
              </a:defRPr>
            </a:lvl6pPr>
            <a:lvl7pPr marL="3200400" lvl="6" indent="-304800" algn="l">
              <a:lnSpc>
                <a:spcPct val="115000"/>
              </a:lnSpc>
              <a:spcBef>
                <a:spcPts val="0"/>
              </a:spcBef>
              <a:spcAft>
                <a:spcPts val="0"/>
              </a:spcAft>
              <a:buSzPts val="1200"/>
              <a:buFont typeface="Open Sans"/>
              <a:buChar char="●"/>
              <a:defRPr sz="1200">
                <a:latin typeface="Open Sans"/>
                <a:ea typeface="Open Sans"/>
                <a:cs typeface="Open Sans"/>
                <a:sym typeface="Open Sans"/>
              </a:defRPr>
            </a:lvl7pPr>
            <a:lvl8pPr marL="3657600" lvl="7" indent="-304800" algn="l">
              <a:lnSpc>
                <a:spcPct val="115000"/>
              </a:lnSpc>
              <a:spcBef>
                <a:spcPts val="0"/>
              </a:spcBef>
              <a:spcAft>
                <a:spcPts val="0"/>
              </a:spcAft>
              <a:buSzPts val="1200"/>
              <a:buFont typeface="Open Sans"/>
              <a:buChar char="○"/>
              <a:defRPr sz="1200">
                <a:latin typeface="Open Sans"/>
                <a:ea typeface="Open Sans"/>
                <a:cs typeface="Open Sans"/>
                <a:sym typeface="Open Sans"/>
              </a:defRPr>
            </a:lvl8pPr>
            <a:lvl9pPr marL="4114800" lvl="8" indent="-304800" algn="l">
              <a:lnSpc>
                <a:spcPct val="115000"/>
              </a:lnSpc>
              <a:spcBef>
                <a:spcPts val="0"/>
              </a:spcBef>
              <a:spcAft>
                <a:spcPts val="0"/>
              </a:spcAft>
              <a:buSzPts val="1200"/>
              <a:buFont typeface="Open Sans"/>
              <a:buChar char="■"/>
              <a:defRPr sz="1200">
                <a:latin typeface="Open Sans"/>
                <a:ea typeface="Open Sans"/>
                <a:cs typeface="Open Sans"/>
                <a:sym typeface="Open Sans"/>
              </a:defRPr>
            </a:lvl9pPr>
          </a:lstStyle>
          <a:p>
            <a:endParaRPr/>
          </a:p>
        </p:txBody>
      </p:sp>
      <p:sp>
        <p:nvSpPr>
          <p:cNvPr id="137" name="Google Shape;137;p22"/>
          <p:cNvSpPr txBox="1">
            <a:spLocks noGrp="1"/>
          </p:cNvSpPr>
          <p:nvPr>
            <p:ph type="body" idx="2"/>
          </p:nvPr>
        </p:nvSpPr>
        <p:spPr>
          <a:xfrm>
            <a:off x="3120300" y="1152475"/>
            <a:ext cx="29034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Font typeface="Open Sans"/>
              <a:buChar char="●"/>
              <a:defRPr sz="1400">
                <a:latin typeface="Open Sans"/>
                <a:ea typeface="Open Sans"/>
                <a:cs typeface="Open Sans"/>
                <a:sym typeface="Open Sans"/>
              </a:defRPr>
            </a:lvl1pPr>
            <a:lvl2pPr marL="914400" lvl="1" indent="-304800" algn="l">
              <a:lnSpc>
                <a:spcPct val="115000"/>
              </a:lnSpc>
              <a:spcBef>
                <a:spcPts val="0"/>
              </a:spcBef>
              <a:spcAft>
                <a:spcPts val="0"/>
              </a:spcAft>
              <a:buSzPts val="1200"/>
              <a:buFont typeface="Open Sans"/>
              <a:buChar char="○"/>
              <a:defRPr sz="1200">
                <a:latin typeface="Open Sans"/>
                <a:ea typeface="Open Sans"/>
                <a:cs typeface="Open Sans"/>
                <a:sym typeface="Open Sans"/>
              </a:defRPr>
            </a:lvl2pPr>
            <a:lvl3pPr marL="1371600" lvl="2" indent="-304800" algn="l">
              <a:lnSpc>
                <a:spcPct val="115000"/>
              </a:lnSpc>
              <a:spcBef>
                <a:spcPts val="0"/>
              </a:spcBef>
              <a:spcAft>
                <a:spcPts val="0"/>
              </a:spcAft>
              <a:buSzPts val="1200"/>
              <a:buFont typeface="Open Sans"/>
              <a:buChar char="■"/>
              <a:defRPr sz="1200">
                <a:latin typeface="Open Sans"/>
                <a:ea typeface="Open Sans"/>
                <a:cs typeface="Open Sans"/>
                <a:sym typeface="Open Sans"/>
              </a:defRPr>
            </a:lvl3pPr>
            <a:lvl4pPr marL="1828800" lvl="3" indent="-304800" algn="l">
              <a:lnSpc>
                <a:spcPct val="115000"/>
              </a:lnSpc>
              <a:spcBef>
                <a:spcPts val="0"/>
              </a:spcBef>
              <a:spcAft>
                <a:spcPts val="0"/>
              </a:spcAft>
              <a:buSzPts val="1200"/>
              <a:buFont typeface="Open Sans"/>
              <a:buChar char="●"/>
              <a:defRPr sz="1200">
                <a:latin typeface="Open Sans"/>
                <a:ea typeface="Open Sans"/>
                <a:cs typeface="Open Sans"/>
                <a:sym typeface="Open Sans"/>
              </a:defRPr>
            </a:lvl4pPr>
            <a:lvl5pPr marL="2286000" lvl="4" indent="-304800" algn="l">
              <a:lnSpc>
                <a:spcPct val="115000"/>
              </a:lnSpc>
              <a:spcBef>
                <a:spcPts val="0"/>
              </a:spcBef>
              <a:spcAft>
                <a:spcPts val="0"/>
              </a:spcAft>
              <a:buSzPts val="1200"/>
              <a:buFont typeface="Open Sans"/>
              <a:buChar char="○"/>
              <a:defRPr sz="1200">
                <a:latin typeface="Open Sans"/>
                <a:ea typeface="Open Sans"/>
                <a:cs typeface="Open Sans"/>
                <a:sym typeface="Open Sans"/>
              </a:defRPr>
            </a:lvl5pPr>
            <a:lvl6pPr marL="2743200" lvl="5" indent="-304800" algn="l">
              <a:lnSpc>
                <a:spcPct val="115000"/>
              </a:lnSpc>
              <a:spcBef>
                <a:spcPts val="0"/>
              </a:spcBef>
              <a:spcAft>
                <a:spcPts val="0"/>
              </a:spcAft>
              <a:buSzPts val="1200"/>
              <a:buFont typeface="Open Sans"/>
              <a:buChar char="■"/>
              <a:defRPr sz="1200">
                <a:latin typeface="Open Sans"/>
                <a:ea typeface="Open Sans"/>
                <a:cs typeface="Open Sans"/>
                <a:sym typeface="Open Sans"/>
              </a:defRPr>
            </a:lvl6pPr>
            <a:lvl7pPr marL="3200400" lvl="6" indent="-304800" algn="l">
              <a:lnSpc>
                <a:spcPct val="115000"/>
              </a:lnSpc>
              <a:spcBef>
                <a:spcPts val="0"/>
              </a:spcBef>
              <a:spcAft>
                <a:spcPts val="0"/>
              </a:spcAft>
              <a:buSzPts val="1200"/>
              <a:buFont typeface="Open Sans"/>
              <a:buChar char="●"/>
              <a:defRPr sz="1200">
                <a:latin typeface="Open Sans"/>
                <a:ea typeface="Open Sans"/>
                <a:cs typeface="Open Sans"/>
                <a:sym typeface="Open Sans"/>
              </a:defRPr>
            </a:lvl7pPr>
            <a:lvl8pPr marL="3657600" lvl="7" indent="-304800" algn="l">
              <a:lnSpc>
                <a:spcPct val="115000"/>
              </a:lnSpc>
              <a:spcBef>
                <a:spcPts val="0"/>
              </a:spcBef>
              <a:spcAft>
                <a:spcPts val="0"/>
              </a:spcAft>
              <a:buSzPts val="1200"/>
              <a:buFont typeface="Open Sans"/>
              <a:buChar char="○"/>
              <a:defRPr sz="1200">
                <a:latin typeface="Open Sans"/>
                <a:ea typeface="Open Sans"/>
                <a:cs typeface="Open Sans"/>
                <a:sym typeface="Open Sans"/>
              </a:defRPr>
            </a:lvl8pPr>
            <a:lvl9pPr marL="4114800" lvl="8" indent="-304800" algn="l">
              <a:lnSpc>
                <a:spcPct val="115000"/>
              </a:lnSpc>
              <a:spcBef>
                <a:spcPts val="0"/>
              </a:spcBef>
              <a:spcAft>
                <a:spcPts val="0"/>
              </a:spcAft>
              <a:buSzPts val="1200"/>
              <a:buFont typeface="Open Sans"/>
              <a:buChar char="■"/>
              <a:defRPr sz="1200">
                <a:latin typeface="Open Sans"/>
                <a:ea typeface="Open Sans"/>
                <a:cs typeface="Open Sans"/>
                <a:sym typeface="Open Sans"/>
              </a:defRPr>
            </a:lvl9pPr>
          </a:lstStyle>
          <a:p>
            <a:endParaRPr/>
          </a:p>
        </p:txBody>
      </p:sp>
      <p:sp>
        <p:nvSpPr>
          <p:cNvPr id="138" name="Google Shape;138;p22"/>
          <p:cNvSpPr txBox="1">
            <a:spLocks noGrp="1"/>
          </p:cNvSpPr>
          <p:nvPr>
            <p:ph type="body" idx="3"/>
          </p:nvPr>
        </p:nvSpPr>
        <p:spPr>
          <a:xfrm>
            <a:off x="6053350" y="1152475"/>
            <a:ext cx="30420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Font typeface="Open Sans"/>
              <a:buChar char="●"/>
              <a:defRPr sz="1400">
                <a:latin typeface="Open Sans"/>
                <a:ea typeface="Open Sans"/>
                <a:cs typeface="Open Sans"/>
                <a:sym typeface="Open Sans"/>
              </a:defRPr>
            </a:lvl1pPr>
            <a:lvl2pPr marL="914400" lvl="1" indent="-304800" algn="l">
              <a:lnSpc>
                <a:spcPct val="115000"/>
              </a:lnSpc>
              <a:spcBef>
                <a:spcPts val="0"/>
              </a:spcBef>
              <a:spcAft>
                <a:spcPts val="0"/>
              </a:spcAft>
              <a:buSzPts val="1200"/>
              <a:buFont typeface="Open Sans"/>
              <a:buChar char="○"/>
              <a:defRPr sz="1200">
                <a:latin typeface="Open Sans"/>
                <a:ea typeface="Open Sans"/>
                <a:cs typeface="Open Sans"/>
                <a:sym typeface="Open Sans"/>
              </a:defRPr>
            </a:lvl2pPr>
            <a:lvl3pPr marL="1371600" lvl="2" indent="-304800" algn="l">
              <a:lnSpc>
                <a:spcPct val="115000"/>
              </a:lnSpc>
              <a:spcBef>
                <a:spcPts val="0"/>
              </a:spcBef>
              <a:spcAft>
                <a:spcPts val="0"/>
              </a:spcAft>
              <a:buSzPts val="1200"/>
              <a:buFont typeface="Open Sans"/>
              <a:buChar char="■"/>
              <a:defRPr sz="1200">
                <a:latin typeface="Open Sans"/>
                <a:ea typeface="Open Sans"/>
                <a:cs typeface="Open Sans"/>
                <a:sym typeface="Open Sans"/>
              </a:defRPr>
            </a:lvl3pPr>
            <a:lvl4pPr marL="1828800" lvl="3" indent="-304800" algn="l">
              <a:lnSpc>
                <a:spcPct val="115000"/>
              </a:lnSpc>
              <a:spcBef>
                <a:spcPts val="0"/>
              </a:spcBef>
              <a:spcAft>
                <a:spcPts val="0"/>
              </a:spcAft>
              <a:buSzPts val="1200"/>
              <a:buFont typeface="Open Sans"/>
              <a:buChar char="●"/>
              <a:defRPr sz="1200">
                <a:latin typeface="Open Sans"/>
                <a:ea typeface="Open Sans"/>
                <a:cs typeface="Open Sans"/>
                <a:sym typeface="Open Sans"/>
              </a:defRPr>
            </a:lvl4pPr>
            <a:lvl5pPr marL="2286000" lvl="4" indent="-304800" algn="l">
              <a:lnSpc>
                <a:spcPct val="115000"/>
              </a:lnSpc>
              <a:spcBef>
                <a:spcPts val="0"/>
              </a:spcBef>
              <a:spcAft>
                <a:spcPts val="0"/>
              </a:spcAft>
              <a:buSzPts val="1200"/>
              <a:buFont typeface="Open Sans"/>
              <a:buChar char="○"/>
              <a:defRPr sz="1200">
                <a:latin typeface="Open Sans"/>
                <a:ea typeface="Open Sans"/>
                <a:cs typeface="Open Sans"/>
                <a:sym typeface="Open Sans"/>
              </a:defRPr>
            </a:lvl5pPr>
            <a:lvl6pPr marL="2743200" lvl="5" indent="-304800" algn="l">
              <a:lnSpc>
                <a:spcPct val="115000"/>
              </a:lnSpc>
              <a:spcBef>
                <a:spcPts val="0"/>
              </a:spcBef>
              <a:spcAft>
                <a:spcPts val="0"/>
              </a:spcAft>
              <a:buSzPts val="1200"/>
              <a:buFont typeface="Open Sans"/>
              <a:buChar char="■"/>
              <a:defRPr sz="1200">
                <a:latin typeface="Open Sans"/>
                <a:ea typeface="Open Sans"/>
                <a:cs typeface="Open Sans"/>
                <a:sym typeface="Open Sans"/>
              </a:defRPr>
            </a:lvl6pPr>
            <a:lvl7pPr marL="3200400" lvl="6" indent="-304800" algn="l">
              <a:lnSpc>
                <a:spcPct val="115000"/>
              </a:lnSpc>
              <a:spcBef>
                <a:spcPts val="0"/>
              </a:spcBef>
              <a:spcAft>
                <a:spcPts val="0"/>
              </a:spcAft>
              <a:buSzPts val="1200"/>
              <a:buFont typeface="Open Sans"/>
              <a:buChar char="●"/>
              <a:defRPr sz="1200">
                <a:latin typeface="Open Sans"/>
                <a:ea typeface="Open Sans"/>
                <a:cs typeface="Open Sans"/>
                <a:sym typeface="Open Sans"/>
              </a:defRPr>
            </a:lvl7pPr>
            <a:lvl8pPr marL="3657600" lvl="7" indent="-304800" algn="l">
              <a:lnSpc>
                <a:spcPct val="115000"/>
              </a:lnSpc>
              <a:spcBef>
                <a:spcPts val="0"/>
              </a:spcBef>
              <a:spcAft>
                <a:spcPts val="0"/>
              </a:spcAft>
              <a:buSzPts val="1200"/>
              <a:buFont typeface="Open Sans"/>
              <a:buChar char="○"/>
              <a:defRPr sz="1200">
                <a:latin typeface="Open Sans"/>
                <a:ea typeface="Open Sans"/>
                <a:cs typeface="Open Sans"/>
                <a:sym typeface="Open Sans"/>
              </a:defRPr>
            </a:lvl8pPr>
            <a:lvl9pPr marL="4114800" lvl="8" indent="-304800" algn="l">
              <a:lnSpc>
                <a:spcPct val="115000"/>
              </a:lnSpc>
              <a:spcBef>
                <a:spcPts val="0"/>
              </a:spcBef>
              <a:spcAft>
                <a:spcPts val="0"/>
              </a:spcAft>
              <a:buSzPts val="1200"/>
              <a:buFont typeface="Open Sans"/>
              <a:buChar char="■"/>
              <a:defRPr sz="1200">
                <a:latin typeface="Open Sans"/>
                <a:ea typeface="Open Sans"/>
                <a:cs typeface="Open Sans"/>
                <a:sym typeface="Open Sans"/>
              </a:defRPr>
            </a:lvl9pPr>
          </a:lstStyle>
          <a:p>
            <a:endParaRPr/>
          </a:p>
        </p:txBody>
      </p:sp>
      <p:sp>
        <p:nvSpPr>
          <p:cNvPr id="139" name="Google Shape;139;p22"/>
          <p:cNvSpPr txBox="1">
            <a:spLocks noGrp="1"/>
          </p:cNvSpPr>
          <p:nvPr>
            <p:ph type="sldNum" idx="12"/>
          </p:nvPr>
        </p:nvSpPr>
        <p:spPr>
          <a:xfrm>
            <a:off x="7794754" y="4895950"/>
            <a:ext cx="858000" cy="184800"/>
          </a:xfrm>
          <a:prstGeom prst="rect">
            <a:avLst/>
          </a:prstGeom>
          <a:noFill/>
          <a:ln>
            <a:noFill/>
          </a:ln>
        </p:spPr>
        <p:txBody>
          <a:bodyPr spcFirstLastPara="1" wrap="square" lIns="91425" tIns="91425" rIns="91425" bIns="91425" anchor="ctr" anchorCtr="0">
            <a:noAutofit/>
          </a:bodyPr>
          <a:lstStyle>
            <a:lvl1pPr marL="0" marR="0" lvl="0" indent="0" algn="r">
              <a:lnSpc>
                <a:spcPct val="80000"/>
              </a:lnSpc>
              <a:spcBef>
                <a:spcPts val="0"/>
              </a:spcBef>
              <a:spcAft>
                <a:spcPts val="0"/>
              </a:spcAft>
              <a:buClr>
                <a:srgbClr val="000000"/>
              </a:buClr>
              <a:buSzPts val="275"/>
              <a:buFont typeface="Arial"/>
              <a:buNone/>
              <a:defRPr sz="850" b="0" i="0" u="none" strike="noStrike" cap="none">
                <a:solidFill>
                  <a:schemeClr val="lt1"/>
                </a:solidFill>
                <a:latin typeface="Open Sans"/>
                <a:ea typeface="Open Sans"/>
                <a:cs typeface="Open Sans"/>
                <a:sym typeface="Open Sans"/>
              </a:defRPr>
            </a:lvl1pPr>
            <a:lvl2pPr marL="0" marR="0" lvl="1" indent="0" algn="r">
              <a:lnSpc>
                <a:spcPct val="80000"/>
              </a:lnSpc>
              <a:spcBef>
                <a:spcPts val="0"/>
              </a:spcBef>
              <a:spcAft>
                <a:spcPts val="0"/>
              </a:spcAft>
              <a:buClr>
                <a:srgbClr val="000000"/>
              </a:buClr>
              <a:buSzPts val="275"/>
              <a:buFont typeface="Arial"/>
              <a:buNone/>
              <a:defRPr sz="850" b="0" i="0" u="none" strike="noStrike" cap="none">
                <a:solidFill>
                  <a:schemeClr val="lt1"/>
                </a:solidFill>
                <a:latin typeface="Open Sans"/>
                <a:ea typeface="Open Sans"/>
                <a:cs typeface="Open Sans"/>
                <a:sym typeface="Open Sans"/>
              </a:defRPr>
            </a:lvl2pPr>
            <a:lvl3pPr marL="0" marR="0" lvl="2" indent="0" algn="r">
              <a:lnSpc>
                <a:spcPct val="80000"/>
              </a:lnSpc>
              <a:spcBef>
                <a:spcPts val="0"/>
              </a:spcBef>
              <a:spcAft>
                <a:spcPts val="0"/>
              </a:spcAft>
              <a:buClr>
                <a:srgbClr val="000000"/>
              </a:buClr>
              <a:buSzPts val="275"/>
              <a:buFont typeface="Arial"/>
              <a:buNone/>
              <a:defRPr sz="850" b="0" i="0" u="none" strike="noStrike" cap="none">
                <a:solidFill>
                  <a:schemeClr val="lt1"/>
                </a:solidFill>
                <a:latin typeface="Open Sans"/>
                <a:ea typeface="Open Sans"/>
                <a:cs typeface="Open Sans"/>
                <a:sym typeface="Open Sans"/>
              </a:defRPr>
            </a:lvl3pPr>
            <a:lvl4pPr marL="0" marR="0" lvl="3" indent="0" algn="r">
              <a:lnSpc>
                <a:spcPct val="80000"/>
              </a:lnSpc>
              <a:spcBef>
                <a:spcPts val="0"/>
              </a:spcBef>
              <a:spcAft>
                <a:spcPts val="0"/>
              </a:spcAft>
              <a:buClr>
                <a:srgbClr val="000000"/>
              </a:buClr>
              <a:buSzPts val="275"/>
              <a:buFont typeface="Arial"/>
              <a:buNone/>
              <a:defRPr sz="850" b="0" i="0" u="none" strike="noStrike" cap="none">
                <a:solidFill>
                  <a:schemeClr val="lt1"/>
                </a:solidFill>
                <a:latin typeface="Open Sans"/>
                <a:ea typeface="Open Sans"/>
                <a:cs typeface="Open Sans"/>
                <a:sym typeface="Open Sans"/>
              </a:defRPr>
            </a:lvl4pPr>
            <a:lvl5pPr marL="0" marR="0" lvl="4" indent="0" algn="r">
              <a:lnSpc>
                <a:spcPct val="80000"/>
              </a:lnSpc>
              <a:spcBef>
                <a:spcPts val="0"/>
              </a:spcBef>
              <a:spcAft>
                <a:spcPts val="0"/>
              </a:spcAft>
              <a:buClr>
                <a:srgbClr val="000000"/>
              </a:buClr>
              <a:buSzPts val="275"/>
              <a:buFont typeface="Arial"/>
              <a:buNone/>
              <a:defRPr sz="850" b="0" i="0" u="none" strike="noStrike" cap="none">
                <a:solidFill>
                  <a:schemeClr val="lt1"/>
                </a:solidFill>
                <a:latin typeface="Open Sans"/>
                <a:ea typeface="Open Sans"/>
                <a:cs typeface="Open Sans"/>
                <a:sym typeface="Open Sans"/>
              </a:defRPr>
            </a:lvl5pPr>
            <a:lvl6pPr marL="0" marR="0" lvl="5" indent="0" algn="r">
              <a:lnSpc>
                <a:spcPct val="80000"/>
              </a:lnSpc>
              <a:spcBef>
                <a:spcPts val="0"/>
              </a:spcBef>
              <a:spcAft>
                <a:spcPts val="0"/>
              </a:spcAft>
              <a:buClr>
                <a:srgbClr val="000000"/>
              </a:buClr>
              <a:buSzPts val="275"/>
              <a:buFont typeface="Arial"/>
              <a:buNone/>
              <a:defRPr sz="850" b="0" i="0" u="none" strike="noStrike" cap="none">
                <a:solidFill>
                  <a:schemeClr val="lt1"/>
                </a:solidFill>
                <a:latin typeface="Open Sans"/>
                <a:ea typeface="Open Sans"/>
                <a:cs typeface="Open Sans"/>
                <a:sym typeface="Open Sans"/>
              </a:defRPr>
            </a:lvl6pPr>
            <a:lvl7pPr marL="0" marR="0" lvl="6" indent="0" algn="r">
              <a:lnSpc>
                <a:spcPct val="80000"/>
              </a:lnSpc>
              <a:spcBef>
                <a:spcPts val="0"/>
              </a:spcBef>
              <a:spcAft>
                <a:spcPts val="0"/>
              </a:spcAft>
              <a:buClr>
                <a:srgbClr val="000000"/>
              </a:buClr>
              <a:buSzPts val="275"/>
              <a:buFont typeface="Arial"/>
              <a:buNone/>
              <a:defRPr sz="850" b="0" i="0" u="none" strike="noStrike" cap="none">
                <a:solidFill>
                  <a:schemeClr val="lt1"/>
                </a:solidFill>
                <a:latin typeface="Open Sans"/>
                <a:ea typeface="Open Sans"/>
                <a:cs typeface="Open Sans"/>
                <a:sym typeface="Open Sans"/>
              </a:defRPr>
            </a:lvl7pPr>
            <a:lvl8pPr marL="0" marR="0" lvl="7" indent="0" algn="r">
              <a:lnSpc>
                <a:spcPct val="80000"/>
              </a:lnSpc>
              <a:spcBef>
                <a:spcPts val="0"/>
              </a:spcBef>
              <a:spcAft>
                <a:spcPts val="0"/>
              </a:spcAft>
              <a:buClr>
                <a:srgbClr val="000000"/>
              </a:buClr>
              <a:buSzPts val="275"/>
              <a:buFont typeface="Arial"/>
              <a:buNone/>
              <a:defRPr sz="850" b="0" i="0" u="none" strike="noStrike" cap="none">
                <a:solidFill>
                  <a:schemeClr val="lt1"/>
                </a:solidFill>
                <a:latin typeface="Open Sans"/>
                <a:ea typeface="Open Sans"/>
                <a:cs typeface="Open Sans"/>
                <a:sym typeface="Open Sans"/>
              </a:defRPr>
            </a:lvl8pPr>
            <a:lvl9pPr marL="0" marR="0" lvl="8" indent="0" algn="r">
              <a:lnSpc>
                <a:spcPct val="80000"/>
              </a:lnSpc>
              <a:spcBef>
                <a:spcPts val="0"/>
              </a:spcBef>
              <a:spcAft>
                <a:spcPts val="0"/>
              </a:spcAft>
              <a:buClr>
                <a:srgbClr val="000000"/>
              </a:buClr>
              <a:buSzPts val="275"/>
              <a:buFont typeface="Arial"/>
              <a:buNone/>
              <a:defRPr sz="850" b="0" i="0" u="none" strike="noStrike" cap="none">
                <a:solidFill>
                  <a:schemeClr val="lt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2_Blank">
  <p:cSld name="2_Blank">
    <p:spTree>
      <p:nvGrpSpPr>
        <p:cNvPr id="1" name="Shape 140"/>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 Light background" type="blank">
  <p:cSld name="BLANK">
    <p:spTree>
      <p:nvGrpSpPr>
        <p:cNvPr id="1" name="Shape 15"/>
        <p:cNvGrpSpPr/>
        <p:nvPr/>
      </p:nvGrpSpPr>
      <p:grpSpPr>
        <a:xfrm>
          <a:off x="0" y="0"/>
          <a:ext cx="0" cy="0"/>
          <a:chOff x="0" y="0"/>
          <a:chExt cx="0" cy="0"/>
        </a:xfrm>
      </p:grpSpPr>
      <p:sp>
        <p:nvSpPr>
          <p:cNvPr id="16" name="Google Shape;16;p3"/>
          <p:cNvSpPr/>
          <p:nvPr/>
        </p:nvSpPr>
        <p:spPr>
          <a:xfrm rot="5400000">
            <a:off x="163900" y="2091300"/>
            <a:ext cx="633300" cy="960900"/>
          </a:xfrm>
          <a:prstGeom prst="round2SameRect">
            <a:avLst>
              <a:gd name="adj1" fmla="val 50000"/>
              <a:gd name="adj2" fmla="val 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7" name="Google Shape;17;p3"/>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18" name="Google Shape;18;p3"/>
          <p:cNvSpPr txBox="1">
            <a:spLocks noGrp="1"/>
          </p:cNvSpPr>
          <p:nvPr>
            <p:ph type="sldNum" idx="12"/>
          </p:nvPr>
        </p:nvSpPr>
        <p:spPr>
          <a:xfrm>
            <a:off x="8619825" y="4630250"/>
            <a:ext cx="524100" cy="513300"/>
          </a:xfrm>
          <a:prstGeom prst="rect">
            <a:avLst/>
          </a:prstGeom>
          <a:noFill/>
          <a:ln>
            <a:noFill/>
          </a:ln>
        </p:spPr>
        <p:txBody>
          <a:bodyPr spcFirstLastPara="1" wrap="square" lIns="0" tIns="0" rIns="0" bIns="0" anchor="ctr" anchorCtr="0">
            <a:noAutofit/>
          </a:bodyPr>
          <a:lstStyle>
            <a:lvl1pPr marL="0" marR="0" lvl="0" indent="0" algn="ctr">
              <a:lnSpc>
                <a:spcPct val="100000"/>
              </a:lnSpc>
              <a:spcBef>
                <a:spcPts val="0"/>
              </a:spcBef>
              <a:spcAft>
                <a:spcPts val="0"/>
              </a:spcAft>
              <a:buClr>
                <a:srgbClr val="000000"/>
              </a:buClr>
              <a:buSzPts val="1300"/>
              <a:buFont typeface="Arial"/>
              <a:buNone/>
              <a:defRPr sz="1300" b="1" i="0" u="none" strike="noStrike" cap="none">
                <a:solidFill>
                  <a:schemeClr val="dk2"/>
                </a:solidFill>
                <a:latin typeface="Red Hat Display"/>
                <a:ea typeface="Red Hat Display"/>
                <a:cs typeface="Red Hat Display"/>
                <a:sym typeface="Red Hat Display"/>
              </a:defRPr>
            </a:lvl1pPr>
            <a:lvl2pPr marL="0" marR="0" lvl="1" indent="0" algn="ctr">
              <a:lnSpc>
                <a:spcPct val="100000"/>
              </a:lnSpc>
              <a:spcBef>
                <a:spcPts val="0"/>
              </a:spcBef>
              <a:spcAft>
                <a:spcPts val="0"/>
              </a:spcAft>
              <a:buClr>
                <a:srgbClr val="000000"/>
              </a:buClr>
              <a:buSzPts val="1300"/>
              <a:buFont typeface="Arial"/>
              <a:buNone/>
              <a:defRPr sz="1300" b="1" i="0" u="none" strike="noStrike" cap="none">
                <a:solidFill>
                  <a:schemeClr val="dk2"/>
                </a:solidFill>
                <a:latin typeface="Red Hat Display"/>
                <a:ea typeface="Red Hat Display"/>
                <a:cs typeface="Red Hat Display"/>
                <a:sym typeface="Red Hat Display"/>
              </a:defRPr>
            </a:lvl2pPr>
            <a:lvl3pPr marL="0" marR="0" lvl="2" indent="0" algn="ctr">
              <a:lnSpc>
                <a:spcPct val="100000"/>
              </a:lnSpc>
              <a:spcBef>
                <a:spcPts val="0"/>
              </a:spcBef>
              <a:spcAft>
                <a:spcPts val="0"/>
              </a:spcAft>
              <a:buClr>
                <a:srgbClr val="000000"/>
              </a:buClr>
              <a:buSzPts val="1300"/>
              <a:buFont typeface="Arial"/>
              <a:buNone/>
              <a:defRPr sz="1300" b="1" i="0" u="none" strike="noStrike" cap="none">
                <a:solidFill>
                  <a:schemeClr val="dk2"/>
                </a:solidFill>
                <a:latin typeface="Red Hat Display"/>
                <a:ea typeface="Red Hat Display"/>
                <a:cs typeface="Red Hat Display"/>
                <a:sym typeface="Red Hat Display"/>
              </a:defRPr>
            </a:lvl3pPr>
            <a:lvl4pPr marL="0" marR="0" lvl="3" indent="0" algn="ctr">
              <a:lnSpc>
                <a:spcPct val="100000"/>
              </a:lnSpc>
              <a:spcBef>
                <a:spcPts val="0"/>
              </a:spcBef>
              <a:spcAft>
                <a:spcPts val="0"/>
              </a:spcAft>
              <a:buClr>
                <a:srgbClr val="000000"/>
              </a:buClr>
              <a:buSzPts val="1300"/>
              <a:buFont typeface="Arial"/>
              <a:buNone/>
              <a:defRPr sz="1300" b="1" i="0" u="none" strike="noStrike" cap="none">
                <a:solidFill>
                  <a:schemeClr val="dk2"/>
                </a:solidFill>
                <a:latin typeface="Red Hat Display"/>
                <a:ea typeface="Red Hat Display"/>
                <a:cs typeface="Red Hat Display"/>
                <a:sym typeface="Red Hat Display"/>
              </a:defRPr>
            </a:lvl4pPr>
            <a:lvl5pPr marL="0" marR="0" lvl="4" indent="0" algn="ctr">
              <a:lnSpc>
                <a:spcPct val="100000"/>
              </a:lnSpc>
              <a:spcBef>
                <a:spcPts val="0"/>
              </a:spcBef>
              <a:spcAft>
                <a:spcPts val="0"/>
              </a:spcAft>
              <a:buClr>
                <a:srgbClr val="000000"/>
              </a:buClr>
              <a:buSzPts val="1300"/>
              <a:buFont typeface="Arial"/>
              <a:buNone/>
              <a:defRPr sz="1300" b="1" i="0" u="none" strike="noStrike" cap="none">
                <a:solidFill>
                  <a:schemeClr val="dk2"/>
                </a:solidFill>
                <a:latin typeface="Red Hat Display"/>
                <a:ea typeface="Red Hat Display"/>
                <a:cs typeface="Red Hat Display"/>
                <a:sym typeface="Red Hat Display"/>
              </a:defRPr>
            </a:lvl5pPr>
            <a:lvl6pPr marL="0" marR="0" lvl="5" indent="0" algn="ctr">
              <a:lnSpc>
                <a:spcPct val="100000"/>
              </a:lnSpc>
              <a:spcBef>
                <a:spcPts val="0"/>
              </a:spcBef>
              <a:spcAft>
                <a:spcPts val="0"/>
              </a:spcAft>
              <a:buClr>
                <a:srgbClr val="000000"/>
              </a:buClr>
              <a:buSzPts val="1300"/>
              <a:buFont typeface="Arial"/>
              <a:buNone/>
              <a:defRPr sz="1300" b="1" i="0" u="none" strike="noStrike" cap="none">
                <a:solidFill>
                  <a:schemeClr val="dk2"/>
                </a:solidFill>
                <a:latin typeface="Red Hat Display"/>
                <a:ea typeface="Red Hat Display"/>
                <a:cs typeface="Red Hat Display"/>
                <a:sym typeface="Red Hat Display"/>
              </a:defRPr>
            </a:lvl6pPr>
            <a:lvl7pPr marL="0" marR="0" lvl="6" indent="0" algn="ctr">
              <a:lnSpc>
                <a:spcPct val="100000"/>
              </a:lnSpc>
              <a:spcBef>
                <a:spcPts val="0"/>
              </a:spcBef>
              <a:spcAft>
                <a:spcPts val="0"/>
              </a:spcAft>
              <a:buClr>
                <a:srgbClr val="000000"/>
              </a:buClr>
              <a:buSzPts val="1300"/>
              <a:buFont typeface="Arial"/>
              <a:buNone/>
              <a:defRPr sz="1300" b="1" i="0" u="none" strike="noStrike" cap="none">
                <a:solidFill>
                  <a:schemeClr val="dk2"/>
                </a:solidFill>
                <a:latin typeface="Red Hat Display"/>
                <a:ea typeface="Red Hat Display"/>
                <a:cs typeface="Red Hat Display"/>
                <a:sym typeface="Red Hat Display"/>
              </a:defRPr>
            </a:lvl7pPr>
            <a:lvl8pPr marL="0" marR="0" lvl="7" indent="0" algn="ctr">
              <a:lnSpc>
                <a:spcPct val="100000"/>
              </a:lnSpc>
              <a:spcBef>
                <a:spcPts val="0"/>
              </a:spcBef>
              <a:spcAft>
                <a:spcPts val="0"/>
              </a:spcAft>
              <a:buClr>
                <a:srgbClr val="000000"/>
              </a:buClr>
              <a:buSzPts val="1300"/>
              <a:buFont typeface="Arial"/>
              <a:buNone/>
              <a:defRPr sz="1300" b="1" i="0" u="none" strike="noStrike" cap="none">
                <a:solidFill>
                  <a:schemeClr val="dk2"/>
                </a:solidFill>
                <a:latin typeface="Red Hat Display"/>
                <a:ea typeface="Red Hat Display"/>
                <a:cs typeface="Red Hat Display"/>
                <a:sym typeface="Red Hat Display"/>
              </a:defRPr>
            </a:lvl8pPr>
            <a:lvl9pPr marL="0" marR="0" lvl="8" indent="0" algn="ctr">
              <a:lnSpc>
                <a:spcPct val="100000"/>
              </a:lnSpc>
              <a:spcBef>
                <a:spcPts val="0"/>
              </a:spcBef>
              <a:spcAft>
                <a:spcPts val="0"/>
              </a:spcAft>
              <a:buClr>
                <a:srgbClr val="000000"/>
              </a:buClr>
              <a:buSzPts val="1300"/>
              <a:buFont typeface="Arial"/>
              <a:buNone/>
              <a:defRPr sz="1300" b="1" i="0" u="none" strike="noStrike" cap="none">
                <a:solidFill>
                  <a:schemeClr val="dk2"/>
                </a:solidFill>
                <a:latin typeface="Red Hat Display"/>
                <a:ea typeface="Red Hat Display"/>
                <a:cs typeface="Red Hat Display"/>
                <a:sym typeface="Red Hat Display"/>
              </a:defRPr>
            </a:lvl9pPr>
          </a:lstStyle>
          <a:p>
            <a:pPr marL="0" lvl="0" indent="0" algn="ctr" rtl="0">
              <a:spcBef>
                <a:spcPts val="0"/>
              </a:spcBef>
              <a:spcAft>
                <a:spcPts val="0"/>
              </a:spcAft>
              <a:buNone/>
            </a:pPr>
            <a:fld id="{00000000-1234-1234-1234-123412341234}" type="slidenum">
              <a:rPr lang="en"/>
              <a:t>‹#›</a:t>
            </a:fld>
            <a:endParaRPr/>
          </a:p>
        </p:txBody>
      </p:sp>
      <p:pic>
        <p:nvPicPr>
          <p:cNvPr id="19" name="Google Shape;19;p3"/>
          <p:cNvPicPr preferRelativeResize="0"/>
          <p:nvPr/>
        </p:nvPicPr>
        <p:blipFill rotWithShape="1">
          <a:blip r:embed="rId3">
            <a:alphaModFix/>
          </a:blip>
          <a:srcRect/>
          <a:stretch/>
        </p:blipFill>
        <p:spPr>
          <a:xfrm>
            <a:off x="535150" y="2388600"/>
            <a:ext cx="366300" cy="366300"/>
          </a:xfrm>
          <a:prstGeom prst="ellipse">
            <a:avLst/>
          </a:prstGeom>
          <a:noFill/>
          <a:ln>
            <a:noFill/>
          </a:ln>
        </p:spPr>
      </p:pic>
      <p:sp>
        <p:nvSpPr>
          <p:cNvPr id="20" name="Google Shape;20;p3"/>
          <p:cNvSpPr txBox="1"/>
          <p:nvPr/>
        </p:nvSpPr>
        <p:spPr>
          <a:xfrm>
            <a:off x="7112000" y="4764225"/>
            <a:ext cx="73371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Red Hat Text"/>
                <a:ea typeface="Red Hat Text"/>
                <a:cs typeface="Red Hat Text"/>
                <a:sym typeface="Red Hat Text"/>
              </a:rPr>
              <a:t>@sisepcenter</a:t>
            </a:r>
            <a:endParaRPr sz="1400" b="0" i="0" u="none" strike="noStrike" cap="none">
              <a:solidFill>
                <a:srgbClr val="000000"/>
              </a:solidFill>
              <a:latin typeface="Red Hat Text"/>
              <a:ea typeface="Red Hat Text"/>
              <a:cs typeface="Red Hat Text"/>
              <a:sym typeface="Red Hat Text"/>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1"/>
        <p:cNvGrpSpPr/>
        <p:nvPr/>
      </p:nvGrpSpPr>
      <p:grpSpPr>
        <a:xfrm>
          <a:off x="0" y="0"/>
          <a:ext cx="0" cy="0"/>
          <a:chOff x="0" y="0"/>
          <a:chExt cx="0" cy="0"/>
        </a:xfrm>
      </p:grpSpPr>
      <p:sp>
        <p:nvSpPr>
          <p:cNvPr id="22" name="Google Shape;22;p4"/>
          <p:cNvSpPr/>
          <p:nvPr/>
        </p:nvSpPr>
        <p:spPr>
          <a:xfrm rot="5400000">
            <a:off x="163900" y="578775"/>
            <a:ext cx="633300" cy="960900"/>
          </a:xfrm>
          <a:prstGeom prst="round2SameRect">
            <a:avLst>
              <a:gd name="adj1" fmla="val 50000"/>
              <a:gd name="adj2" fmla="val 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3" name="Google Shape;23;p4"/>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24" name="Google Shape;24;p4"/>
          <p:cNvSpPr txBox="1">
            <a:spLocks noGrp="1"/>
          </p:cNvSpPr>
          <p:nvPr>
            <p:ph type="title"/>
          </p:nvPr>
        </p:nvSpPr>
        <p:spPr>
          <a:xfrm>
            <a:off x="1044475" y="742575"/>
            <a:ext cx="7207500" cy="6333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SzPts val="3200"/>
              <a:buNone/>
              <a:defRPr/>
            </a:lvl1pPr>
            <a:lvl2pPr lvl="1" algn="l">
              <a:lnSpc>
                <a:spcPct val="90000"/>
              </a:lnSpc>
              <a:spcBef>
                <a:spcPts val="0"/>
              </a:spcBef>
              <a:spcAft>
                <a:spcPts val="0"/>
              </a:spcAft>
              <a:buSzPts val="3200"/>
              <a:buNone/>
              <a:defRPr/>
            </a:lvl2pPr>
            <a:lvl3pPr lvl="2" algn="l">
              <a:lnSpc>
                <a:spcPct val="90000"/>
              </a:lnSpc>
              <a:spcBef>
                <a:spcPts val="0"/>
              </a:spcBef>
              <a:spcAft>
                <a:spcPts val="0"/>
              </a:spcAft>
              <a:buSzPts val="3200"/>
              <a:buNone/>
              <a:defRPr/>
            </a:lvl3pPr>
            <a:lvl4pPr lvl="3" algn="l">
              <a:lnSpc>
                <a:spcPct val="90000"/>
              </a:lnSpc>
              <a:spcBef>
                <a:spcPts val="0"/>
              </a:spcBef>
              <a:spcAft>
                <a:spcPts val="0"/>
              </a:spcAft>
              <a:buSzPts val="3200"/>
              <a:buNone/>
              <a:defRPr/>
            </a:lvl4pPr>
            <a:lvl5pPr lvl="4" algn="l">
              <a:lnSpc>
                <a:spcPct val="90000"/>
              </a:lnSpc>
              <a:spcBef>
                <a:spcPts val="0"/>
              </a:spcBef>
              <a:spcAft>
                <a:spcPts val="0"/>
              </a:spcAft>
              <a:buSzPts val="3200"/>
              <a:buNone/>
              <a:defRPr/>
            </a:lvl5pPr>
            <a:lvl6pPr lvl="5" algn="l">
              <a:lnSpc>
                <a:spcPct val="90000"/>
              </a:lnSpc>
              <a:spcBef>
                <a:spcPts val="0"/>
              </a:spcBef>
              <a:spcAft>
                <a:spcPts val="0"/>
              </a:spcAft>
              <a:buSzPts val="3200"/>
              <a:buNone/>
              <a:defRPr/>
            </a:lvl6pPr>
            <a:lvl7pPr lvl="6" algn="l">
              <a:lnSpc>
                <a:spcPct val="90000"/>
              </a:lnSpc>
              <a:spcBef>
                <a:spcPts val="0"/>
              </a:spcBef>
              <a:spcAft>
                <a:spcPts val="0"/>
              </a:spcAft>
              <a:buSzPts val="3200"/>
              <a:buNone/>
              <a:defRPr/>
            </a:lvl7pPr>
            <a:lvl8pPr lvl="7" algn="l">
              <a:lnSpc>
                <a:spcPct val="90000"/>
              </a:lnSpc>
              <a:spcBef>
                <a:spcPts val="0"/>
              </a:spcBef>
              <a:spcAft>
                <a:spcPts val="0"/>
              </a:spcAft>
              <a:buSzPts val="3200"/>
              <a:buNone/>
              <a:defRPr/>
            </a:lvl8pPr>
            <a:lvl9pPr lvl="8" algn="l">
              <a:lnSpc>
                <a:spcPct val="90000"/>
              </a:lnSpc>
              <a:spcBef>
                <a:spcPts val="0"/>
              </a:spcBef>
              <a:spcAft>
                <a:spcPts val="0"/>
              </a:spcAft>
              <a:buSzPts val="3200"/>
              <a:buNone/>
              <a:defRPr/>
            </a:lvl9pPr>
          </a:lstStyle>
          <a:p>
            <a:endParaRPr/>
          </a:p>
        </p:txBody>
      </p:sp>
      <p:sp>
        <p:nvSpPr>
          <p:cNvPr id="25" name="Google Shape;25;p4"/>
          <p:cNvSpPr txBox="1">
            <a:spLocks noGrp="1"/>
          </p:cNvSpPr>
          <p:nvPr>
            <p:ph type="sldNum" idx="12"/>
          </p:nvPr>
        </p:nvSpPr>
        <p:spPr>
          <a:xfrm>
            <a:off x="8619825" y="4630250"/>
            <a:ext cx="524100" cy="513300"/>
          </a:xfrm>
          <a:prstGeom prst="rect">
            <a:avLst/>
          </a:prstGeom>
          <a:noFill/>
          <a:ln>
            <a:noFill/>
          </a:ln>
        </p:spPr>
        <p:txBody>
          <a:bodyPr spcFirstLastPara="1" wrap="square" lIns="0" tIns="0" rIns="0" bIns="0" anchor="ctr" anchorCtr="0">
            <a:noAutofit/>
          </a:bodyPr>
          <a:lstStyle>
            <a:lvl1pPr marL="0" marR="0" lvl="0" indent="0" algn="ctr">
              <a:lnSpc>
                <a:spcPct val="100000"/>
              </a:lnSpc>
              <a:spcBef>
                <a:spcPts val="0"/>
              </a:spcBef>
              <a:spcAft>
                <a:spcPts val="0"/>
              </a:spcAft>
              <a:buClr>
                <a:srgbClr val="000000"/>
              </a:buClr>
              <a:buSzPts val="1300"/>
              <a:buFont typeface="Arial"/>
              <a:buNone/>
              <a:defRPr sz="1300" b="1" i="0" u="none" strike="noStrike" cap="none">
                <a:solidFill>
                  <a:schemeClr val="dk2"/>
                </a:solidFill>
                <a:latin typeface="Red Hat Display"/>
                <a:ea typeface="Red Hat Display"/>
                <a:cs typeface="Red Hat Display"/>
                <a:sym typeface="Red Hat Display"/>
              </a:defRPr>
            </a:lvl1pPr>
            <a:lvl2pPr marL="0" marR="0" lvl="1" indent="0" algn="ctr">
              <a:lnSpc>
                <a:spcPct val="100000"/>
              </a:lnSpc>
              <a:spcBef>
                <a:spcPts val="0"/>
              </a:spcBef>
              <a:spcAft>
                <a:spcPts val="0"/>
              </a:spcAft>
              <a:buClr>
                <a:srgbClr val="000000"/>
              </a:buClr>
              <a:buSzPts val="1300"/>
              <a:buFont typeface="Arial"/>
              <a:buNone/>
              <a:defRPr sz="1300" b="1" i="0" u="none" strike="noStrike" cap="none">
                <a:solidFill>
                  <a:schemeClr val="dk2"/>
                </a:solidFill>
                <a:latin typeface="Red Hat Display"/>
                <a:ea typeface="Red Hat Display"/>
                <a:cs typeface="Red Hat Display"/>
                <a:sym typeface="Red Hat Display"/>
              </a:defRPr>
            </a:lvl2pPr>
            <a:lvl3pPr marL="0" marR="0" lvl="2" indent="0" algn="ctr">
              <a:lnSpc>
                <a:spcPct val="100000"/>
              </a:lnSpc>
              <a:spcBef>
                <a:spcPts val="0"/>
              </a:spcBef>
              <a:spcAft>
                <a:spcPts val="0"/>
              </a:spcAft>
              <a:buClr>
                <a:srgbClr val="000000"/>
              </a:buClr>
              <a:buSzPts val="1300"/>
              <a:buFont typeface="Arial"/>
              <a:buNone/>
              <a:defRPr sz="1300" b="1" i="0" u="none" strike="noStrike" cap="none">
                <a:solidFill>
                  <a:schemeClr val="dk2"/>
                </a:solidFill>
                <a:latin typeface="Red Hat Display"/>
                <a:ea typeface="Red Hat Display"/>
                <a:cs typeface="Red Hat Display"/>
                <a:sym typeface="Red Hat Display"/>
              </a:defRPr>
            </a:lvl3pPr>
            <a:lvl4pPr marL="0" marR="0" lvl="3" indent="0" algn="ctr">
              <a:lnSpc>
                <a:spcPct val="100000"/>
              </a:lnSpc>
              <a:spcBef>
                <a:spcPts val="0"/>
              </a:spcBef>
              <a:spcAft>
                <a:spcPts val="0"/>
              </a:spcAft>
              <a:buClr>
                <a:srgbClr val="000000"/>
              </a:buClr>
              <a:buSzPts val="1300"/>
              <a:buFont typeface="Arial"/>
              <a:buNone/>
              <a:defRPr sz="1300" b="1" i="0" u="none" strike="noStrike" cap="none">
                <a:solidFill>
                  <a:schemeClr val="dk2"/>
                </a:solidFill>
                <a:latin typeface="Red Hat Display"/>
                <a:ea typeface="Red Hat Display"/>
                <a:cs typeface="Red Hat Display"/>
                <a:sym typeface="Red Hat Display"/>
              </a:defRPr>
            </a:lvl4pPr>
            <a:lvl5pPr marL="0" marR="0" lvl="4" indent="0" algn="ctr">
              <a:lnSpc>
                <a:spcPct val="100000"/>
              </a:lnSpc>
              <a:spcBef>
                <a:spcPts val="0"/>
              </a:spcBef>
              <a:spcAft>
                <a:spcPts val="0"/>
              </a:spcAft>
              <a:buClr>
                <a:srgbClr val="000000"/>
              </a:buClr>
              <a:buSzPts val="1300"/>
              <a:buFont typeface="Arial"/>
              <a:buNone/>
              <a:defRPr sz="1300" b="1" i="0" u="none" strike="noStrike" cap="none">
                <a:solidFill>
                  <a:schemeClr val="dk2"/>
                </a:solidFill>
                <a:latin typeface="Red Hat Display"/>
                <a:ea typeface="Red Hat Display"/>
                <a:cs typeface="Red Hat Display"/>
                <a:sym typeface="Red Hat Display"/>
              </a:defRPr>
            </a:lvl5pPr>
            <a:lvl6pPr marL="0" marR="0" lvl="5" indent="0" algn="ctr">
              <a:lnSpc>
                <a:spcPct val="100000"/>
              </a:lnSpc>
              <a:spcBef>
                <a:spcPts val="0"/>
              </a:spcBef>
              <a:spcAft>
                <a:spcPts val="0"/>
              </a:spcAft>
              <a:buClr>
                <a:srgbClr val="000000"/>
              </a:buClr>
              <a:buSzPts val="1300"/>
              <a:buFont typeface="Arial"/>
              <a:buNone/>
              <a:defRPr sz="1300" b="1" i="0" u="none" strike="noStrike" cap="none">
                <a:solidFill>
                  <a:schemeClr val="dk2"/>
                </a:solidFill>
                <a:latin typeface="Red Hat Display"/>
                <a:ea typeface="Red Hat Display"/>
                <a:cs typeface="Red Hat Display"/>
                <a:sym typeface="Red Hat Display"/>
              </a:defRPr>
            </a:lvl6pPr>
            <a:lvl7pPr marL="0" marR="0" lvl="6" indent="0" algn="ctr">
              <a:lnSpc>
                <a:spcPct val="100000"/>
              </a:lnSpc>
              <a:spcBef>
                <a:spcPts val="0"/>
              </a:spcBef>
              <a:spcAft>
                <a:spcPts val="0"/>
              </a:spcAft>
              <a:buClr>
                <a:srgbClr val="000000"/>
              </a:buClr>
              <a:buSzPts val="1300"/>
              <a:buFont typeface="Arial"/>
              <a:buNone/>
              <a:defRPr sz="1300" b="1" i="0" u="none" strike="noStrike" cap="none">
                <a:solidFill>
                  <a:schemeClr val="dk2"/>
                </a:solidFill>
                <a:latin typeface="Red Hat Display"/>
                <a:ea typeface="Red Hat Display"/>
                <a:cs typeface="Red Hat Display"/>
                <a:sym typeface="Red Hat Display"/>
              </a:defRPr>
            </a:lvl7pPr>
            <a:lvl8pPr marL="0" marR="0" lvl="7" indent="0" algn="ctr">
              <a:lnSpc>
                <a:spcPct val="100000"/>
              </a:lnSpc>
              <a:spcBef>
                <a:spcPts val="0"/>
              </a:spcBef>
              <a:spcAft>
                <a:spcPts val="0"/>
              </a:spcAft>
              <a:buClr>
                <a:srgbClr val="000000"/>
              </a:buClr>
              <a:buSzPts val="1300"/>
              <a:buFont typeface="Arial"/>
              <a:buNone/>
              <a:defRPr sz="1300" b="1" i="0" u="none" strike="noStrike" cap="none">
                <a:solidFill>
                  <a:schemeClr val="dk2"/>
                </a:solidFill>
                <a:latin typeface="Red Hat Display"/>
                <a:ea typeface="Red Hat Display"/>
                <a:cs typeface="Red Hat Display"/>
                <a:sym typeface="Red Hat Display"/>
              </a:defRPr>
            </a:lvl8pPr>
            <a:lvl9pPr marL="0" marR="0" lvl="8" indent="0" algn="ctr">
              <a:lnSpc>
                <a:spcPct val="100000"/>
              </a:lnSpc>
              <a:spcBef>
                <a:spcPts val="0"/>
              </a:spcBef>
              <a:spcAft>
                <a:spcPts val="0"/>
              </a:spcAft>
              <a:buClr>
                <a:srgbClr val="000000"/>
              </a:buClr>
              <a:buSzPts val="1300"/>
              <a:buFont typeface="Arial"/>
              <a:buNone/>
              <a:defRPr sz="1300" b="1" i="0" u="none" strike="noStrike" cap="none">
                <a:solidFill>
                  <a:schemeClr val="dk2"/>
                </a:solidFill>
                <a:latin typeface="Red Hat Display"/>
                <a:ea typeface="Red Hat Display"/>
                <a:cs typeface="Red Hat Display"/>
                <a:sym typeface="Red Hat Display"/>
              </a:defRPr>
            </a:lvl9pPr>
          </a:lstStyle>
          <a:p>
            <a:pPr marL="0" lvl="0" indent="0" algn="ctr" rtl="0">
              <a:spcBef>
                <a:spcPts val="0"/>
              </a:spcBef>
              <a:spcAft>
                <a:spcPts val="0"/>
              </a:spcAft>
              <a:buNone/>
            </a:pPr>
            <a:fld id="{00000000-1234-1234-1234-123412341234}" type="slidenum">
              <a:rPr lang="en"/>
              <a:t>‹#›</a:t>
            </a:fld>
            <a:endParaRPr/>
          </a:p>
        </p:txBody>
      </p:sp>
      <p:pic>
        <p:nvPicPr>
          <p:cNvPr id="26" name="Google Shape;26;p4"/>
          <p:cNvPicPr preferRelativeResize="0"/>
          <p:nvPr/>
        </p:nvPicPr>
        <p:blipFill rotWithShape="1">
          <a:blip r:embed="rId3">
            <a:alphaModFix/>
          </a:blip>
          <a:srcRect/>
          <a:stretch/>
        </p:blipFill>
        <p:spPr>
          <a:xfrm>
            <a:off x="526650" y="876075"/>
            <a:ext cx="366300" cy="366300"/>
          </a:xfrm>
          <a:prstGeom prst="ellipse">
            <a:avLst/>
          </a:prstGeom>
          <a:noFill/>
          <a:ln>
            <a:noFill/>
          </a:ln>
        </p:spPr>
      </p:pic>
      <p:sp>
        <p:nvSpPr>
          <p:cNvPr id="27" name="Google Shape;27;p4"/>
          <p:cNvSpPr txBox="1"/>
          <p:nvPr/>
        </p:nvSpPr>
        <p:spPr>
          <a:xfrm>
            <a:off x="7112000" y="4764225"/>
            <a:ext cx="73371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Red Hat Text"/>
                <a:ea typeface="Red Hat Text"/>
                <a:cs typeface="Red Hat Text"/>
                <a:sym typeface="Red Hat Text"/>
              </a:rPr>
              <a:t>@sisepcenter</a:t>
            </a:r>
            <a:endParaRPr sz="1400" b="0" i="0" u="none" strike="noStrike" cap="none">
              <a:solidFill>
                <a:srgbClr val="000000"/>
              </a:solidFill>
              <a:latin typeface="Red Hat Text"/>
              <a:ea typeface="Red Hat Text"/>
              <a:cs typeface="Red Hat Text"/>
              <a:sym typeface="Red Hat Text"/>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ubtitle">
  <p:cSld name="TITLE_1">
    <p:bg>
      <p:bgPr>
        <a:gradFill>
          <a:gsLst>
            <a:gs pos="0">
              <a:schemeClr val="accent1"/>
            </a:gs>
            <a:gs pos="100000">
              <a:schemeClr val="accent2"/>
            </a:gs>
          </a:gsLst>
          <a:lin ang="18900044" scaled="0"/>
        </a:gradFill>
        <a:effectLst/>
      </p:bgPr>
    </p:bg>
    <p:spTree>
      <p:nvGrpSpPr>
        <p:cNvPr id="1" name="Shape 28"/>
        <p:cNvGrpSpPr/>
        <p:nvPr/>
      </p:nvGrpSpPr>
      <p:grpSpPr>
        <a:xfrm>
          <a:off x="0" y="0"/>
          <a:ext cx="0" cy="0"/>
          <a:chOff x="0" y="0"/>
          <a:chExt cx="0" cy="0"/>
        </a:xfrm>
      </p:grpSpPr>
      <p:sp>
        <p:nvSpPr>
          <p:cNvPr id="29" name="Google Shape;29;p5"/>
          <p:cNvSpPr/>
          <p:nvPr/>
        </p:nvSpPr>
        <p:spPr>
          <a:xfrm rot="5400000">
            <a:off x="260250" y="1428700"/>
            <a:ext cx="1750800" cy="2286000"/>
          </a:xfrm>
          <a:prstGeom prst="round2SameRect">
            <a:avLst>
              <a:gd name="adj1" fmla="val 50000"/>
              <a:gd name="adj2" fmla="val 0"/>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0" name="Google Shape;30;p5"/>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31" name="Google Shape;31;p5"/>
          <p:cNvSpPr txBox="1">
            <a:spLocks noGrp="1"/>
          </p:cNvSpPr>
          <p:nvPr>
            <p:ph type="ctrTitle"/>
          </p:nvPr>
        </p:nvSpPr>
        <p:spPr>
          <a:xfrm>
            <a:off x="2475275" y="2003875"/>
            <a:ext cx="5813400" cy="668100"/>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accent5"/>
              </a:buClr>
              <a:buSzPts val="4400"/>
              <a:buNone/>
              <a:defRPr sz="4400">
                <a:solidFill>
                  <a:schemeClr val="accent5"/>
                </a:solidFill>
              </a:defRPr>
            </a:lvl1pPr>
            <a:lvl2pPr lvl="1" algn="l">
              <a:lnSpc>
                <a:spcPct val="90000"/>
              </a:lnSpc>
              <a:spcBef>
                <a:spcPts val="0"/>
              </a:spcBef>
              <a:spcAft>
                <a:spcPts val="0"/>
              </a:spcAft>
              <a:buClr>
                <a:schemeClr val="accent5"/>
              </a:buClr>
              <a:buSzPts val="4400"/>
              <a:buNone/>
              <a:defRPr sz="4400">
                <a:solidFill>
                  <a:schemeClr val="accent5"/>
                </a:solidFill>
              </a:defRPr>
            </a:lvl2pPr>
            <a:lvl3pPr lvl="2" algn="l">
              <a:lnSpc>
                <a:spcPct val="90000"/>
              </a:lnSpc>
              <a:spcBef>
                <a:spcPts val="0"/>
              </a:spcBef>
              <a:spcAft>
                <a:spcPts val="0"/>
              </a:spcAft>
              <a:buClr>
                <a:schemeClr val="accent5"/>
              </a:buClr>
              <a:buSzPts val="4400"/>
              <a:buNone/>
              <a:defRPr sz="4400">
                <a:solidFill>
                  <a:schemeClr val="accent5"/>
                </a:solidFill>
              </a:defRPr>
            </a:lvl3pPr>
            <a:lvl4pPr lvl="3" algn="l">
              <a:lnSpc>
                <a:spcPct val="90000"/>
              </a:lnSpc>
              <a:spcBef>
                <a:spcPts val="0"/>
              </a:spcBef>
              <a:spcAft>
                <a:spcPts val="0"/>
              </a:spcAft>
              <a:buClr>
                <a:schemeClr val="accent5"/>
              </a:buClr>
              <a:buSzPts val="4400"/>
              <a:buNone/>
              <a:defRPr sz="4400">
                <a:solidFill>
                  <a:schemeClr val="accent5"/>
                </a:solidFill>
              </a:defRPr>
            </a:lvl4pPr>
            <a:lvl5pPr lvl="4" algn="l">
              <a:lnSpc>
                <a:spcPct val="90000"/>
              </a:lnSpc>
              <a:spcBef>
                <a:spcPts val="0"/>
              </a:spcBef>
              <a:spcAft>
                <a:spcPts val="0"/>
              </a:spcAft>
              <a:buClr>
                <a:schemeClr val="accent5"/>
              </a:buClr>
              <a:buSzPts val="4400"/>
              <a:buNone/>
              <a:defRPr sz="4400">
                <a:solidFill>
                  <a:schemeClr val="accent5"/>
                </a:solidFill>
              </a:defRPr>
            </a:lvl5pPr>
            <a:lvl6pPr lvl="5" algn="l">
              <a:lnSpc>
                <a:spcPct val="90000"/>
              </a:lnSpc>
              <a:spcBef>
                <a:spcPts val="0"/>
              </a:spcBef>
              <a:spcAft>
                <a:spcPts val="0"/>
              </a:spcAft>
              <a:buClr>
                <a:schemeClr val="accent5"/>
              </a:buClr>
              <a:buSzPts val="4400"/>
              <a:buNone/>
              <a:defRPr sz="4400">
                <a:solidFill>
                  <a:schemeClr val="accent5"/>
                </a:solidFill>
              </a:defRPr>
            </a:lvl6pPr>
            <a:lvl7pPr lvl="6" algn="l">
              <a:lnSpc>
                <a:spcPct val="90000"/>
              </a:lnSpc>
              <a:spcBef>
                <a:spcPts val="0"/>
              </a:spcBef>
              <a:spcAft>
                <a:spcPts val="0"/>
              </a:spcAft>
              <a:buClr>
                <a:schemeClr val="accent5"/>
              </a:buClr>
              <a:buSzPts val="4400"/>
              <a:buNone/>
              <a:defRPr sz="4400">
                <a:solidFill>
                  <a:schemeClr val="accent5"/>
                </a:solidFill>
              </a:defRPr>
            </a:lvl7pPr>
            <a:lvl8pPr lvl="7" algn="l">
              <a:lnSpc>
                <a:spcPct val="90000"/>
              </a:lnSpc>
              <a:spcBef>
                <a:spcPts val="0"/>
              </a:spcBef>
              <a:spcAft>
                <a:spcPts val="0"/>
              </a:spcAft>
              <a:buClr>
                <a:schemeClr val="accent5"/>
              </a:buClr>
              <a:buSzPts val="4400"/>
              <a:buNone/>
              <a:defRPr sz="4400">
                <a:solidFill>
                  <a:schemeClr val="accent5"/>
                </a:solidFill>
              </a:defRPr>
            </a:lvl8pPr>
            <a:lvl9pPr lvl="8" algn="l">
              <a:lnSpc>
                <a:spcPct val="90000"/>
              </a:lnSpc>
              <a:spcBef>
                <a:spcPts val="0"/>
              </a:spcBef>
              <a:spcAft>
                <a:spcPts val="0"/>
              </a:spcAft>
              <a:buClr>
                <a:schemeClr val="accent5"/>
              </a:buClr>
              <a:buSzPts val="4400"/>
              <a:buNone/>
              <a:defRPr sz="4400">
                <a:solidFill>
                  <a:schemeClr val="accent5"/>
                </a:solidFill>
              </a:defRPr>
            </a:lvl9pPr>
          </a:lstStyle>
          <a:p>
            <a:endParaRPr/>
          </a:p>
        </p:txBody>
      </p:sp>
      <p:sp>
        <p:nvSpPr>
          <p:cNvPr id="32" name="Google Shape;32;p5"/>
          <p:cNvSpPr txBox="1">
            <a:spLocks noGrp="1"/>
          </p:cNvSpPr>
          <p:nvPr>
            <p:ph type="subTitle" idx="1"/>
          </p:nvPr>
        </p:nvSpPr>
        <p:spPr>
          <a:xfrm>
            <a:off x="2475275" y="2769050"/>
            <a:ext cx="5813400" cy="370500"/>
          </a:xfrm>
          <a:prstGeom prst="rect">
            <a:avLst/>
          </a:prstGeom>
          <a:noFill/>
          <a:ln>
            <a:noFill/>
          </a:ln>
        </p:spPr>
        <p:txBody>
          <a:bodyPr spcFirstLastPara="1" wrap="square" lIns="0" tIns="0" rIns="0" bIns="0" anchor="t" anchorCtr="0">
            <a:noAutofit/>
          </a:bodyPr>
          <a:lstStyle>
            <a:lvl1pPr lvl="0" algn="l">
              <a:lnSpc>
                <a:spcPct val="115000"/>
              </a:lnSpc>
              <a:spcBef>
                <a:spcPts val="0"/>
              </a:spcBef>
              <a:spcAft>
                <a:spcPts val="0"/>
              </a:spcAft>
              <a:buClr>
                <a:schemeClr val="accent4"/>
              </a:buClr>
              <a:buSzPts val="2400"/>
              <a:buNone/>
              <a:defRPr>
                <a:solidFill>
                  <a:schemeClr val="accent4"/>
                </a:solidFill>
              </a:defRPr>
            </a:lvl1pPr>
            <a:lvl2pPr lvl="1" algn="l">
              <a:lnSpc>
                <a:spcPct val="115000"/>
              </a:lnSpc>
              <a:spcBef>
                <a:spcPts val="800"/>
              </a:spcBef>
              <a:spcAft>
                <a:spcPts val="0"/>
              </a:spcAft>
              <a:buClr>
                <a:schemeClr val="accent4"/>
              </a:buClr>
              <a:buSzPts val="3000"/>
              <a:buNone/>
              <a:defRPr sz="3000">
                <a:solidFill>
                  <a:schemeClr val="accent4"/>
                </a:solidFill>
              </a:defRPr>
            </a:lvl2pPr>
            <a:lvl3pPr lvl="2" algn="l">
              <a:lnSpc>
                <a:spcPct val="115000"/>
              </a:lnSpc>
              <a:spcBef>
                <a:spcPts val="800"/>
              </a:spcBef>
              <a:spcAft>
                <a:spcPts val="0"/>
              </a:spcAft>
              <a:buClr>
                <a:schemeClr val="accent4"/>
              </a:buClr>
              <a:buSzPts val="3000"/>
              <a:buNone/>
              <a:defRPr sz="3000">
                <a:solidFill>
                  <a:schemeClr val="accent4"/>
                </a:solidFill>
              </a:defRPr>
            </a:lvl3pPr>
            <a:lvl4pPr lvl="3" algn="l">
              <a:lnSpc>
                <a:spcPct val="115000"/>
              </a:lnSpc>
              <a:spcBef>
                <a:spcPts val="800"/>
              </a:spcBef>
              <a:spcAft>
                <a:spcPts val="0"/>
              </a:spcAft>
              <a:buClr>
                <a:schemeClr val="accent4"/>
              </a:buClr>
              <a:buSzPts val="3000"/>
              <a:buNone/>
              <a:defRPr sz="3000">
                <a:solidFill>
                  <a:schemeClr val="accent4"/>
                </a:solidFill>
              </a:defRPr>
            </a:lvl4pPr>
            <a:lvl5pPr lvl="4" algn="l">
              <a:lnSpc>
                <a:spcPct val="115000"/>
              </a:lnSpc>
              <a:spcBef>
                <a:spcPts val="800"/>
              </a:spcBef>
              <a:spcAft>
                <a:spcPts val="0"/>
              </a:spcAft>
              <a:buClr>
                <a:schemeClr val="accent4"/>
              </a:buClr>
              <a:buSzPts val="3000"/>
              <a:buNone/>
              <a:defRPr sz="3000">
                <a:solidFill>
                  <a:schemeClr val="accent4"/>
                </a:solidFill>
              </a:defRPr>
            </a:lvl5pPr>
            <a:lvl6pPr lvl="5" algn="l">
              <a:lnSpc>
                <a:spcPct val="115000"/>
              </a:lnSpc>
              <a:spcBef>
                <a:spcPts val="800"/>
              </a:spcBef>
              <a:spcAft>
                <a:spcPts val="0"/>
              </a:spcAft>
              <a:buClr>
                <a:schemeClr val="accent4"/>
              </a:buClr>
              <a:buSzPts val="3000"/>
              <a:buNone/>
              <a:defRPr sz="3000">
                <a:solidFill>
                  <a:schemeClr val="accent4"/>
                </a:solidFill>
              </a:defRPr>
            </a:lvl6pPr>
            <a:lvl7pPr lvl="6" algn="l">
              <a:lnSpc>
                <a:spcPct val="115000"/>
              </a:lnSpc>
              <a:spcBef>
                <a:spcPts val="800"/>
              </a:spcBef>
              <a:spcAft>
                <a:spcPts val="0"/>
              </a:spcAft>
              <a:buClr>
                <a:schemeClr val="accent4"/>
              </a:buClr>
              <a:buSzPts val="3000"/>
              <a:buNone/>
              <a:defRPr sz="3000">
                <a:solidFill>
                  <a:schemeClr val="accent4"/>
                </a:solidFill>
              </a:defRPr>
            </a:lvl7pPr>
            <a:lvl8pPr lvl="7" algn="l">
              <a:lnSpc>
                <a:spcPct val="115000"/>
              </a:lnSpc>
              <a:spcBef>
                <a:spcPts val="800"/>
              </a:spcBef>
              <a:spcAft>
                <a:spcPts val="0"/>
              </a:spcAft>
              <a:buClr>
                <a:schemeClr val="accent4"/>
              </a:buClr>
              <a:buSzPts val="3000"/>
              <a:buNone/>
              <a:defRPr sz="3000">
                <a:solidFill>
                  <a:schemeClr val="accent4"/>
                </a:solidFill>
              </a:defRPr>
            </a:lvl8pPr>
            <a:lvl9pPr lvl="8" algn="l">
              <a:lnSpc>
                <a:spcPct val="115000"/>
              </a:lnSpc>
              <a:spcBef>
                <a:spcPts val="800"/>
              </a:spcBef>
              <a:spcAft>
                <a:spcPts val="800"/>
              </a:spcAft>
              <a:buClr>
                <a:schemeClr val="accent4"/>
              </a:buClr>
              <a:buSzPts val="3000"/>
              <a:buNone/>
              <a:defRPr sz="3000">
                <a:solidFill>
                  <a:schemeClr val="accent4"/>
                </a:solidFill>
              </a:defRPr>
            </a:lvl9pPr>
          </a:lstStyle>
          <a:p>
            <a:endParaRPr/>
          </a:p>
        </p:txBody>
      </p:sp>
      <p:sp>
        <p:nvSpPr>
          <p:cNvPr id="33" name="Google Shape;33;p5"/>
          <p:cNvSpPr txBox="1"/>
          <p:nvPr/>
        </p:nvSpPr>
        <p:spPr>
          <a:xfrm>
            <a:off x="7112000" y="4764225"/>
            <a:ext cx="73371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Red Hat Text"/>
                <a:ea typeface="Red Hat Text"/>
                <a:cs typeface="Red Hat Text"/>
                <a:sym typeface="Red Hat Text"/>
              </a:rPr>
              <a:t>@sisepcenter</a:t>
            </a:r>
            <a:endParaRPr sz="1400" b="0" i="0" u="none" strike="noStrike" cap="none">
              <a:solidFill>
                <a:srgbClr val="000000"/>
              </a:solidFill>
              <a:latin typeface="Red Hat Text"/>
              <a:ea typeface="Red Hat Text"/>
              <a:cs typeface="Red Hat Text"/>
              <a:sym typeface="Red Hat Text"/>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34"/>
        <p:cNvGrpSpPr/>
        <p:nvPr/>
      </p:nvGrpSpPr>
      <p:grpSpPr>
        <a:xfrm>
          <a:off x="0" y="0"/>
          <a:ext cx="0" cy="0"/>
          <a:chOff x="0" y="0"/>
          <a:chExt cx="0" cy="0"/>
        </a:xfrm>
      </p:grpSpPr>
      <p:sp>
        <p:nvSpPr>
          <p:cNvPr id="35" name="Google Shape;35;p6"/>
          <p:cNvSpPr/>
          <p:nvPr/>
        </p:nvSpPr>
        <p:spPr>
          <a:xfrm>
            <a:off x="4091600" y="3948600"/>
            <a:ext cx="960900" cy="1194900"/>
          </a:xfrm>
          <a:prstGeom prst="round2SameRect">
            <a:avLst>
              <a:gd name="adj1" fmla="val 50000"/>
              <a:gd name="adj2" fmla="val 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 name="Google Shape;36;p6"/>
          <p:cNvSpPr/>
          <p:nvPr/>
        </p:nvSpPr>
        <p:spPr>
          <a:xfrm rot="10800000">
            <a:off x="4091600" y="0"/>
            <a:ext cx="960900" cy="1194900"/>
          </a:xfrm>
          <a:prstGeom prst="round2SameRect">
            <a:avLst>
              <a:gd name="adj1" fmla="val 50000"/>
              <a:gd name="adj2" fmla="val 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7" name="Google Shape;37;p6"/>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38" name="Google Shape;38;p6"/>
          <p:cNvSpPr txBox="1">
            <a:spLocks noGrp="1"/>
          </p:cNvSpPr>
          <p:nvPr>
            <p:ph type="body" idx="1"/>
          </p:nvPr>
        </p:nvSpPr>
        <p:spPr>
          <a:xfrm>
            <a:off x="1441500" y="1194900"/>
            <a:ext cx="6261300" cy="2753700"/>
          </a:xfrm>
          <a:prstGeom prst="rect">
            <a:avLst/>
          </a:prstGeom>
          <a:noFill/>
          <a:ln>
            <a:noFill/>
          </a:ln>
        </p:spPr>
        <p:txBody>
          <a:bodyPr spcFirstLastPara="1" wrap="square" lIns="0" tIns="0" rIns="0" bIns="0" anchor="ctr" anchorCtr="0">
            <a:noAutofit/>
          </a:bodyPr>
          <a:lstStyle>
            <a:lvl1pPr marL="457200" lvl="0" indent="-419100" algn="ctr">
              <a:lnSpc>
                <a:spcPct val="115000"/>
              </a:lnSpc>
              <a:spcBef>
                <a:spcPts val="0"/>
              </a:spcBef>
              <a:spcAft>
                <a:spcPts val="0"/>
              </a:spcAft>
              <a:buClr>
                <a:schemeClr val="accent5"/>
              </a:buClr>
              <a:buSzPts val="3000"/>
              <a:buFont typeface="Red Hat Display"/>
              <a:buChar char="●"/>
              <a:defRPr sz="3000" b="1">
                <a:solidFill>
                  <a:schemeClr val="accent5"/>
                </a:solidFill>
                <a:latin typeface="Red Hat Display"/>
                <a:ea typeface="Red Hat Display"/>
                <a:cs typeface="Red Hat Display"/>
                <a:sym typeface="Red Hat Display"/>
              </a:defRPr>
            </a:lvl1pPr>
            <a:lvl2pPr marL="914400" lvl="1" indent="-419100" algn="ctr">
              <a:lnSpc>
                <a:spcPct val="115000"/>
              </a:lnSpc>
              <a:spcBef>
                <a:spcPts val="800"/>
              </a:spcBef>
              <a:spcAft>
                <a:spcPts val="0"/>
              </a:spcAft>
              <a:buClr>
                <a:schemeClr val="accent5"/>
              </a:buClr>
              <a:buSzPts val="3000"/>
              <a:buFont typeface="Red Hat Display"/>
              <a:buChar char="○"/>
              <a:defRPr sz="3000" b="1">
                <a:solidFill>
                  <a:schemeClr val="accent5"/>
                </a:solidFill>
                <a:latin typeface="Red Hat Display"/>
                <a:ea typeface="Red Hat Display"/>
                <a:cs typeface="Red Hat Display"/>
                <a:sym typeface="Red Hat Display"/>
              </a:defRPr>
            </a:lvl2pPr>
            <a:lvl3pPr marL="1371600" lvl="2" indent="-419100" algn="ctr">
              <a:lnSpc>
                <a:spcPct val="115000"/>
              </a:lnSpc>
              <a:spcBef>
                <a:spcPts val="800"/>
              </a:spcBef>
              <a:spcAft>
                <a:spcPts val="0"/>
              </a:spcAft>
              <a:buClr>
                <a:schemeClr val="accent5"/>
              </a:buClr>
              <a:buSzPts val="3000"/>
              <a:buFont typeface="Red Hat Display"/>
              <a:buChar char="■"/>
              <a:defRPr sz="3000" b="1">
                <a:solidFill>
                  <a:schemeClr val="accent5"/>
                </a:solidFill>
                <a:latin typeface="Red Hat Display"/>
                <a:ea typeface="Red Hat Display"/>
                <a:cs typeface="Red Hat Display"/>
                <a:sym typeface="Red Hat Display"/>
              </a:defRPr>
            </a:lvl3pPr>
            <a:lvl4pPr marL="1828800" lvl="3" indent="-419100" algn="ctr">
              <a:lnSpc>
                <a:spcPct val="115000"/>
              </a:lnSpc>
              <a:spcBef>
                <a:spcPts val="800"/>
              </a:spcBef>
              <a:spcAft>
                <a:spcPts val="0"/>
              </a:spcAft>
              <a:buClr>
                <a:schemeClr val="accent5"/>
              </a:buClr>
              <a:buSzPts val="3000"/>
              <a:buFont typeface="Red Hat Display"/>
              <a:buChar char="●"/>
              <a:defRPr sz="3000" b="1">
                <a:solidFill>
                  <a:schemeClr val="accent5"/>
                </a:solidFill>
                <a:latin typeface="Red Hat Display"/>
                <a:ea typeface="Red Hat Display"/>
                <a:cs typeface="Red Hat Display"/>
                <a:sym typeface="Red Hat Display"/>
              </a:defRPr>
            </a:lvl4pPr>
            <a:lvl5pPr marL="2286000" lvl="4" indent="-419100" algn="ctr">
              <a:lnSpc>
                <a:spcPct val="115000"/>
              </a:lnSpc>
              <a:spcBef>
                <a:spcPts val="800"/>
              </a:spcBef>
              <a:spcAft>
                <a:spcPts val="0"/>
              </a:spcAft>
              <a:buClr>
                <a:schemeClr val="accent5"/>
              </a:buClr>
              <a:buSzPts val="3000"/>
              <a:buFont typeface="Red Hat Display"/>
              <a:buChar char="○"/>
              <a:defRPr sz="3000" b="1">
                <a:solidFill>
                  <a:schemeClr val="accent5"/>
                </a:solidFill>
                <a:latin typeface="Red Hat Display"/>
                <a:ea typeface="Red Hat Display"/>
                <a:cs typeface="Red Hat Display"/>
                <a:sym typeface="Red Hat Display"/>
              </a:defRPr>
            </a:lvl5pPr>
            <a:lvl6pPr marL="2743200" lvl="5" indent="-419100" algn="ctr">
              <a:lnSpc>
                <a:spcPct val="115000"/>
              </a:lnSpc>
              <a:spcBef>
                <a:spcPts val="800"/>
              </a:spcBef>
              <a:spcAft>
                <a:spcPts val="0"/>
              </a:spcAft>
              <a:buClr>
                <a:schemeClr val="accent5"/>
              </a:buClr>
              <a:buSzPts val="3000"/>
              <a:buFont typeface="Red Hat Display"/>
              <a:buChar char="■"/>
              <a:defRPr sz="3000" b="1">
                <a:solidFill>
                  <a:schemeClr val="accent5"/>
                </a:solidFill>
                <a:latin typeface="Red Hat Display"/>
                <a:ea typeface="Red Hat Display"/>
                <a:cs typeface="Red Hat Display"/>
                <a:sym typeface="Red Hat Display"/>
              </a:defRPr>
            </a:lvl6pPr>
            <a:lvl7pPr marL="3200400" lvl="6" indent="-419100" algn="ctr">
              <a:lnSpc>
                <a:spcPct val="115000"/>
              </a:lnSpc>
              <a:spcBef>
                <a:spcPts val="800"/>
              </a:spcBef>
              <a:spcAft>
                <a:spcPts val="0"/>
              </a:spcAft>
              <a:buClr>
                <a:schemeClr val="accent5"/>
              </a:buClr>
              <a:buSzPts val="3000"/>
              <a:buFont typeface="Red Hat Display"/>
              <a:buChar char="●"/>
              <a:defRPr sz="3000" b="1">
                <a:solidFill>
                  <a:schemeClr val="accent5"/>
                </a:solidFill>
                <a:latin typeface="Red Hat Display"/>
                <a:ea typeface="Red Hat Display"/>
                <a:cs typeface="Red Hat Display"/>
                <a:sym typeface="Red Hat Display"/>
              </a:defRPr>
            </a:lvl7pPr>
            <a:lvl8pPr marL="3657600" lvl="7" indent="-419100" algn="ctr">
              <a:lnSpc>
                <a:spcPct val="115000"/>
              </a:lnSpc>
              <a:spcBef>
                <a:spcPts val="800"/>
              </a:spcBef>
              <a:spcAft>
                <a:spcPts val="0"/>
              </a:spcAft>
              <a:buClr>
                <a:schemeClr val="accent5"/>
              </a:buClr>
              <a:buSzPts val="3000"/>
              <a:buFont typeface="Red Hat Display"/>
              <a:buChar char="○"/>
              <a:defRPr sz="3000" b="1">
                <a:solidFill>
                  <a:schemeClr val="accent5"/>
                </a:solidFill>
                <a:latin typeface="Red Hat Display"/>
                <a:ea typeface="Red Hat Display"/>
                <a:cs typeface="Red Hat Display"/>
                <a:sym typeface="Red Hat Display"/>
              </a:defRPr>
            </a:lvl8pPr>
            <a:lvl9pPr marL="4114800" lvl="8" indent="-419100" algn="ctr">
              <a:lnSpc>
                <a:spcPct val="115000"/>
              </a:lnSpc>
              <a:spcBef>
                <a:spcPts val="800"/>
              </a:spcBef>
              <a:spcAft>
                <a:spcPts val="800"/>
              </a:spcAft>
              <a:buClr>
                <a:schemeClr val="accent5"/>
              </a:buClr>
              <a:buSzPts val="3000"/>
              <a:buFont typeface="Red Hat Display"/>
              <a:buChar char="■"/>
              <a:defRPr sz="3000" b="1">
                <a:solidFill>
                  <a:schemeClr val="accent5"/>
                </a:solidFill>
                <a:latin typeface="Red Hat Display"/>
                <a:ea typeface="Red Hat Display"/>
                <a:cs typeface="Red Hat Display"/>
                <a:sym typeface="Red Hat Display"/>
              </a:defRPr>
            </a:lvl9pPr>
          </a:lstStyle>
          <a:p>
            <a:endParaRPr/>
          </a:p>
        </p:txBody>
      </p:sp>
      <p:sp>
        <p:nvSpPr>
          <p:cNvPr id="39" name="Google Shape;39;p6"/>
          <p:cNvSpPr txBox="1"/>
          <p:nvPr/>
        </p:nvSpPr>
        <p:spPr>
          <a:xfrm>
            <a:off x="3593400" y="405206"/>
            <a:ext cx="1957200" cy="6537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600"/>
              <a:buFont typeface="Arial"/>
              <a:buNone/>
            </a:pPr>
            <a:r>
              <a:rPr lang="en" sz="9600" b="0" i="0" u="none" strike="noStrike" cap="none">
                <a:solidFill>
                  <a:schemeClr val="accent4"/>
                </a:solidFill>
                <a:latin typeface="Arial"/>
                <a:ea typeface="Arial"/>
                <a:cs typeface="Arial"/>
                <a:sym typeface="Arial"/>
              </a:rPr>
              <a:t>“</a:t>
            </a:r>
            <a:endParaRPr sz="9600" b="0" i="0" u="none" strike="noStrike" cap="none">
              <a:solidFill>
                <a:schemeClr val="accent4"/>
              </a:solidFill>
              <a:latin typeface="Arial"/>
              <a:ea typeface="Arial"/>
              <a:cs typeface="Arial"/>
              <a:sym typeface="Arial"/>
            </a:endParaRPr>
          </a:p>
        </p:txBody>
      </p:sp>
      <p:sp>
        <p:nvSpPr>
          <p:cNvPr id="40" name="Google Shape;40;p6"/>
          <p:cNvSpPr txBox="1">
            <a:spLocks noGrp="1"/>
          </p:cNvSpPr>
          <p:nvPr>
            <p:ph type="sldNum" idx="12"/>
          </p:nvPr>
        </p:nvSpPr>
        <p:spPr>
          <a:xfrm>
            <a:off x="4091600" y="4717600"/>
            <a:ext cx="960900" cy="426000"/>
          </a:xfrm>
          <a:prstGeom prst="rect">
            <a:avLst/>
          </a:prstGeom>
          <a:noFill/>
          <a:ln>
            <a:noFill/>
          </a:ln>
        </p:spPr>
        <p:txBody>
          <a:bodyPr spcFirstLastPara="1" wrap="square" lIns="0" tIns="0" rIns="0" bIns="0" anchor="ctr" anchorCtr="0">
            <a:noAutofit/>
          </a:bodyPr>
          <a:lstStyle>
            <a:lvl1pPr marL="0" marR="0" lvl="0"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Red Hat Display"/>
                <a:ea typeface="Red Hat Display"/>
                <a:cs typeface="Red Hat Display"/>
                <a:sym typeface="Red Hat Display"/>
              </a:defRPr>
            </a:lvl1pPr>
            <a:lvl2pPr marL="0" marR="0" lvl="1"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Red Hat Display"/>
                <a:ea typeface="Red Hat Display"/>
                <a:cs typeface="Red Hat Display"/>
                <a:sym typeface="Red Hat Display"/>
              </a:defRPr>
            </a:lvl2pPr>
            <a:lvl3pPr marL="0" marR="0" lvl="2"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Red Hat Display"/>
                <a:ea typeface="Red Hat Display"/>
                <a:cs typeface="Red Hat Display"/>
                <a:sym typeface="Red Hat Display"/>
              </a:defRPr>
            </a:lvl3pPr>
            <a:lvl4pPr marL="0" marR="0" lvl="3"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Red Hat Display"/>
                <a:ea typeface="Red Hat Display"/>
                <a:cs typeface="Red Hat Display"/>
                <a:sym typeface="Red Hat Display"/>
              </a:defRPr>
            </a:lvl4pPr>
            <a:lvl5pPr marL="0" marR="0" lvl="4"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Red Hat Display"/>
                <a:ea typeface="Red Hat Display"/>
                <a:cs typeface="Red Hat Display"/>
                <a:sym typeface="Red Hat Display"/>
              </a:defRPr>
            </a:lvl5pPr>
            <a:lvl6pPr marL="0" marR="0" lvl="5"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Red Hat Display"/>
                <a:ea typeface="Red Hat Display"/>
                <a:cs typeface="Red Hat Display"/>
                <a:sym typeface="Red Hat Display"/>
              </a:defRPr>
            </a:lvl6pPr>
            <a:lvl7pPr marL="0" marR="0" lvl="6"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Red Hat Display"/>
                <a:ea typeface="Red Hat Display"/>
                <a:cs typeface="Red Hat Display"/>
                <a:sym typeface="Red Hat Display"/>
              </a:defRPr>
            </a:lvl7pPr>
            <a:lvl8pPr marL="0" marR="0" lvl="7"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Red Hat Display"/>
                <a:ea typeface="Red Hat Display"/>
                <a:cs typeface="Red Hat Display"/>
                <a:sym typeface="Red Hat Display"/>
              </a:defRPr>
            </a:lvl8pPr>
            <a:lvl9pPr marL="0" marR="0" lvl="8"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Red Hat Display"/>
                <a:ea typeface="Red Hat Display"/>
                <a:cs typeface="Red Hat Display"/>
                <a:sym typeface="Red Hat Display"/>
              </a:defRPr>
            </a:lvl9pPr>
          </a:lstStyle>
          <a:p>
            <a:pPr marL="0" lvl="0" indent="0" algn="ctr" rtl="0">
              <a:spcBef>
                <a:spcPts val="0"/>
              </a:spcBef>
              <a:spcAft>
                <a:spcPts val="0"/>
              </a:spcAft>
              <a:buNone/>
            </a:pPr>
            <a:fld id="{00000000-1234-1234-1234-123412341234}" type="slidenum">
              <a:rPr lang="en"/>
              <a:t>‹#›</a:t>
            </a:fld>
            <a:endParaRPr/>
          </a:p>
        </p:txBody>
      </p:sp>
      <p:sp>
        <p:nvSpPr>
          <p:cNvPr id="41" name="Google Shape;41;p6"/>
          <p:cNvSpPr txBox="1"/>
          <p:nvPr/>
        </p:nvSpPr>
        <p:spPr>
          <a:xfrm>
            <a:off x="3593400" y="3900356"/>
            <a:ext cx="1957200" cy="6537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600"/>
              <a:buFont typeface="Arial"/>
              <a:buNone/>
            </a:pPr>
            <a:r>
              <a:rPr lang="en" sz="9600" b="0" i="0" u="none" strike="noStrike" cap="none">
                <a:solidFill>
                  <a:schemeClr val="accent4"/>
                </a:solidFill>
                <a:latin typeface="Arial"/>
                <a:ea typeface="Arial"/>
                <a:cs typeface="Arial"/>
                <a:sym typeface="Arial"/>
              </a:rPr>
              <a:t>”</a:t>
            </a:r>
            <a:endParaRPr sz="9600" b="0" i="0" u="none" strike="noStrike" cap="none">
              <a:solidFill>
                <a:schemeClr val="accent4"/>
              </a:solidFill>
              <a:latin typeface="Arial"/>
              <a:ea typeface="Arial"/>
              <a:cs typeface="Arial"/>
              <a:sym typeface="Arial"/>
            </a:endParaRPr>
          </a:p>
        </p:txBody>
      </p:sp>
      <p:sp>
        <p:nvSpPr>
          <p:cNvPr id="42" name="Google Shape;42;p6"/>
          <p:cNvSpPr txBox="1"/>
          <p:nvPr/>
        </p:nvSpPr>
        <p:spPr>
          <a:xfrm>
            <a:off x="7112000" y="4764225"/>
            <a:ext cx="73371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Red Hat Text"/>
                <a:ea typeface="Red Hat Text"/>
                <a:cs typeface="Red Hat Text"/>
                <a:sym typeface="Red Hat Text"/>
              </a:rPr>
              <a:t>@sisepcenter</a:t>
            </a:r>
            <a:endParaRPr sz="1400" b="0" i="0" u="none" strike="noStrike" cap="none">
              <a:solidFill>
                <a:srgbClr val="000000"/>
              </a:solidFill>
              <a:latin typeface="Red Hat Text"/>
              <a:ea typeface="Red Hat Text"/>
              <a:cs typeface="Red Hat Text"/>
              <a:sym typeface="Red Hat Text"/>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43"/>
        <p:cNvGrpSpPr/>
        <p:nvPr/>
      </p:nvGrpSpPr>
      <p:grpSpPr>
        <a:xfrm>
          <a:off x="0" y="0"/>
          <a:ext cx="0" cy="0"/>
          <a:chOff x="0" y="0"/>
          <a:chExt cx="0" cy="0"/>
        </a:xfrm>
      </p:grpSpPr>
      <p:sp>
        <p:nvSpPr>
          <p:cNvPr id="44" name="Google Shape;44;p7"/>
          <p:cNvSpPr/>
          <p:nvPr/>
        </p:nvSpPr>
        <p:spPr>
          <a:xfrm rot="5400000">
            <a:off x="163900" y="578775"/>
            <a:ext cx="633300" cy="960900"/>
          </a:xfrm>
          <a:prstGeom prst="round2SameRect">
            <a:avLst>
              <a:gd name="adj1" fmla="val 50000"/>
              <a:gd name="adj2" fmla="val 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5" name="Google Shape;45;p7"/>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46" name="Google Shape;46;p7"/>
          <p:cNvSpPr txBox="1">
            <a:spLocks noGrp="1"/>
          </p:cNvSpPr>
          <p:nvPr>
            <p:ph type="title"/>
          </p:nvPr>
        </p:nvSpPr>
        <p:spPr>
          <a:xfrm>
            <a:off x="1044475" y="742575"/>
            <a:ext cx="7207500" cy="6333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SzPts val="3200"/>
              <a:buNone/>
              <a:defRPr/>
            </a:lvl1pPr>
            <a:lvl2pPr lvl="1" algn="l">
              <a:lnSpc>
                <a:spcPct val="90000"/>
              </a:lnSpc>
              <a:spcBef>
                <a:spcPts val="0"/>
              </a:spcBef>
              <a:spcAft>
                <a:spcPts val="0"/>
              </a:spcAft>
              <a:buSzPts val="3200"/>
              <a:buNone/>
              <a:defRPr/>
            </a:lvl2pPr>
            <a:lvl3pPr lvl="2" algn="l">
              <a:lnSpc>
                <a:spcPct val="90000"/>
              </a:lnSpc>
              <a:spcBef>
                <a:spcPts val="0"/>
              </a:spcBef>
              <a:spcAft>
                <a:spcPts val="0"/>
              </a:spcAft>
              <a:buSzPts val="3200"/>
              <a:buNone/>
              <a:defRPr/>
            </a:lvl3pPr>
            <a:lvl4pPr lvl="3" algn="l">
              <a:lnSpc>
                <a:spcPct val="90000"/>
              </a:lnSpc>
              <a:spcBef>
                <a:spcPts val="0"/>
              </a:spcBef>
              <a:spcAft>
                <a:spcPts val="0"/>
              </a:spcAft>
              <a:buSzPts val="3200"/>
              <a:buNone/>
              <a:defRPr/>
            </a:lvl4pPr>
            <a:lvl5pPr lvl="4" algn="l">
              <a:lnSpc>
                <a:spcPct val="90000"/>
              </a:lnSpc>
              <a:spcBef>
                <a:spcPts val="0"/>
              </a:spcBef>
              <a:spcAft>
                <a:spcPts val="0"/>
              </a:spcAft>
              <a:buSzPts val="3200"/>
              <a:buNone/>
              <a:defRPr/>
            </a:lvl5pPr>
            <a:lvl6pPr lvl="5" algn="l">
              <a:lnSpc>
                <a:spcPct val="90000"/>
              </a:lnSpc>
              <a:spcBef>
                <a:spcPts val="0"/>
              </a:spcBef>
              <a:spcAft>
                <a:spcPts val="0"/>
              </a:spcAft>
              <a:buSzPts val="3200"/>
              <a:buNone/>
              <a:defRPr/>
            </a:lvl6pPr>
            <a:lvl7pPr lvl="6" algn="l">
              <a:lnSpc>
                <a:spcPct val="90000"/>
              </a:lnSpc>
              <a:spcBef>
                <a:spcPts val="0"/>
              </a:spcBef>
              <a:spcAft>
                <a:spcPts val="0"/>
              </a:spcAft>
              <a:buSzPts val="3200"/>
              <a:buNone/>
              <a:defRPr/>
            </a:lvl7pPr>
            <a:lvl8pPr lvl="7" algn="l">
              <a:lnSpc>
                <a:spcPct val="90000"/>
              </a:lnSpc>
              <a:spcBef>
                <a:spcPts val="0"/>
              </a:spcBef>
              <a:spcAft>
                <a:spcPts val="0"/>
              </a:spcAft>
              <a:buSzPts val="3200"/>
              <a:buNone/>
              <a:defRPr/>
            </a:lvl8pPr>
            <a:lvl9pPr lvl="8" algn="l">
              <a:lnSpc>
                <a:spcPct val="90000"/>
              </a:lnSpc>
              <a:spcBef>
                <a:spcPts val="0"/>
              </a:spcBef>
              <a:spcAft>
                <a:spcPts val="0"/>
              </a:spcAft>
              <a:buSzPts val="3200"/>
              <a:buNone/>
              <a:defRPr/>
            </a:lvl9pPr>
          </a:lstStyle>
          <a:p>
            <a:endParaRPr/>
          </a:p>
        </p:txBody>
      </p:sp>
      <p:sp>
        <p:nvSpPr>
          <p:cNvPr id="47" name="Google Shape;47;p7"/>
          <p:cNvSpPr txBox="1">
            <a:spLocks noGrp="1"/>
          </p:cNvSpPr>
          <p:nvPr>
            <p:ph type="body" idx="1"/>
          </p:nvPr>
        </p:nvSpPr>
        <p:spPr>
          <a:xfrm>
            <a:off x="1044475" y="1468375"/>
            <a:ext cx="7207500" cy="2757600"/>
          </a:xfrm>
          <a:prstGeom prst="rect">
            <a:avLst/>
          </a:prstGeom>
          <a:noFill/>
          <a:ln>
            <a:noFill/>
          </a:ln>
        </p:spPr>
        <p:txBody>
          <a:bodyPr spcFirstLastPara="1" wrap="square" lIns="0" tIns="0" rIns="0" bIns="0" anchor="t" anchorCtr="0">
            <a:noAutofit/>
          </a:bodyPr>
          <a:lstStyle>
            <a:lvl1pPr marL="457200" lvl="0" indent="-381000" algn="l">
              <a:lnSpc>
                <a:spcPct val="115000"/>
              </a:lnSpc>
              <a:spcBef>
                <a:spcPts val="0"/>
              </a:spcBef>
              <a:spcAft>
                <a:spcPts val="0"/>
              </a:spcAft>
              <a:buSzPts val="2400"/>
              <a:buChar char="●"/>
              <a:defRPr/>
            </a:lvl1pPr>
            <a:lvl2pPr marL="914400" lvl="1" indent="-381000" algn="l">
              <a:lnSpc>
                <a:spcPct val="115000"/>
              </a:lnSpc>
              <a:spcBef>
                <a:spcPts val="800"/>
              </a:spcBef>
              <a:spcAft>
                <a:spcPts val="0"/>
              </a:spcAft>
              <a:buSzPts val="2400"/>
              <a:buChar char="○"/>
              <a:defRPr/>
            </a:lvl2pPr>
            <a:lvl3pPr marL="1371600" lvl="2" indent="-381000" algn="l">
              <a:lnSpc>
                <a:spcPct val="115000"/>
              </a:lnSpc>
              <a:spcBef>
                <a:spcPts val="800"/>
              </a:spcBef>
              <a:spcAft>
                <a:spcPts val="0"/>
              </a:spcAft>
              <a:buSzPts val="2400"/>
              <a:buChar char="■"/>
              <a:defRPr/>
            </a:lvl3pPr>
            <a:lvl4pPr marL="1828800" lvl="3" indent="-381000" algn="l">
              <a:lnSpc>
                <a:spcPct val="115000"/>
              </a:lnSpc>
              <a:spcBef>
                <a:spcPts val="800"/>
              </a:spcBef>
              <a:spcAft>
                <a:spcPts val="0"/>
              </a:spcAft>
              <a:buSzPts val="2400"/>
              <a:buChar char="●"/>
              <a:defRPr/>
            </a:lvl4pPr>
            <a:lvl5pPr marL="2286000" lvl="4" indent="-381000" algn="l">
              <a:lnSpc>
                <a:spcPct val="115000"/>
              </a:lnSpc>
              <a:spcBef>
                <a:spcPts val="800"/>
              </a:spcBef>
              <a:spcAft>
                <a:spcPts val="0"/>
              </a:spcAft>
              <a:buSzPts val="2400"/>
              <a:buChar char="○"/>
              <a:defRPr/>
            </a:lvl5pPr>
            <a:lvl6pPr marL="2743200" lvl="5" indent="-381000" algn="l">
              <a:lnSpc>
                <a:spcPct val="115000"/>
              </a:lnSpc>
              <a:spcBef>
                <a:spcPts val="800"/>
              </a:spcBef>
              <a:spcAft>
                <a:spcPts val="0"/>
              </a:spcAft>
              <a:buSzPts val="2400"/>
              <a:buChar char="■"/>
              <a:defRPr/>
            </a:lvl6pPr>
            <a:lvl7pPr marL="3200400" lvl="6" indent="-381000" algn="l">
              <a:lnSpc>
                <a:spcPct val="115000"/>
              </a:lnSpc>
              <a:spcBef>
                <a:spcPts val="800"/>
              </a:spcBef>
              <a:spcAft>
                <a:spcPts val="0"/>
              </a:spcAft>
              <a:buSzPts val="2400"/>
              <a:buChar char="●"/>
              <a:defRPr/>
            </a:lvl7pPr>
            <a:lvl8pPr marL="3657600" lvl="7" indent="-381000" algn="l">
              <a:lnSpc>
                <a:spcPct val="115000"/>
              </a:lnSpc>
              <a:spcBef>
                <a:spcPts val="800"/>
              </a:spcBef>
              <a:spcAft>
                <a:spcPts val="0"/>
              </a:spcAft>
              <a:buSzPts val="2400"/>
              <a:buChar char="○"/>
              <a:defRPr/>
            </a:lvl8pPr>
            <a:lvl9pPr marL="4114800" lvl="8" indent="-381000" algn="l">
              <a:lnSpc>
                <a:spcPct val="115000"/>
              </a:lnSpc>
              <a:spcBef>
                <a:spcPts val="800"/>
              </a:spcBef>
              <a:spcAft>
                <a:spcPts val="800"/>
              </a:spcAft>
              <a:buSzPts val="2400"/>
              <a:buChar char="■"/>
              <a:defRPr/>
            </a:lvl9pPr>
          </a:lstStyle>
          <a:p>
            <a:endParaRPr/>
          </a:p>
        </p:txBody>
      </p:sp>
      <p:sp>
        <p:nvSpPr>
          <p:cNvPr id="48" name="Google Shape;48;p7"/>
          <p:cNvSpPr txBox="1">
            <a:spLocks noGrp="1"/>
          </p:cNvSpPr>
          <p:nvPr>
            <p:ph type="sldNum" idx="12"/>
          </p:nvPr>
        </p:nvSpPr>
        <p:spPr>
          <a:xfrm>
            <a:off x="8619825" y="4630250"/>
            <a:ext cx="524100" cy="513300"/>
          </a:xfrm>
          <a:prstGeom prst="rect">
            <a:avLst/>
          </a:prstGeom>
          <a:noFill/>
          <a:ln>
            <a:noFill/>
          </a:ln>
        </p:spPr>
        <p:txBody>
          <a:bodyPr spcFirstLastPara="1" wrap="square" lIns="0" tIns="0" rIns="0" bIns="0" anchor="ctr" anchorCtr="0">
            <a:noAutofit/>
          </a:bodyPr>
          <a:lstStyle>
            <a:lvl1pPr marL="0" marR="0" lvl="0" indent="0" algn="ctr">
              <a:lnSpc>
                <a:spcPct val="100000"/>
              </a:lnSpc>
              <a:spcBef>
                <a:spcPts val="0"/>
              </a:spcBef>
              <a:spcAft>
                <a:spcPts val="0"/>
              </a:spcAft>
              <a:buClr>
                <a:srgbClr val="000000"/>
              </a:buClr>
              <a:buSzPts val="1300"/>
              <a:buFont typeface="Arial"/>
              <a:buNone/>
              <a:defRPr sz="1300" b="1" i="0" u="none" strike="noStrike" cap="none">
                <a:solidFill>
                  <a:schemeClr val="dk2"/>
                </a:solidFill>
                <a:latin typeface="Red Hat Display"/>
                <a:ea typeface="Red Hat Display"/>
                <a:cs typeface="Red Hat Display"/>
                <a:sym typeface="Red Hat Display"/>
              </a:defRPr>
            </a:lvl1pPr>
            <a:lvl2pPr marL="0" marR="0" lvl="1" indent="0" algn="ctr">
              <a:lnSpc>
                <a:spcPct val="100000"/>
              </a:lnSpc>
              <a:spcBef>
                <a:spcPts val="0"/>
              </a:spcBef>
              <a:spcAft>
                <a:spcPts val="0"/>
              </a:spcAft>
              <a:buClr>
                <a:srgbClr val="000000"/>
              </a:buClr>
              <a:buSzPts val="1300"/>
              <a:buFont typeface="Arial"/>
              <a:buNone/>
              <a:defRPr sz="1300" b="1" i="0" u="none" strike="noStrike" cap="none">
                <a:solidFill>
                  <a:schemeClr val="dk2"/>
                </a:solidFill>
                <a:latin typeface="Red Hat Display"/>
                <a:ea typeface="Red Hat Display"/>
                <a:cs typeface="Red Hat Display"/>
                <a:sym typeface="Red Hat Display"/>
              </a:defRPr>
            </a:lvl2pPr>
            <a:lvl3pPr marL="0" marR="0" lvl="2" indent="0" algn="ctr">
              <a:lnSpc>
                <a:spcPct val="100000"/>
              </a:lnSpc>
              <a:spcBef>
                <a:spcPts val="0"/>
              </a:spcBef>
              <a:spcAft>
                <a:spcPts val="0"/>
              </a:spcAft>
              <a:buClr>
                <a:srgbClr val="000000"/>
              </a:buClr>
              <a:buSzPts val="1300"/>
              <a:buFont typeface="Arial"/>
              <a:buNone/>
              <a:defRPr sz="1300" b="1" i="0" u="none" strike="noStrike" cap="none">
                <a:solidFill>
                  <a:schemeClr val="dk2"/>
                </a:solidFill>
                <a:latin typeface="Red Hat Display"/>
                <a:ea typeface="Red Hat Display"/>
                <a:cs typeface="Red Hat Display"/>
                <a:sym typeface="Red Hat Display"/>
              </a:defRPr>
            </a:lvl3pPr>
            <a:lvl4pPr marL="0" marR="0" lvl="3" indent="0" algn="ctr">
              <a:lnSpc>
                <a:spcPct val="100000"/>
              </a:lnSpc>
              <a:spcBef>
                <a:spcPts val="0"/>
              </a:spcBef>
              <a:spcAft>
                <a:spcPts val="0"/>
              </a:spcAft>
              <a:buClr>
                <a:srgbClr val="000000"/>
              </a:buClr>
              <a:buSzPts val="1300"/>
              <a:buFont typeface="Arial"/>
              <a:buNone/>
              <a:defRPr sz="1300" b="1" i="0" u="none" strike="noStrike" cap="none">
                <a:solidFill>
                  <a:schemeClr val="dk2"/>
                </a:solidFill>
                <a:latin typeface="Red Hat Display"/>
                <a:ea typeface="Red Hat Display"/>
                <a:cs typeface="Red Hat Display"/>
                <a:sym typeface="Red Hat Display"/>
              </a:defRPr>
            </a:lvl4pPr>
            <a:lvl5pPr marL="0" marR="0" lvl="4" indent="0" algn="ctr">
              <a:lnSpc>
                <a:spcPct val="100000"/>
              </a:lnSpc>
              <a:spcBef>
                <a:spcPts val="0"/>
              </a:spcBef>
              <a:spcAft>
                <a:spcPts val="0"/>
              </a:spcAft>
              <a:buClr>
                <a:srgbClr val="000000"/>
              </a:buClr>
              <a:buSzPts val="1300"/>
              <a:buFont typeface="Arial"/>
              <a:buNone/>
              <a:defRPr sz="1300" b="1" i="0" u="none" strike="noStrike" cap="none">
                <a:solidFill>
                  <a:schemeClr val="dk2"/>
                </a:solidFill>
                <a:latin typeface="Red Hat Display"/>
                <a:ea typeface="Red Hat Display"/>
                <a:cs typeface="Red Hat Display"/>
                <a:sym typeface="Red Hat Display"/>
              </a:defRPr>
            </a:lvl5pPr>
            <a:lvl6pPr marL="0" marR="0" lvl="5" indent="0" algn="ctr">
              <a:lnSpc>
                <a:spcPct val="100000"/>
              </a:lnSpc>
              <a:spcBef>
                <a:spcPts val="0"/>
              </a:spcBef>
              <a:spcAft>
                <a:spcPts val="0"/>
              </a:spcAft>
              <a:buClr>
                <a:srgbClr val="000000"/>
              </a:buClr>
              <a:buSzPts val="1300"/>
              <a:buFont typeface="Arial"/>
              <a:buNone/>
              <a:defRPr sz="1300" b="1" i="0" u="none" strike="noStrike" cap="none">
                <a:solidFill>
                  <a:schemeClr val="dk2"/>
                </a:solidFill>
                <a:latin typeface="Red Hat Display"/>
                <a:ea typeface="Red Hat Display"/>
                <a:cs typeface="Red Hat Display"/>
                <a:sym typeface="Red Hat Display"/>
              </a:defRPr>
            </a:lvl6pPr>
            <a:lvl7pPr marL="0" marR="0" lvl="6" indent="0" algn="ctr">
              <a:lnSpc>
                <a:spcPct val="100000"/>
              </a:lnSpc>
              <a:spcBef>
                <a:spcPts val="0"/>
              </a:spcBef>
              <a:spcAft>
                <a:spcPts val="0"/>
              </a:spcAft>
              <a:buClr>
                <a:srgbClr val="000000"/>
              </a:buClr>
              <a:buSzPts val="1300"/>
              <a:buFont typeface="Arial"/>
              <a:buNone/>
              <a:defRPr sz="1300" b="1" i="0" u="none" strike="noStrike" cap="none">
                <a:solidFill>
                  <a:schemeClr val="dk2"/>
                </a:solidFill>
                <a:latin typeface="Red Hat Display"/>
                <a:ea typeface="Red Hat Display"/>
                <a:cs typeface="Red Hat Display"/>
                <a:sym typeface="Red Hat Display"/>
              </a:defRPr>
            </a:lvl7pPr>
            <a:lvl8pPr marL="0" marR="0" lvl="7" indent="0" algn="ctr">
              <a:lnSpc>
                <a:spcPct val="100000"/>
              </a:lnSpc>
              <a:spcBef>
                <a:spcPts val="0"/>
              </a:spcBef>
              <a:spcAft>
                <a:spcPts val="0"/>
              </a:spcAft>
              <a:buClr>
                <a:srgbClr val="000000"/>
              </a:buClr>
              <a:buSzPts val="1300"/>
              <a:buFont typeface="Arial"/>
              <a:buNone/>
              <a:defRPr sz="1300" b="1" i="0" u="none" strike="noStrike" cap="none">
                <a:solidFill>
                  <a:schemeClr val="dk2"/>
                </a:solidFill>
                <a:latin typeface="Red Hat Display"/>
                <a:ea typeface="Red Hat Display"/>
                <a:cs typeface="Red Hat Display"/>
                <a:sym typeface="Red Hat Display"/>
              </a:defRPr>
            </a:lvl8pPr>
            <a:lvl9pPr marL="0" marR="0" lvl="8" indent="0" algn="ctr">
              <a:lnSpc>
                <a:spcPct val="100000"/>
              </a:lnSpc>
              <a:spcBef>
                <a:spcPts val="0"/>
              </a:spcBef>
              <a:spcAft>
                <a:spcPts val="0"/>
              </a:spcAft>
              <a:buClr>
                <a:srgbClr val="000000"/>
              </a:buClr>
              <a:buSzPts val="1300"/>
              <a:buFont typeface="Arial"/>
              <a:buNone/>
              <a:defRPr sz="1300" b="1" i="0" u="none" strike="noStrike" cap="none">
                <a:solidFill>
                  <a:schemeClr val="dk2"/>
                </a:solidFill>
                <a:latin typeface="Red Hat Display"/>
                <a:ea typeface="Red Hat Display"/>
                <a:cs typeface="Red Hat Display"/>
                <a:sym typeface="Red Hat Display"/>
              </a:defRPr>
            </a:lvl9pPr>
          </a:lstStyle>
          <a:p>
            <a:pPr marL="0" lvl="0" indent="0" algn="ctr" rtl="0">
              <a:spcBef>
                <a:spcPts val="0"/>
              </a:spcBef>
              <a:spcAft>
                <a:spcPts val="0"/>
              </a:spcAft>
              <a:buNone/>
            </a:pPr>
            <a:fld id="{00000000-1234-1234-1234-123412341234}" type="slidenum">
              <a:rPr lang="en"/>
              <a:t>‹#›</a:t>
            </a:fld>
            <a:endParaRPr/>
          </a:p>
        </p:txBody>
      </p:sp>
      <p:pic>
        <p:nvPicPr>
          <p:cNvPr id="49" name="Google Shape;49;p7"/>
          <p:cNvPicPr preferRelativeResize="0"/>
          <p:nvPr/>
        </p:nvPicPr>
        <p:blipFill rotWithShape="1">
          <a:blip r:embed="rId3">
            <a:alphaModFix/>
          </a:blip>
          <a:srcRect/>
          <a:stretch/>
        </p:blipFill>
        <p:spPr>
          <a:xfrm>
            <a:off x="526650" y="876075"/>
            <a:ext cx="366300" cy="366300"/>
          </a:xfrm>
          <a:prstGeom prst="ellipse">
            <a:avLst/>
          </a:prstGeom>
          <a:noFill/>
          <a:ln>
            <a:noFill/>
          </a:ln>
        </p:spPr>
      </p:pic>
      <p:sp>
        <p:nvSpPr>
          <p:cNvPr id="50" name="Google Shape;50;p7"/>
          <p:cNvSpPr txBox="1"/>
          <p:nvPr/>
        </p:nvSpPr>
        <p:spPr>
          <a:xfrm>
            <a:off x="7112000" y="4764225"/>
            <a:ext cx="73371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Red Hat Text"/>
                <a:ea typeface="Red Hat Text"/>
                <a:cs typeface="Red Hat Text"/>
                <a:sym typeface="Red Hat Text"/>
              </a:rPr>
              <a:t>@sisepcenter</a:t>
            </a:r>
            <a:endParaRPr sz="1400" b="0" i="0" u="none" strike="noStrike" cap="none">
              <a:solidFill>
                <a:srgbClr val="000000"/>
              </a:solidFill>
              <a:latin typeface="Red Hat Text"/>
              <a:ea typeface="Red Hat Text"/>
              <a:cs typeface="Red Hat Text"/>
              <a:sym typeface="Red Hat Text"/>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 Dark background">
  <p:cSld name="BLANK_1">
    <p:bg>
      <p:bgPr>
        <a:gradFill>
          <a:gsLst>
            <a:gs pos="0">
              <a:schemeClr val="accent5"/>
            </a:gs>
            <a:gs pos="100000">
              <a:schemeClr val="accent4"/>
            </a:gs>
          </a:gsLst>
          <a:lin ang="18900044" scaled="0"/>
        </a:gradFill>
        <a:effectLst/>
      </p:bgPr>
    </p:bg>
    <p:spTree>
      <p:nvGrpSpPr>
        <p:cNvPr id="1" name="Shape 51"/>
        <p:cNvGrpSpPr/>
        <p:nvPr/>
      </p:nvGrpSpPr>
      <p:grpSpPr>
        <a:xfrm>
          <a:off x="0" y="0"/>
          <a:ext cx="0" cy="0"/>
          <a:chOff x="0" y="0"/>
          <a:chExt cx="0" cy="0"/>
        </a:xfrm>
      </p:grpSpPr>
      <p:sp>
        <p:nvSpPr>
          <p:cNvPr id="52" name="Google Shape;52;p8"/>
          <p:cNvSpPr/>
          <p:nvPr/>
        </p:nvSpPr>
        <p:spPr>
          <a:xfrm rot="5400000">
            <a:off x="163900" y="2091300"/>
            <a:ext cx="633300" cy="960900"/>
          </a:xfrm>
          <a:prstGeom prst="round2SameRect">
            <a:avLst>
              <a:gd name="adj1" fmla="val 50000"/>
              <a:gd name="adj2" fmla="val 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3" name="Google Shape;53;p8"/>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54" name="Google Shape;54;p8"/>
          <p:cNvSpPr txBox="1">
            <a:spLocks noGrp="1"/>
          </p:cNvSpPr>
          <p:nvPr>
            <p:ph type="sldNum" idx="12"/>
          </p:nvPr>
        </p:nvSpPr>
        <p:spPr>
          <a:xfrm>
            <a:off x="8619825" y="4630250"/>
            <a:ext cx="524100" cy="513300"/>
          </a:xfrm>
          <a:prstGeom prst="rect">
            <a:avLst/>
          </a:prstGeom>
          <a:noFill/>
          <a:ln>
            <a:noFill/>
          </a:ln>
        </p:spPr>
        <p:txBody>
          <a:bodyPr spcFirstLastPara="1" wrap="square" lIns="0" tIns="0" rIns="0" bIns="0" anchor="ctr" anchorCtr="0">
            <a:noAutofit/>
          </a:bodyPr>
          <a:lstStyle>
            <a:lvl1pPr marL="0" marR="0" lvl="0"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Red Hat Display"/>
                <a:ea typeface="Red Hat Display"/>
                <a:cs typeface="Red Hat Display"/>
                <a:sym typeface="Red Hat Display"/>
              </a:defRPr>
            </a:lvl1pPr>
            <a:lvl2pPr marL="0" marR="0" lvl="1"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Red Hat Display"/>
                <a:ea typeface="Red Hat Display"/>
                <a:cs typeface="Red Hat Display"/>
                <a:sym typeface="Red Hat Display"/>
              </a:defRPr>
            </a:lvl2pPr>
            <a:lvl3pPr marL="0" marR="0" lvl="2"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Red Hat Display"/>
                <a:ea typeface="Red Hat Display"/>
                <a:cs typeface="Red Hat Display"/>
                <a:sym typeface="Red Hat Display"/>
              </a:defRPr>
            </a:lvl3pPr>
            <a:lvl4pPr marL="0" marR="0" lvl="3"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Red Hat Display"/>
                <a:ea typeface="Red Hat Display"/>
                <a:cs typeface="Red Hat Display"/>
                <a:sym typeface="Red Hat Display"/>
              </a:defRPr>
            </a:lvl4pPr>
            <a:lvl5pPr marL="0" marR="0" lvl="4"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Red Hat Display"/>
                <a:ea typeface="Red Hat Display"/>
                <a:cs typeface="Red Hat Display"/>
                <a:sym typeface="Red Hat Display"/>
              </a:defRPr>
            </a:lvl5pPr>
            <a:lvl6pPr marL="0" marR="0" lvl="5"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Red Hat Display"/>
                <a:ea typeface="Red Hat Display"/>
                <a:cs typeface="Red Hat Display"/>
                <a:sym typeface="Red Hat Display"/>
              </a:defRPr>
            </a:lvl6pPr>
            <a:lvl7pPr marL="0" marR="0" lvl="6"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Red Hat Display"/>
                <a:ea typeface="Red Hat Display"/>
                <a:cs typeface="Red Hat Display"/>
                <a:sym typeface="Red Hat Display"/>
              </a:defRPr>
            </a:lvl7pPr>
            <a:lvl8pPr marL="0" marR="0" lvl="7"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Red Hat Display"/>
                <a:ea typeface="Red Hat Display"/>
                <a:cs typeface="Red Hat Display"/>
                <a:sym typeface="Red Hat Display"/>
              </a:defRPr>
            </a:lvl8pPr>
            <a:lvl9pPr marL="0" marR="0" lvl="8"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Red Hat Display"/>
                <a:ea typeface="Red Hat Display"/>
                <a:cs typeface="Red Hat Display"/>
                <a:sym typeface="Red Hat Display"/>
              </a:defRPr>
            </a:lvl9pPr>
          </a:lstStyle>
          <a:p>
            <a:pPr marL="0" lvl="0" indent="0" algn="ctr" rtl="0">
              <a:spcBef>
                <a:spcPts val="0"/>
              </a:spcBef>
              <a:spcAft>
                <a:spcPts val="0"/>
              </a:spcAft>
              <a:buNone/>
            </a:pPr>
            <a:fld id="{00000000-1234-1234-1234-123412341234}" type="slidenum">
              <a:rPr lang="en"/>
              <a:t>‹#›</a:t>
            </a:fld>
            <a:endParaRPr/>
          </a:p>
        </p:txBody>
      </p:sp>
      <p:pic>
        <p:nvPicPr>
          <p:cNvPr id="55" name="Google Shape;55;p8"/>
          <p:cNvPicPr preferRelativeResize="0"/>
          <p:nvPr/>
        </p:nvPicPr>
        <p:blipFill rotWithShape="1">
          <a:blip r:embed="rId3">
            <a:alphaModFix/>
          </a:blip>
          <a:srcRect/>
          <a:stretch/>
        </p:blipFill>
        <p:spPr>
          <a:xfrm>
            <a:off x="535125" y="2388600"/>
            <a:ext cx="366300" cy="366300"/>
          </a:xfrm>
          <a:prstGeom prst="ellipse">
            <a:avLst/>
          </a:prstGeom>
          <a:noFill/>
          <a:ln>
            <a:noFill/>
          </a:ln>
        </p:spPr>
      </p:pic>
      <p:sp>
        <p:nvSpPr>
          <p:cNvPr id="56" name="Google Shape;56;p8"/>
          <p:cNvSpPr txBox="1"/>
          <p:nvPr/>
        </p:nvSpPr>
        <p:spPr>
          <a:xfrm>
            <a:off x="7112000" y="4764225"/>
            <a:ext cx="73371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lt1"/>
                </a:solidFill>
                <a:latin typeface="Red Hat Text"/>
                <a:ea typeface="Red Hat Text"/>
                <a:cs typeface="Red Hat Text"/>
                <a:sym typeface="Red Hat Text"/>
              </a:rPr>
              <a:t>@sisepcenter</a:t>
            </a:r>
            <a:endParaRPr sz="1400" b="0" i="0" u="none" strike="noStrike" cap="none">
              <a:solidFill>
                <a:schemeClr val="lt1"/>
              </a:solidFill>
              <a:latin typeface="Red Hat Text"/>
              <a:ea typeface="Red Hat Text"/>
              <a:cs typeface="Red Hat Text"/>
              <a:sym typeface="Red Hat Text"/>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66"/>
        <p:cNvGrpSpPr/>
        <p:nvPr/>
      </p:nvGrpSpPr>
      <p:grpSpPr>
        <a:xfrm>
          <a:off x="0" y="0"/>
          <a:ext cx="0" cy="0"/>
          <a:chOff x="0" y="0"/>
          <a:chExt cx="0" cy="0"/>
        </a:xfrm>
      </p:grpSpPr>
      <p:sp>
        <p:nvSpPr>
          <p:cNvPr id="67" name="Google Shape;67;p10"/>
          <p:cNvSpPr/>
          <p:nvPr/>
        </p:nvSpPr>
        <p:spPr>
          <a:xfrm rot="5400000">
            <a:off x="163900" y="578775"/>
            <a:ext cx="633300" cy="960900"/>
          </a:xfrm>
          <a:prstGeom prst="round2SameRect">
            <a:avLst>
              <a:gd name="adj1" fmla="val 50000"/>
              <a:gd name="adj2" fmla="val 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8" name="Google Shape;68;p10"/>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69" name="Google Shape;69;p10"/>
          <p:cNvSpPr txBox="1">
            <a:spLocks noGrp="1"/>
          </p:cNvSpPr>
          <p:nvPr>
            <p:ph type="title"/>
          </p:nvPr>
        </p:nvSpPr>
        <p:spPr>
          <a:xfrm>
            <a:off x="1044475" y="742575"/>
            <a:ext cx="7207500" cy="6333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SzPts val="3200"/>
              <a:buNone/>
              <a:defRPr/>
            </a:lvl1pPr>
            <a:lvl2pPr lvl="1" algn="l">
              <a:lnSpc>
                <a:spcPct val="90000"/>
              </a:lnSpc>
              <a:spcBef>
                <a:spcPts val="0"/>
              </a:spcBef>
              <a:spcAft>
                <a:spcPts val="0"/>
              </a:spcAft>
              <a:buSzPts val="3200"/>
              <a:buNone/>
              <a:defRPr/>
            </a:lvl2pPr>
            <a:lvl3pPr lvl="2" algn="l">
              <a:lnSpc>
                <a:spcPct val="90000"/>
              </a:lnSpc>
              <a:spcBef>
                <a:spcPts val="0"/>
              </a:spcBef>
              <a:spcAft>
                <a:spcPts val="0"/>
              </a:spcAft>
              <a:buSzPts val="3200"/>
              <a:buNone/>
              <a:defRPr/>
            </a:lvl3pPr>
            <a:lvl4pPr lvl="3" algn="l">
              <a:lnSpc>
                <a:spcPct val="90000"/>
              </a:lnSpc>
              <a:spcBef>
                <a:spcPts val="0"/>
              </a:spcBef>
              <a:spcAft>
                <a:spcPts val="0"/>
              </a:spcAft>
              <a:buSzPts val="3200"/>
              <a:buNone/>
              <a:defRPr/>
            </a:lvl4pPr>
            <a:lvl5pPr lvl="4" algn="l">
              <a:lnSpc>
                <a:spcPct val="90000"/>
              </a:lnSpc>
              <a:spcBef>
                <a:spcPts val="0"/>
              </a:spcBef>
              <a:spcAft>
                <a:spcPts val="0"/>
              </a:spcAft>
              <a:buSzPts val="3200"/>
              <a:buNone/>
              <a:defRPr/>
            </a:lvl5pPr>
            <a:lvl6pPr lvl="5" algn="l">
              <a:lnSpc>
                <a:spcPct val="90000"/>
              </a:lnSpc>
              <a:spcBef>
                <a:spcPts val="0"/>
              </a:spcBef>
              <a:spcAft>
                <a:spcPts val="0"/>
              </a:spcAft>
              <a:buSzPts val="3200"/>
              <a:buNone/>
              <a:defRPr/>
            </a:lvl6pPr>
            <a:lvl7pPr lvl="6" algn="l">
              <a:lnSpc>
                <a:spcPct val="90000"/>
              </a:lnSpc>
              <a:spcBef>
                <a:spcPts val="0"/>
              </a:spcBef>
              <a:spcAft>
                <a:spcPts val="0"/>
              </a:spcAft>
              <a:buSzPts val="3200"/>
              <a:buNone/>
              <a:defRPr/>
            </a:lvl7pPr>
            <a:lvl8pPr lvl="7" algn="l">
              <a:lnSpc>
                <a:spcPct val="90000"/>
              </a:lnSpc>
              <a:spcBef>
                <a:spcPts val="0"/>
              </a:spcBef>
              <a:spcAft>
                <a:spcPts val="0"/>
              </a:spcAft>
              <a:buSzPts val="3200"/>
              <a:buNone/>
              <a:defRPr/>
            </a:lvl8pPr>
            <a:lvl9pPr lvl="8" algn="l">
              <a:lnSpc>
                <a:spcPct val="90000"/>
              </a:lnSpc>
              <a:spcBef>
                <a:spcPts val="0"/>
              </a:spcBef>
              <a:spcAft>
                <a:spcPts val="0"/>
              </a:spcAft>
              <a:buSzPts val="3200"/>
              <a:buNone/>
              <a:defRPr/>
            </a:lvl9pPr>
          </a:lstStyle>
          <a:p>
            <a:endParaRPr/>
          </a:p>
        </p:txBody>
      </p:sp>
      <p:sp>
        <p:nvSpPr>
          <p:cNvPr id="70" name="Google Shape;70;p10"/>
          <p:cNvSpPr txBox="1">
            <a:spLocks noGrp="1"/>
          </p:cNvSpPr>
          <p:nvPr>
            <p:ph type="body" idx="1"/>
          </p:nvPr>
        </p:nvSpPr>
        <p:spPr>
          <a:xfrm>
            <a:off x="1044446" y="1468375"/>
            <a:ext cx="2245200" cy="3009000"/>
          </a:xfrm>
          <a:prstGeom prst="rect">
            <a:avLst/>
          </a:prstGeom>
          <a:noFill/>
          <a:ln>
            <a:noFill/>
          </a:ln>
        </p:spPr>
        <p:txBody>
          <a:bodyPr spcFirstLastPara="1" wrap="square" lIns="0" tIns="0" rIns="0" bIns="0" anchor="t" anchorCtr="0">
            <a:noAutofit/>
          </a:bodyPr>
          <a:lstStyle>
            <a:lvl1pPr marL="457200" lvl="0" indent="-342900" algn="l">
              <a:lnSpc>
                <a:spcPct val="115000"/>
              </a:lnSpc>
              <a:spcBef>
                <a:spcPts val="0"/>
              </a:spcBef>
              <a:spcAft>
                <a:spcPts val="0"/>
              </a:spcAft>
              <a:buSzPts val="1800"/>
              <a:buChar char="●"/>
              <a:defRPr sz="1800"/>
            </a:lvl1pPr>
            <a:lvl2pPr marL="914400" lvl="1" indent="-342900" algn="l">
              <a:lnSpc>
                <a:spcPct val="115000"/>
              </a:lnSpc>
              <a:spcBef>
                <a:spcPts val="800"/>
              </a:spcBef>
              <a:spcAft>
                <a:spcPts val="0"/>
              </a:spcAft>
              <a:buSzPts val="1800"/>
              <a:buChar char="○"/>
              <a:defRPr sz="1800"/>
            </a:lvl2pPr>
            <a:lvl3pPr marL="1371600" lvl="2" indent="-342900" algn="l">
              <a:lnSpc>
                <a:spcPct val="115000"/>
              </a:lnSpc>
              <a:spcBef>
                <a:spcPts val="800"/>
              </a:spcBef>
              <a:spcAft>
                <a:spcPts val="0"/>
              </a:spcAft>
              <a:buSzPts val="1800"/>
              <a:buChar char="■"/>
              <a:defRPr sz="1800"/>
            </a:lvl3pPr>
            <a:lvl4pPr marL="1828800" lvl="3" indent="-342900" algn="l">
              <a:lnSpc>
                <a:spcPct val="115000"/>
              </a:lnSpc>
              <a:spcBef>
                <a:spcPts val="800"/>
              </a:spcBef>
              <a:spcAft>
                <a:spcPts val="0"/>
              </a:spcAft>
              <a:buSzPts val="1800"/>
              <a:buChar char="●"/>
              <a:defRPr sz="1800"/>
            </a:lvl4pPr>
            <a:lvl5pPr marL="2286000" lvl="4" indent="-342900" algn="l">
              <a:lnSpc>
                <a:spcPct val="115000"/>
              </a:lnSpc>
              <a:spcBef>
                <a:spcPts val="800"/>
              </a:spcBef>
              <a:spcAft>
                <a:spcPts val="0"/>
              </a:spcAft>
              <a:buSzPts val="1800"/>
              <a:buChar char="○"/>
              <a:defRPr sz="1800"/>
            </a:lvl5pPr>
            <a:lvl6pPr marL="2743200" lvl="5" indent="-342900" algn="l">
              <a:lnSpc>
                <a:spcPct val="115000"/>
              </a:lnSpc>
              <a:spcBef>
                <a:spcPts val="800"/>
              </a:spcBef>
              <a:spcAft>
                <a:spcPts val="0"/>
              </a:spcAft>
              <a:buSzPts val="1800"/>
              <a:buChar char="■"/>
              <a:defRPr sz="1800"/>
            </a:lvl6pPr>
            <a:lvl7pPr marL="3200400" lvl="6" indent="-342900" algn="l">
              <a:lnSpc>
                <a:spcPct val="115000"/>
              </a:lnSpc>
              <a:spcBef>
                <a:spcPts val="800"/>
              </a:spcBef>
              <a:spcAft>
                <a:spcPts val="0"/>
              </a:spcAft>
              <a:buSzPts val="1800"/>
              <a:buChar char="●"/>
              <a:defRPr sz="1800"/>
            </a:lvl7pPr>
            <a:lvl8pPr marL="3657600" lvl="7" indent="-342900" algn="l">
              <a:lnSpc>
                <a:spcPct val="115000"/>
              </a:lnSpc>
              <a:spcBef>
                <a:spcPts val="800"/>
              </a:spcBef>
              <a:spcAft>
                <a:spcPts val="0"/>
              </a:spcAft>
              <a:buSzPts val="1800"/>
              <a:buChar char="○"/>
              <a:defRPr sz="1800"/>
            </a:lvl8pPr>
            <a:lvl9pPr marL="4114800" lvl="8" indent="-342900" algn="l">
              <a:lnSpc>
                <a:spcPct val="115000"/>
              </a:lnSpc>
              <a:spcBef>
                <a:spcPts val="800"/>
              </a:spcBef>
              <a:spcAft>
                <a:spcPts val="800"/>
              </a:spcAft>
              <a:buSzPts val="1800"/>
              <a:buChar char="■"/>
              <a:defRPr sz="1800"/>
            </a:lvl9pPr>
          </a:lstStyle>
          <a:p>
            <a:endParaRPr/>
          </a:p>
        </p:txBody>
      </p:sp>
      <p:sp>
        <p:nvSpPr>
          <p:cNvPr id="71" name="Google Shape;71;p10"/>
          <p:cNvSpPr txBox="1">
            <a:spLocks noGrp="1"/>
          </p:cNvSpPr>
          <p:nvPr>
            <p:ph type="body" idx="2"/>
          </p:nvPr>
        </p:nvSpPr>
        <p:spPr>
          <a:xfrm>
            <a:off x="3525597" y="1468375"/>
            <a:ext cx="2245200" cy="3009000"/>
          </a:xfrm>
          <a:prstGeom prst="rect">
            <a:avLst/>
          </a:prstGeom>
          <a:noFill/>
          <a:ln>
            <a:noFill/>
          </a:ln>
        </p:spPr>
        <p:txBody>
          <a:bodyPr spcFirstLastPara="1" wrap="square" lIns="0" tIns="0" rIns="0" bIns="0" anchor="t" anchorCtr="0">
            <a:noAutofit/>
          </a:bodyPr>
          <a:lstStyle>
            <a:lvl1pPr marL="457200" lvl="0" indent="-342900" algn="l">
              <a:lnSpc>
                <a:spcPct val="115000"/>
              </a:lnSpc>
              <a:spcBef>
                <a:spcPts val="0"/>
              </a:spcBef>
              <a:spcAft>
                <a:spcPts val="0"/>
              </a:spcAft>
              <a:buSzPts val="1800"/>
              <a:buChar char="●"/>
              <a:defRPr sz="1800"/>
            </a:lvl1pPr>
            <a:lvl2pPr marL="914400" lvl="1" indent="-342900" algn="l">
              <a:lnSpc>
                <a:spcPct val="115000"/>
              </a:lnSpc>
              <a:spcBef>
                <a:spcPts val="800"/>
              </a:spcBef>
              <a:spcAft>
                <a:spcPts val="0"/>
              </a:spcAft>
              <a:buSzPts val="1800"/>
              <a:buChar char="○"/>
              <a:defRPr sz="1800"/>
            </a:lvl2pPr>
            <a:lvl3pPr marL="1371600" lvl="2" indent="-342900" algn="l">
              <a:lnSpc>
                <a:spcPct val="115000"/>
              </a:lnSpc>
              <a:spcBef>
                <a:spcPts val="800"/>
              </a:spcBef>
              <a:spcAft>
                <a:spcPts val="0"/>
              </a:spcAft>
              <a:buSzPts val="1800"/>
              <a:buChar char="■"/>
              <a:defRPr sz="1800"/>
            </a:lvl3pPr>
            <a:lvl4pPr marL="1828800" lvl="3" indent="-342900" algn="l">
              <a:lnSpc>
                <a:spcPct val="115000"/>
              </a:lnSpc>
              <a:spcBef>
                <a:spcPts val="800"/>
              </a:spcBef>
              <a:spcAft>
                <a:spcPts val="0"/>
              </a:spcAft>
              <a:buSzPts val="1800"/>
              <a:buChar char="●"/>
              <a:defRPr sz="1800"/>
            </a:lvl4pPr>
            <a:lvl5pPr marL="2286000" lvl="4" indent="-342900" algn="l">
              <a:lnSpc>
                <a:spcPct val="115000"/>
              </a:lnSpc>
              <a:spcBef>
                <a:spcPts val="800"/>
              </a:spcBef>
              <a:spcAft>
                <a:spcPts val="0"/>
              </a:spcAft>
              <a:buSzPts val="1800"/>
              <a:buChar char="○"/>
              <a:defRPr sz="1800"/>
            </a:lvl5pPr>
            <a:lvl6pPr marL="2743200" lvl="5" indent="-342900" algn="l">
              <a:lnSpc>
                <a:spcPct val="115000"/>
              </a:lnSpc>
              <a:spcBef>
                <a:spcPts val="800"/>
              </a:spcBef>
              <a:spcAft>
                <a:spcPts val="0"/>
              </a:spcAft>
              <a:buSzPts val="1800"/>
              <a:buChar char="■"/>
              <a:defRPr sz="1800"/>
            </a:lvl6pPr>
            <a:lvl7pPr marL="3200400" lvl="6" indent="-342900" algn="l">
              <a:lnSpc>
                <a:spcPct val="115000"/>
              </a:lnSpc>
              <a:spcBef>
                <a:spcPts val="800"/>
              </a:spcBef>
              <a:spcAft>
                <a:spcPts val="0"/>
              </a:spcAft>
              <a:buSzPts val="1800"/>
              <a:buChar char="●"/>
              <a:defRPr sz="1800"/>
            </a:lvl7pPr>
            <a:lvl8pPr marL="3657600" lvl="7" indent="-342900" algn="l">
              <a:lnSpc>
                <a:spcPct val="115000"/>
              </a:lnSpc>
              <a:spcBef>
                <a:spcPts val="800"/>
              </a:spcBef>
              <a:spcAft>
                <a:spcPts val="0"/>
              </a:spcAft>
              <a:buSzPts val="1800"/>
              <a:buChar char="○"/>
              <a:defRPr sz="1800"/>
            </a:lvl8pPr>
            <a:lvl9pPr marL="4114800" lvl="8" indent="-342900" algn="l">
              <a:lnSpc>
                <a:spcPct val="115000"/>
              </a:lnSpc>
              <a:spcBef>
                <a:spcPts val="800"/>
              </a:spcBef>
              <a:spcAft>
                <a:spcPts val="800"/>
              </a:spcAft>
              <a:buSzPts val="1800"/>
              <a:buChar char="■"/>
              <a:defRPr sz="1800"/>
            </a:lvl9pPr>
          </a:lstStyle>
          <a:p>
            <a:endParaRPr/>
          </a:p>
        </p:txBody>
      </p:sp>
      <p:sp>
        <p:nvSpPr>
          <p:cNvPr id="72" name="Google Shape;72;p10"/>
          <p:cNvSpPr txBox="1">
            <a:spLocks noGrp="1"/>
          </p:cNvSpPr>
          <p:nvPr>
            <p:ph type="body" idx="3"/>
          </p:nvPr>
        </p:nvSpPr>
        <p:spPr>
          <a:xfrm>
            <a:off x="6006748" y="1468375"/>
            <a:ext cx="2245200" cy="3009000"/>
          </a:xfrm>
          <a:prstGeom prst="rect">
            <a:avLst/>
          </a:prstGeom>
          <a:noFill/>
          <a:ln>
            <a:noFill/>
          </a:ln>
        </p:spPr>
        <p:txBody>
          <a:bodyPr spcFirstLastPara="1" wrap="square" lIns="0" tIns="0" rIns="0" bIns="0" anchor="t" anchorCtr="0">
            <a:noAutofit/>
          </a:bodyPr>
          <a:lstStyle>
            <a:lvl1pPr marL="457200" lvl="0" indent="-342900" algn="l">
              <a:lnSpc>
                <a:spcPct val="115000"/>
              </a:lnSpc>
              <a:spcBef>
                <a:spcPts val="0"/>
              </a:spcBef>
              <a:spcAft>
                <a:spcPts val="0"/>
              </a:spcAft>
              <a:buSzPts val="1800"/>
              <a:buChar char="●"/>
              <a:defRPr sz="1800"/>
            </a:lvl1pPr>
            <a:lvl2pPr marL="914400" lvl="1" indent="-342900" algn="l">
              <a:lnSpc>
                <a:spcPct val="115000"/>
              </a:lnSpc>
              <a:spcBef>
                <a:spcPts val="800"/>
              </a:spcBef>
              <a:spcAft>
                <a:spcPts val="0"/>
              </a:spcAft>
              <a:buSzPts val="1800"/>
              <a:buChar char="○"/>
              <a:defRPr sz="1800"/>
            </a:lvl2pPr>
            <a:lvl3pPr marL="1371600" lvl="2" indent="-342900" algn="l">
              <a:lnSpc>
                <a:spcPct val="115000"/>
              </a:lnSpc>
              <a:spcBef>
                <a:spcPts val="800"/>
              </a:spcBef>
              <a:spcAft>
                <a:spcPts val="0"/>
              </a:spcAft>
              <a:buSzPts val="1800"/>
              <a:buChar char="■"/>
              <a:defRPr sz="1800"/>
            </a:lvl3pPr>
            <a:lvl4pPr marL="1828800" lvl="3" indent="-342900" algn="l">
              <a:lnSpc>
                <a:spcPct val="115000"/>
              </a:lnSpc>
              <a:spcBef>
                <a:spcPts val="800"/>
              </a:spcBef>
              <a:spcAft>
                <a:spcPts val="0"/>
              </a:spcAft>
              <a:buSzPts val="1800"/>
              <a:buChar char="●"/>
              <a:defRPr sz="1800"/>
            </a:lvl4pPr>
            <a:lvl5pPr marL="2286000" lvl="4" indent="-342900" algn="l">
              <a:lnSpc>
                <a:spcPct val="115000"/>
              </a:lnSpc>
              <a:spcBef>
                <a:spcPts val="800"/>
              </a:spcBef>
              <a:spcAft>
                <a:spcPts val="0"/>
              </a:spcAft>
              <a:buSzPts val="1800"/>
              <a:buChar char="○"/>
              <a:defRPr sz="1800"/>
            </a:lvl5pPr>
            <a:lvl6pPr marL="2743200" lvl="5" indent="-342900" algn="l">
              <a:lnSpc>
                <a:spcPct val="115000"/>
              </a:lnSpc>
              <a:spcBef>
                <a:spcPts val="800"/>
              </a:spcBef>
              <a:spcAft>
                <a:spcPts val="0"/>
              </a:spcAft>
              <a:buSzPts val="1800"/>
              <a:buChar char="■"/>
              <a:defRPr sz="1800"/>
            </a:lvl6pPr>
            <a:lvl7pPr marL="3200400" lvl="6" indent="-342900" algn="l">
              <a:lnSpc>
                <a:spcPct val="115000"/>
              </a:lnSpc>
              <a:spcBef>
                <a:spcPts val="800"/>
              </a:spcBef>
              <a:spcAft>
                <a:spcPts val="0"/>
              </a:spcAft>
              <a:buSzPts val="1800"/>
              <a:buChar char="●"/>
              <a:defRPr sz="1800"/>
            </a:lvl7pPr>
            <a:lvl8pPr marL="3657600" lvl="7" indent="-342900" algn="l">
              <a:lnSpc>
                <a:spcPct val="115000"/>
              </a:lnSpc>
              <a:spcBef>
                <a:spcPts val="800"/>
              </a:spcBef>
              <a:spcAft>
                <a:spcPts val="0"/>
              </a:spcAft>
              <a:buSzPts val="1800"/>
              <a:buChar char="○"/>
              <a:defRPr sz="1800"/>
            </a:lvl8pPr>
            <a:lvl9pPr marL="4114800" lvl="8" indent="-342900" algn="l">
              <a:lnSpc>
                <a:spcPct val="115000"/>
              </a:lnSpc>
              <a:spcBef>
                <a:spcPts val="800"/>
              </a:spcBef>
              <a:spcAft>
                <a:spcPts val="800"/>
              </a:spcAft>
              <a:buSzPts val="1800"/>
              <a:buChar char="■"/>
              <a:defRPr sz="1800"/>
            </a:lvl9pPr>
          </a:lstStyle>
          <a:p>
            <a:endParaRPr/>
          </a:p>
        </p:txBody>
      </p:sp>
      <p:sp>
        <p:nvSpPr>
          <p:cNvPr id="73" name="Google Shape;73;p10"/>
          <p:cNvSpPr txBox="1">
            <a:spLocks noGrp="1"/>
          </p:cNvSpPr>
          <p:nvPr>
            <p:ph type="sldNum" idx="12"/>
          </p:nvPr>
        </p:nvSpPr>
        <p:spPr>
          <a:xfrm>
            <a:off x="8619825" y="4630250"/>
            <a:ext cx="524100" cy="513300"/>
          </a:xfrm>
          <a:prstGeom prst="rect">
            <a:avLst/>
          </a:prstGeom>
          <a:noFill/>
          <a:ln>
            <a:noFill/>
          </a:ln>
        </p:spPr>
        <p:txBody>
          <a:bodyPr spcFirstLastPara="1" wrap="square" lIns="0" tIns="0" rIns="0" bIns="0" anchor="ctr" anchorCtr="0">
            <a:noAutofit/>
          </a:bodyPr>
          <a:lstStyle>
            <a:lvl1pPr marL="0" marR="0" lvl="0" indent="0" algn="ctr">
              <a:lnSpc>
                <a:spcPct val="100000"/>
              </a:lnSpc>
              <a:spcBef>
                <a:spcPts val="0"/>
              </a:spcBef>
              <a:spcAft>
                <a:spcPts val="0"/>
              </a:spcAft>
              <a:buClr>
                <a:srgbClr val="000000"/>
              </a:buClr>
              <a:buSzPts val="1300"/>
              <a:buFont typeface="Arial"/>
              <a:buNone/>
              <a:defRPr sz="1300" b="1" i="0" u="none" strike="noStrike" cap="none">
                <a:solidFill>
                  <a:schemeClr val="dk2"/>
                </a:solidFill>
                <a:latin typeface="Red Hat Display"/>
                <a:ea typeface="Red Hat Display"/>
                <a:cs typeface="Red Hat Display"/>
                <a:sym typeface="Red Hat Display"/>
              </a:defRPr>
            </a:lvl1pPr>
            <a:lvl2pPr marL="0" marR="0" lvl="1" indent="0" algn="ctr">
              <a:lnSpc>
                <a:spcPct val="100000"/>
              </a:lnSpc>
              <a:spcBef>
                <a:spcPts val="0"/>
              </a:spcBef>
              <a:spcAft>
                <a:spcPts val="0"/>
              </a:spcAft>
              <a:buClr>
                <a:srgbClr val="000000"/>
              </a:buClr>
              <a:buSzPts val="1300"/>
              <a:buFont typeface="Arial"/>
              <a:buNone/>
              <a:defRPr sz="1300" b="1" i="0" u="none" strike="noStrike" cap="none">
                <a:solidFill>
                  <a:schemeClr val="dk2"/>
                </a:solidFill>
                <a:latin typeface="Red Hat Display"/>
                <a:ea typeface="Red Hat Display"/>
                <a:cs typeface="Red Hat Display"/>
                <a:sym typeface="Red Hat Display"/>
              </a:defRPr>
            </a:lvl2pPr>
            <a:lvl3pPr marL="0" marR="0" lvl="2" indent="0" algn="ctr">
              <a:lnSpc>
                <a:spcPct val="100000"/>
              </a:lnSpc>
              <a:spcBef>
                <a:spcPts val="0"/>
              </a:spcBef>
              <a:spcAft>
                <a:spcPts val="0"/>
              </a:spcAft>
              <a:buClr>
                <a:srgbClr val="000000"/>
              </a:buClr>
              <a:buSzPts val="1300"/>
              <a:buFont typeface="Arial"/>
              <a:buNone/>
              <a:defRPr sz="1300" b="1" i="0" u="none" strike="noStrike" cap="none">
                <a:solidFill>
                  <a:schemeClr val="dk2"/>
                </a:solidFill>
                <a:latin typeface="Red Hat Display"/>
                <a:ea typeface="Red Hat Display"/>
                <a:cs typeface="Red Hat Display"/>
                <a:sym typeface="Red Hat Display"/>
              </a:defRPr>
            </a:lvl3pPr>
            <a:lvl4pPr marL="0" marR="0" lvl="3" indent="0" algn="ctr">
              <a:lnSpc>
                <a:spcPct val="100000"/>
              </a:lnSpc>
              <a:spcBef>
                <a:spcPts val="0"/>
              </a:spcBef>
              <a:spcAft>
                <a:spcPts val="0"/>
              </a:spcAft>
              <a:buClr>
                <a:srgbClr val="000000"/>
              </a:buClr>
              <a:buSzPts val="1300"/>
              <a:buFont typeface="Arial"/>
              <a:buNone/>
              <a:defRPr sz="1300" b="1" i="0" u="none" strike="noStrike" cap="none">
                <a:solidFill>
                  <a:schemeClr val="dk2"/>
                </a:solidFill>
                <a:latin typeface="Red Hat Display"/>
                <a:ea typeface="Red Hat Display"/>
                <a:cs typeface="Red Hat Display"/>
                <a:sym typeface="Red Hat Display"/>
              </a:defRPr>
            </a:lvl4pPr>
            <a:lvl5pPr marL="0" marR="0" lvl="4" indent="0" algn="ctr">
              <a:lnSpc>
                <a:spcPct val="100000"/>
              </a:lnSpc>
              <a:spcBef>
                <a:spcPts val="0"/>
              </a:spcBef>
              <a:spcAft>
                <a:spcPts val="0"/>
              </a:spcAft>
              <a:buClr>
                <a:srgbClr val="000000"/>
              </a:buClr>
              <a:buSzPts val="1300"/>
              <a:buFont typeface="Arial"/>
              <a:buNone/>
              <a:defRPr sz="1300" b="1" i="0" u="none" strike="noStrike" cap="none">
                <a:solidFill>
                  <a:schemeClr val="dk2"/>
                </a:solidFill>
                <a:latin typeface="Red Hat Display"/>
                <a:ea typeface="Red Hat Display"/>
                <a:cs typeface="Red Hat Display"/>
                <a:sym typeface="Red Hat Display"/>
              </a:defRPr>
            </a:lvl5pPr>
            <a:lvl6pPr marL="0" marR="0" lvl="5" indent="0" algn="ctr">
              <a:lnSpc>
                <a:spcPct val="100000"/>
              </a:lnSpc>
              <a:spcBef>
                <a:spcPts val="0"/>
              </a:spcBef>
              <a:spcAft>
                <a:spcPts val="0"/>
              </a:spcAft>
              <a:buClr>
                <a:srgbClr val="000000"/>
              </a:buClr>
              <a:buSzPts val="1300"/>
              <a:buFont typeface="Arial"/>
              <a:buNone/>
              <a:defRPr sz="1300" b="1" i="0" u="none" strike="noStrike" cap="none">
                <a:solidFill>
                  <a:schemeClr val="dk2"/>
                </a:solidFill>
                <a:latin typeface="Red Hat Display"/>
                <a:ea typeface="Red Hat Display"/>
                <a:cs typeface="Red Hat Display"/>
                <a:sym typeface="Red Hat Display"/>
              </a:defRPr>
            </a:lvl6pPr>
            <a:lvl7pPr marL="0" marR="0" lvl="6" indent="0" algn="ctr">
              <a:lnSpc>
                <a:spcPct val="100000"/>
              </a:lnSpc>
              <a:spcBef>
                <a:spcPts val="0"/>
              </a:spcBef>
              <a:spcAft>
                <a:spcPts val="0"/>
              </a:spcAft>
              <a:buClr>
                <a:srgbClr val="000000"/>
              </a:buClr>
              <a:buSzPts val="1300"/>
              <a:buFont typeface="Arial"/>
              <a:buNone/>
              <a:defRPr sz="1300" b="1" i="0" u="none" strike="noStrike" cap="none">
                <a:solidFill>
                  <a:schemeClr val="dk2"/>
                </a:solidFill>
                <a:latin typeface="Red Hat Display"/>
                <a:ea typeface="Red Hat Display"/>
                <a:cs typeface="Red Hat Display"/>
                <a:sym typeface="Red Hat Display"/>
              </a:defRPr>
            </a:lvl7pPr>
            <a:lvl8pPr marL="0" marR="0" lvl="7" indent="0" algn="ctr">
              <a:lnSpc>
                <a:spcPct val="100000"/>
              </a:lnSpc>
              <a:spcBef>
                <a:spcPts val="0"/>
              </a:spcBef>
              <a:spcAft>
                <a:spcPts val="0"/>
              </a:spcAft>
              <a:buClr>
                <a:srgbClr val="000000"/>
              </a:buClr>
              <a:buSzPts val="1300"/>
              <a:buFont typeface="Arial"/>
              <a:buNone/>
              <a:defRPr sz="1300" b="1" i="0" u="none" strike="noStrike" cap="none">
                <a:solidFill>
                  <a:schemeClr val="dk2"/>
                </a:solidFill>
                <a:latin typeface="Red Hat Display"/>
                <a:ea typeface="Red Hat Display"/>
                <a:cs typeface="Red Hat Display"/>
                <a:sym typeface="Red Hat Display"/>
              </a:defRPr>
            </a:lvl8pPr>
            <a:lvl9pPr marL="0" marR="0" lvl="8" indent="0" algn="ctr">
              <a:lnSpc>
                <a:spcPct val="100000"/>
              </a:lnSpc>
              <a:spcBef>
                <a:spcPts val="0"/>
              </a:spcBef>
              <a:spcAft>
                <a:spcPts val="0"/>
              </a:spcAft>
              <a:buClr>
                <a:srgbClr val="000000"/>
              </a:buClr>
              <a:buSzPts val="1300"/>
              <a:buFont typeface="Arial"/>
              <a:buNone/>
              <a:defRPr sz="1300" b="1" i="0" u="none" strike="noStrike" cap="none">
                <a:solidFill>
                  <a:schemeClr val="dk2"/>
                </a:solidFill>
                <a:latin typeface="Red Hat Display"/>
                <a:ea typeface="Red Hat Display"/>
                <a:cs typeface="Red Hat Display"/>
                <a:sym typeface="Red Hat Display"/>
              </a:defRPr>
            </a:lvl9pPr>
          </a:lstStyle>
          <a:p>
            <a:pPr marL="0" lvl="0" indent="0" algn="ctr" rtl="0">
              <a:spcBef>
                <a:spcPts val="0"/>
              </a:spcBef>
              <a:spcAft>
                <a:spcPts val="0"/>
              </a:spcAft>
              <a:buNone/>
            </a:pPr>
            <a:fld id="{00000000-1234-1234-1234-123412341234}" type="slidenum">
              <a:rPr lang="en"/>
              <a:t>‹#›</a:t>
            </a:fld>
            <a:endParaRPr/>
          </a:p>
        </p:txBody>
      </p:sp>
      <p:pic>
        <p:nvPicPr>
          <p:cNvPr id="74" name="Google Shape;74;p10"/>
          <p:cNvPicPr preferRelativeResize="0"/>
          <p:nvPr/>
        </p:nvPicPr>
        <p:blipFill rotWithShape="1">
          <a:blip r:embed="rId3">
            <a:alphaModFix/>
          </a:blip>
          <a:srcRect/>
          <a:stretch/>
        </p:blipFill>
        <p:spPr>
          <a:xfrm>
            <a:off x="526650" y="876075"/>
            <a:ext cx="366300" cy="366300"/>
          </a:xfrm>
          <a:prstGeom prst="ellipse">
            <a:avLst/>
          </a:prstGeom>
          <a:noFill/>
          <a:ln>
            <a:noFill/>
          </a:ln>
        </p:spPr>
      </p:pic>
      <p:sp>
        <p:nvSpPr>
          <p:cNvPr id="75" name="Google Shape;75;p10"/>
          <p:cNvSpPr txBox="1"/>
          <p:nvPr/>
        </p:nvSpPr>
        <p:spPr>
          <a:xfrm>
            <a:off x="7112000" y="4764225"/>
            <a:ext cx="73371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Red Hat Text"/>
                <a:ea typeface="Red Hat Text"/>
                <a:cs typeface="Red Hat Text"/>
                <a:sym typeface="Red Hat Text"/>
              </a:rPr>
              <a:t>@sisepcenter</a:t>
            </a:r>
            <a:endParaRPr sz="1400" b="0" i="0" u="none" strike="noStrike" cap="none">
              <a:solidFill>
                <a:srgbClr val="000000"/>
              </a:solidFill>
              <a:latin typeface="Red Hat Text"/>
              <a:ea typeface="Red Hat Text"/>
              <a:cs typeface="Red Hat Text"/>
              <a:sym typeface="Red Hat Text"/>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6"/>
        <p:cNvGrpSpPr/>
        <p:nvPr/>
      </p:nvGrpSpPr>
      <p:grpSpPr>
        <a:xfrm>
          <a:off x="0" y="0"/>
          <a:ext cx="0" cy="0"/>
          <a:chOff x="0" y="0"/>
          <a:chExt cx="0" cy="0"/>
        </a:xfrm>
      </p:grpSpPr>
      <p:sp>
        <p:nvSpPr>
          <p:cNvPr id="77" name="Google Shape;77;p11"/>
          <p:cNvSpPr/>
          <p:nvPr/>
        </p:nvSpPr>
        <p:spPr>
          <a:xfrm>
            <a:off x="4255350" y="4182650"/>
            <a:ext cx="633300" cy="960900"/>
          </a:xfrm>
          <a:prstGeom prst="round2SameRect">
            <a:avLst>
              <a:gd name="adj1" fmla="val 50000"/>
              <a:gd name="adj2" fmla="val 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78" name="Google Shape;78;p11"/>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79" name="Google Shape;79;p11"/>
          <p:cNvSpPr txBox="1">
            <a:spLocks noGrp="1"/>
          </p:cNvSpPr>
          <p:nvPr>
            <p:ph type="body" idx="1"/>
          </p:nvPr>
        </p:nvSpPr>
        <p:spPr>
          <a:xfrm>
            <a:off x="855300" y="3872900"/>
            <a:ext cx="7433400" cy="282300"/>
          </a:xfrm>
          <a:prstGeom prst="rect">
            <a:avLst/>
          </a:prstGeom>
          <a:noFill/>
          <a:ln>
            <a:noFill/>
          </a:ln>
        </p:spPr>
        <p:txBody>
          <a:bodyPr spcFirstLastPara="1" wrap="square" lIns="0" tIns="0" rIns="0" bIns="0" anchor="t" anchorCtr="0">
            <a:noAutofit/>
          </a:bodyPr>
          <a:lstStyle>
            <a:lvl1pPr marL="457200" lvl="0" indent="-228600" algn="ctr">
              <a:lnSpc>
                <a:spcPct val="115000"/>
              </a:lnSpc>
              <a:spcBef>
                <a:spcPts val="0"/>
              </a:spcBef>
              <a:spcAft>
                <a:spcPts val="800"/>
              </a:spcAft>
              <a:buSzPts val="1600"/>
              <a:buNone/>
              <a:defRPr sz="1600"/>
            </a:lvl1pPr>
          </a:lstStyle>
          <a:p>
            <a:endParaRPr/>
          </a:p>
        </p:txBody>
      </p:sp>
      <p:sp>
        <p:nvSpPr>
          <p:cNvPr id="80" name="Google Shape;80;p11"/>
          <p:cNvSpPr txBox="1">
            <a:spLocks noGrp="1"/>
          </p:cNvSpPr>
          <p:nvPr>
            <p:ph type="sldNum" idx="12"/>
          </p:nvPr>
        </p:nvSpPr>
        <p:spPr>
          <a:xfrm>
            <a:off x="4255350" y="4717625"/>
            <a:ext cx="633300" cy="426000"/>
          </a:xfrm>
          <a:prstGeom prst="rect">
            <a:avLst/>
          </a:prstGeom>
          <a:noFill/>
          <a:ln>
            <a:noFill/>
          </a:ln>
        </p:spPr>
        <p:txBody>
          <a:bodyPr spcFirstLastPara="1" wrap="square" lIns="0" tIns="0" rIns="0" bIns="0" anchor="ctr" anchorCtr="0">
            <a:noAutofit/>
          </a:bodyPr>
          <a:lstStyle>
            <a:lvl1pPr marL="0" marR="0" lvl="0"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Red Hat Display"/>
                <a:ea typeface="Red Hat Display"/>
                <a:cs typeface="Red Hat Display"/>
                <a:sym typeface="Red Hat Display"/>
              </a:defRPr>
            </a:lvl1pPr>
            <a:lvl2pPr marL="0" marR="0" lvl="1"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Red Hat Display"/>
                <a:ea typeface="Red Hat Display"/>
                <a:cs typeface="Red Hat Display"/>
                <a:sym typeface="Red Hat Display"/>
              </a:defRPr>
            </a:lvl2pPr>
            <a:lvl3pPr marL="0" marR="0" lvl="2"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Red Hat Display"/>
                <a:ea typeface="Red Hat Display"/>
                <a:cs typeface="Red Hat Display"/>
                <a:sym typeface="Red Hat Display"/>
              </a:defRPr>
            </a:lvl3pPr>
            <a:lvl4pPr marL="0" marR="0" lvl="3"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Red Hat Display"/>
                <a:ea typeface="Red Hat Display"/>
                <a:cs typeface="Red Hat Display"/>
                <a:sym typeface="Red Hat Display"/>
              </a:defRPr>
            </a:lvl4pPr>
            <a:lvl5pPr marL="0" marR="0" lvl="4"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Red Hat Display"/>
                <a:ea typeface="Red Hat Display"/>
                <a:cs typeface="Red Hat Display"/>
                <a:sym typeface="Red Hat Display"/>
              </a:defRPr>
            </a:lvl5pPr>
            <a:lvl6pPr marL="0" marR="0" lvl="5"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Red Hat Display"/>
                <a:ea typeface="Red Hat Display"/>
                <a:cs typeface="Red Hat Display"/>
                <a:sym typeface="Red Hat Display"/>
              </a:defRPr>
            </a:lvl6pPr>
            <a:lvl7pPr marL="0" marR="0" lvl="6"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Red Hat Display"/>
                <a:ea typeface="Red Hat Display"/>
                <a:cs typeface="Red Hat Display"/>
                <a:sym typeface="Red Hat Display"/>
              </a:defRPr>
            </a:lvl7pPr>
            <a:lvl8pPr marL="0" marR="0" lvl="7"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Red Hat Display"/>
                <a:ea typeface="Red Hat Display"/>
                <a:cs typeface="Red Hat Display"/>
                <a:sym typeface="Red Hat Display"/>
              </a:defRPr>
            </a:lvl8pPr>
            <a:lvl9pPr marL="0" marR="0" lvl="8" indent="0" algn="ctr">
              <a:lnSpc>
                <a:spcPct val="100000"/>
              </a:lnSpc>
              <a:spcBef>
                <a:spcPts val="0"/>
              </a:spcBef>
              <a:spcAft>
                <a:spcPts val="0"/>
              </a:spcAft>
              <a:buClr>
                <a:srgbClr val="000000"/>
              </a:buClr>
              <a:buSzPts val="1300"/>
              <a:buFont typeface="Arial"/>
              <a:buNone/>
              <a:defRPr sz="1300" b="1" i="0" u="none" strike="noStrike" cap="none">
                <a:solidFill>
                  <a:schemeClr val="lt1"/>
                </a:solidFill>
                <a:latin typeface="Red Hat Display"/>
                <a:ea typeface="Red Hat Display"/>
                <a:cs typeface="Red Hat Display"/>
                <a:sym typeface="Red Hat Display"/>
              </a:defRPr>
            </a:lvl9pPr>
          </a:lstStyle>
          <a:p>
            <a:pPr marL="0" lvl="0" indent="0" algn="ctr" rtl="0">
              <a:spcBef>
                <a:spcPts val="0"/>
              </a:spcBef>
              <a:spcAft>
                <a:spcPts val="0"/>
              </a:spcAft>
              <a:buNone/>
            </a:pPr>
            <a:fld id="{00000000-1234-1234-1234-123412341234}" type="slidenum">
              <a:rPr lang="en"/>
              <a:t>‹#›</a:t>
            </a:fld>
            <a:endParaRPr/>
          </a:p>
        </p:txBody>
      </p:sp>
      <p:sp>
        <p:nvSpPr>
          <p:cNvPr id="81" name="Google Shape;81;p11"/>
          <p:cNvSpPr txBox="1"/>
          <p:nvPr/>
        </p:nvSpPr>
        <p:spPr>
          <a:xfrm>
            <a:off x="7112000" y="4764225"/>
            <a:ext cx="73371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Red Hat Text"/>
                <a:ea typeface="Red Hat Text"/>
                <a:cs typeface="Red Hat Text"/>
                <a:sym typeface="Red Hat Text"/>
              </a:rPr>
              <a:t>@sisepcenter</a:t>
            </a:r>
            <a:endParaRPr sz="1400" b="0" i="0" u="none" strike="noStrike" cap="none">
              <a:solidFill>
                <a:srgbClr val="000000"/>
              </a:solidFill>
              <a:latin typeface="Red Hat Text"/>
              <a:ea typeface="Red Hat Text"/>
              <a:cs typeface="Red Hat Text"/>
              <a:sym typeface="Red Hat Text"/>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044475" y="742575"/>
            <a:ext cx="7207500" cy="633300"/>
          </a:xfrm>
          <a:prstGeom prst="rect">
            <a:avLst/>
          </a:prstGeom>
          <a:noFill/>
          <a:ln>
            <a:noFill/>
          </a:ln>
        </p:spPr>
        <p:txBody>
          <a:bodyPr spcFirstLastPara="1" wrap="square" lIns="0" tIns="0" rIns="0" bIns="0" anchor="ctr" anchorCtr="0">
            <a:noAutofit/>
          </a:bodyPr>
          <a:lstStyle>
            <a:lvl1pPr marR="0" lvl="0" algn="l" rtl="0">
              <a:lnSpc>
                <a:spcPct val="90000"/>
              </a:lnSpc>
              <a:spcBef>
                <a:spcPts val="0"/>
              </a:spcBef>
              <a:spcAft>
                <a:spcPts val="0"/>
              </a:spcAft>
              <a:buClr>
                <a:schemeClr val="accent4"/>
              </a:buClr>
              <a:buSzPts val="3200"/>
              <a:buFont typeface="Libre Baskerville"/>
              <a:buNone/>
              <a:defRPr sz="3200" b="1" i="0" u="none" strike="noStrike" cap="none">
                <a:solidFill>
                  <a:schemeClr val="accent4"/>
                </a:solidFill>
                <a:latin typeface="Libre Baskerville"/>
                <a:ea typeface="Libre Baskerville"/>
                <a:cs typeface="Libre Baskerville"/>
                <a:sym typeface="Libre Baskerville"/>
              </a:defRPr>
            </a:lvl1pPr>
            <a:lvl2pPr marR="0" lvl="1" algn="l" rtl="0">
              <a:lnSpc>
                <a:spcPct val="90000"/>
              </a:lnSpc>
              <a:spcBef>
                <a:spcPts val="0"/>
              </a:spcBef>
              <a:spcAft>
                <a:spcPts val="0"/>
              </a:spcAft>
              <a:buClr>
                <a:schemeClr val="accent4"/>
              </a:buClr>
              <a:buSzPts val="3200"/>
              <a:buFont typeface="Red Hat Display"/>
              <a:buNone/>
              <a:defRPr sz="3200" b="1" i="0" u="none" strike="noStrike" cap="none">
                <a:solidFill>
                  <a:schemeClr val="accent4"/>
                </a:solidFill>
                <a:latin typeface="Red Hat Display"/>
                <a:ea typeface="Red Hat Display"/>
                <a:cs typeface="Red Hat Display"/>
                <a:sym typeface="Red Hat Display"/>
              </a:defRPr>
            </a:lvl2pPr>
            <a:lvl3pPr marR="0" lvl="2" algn="l" rtl="0">
              <a:lnSpc>
                <a:spcPct val="90000"/>
              </a:lnSpc>
              <a:spcBef>
                <a:spcPts val="0"/>
              </a:spcBef>
              <a:spcAft>
                <a:spcPts val="0"/>
              </a:spcAft>
              <a:buClr>
                <a:schemeClr val="accent4"/>
              </a:buClr>
              <a:buSzPts val="3200"/>
              <a:buFont typeface="Red Hat Display"/>
              <a:buNone/>
              <a:defRPr sz="3200" b="1" i="0" u="none" strike="noStrike" cap="none">
                <a:solidFill>
                  <a:schemeClr val="accent4"/>
                </a:solidFill>
                <a:latin typeface="Red Hat Display"/>
                <a:ea typeface="Red Hat Display"/>
                <a:cs typeface="Red Hat Display"/>
                <a:sym typeface="Red Hat Display"/>
              </a:defRPr>
            </a:lvl3pPr>
            <a:lvl4pPr marR="0" lvl="3" algn="l" rtl="0">
              <a:lnSpc>
                <a:spcPct val="90000"/>
              </a:lnSpc>
              <a:spcBef>
                <a:spcPts val="0"/>
              </a:spcBef>
              <a:spcAft>
                <a:spcPts val="0"/>
              </a:spcAft>
              <a:buClr>
                <a:schemeClr val="accent4"/>
              </a:buClr>
              <a:buSzPts val="3200"/>
              <a:buFont typeface="Red Hat Display"/>
              <a:buNone/>
              <a:defRPr sz="3200" b="1" i="0" u="none" strike="noStrike" cap="none">
                <a:solidFill>
                  <a:schemeClr val="accent4"/>
                </a:solidFill>
                <a:latin typeface="Red Hat Display"/>
                <a:ea typeface="Red Hat Display"/>
                <a:cs typeface="Red Hat Display"/>
                <a:sym typeface="Red Hat Display"/>
              </a:defRPr>
            </a:lvl4pPr>
            <a:lvl5pPr marR="0" lvl="4" algn="l" rtl="0">
              <a:lnSpc>
                <a:spcPct val="90000"/>
              </a:lnSpc>
              <a:spcBef>
                <a:spcPts val="0"/>
              </a:spcBef>
              <a:spcAft>
                <a:spcPts val="0"/>
              </a:spcAft>
              <a:buClr>
                <a:schemeClr val="accent4"/>
              </a:buClr>
              <a:buSzPts val="3200"/>
              <a:buFont typeface="Red Hat Display"/>
              <a:buNone/>
              <a:defRPr sz="3200" b="1" i="0" u="none" strike="noStrike" cap="none">
                <a:solidFill>
                  <a:schemeClr val="accent4"/>
                </a:solidFill>
                <a:latin typeface="Red Hat Display"/>
                <a:ea typeface="Red Hat Display"/>
                <a:cs typeface="Red Hat Display"/>
                <a:sym typeface="Red Hat Display"/>
              </a:defRPr>
            </a:lvl5pPr>
            <a:lvl6pPr marR="0" lvl="5" algn="l" rtl="0">
              <a:lnSpc>
                <a:spcPct val="90000"/>
              </a:lnSpc>
              <a:spcBef>
                <a:spcPts val="0"/>
              </a:spcBef>
              <a:spcAft>
                <a:spcPts val="0"/>
              </a:spcAft>
              <a:buClr>
                <a:schemeClr val="accent4"/>
              </a:buClr>
              <a:buSzPts val="3200"/>
              <a:buFont typeface="Red Hat Display"/>
              <a:buNone/>
              <a:defRPr sz="3200" b="1" i="0" u="none" strike="noStrike" cap="none">
                <a:solidFill>
                  <a:schemeClr val="accent4"/>
                </a:solidFill>
                <a:latin typeface="Red Hat Display"/>
                <a:ea typeface="Red Hat Display"/>
                <a:cs typeface="Red Hat Display"/>
                <a:sym typeface="Red Hat Display"/>
              </a:defRPr>
            </a:lvl6pPr>
            <a:lvl7pPr marR="0" lvl="6" algn="l" rtl="0">
              <a:lnSpc>
                <a:spcPct val="90000"/>
              </a:lnSpc>
              <a:spcBef>
                <a:spcPts val="0"/>
              </a:spcBef>
              <a:spcAft>
                <a:spcPts val="0"/>
              </a:spcAft>
              <a:buClr>
                <a:schemeClr val="accent4"/>
              </a:buClr>
              <a:buSzPts val="3200"/>
              <a:buFont typeface="Red Hat Display"/>
              <a:buNone/>
              <a:defRPr sz="3200" b="1" i="0" u="none" strike="noStrike" cap="none">
                <a:solidFill>
                  <a:schemeClr val="accent4"/>
                </a:solidFill>
                <a:latin typeface="Red Hat Display"/>
                <a:ea typeface="Red Hat Display"/>
                <a:cs typeface="Red Hat Display"/>
                <a:sym typeface="Red Hat Display"/>
              </a:defRPr>
            </a:lvl7pPr>
            <a:lvl8pPr marR="0" lvl="7" algn="l" rtl="0">
              <a:lnSpc>
                <a:spcPct val="90000"/>
              </a:lnSpc>
              <a:spcBef>
                <a:spcPts val="0"/>
              </a:spcBef>
              <a:spcAft>
                <a:spcPts val="0"/>
              </a:spcAft>
              <a:buClr>
                <a:schemeClr val="accent4"/>
              </a:buClr>
              <a:buSzPts val="3200"/>
              <a:buFont typeface="Red Hat Display"/>
              <a:buNone/>
              <a:defRPr sz="3200" b="1" i="0" u="none" strike="noStrike" cap="none">
                <a:solidFill>
                  <a:schemeClr val="accent4"/>
                </a:solidFill>
                <a:latin typeface="Red Hat Display"/>
                <a:ea typeface="Red Hat Display"/>
                <a:cs typeface="Red Hat Display"/>
                <a:sym typeface="Red Hat Display"/>
              </a:defRPr>
            </a:lvl8pPr>
            <a:lvl9pPr marR="0" lvl="8" algn="l" rtl="0">
              <a:lnSpc>
                <a:spcPct val="90000"/>
              </a:lnSpc>
              <a:spcBef>
                <a:spcPts val="0"/>
              </a:spcBef>
              <a:spcAft>
                <a:spcPts val="0"/>
              </a:spcAft>
              <a:buClr>
                <a:schemeClr val="accent4"/>
              </a:buClr>
              <a:buSzPts val="3200"/>
              <a:buFont typeface="Red Hat Display"/>
              <a:buNone/>
              <a:defRPr sz="3200" b="1" i="0" u="none" strike="noStrike" cap="none">
                <a:solidFill>
                  <a:schemeClr val="accent4"/>
                </a:solidFill>
                <a:latin typeface="Red Hat Display"/>
                <a:ea typeface="Red Hat Display"/>
                <a:cs typeface="Red Hat Display"/>
                <a:sym typeface="Red Hat Display"/>
              </a:defRPr>
            </a:lvl9pPr>
          </a:lstStyle>
          <a:p>
            <a:endParaRPr/>
          </a:p>
        </p:txBody>
      </p:sp>
      <p:sp>
        <p:nvSpPr>
          <p:cNvPr id="7" name="Google Shape;7;p1"/>
          <p:cNvSpPr txBox="1">
            <a:spLocks noGrp="1"/>
          </p:cNvSpPr>
          <p:nvPr>
            <p:ph type="body" idx="1"/>
          </p:nvPr>
        </p:nvSpPr>
        <p:spPr>
          <a:xfrm>
            <a:off x="1044475" y="1468375"/>
            <a:ext cx="7207500" cy="2757600"/>
          </a:xfrm>
          <a:prstGeom prst="rect">
            <a:avLst/>
          </a:prstGeom>
          <a:noFill/>
          <a:ln>
            <a:noFill/>
          </a:ln>
        </p:spPr>
        <p:txBody>
          <a:bodyPr spcFirstLastPara="1" wrap="square" lIns="0" tIns="0" rIns="0" bIns="0" anchor="t" anchorCtr="0">
            <a:noAutofit/>
          </a:bodyPr>
          <a:lstStyle>
            <a:lvl1pPr marL="457200" marR="0" lvl="0" indent="-381000" algn="l" rtl="0">
              <a:lnSpc>
                <a:spcPct val="115000"/>
              </a:lnSpc>
              <a:spcBef>
                <a:spcPts val="0"/>
              </a:spcBef>
              <a:spcAft>
                <a:spcPts val="0"/>
              </a:spcAft>
              <a:buClr>
                <a:schemeClr val="accent1"/>
              </a:buClr>
              <a:buSzPts val="2400"/>
              <a:buFont typeface="Red Hat Text"/>
              <a:buChar char="●"/>
              <a:defRPr sz="2400" b="0" i="0" u="none" strike="noStrike" cap="none">
                <a:solidFill>
                  <a:schemeClr val="dk1"/>
                </a:solidFill>
                <a:latin typeface="Red Hat Text"/>
                <a:ea typeface="Red Hat Text"/>
                <a:cs typeface="Red Hat Text"/>
                <a:sym typeface="Red Hat Text"/>
              </a:defRPr>
            </a:lvl1pPr>
            <a:lvl2pPr marL="914400" marR="0" lvl="1" indent="-381000" algn="l" rtl="0">
              <a:lnSpc>
                <a:spcPct val="115000"/>
              </a:lnSpc>
              <a:spcBef>
                <a:spcPts val="800"/>
              </a:spcBef>
              <a:spcAft>
                <a:spcPts val="0"/>
              </a:spcAft>
              <a:buClr>
                <a:schemeClr val="accent1"/>
              </a:buClr>
              <a:buSzPts val="2400"/>
              <a:buFont typeface="Red Hat Text"/>
              <a:buChar char="○"/>
              <a:defRPr sz="2400" b="0" i="0" u="none" strike="noStrike" cap="none">
                <a:solidFill>
                  <a:schemeClr val="dk1"/>
                </a:solidFill>
                <a:latin typeface="Red Hat Text"/>
                <a:ea typeface="Red Hat Text"/>
                <a:cs typeface="Red Hat Text"/>
                <a:sym typeface="Red Hat Text"/>
              </a:defRPr>
            </a:lvl2pPr>
            <a:lvl3pPr marL="1371600" marR="0" lvl="2" indent="-381000" algn="l" rtl="0">
              <a:lnSpc>
                <a:spcPct val="115000"/>
              </a:lnSpc>
              <a:spcBef>
                <a:spcPts val="800"/>
              </a:spcBef>
              <a:spcAft>
                <a:spcPts val="0"/>
              </a:spcAft>
              <a:buClr>
                <a:schemeClr val="accent1"/>
              </a:buClr>
              <a:buSzPts val="2400"/>
              <a:buFont typeface="Red Hat Text"/>
              <a:buChar char="■"/>
              <a:defRPr sz="2400" b="0" i="0" u="none" strike="noStrike" cap="none">
                <a:solidFill>
                  <a:schemeClr val="dk1"/>
                </a:solidFill>
                <a:latin typeface="Red Hat Text"/>
                <a:ea typeface="Red Hat Text"/>
                <a:cs typeface="Red Hat Text"/>
                <a:sym typeface="Red Hat Text"/>
              </a:defRPr>
            </a:lvl3pPr>
            <a:lvl4pPr marL="1828800" marR="0" lvl="3" indent="-381000" algn="l" rtl="0">
              <a:lnSpc>
                <a:spcPct val="115000"/>
              </a:lnSpc>
              <a:spcBef>
                <a:spcPts val="800"/>
              </a:spcBef>
              <a:spcAft>
                <a:spcPts val="0"/>
              </a:spcAft>
              <a:buClr>
                <a:schemeClr val="dk1"/>
              </a:buClr>
              <a:buSzPts val="2400"/>
              <a:buFont typeface="Red Hat Text"/>
              <a:buChar char="●"/>
              <a:defRPr sz="2400" b="0" i="0" u="none" strike="noStrike" cap="none">
                <a:solidFill>
                  <a:schemeClr val="dk1"/>
                </a:solidFill>
                <a:latin typeface="Red Hat Text"/>
                <a:ea typeface="Red Hat Text"/>
                <a:cs typeface="Red Hat Text"/>
                <a:sym typeface="Red Hat Text"/>
              </a:defRPr>
            </a:lvl4pPr>
            <a:lvl5pPr marL="2286000" marR="0" lvl="4" indent="-381000" algn="l" rtl="0">
              <a:lnSpc>
                <a:spcPct val="115000"/>
              </a:lnSpc>
              <a:spcBef>
                <a:spcPts val="800"/>
              </a:spcBef>
              <a:spcAft>
                <a:spcPts val="0"/>
              </a:spcAft>
              <a:buClr>
                <a:schemeClr val="dk1"/>
              </a:buClr>
              <a:buSzPts val="2400"/>
              <a:buFont typeface="Red Hat Text"/>
              <a:buChar char="○"/>
              <a:defRPr sz="2400" b="0" i="0" u="none" strike="noStrike" cap="none">
                <a:solidFill>
                  <a:schemeClr val="dk1"/>
                </a:solidFill>
                <a:latin typeface="Red Hat Text"/>
                <a:ea typeface="Red Hat Text"/>
                <a:cs typeface="Red Hat Text"/>
                <a:sym typeface="Red Hat Text"/>
              </a:defRPr>
            </a:lvl5pPr>
            <a:lvl6pPr marL="2743200" marR="0" lvl="5" indent="-381000" algn="l" rtl="0">
              <a:lnSpc>
                <a:spcPct val="115000"/>
              </a:lnSpc>
              <a:spcBef>
                <a:spcPts val="800"/>
              </a:spcBef>
              <a:spcAft>
                <a:spcPts val="0"/>
              </a:spcAft>
              <a:buClr>
                <a:schemeClr val="dk1"/>
              </a:buClr>
              <a:buSzPts val="2400"/>
              <a:buFont typeface="Red Hat Text"/>
              <a:buChar char="■"/>
              <a:defRPr sz="2400" b="0" i="0" u="none" strike="noStrike" cap="none">
                <a:solidFill>
                  <a:schemeClr val="dk1"/>
                </a:solidFill>
                <a:latin typeface="Red Hat Text"/>
                <a:ea typeface="Red Hat Text"/>
                <a:cs typeface="Red Hat Text"/>
                <a:sym typeface="Red Hat Text"/>
              </a:defRPr>
            </a:lvl6pPr>
            <a:lvl7pPr marL="3200400" marR="0" lvl="6" indent="-381000" algn="l" rtl="0">
              <a:lnSpc>
                <a:spcPct val="115000"/>
              </a:lnSpc>
              <a:spcBef>
                <a:spcPts val="800"/>
              </a:spcBef>
              <a:spcAft>
                <a:spcPts val="0"/>
              </a:spcAft>
              <a:buClr>
                <a:schemeClr val="dk1"/>
              </a:buClr>
              <a:buSzPts val="2400"/>
              <a:buFont typeface="Red Hat Text"/>
              <a:buChar char="●"/>
              <a:defRPr sz="2400" b="0" i="0" u="none" strike="noStrike" cap="none">
                <a:solidFill>
                  <a:schemeClr val="dk1"/>
                </a:solidFill>
                <a:latin typeface="Red Hat Text"/>
                <a:ea typeface="Red Hat Text"/>
                <a:cs typeface="Red Hat Text"/>
                <a:sym typeface="Red Hat Text"/>
              </a:defRPr>
            </a:lvl7pPr>
            <a:lvl8pPr marL="3657600" marR="0" lvl="7" indent="-381000" algn="l" rtl="0">
              <a:lnSpc>
                <a:spcPct val="115000"/>
              </a:lnSpc>
              <a:spcBef>
                <a:spcPts val="800"/>
              </a:spcBef>
              <a:spcAft>
                <a:spcPts val="0"/>
              </a:spcAft>
              <a:buClr>
                <a:schemeClr val="dk1"/>
              </a:buClr>
              <a:buSzPts val="2400"/>
              <a:buFont typeface="Red Hat Text"/>
              <a:buChar char="○"/>
              <a:defRPr sz="2400" b="0" i="0" u="none" strike="noStrike" cap="none">
                <a:solidFill>
                  <a:schemeClr val="dk1"/>
                </a:solidFill>
                <a:latin typeface="Red Hat Text"/>
                <a:ea typeface="Red Hat Text"/>
                <a:cs typeface="Red Hat Text"/>
                <a:sym typeface="Red Hat Text"/>
              </a:defRPr>
            </a:lvl8pPr>
            <a:lvl9pPr marL="4114800" marR="0" lvl="8" indent="-381000" algn="l" rtl="0">
              <a:lnSpc>
                <a:spcPct val="115000"/>
              </a:lnSpc>
              <a:spcBef>
                <a:spcPts val="800"/>
              </a:spcBef>
              <a:spcAft>
                <a:spcPts val="800"/>
              </a:spcAft>
              <a:buClr>
                <a:schemeClr val="dk1"/>
              </a:buClr>
              <a:buSzPts val="2400"/>
              <a:buFont typeface="Red Hat Text"/>
              <a:buChar char="■"/>
              <a:defRPr sz="2400" b="0" i="0" u="none" strike="noStrike" cap="none">
                <a:solidFill>
                  <a:schemeClr val="dk1"/>
                </a:solidFill>
                <a:latin typeface="Red Hat Text"/>
                <a:ea typeface="Red Hat Text"/>
                <a:cs typeface="Red Hat Text"/>
                <a:sym typeface="Red Hat Text"/>
              </a:defRPr>
            </a:lvl9pPr>
          </a:lstStyle>
          <a:p>
            <a:endParaRPr/>
          </a:p>
        </p:txBody>
      </p:sp>
      <p:sp>
        <p:nvSpPr>
          <p:cNvPr id="8" name="Google Shape;8;p1"/>
          <p:cNvSpPr txBox="1">
            <a:spLocks noGrp="1"/>
          </p:cNvSpPr>
          <p:nvPr>
            <p:ph type="sldNum" idx="12"/>
          </p:nvPr>
        </p:nvSpPr>
        <p:spPr>
          <a:xfrm>
            <a:off x="8619825" y="4630250"/>
            <a:ext cx="524100" cy="513300"/>
          </a:xfrm>
          <a:prstGeom prst="rect">
            <a:avLst/>
          </a:prstGeom>
          <a:noFill/>
          <a:ln>
            <a:noFill/>
          </a:ln>
        </p:spPr>
        <p:txBody>
          <a:bodyPr spcFirstLastPara="1" wrap="square" lIns="0" tIns="0" rIns="0" bIns="0" anchor="ctr" anchorCtr="0">
            <a:noAutofit/>
          </a:bodyPr>
          <a:lstStyle>
            <a:lvl1pPr marL="0" marR="0" lvl="0" indent="0" algn="ctr" rtl="0">
              <a:lnSpc>
                <a:spcPct val="100000"/>
              </a:lnSpc>
              <a:spcBef>
                <a:spcPts val="0"/>
              </a:spcBef>
              <a:spcAft>
                <a:spcPts val="0"/>
              </a:spcAft>
              <a:buClr>
                <a:srgbClr val="000000"/>
              </a:buClr>
              <a:buSzPts val="1300"/>
              <a:buFont typeface="Arial"/>
              <a:buNone/>
              <a:defRPr sz="1300" b="1" i="0" u="none" strike="noStrike" cap="none">
                <a:solidFill>
                  <a:schemeClr val="dk2"/>
                </a:solidFill>
                <a:latin typeface="Red Hat Display"/>
                <a:ea typeface="Red Hat Display"/>
                <a:cs typeface="Red Hat Display"/>
                <a:sym typeface="Red Hat Display"/>
              </a:defRPr>
            </a:lvl1pPr>
            <a:lvl2pPr marL="0" marR="0" lvl="1" indent="0" algn="ctr" rtl="0">
              <a:lnSpc>
                <a:spcPct val="100000"/>
              </a:lnSpc>
              <a:spcBef>
                <a:spcPts val="0"/>
              </a:spcBef>
              <a:spcAft>
                <a:spcPts val="0"/>
              </a:spcAft>
              <a:buClr>
                <a:srgbClr val="000000"/>
              </a:buClr>
              <a:buSzPts val="1300"/>
              <a:buFont typeface="Arial"/>
              <a:buNone/>
              <a:defRPr sz="1300" b="1" i="0" u="none" strike="noStrike" cap="none">
                <a:solidFill>
                  <a:schemeClr val="dk2"/>
                </a:solidFill>
                <a:latin typeface="Red Hat Display"/>
                <a:ea typeface="Red Hat Display"/>
                <a:cs typeface="Red Hat Display"/>
                <a:sym typeface="Red Hat Display"/>
              </a:defRPr>
            </a:lvl2pPr>
            <a:lvl3pPr marL="0" marR="0" lvl="2" indent="0" algn="ctr" rtl="0">
              <a:lnSpc>
                <a:spcPct val="100000"/>
              </a:lnSpc>
              <a:spcBef>
                <a:spcPts val="0"/>
              </a:spcBef>
              <a:spcAft>
                <a:spcPts val="0"/>
              </a:spcAft>
              <a:buClr>
                <a:srgbClr val="000000"/>
              </a:buClr>
              <a:buSzPts val="1300"/>
              <a:buFont typeface="Arial"/>
              <a:buNone/>
              <a:defRPr sz="1300" b="1" i="0" u="none" strike="noStrike" cap="none">
                <a:solidFill>
                  <a:schemeClr val="dk2"/>
                </a:solidFill>
                <a:latin typeface="Red Hat Display"/>
                <a:ea typeface="Red Hat Display"/>
                <a:cs typeface="Red Hat Display"/>
                <a:sym typeface="Red Hat Display"/>
              </a:defRPr>
            </a:lvl3pPr>
            <a:lvl4pPr marL="0" marR="0" lvl="3" indent="0" algn="ctr" rtl="0">
              <a:lnSpc>
                <a:spcPct val="100000"/>
              </a:lnSpc>
              <a:spcBef>
                <a:spcPts val="0"/>
              </a:spcBef>
              <a:spcAft>
                <a:spcPts val="0"/>
              </a:spcAft>
              <a:buClr>
                <a:srgbClr val="000000"/>
              </a:buClr>
              <a:buSzPts val="1300"/>
              <a:buFont typeface="Arial"/>
              <a:buNone/>
              <a:defRPr sz="1300" b="1" i="0" u="none" strike="noStrike" cap="none">
                <a:solidFill>
                  <a:schemeClr val="dk2"/>
                </a:solidFill>
                <a:latin typeface="Red Hat Display"/>
                <a:ea typeface="Red Hat Display"/>
                <a:cs typeface="Red Hat Display"/>
                <a:sym typeface="Red Hat Display"/>
              </a:defRPr>
            </a:lvl4pPr>
            <a:lvl5pPr marL="0" marR="0" lvl="4" indent="0" algn="ctr" rtl="0">
              <a:lnSpc>
                <a:spcPct val="100000"/>
              </a:lnSpc>
              <a:spcBef>
                <a:spcPts val="0"/>
              </a:spcBef>
              <a:spcAft>
                <a:spcPts val="0"/>
              </a:spcAft>
              <a:buClr>
                <a:srgbClr val="000000"/>
              </a:buClr>
              <a:buSzPts val="1300"/>
              <a:buFont typeface="Arial"/>
              <a:buNone/>
              <a:defRPr sz="1300" b="1" i="0" u="none" strike="noStrike" cap="none">
                <a:solidFill>
                  <a:schemeClr val="dk2"/>
                </a:solidFill>
                <a:latin typeface="Red Hat Display"/>
                <a:ea typeface="Red Hat Display"/>
                <a:cs typeface="Red Hat Display"/>
                <a:sym typeface="Red Hat Display"/>
              </a:defRPr>
            </a:lvl5pPr>
            <a:lvl6pPr marL="0" marR="0" lvl="5" indent="0" algn="ctr" rtl="0">
              <a:lnSpc>
                <a:spcPct val="100000"/>
              </a:lnSpc>
              <a:spcBef>
                <a:spcPts val="0"/>
              </a:spcBef>
              <a:spcAft>
                <a:spcPts val="0"/>
              </a:spcAft>
              <a:buClr>
                <a:srgbClr val="000000"/>
              </a:buClr>
              <a:buSzPts val="1300"/>
              <a:buFont typeface="Arial"/>
              <a:buNone/>
              <a:defRPr sz="1300" b="1" i="0" u="none" strike="noStrike" cap="none">
                <a:solidFill>
                  <a:schemeClr val="dk2"/>
                </a:solidFill>
                <a:latin typeface="Red Hat Display"/>
                <a:ea typeface="Red Hat Display"/>
                <a:cs typeface="Red Hat Display"/>
                <a:sym typeface="Red Hat Display"/>
              </a:defRPr>
            </a:lvl6pPr>
            <a:lvl7pPr marL="0" marR="0" lvl="6" indent="0" algn="ctr" rtl="0">
              <a:lnSpc>
                <a:spcPct val="100000"/>
              </a:lnSpc>
              <a:spcBef>
                <a:spcPts val="0"/>
              </a:spcBef>
              <a:spcAft>
                <a:spcPts val="0"/>
              </a:spcAft>
              <a:buClr>
                <a:srgbClr val="000000"/>
              </a:buClr>
              <a:buSzPts val="1300"/>
              <a:buFont typeface="Arial"/>
              <a:buNone/>
              <a:defRPr sz="1300" b="1" i="0" u="none" strike="noStrike" cap="none">
                <a:solidFill>
                  <a:schemeClr val="dk2"/>
                </a:solidFill>
                <a:latin typeface="Red Hat Display"/>
                <a:ea typeface="Red Hat Display"/>
                <a:cs typeface="Red Hat Display"/>
                <a:sym typeface="Red Hat Display"/>
              </a:defRPr>
            </a:lvl7pPr>
            <a:lvl8pPr marL="0" marR="0" lvl="7" indent="0" algn="ctr" rtl="0">
              <a:lnSpc>
                <a:spcPct val="100000"/>
              </a:lnSpc>
              <a:spcBef>
                <a:spcPts val="0"/>
              </a:spcBef>
              <a:spcAft>
                <a:spcPts val="0"/>
              </a:spcAft>
              <a:buClr>
                <a:srgbClr val="000000"/>
              </a:buClr>
              <a:buSzPts val="1300"/>
              <a:buFont typeface="Arial"/>
              <a:buNone/>
              <a:defRPr sz="1300" b="1" i="0" u="none" strike="noStrike" cap="none">
                <a:solidFill>
                  <a:schemeClr val="dk2"/>
                </a:solidFill>
                <a:latin typeface="Red Hat Display"/>
                <a:ea typeface="Red Hat Display"/>
                <a:cs typeface="Red Hat Display"/>
                <a:sym typeface="Red Hat Display"/>
              </a:defRPr>
            </a:lvl8pPr>
            <a:lvl9pPr marL="0" marR="0" lvl="8" indent="0" algn="ctr" rtl="0">
              <a:lnSpc>
                <a:spcPct val="100000"/>
              </a:lnSpc>
              <a:spcBef>
                <a:spcPts val="0"/>
              </a:spcBef>
              <a:spcAft>
                <a:spcPts val="0"/>
              </a:spcAft>
              <a:buClr>
                <a:srgbClr val="000000"/>
              </a:buClr>
              <a:buSzPts val="1300"/>
              <a:buFont typeface="Arial"/>
              <a:buNone/>
              <a:defRPr sz="1300" b="1" i="0" u="none" strike="noStrike" cap="none">
                <a:solidFill>
                  <a:schemeClr val="dk2"/>
                </a:solidFill>
                <a:latin typeface="Red Hat Display"/>
                <a:ea typeface="Red Hat Display"/>
                <a:cs typeface="Red Hat Display"/>
                <a:sym typeface="Red Hat Display"/>
              </a:defRPr>
            </a:lvl9pPr>
          </a:lstStyle>
          <a:p>
            <a:pPr marL="0" lvl="0" indent="0" algn="ct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6" r:id="rId8"/>
    <p:sldLayoutId id="2147483657" r:id="rId9"/>
    <p:sldLayoutId id="2147483658" r:id="rId10"/>
    <p:sldLayoutId id="2147483663" r:id="rId11"/>
    <p:sldLayoutId id="2147483668" r:id="rId12"/>
    <p:sldLayoutId id="2147483669" r:id="rId13"/>
  </p:sldLayoutIdLst>
  <p:transition>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hyperlink" Target="https://implementation.fpg.unc.edu/resource/implementation-stages-planning-tool/"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image" Target="../media/image29.pn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microsoft.com/office/2018/10/relationships/comments" Target="../comments/modernComment_13C_0.xml"/><Relationship Id="rId2" Type="http://schemas.openxmlformats.org/officeDocument/2006/relationships/notesSlide" Target="../notesSlides/notesSlide25.xml"/><Relationship Id="rId1" Type="http://schemas.openxmlformats.org/officeDocument/2006/relationships/slideLayout" Target="../slideLayouts/slideLayout6.xml"/><Relationship Id="rId5" Type="http://schemas.openxmlformats.org/officeDocument/2006/relationships/image" Target="../media/image28.png"/><Relationship Id="rId4" Type="http://schemas.openxmlformats.org/officeDocument/2006/relationships/hyperlink" Target="https://implementation.fpg.unc.edu/resource/implementation-stages-planning-tool/"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hyperlink" Target="https://sisep.fpg.unc.edu/" TargetMode="External"/><Relationship Id="rId2" Type="http://schemas.openxmlformats.org/officeDocument/2006/relationships/notesSlide" Target="../notesSlides/notesSlide27.xml"/><Relationship Id="rId1" Type="http://schemas.openxmlformats.org/officeDocument/2006/relationships/slideLayout" Target="../slideLayouts/slideLayout6.xml"/><Relationship Id="rId5" Type="http://schemas.openxmlformats.org/officeDocument/2006/relationships/image" Target="../media/image33.png"/><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3" Type="http://schemas.openxmlformats.org/officeDocument/2006/relationships/hyperlink" Target="https://implementation.fpg.unc.edu/" TargetMode="External"/><Relationship Id="rId2" Type="http://schemas.openxmlformats.org/officeDocument/2006/relationships/notesSlide" Target="../notesSlides/notesSlide28.xml"/><Relationship Id="rId1" Type="http://schemas.openxmlformats.org/officeDocument/2006/relationships/slideLayout" Target="../slideLayouts/slideLayout6.xml"/><Relationship Id="rId5" Type="http://schemas.openxmlformats.org/officeDocument/2006/relationships/image" Target="../media/image35.png"/><Relationship Id="rId4" Type="http://schemas.openxmlformats.org/officeDocument/2006/relationships/image" Target="../media/image34.png"/></Relationships>
</file>

<file path=ppt/slides/_rels/slide29.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hyperlink" Target="https://www.youtube.com/channel/UCeezeG8cQFXQruAILL4ynoQ" TargetMode="External"/><Relationship Id="rId7" Type="http://schemas.openxmlformats.org/officeDocument/2006/relationships/image" Target="../media/image38.png"/><Relationship Id="rId2" Type="http://schemas.openxmlformats.org/officeDocument/2006/relationships/notesSlide" Target="../notesSlides/notesSlide29.xml"/><Relationship Id="rId1" Type="http://schemas.openxmlformats.org/officeDocument/2006/relationships/slideLayout" Target="../slideLayouts/slideLayout6.xml"/><Relationship Id="rId6" Type="http://schemas.openxmlformats.org/officeDocument/2006/relationships/hyperlink" Target="https://podcasts.apple.com/us/podcast/implementation-science-for-educators/id1569118941" TargetMode="External"/><Relationship Id="rId11" Type="http://schemas.openxmlformats.org/officeDocument/2006/relationships/image" Target="../media/image41.png"/><Relationship Id="rId5" Type="http://schemas.openxmlformats.org/officeDocument/2006/relationships/image" Target="../media/image37.png"/><Relationship Id="rId10" Type="http://schemas.openxmlformats.org/officeDocument/2006/relationships/image" Target="../media/image40.png"/><Relationship Id="rId4" Type="http://schemas.openxmlformats.org/officeDocument/2006/relationships/image" Target="../media/image36.png"/><Relationship Id="rId9" Type="http://schemas.openxmlformats.org/officeDocument/2006/relationships/hyperlink" Target="https://visitor.r20.constantcontact.com/manage/optin?v=001AiXxKvPPdGzHAfX91sRk-w_M06Ept2JhZgX83blFdfdsm3V_3QEohkblwic0NV4qaSVhR89untgdv-stIMTa22GDrAV-9wDp7ntacCzqpGI_L6vX9snMpnataPg2ulYeNZ5Kw2UHIAjJBWrM5vI-gxWw7XGW3yK2"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sv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1"/>
          <p:cNvSpPr txBox="1">
            <a:spLocks noGrp="1"/>
          </p:cNvSpPr>
          <p:nvPr>
            <p:ph type="ctrTitle"/>
          </p:nvPr>
        </p:nvSpPr>
        <p:spPr>
          <a:xfrm>
            <a:off x="3886200" y="1543359"/>
            <a:ext cx="4727448" cy="2873192"/>
          </a:xfrm>
          <a:prstGeom prst="rect">
            <a:avLst/>
          </a:prstGeom>
          <a:noFill/>
          <a:ln>
            <a:noFill/>
          </a:ln>
        </p:spPr>
        <p:txBody>
          <a:bodyPr spcFirstLastPara="1" wrap="square" lIns="0" tIns="0" rIns="0" bIns="0" anchor="ctr" anchorCtr="0">
            <a:noAutofit/>
          </a:bodyPr>
          <a:lstStyle/>
          <a:p>
            <a:pPr algn="ctr"/>
            <a:r>
              <a:rPr lang="en" sz="4400" dirty="0"/>
              <a:t>Stop Guessing, Start Planning</a:t>
            </a:r>
            <a:br>
              <a:rPr lang="en" dirty="0"/>
            </a:br>
            <a:endParaRPr lang="en-US" sz="2400" dirty="0"/>
          </a:p>
          <a:p>
            <a:pPr algn="ctr"/>
            <a:br>
              <a:rPr lang="en" sz="2800" dirty="0"/>
            </a:br>
            <a:r>
              <a:rPr lang="en" sz="2200" dirty="0"/>
              <a:t>CEEDAR Cross State Convening</a:t>
            </a:r>
            <a:endParaRPr lang="en-US" sz="2200" dirty="0"/>
          </a:p>
          <a:p>
            <a:pPr marL="0" lvl="0" indent="0" algn="ctr" rtl="0">
              <a:lnSpc>
                <a:spcPct val="90000"/>
              </a:lnSpc>
              <a:spcBef>
                <a:spcPts val="0"/>
              </a:spcBef>
              <a:spcAft>
                <a:spcPts val="0"/>
              </a:spcAft>
              <a:buSzPts val="4800"/>
              <a:buNone/>
            </a:pPr>
            <a:endParaRPr sz="1800" dirty="0"/>
          </a:p>
          <a:p>
            <a:pPr marL="0" lvl="0" indent="0" algn="ctr" rtl="0">
              <a:lnSpc>
                <a:spcPct val="90000"/>
              </a:lnSpc>
              <a:spcBef>
                <a:spcPts val="0"/>
              </a:spcBef>
              <a:spcAft>
                <a:spcPts val="0"/>
              </a:spcAft>
              <a:buSzPts val="4800"/>
              <a:buNone/>
            </a:pPr>
            <a:endParaRPr sz="1800" dirty="0"/>
          </a:p>
          <a:p>
            <a:pPr marL="0" lvl="0" indent="0" algn="l" rtl="0">
              <a:lnSpc>
                <a:spcPct val="90000"/>
              </a:lnSpc>
              <a:spcBef>
                <a:spcPts val="0"/>
              </a:spcBef>
              <a:spcAft>
                <a:spcPts val="0"/>
              </a:spcAft>
              <a:buSzPts val="4800"/>
              <a:buNone/>
            </a:pPr>
            <a:endParaRPr sz="800" dirty="0"/>
          </a:p>
          <a:p>
            <a:pPr marL="0" lvl="0" indent="0" algn="r" rtl="0">
              <a:lnSpc>
                <a:spcPct val="90000"/>
              </a:lnSpc>
              <a:spcBef>
                <a:spcPts val="0"/>
              </a:spcBef>
              <a:spcAft>
                <a:spcPts val="0"/>
              </a:spcAft>
              <a:buSzPts val="4800"/>
              <a:buNone/>
            </a:pPr>
            <a:r>
              <a:rPr lang="en" sz="1800" dirty="0"/>
              <a:t>Rebekah Hornak &amp; Kris Earl </a:t>
            </a:r>
            <a:endParaRPr sz="1800" dirty="0"/>
          </a:p>
          <a:p>
            <a:pPr marL="0" lvl="0" indent="0" algn="r" rtl="0">
              <a:lnSpc>
                <a:spcPct val="90000"/>
              </a:lnSpc>
              <a:spcBef>
                <a:spcPts val="0"/>
              </a:spcBef>
              <a:spcAft>
                <a:spcPts val="0"/>
              </a:spcAft>
              <a:buSzPts val="4800"/>
              <a:buNone/>
            </a:pPr>
            <a:r>
              <a:rPr lang="en" sz="1800" dirty="0"/>
              <a:t>February 11, 2026</a:t>
            </a:r>
            <a:endParaRPr sz="1800" dirty="0"/>
          </a:p>
        </p:txBody>
      </p:sp>
      <p:sp>
        <p:nvSpPr>
          <p:cNvPr id="2" name="Rectangle 1">
            <a:extLst>
              <a:ext uri="{FF2B5EF4-FFF2-40B4-BE49-F238E27FC236}">
                <a16:creationId xmlns:a16="http://schemas.microsoft.com/office/drawing/2014/main" id="{6648A14C-6CDE-E7C2-6640-908C8D7EE930}"/>
              </a:ext>
              <a:ext uri="{C183D7F6-B498-43B3-948B-1728B52AA6E4}">
                <adec:decorative xmlns:adec="http://schemas.microsoft.com/office/drawing/2017/decorative" val="1"/>
              </a:ext>
            </a:extLst>
          </p:cNvPr>
          <p:cNvSpPr>
            <a:spLocks noChangeArrowheads="1"/>
          </p:cNvSpPr>
          <p:nvPr/>
        </p:nvSpPr>
        <p:spPr bwMode="auto">
          <a:xfrm>
            <a:off x="0" y="-130805"/>
            <a:ext cx="184731"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100" b="0" i="0" u="none" strike="noStrike" cap="none" normalizeH="0" baseline="0" dirty="0">
              <a:ln>
                <a:noFill/>
              </a:ln>
              <a:effectLst/>
              <a:latin typeface="Apto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32"/>
          <p:cNvSpPr txBox="1">
            <a:spLocks noGrp="1"/>
          </p:cNvSpPr>
          <p:nvPr>
            <p:ph type="title"/>
          </p:nvPr>
        </p:nvSpPr>
        <p:spPr>
          <a:xfrm>
            <a:off x="305275" y="207850"/>
            <a:ext cx="77178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97222"/>
              <a:buNone/>
            </a:pPr>
            <a:r>
              <a:rPr lang="en" dirty="0"/>
              <a:t>Systemic Change</a:t>
            </a:r>
            <a:endParaRPr dirty="0"/>
          </a:p>
        </p:txBody>
      </p:sp>
      <p:sp>
        <p:nvSpPr>
          <p:cNvPr id="205" name="Google Shape;205;p32">
            <a:extLst>
              <a:ext uri="{C183D7F6-B498-43B3-948B-1728B52AA6E4}">
                <adec:decorative xmlns:adec="http://schemas.microsoft.com/office/drawing/2017/decorative" val="1"/>
              </a:ext>
            </a:extLst>
          </p:cNvPr>
          <p:cNvSpPr txBox="1">
            <a:spLocks noGrp="1"/>
          </p:cNvSpPr>
          <p:nvPr>
            <p:ph type="sldNum" idx="12"/>
          </p:nvPr>
        </p:nvSpPr>
        <p:spPr>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275"/>
              <a:buFont typeface="Arial"/>
              <a:buNone/>
            </a:pPr>
            <a:fld id="{00000000-1234-1234-1234-123412341234}" type="slidenum">
              <a:rPr lang="en"/>
              <a:t>10</a:t>
            </a:fld>
            <a:endParaRPr/>
          </a:p>
        </p:txBody>
      </p:sp>
      <p:pic>
        <p:nvPicPr>
          <p:cNvPr id="204" name="Google Shape;204;p32" descr="First box - Existing System arrow pointing down to effective practices are changed to fit the system.&#10;Second box - Effective Practice is at the bottom with an arrow pointing up to Existing system is changed to support the effective use of the practice." title="System Change Graphic"/>
          <p:cNvPicPr preferRelativeResize="0"/>
          <p:nvPr/>
        </p:nvPicPr>
        <p:blipFill rotWithShape="1">
          <a:blip r:embed="rId3">
            <a:alphaModFix/>
          </a:blip>
          <a:srcRect/>
          <a:stretch/>
        </p:blipFill>
        <p:spPr>
          <a:xfrm>
            <a:off x="1728897" y="1011300"/>
            <a:ext cx="5686204" cy="36936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5"/>
            </a:gs>
            <a:gs pos="100000">
              <a:schemeClr val="accent4"/>
            </a:gs>
          </a:gsLst>
          <a:lin ang="18900044" scaled="0"/>
        </a:gradFill>
        <a:effectLst/>
      </p:bgPr>
    </p:bg>
    <p:spTree>
      <p:nvGrpSpPr>
        <p:cNvPr id="1" name="Shape 190"/>
        <p:cNvGrpSpPr/>
        <p:nvPr/>
      </p:nvGrpSpPr>
      <p:grpSpPr>
        <a:xfrm>
          <a:off x="0" y="0"/>
          <a:ext cx="0" cy="0"/>
          <a:chOff x="0" y="0"/>
          <a:chExt cx="0" cy="0"/>
        </a:xfrm>
      </p:grpSpPr>
      <p:sp>
        <p:nvSpPr>
          <p:cNvPr id="191" name="Google Shape;191;g2cdb3dd6eb0_1_343"/>
          <p:cNvSpPr txBox="1">
            <a:spLocks noGrp="1"/>
          </p:cNvSpPr>
          <p:nvPr>
            <p:ph type="ctrTitle"/>
          </p:nvPr>
        </p:nvSpPr>
        <p:spPr>
          <a:xfrm>
            <a:off x="2475275" y="2003875"/>
            <a:ext cx="6196500" cy="668100"/>
          </a:xfrm>
          <a:prstGeom prst="rect">
            <a:avLst/>
          </a:prstGeom>
          <a:noFill/>
          <a:ln>
            <a:noFill/>
          </a:ln>
        </p:spPr>
        <p:txBody>
          <a:bodyPr spcFirstLastPara="1" wrap="square" lIns="0" tIns="0" rIns="0" bIns="0" anchor="b" anchorCtr="0">
            <a:noAutofit/>
          </a:bodyPr>
          <a:lstStyle/>
          <a:p>
            <a:pPr marL="0" lvl="0" indent="0" algn="l" rtl="0">
              <a:lnSpc>
                <a:spcPct val="100000"/>
              </a:lnSpc>
              <a:spcBef>
                <a:spcPts val="0"/>
              </a:spcBef>
              <a:spcAft>
                <a:spcPts val="0"/>
              </a:spcAft>
              <a:buClr>
                <a:srgbClr val="000000"/>
              </a:buClr>
              <a:buSzPts val="4000"/>
              <a:buFont typeface="Libre Baskerville"/>
              <a:buNone/>
            </a:pPr>
            <a:r>
              <a:rPr lang="en" sz="3600">
                <a:solidFill>
                  <a:schemeClr val="lt1"/>
                </a:solidFill>
              </a:rPr>
              <a:t>Active Implementation</a:t>
            </a:r>
            <a:endParaRPr sz="3600">
              <a:solidFill>
                <a:schemeClr val="lt1"/>
              </a:solidFill>
            </a:endParaRPr>
          </a:p>
        </p:txBody>
      </p:sp>
      <p:sp>
        <p:nvSpPr>
          <p:cNvPr id="192" name="Google Shape;192;g2cdb3dd6eb0_1_343"/>
          <p:cNvSpPr txBox="1">
            <a:spLocks noGrp="1"/>
          </p:cNvSpPr>
          <p:nvPr>
            <p:ph type="subTitle" idx="1"/>
          </p:nvPr>
        </p:nvSpPr>
        <p:spPr>
          <a:xfrm>
            <a:off x="2475275" y="2769050"/>
            <a:ext cx="5813400" cy="3705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800"/>
              </a:spcAft>
              <a:buSzPts val="2400"/>
              <a:buNone/>
            </a:pPr>
            <a:r>
              <a:rPr lang="en">
                <a:solidFill>
                  <a:schemeClr val="lt1"/>
                </a:solidFill>
              </a:rPr>
              <a:t>Let’s explore How</a:t>
            </a:r>
            <a:endParaRPr>
              <a:solidFill>
                <a:schemeClr val="lt1"/>
              </a:solidFill>
            </a:endParaRPr>
          </a:p>
        </p:txBody>
      </p:sp>
      <p:sp>
        <p:nvSpPr>
          <p:cNvPr id="193" name="Google Shape;193;g2cdb3dd6eb0_1_343"/>
          <p:cNvSpPr txBox="1"/>
          <p:nvPr/>
        </p:nvSpPr>
        <p:spPr>
          <a:xfrm>
            <a:off x="507275" y="1703925"/>
            <a:ext cx="1580400" cy="17436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9600"/>
              <a:buFont typeface="Arial"/>
              <a:buNone/>
            </a:pPr>
            <a:r>
              <a:rPr lang="en" sz="9600" b="1">
                <a:solidFill>
                  <a:schemeClr val="accent4"/>
                </a:solidFill>
                <a:latin typeface="Red Hat Display"/>
                <a:ea typeface="Red Hat Display"/>
                <a:cs typeface="Red Hat Display"/>
                <a:sym typeface="Red Hat Display"/>
              </a:rPr>
              <a:t>2</a:t>
            </a:r>
            <a:endParaRPr sz="9600" b="1" i="0" u="none" strike="noStrike" cap="none">
              <a:solidFill>
                <a:schemeClr val="accent4"/>
              </a:solidFill>
              <a:latin typeface="Red Hat Display"/>
              <a:ea typeface="Red Hat Display"/>
              <a:cs typeface="Red Hat Display"/>
              <a:sym typeface="Red Hat Display"/>
            </a:endParaRPr>
          </a:p>
        </p:txBody>
      </p:sp>
      <p:pic>
        <p:nvPicPr>
          <p:cNvPr id="194" name="Google Shape;194;g2cdb3dd6eb0_1_343">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153275" y="610850"/>
            <a:ext cx="1338900" cy="1339200"/>
          </a:xfrm>
          <a:prstGeom prst="ellipse">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g2cdb3dd6eb0_1_379"/>
          <p:cNvSpPr txBox="1">
            <a:spLocks noGrp="1"/>
          </p:cNvSpPr>
          <p:nvPr>
            <p:ph type="title"/>
          </p:nvPr>
        </p:nvSpPr>
        <p:spPr>
          <a:xfrm>
            <a:off x="1044475" y="742575"/>
            <a:ext cx="7207500" cy="633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Clr>
                <a:srgbClr val="000000"/>
              </a:buClr>
              <a:buSzPts val="3111"/>
              <a:buFont typeface="Arial"/>
              <a:buNone/>
            </a:pPr>
            <a:r>
              <a:rPr lang="en" sz="2800" b="0" dirty="0">
                <a:solidFill>
                  <a:srgbClr val="000000"/>
                </a:solidFill>
              </a:rPr>
              <a:t>Our Active Implementation Approach</a:t>
            </a:r>
            <a:endParaRPr dirty="0"/>
          </a:p>
        </p:txBody>
      </p:sp>
      <p:sp>
        <p:nvSpPr>
          <p:cNvPr id="207" name="Google Shape;207;g2cdb3dd6eb0_1_379">
            <a:extLst>
              <a:ext uri="{C183D7F6-B498-43B3-948B-1728B52AA6E4}">
                <adec:decorative xmlns:adec="http://schemas.microsoft.com/office/drawing/2017/decorative" val="1"/>
              </a:ext>
            </a:extLst>
          </p:cNvPr>
          <p:cNvSpPr txBox="1">
            <a:spLocks noGrp="1"/>
          </p:cNvSpPr>
          <p:nvPr>
            <p:ph type="sldNum" idx="12"/>
          </p:nvPr>
        </p:nvSpPr>
        <p:spPr>
          <a:xfrm>
            <a:off x="8619825" y="4630250"/>
            <a:ext cx="524100" cy="5133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12</a:t>
            </a:fld>
            <a:endParaRPr/>
          </a:p>
        </p:txBody>
      </p:sp>
      <p:pic>
        <p:nvPicPr>
          <p:cNvPr id="208" name="Google Shape;208;g2cdb3dd6eb0_1_379" descr="Effective practice x effective implementation x enabling context = socially significant outcomes"/>
          <p:cNvPicPr preferRelativeResize="0"/>
          <p:nvPr/>
        </p:nvPicPr>
        <p:blipFill>
          <a:blip r:embed="rId3">
            <a:alphaModFix/>
          </a:blip>
          <a:stretch>
            <a:fillRect/>
          </a:stretch>
        </p:blipFill>
        <p:spPr>
          <a:xfrm>
            <a:off x="733192" y="1918075"/>
            <a:ext cx="7677610" cy="8143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g2cdb3dd6eb0_1_355"/>
          <p:cNvSpPr txBox="1">
            <a:spLocks noGrp="1"/>
          </p:cNvSpPr>
          <p:nvPr>
            <p:ph type="title"/>
          </p:nvPr>
        </p:nvSpPr>
        <p:spPr>
          <a:xfrm>
            <a:off x="1044475" y="742575"/>
            <a:ext cx="7207500" cy="633300"/>
          </a:xfrm>
          <a:prstGeom prst="rect">
            <a:avLst/>
          </a:prstGeom>
          <a:noFill/>
          <a:ln>
            <a:noFill/>
          </a:ln>
        </p:spPr>
        <p:txBody>
          <a:bodyPr spcFirstLastPara="1" wrap="square" lIns="0" tIns="0" rIns="0" bIns="0" anchor="ctr" anchorCtr="0">
            <a:noAutofit/>
          </a:bodyPr>
          <a:lstStyle/>
          <a:p>
            <a:pPr marL="0" lvl="0" indent="0" algn="l" rtl="0">
              <a:lnSpc>
                <a:spcPct val="90000"/>
              </a:lnSpc>
              <a:spcBef>
                <a:spcPts val="0"/>
              </a:spcBef>
              <a:spcAft>
                <a:spcPts val="0"/>
              </a:spcAft>
              <a:buSzPts val="3200"/>
              <a:buNone/>
            </a:pPr>
            <a:r>
              <a:rPr lang="en" sz="2900" dirty="0"/>
              <a:t>Active Implementation Frameworks</a:t>
            </a:r>
            <a:endParaRPr sz="2900" dirty="0"/>
          </a:p>
        </p:txBody>
      </p:sp>
      <p:sp>
        <p:nvSpPr>
          <p:cNvPr id="250" name="Google Shape;250;g2cdb3dd6eb0_1_355">
            <a:extLst>
              <a:ext uri="{C183D7F6-B498-43B3-948B-1728B52AA6E4}">
                <adec:decorative xmlns:adec="http://schemas.microsoft.com/office/drawing/2017/decorative" val="1"/>
              </a:ext>
            </a:extLst>
          </p:cNvPr>
          <p:cNvSpPr txBox="1">
            <a:spLocks noGrp="1"/>
          </p:cNvSpPr>
          <p:nvPr>
            <p:ph type="sldNum" idx="12"/>
          </p:nvPr>
        </p:nvSpPr>
        <p:spPr>
          <a:xfrm>
            <a:off x="8619825" y="4630250"/>
            <a:ext cx="524100" cy="5133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13</a:t>
            </a:fld>
            <a:endParaRPr/>
          </a:p>
        </p:txBody>
      </p:sp>
      <p:sp>
        <p:nvSpPr>
          <p:cNvPr id="262" name="Google Shape;262;g2cdb3dd6eb0_1_355"/>
          <p:cNvSpPr/>
          <p:nvPr/>
        </p:nvSpPr>
        <p:spPr>
          <a:xfrm>
            <a:off x="753525" y="1428375"/>
            <a:ext cx="1618500" cy="753300"/>
          </a:xfrm>
          <a:prstGeom prst="roundRect">
            <a:avLst>
              <a:gd name="adj" fmla="val 16667"/>
            </a:avLst>
          </a:prstGeom>
          <a:solidFill>
            <a:srgbClr val="263878"/>
          </a:solidFill>
          <a:ln w="9525" cap="flat" cmpd="sng">
            <a:solidFill>
              <a:srgbClr val="FFFFFF"/>
            </a:solidFill>
            <a:prstDash val="solid"/>
            <a:round/>
            <a:headEnd type="none" w="sm" len="sm"/>
            <a:tailEnd type="none" w="sm" len="sm"/>
          </a:ln>
          <a:effectLst>
            <a:outerShdw blurRad="57150" dist="19050" dir="5400000" algn="bl" rotWithShape="0">
              <a:srgbClr val="000000">
                <a:alpha val="4941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rgbClr val="FFFFFF"/>
                </a:solidFill>
                <a:latin typeface="Arial"/>
                <a:ea typeface="Arial"/>
                <a:cs typeface="Arial"/>
                <a:sym typeface="Arial"/>
              </a:rPr>
              <a:t>Effective </a:t>
            </a:r>
            <a:r>
              <a:rPr lang="en" b="1">
                <a:solidFill>
                  <a:srgbClr val="FFFFFF"/>
                </a:solidFill>
              </a:rPr>
              <a:t>Practice</a:t>
            </a:r>
            <a:endParaRPr sz="1400" b="1" i="0" u="none" strike="noStrike" cap="none">
              <a:solidFill>
                <a:srgbClr val="FFFFFF"/>
              </a:solidFill>
              <a:latin typeface="Arial"/>
              <a:ea typeface="Arial"/>
              <a:cs typeface="Arial"/>
              <a:sym typeface="Arial"/>
            </a:endParaRPr>
          </a:p>
        </p:txBody>
      </p:sp>
      <p:sp>
        <p:nvSpPr>
          <p:cNvPr id="251" name="Google Shape;251;g2cdb3dd6eb0_1_355"/>
          <p:cNvSpPr/>
          <p:nvPr/>
        </p:nvSpPr>
        <p:spPr>
          <a:xfrm>
            <a:off x="651775" y="2234175"/>
            <a:ext cx="1818900" cy="484800"/>
          </a:xfrm>
          <a:prstGeom prst="roundRect">
            <a:avLst>
              <a:gd name="adj" fmla="val 16667"/>
            </a:avLst>
          </a:prstGeom>
          <a:solidFill>
            <a:srgbClr val="FFFFFF"/>
          </a:solidFill>
          <a:ln w="9525" cap="flat" cmpd="sng">
            <a:solidFill>
              <a:srgbClr val="6B768C"/>
            </a:solidFill>
            <a:prstDash val="solid"/>
            <a:round/>
            <a:headEnd type="none" w="sm" len="sm"/>
            <a:tailEnd type="none" w="sm" len="sm"/>
          </a:ln>
          <a:effectLst>
            <a:outerShdw blurRad="57150" dist="19050" dir="5400000" algn="bl" rotWithShape="0">
              <a:srgbClr val="000000">
                <a:alpha val="49410"/>
              </a:srgbClr>
            </a:outerShdw>
          </a:effectLst>
        </p:spPr>
        <p:txBody>
          <a:bodyPr spcFirstLastPara="1" wrap="square" lIns="0" tIns="91425" rIns="0"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rgbClr val="263878"/>
                </a:solidFill>
                <a:latin typeface="Arial"/>
                <a:ea typeface="Arial"/>
                <a:cs typeface="Arial"/>
                <a:sym typeface="Arial"/>
              </a:rPr>
              <a:t>Usable Innovations</a:t>
            </a:r>
            <a:endParaRPr sz="1400" b="1" i="0" u="none" strike="noStrike" cap="none">
              <a:solidFill>
                <a:srgbClr val="263878"/>
              </a:solidFill>
              <a:latin typeface="Arial"/>
              <a:ea typeface="Arial"/>
              <a:cs typeface="Arial"/>
              <a:sym typeface="Arial"/>
            </a:endParaRPr>
          </a:p>
        </p:txBody>
      </p:sp>
      <p:pic>
        <p:nvPicPr>
          <p:cNvPr id="252" name="Google Shape;252;g2cdb3dd6eb0_1_355" descr="Usable Innovation Icon with four arrows pointing to the center" title="Usable Innovation"/>
          <p:cNvPicPr preferRelativeResize="0"/>
          <p:nvPr/>
        </p:nvPicPr>
        <p:blipFill rotWithShape="1">
          <a:blip r:embed="rId3">
            <a:alphaModFix/>
          </a:blip>
          <a:srcRect/>
          <a:stretch/>
        </p:blipFill>
        <p:spPr>
          <a:xfrm>
            <a:off x="1142425" y="2690750"/>
            <a:ext cx="837600" cy="756675"/>
          </a:xfrm>
          <a:prstGeom prst="rect">
            <a:avLst/>
          </a:prstGeom>
          <a:noFill/>
          <a:ln>
            <a:noFill/>
          </a:ln>
        </p:spPr>
      </p:pic>
      <p:sp>
        <p:nvSpPr>
          <p:cNvPr id="261" name="Google Shape;261;g2cdb3dd6eb0_1_355"/>
          <p:cNvSpPr/>
          <p:nvPr/>
        </p:nvSpPr>
        <p:spPr>
          <a:xfrm>
            <a:off x="2823400" y="1426963"/>
            <a:ext cx="1618500" cy="753300"/>
          </a:xfrm>
          <a:prstGeom prst="roundRect">
            <a:avLst>
              <a:gd name="adj" fmla="val 16667"/>
            </a:avLst>
          </a:prstGeom>
          <a:solidFill>
            <a:srgbClr val="263878"/>
          </a:solidFill>
          <a:ln w="9525" cap="flat" cmpd="sng">
            <a:solidFill>
              <a:srgbClr val="FFFFFF"/>
            </a:solidFill>
            <a:prstDash val="solid"/>
            <a:round/>
            <a:headEnd type="none" w="sm" len="sm"/>
            <a:tailEnd type="none" w="sm" len="sm"/>
          </a:ln>
          <a:effectLst>
            <a:outerShdw blurRad="57150" dist="19050" dir="5400000" algn="bl" rotWithShape="0">
              <a:srgbClr val="000000">
                <a:alpha val="4941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rgbClr val="FFFFFF"/>
                </a:solidFill>
                <a:latin typeface="Arial"/>
                <a:ea typeface="Arial"/>
                <a:cs typeface="Arial"/>
                <a:sym typeface="Arial"/>
              </a:rPr>
              <a:t>Effective Implementation</a:t>
            </a:r>
            <a:endParaRPr sz="1400" b="1" i="0" u="none" strike="noStrike" cap="none">
              <a:solidFill>
                <a:srgbClr val="FFFFFF"/>
              </a:solidFill>
              <a:latin typeface="Arial"/>
              <a:ea typeface="Arial"/>
              <a:cs typeface="Arial"/>
              <a:sym typeface="Arial"/>
            </a:endParaRPr>
          </a:p>
        </p:txBody>
      </p:sp>
      <p:sp>
        <p:nvSpPr>
          <p:cNvPr id="253" name="Google Shape;253;g2cdb3dd6eb0_1_355"/>
          <p:cNvSpPr/>
          <p:nvPr/>
        </p:nvSpPr>
        <p:spPr>
          <a:xfrm>
            <a:off x="2747200" y="2231338"/>
            <a:ext cx="1770900" cy="484800"/>
          </a:xfrm>
          <a:prstGeom prst="roundRect">
            <a:avLst>
              <a:gd name="adj" fmla="val 16667"/>
            </a:avLst>
          </a:prstGeom>
          <a:solidFill>
            <a:srgbClr val="FFFFFF"/>
          </a:solidFill>
          <a:ln w="9525" cap="flat" cmpd="sng">
            <a:solidFill>
              <a:srgbClr val="6B768C"/>
            </a:solidFill>
            <a:prstDash val="solid"/>
            <a:round/>
            <a:headEnd type="none" w="sm" len="sm"/>
            <a:tailEnd type="none" w="sm" len="sm"/>
          </a:ln>
          <a:effectLst>
            <a:outerShdw blurRad="57150" dist="19050" dir="5400000" algn="bl" rotWithShape="0">
              <a:srgbClr val="000000">
                <a:alpha val="4941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rgbClr val="263878"/>
                </a:solidFill>
                <a:latin typeface="Arial"/>
                <a:ea typeface="Arial"/>
                <a:cs typeface="Arial"/>
                <a:sym typeface="Arial"/>
              </a:rPr>
              <a:t>Stages</a:t>
            </a:r>
            <a:endParaRPr sz="1400" b="1" i="0" u="none" strike="noStrike" cap="none">
              <a:solidFill>
                <a:srgbClr val="263878"/>
              </a:solidFill>
              <a:latin typeface="Arial"/>
              <a:ea typeface="Arial"/>
              <a:cs typeface="Arial"/>
              <a:sym typeface="Arial"/>
            </a:endParaRPr>
          </a:p>
        </p:txBody>
      </p:sp>
      <p:pic>
        <p:nvPicPr>
          <p:cNvPr id="254" name="Google Shape;254;g2cdb3dd6eb0_1_355" descr="Implementation Stages Icon four circles interlocked to depict the movement between the stages" title="Implementation Stages"/>
          <p:cNvPicPr preferRelativeResize="0"/>
          <p:nvPr/>
        </p:nvPicPr>
        <p:blipFill rotWithShape="1">
          <a:blip r:embed="rId4">
            <a:alphaModFix/>
          </a:blip>
          <a:srcRect/>
          <a:stretch/>
        </p:blipFill>
        <p:spPr>
          <a:xfrm>
            <a:off x="2795425" y="2692454"/>
            <a:ext cx="1674459" cy="753250"/>
          </a:xfrm>
          <a:prstGeom prst="rect">
            <a:avLst/>
          </a:prstGeom>
          <a:noFill/>
          <a:ln>
            <a:noFill/>
          </a:ln>
        </p:spPr>
      </p:pic>
      <p:sp>
        <p:nvSpPr>
          <p:cNvPr id="255" name="Google Shape;255;g2cdb3dd6eb0_1_355"/>
          <p:cNvSpPr/>
          <p:nvPr/>
        </p:nvSpPr>
        <p:spPr>
          <a:xfrm>
            <a:off x="2747200" y="3435775"/>
            <a:ext cx="1770900" cy="484800"/>
          </a:xfrm>
          <a:prstGeom prst="roundRect">
            <a:avLst>
              <a:gd name="adj" fmla="val 16667"/>
            </a:avLst>
          </a:prstGeom>
          <a:solidFill>
            <a:srgbClr val="FFFFFF"/>
          </a:solidFill>
          <a:ln w="9525" cap="flat" cmpd="sng">
            <a:solidFill>
              <a:srgbClr val="6B768C"/>
            </a:solidFill>
            <a:prstDash val="solid"/>
            <a:round/>
            <a:headEnd type="none" w="sm" len="sm"/>
            <a:tailEnd type="none" w="sm" len="sm"/>
          </a:ln>
          <a:effectLst>
            <a:outerShdw blurRad="57150" dist="19050" dir="5400000" algn="bl" rotWithShape="0">
              <a:srgbClr val="000000">
                <a:alpha val="4941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rgbClr val="263878"/>
                </a:solidFill>
                <a:latin typeface="Arial"/>
                <a:ea typeface="Arial"/>
                <a:cs typeface="Arial"/>
                <a:sym typeface="Arial"/>
              </a:rPr>
              <a:t>Drivers</a:t>
            </a:r>
            <a:endParaRPr sz="1400" b="1" i="0" u="none" strike="noStrike" cap="none">
              <a:solidFill>
                <a:srgbClr val="263878"/>
              </a:solidFill>
              <a:latin typeface="Arial"/>
              <a:ea typeface="Arial"/>
              <a:cs typeface="Arial"/>
              <a:sym typeface="Arial"/>
            </a:endParaRPr>
          </a:p>
        </p:txBody>
      </p:sp>
      <p:pic>
        <p:nvPicPr>
          <p:cNvPr id="256" name="Google Shape;256;g2cdb3dd6eb0_1_355" descr="Implementation Drivers Icon Triangle with double ended arrows on each side." title="Implementation Drivers"/>
          <p:cNvPicPr preferRelativeResize="0"/>
          <p:nvPr/>
        </p:nvPicPr>
        <p:blipFill rotWithShape="1">
          <a:blip r:embed="rId5">
            <a:alphaModFix/>
          </a:blip>
          <a:srcRect/>
          <a:stretch/>
        </p:blipFill>
        <p:spPr>
          <a:xfrm>
            <a:off x="3160225" y="3921250"/>
            <a:ext cx="944861" cy="756675"/>
          </a:xfrm>
          <a:prstGeom prst="rect">
            <a:avLst/>
          </a:prstGeom>
          <a:noFill/>
          <a:ln>
            <a:noFill/>
          </a:ln>
        </p:spPr>
      </p:pic>
      <p:sp>
        <p:nvSpPr>
          <p:cNvPr id="263" name="Google Shape;263;g2cdb3dd6eb0_1_355"/>
          <p:cNvSpPr/>
          <p:nvPr/>
        </p:nvSpPr>
        <p:spPr>
          <a:xfrm>
            <a:off x="4893275" y="1419750"/>
            <a:ext cx="1618500" cy="753300"/>
          </a:xfrm>
          <a:prstGeom prst="roundRect">
            <a:avLst>
              <a:gd name="adj" fmla="val 16667"/>
            </a:avLst>
          </a:prstGeom>
          <a:solidFill>
            <a:srgbClr val="263878"/>
          </a:solidFill>
          <a:ln w="9525" cap="flat" cmpd="sng">
            <a:solidFill>
              <a:srgbClr val="FFFFFF"/>
            </a:solidFill>
            <a:prstDash val="solid"/>
            <a:round/>
            <a:headEnd type="none" w="sm" len="sm"/>
            <a:tailEnd type="none" w="sm" len="sm"/>
          </a:ln>
          <a:effectLst>
            <a:outerShdw blurRad="57150" dist="19050" dir="5400000" algn="bl" rotWithShape="0">
              <a:srgbClr val="000000">
                <a:alpha val="4941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rgbClr val="FFFFFF"/>
                </a:solidFill>
                <a:latin typeface="Arial"/>
                <a:ea typeface="Arial"/>
                <a:cs typeface="Arial"/>
                <a:sym typeface="Arial"/>
              </a:rPr>
              <a:t>Enabling Context</a:t>
            </a:r>
            <a:endParaRPr sz="1400" b="1" i="0" u="none" strike="noStrike" cap="none">
              <a:solidFill>
                <a:srgbClr val="FFFFFF"/>
              </a:solidFill>
              <a:latin typeface="Arial"/>
              <a:ea typeface="Arial"/>
              <a:cs typeface="Arial"/>
              <a:sym typeface="Arial"/>
            </a:endParaRPr>
          </a:p>
        </p:txBody>
      </p:sp>
      <p:sp>
        <p:nvSpPr>
          <p:cNvPr id="257" name="Google Shape;257;g2cdb3dd6eb0_1_355"/>
          <p:cNvSpPr/>
          <p:nvPr/>
        </p:nvSpPr>
        <p:spPr>
          <a:xfrm>
            <a:off x="4890125" y="2234175"/>
            <a:ext cx="1674600" cy="484800"/>
          </a:xfrm>
          <a:prstGeom prst="roundRect">
            <a:avLst>
              <a:gd name="adj" fmla="val 16667"/>
            </a:avLst>
          </a:prstGeom>
          <a:solidFill>
            <a:srgbClr val="FFFFFF"/>
          </a:solidFill>
          <a:ln w="9525" cap="flat" cmpd="sng">
            <a:solidFill>
              <a:srgbClr val="6B768C"/>
            </a:solidFill>
            <a:prstDash val="solid"/>
            <a:round/>
            <a:headEnd type="none" w="sm" len="sm"/>
            <a:tailEnd type="none" w="sm" len="sm"/>
          </a:ln>
          <a:effectLst>
            <a:outerShdw blurRad="57150" dist="19050" dir="5400000" algn="bl" rotWithShape="0">
              <a:srgbClr val="000000">
                <a:alpha val="4941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rgbClr val="263878"/>
                </a:solidFill>
                <a:latin typeface="Arial"/>
                <a:ea typeface="Arial"/>
                <a:cs typeface="Arial"/>
                <a:sym typeface="Arial"/>
              </a:rPr>
              <a:t>Teams</a:t>
            </a:r>
            <a:endParaRPr sz="1400" b="1" i="0" u="none" strike="noStrike" cap="none">
              <a:solidFill>
                <a:srgbClr val="263878"/>
              </a:solidFill>
              <a:latin typeface="Arial"/>
              <a:ea typeface="Arial"/>
              <a:cs typeface="Arial"/>
              <a:sym typeface="Arial"/>
            </a:endParaRPr>
          </a:p>
        </p:txBody>
      </p:sp>
      <p:pic>
        <p:nvPicPr>
          <p:cNvPr id="258" name="Google Shape;258;g2cdb3dd6eb0_1_355" descr="Implementation Teams Cascade Icon with four boxes and double ended arrows showing the flow of the work back and forth between each team." title="Implementation Teams"/>
          <p:cNvPicPr preferRelativeResize="0"/>
          <p:nvPr/>
        </p:nvPicPr>
        <p:blipFill rotWithShape="1">
          <a:blip r:embed="rId6">
            <a:alphaModFix/>
          </a:blip>
          <a:srcRect/>
          <a:stretch/>
        </p:blipFill>
        <p:spPr>
          <a:xfrm>
            <a:off x="5217526" y="2690738"/>
            <a:ext cx="970005" cy="756675"/>
          </a:xfrm>
          <a:prstGeom prst="rect">
            <a:avLst/>
          </a:prstGeom>
          <a:noFill/>
          <a:ln>
            <a:noFill/>
          </a:ln>
        </p:spPr>
      </p:pic>
      <p:sp>
        <p:nvSpPr>
          <p:cNvPr id="259" name="Google Shape;259;g2cdb3dd6eb0_1_355"/>
          <p:cNvSpPr/>
          <p:nvPr/>
        </p:nvSpPr>
        <p:spPr>
          <a:xfrm>
            <a:off x="4738025" y="3435775"/>
            <a:ext cx="1978800" cy="484800"/>
          </a:xfrm>
          <a:prstGeom prst="roundRect">
            <a:avLst>
              <a:gd name="adj" fmla="val 16667"/>
            </a:avLst>
          </a:prstGeom>
          <a:solidFill>
            <a:srgbClr val="FFFFFF"/>
          </a:solidFill>
          <a:ln w="9525" cap="flat" cmpd="sng">
            <a:solidFill>
              <a:srgbClr val="6B768C"/>
            </a:solidFill>
            <a:prstDash val="solid"/>
            <a:round/>
            <a:headEnd type="none" w="sm" len="sm"/>
            <a:tailEnd type="none" w="sm" len="sm"/>
          </a:ln>
          <a:effectLst>
            <a:outerShdw blurRad="57150" dist="19050" dir="5400000" algn="bl" rotWithShape="0">
              <a:srgbClr val="000000">
                <a:alpha val="4941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rgbClr val="263878"/>
                </a:solidFill>
                <a:latin typeface="Arial"/>
                <a:ea typeface="Arial"/>
                <a:cs typeface="Arial"/>
                <a:sym typeface="Arial"/>
              </a:rPr>
              <a:t>Improvement</a:t>
            </a:r>
            <a:r>
              <a:rPr lang="en" sz="1400" b="1" i="0" u="none" strike="noStrike" cap="none">
                <a:solidFill>
                  <a:srgbClr val="0082B3"/>
                </a:solidFill>
                <a:latin typeface="Arial"/>
                <a:ea typeface="Arial"/>
                <a:cs typeface="Arial"/>
                <a:sym typeface="Arial"/>
              </a:rPr>
              <a:t> </a:t>
            </a:r>
            <a:r>
              <a:rPr lang="en" sz="1400" b="1" i="0" u="none" strike="noStrike" cap="none">
                <a:solidFill>
                  <a:srgbClr val="263878"/>
                </a:solidFill>
                <a:latin typeface="Arial"/>
                <a:ea typeface="Arial"/>
                <a:cs typeface="Arial"/>
                <a:sym typeface="Arial"/>
              </a:rPr>
              <a:t>Cycles</a:t>
            </a:r>
            <a:endParaRPr sz="1400" b="1" i="0" u="none" strike="noStrike" cap="none">
              <a:solidFill>
                <a:srgbClr val="263878"/>
              </a:solidFill>
              <a:latin typeface="Arial"/>
              <a:ea typeface="Arial"/>
              <a:cs typeface="Arial"/>
              <a:sym typeface="Arial"/>
            </a:endParaRPr>
          </a:p>
        </p:txBody>
      </p:sp>
      <p:pic>
        <p:nvPicPr>
          <p:cNvPr id="260" name="Google Shape;260;g2cdb3dd6eb0_1_355" descr="Plan Do Study Act Cycle Icon Circle broken into quarters with arrows circling around." title="PDSA Cycle"/>
          <p:cNvPicPr preferRelativeResize="0"/>
          <p:nvPr/>
        </p:nvPicPr>
        <p:blipFill rotWithShape="1">
          <a:blip r:embed="rId7">
            <a:alphaModFix/>
          </a:blip>
          <a:srcRect/>
          <a:stretch/>
        </p:blipFill>
        <p:spPr>
          <a:xfrm>
            <a:off x="5242425" y="3922958"/>
            <a:ext cx="970000" cy="753255"/>
          </a:xfrm>
          <a:prstGeom prst="rect">
            <a:avLst/>
          </a:prstGeom>
          <a:noFill/>
          <a:ln>
            <a:noFill/>
          </a:ln>
        </p:spPr>
      </p:pic>
      <p:sp>
        <p:nvSpPr>
          <p:cNvPr id="264" name="Google Shape;264;g2cdb3dd6eb0_1_355"/>
          <p:cNvSpPr/>
          <p:nvPr/>
        </p:nvSpPr>
        <p:spPr>
          <a:xfrm>
            <a:off x="6963150" y="1428375"/>
            <a:ext cx="1509900" cy="753300"/>
          </a:xfrm>
          <a:prstGeom prst="roundRect">
            <a:avLst>
              <a:gd name="adj" fmla="val 16667"/>
            </a:avLst>
          </a:prstGeom>
          <a:solidFill>
            <a:srgbClr val="263878"/>
          </a:solidFill>
          <a:ln w="9525" cap="flat" cmpd="sng">
            <a:solidFill>
              <a:srgbClr val="FFFFFF"/>
            </a:solidFill>
            <a:prstDash val="solid"/>
            <a:round/>
            <a:headEnd type="none" w="sm" len="sm"/>
            <a:tailEnd type="none" w="sm" len="sm"/>
          </a:ln>
          <a:effectLst>
            <a:outerShdw blurRad="57150" dist="19050" dir="5400000" algn="bl" rotWithShape="0">
              <a:srgbClr val="000000">
                <a:alpha val="4941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rgbClr val="FFFFFF"/>
                </a:solidFill>
                <a:latin typeface="Arial"/>
                <a:ea typeface="Arial"/>
                <a:cs typeface="Arial"/>
                <a:sym typeface="Arial"/>
              </a:rPr>
              <a:t>Socially Significant Outcomes</a:t>
            </a:r>
            <a:endParaRPr sz="1400" b="1" i="0" u="none" strike="noStrike" cap="none">
              <a:solidFill>
                <a:srgbClr val="FFFFFF"/>
              </a:solidFill>
              <a:latin typeface="Arial"/>
              <a:ea typeface="Arial"/>
              <a:cs typeface="Arial"/>
              <a:sym typeface="Arial"/>
            </a:endParaRPr>
          </a:p>
        </p:txBody>
      </p:sp>
      <p:sp>
        <p:nvSpPr>
          <p:cNvPr id="265" name="Google Shape;265;g2cdb3dd6eb0_1_355">
            <a:extLst>
              <a:ext uri="{C183D7F6-B498-43B3-948B-1728B52AA6E4}">
                <adec:decorative xmlns:adec="http://schemas.microsoft.com/office/drawing/2017/decorative" val="1"/>
              </a:ext>
            </a:extLst>
          </p:cNvPr>
          <p:cNvSpPr/>
          <p:nvPr/>
        </p:nvSpPr>
        <p:spPr>
          <a:xfrm>
            <a:off x="2425963" y="1677525"/>
            <a:ext cx="343500" cy="255000"/>
          </a:xfrm>
          <a:prstGeom prst="mathMultiply">
            <a:avLst>
              <a:gd name="adj1" fmla="val 23520"/>
            </a:avLst>
          </a:prstGeom>
          <a:solidFill>
            <a:srgbClr val="26387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ed Hat Text"/>
              <a:ea typeface="Red Hat Text"/>
              <a:cs typeface="Red Hat Text"/>
              <a:sym typeface="Red Hat Text"/>
            </a:endParaRPr>
          </a:p>
        </p:txBody>
      </p:sp>
      <p:sp>
        <p:nvSpPr>
          <p:cNvPr id="266" name="Google Shape;266;g2cdb3dd6eb0_1_355">
            <a:extLst>
              <a:ext uri="{C183D7F6-B498-43B3-948B-1728B52AA6E4}">
                <adec:decorative xmlns:adec="http://schemas.microsoft.com/office/drawing/2017/decorative" val="1"/>
              </a:ext>
            </a:extLst>
          </p:cNvPr>
          <p:cNvSpPr/>
          <p:nvPr/>
        </p:nvSpPr>
        <p:spPr>
          <a:xfrm>
            <a:off x="4495825" y="1676113"/>
            <a:ext cx="343500" cy="255000"/>
          </a:xfrm>
          <a:prstGeom prst="mathMultiply">
            <a:avLst>
              <a:gd name="adj1" fmla="val 23520"/>
            </a:avLst>
          </a:prstGeom>
          <a:solidFill>
            <a:srgbClr val="26387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ed Hat Text"/>
              <a:ea typeface="Red Hat Text"/>
              <a:cs typeface="Red Hat Text"/>
              <a:sym typeface="Red Hat Text"/>
            </a:endParaRPr>
          </a:p>
        </p:txBody>
      </p:sp>
      <p:sp>
        <p:nvSpPr>
          <p:cNvPr id="267" name="Google Shape;267;g2cdb3dd6eb0_1_355">
            <a:extLst>
              <a:ext uri="{C183D7F6-B498-43B3-948B-1728B52AA6E4}">
                <adec:decorative xmlns:adec="http://schemas.microsoft.com/office/drawing/2017/decorative" val="1"/>
              </a:ext>
            </a:extLst>
          </p:cNvPr>
          <p:cNvSpPr/>
          <p:nvPr/>
        </p:nvSpPr>
        <p:spPr>
          <a:xfrm>
            <a:off x="6583675" y="1695800"/>
            <a:ext cx="292200" cy="255000"/>
          </a:xfrm>
          <a:prstGeom prst="mathEqual">
            <a:avLst>
              <a:gd name="adj1" fmla="val 23520"/>
              <a:gd name="adj2" fmla="val 11760"/>
            </a:avLst>
          </a:prstGeom>
          <a:solidFill>
            <a:srgbClr val="26387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ed Hat Text"/>
              <a:ea typeface="Red Hat Text"/>
              <a:cs typeface="Red Hat Text"/>
              <a:sym typeface="Red Hat Tex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37" name="Google Shape;337;p42"/>
          <p:cNvSpPr txBox="1">
            <a:spLocks noGrp="1"/>
          </p:cNvSpPr>
          <p:nvPr>
            <p:ph type="title" idx="4294967295"/>
          </p:nvPr>
        </p:nvSpPr>
        <p:spPr>
          <a:xfrm>
            <a:off x="493463" y="208006"/>
            <a:ext cx="7207250" cy="633413"/>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97222"/>
              <a:buNone/>
            </a:pPr>
            <a:r>
              <a:rPr lang="en" dirty="0"/>
              <a:t>Implementation Stages</a:t>
            </a:r>
            <a:endParaRPr dirty="0"/>
          </a:p>
        </p:txBody>
      </p:sp>
      <p:pic>
        <p:nvPicPr>
          <p:cNvPr id="320" name="Google Shape;320;p42">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471716" y="899386"/>
            <a:ext cx="8166949" cy="3732190"/>
          </a:xfrm>
          <a:prstGeom prst="rect">
            <a:avLst/>
          </a:prstGeom>
          <a:noFill/>
          <a:ln>
            <a:noFill/>
          </a:ln>
        </p:spPr>
      </p:pic>
      <p:sp>
        <p:nvSpPr>
          <p:cNvPr id="321" name="Google Shape;321;p42"/>
          <p:cNvSpPr txBox="1"/>
          <p:nvPr/>
        </p:nvSpPr>
        <p:spPr>
          <a:xfrm>
            <a:off x="598088" y="952045"/>
            <a:ext cx="1476000" cy="400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n" sz="1400" b="1" i="0" u="none" strike="noStrike" cap="none" dirty="0">
                <a:solidFill>
                  <a:schemeClr val="dk1"/>
                </a:solidFill>
                <a:latin typeface="Red Hat Text"/>
                <a:ea typeface="Red Hat Text"/>
                <a:cs typeface="Red Hat Text"/>
                <a:sym typeface="Red Hat Text"/>
              </a:rPr>
              <a:t>Exploration</a:t>
            </a:r>
            <a:endParaRPr lang="en-US" sz="1400" b="1" i="0" u="none" strike="noStrike" cap="none" dirty="0">
              <a:solidFill>
                <a:schemeClr val="dk1"/>
              </a:solidFill>
              <a:latin typeface="Red Hat Text"/>
              <a:ea typeface="Red Hat Text"/>
              <a:cs typeface="Red Hat Text"/>
            </a:endParaRPr>
          </a:p>
        </p:txBody>
      </p:sp>
      <p:sp>
        <p:nvSpPr>
          <p:cNvPr id="322" name="Google Shape;322;p42"/>
          <p:cNvSpPr txBox="1"/>
          <p:nvPr/>
        </p:nvSpPr>
        <p:spPr>
          <a:xfrm>
            <a:off x="2623875" y="952045"/>
            <a:ext cx="1357500" cy="400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n" sz="1400" b="1" i="0" u="none" strike="noStrike" cap="none" dirty="0">
                <a:solidFill>
                  <a:schemeClr val="dk1"/>
                </a:solidFill>
                <a:latin typeface="Red Hat Text"/>
                <a:ea typeface="Red Hat Text"/>
                <a:cs typeface="Red Hat Text"/>
                <a:sym typeface="Red Hat Text"/>
              </a:rPr>
              <a:t>Installation</a:t>
            </a:r>
            <a:endParaRPr lang="en-US" sz="1400" b="1" i="0" u="none" strike="noStrike" cap="none" dirty="0">
              <a:solidFill>
                <a:schemeClr val="dk1"/>
              </a:solidFill>
              <a:latin typeface="Red Hat Text"/>
              <a:ea typeface="Red Hat Text"/>
              <a:cs typeface="Red Hat Text"/>
            </a:endParaRPr>
          </a:p>
        </p:txBody>
      </p:sp>
      <p:sp>
        <p:nvSpPr>
          <p:cNvPr id="323" name="Google Shape;323;p42"/>
          <p:cNvSpPr txBox="1"/>
          <p:nvPr/>
        </p:nvSpPr>
        <p:spPr>
          <a:xfrm>
            <a:off x="4572425" y="844492"/>
            <a:ext cx="1690800" cy="6156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n" sz="1400" b="1" i="0" u="none" strike="noStrike" cap="none" dirty="0">
                <a:solidFill>
                  <a:schemeClr val="dk1"/>
                </a:solidFill>
                <a:latin typeface="Red Hat Text"/>
                <a:ea typeface="Red Hat Text"/>
                <a:cs typeface="Red Hat Text"/>
                <a:sym typeface="Red Hat Text"/>
              </a:rPr>
              <a:t>Initial Implementation</a:t>
            </a:r>
            <a:endParaRPr lang="en-US" sz="1400" b="1" i="0" u="none" strike="noStrike" cap="none" dirty="0">
              <a:solidFill>
                <a:schemeClr val="dk1"/>
              </a:solidFill>
              <a:latin typeface="Red Hat Text"/>
              <a:ea typeface="Red Hat Text"/>
              <a:cs typeface="Red Hat Text"/>
            </a:endParaRPr>
          </a:p>
        </p:txBody>
      </p:sp>
      <p:sp>
        <p:nvSpPr>
          <p:cNvPr id="324" name="Google Shape;324;p42"/>
          <p:cNvSpPr txBox="1"/>
          <p:nvPr/>
        </p:nvSpPr>
        <p:spPr>
          <a:xfrm>
            <a:off x="6738129" y="844270"/>
            <a:ext cx="1687483" cy="624004"/>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n" sz="1400" b="1" i="0" u="none" strike="noStrike" cap="none">
                <a:solidFill>
                  <a:schemeClr val="dk1"/>
                </a:solidFill>
                <a:latin typeface="Red Hat Text"/>
                <a:ea typeface="Red Hat Text"/>
                <a:cs typeface="Red Hat Text"/>
                <a:sym typeface="Red Hat Text"/>
              </a:rPr>
              <a:t>Full</a:t>
            </a:r>
            <a:endParaRPr sz="1400" b="1" i="0" u="none" strike="noStrike" cap="none">
              <a:solidFill>
                <a:schemeClr val="dk1"/>
              </a:solidFill>
              <a:latin typeface="Red Hat Text"/>
              <a:ea typeface="Red Hat Text"/>
              <a:cs typeface="Red Hat Text"/>
              <a:sym typeface="Red Hat Text"/>
            </a:endParaRPr>
          </a:p>
          <a:p>
            <a:pPr marL="0" marR="0" lvl="0" indent="0" algn="ctr" rtl="0">
              <a:lnSpc>
                <a:spcPct val="100000"/>
              </a:lnSpc>
              <a:spcBef>
                <a:spcPts val="0"/>
              </a:spcBef>
              <a:spcAft>
                <a:spcPts val="0"/>
              </a:spcAft>
              <a:buNone/>
            </a:pPr>
            <a:r>
              <a:rPr lang="en" sz="1400" b="1" i="0" u="none" strike="noStrike" cap="none">
                <a:solidFill>
                  <a:schemeClr val="dk1"/>
                </a:solidFill>
                <a:latin typeface="Red Hat Text"/>
                <a:ea typeface="Red Hat Text"/>
                <a:cs typeface="Red Hat Text"/>
                <a:sym typeface="Red Hat Text"/>
              </a:rPr>
              <a:t>Implementation</a:t>
            </a:r>
            <a:endParaRPr sz="1400" b="1" i="0" u="none" strike="noStrike" cap="none">
              <a:solidFill>
                <a:schemeClr val="dk1"/>
              </a:solidFill>
              <a:latin typeface="Red Hat Text"/>
              <a:ea typeface="Red Hat Text"/>
              <a:cs typeface="Red Hat Text"/>
              <a:sym typeface="Red Hat Text"/>
            </a:endParaRPr>
          </a:p>
        </p:txBody>
      </p:sp>
      <p:sp>
        <p:nvSpPr>
          <p:cNvPr id="329" name="Google Shape;329;p42"/>
          <p:cNvSpPr/>
          <p:nvPr/>
        </p:nvSpPr>
        <p:spPr>
          <a:xfrm>
            <a:off x="534722" y="1404315"/>
            <a:ext cx="1721100" cy="299400"/>
          </a:xfrm>
          <a:prstGeom prst="roundRect">
            <a:avLst>
              <a:gd name="adj" fmla="val 16667"/>
            </a:avLst>
          </a:prstGeom>
          <a:solidFill>
            <a:srgbClr val="3182B4"/>
          </a:solidFill>
          <a:ln>
            <a:noFill/>
          </a:ln>
          <a:effectLst>
            <a:outerShdw blurRad="50800" dist="38100" dir="5400000" algn="t"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 sz="1400" b="0" i="0" u="none" strike="noStrike" cap="none">
                <a:latin typeface="Arial"/>
                <a:ea typeface="Arial"/>
                <a:cs typeface="Arial"/>
                <a:sym typeface="Arial"/>
              </a:rPr>
              <a:t>Identify</a:t>
            </a:r>
            <a:endParaRPr sz="1100"/>
          </a:p>
        </p:txBody>
      </p:sp>
      <p:sp>
        <p:nvSpPr>
          <p:cNvPr id="330" name="Google Shape;330;p42"/>
          <p:cNvSpPr/>
          <p:nvPr/>
        </p:nvSpPr>
        <p:spPr>
          <a:xfrm>
            <a:off x="2532972" y="1404314"/>
            <a:ext cx="1721100" cy="299400"/>
          </a:xfrm>
          <a:prstGeom prst="roundRect">
            <a:avLst>
              <a:gd name="adj" fmla="val 16667"/>
            </a:avLst>
          </a:prstGeom>
          <a:solidFill>
            <a:srgbClr val="3182B4"/>
          </a:solidFill>
          <a:ln>
            <a:noFill/>
          </a:ln>
          <a:effectLst>
            <a:outerShdw blurRad="50800" dist="38100" dir="5400000" algn="t"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 sz="1400" b="0" i="0" u="none" strike="noStrike" cap="none">
                <a:latin typeface="Arial"/>
                <a:ea typeface="Arial"/>
                <a:cs typeface="Arial"/>
                <a:sym typeface="Arial"/>
              </a:rPr>
              <a:t>Plan</a:t>
            </a:r>
            <a:endParaRPr sz="1100"/>
          </a:p>
        </p:txBody>
      </p:sp>
      <p:sp>
        <p:nvSpPr>
          <p:cNvPr id="331" name="Google Shape;331;p42"/>
          <p:cNvSpPr/>
          <p:nvPr/>
        </p:nvSpPr>
        <p:spPr>
          <a:xfrm>
            <a:off x="4616047" y="1404314"/>
            <a:ext cx="1721100" cy="299400"/>
          </a:xfrm>
          <a:prstGeom prst="roundRect">
            <a:avLst>
              <a:gd name="adj" fmla="val 16667"/>
            </a:avLst>
          </a:prstGeom>
          <a:solidFill>
            <a:srgbClr val="3182B4"/>
          </a:solidFill>
          <a:ln>
            <a:noFill/>
          </a:ln>
          <a:effectLst>
            <a:outerShdw blurRad="50800" dist="38100" dir="5400000" algn="t"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 sz="1400" b="0" i="0" u="none" strike="noStrike" cap="none">
                <a:latin typeface="Arial"/>
                <a:ea typeface="Arial"/>
                <a:cs typeface="Arial"/>
                <a:sym typeface="Arial"/>
              </a:rPr>
              <a:t>Get Started</a:t>
            </a:r>
            <a:endParaRPr sz="1400" b="0" i="0" u="none" strike="noStrike" cap="none">
              <a:latin typeface="Arial"/>
              <a:ea typeface="Arial"/>
              <a:cs typeface="Arial"/>
              <a:sym typeface="Arial"/>
            </a:endParaRPr>
          </a:p>
        </p:txBody>
      </p:sp>
      <p:sp>
        <p:nvSpPr>
          <p:cNvPr id="332" name="Google Shape;332;p42"/>
          <p:cNvSpPr/>
          <p:nvPr/>
        </p:nvSpPr>
        <p:spPr>
          <a:xfrm>
            <a:off x="6740203" y="1404317"/>
            <a:ext cx="1721100" cy="299400"/>
          </a:xfrm>
          <a:prstGeom prst="roundRect">
            <a:avLst>
              <a:gd name="adj" fmla="val 16667"/>
            </a:avLst>
          </a:prstGeom>
          <a:solidFill>
            <a:srgbClr val="3182B4"/>
          </a:solidFill>
          <a:ln>
            <a:noFill/>
          </a:ln>
          <a:effectLst>
            <a:outerShdw blurRad="50800" dist="38100" dir="5400000" algn="t"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 sz="1400" b="0" i="0" u="none" strike="noStrike" cap="none">
                <a:latin typeface="Arial"/>
                <a:ea typeface="Arial"/>
                <a:cs typeface="Arial"/>
                <a:sym typeface="Arial"/>
              </a:rPr>
              <a:t>Get Better</a:t>
            </a:r>
            <a:endParaRPr sz="1100"/>
          </a:p>
        </p:txBody>
      </p:sp>
      <p:sp>
        <p:nvSpPr>
          <p:cNvPr id="325" name="Google Shape;325;p42"/>
          <p:cNvSpPr txBox="1"/>
          <p:nvPr/>
        </p:nvSpPr>
        <p:spPr>
          <a:xfrm>
            <a:off x="598100" y="2023394"/>
            <a:ext cx="1645010" cy="1177215"/>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676F7F"/>
              </a:buClr>
              <a:buSzPts val="1100"/>
              <a:buFont typeface="Arial"/>
              <a:buNone/>
            </a:pPr>
            <a:r>
              <a:rPr lang="en" sz="1800" i="0" u="none" strike="noStrike" cap="none">
                <a:solidFill>
                  <a:schemeClr val="dk1"/>
                </a:solidFill>
                <a:latin typeface="Open Sans"/>
                <a:ea typeface="Open Sans"/>
                <a:cs typeface="Open Sans"/>
                <a:sym typeface="Open Sans"/>
              </a:rPr>
              <a:t>Assess </a:t>
            </a:r>
            <a:r>
              <a:rPr lang="en" sz="1800" b="1" i="0" u="none" strike="noStrike" cap="none">
                <a:solidFill>
                  <a:schemeClr val="dk1"/>
                </a:solidFill>
                <a:latin typeface="Open Sans"/>
                <a:ea typeface="Open Sans"/>
                <a:cs typeface="Open Sans"/>
                <a:sym typeface="Open Sans"/>
              </a:rPr>
              <a:t>need</a:t>
            </a:r>
            <a:r>
              <a:rPr lang="en" sz="1800" i="0" u="none" strike="noStrike" cap="none">
                <a:solidFill>
                  <a:schemeClr val="dk1"/>
                </a:solidFill>
                <a:latin typeface="Open Sans"/>
                <a:ea typeface="Open Sans"/>
                <a:cs typeface="Open Sans"/>
                <a:sym typeface="Open Sans"/>
              </a:rPr>
              <a:t>;</a:t>
            </a:r>
            <a:endParaRPr sz="1800">
              <a:solidFill>
                <a:schemeClr val="dk1"/>
              </a:solidFill>
              <a:latin typeface="Open Sans"/>
              <a:ea typeface="Open Sans"/>
              <a:cs typeface="Open Sans"/>
              <a:sym typeface="Open Sans"/>
            </a:endParaRPr>
          </a:p>
          <a:p>
            <a:pPr marL="0" marR="0" lvl="0" indent="0" algn="ctr" rtl="0">
              <a:lnSpc>
                <a:spcPct val="100000"/>
              </a:lnSpc>
              <a:spcBef>
                <a:spcPts val="0"/>
              </a:spcBef>
              <a:spcAft>
                <a:spcPts val="0"/>
              </a:spcAft>
              <a:buClr>
                <a:srgbClr val="676F7F"/>
              </a:buClr>
              <a:buSzPts val="1100"/>
              <a:buFont typeface="Arial"/>
              <a:buNone/>
            </a:pPr>
            <a:r>
              <a:rPr lang="en" sz="1800" i="0" u="none" strike="noStrike" cap="none">
                <a:solidFill>
                  <a:schemeClr val="dk1"/>
                </a:solidFill>
                <a:latin typeface="Open Sans"/>
                <a:ea typeface="Open Sans"/>
                <a:cs typeface="Open Sans"/>
                <a:sym typeface="Open Sans"/>
              </a:rPr>
              <a:t>Examine </a:t>
            </a:r>
            <a:r>
              <a:rPr lang="en" sz="1800" b="1" i="0" u="none" strike="noStrike" cap="none">
                <a:solidFill>
                  <a:schemeClr val="dk1"/>
                </a:solidFill>
                <a:latin typeface="Open Sans"/>
                <a:ea typeface="Open Sans"/>
                <a:cs typeface="Open Sans"/>
                <a:sym typeface="Open Sans"/>
              </a:rPr>
              <a:t>fit</a:t>
            </a:r>
            <a:r>
              <a:rPr lang="en" sz="1800" i="0" u="none" strike="noStrike" cap="none">
                <a:solidFill>
                  <a:schemeClr val="dk1"/>
                </a:solidFill>
                <a:latin typeface="Open Sans"/>
                <a:ea typeface="Open Sans"/>
                <a:cs typeface="Open Sans"/>
                <a:sym typeface="Open Sans"/>
              </a:rPr>
              <a:t> and </a:t>
            </a:r>
            <a:r>
              <a:rPr lang="en" sz="1800" b="1" i="0" u="none" strike="noStrike" cap="none">
                <a:solidFill>
                  <a:schemeClr val="dk1"/>
                </a:solidFill>
                <a:latin typeface="Open Sans"/>
                <a:ea typeface="Open Sans"/>
                <a:cs typeface="Open Sans"/>
                <a:sym typeface="Open Sans"/>
              </a:rPr>
              <a:t>feasibility</a:t>
            </a:r>
            <a:endParaRPr sz="1800" b="1" i="0" u="none" strike="noStrike" cap="none">
              <a:solidFill>
                <a:schemeClr val="dk1"/>
              </a:solidFill>
              <a:latin typeface="Open Sans"/>
              <a:ea typeface="Open Sans"/>
              <a:cs typeface="Open Sans"/>
              <a:sym typeface="Open Sans"/>
            </a:endParaRPr>
          </a:p>
        </p:txBody>
      </p:sp>
      <p:sp>
        <p:nvSpPr>
          <p:cNvPr id="326" name="Google Shape;326;p42"/>
          <p:cNvSpPr txBox="1"/>
          <p:nvPr/>
        </p:nvSpPr>
        <p:spPr>
          <a:xfrm>
            <a:off x="2536004" y="2023616"/>
            <a:ext cx="1721100" cy="11775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676F7F"/>
              </a:buClr>
              <a:buSzPts val="1800"/>
              <a:buFont typeface="Arial"/>
              <a:buNone/>
            </a:pPr>
            <a:r>
              <a:rPr lang="en" sz="1800" b="1" i="0" u="none" strike="noStrike" cap="none">
                <a:solidFill>
                  <a:schemeClr val="dk1"/>
                </a:solidFill>
                <a:latin typeface="Open Sans"/>
                <a:ea typeface="Open Sans"/>
                <a:cs typeface="Open Sans"/>
                <a:sym typeface="Open Sans"/>
              </a:rPr>
              <a:t>Assure</a:t>
            </a:r>
            <a:r>
              <a:rPr lang="en" sz="1800" i="0" u="none" strike="noStrike" cap="none">
                <a:solidFill>
                  <a:schemeClr val="dk1"/>
                </a:solidFill>
                <a:latin typeface="Open Sans"/>
                <a:ea typeface="Open Sans"/>
                <a:cs typeface="Open Sans"/>
                <a:sym typeface="Open Sans"/>
              </a:rPr>
              <a:t> resources;</a:t>
            </a:r>
            <a:endParaRPr sz="1800">
              <a:solidFill>
                <a:schemeClr val="dk1"/>
              </a:solidFill>
              <a:latin typeface="Open Sans"/>
              <a:ea typeface="Open Sans"/>
              <a:cs typeface="Open Sans"/>
              <a:sym typeface="Open Sans"/>
            </a:endParaRPr>
          </a:p>
          <a:p>
            <a:pPr marL="0" marR="0" lvl="0" indent="0" algn="ctr" rtl="0">
              <a:lnSpc>
                <a:spcPct val="100000"/>
              </a:lnSpc>
              <a:spcBef>
                <a:spcPts val="0"/>
              </a:spcBef>
              <a:spcAft>
                <a:spcPts val="0"/>
              </a:spcAft>
              <a:buClr>
                <a:srgbClr val="676F7F"/>
              </a:buClr>
              <a:buSzPts val="1800"/>
              <a:buFont typeface="Arial"/>
              <a:buNone/>
            </a:pPr>
            <a:r>
              <a:rPr lang="en" sz="1800" b="1" i="0" u="none" strike="noStrike" cap="none">
                <a:solidFill>
                  <a:schemeClr val="dk1"/>
                </a:solidFill>
                <a:latin typeface="Open Sans"/>
                <a:ea typeface="Open Sans"/>
                <a:cs typeface="Open Sans"/>
                <a:sym typeface="Open Sans"/>
              </a:rPr>
              <a:t>Develop</a:t>
            </a:r>
            <a:r>
              <a:rPr lang="en" sz="1800" i="0" u="none" strike="noStrike" cap="none">
                <a:solidFill>
                  <a:schemeClr val="dk1"/>
                </a:solidFill>
                <a:latin typeface="Open Sans"/>
                <a:ea typeface="Open Sans"/>
                <a:cs typeface="Open Sans"/>
                <a:sym typeface="Open Sans"/>
              </a:rPr>
              <a:t> supports</a:t>
            </a:r>
            <a:endParaRPr sz="1800">
              <a:solidFill>
                <a:schemeClr val="dk1"/>
              </a:solidFill>
              <a:latin typeface="Open Sans"/>
              <a:ea typeface="Open Sans"/>
              <a:cs typeface="Open Sans"/>
              <a:sym typeface="Open Sans"/>
            </a:endParaRPr>
          </a:p>
        </p:txBody>
      </p:sp>
      <p:sp>
        <p:nvSpPr>
          <p:cNvPr id="327" name="Google Shape;327;p42"/>
          <p:cNvSpPr txBox="1"/>
          <p:nvPr/>
        </p:nvSpPr>
        <p:spPr>
          <a:xfrm>
            <a:off x="4667666" y="2023625"/>
            <a:ext cx="1687680" cy="1454214"/>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676F7F"/>
              </a:buClr>
              <a:buSzPts val="1800"/>
              <a:buFont typeface="Arial"/>
              <a:buNone/>
            </a:pPr>
            <a:r>
              <a:rPr lang="en" sz="1800" b="1" i="0" u="none" strike="noStrike" cap="none">
                <a:solidFill>
                  <a:schemeClr val="dk1"/>
                </a:solidFill>
                <a:latin typeface="Open Sans"/>
                <a:ea typeface="Open Sans"/>
                <a:cs typeface="Open Sans"/>
                <a:sym typeface="Open Sans"/>
              </a:rPr>
              <a:t>Initiate </a:t>
            </a:r>
            <a:r>
              <a:rPr lang="en" sz="1800" i="0" u="none" strike="noStrike" cap="none">
                <a:solidFill>
                  <a:schemeClr val="dk1"/>
                </a:solidFill>
                <a:latin typeface="Open Sans"/>
                <a:ea typeface="Open Sans"/>
                <a:cs typeface="Open Sans"/>
                <a:sym typeface="Open Sans"/>
              </a:rPr>
              <a:t>practice; </a:t>
            </a:r>
            <a:r>
              <a:rPr lang="en" sz="1800" b="1" i="0" u="none" strike="noStrike" cap="none">
                <a:solidFill>
                  <a:schemeClr val="dk1"/>
                </a:solidFill>
                <a:latin typeface="Open Sans"/>
                <a:ea typeface="Open Sans"/>
                <a:cs typeface="Open Sans"/>
                <a:sym typeface="Open Sans"/>
              </a:rPr>
              <a:t>use data </a:t>
            </a:r>
            <a:r>
              <a:rPr lang="en" sz="1800" i="0" u="none" strike="noStrike" cap="none">
                <a:solidFill>
                  <a:schemeClr val="dk1"/>
                </a:solidFill>
                <a:latin typeface="Open Sans"/>
                <a:ea typeface="Open Sans"/>
                <a:cs typeface="Open Sans"/>
                <a:sym typeface="Open Sans"/>
              </a:rPr>
              <a:t>to </a:t>
            </a:r>
            <a:r>
              <a:rPr lang="en" sz="1800" b="1" i="0" u="none" strike="noStrike" cap="none">
                <a:solidFill>
                  <a:schemeClr val="dk1"/>
                </a:solidFill>
                <a:latin typeface="Open Sans"/>
                <a:ea typeface="Open Sans"/>
                <a:cs typeface="Open Sans"/>
                <a:sym typeface="Open Sans"/>
              </a:rPr>
              <a:t>improve</a:t>
            </a:r>
            <a:r>
              <a:rPr lang="en" sz="1800" i="0" u="none" strike="noStrike" cap="none">
                <a:solidFill>
                  <a:schemeClr val="dk1"/>
                </a:solidFill>
                <a:latin typeface="Open Sans"/>
                <a:ea typeface="Open Sans"/>
                <a:cs typeface="Open Sans"/>
                <a:sym typeface="Open Sans"/>
              </a:rPr>
              <a:t> supports</a:t>
            </a:r>
            <a:endParaRPr sz="1800">
              <a:solidFill>
                <a:schemeClr val="dk1"/>
              </a:solidFill>
              <a:latin typeface="Open Sans"/>
              <a:ea typeface="Open Sans"/>
              <a:cs typeface="Open Sans"/>
              <a:sym typeface="Open Sans"/>
            </a:endParaRPr>
          </a:p>
        </p:txBody>
      </p:sp>
      <p:sp>
        <p:nvSpPr>
          <p:cNvPr id="328" name="Google Shape;328;p42"/>
          <p:cNvSpPr txBox="1"/>
          <p:nvPr/>
        </p:nvSpPr>
        <p:spPr>
          <a:xfrm>
            <a:off x="6785059" y="2023616"/>
            <a:ext cx="1672284" cy="11775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676F7F"/>
              </a:buClr>
              <a:buSzPts val="1100"/>
              <a:buFont typeface="Arial"/>
              <a:buNone/>
            </a:pPr>
            <a:r>
              <a:rPr lang="en" sz="1800" i="0" u="none" strike="noStrike" cap="none">
                <a:solidFill>
                  <a:schemeClr val="dk1"/>
                </a:solidFill>
                <a:latin typeface="Open Sans"/>
                <a:ea typeface="Open Sans"/>
                <a:cs typeface="Open Sans"/>
                <a:sym typeface="Open Sans"/>
              </a:rPr>
              <a:t>Practice is </a:t>
            </a:r>
            <a:r>
              <a:rPr lang="en" sz="1800" b="1" i="0" u="none" strike="noStrike" cap="none">
                <a:solidFill>
                  <a:schemeClr val="dk1"/>
                </a:solidFill>
                <a:latin typeface="Open Sans"/>
                <a:ea typeface="Open Sans"/>
                <a:cs typeface="Open Sans"/>
                <a:sym typeface="Open Sans"/>
              </a:rPr>
              <a:t>consistent;</a:t>
            </a:r>
            <a:r>
              <a:rPr lang="en" sz="1800" i="0" u="none" strike="noStrike" cap="none">
                <a:solidFill>
                  <a:schemeClr val="dk1"/>
                </a:solidFill>
                <a:latin typeface="Open Sans"/>
                <a:ea typeface="Open Sans"/>
                <a:cs typeface="Open Sans"/>
                <a:sym typeface="Open Sans"/>
              </a:rPr>
              <a:t> </a:t>
            </a:r>
            <a:r>
              <a:rPr lang="en" sz="1800" b="1" i="0" u="none" strike="noStrike" cap="none">
                <a:solidFill>
                  <a:schemeClr val="dk1"/>
                </a:solidFill>
                <a:latin typeface="Open Sans"/>
                <a:ea typeface="Open Sans"/>
                <a:cs typeface="Open Sans"/>
                <a:sym typeface="Open Sans"/>
              </a:rPr>
              <a:t>positive</a:t>
            </a:r>
            <a:r>
              <a:rPr lang="en" sz="1800" i="0" u="none" strike="noStrike" cap="none">
                <a:solidFill>
                  <a:schemeClr val="dk1"/>
                </a:solidFill>
                <a:latin typeface="Open Sans"/>
                <a:ea typeface="Open Sans"/>
                <a:cs typeface="Open Sans"/>
                <a:sym typeface="Open Sans"/>
              </a:rPr>
              <a:t> </a:t>
            </a:r>
            <a:r>
              <a:rPr lang="en" sz="1800" b="1" i="0" u="none" strike="noStrike" cap="none">
                <a:solidFill>
                  <a:schemeClr val="dk1"/>
                </a:solidFill>
                <a:latin typeface="Open Sans"/>
                <a:ea typeface="Open Sans"/>
                <a:cs typeface="Open Sans"/>
                <a:sym typeface="Open Sans"/>
              </a:rPr>
              <a:t>outcomes</a:t>
            </a:r>
            <a:endParaRPr sz="1800" b="1" i="0" u="none" strike="noStrike" cap="none">
              <a:solidFill>
                <a:schemeClr val="dk1"/>
              </a:solidFill>
              <a:latin typeface="Open Sans"/>
              <a:ea typeface="Open Sans"/>
              <a:cs typeface="Open Sans"/>
              <a:sym typeface="Open Sans"/>
            </a:endParaRPr>
          </a:p>
        </p:txBody>
      </p:sp>
      <p:sp>
        <p:nvSpPr>
          <p:cNvPr id="336" name="Google Shape;336;p42" descr="Graphic for Implementation Stages&#10;Exploration: Assess need; examine fit and feasibility&#10;Installation: Assure resources; develop supports&#10;Initial Implementation: Initiate practice; use data to improve supports&#10;Full Implementation: Practice is consistent; positive outcomes&#10;"/>
          <p:cNvSpPr/>
          <p:nvPr/>
        </p:nvSpPr>
        <p:spPr>
          <a:xfrm>
            <a:off x="1039125" y="4377897"/>
            <a:ext cx="6599992" cy="512321"/>
          </a:xfrm>
          <a:prstGeom prst="leftRightArrow">
            <a:avLst>
              <a:gd name="adj1" fmla="val 50000"/>
              <a:gd name="adj2" fmla="val 50000"/>
            </a:avLst>
          </a:prstGeom>
          <a:solidFill>
            <a:srgbClr val="1D81B5"/>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algn="ctr"/>
            <a:r>
              <a:rPr lang="en" sz="1600" dirty="0"/>
              <a:t>Time 3-5 Years = Social Significant Outcomes</a:t>
            </a:r>
            <a:endParaRPr sz="1600" dirty="0"/>
          </a:p>
        </p:txBody>
      </p:sp>
      <p:sp>
        <p:nvSpPr>
          <p:cNvPr id="338" name="Google Shape;338;p42">
            <a:extLst>
              <a:ext uri="{C183D7F6-B498-43B3-948B-1728B52AA6E4}">
                <adec:decorative xmlns:adec="http://schemas.microsoft.com/office/drawing/2017/decorative" val="1"/>
              </a:ext>
            </a:extLst>
          </p:cNvPr>
          <p:cNvSpPr txBox="1">
            <a:spLocks noGrp="1"/>
          </p:cNvSpPr>
          <p:nvPr>
            <p:ph type="sldNum" idx="4294967295"/>
          </p:nvPr>
        </p:nvSpPr>
        <p:spPr>
          <a:xfrm>
            <a:off x="8620125" y="4630738"/>
            <a:ext cx="523875" cy="512762"/>
          </a:xfrm>
          <a:prstGeom prst="rect">
            <a:avLst/>
          </a:prstGeom>
        </p:spPr>
        <p:txBody>
          <a:bodyPr spcFirstLastPara="1" wrap="square" lIns="0" tIns="0" rIns="0" bIns="0" anchor="ctr" anchorCtr="0">
            <a:noAutofit/>
          </a:bodyPr>
          <a:lstStyle/>
          <a:p>
            <a:pPr marL="0" lvl="0" indent="0" algn="ctr" rtl="0">
              <a:spcBef>
                <a:spcPts val="0"/>
              </a:spcBef>
              <a:spcAft>
                <a:spcPts val="0"/>
              </a:spcAft>
              <a:buClr>
                <a:srgbClr val="000000"/>
              </a:buClr>
              <a:buSzPts val="1300"/>
              <a:buFont typeface="Arial"/>
              <a:buNone/>
            </a:pPr>
            <a:fld id="{00000000-1234-1234-1234-123412341234}" type="slidenum">
              <a:rPr lang="en"/>
              <a:t>14</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8">
          <a:extLst>
            <a:ext uri="{FF2B5EF4-FFF2-40B4-BE49-F238E27FC236}">
              <a16:creationId xmlns:a16="http://schemas.microsoft.com/office/drawing/2014/main" id="{6CA0519E-2C41-7B27-5166-9204A7FE66CC}"/>
            </a:ext>
          </a:extLst>
        </p:cNvPr>
        <p:cNvGrpSpPr/>
        <p:nvPr/>
      </p:nvGrpSpPr>
      <p:grpSpPr>
        <a:xfrm>
          <a:off x="0" y="0"/>
          <a:ext cx="0" cy="0"/>
          <a:chOff x="0" y="0"/>
          <a:chExt cx="0" cy="0"/>
        </a:xfrm>
      </p:grpSpPr>
      <p:sp>
        <p:nvSpPr>
          <p:cNvPr id="250" name="Google Shape;250;g2cdb3dd6eb0_1_355">
            <a:extLst>
              <a:ext uri="{FF2B5EF4-FFF2-40B4-BE49-F238E27FC236}">
                <a16:creationId xmlns:a16="http://schemas.microsoft.com/office/drawing/2014/main" id="{1F7A5EB5-49BC-A4D5-BA6E-619BBA8DB788}"/>
              </a:ext>
              <a:ext uri="{C183D7F6-B498-43B3-948B-1728B52AA6E4}">
                <adec:decorative xmlns:adec="http://schemas.microsoft.com/office/drawing/2017/decorative" val="1"/>
              </a:ext>
            </a:extLst>
          </p:cNvPr>
          <p:cNvSpPr txBox="1">
            <a:spLocks noGrp="1"/>
          </p:cNvSpPr>
          <p:nvPr>
            <p:ph type="sldNum" idx="12"/>
          </p:nvPr>
        </p:nvSpPr>
        <p:spPr>
          <a:xfrm>
            <a:off x="8619825" y="4630250"/>
            <a:ext cx="524100" cy="5133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15</a:t>
            </a:fld>
            <a:endParaRPr/>
          </a:p>
        </p:txBody>
      </p:sp>
      <p:sp>
        <p:nvSpPr>
          <p:cNvPr id="5" name="Google Shape;457;p51">
            <a:extLst>
              <a:ext uri="{FF2B5EF4-FFF2-40B4-BE49-F238E27FC236}">
                <a16:creationId xmlns:a16="http://schemas.microsoft.com/office/drawing/2014/main" id="{70D23A7C-0A03-A8EA-405F-C191DC312BD1}"/>
              </a:ext>
            </a:extLst>
          </p:cNvPr>
          <p:cNvSpPr txBox="1">
            <a:spLocks noGrp="1"/>
          </p:cNvSpPr>
          <p:nvPr>
            <p:ph type="title" idx="4294967295"/>
          </p:nvPr>
        </p:nvSpPr>
        <p:spPr>
          <a:xfrm>
            <a:off x="1000661" y="1783086"/>
            <a:ext cx="4101892" cy="1577325"/>
          </a:xfrm>
          <a:prstGeom prst="rect">
            <a:avLst/>
          </a:prstGeom>
          <a:noFill/>
          <a:ln>
            <a:noFill/>
            <a:prstDash/>
          </a:ln>
          <a:effectLst/>
        </p:spPr>
        <p:txBody>
          <a:bodyPr rot="0" spcFirstLastPara="1" vertOverflow="overflow" horzOverflow="overflow" vert="horz" wrap="square" lIns="68575" tIns="34275" rIns="68575" bIns="34275"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1200"/>
              </a:spcAft>
              <a:buClr>
                <a:srgbClr val="000000"/>
              </a:buClr>
              <a:buSzTx/>
              <a:buFont typeface="Arial"/>
              <a:buNone/>
              <a:tabLst/>
              <a:defRPr/>
            </a:pPr>
            <a:r>
              <a:rPr kumimoji="0" lang="en-US" sz="2200" b="0" i="0" u="none" strike="noStrike" kern="0" cap="none" spc="0" normalizeH="0" baseline="0" noProof="0" dirty="0">
                <a:ln>
                  <a:noFill/>
                </a:ln>
                <a:solidFill>
                  <a:schemeClr val="dk2"/>
                </a:solidFill>
                <a:effectLst/>
                <a:uLnTx/>
                <a:uFillTx/>
                <a:latin typeface="Libre Baskerville"/>
                <a:ea typeface="Libre Baskerville"/>
                <a:cs typeface="Libre Baskerville"/>
                <a:sym typeface="Libre Baskerville"/>
                <a:hlinkClick r:id="rId3"/>
              </a:rPr>
              <a:t>Implementation Stages Planning Tool</a:t>
            </a:r>
            <a:endParaRPr kumimoji="0" lang="en-US" sz="2200" b="0" i="0" u="none" strike="noStrike" kern="0" cap="none" spc="0" normalizeH="0" baseline="0" noProof="0" dirty="0">
              <a:ln>
                <a:noFill/>
              </a:ln>
              <a:solidFill>
                <a:schemeClr val="dk2"/>
              </a:solidFill>
              <a:effectLst/>
              <a:uLnTx/>
              <a:uFillTx/>
              <a:latin typeface="Libre Baskerville"/>
              <a:ea typeface="Libre Baskerville"/>
              <a:cs typeface="Libre Baskerville"/>
              <a:sym typeface="Libre Baskerville"/>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200" b="0" i="0" u="none" strike="noStrike" kern="0" cap="none" spc="0" normalizeH="0" baseline="0" noProof="0" dirty="0">
                <a:ln>
                  <a:noFill/>
                </a:ln>
                <a:solidFill>
                  <a:schemeClr val="dk2"/>
                </a:solidFill>
                <a:effectLst/>
                <a:uLnTx/>
                <a:uFillTx/>
                <a:latin typeface="Libre Baskerville"/>
                <a:ea typeface="Libre Baskerville"/>
                <a:cs typeface="Libre Baskerville"/>
                <a:sym typeface="Libre Baskerville"/>
              </a:rPr>
              <a:t>Tool for Purposeful Planning</a:t>
            </a:r>
            <a:endParaRPr kumimoji="0" lang="en-US" sz="2200" b="0" i="0" u="none" strike="noStrike" kern="0" cap="none" spc="0" normalizeH="0" baseline="0" noProof="0" dirty="0">
              <a:ln>
                <a:noFill/>
              </a:ln>
              <a:solidFill>
                <a:srgbClr val="000000"/>
              </a:solidFill>
              <a:effectLst/>
              <a:uLnTx/>
              <a:uFillTx/>
              <a:latin typeface="Libre Baskerville"/>
              <a:ea typeface="Libre Baskerville"/>
              <a:cs typeface="Libre Baskerville"/>
              <a:sym typeface="Libre Baskerville"/>
            </a:endParaRPr>
          </a:p>
        </p:txBody>
      </p:sp>
      <p:pic>
        <p:nvPicPr>
          <p:cNvPr id="2" name="Picture 1" descr="Qr code to implementation stages planning tool">
            <a:extLst>
              <a:ext uri="{FF2B5EF4-FFF2-40B4-BE49-F238E27FC236}">
                <a16:creationId xmlns:a16="http://schemas.microsoft.com/office/drawing/2014/main" id="{1740DA31-706F-3341-30C1-F07889E26811}"/>
              </a:ext>
            </a:extLst>
          </p:cNvPr>
          <p:cNvPicPr>
            <a:picLocks noChangeAspect="1"/>
          </p:cNvPicPr>
          <p:nvPr/>
        </p:nvPicPr>
        <p:blipFill>
          <a:blip r:embed="rId4"/>
          <a:stretch>
            <a:fillRect/>
          </a:stretch>
        </p:blipFill>
        <p:spPr>
          <a:xfrm>
            <a:off x="613660" y="3349363"/>
            <a:ext cx="1152370" cy="1147686"/>
          </a:xfrm>
          <a:prstGeom prst="rect">
            <a:avLst/>
          </a:prstGeom>
        </p:spPr>
      </p:pic>
      <p:pic>
        <p:nvPicPr>
          <p:cNvPr id="7" name="Google Shape;456;p51" descr="Image: Cover of Implementation Stages Planning Tool">
            <a:extLst>
              <a:ext uri="{FF2B5EF4-FFF2-40B4-BE49-F238E27FC236}">
                <a16:creationId xmlns:a16="http://schemas.microsoft.com/office/drawing/2014/main" id="{41FA71DD-6975-EB4B-7042-34D7CD5B38C4}"/>
              </a:ext>
            </a:extLst>
          </p:cNvPr>
          <p:cNvPicPr preferRelativeResize="0"/>
          <p:nvPr/>
        </p:nvPicPr>
        <p:blipFill rotWithShape="1">
          <a:blip r:embed="rId5">
            <a:alphaModFix/>
          </a:blip>
          <a:srcRect/>
          <a:stretch/>
        </p:blipFill>
        <p:spPr>
          <a:xfrm>
            <a:off x="5360537" y="546286"/>
            <a:ext cx="3175079" cy="4050928"/>
          </a:xfrm>
          <a:prstGeom prst="rect">
            <a:avLst/>
          </a:prstGeom>
          <a:noFill/>
          <a:ln>
            <a:noFill/>
          </a:ln>
        </p:spPr>
      </p:pic>
    </p:spTree>
    <p:extLst>
      <p:ext uri="{BB962C8B-B14F-4D97-AF65-F5344CB8AC3E}">
        <p14:creationId xmlns:p14="http://schemas.microsoft.com/office/powerpoint/2010/main" val="28863840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80" name="Google Shape;480;p54">
            <a:extLst>
              <a:ext uri="{C183D7F6-B498-43B3-948B-1728B52AA6E4}">
                <adec:decorative xmlns:adec="http://schemas.microsoft.com/office/drawing/2017/decorative" val="1"/>
              </a:ext>
            </a:extLst>
          </p:cNvPr>
          <p:cNvSpPr txBox="1"/>
          <p:nvPr/>
        </p:nvSpPr>
        <p:spPr>
          <a:xfrm>
            <a:off x="10445400" y="4084800"/>
            <a:ext cx="48018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Open Sans"/>
              <a:ea typeface="Open Sans"/>
              <a:cs typeface="Open Sans"/>
              <a:sym typeface="Open Sans"/>
            </a:endParaRPr>
          </a:p>
        </p:txBody>
      </p:sp>
      <p:sp>
        <p:nvSpPr>
          <p:cNvPr id="2" name="Title 1">
            <a:extLst>
              <a:ext uri="{FF2B5EF4-FFF2-40B4-BE49-F238E27FC236}">
                <a16:creationId xmlns:a16="http://schemas.microsoft.com/office/drawing/2014/main" id="{6E431704-8F5D-1DED-4711-D203BFAF5BC9}"/>
              </a:ext>
            </a:extLst>
          </p:cNvPr>
          <p:cNvSpPr>
            <a:spLocks noGrp="1"/>
          </p:cNvSpPr>
          <p:nvPr>
            <p:ph type="title"/>
          </p:nvPr>
        </p:nvSpPr>
        <p:spPr>
          <a:xfrm>
            <a:off x="391800" y="-572700"/>
            <a:ext cx="7717800" cy="572700"/>
          </a:xfrm>
        </p:spPr>
        <p:txBody>
          <a:bodyPr spcFirstLastPara="1" wrap="square" lIns="91425" tIns="91425" rIns="91425" bIns="91425" anchor="b" anchorCtr="0">
            <a:normAutofit fontScale="90000"/>
          </a:bodyPr>
          <a:lstStyle/>
          <a:p>
            <a:r>
              <a:rPr lang="en-US" dirty="0"/>
              <a:t>Implementation stages flowchart</a:t>
            </a:r>
          </a:p>
        </p:txBody>
      </p:sp>
      <p:pic>
        <p:nvPicPr>
          <p:cNvPr id="5" name="Google Shape;462;p52" descr="Graphic: Implementation Stages Flow Chart with questions:&#10;Is the organization considering implementing a new practice - If Yes - Exploration&#10;Has the organization selected a practice to implement - if Yes, Have staff already started implementing, If No - Installation&#10;If Yes -  Are the majority of staff implementing the new program with fidelity - if No, Initial Implementation,, if Yes - Full Implementation">
            <a:extLst>
              <a:ext uri="{FF2B5EF4-FFF2-40B4-BE49-F238E27FC236}">
                <a16:creationId xmlns:a16="http://schemas.microsoft.com/office/drawing/2014/main" id="{82F26A10-50E4-03DA-AB34-7A032D4BC661}"/>
              </a:ext>
            </a:extLst>
          </p:cNvPr>
          <p:cNvPicPr preferRelativeResize="0"/>
          <p:nvPr/>
        </p:nvPicPr>
        <p:blipFill rotWithShape="1">
          <a:blip r:embed="rId3">
            <a:alphaModFix/>
          </a:blip>
          <a:srcRect/>
          <a:stretch/>
        </p:blipFill>
        <p:spPr>
          <a:xfrm>
            <a:off x="1142746" y="78716"/>
            <a:ext cx="6858508" cy="4986068"/>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19">
          <a:extLst>
            <a:ext uri="{FF2B5EF4-FFF2-40B4-BE49-F238E27FC236}">
              <a16:creationId xmlns:a16="http://schemas.microsoft.com/office/drawing/2014/main" id="{A9D22873-7EBF-C057-98D3-53C0643363EC}"/>
            </a:ext>
          </a:extLst>
        </p:cNvPr>
        <p:cNvGrpSpPr/>
        <p:nvPr/>
      </p:nvGrpSpPr>
      <p:grpSpPr>
        <a:xfrm>
          <a:off x="0" y="0"/>
          <a:ext cx="0" cy="0"/>
          <a:chOff x="0" y="0"/>
          <a:chExt cx="0" cy="0"/>
        </a:xfrm>
      </p:grpSpPr>
      <p:pic>
        <p:nvPicPr>
          <p:cNvPr id="320" name="Google Shape;320;p42">
            <a:extLst>
              <a:ext uri="{FF2B5EF4-FFF2-40B4-BE49-F238E27FC236}">
                <a16:creationId xmlns:a16="http://schemas.microsoft.com/office/drawing/2014/main" id="{6A1D1FC0-BC17-2589-D6D8-515F891828EE}"/>
              </a:ex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471716" y="899386"/>
            <a:ext cx="8166949" cy="3732190"/>
          </a:xfrm>
          <a:prstGeom prst="rect">
            <a:avLst/>
          </a:prstGeom>
          <a:noFill/>
          <a:ln>
            <a:noFill/>
          </a:ln>
        </p:spPr>
      </p:pic>
      <p:sp>
        <p:nvSpPr>
          <p:cNvPr id="337" name="Google Shape;337;p42">
            <a:extLst>
              <a:ext uri="{FF2B5EF4-FFF2-40B4-BE49-F238E27FC236}">
                <a16:creationId xmlns:a16="http://schemas.microsoft.com/office/drawing/2014/main" id="{29CE64AF-8947-DD31-F836-0D0B22D114FA}"/>
              </a:ext>
            </a:extLst>
          </p:cNvPr>
          <p:cNvSpPr txBox="1">
            <a:spLocks noGrp="1"/>
          </p:cNvSpPr>
          <p:nvPr>
            <p:ph type="title" idx="4294967295"/>
          </p:nvPr>
        </p:nvSpPr>
        <p:spPr>
          <a:xfrm>
            <a:off x="471716" y="-688002"/>
            <a:ext cx="7207250" cy="633413"/>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97222"/>
              <a:buNone/>
            </a:pPr>
            <a:r>
              <a:rPr lang="en" dirty="0"/>
              <a:t>Implementation Stages 1</a:t>
            </a:r>
            <a:endParaRPr dirty="0"/>
          </a:p>
        </p:txBody>
      </p:sp>
      <p:sp>
        <p:nvSpPr>
          <p:cNvPr id="2" name="Google Shape;337;p42">
            <a:extLst>
              <a:ext uri="{FF2B5EF4-FFF2-40B4-BE49-F238E27FC236}">
                <a16:creationId xmlns:a16="http://schemas.microsoft.com/office/drawing/2014/main" id="{FBA96C85-4C2A-7C0E-E7E3-373CAA3E5390}"/>
              </a:ext>
            </a:extLst>
          </p:cNvPr>
          <p:cNvSpPr txBox="1">
            <a:spLocks/>
          </p:cNvSpPr>
          <p:nvPr/>
        </p:nvSpPr>
        <p:spPr>
          <a:xfrm>
            <a:off x="471716" y="191507"/>
            <a:ext cx="7207250" cy="633413"/>
          </a:xfrm>
          <a:prstGeom prst="rect">
            <a:avLst/>
          </a:prstGeom>
          <a:noFill/>
          <a:ln>
            <a:noFill/>
          </a:ln>
        </p:spPr>
        <p:txBody>
          <a:bodyPr spcFirstLastPara="1" wrap="square" lIns="91425" tIns="91425" rIns="91425" bIns="91425" anchor="t" anchorCtr="0">
            <a:normAutofit fontScale="97500" lnSpcReduction="10000"/>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4"/>
              </a:buClr>
              <a:buSzPts val="3200"/>
              <a:buFont typeface="Libre Baskerville"/>
              <a:buNone/>
              <a:defRPr sz="3200" b="1" i="0" u="none" strike="noStrike" cap="none">
                <a:solidFill>
                  <a:schemeClr val="accent4"/>
                </a:solidFill>
                <a:latin typeface="Libre Baskerville"/>
                <a:ea typeface="Libre Baskerville"/>
                <a:cs typeface="Libre Baskerville"/>
                <a:sym typeface="Libre Baskerville"/>
              </a:defRPr>
            </a:lvl1pPr>
            <a:lvl2pPr marR="0" lvl="1" algn="l" rtl="0">
              <a:lnSpc>
                <a:spcPct val="90000"/>
              </a:lnSpc>
              <a:spcBef>
                <a:spcPts val="0"/>
              </a:spcBef>
              <a:spcAft>
                <a:spcPts val="0"/>
              </a:spcAft>
              <a:buClr>
                <a:schemeClr val="accent4"/>
              </a:buClr>
              <a:buSzPts val="3200"/>
              <a:buFont typeface="Red Hat Display"/>
              <a:buNone/>
              <a:defRPr sz="3200" b="1" i="0" u="none" strike="noStrike" cap="none">
                <a:solidFill>
                  <a:schemeClr val="accent4"/>
                </a:solidFill>
                <a:latin typeface="Red Hat Display"/>
                <a:ea typeface="Red Hat Display"/>
                <a:cs typeface="Red Hat Display"/>
                <a:sym typeface="Red Hat Display"/>
              </a:defRPr>
            </a:lvl2pPr>
            <a:lvl3pPr marR="0" lvl="2" algn="l" rtl="0">
              <a:lnSpc>
                <a:spcPct val="90000"/>
              </a:lnSpc>
              <a:spcBef>
                <a:spcPts val="0"/>
              </a:spcBef>
              <a:spcAft>
                <a:spcPts val="0"/>
              </a:spcAft>
              <a:buClr>
                <a:schemeClr val="accent4"/>
              </a:buClr>
              <a:buSzPts val="3200"/>
              <a:buFont typeface="Red Hat Display"/>
              <a:buNone/>
              <a:defRPr sz="3200" b="1" i="0" u="none" strike="noStrike" cap="none">
                <a:solidFill>
                  <a:schemeClr val="accent4"/>
                </a:solidFill>
                <a:latin typeface="Red Hat Display"/>
                <a:ea typeface="Red Hat Display"/>
                <a:cs typeface="Red Hat Display"/>
                <a:sym typeface="Red Hat Display"/>
              </a:defRPr>
            </a:lvl3pPr>
            <a:lvl4pPr marR="0" lvl="3" algn="l" rtl="0">
              <a:lnSpc>
                <a:spcPct val="90000"/>
              </a:lnSpc>
              <a:spcBef>
                <a:spcPts val="0"/>
              </a:spcBef>
              <a:spcAft>
                <a:spcPts val="0"/>
              </a:spcAft>
              <a:buClr>
                <a:schemeClr val="accent4"/>
              </a:buClr>
              <a:buSzPts val="3200"/>
              <a:buFont typeface="Red Hat Display"/>
              <a:buNone/>
              <a:defRPr sz="3200" b="1" i="0" u="none" strike="noStrike" cap="none">
                <a:solidFill>
                  <a:schemeClr val="accent4"/>
                </a:solidFill>
                <a:latin typeface="Red Hat Display"/>
                <a:ea typeface="Red Hat Display"/>
                <a:cs typeface="Red Hat Display"/>
                <a:sym typeface="Red Hat Display"/>
              </a:defRPr>
            </a:lvl4pPr>
            <a:lvl5pPr marR="0" lvl="4" algn="l" rtl="0">
              <a:lnSpc>
                <a:spcPct val="90000"/>
              </a:lnSpc>
              <a:spcBef>
                <a:spcPts val="0"/>
              </a:spcBef>
              <a:spcAft>
                <a:spcPts val="0"/>
              </a:spcAft>
              <a:buClr>
                <a:schemeClr val="accent4"/>
              </a:buClr>
              <a:buSzPts val="3200"/>
              <a:buFont typeface="Red Hat Display"/>
              <a:buNone/>
              <a:defRPr sz="3200" b="1" i="0" u="none" strike="noStrike" cap="none">
                <a:solidFill>
                  <a:schemeClr val="accent4"/>
                </a:solidFill>
                <a:latin typeface="Red Hat Display"/>
                <a:ea typeface="Red Hat Display"/>
                <a:cs typeface="Red Hat Display"/>
                <a:sym typeface="Red Hat Display"/>
              </a:defRPr>
            </a:lvl5pPr>
            <a:lvl6pPr marR="0" lvl="5" algn="l" rtl="0">
              <a:lnSpc>
                <a:spcPct val="90000"/>
              </a:lnSpc>
              <a:spcBef>
                <a:spcPts val="0"/>
              </a:spcBef>
              <a:spcAft>
                <a:spcPts val="0"/>
              </a:spcAft>
              <a:buClr>
                <a:schemeClr val="accent4"/>
              </a:buClr>
              <a:buSzPts val="3200"/>
              <a:buFont typeface="Red Hat Display"/>
              <a:buNone/>
              <a:defRPr sz="3200" b="1" i="0" u="none" strike="noStrike" cap="none">
                <a:solidFill>
                  <a:schemeClr val="accent4"/>
                </a:solidFill>
                <a:latin typeface="Red Hat Display"/>
                <a:ea typeface="Red Hat Display"/>
                <a:cs typeface="Red Hat Display"/>
                <a:sym typeface="Red Hat Display"/>
              </a:defRPr>
            </a:lvl6pPr>
            <a:lvl7pPr marR="0" lvl="6" algn="l" rtl="0">
              <a:lnSpc>
                <a:spcPct val="90000"/>
              </a:lnSpc>
              <a:spcBef>
                <a:spcPts val="0"/>
              </a:spcBef>
              <a:spcAft>
                <a:spcPts val="0"/>
              </a:spcAft>
              <a:buClr>
                <a:schemeClr val="accent4"/>
              </a:buClr>
              <a:buSzPts val="3200"/>
              <a:buFont typeface="Red Hat Display"/>
              <a:buNone/>
              <a:defRPr sz="3200" b="1" i="0" u="none" strike="noStrike" cap="none">
                <a:solidFill>
                  <a:schemeClr val="accent4"/>
                </a:solidFill>
                <a:latin typeface="Red Hat Display"/>
                <a:ea typeface="Red Hat Display"/>
                <a:cs typeface="Red Hat Display"/>
                <a:sym typeface="Red Hat Display"/>
              </a:defRPr>
            </a:lvl7pPr>
            <a:lvl8pPr marR="0" lvl="7" algn="l" rtl="0">
              <a:lnSpc>
                <a:spcPct val="90000"/>
              </a:lnSpc>
              <a:spcBef>
                <a:spcPts val="0"/>
              </a:spcBef>
              <a:spcAft>
                <a:spcPts val="0"/>
              </a:spcAft>
              <a:buClr>
                <a:schemeClr val="accent4"/>
              </a:buClr>
              <a:buSzPts val="3200"/>
              <a:buFont typeface="Red Hat Display"/>
              <a:buNone/>
              <a:defRPr sz="3200" b="1" i="0" u="none" strike="noStrike" cap="none">
                <a:solidFill>
                  <a:schemeClr val="accent4"/>
                </a:solidFill>
                <a:latin typeface="Red Hat Display"/>
                <a:ea typeface="Red Hat Display"/>
                <a:cs typeface="Red Hat Display"/>
                <a:sym typeface="Red Hat Display"/>
              </a:defRPr>
            </a:lvl8pPr>
            <a:lvl9pPr marR="0" lvl="8" algn="l" rtl="0">
              <a:lnSpc>
                <a:spcPct val="90000"/>
              </a:lnSpc>
              <a:spcBef>
                <a:spcPts val="0"/>
              </a:spcBef>
              <a:spcAft>
                <a:spcPts val="0"/>
              </a:spcAft>
              <a:buClr>
                <a:schemeClr val="accent4"/>
              </a:buClr>
              <a:buSzPts val="3200"/>
              <a:buFont typeface="Red Hat Display"/>
              <a:buNone/>
              <a:defRPr sz="3200" b="1" i="0" u="none" strike="noStrike" cap="none">
                <a:solidFill>
                  <a:schemeClr val="accent4"/>
                </a:solidFill>
                <a:latin typeface="Red Hat Display"/>
                <a:ea typeface="Red Hat Display"/>
                <a:cs typeface="Red Hat Display"/>
                <a:sym typeface="Red Hat Display"/>
              </a:defRPr>
            </a:lvl9pPr>
          </a:lstStyle>
          <a:p>
            <a:pPr>
              <a:lnSpc>
                <a:spcPct val="100000"/>
              </a:lnSpc>
              <a:buSzPct val="97222"/>
            </a:pPr>
            <a:r>
              <a:rPr lang="en-US"/>
              <a:t>Implementation Stages</a:t>
            </a:r>
            <a:endParaRPr lang="en-US" dirty="0"/>
          </a:p>
        </p:txBody>
      </p:sp>
      <p:sp>
        <p:nvSpPr>
          <p:cNvPr id="321" name="Google Shape;321;p42">
            <a:extLst>
              <a:ext uri="{FF2B5EF4-FFF2-40B4-BE49-F238E27FC236}">
                <a16:creationId xmlns:a16="http://schemas.microsoft.com/office/drawing/2014/main" id="{D7DB9C20-385F-7362-B33E-3C80BED6F3F1}"/>
              </a:ext>
              <a:ext uri="{C183D7F6-B498-43B3-948B-1728B52AA6E4}">
                <adec:decorative xmlns:adec="http://schemas.microsoft.com/office/drawing/2017/decorative" val="0"/>
              </a:ext>
            </a:extLst>
          </p:cNvPr>
          <p:cNvSpPr txBox="1"/>
          <p:nvPr/>
        </p:nvSpPr>
        <p:spPr>
          <a:xfrm>
            <a:off x="598088" y="952045"/>
            <a:ext cx="1476000" cy="400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n" sz="1400" b="1" i="0" u="none" strike="noStrike" cap="none" dirty="0">
                <a:solidFill>
                  <a:schemeClr val="dk1"/>
                </a:solidFill>
                <a:latin typeface="Red Hat Text"/>
                <a:ea typeface="Red Hat Text"/>
                <a:cs typeface="Red Hat Text"/>
                <a:sym typeface="Red Hat Text"/>
              </a:rPr>
              <a:t>Exploration</a:t>
            </a:r>
            <a:endParaRPr lang="en-US" sz="1400" b="1" i="0" u="none" strike="noStrike" cap="none" dirty="0">
              <a:solidFill>
                <a:schemeClr val="dk1"/>
              </a:solidFill>
              <a:latin typeface="Red Hat Text"/>
              <a:ea typeface="Red Hat Text"/>
              <a:cs typeface="Red Hat Text"/>
            </a:endParaRPr>
          </a:p>
        </p:txBody>
      </p:sp>
      <p:sp>
        <p:nvSpPr>
          <p:cNvPr id="322" name="Google Shape;322;p42">
            <a:extLst>
              <a:ext uri="{FF2B5EF4-FFF2-40B4-BE49-F238E27FC236}">
                <a16:creationId xmlns:a16="http://schemas.microsoft.com/office/drawing/2014/main" id="{6D8CF508-6815-B9D5-3A96-7FC56772BD9D}"/>
              </a:ext>
            </a:extLst>
          </p:cNvPr>
          <p:cNvSpPr txBox="1"/>
          <p:nvPr/>
        </p:nvSpPr>
        <p:spPr>
          <a:xfrm>
            <a:off x="2623875" y="952045"/>
            <a:ext cx="1357500" cy="400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n" sz="1400" b="1" i="0" u="none" strike="noStrike" cap="none" dirty="0">
                <a:solidFill>
                  <a:schemeClr val="dk1"/>
                </a:solidFill>
                <a:latin typeface="Red Hat Text"/>
                <a:ea typeface="Red Hat Text"/>
                <a:cs typeface="Red Hat Text"/>
                <a:sym typeface="Red Hat Text"/>
              </a:rPr>
              <a:t>Installation</a:t>
            </a:r>
            <a:endParaRPr lang="en-US" sz="1400" b="1" i="0" u="none" strike="noStrike" cap="none" dirty="0">
              <a:solidFill>
                <a:schemeClr val="dk1"/>
              </a:solidFill>
              <a:latin typeface="Red Hat Text"/>
              <a:ea typeface="Red Hat Text"/>
              <a:cs typeface="Red Hat Text"/>
            </a:endParaRPr>
          </a:p>
        </p:txBody>
      </p:sp>
      <p:sp>
        <p:nvSpPr>
          <p:cNvPr id="323" name="Google Shape;323;p42">
            <a:extLst>
              <a:ext uri="{FF2B5EF4-FFF2-40B4-BE49-F238E27FC236}">
                <a16:creationId xmlns:a16="http://schemas.microsoft.com/office/drawing/2014/main" id="{007EF8E7-8420-E3A9-8A0F-CB7A1E737A18}"/>
              </a:ext>
            </a:extLst>
          </p:cNvPr>
          <p:cNvSpPr txBox="1"/>
          <p:nvPr/>
        </p:nvSpPr>
        <p:spPr>
          <a:xfrm>
            <a:off x="4572425" y="844492"/>
            <a:ext cx="1690800" cy="6156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n" sz="1400" b="1" i="0" u="none" strike="noStrike" cap="none" dirty="0">
                <a:solidFill>
                  <a:schemeClr val="dk1"/>
                </a:solidFill>
                <a:latin typeface="Red Hat Text"/>
                <a:ea typeface="Red Hat Text"/>
                <a:cs typeface="Red Hat Text"/>
                <a:sym typeface="Red Hat Text"/>
              </a:rPr>
              <a:t>Initial Implementation</a:t>
            </a:r>
            <a:endParaRPr lang="en-US" sz="1400" b="1" i="0" u="none" strike="noStrike" cap="none" dirty="0">
              <a:solidFill>
                <a:schemeClr val="dk1"/>
              </a:solidFill>
              <a:latin typeface="Red Hat Text"/>
              <a:ea typeface="Red Hat Text"/>
              <a:cs typeface="Red Hat Text"/>
            </a:endParaRPr>
          </a:p>
        </p:txBody>
      </p:sp>
      <p:sp>
        <p:nvSpPr>
          <p:cNvPr id="324" name="Google Shape;324;p42">
            <a:extLst>
              <a:ext uri="{FF2B5EF4-FFF2-40B4-BE49-F238E27FC236}">
                <a16:creationId xmlns:a16="http://schemas.microsoft.com/office/drawing/2014/main" id="{F36B6B0A-2A18-7891-7AA4-CCC16B44B806}"/>
              </a:ext>
            </a:extLst>
          </p:cNvPr>
          <p:cNvSpPr txBox="1"/>
          <p:nvPr/>
        </p:nvSpPr>
        <p:spPr>
          <a:xfrm>
            <a:off x="6738129" y="844270"/>
            <a:ext cx="1687483" cy="624004"/>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n" sz="1400" b="1" i="0" u="none" strike="noStrike" cap="none">
                <a:solidFill>
                  <a:schemeClr val="dk1"/>
                </a:solidFill>
                <a:latin typeface="Red Hat Text"/>
                <a:ea typeface="Red Hat Text"/>
                <a:cs typeface="Red Hat Text"/>
                <a:sym typeface="Red Hat Text"/>
              </a:rPr>
              <a:t>Full</a:t>
            </a:r>
            <a:endParaRPr sz="1400" b="1" i="0" u="none" strike="noStrike" cap="none">
              <a:solidFill>
                <a:schemeClr val="dk1"/>
              </a:solidFill>
              <a:latin typeface="Red Hat Text"/>
              <a:ea typeface="Red Hat Text"/>
              <a:cs typeface="Red Hat Text"/>
              <a:sym typeface="Red Hat Text"/>
            </a:endParaRPr>
          </a:p>
          <a:p>
            <a:pPr marL="0" marR="0" lvl="0" indent="0" algn="ctr" rtl="0">
              <a:lnSpc>
                <a:spcPct val="100000"/>
              </a:lnSpc>
              <a:spcBef>
                <a:spcPts val="0"/>
              </a:spcBef>
              <a:spcAft>
                <a:spcPts val="0"/>
              </a:spcAft>
              <a:buNone/>
            </a:pPr>
            <a:r>
              <a:rPr lang="en" sz="1400" b="1" i="0" u="none" strike="noStrike" cap="none">
                <a:solidFill>
                  <a:schemeClr val="dk1"/>
                </a:solidFill>
                <a:latin typeface="Red Hat Text"/>
                <a:ea typeface="Red Hat Text"/>
                <a:cs typeface="Red Hat Text"/>
                <a:sym typeface="Red Hat Text"/>
              </a:rPr>
              <a:t>Implementation</a:t>
            </a:r>
            <a:endParaRPr sz="1400" b="1" i="0" u="none" strike="noStrike" cap="none">
              <a:solidFill>
                <a:schemeClr val="dk1"/>
              </a:solidFill>
              <a:latin typeface="Red Hat Text"/>
              <a:ea typeface="Red Hat Text"/>
              <a:cs typeface="Red Hat Text"/>
              <a:sym typeface="Red Hat Text"/>
            </a:endParaRPr>
          </a:p>
        </p:txBody>
      </p:sp>
      <p:sp>
        <p:nvSpPr>
          <p:cNvPr id="329" name="Google Shape;329;p42">
            <a:extLst>
              <a:ext uri="{FF2B5EF4-FFF2-40B4-BE49-F238E27FC236}">
                <a16:creationId xmlns:a16="http://schemas.microsoft.com/office/drawing/2014/main" id="{AE1D29DE-704B-D2D1-B3D8-FC3342A7A54E}"/>
              </a:ext>
            </a:extLst>
          </p:cNvPr>
          <p:cNvSpPr/>
          <p:nvPr/>
        </p:nvSpPr>
        <p:spPr>
          <a:xfrm>
            <a:off x="534722" y="1404315"/>
            <a:ext cx="1721100" cy="299400"/>
          </a:xfrm>
          <a:prstGeom prst="roundRect">
            <a:avLst>
              <a:gd name="adj" fmla="val 16667"/>
            </a:avLst>
          </a:prstGeom>
          <a:solidFill>
            <a:srgbClr val="3182B4"/>
          </a:solidFill>
          <a:ln>
            <a:noFill/>
          </a:ln>
          <a:effectLst>
            <a:outerShdw blurRad="50800" dist="38100" dir="5400000" algn="t"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 sz="1400" b="0" i="0" u="none" strike="noStrike" cap="none">
                <a:latin typeface="Arial"/>
                <a:ea typeface="Arial"/>
                <a:cs typeface="Arial"/>
                <a:sym typeface="Arial"/>
              </a:rPr>
              <a:t>Identify</a:t>
            </a:r>
            <a:endParaRPr sz="1100"/>
          </a:p>
        </p:txBody>
      </p:sp>
      <p:sp>
        <p:nvSpPr>
          <p:cNvPr id="330" name="Google Shape;330;p42">
            <a:extLst>
              <a:ext uri="{FF2B5EF4-FFF2-40B4-BE49-F238E27FC236}">
                <a16:creationId xmlns:a16="http://schemas.microsoft.com/office/drawing/2014/main" id="{27901CCC-1223-44B1-4E76-A2138CFDEC1F}"/>
              </a:ext>
            </a:extLst>
          </p:cNvPr>
          <p:cNvSpPr/>
          <p:nvPr/>
        </p:nvSpPr>
        <p:spPr>
          <a:xfrm>
            <a:off x="2532972" y="1404314"/>
            <a:ext cx="1721100" cy="299400"/>
          </a:xfrm>
          <a:prstGeom prst="roundRect">
            <a:avLst>
              <a:gd name="adj" fmla="val 16667"/>
            </a:avLst>
          </a:prstGeom>
          <a:solidFill>
            <a:srgbClr val="3182B4"/>
          </a:solidFill>
          <a:ln>
            <a:noFill/>
          </a:ln>
          <a:effectLst>
            <a:outerShdw blurRad="50800" dist="38100" dir="5400000" algn="t"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 sz="1400" b="0" i="0" u="none" strike="noStrike" cap="none">
                <a:latin typeface="Arial"/>
                <a:ea typeface="Arial"/>
                <a:cs typeface="Arial"/>
                <a:sym typeface="Arial"/>
              </a:rPr>
              <a:t>Plan</a:t>
            </a:r>
            <a:endParaRPr sz="1100"/>
          </a:p>
        </p:txBody>
      </p:sp>
      <p:sp>
        <p:nvSpPr>
          <p:cNvPr id="331" name="Google Shape;331;p42">
            <a:extLst>
              <a:ext uri="{FF2B5EF4-FFF2-40B4-BE49-F238E27FC236}">
                <a16:creationId xmlns:a16="http://schemas.microsoft.com/office/drawing/2014/main" id="{FF1BC1B8-76B1-439C-6C4C-09C0B5550648}"/>
              </a:ext>
            </a:extLst>
          </p:cNvPr>
          <p:cNvSpPr/>
          <p:nvPr/>
        </p:nvSpPr>
        <p:spPr>
          <a:xfrm>
            <a:off x="4616047" y="1404314"/>
            <a:ext cx="1721100" cy="299400"/>
          </a:xfrm>
          <a:prstGeom prst="roundRect">
            <a:avLst>
              <a:gd name="adj" fmla="val 16667"/>
            </a:avLst>
          </a:prstGeom>
          <a:solidFill>
            <a:srgbClr val="3182B4"/>
          </a:solidFill>
          <a:ln>
            <a:noFill/>
          </a:ln>
          <a:effectLst>
            <a:outerShdw blurRad="50800" dist="38100" dir="5400000" algn="t"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 sz="1400" b="0" i="0" u="none" strike="noStrike" cap="none">
                <a:latin typeface="Arial"/>
                <a:ea typeface="Arial"/>
                <a:cs typeface="Arial"/>
                <a:sym typeface="Arial"/>
              </a:rPr>
              <a:t>Get Started</a:t>
            </a:r>
            <a:endParaRPr sz="1400" b="0" i="0" u="none" strike="noStrike" cap="none">
              <a:latin typeface="Arial"/>
              <a:ea typeface="Arial"/>
              <a:cs typeface="Arial"/>
              <a:sym typeface="Arial"/>
            </a:endParaRPr>
          </a:p>
        </p:txBody>
      </p:sp>
      <p:sp>
        <p:nvSpPr>
          <p:cNvPr id="332" name="Google Shape;332;p42">
            <a:extLst>
              <a:ext uri="{FF2B5EF4-FFF2-40B4-BE49-F238E27FC236}">
                <a16:creationId xmlns:a16="http://schemas.microsoft.com/office/drawing/2014/main" id="{310D6229-D01C-AB9E-D184-F48BF581FC46}"/>
              </a:ext>
            </a:extLst>
          </p:cNvPr>
          <p:cNvSpPr/>
          <p:nvPr/>
        </p:nvSpPr>
        <p:spPr>
          <a:xfrm>
            <a:off x="6740203" y="1404317"/>
            <a:ext cx="1721100" cy="299400"/>
          </a:xfrm>
          <a:prstGeom prst="roundRect">
            <a:avLst>
              <a:gd name="adj" fmla="val 16667"/>
            </a:avLst>
          </a:prstGeom>
          <a:solidFill>
            <a:srgbClr val="3182B4"/>
          </a:solidFill>
          <a:ln>
            <a:noFill/>
          </a:ln>
          <a:effectLst>
            <a:outerShdw blurRad="50800" dist="38100" dir="5400000" algn="t"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 sz="1400" b="0" i="0" u="none" strike="noStrike" cap="none">
                <a:latin typeface="Arial"/>
                <a:ea typeface="Arial"/>
                <a:cs typeface="Arial"/>
                <a:sym typeface="Arial"/>
              </a:rPr>
              <a:t>Get Better</a:t>
            </a:r>
            <a:endParaRPr sz="1100"/>
          </a:p>
        </p:txBody>
      </p:sp>
      <p:sp>
        <p:nvSpPr>
          <p:cNvPr id="325" name="Google Shape;325;p42">
            <a:extLst>
              <a:ext uri="{FF2B5EF4-FFF2-40B4-BE49-F238E27FC236}">
                <a16:creationId xmlns:a16="http://schemas.microsoft.com/office/drawing/2014/main" id="{1BF298E4-1A8B-747F-0021-44F36F32B50D}"/>
              </a:ext>
            </a:extLst>
          </p:cNvPr>
          <p:cNvSpPr txBox="1"/>
          <p:nvPr/>
        </p:nvSpPr>
        <p:spPr>
          <a:xfrm>
            <a:off x="598100" y="2023394"/>
            <a:ext cx="1645010" cy="1177215"/>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676F7F"/>
              </a:buClr>
              <a:buSzPts val="1100"/>
              <a:buFont typeface="Arial"/>
              <a:buNone/>
            </a:pPr>
            <a:r>
              <a:rPr lang="en" sz="1800" i="0" u="none" strike="noStrike" cap="none">
                <a:solidFill>
                  <a:schemeClr val="dk1"/>
                </a:solidFill>
                <a:latin typeface="Open Sans"/>
                <a:ea typeface="Open Sans"/>
                <a:cs typeface="Open Sans"/>
                <a:sym typeface="Open Sans"/>
              </a:rPr>
              <a:t>Assess </a:t>
            </a:r>
            <a:r>
              <a:rPr lang="en" sz="1800" b="1" i="0" u="none" strike="noStrike" cap="none">
                <a:solidFill>
                  <a:schemeClr val="dk1"/>
                </a:solidFill>
                <a:latin typeface="Open Sans"/>
                <a:ea typeface="Open Sans"/>
                <a:cs typeface="Open Sans"/>
                <a:sym typeface="Open Sans"/>
              </a:rPr>
              <a:t>need</a:t>
            </a:r>
            <a:r>
              <a:rPr lang="en" sz="1800" i="0" u="none" strike="noStrike" cap="none">
                <a:solidFill>
                  <a:schemeClr val="dk1"/>
                </a:solidFill>
                <a:latin typeface="Open Sans"/>
                <a:ea typeface="Open Sans"/>
                <a:cs typeface="Open Sans"/>
                <a:sym typeface="Open Sans"/>
              </a:rPr>
              <a:t>;</a:t>
            </a:r>
            <a:endParaRPr sz="1800">
              <a:solidFill>
                <a:schemeClr val="dk1"/>
              </a:solidFill>
              <a:latin typeface="Open Sans"/>
              <a:ea typeface="Open Sans"/>
              <a:cs typeface="Open Sans"/>
              <a:sym typeface="Open Sans"/>
            </a:endParaRPr>
          </a:p>
          <a:p>
            <a:pPr marL="0" marR="0" lvl="0" indent="0" algn="ctr" rtl="0">
              <a:lnSpc>
                <a:spcPct val="100000"/>
              </a:lnSpc>
              <a:spcBef>
                <a:spcPts val="0"/>
              </a:spcBef>
              <a:spcAft>
                <a:spcPts val="0"/>
              </a:spcAft>
              <a:buClr>
                <a:srgbClr val="676F7F"/>
              </a:buClr>
              <a:buSzPts val="1100"/>
              <a:buFont typeface="Arial"/>
              <a:buNone/>
            </a:pPr>
            <a:r>
              <a:rPr lang="en" sz="1800" i="0" u="none" strike="noStrike" cap="none">
                <a:solidFill>
                  <a:schemeClr val="dk1"/>
                </a:solidFill>
                <a:latin typeface="Open Sans"/>
                <a:ea typeface="Open Sans"/>
                <a:cs typeface="Open Sans"/>
                <a:sym typeface="Open Sans"/>
              </a:rPr>
              <a:t>Examine </a:t>
            </a:r>
            <a:r>
              <a:rPr lang="en" sz="1800" b="1" i="0" u="none" strike="noStrike" cap="none">
                <a:solidFill>
                  <a:schemeClr val="dk1"/>
                </a:solidFill>
                <a:latin typeface="Open Sans"/>
                <a:ea typeface="Open Sans"/>
                <a:cs typeface="Open Sans"/>
                <a:sym typeface="Open Sans"/>
              </a:rPr>
              <a:t>fit</a:t>
            </a:r>
            <a:r>
              <a:rPr lang="en" sz="1800" i="0" u="none" strike="noStrike" cap="none">
                <a:solidFill>
                  <a:schemeClr val="dk1"/>
                </a:solidFill>
                <a:latin typeface="Open Sans"/>
                <a:ea typeface="Open Sans"/>
                <a:cs typeface="Open Sans"/>
                <a:sym typeface="Open Sans"/>
              </a:rPr>
              <a:t> and </a:t>
            </a:r>
            <a:r>
              <a:rPr lang="en" sz="1800" b="1" i="0" u="none" strike="noStrike" cap="none">
                <a:solidFill>
                  <a:schemeClr val="dk1"/>
                </a:solidFill>
                <a:latin typeface="Open Sans"/>
                <a:ea typeface="Open Sans"/>
                <a:cs typeface="Open Sans"/>
                <a:sym typeface="Open Sans"/>
              </a:rPr>
              <a:t>feasibility</a:t>
            </a:r>
            <a:endParaRPr sz="1800" b="1" i="0" u="none" strike="noStrike" cap="none">
              <a:solidFill>
                <a:schemeClr val="dk1"/>
              </a:solidFill>
              <a:latin typeface="Open Sans"/>
              <a:ea typeface="Open Sans"/>
              <a:cs typeface="Open Sans"/>
              <a:sym typeface="Open Sans"/>
            </a:endParaRPr>
          </a:p>
        </p:txBody>
      </p:sp>
      <p:sp>
        <p:nvSpPr>
          <p:cNvPr id="326" name="Google Shape;326;p42">
            <a:extLst>
              <a:ext uri="{FF2B5EF4-FFF2-40B4-BE49-F238E27FC236}">
                <a16:creationId xmlns:a16="http://schemas.microsoft.com/office/drawing/2014/main" id="{6CCFDAEC-7E71-E41A-F20C-4C4020783951}"/>
              </a:ext>
            </a:extLst>
          </p:cNvPr>
          <p:cNvSpPr txBox="1"/>
          <p:nvPr/>
        </p:nvSpPr>
        <p:spPr>
          <a:xfrm>
            <a:off x="2536004" y="2023616"/>
            <a:ext cx="1721100" cy="11775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676F7F"/>
              </a:buClr>
              <a:buSzPts val="1800"/>
              <a:buFont typeface="Arial"/>
              <a:buNone/>
            </a:pPr>
            <a:r>
              <a:rPr lang="en" sz="1800" b="1" i="0" u="none" strike="noStrike" cap="none">
                <a:solidFill>
                  <a:schemeClr val="dk1"/>
                </a:solidFill>
                <a:latin typeface="Open Sans"/>
                <a:ea typeface="Open Sans"/>
                <a:cs typeface="Open Sans"/>
                <a:sym typeface="Open Sans"/>
              </a:rPr>
              <a:t>Assure</a:t>
            </a:r>
            <a:r>
              <a:rPr lang="en" sz="1800" i="0" u="none" strike="noStrike" cap="none">
                <a:solidFill>
                  <a:schemeClr val="dk1"/>
                </a:solidFill>
                <a:latin typeface="Open Sans"/>
                <a:ea typeface="Open Sans"/>
                <a:cs typeface="Open Sans"/>
                <a:sym typeface="Open Sans"/>
              </a:rPr>
              <a:t> resources;</a:t>
            </a:r>
            <a:endParaRPr sz="1800">
              <a:solidFill>
                <a:schemeClr val="dk1"/>
              </a:solidFill>
              <a:latin typeface="Open Sans"/>
              <a:ea typeface="Open Sans"/>
              <a:cs typeface="Open Sans"/>
              <a:sym typeface="Open Sans"/>
            </a:endParaRPr>
          </a:p>
          <a:p>
            <a:pPr marL="0" marR="0" lvl="0" indent="0" algn="ctr" rtl="0">
              <a:lnSpc>
                <a:spcPct val="100000"/>
              </a:lnSpc>
              <a:spcBef>
                <a:spcPts val="0"/>
              </a:spcBef>
              <a:spcAft>
                <a:spcPts val="0"/>
              </a:spcAft>
              <a:buClr>
                <a:srgbClr val="676F7F"/>
              </a:buClr>
              <a:buSzPts val="1800"/>
              <a:buFont typeface="Arial"/>
              <a:buNone/>
            </a:pPr>
            <a:r>
              <a:rPr lang="en" sz="1800" b="1" i="0" u="none" strike="noStrike" cap="none">
                <a:solidFill>
                  <a:schemeClr val="dk1"/>
                </a:solidFill>
                <a:latin typeface="Open Sans"/>
                <a:ea typeface="Open Sans"/>
                <a:cs typeface="Open Sans"/>
                <a:sym typeface="Open Sans"/>
              </a:rPr>
              <a:t>Develop</a:t>
            </a:r>
            <a:r>
              <a:rPr lang="en" sz="1800" i="0" u="none" strike="noStrike" cap="none">
                <a:solidFill>
                  <a:schemeClr val="dk1"/>
                </a:solidFill>
                <a:latin typeface="Open Sans"/>
                <a:ea typeface="Open Sans"/>
                <a:cs typeface="Open Sans"/>
                <a:sym typeface="Open Sans"/>
              </a:rPr>
              <a:t> supports</a:t>
            </a:r>
            <a:endParaRPr sz="1800">
              <a:solidFill>
                <a:schemeClr val="dk1"/>
              </a:solidFill>
              <a:latin typeface="Open Sans"/>
              <a:ea typeface="Open Sans"/>
              <a:cs typeface="Open Sans"/>
              <a:sym typeface="Open Sans"/>
            </a:endParaRPr>
          </a:p>
        </p:txBody>
      </p:sp>
      <p:sp>
        <p:nvSpPr>
          <p:cNvPr id="327" name="Google Shape;327;p42">
            <a:extLst>
              <a:ext uri="{FF2B5EF4-FFF2-40B4-BE49-F238E27FC236}">
                <a16:creationId xmlns:a16="http://schemas.microsoft.com/office/drawing/2014/main" id="{A5B9E3BF-72D7-C479-4AF2-849D6F45AC2E}"/>
              </a:ext>
            </a:extLst>
          </p:cNvPr>
          <p:cNvSpPr txBox="1"/>
          <p:nvPr/>
        </p:nvSpPr>
        <p:spPr>
          <a:xfrm>
            <a:off x="4667666" y="2023625"/>
            <a:ext cx="1687680" cy="1454214"/>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676F7F"/>
              </a:buClr>
              <a:buSzPts val="1800"/>
              <a:buFont typeface="Arial"/>
              <a:buNone/>
            </a:pPr>
            <a:r>
              <a:rPr lang="en" sz="1800" b="1" i="0" u="none" strike="noStrike" cap="none">
                <a:solidFill>
                  <a:schemeClr val="dk1"/>
                </a:solidFill>
                <a:latin typeface="Open Sans"/>
                <a:ea typeface="Open Sans"/>
                <a:cs typeface="Open Sans"/>
                <a:sym typeface="Open Sans"/>
              </a:rPr>
              <a:t>Initiate </a:t>
            </a:r>
            <a:r>
              <a:rPr lang="en" sz="1800" i="0" u="none" strike="noStrike" cap="none">
                <a:solidFill>
                  <a:schemeClr val="dk1"/>
                </a:solidFill>
                <a:latin typeface="Open Sans"/>
                <a:ea typeface="Open Sans"/>
                <a:cs typeface="Open Sans"/>
                <a:sym typeface="Open Sans"/>
              </a:rPr>
              <a:t>practice; </a:t>
            </a:r>
            <a:r>
              <a:rPr lang="en" sz="1800" b="1" i="0" u="none" strike="noStrike" cap="none">
                <a:solidFill>
                  <a:schemeClr val="dk1"/>
                </a:solidFill>
                <a:latin typeface="Open Sans"/>
                <a:ea typeface="Open Sans"/>
                <a:cs typeface="Open Sans"/>
                <a:sym typeface="Open Sans"/>
              </a:rPr>
              <a:t>use data </a:t>
            </a:r>
            <a:r>
              <a:rPr lang="en" sz="1800" i="0" u="none" strike="noStrike" cap="none">
                <a:solidFill>
                  <a:schemeClr val="dk1"/>
                </a:solidFill>
                <a:latin typeface="Open Sans"/>
                <a:ea typeface="Open Sans"/>
                <a:cs typeface="Open Sans"/>
                <a:sym typeface="Open Sans"/>
              </a:rPr>
              <a:t>to </a:t>
            </a:r>
            <a:r>
              <a:rPr lang="en" sz="1800" b="1" i="0" u="none" strike="noStrike" cap="none">
                <a:solidFill>
                  <a:schemeClr val="dk1"/>
                </a:solidFill>
                <a:latin typeface="Open Sans"/>
                <a:ea typeface="Open Sans"/>
                <a:cs typeface="Open Sans"/>
                <a:sym typeface="Open Sans"/>
              </a:rPr>
              <a:t>improve</a:t>
            </a:r>
            <a:r>
              <a:rPr lang="en" sz="1800" i="0" u="none" strike="noStrike" cap="none">
                <a:solidFill>
                  <a:schemeClr val="dk1"/>
                </a:solidFill>
                <a:latin typeface="Open Sans"/>
                <a:ea typeface="Open Sans"/>
                <a:cs typeface="Open Sans"/>
                <a:sym typeface="Open Sans"/>
              </a:rPr>
              <a:t> supports</a:t>
            </a:r>
            <a:endParaRPr sz="1800">
              <a:solidFill>
                <a:schemeClr val="dk1"/>
              </a:solidFill>
              <a:latin typeface="Open Sans"/>
              <a:ea typeface="Open Sans"/>
              <a:cs typeface="Open Sans"/>
              <a:sym typeface="Open Sans"/>
            </a:endParaRPr>
          </a:p>
        </p:txBody>
      </p:sp>
      <p:sp>
        <p:nvSpPr>
          <p:cNvPr id="328" name="Google Shape;328;p42">
            <a:extLst>
              <a:ext uri="{FF2B5EF4-FFF2-40B4-BE49-F238E27FC236}">
                <a16:creationId xmlns:a16="http://schemas.microsoft.com/office/drawing/2014/main" id="{0D3D26AD-72CF-4FDE-4567-6702F0CE7C6B}"/>
              </a:ext>
            </a:extLst>
          </p:cNvPr>
          <p:cNvSpPr txBox="1"/>
          <p:nvPr/>
        </p:nvSpPr>
        <p:spPr>
          <a:xfrm>
            <a:off x="6785059" y="2023616"/>
            <a:ext cx="1672284" cy="11775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676F7F"/>
              </a:buClr>
              <a:buSzPts val="1100"/>
              <a:buFont typeface="Arial"/>
              <a:buNone/>
            </a:pPr>
            <a:r>
              <a:rPr lang="en" sz="1800" i="0" u="none" strike="noStrike" cap="none">
                <a:solidFill>
                  <a:schemeClr val="dk1"/>
                </a:solidFill>
                <a:latin typeface="Open Sans"/>
                <a:ea typeface="Open Sans"/>
                <a:cs typeface="Open Sans"/>
                <a:sym typeface="Open Sans"/>
              </a:rPr>
              <a:t>Practice is </a:t>
            </a:r>
            <a:r>
              <a:rPr lang="en" sz="1800" b="1" i="0" u="none" strike="noStrike" cap="none">
                <a:solidFill>
                  <a:schemeClr val="dk1"/>
                </a:solidFill>
                <a:latin typeface="Open Sans"/>
                <a:ea typeface="Open Sans"/>
                <a:cs typeface="Open Sans"/>
                <a:sym typeface="Open Sans"/>
              </a:rPr>
              <a:t>consistent;</a:t>
            </a:r>
            <a:r>
              <a:rPr lang="en" sz="1800" i="0" u="none" strike="noStrike" cap="none">
                <a:solidFill>
                  <a:schemeClr val="dk1"/>
                </a:solidFill>
                <a:latin typeface="Open Sans"/>
                <a:ea typeface="Open Sans"/>
                <a:cs typeface="Open Sans"/>
                <a:sym typeface="Open Sans"/>
              </a:rPr>
              <a:t> </a:t>
            </a:r>
            <a:r>
              <a:rPr lang="en" sz="1800" b="1" i="0" u="none" strike="noStrike" cap="none">
                <a:solidFill>
                  <a:schemeClr val="dk1"/>
                </a:solidFill>
                <a:latin typeface="Open Sans"/>
                <a:ea typeface="Open Sans"/>
                <a:cs typeface="Open Sans"/>
                <a:sym typeface="Open Sans"/>
              </a:rPr>
              <a:t>positive</a:t>
            </a:r>
            <a:r>
              <a:rPr lang="en" sz="1800" i="0" u="none" strike="noStrike" cap="none">
                <a:solidFill>
                  <a:schemeClr val="dk1"/>
                </a:solidFill>
                <a:latin typeface="Open Sans"/>
                <a:ea typeface="Open Sans"/>
                <a:cs typeface="Open Sans"/>
                <a:sym typeface="Open Sans"/>
              </a:rPr>
              <a:t> </a:t>
            </a:r>
            <a:r>
              <a:rPr lang="en" sz="1800" b="1" i="0" u="none" strike="noStrike" cap="none">
                <a:solidFill>
                  <a:schemeClr val="dk1"/>
                </a:solidFill>
                <a:latin typeface="Open Sans"/>
                <a:ea typeface="Open Sans"/>
                <a:cs typeface="Open Sans"/>
                <a:sym typeface="Open Sans"/>
              </a:rPr>
              <a:t>outcomes</a:t>
            </a:r>
            <a:endParaRPr sz="1800" b="1" i="0" u="none" strike="noStrike" cap="none">
              <a:solidFill>
                <a:schemeClr val="dk1"/>
              </a:solidFill>
              <a:latin typeface="Open Sans"/>
              <a:ea typeface="Open Sans"/>
              <a:cs typeface="Open Sans"/>
              <a:sym typeface="Open Sans"/>
            </a:endParaRPr>
          </a:p>
        </p:txBody>
      </p:sp>
      <p:sp>
        <p:nvSpPr>
          <p:cNvPr id="336" name="Google Shape;336;p42" descr="Graphic for Implementation Stages&#10;Exploration: Assess need; examine fit and feasibility&#10;Installation: Assure resources; develop supports&#10;Initial Implementation: Initiate practice; use data to improve supports&#10;Full Implementation: Practice is consistent; positive outcomes&#10;">
            <a:extLst>
              <a:ext uri="{FF2B5EF4-FFF2-40B4-BE49-F238E27FC236}">
                <a16:creationId xmlns:a16="http://schemas.microsoft.com/office/drawing/2014/main" id="{88D7411E-8F6E-9810-7844-D0F57574D02D}"/>
              </a:ext>
            </a:extLst>
          </p:cNvPr>
          <p:cNvSpPr/>
          <p:nvPr/>
        </p:nvSpPr>
        <p:spPr>
          <a:xfrm>
            <a:off x="1039125" y="4377897"/>
            <a:ext cx="6599992" cy="512321"/>
          </a:xfrm>
          <a:prstGeom prst="leftRightArrow">
            <a:avLst>
              <a:gd name="adj1" fmla="val 50000"/>
              <a:gd name="adj2" fmla="val 50000"/>
            </a:avLst>
          </a:prstGeom>
          <a:solidFill>
            <a:srgbClr val="1D81B5"/>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algn="ctr"/>
            <a:r>
              <a:rPr lang="en" sz="1600" dirty="0"/>
              <a:t>Time 3-5 Years = Social Significant Outcomes</a:t>
            </a:r>
            <a:endParaRPr sz="1600" dirty="0"/>
          </a:p>
        </p:txBody>
      </p:sp>
      <p:sp>
        <p:nvSpPr>
          <p:cNvPr id="338" name="Google Shape;338;p42">
            <a:extLst>
              <a:ext uri="{FF2B5EF4-FFF2-40B4-BE49-F238E27FC236}">
                <a16:creationId xmlns:a16="http://schemas.microsoft.com/office/drawing/2014/main" id="{A7226667-4FFE-1B3D-2DB8-21CD6D70FC67}"/>
              </a:ext>
              <a:ext uri="{C183D7F6-B498-43B3-948B-1728B52AA6E4}">
                <adec:decorative xmlns:adec="http://schemas.microsoft.com/office/drawing/2017/decorative" val="1"/>
              </a:ext>
            </a:extLst>
          </p:cNvPr>
          <p:cNvSpPr txBox="1">
            <a:spLocks noGrp="1"/>
          </p:cNvSpPr>
          <p:nvPr>
            <p:ph type="sldNum" idx="4294967295"/>
          </p:nvPr>
        </p:nvSpPr>
        <p:spPr>
          <a:xfrm>
            <a:off x="8620125" y="4630738"/>
            <a:ext cx="523875" cy="512762"/>
          </a:xfrm>
          <a:prstGeom prst="rect">
            <a:avLst/>
          </a:prstGeom>
        </p:spPr>
        <p:txBody>
          <a:bodyPr spcFirstLastPara="1" wrap="square" lIns="0" tIns="0" rIns="0" bIns="0" anchor="ctr" anchorCtr="0">
            <a:noAutofit/>
          </a:bodyPr>
          <a:lstStyle/>
          <a:p>
            <a:pPr marL="0" lvl="0" indent="0" algn="ctr" rtl="0">
              <a:spcBef>
                <a:spcPts val="0"/>
              </a:spcBef>
              <a:spcAft>
                <a:spcPts val="0"/>
              </a:spcAft>
              <a:buClr>
                <a:srgbClr val="000000"/>
              </a:buClr>
              <a:buSzPts val="1300"/>
              <a:buFont typeface="Arial"/>
              <a:buNone/>
            </a:pPr>
            <a:fld id="{00000000-1234-1234-1234-123412341234}" type="slidenum">
              <a:rPr lang="en"/>
              <a:t>17</a:t>
            </a:fld>
            <a:endParaRPr/>
          </a:p>
        </p:txBody>
      </p:sp>
      <p:sp>
        <p:nvSpPr>
          <p:cNvPr id="3" name="Google Shape;481;p54">
            <a:extLst>
              <a:ext uri="{FF2B5EF4-FFF2-40B4-BE49-F238E27FC236}">
                <a16:creationId xmlns:a16="http://schemas.microsoft.com/office/drawing/2014/main" id="{D3253BA9-90B3-EBC4-650F-BEEC6EAA5D8E}"/>
              </a:ext>
              <a:ext uri="{C183D7F6-B498-43B3-948B-1728B52AA6E4}">
                <adec:decorative xmlns:adec="http://schemas.microsoft.com/office/drawing/2017/decorative" val="1"/>
              </a:ext>
            </a:extLst>
          </p:cNvPr>
          <p:cNvSpPr/>
          <p:nvPr/>
        </p:nvSpPr>
        <p:spPr>
          <a:xfrm>
            <a:off x="499493" y="1703746"/>
            <a:ext cx="1830900" cy="2196600"/>
          </a:xfrm>
          <a:prstGeom prst="rect">
            <a:avLst/>
          </a:prstGeom>
          <a:noFill/>
          <a:ln w="57150" cap="flat" cmpd="sng">
            <a:solidFill>
              <a:srgbClr val="DF87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spTree>
    <p:extLst>
      <p:ext uri="{BB962C8B-B14F-4D97-AF65-F5344CB8AC3E}">
        <p14:creationId xmlns:p14="http://schemas.microsoft.com/office/powerpoint/2010/main" val="77188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4" name="Google Shape;494;p55"/>
          <p:cNvSpPr txBox="1">
            <a:spLocks noGrp="1"/>
          </p:cNvSpPr>
          <p:nvPr>
            <p:ph type="title"/>
          </p:nvPr>
        </p:nvSpPr>
        <p:spPr>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97222"/>
              <a:buNone/>
            </a:pPr>
            <a:r>
              <a:rPr lang="en" dirty="0"/>
              <a:t>Exploration Stage</a:t>
            </a:r>
            <a:endParaRPr dirty="0"/>
          </a:p>
        </p:txBody>
      </p:sp>
      <p:sp>
        <p:nvSpPr>
          <p:cNvPr id="496" name="Google Shape;496;p55">
            <a:extLst>
              <a:ext uri="{C183D7F6-B498-43B3-948B-1728B52AA6E4}">
                <adec:decorative xmlns:adec="http://schemas.microsoft.com/office/drawing/2017/decorative" val="1"/>
              </a:ext>
            </a:extLst>
          </p:cNvPr>
          <p:cNvSpPr txBox="1">
            <a:spLocks noGrp="1"/>
          </p:cNvSpPr>
          <p:nvPr>
            <p:ph type="sldNum" idx="12"/>
          </p:nvPr>
        </p:nvSpPr>
        <p:spPr>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275"/>
              <a:buFont typeface="Arial"/>
              <a:buNone/>
            </a:pPr>
            <a:fld id="{00000000-1234-1234-1234-123412341234}" type="slidenum">
              <a:rPr lang="en"/>
              <a:t>18</a:t>
            </a:fld>
            <a:endParaRPr/>
          </a:p>
        </p:txBody>
      </p:sp>
      <p:sp>
        <p:nvSpPr>
          <p:cNvPr id="498" name="Google Shape;498;p55"/>
          <p:cNvSpPr txBox="1"/>
          <p:nvPr/>
        </p:nvSpPr>
        <p:spPr>
          <a:xfrm>
            <a:off x="1444954" y="1475089"/>
            <a:ext cx="16761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 sz="2000" b="1" i="0" u="none" strike="noStrike" cap="none">
                <a:solidFill>
                  <a:srgbClr val="000000"/>
                </a:solidFill>
                <a:latin typeface="Open Sans"/>
                <a:ea typeface="Open Sans"/>
                <a:cs typeface="Open Sans"/>
                <a:sym typeface="Open Sans"/>
              </a:rPr>
              <a:t>Outcomes</a:t>
            </a:r>
            <a:endParaRPr/>
          </a:p>
        </p:txBody>
      </p:sp>
      <p:sp>
        <p:nvSpPr>
          <p:cNvPr id="495" name="Google Shape;495;p55"/>
          <p:cNvSpPr txBox="1">
            <a:spLocks noGrp="1"/>
          </p:cNvSpPr>
          <p:nvPr>
            <p:ph type="body" idx="4294967295"/>
          </p:nvPr>
        </p:nvSpPr>
        <p:spPr>
          <a:xfrm>
            <a:off x="3095565" y="1388224"/>
            <a:ext cx="5520067" cy="3090683"/>
          </a:xfrm>
          <a:prstGeom prst="rect">
            <a:avLst/>
          </a:prstGeom>
          <a:noFill/>
          <a:ln w="9525" cap="flat" cmpd="sng">
            <a:solidFill>
              <a:schemeClr val="accent4"/>
            </a:solidFill>
            <a:prstDash val="solid"/>
            <a:round/>
            <a:headEnd type="none" w="sm" len="sm"/>
            <a:tailEnd type="none" w="sm" len="sm"/>
          </a:ln>
        </p:spPr>
        <p:txBody>
          <a:bodyPr spcFirstLastPara="1" wrap="square" lIns="91425" tIns="91425" rIns="91425" bIns="91425" anchor="t" anchorCtr="0">
            <a:noAutofit/>
          </a:bodyPr>
          <a:lstStyle/>
          <a:p>
            <a:pPr marL="342900" lvl="0" indent="-322262" algn="l" rtl="0">
              <a:lnSpc>
                <a:spcPct val="115000"/>
              </a:lnSpc>
              <a:spcBef>
                <a:spcPts val="0"/>
              </a:spcBef>
              <a:spcAft>
                <a:spcPts val="0"/>
              </a:spcAft>
              <a:buSzPts val="1400"/>
              <a:buFont typeface="NTR"/>
              <a:buChar char="✓"/>
            </a:pPr>
            <a:r>
              <a:rPr lang="en" sz="1600">
                <a:solidFill>
                  <a:schemeClr val="dk1"/>
                </a:solidFill>
              </a:rPr>
              <a:t>A representative </a:t>
            </a:r>
            <a:r>
              <a:rPr lang="en" sz="1600" b="1">
                <a:solidFill>
                  <a:schemeClr val="dk1"/>
                </a:solidFill>
              </a:rPr>
              <a:t>implementation team </a:t>
            </a:r>
            <a:r>
              <a:rPr lang="en" sz="1600">
                <a:solidFill>
                  <a:schemeClr val="dk1"/>
                </a:solidFill>
              </a:rPr>
              <a:t>is formed</a:t>
            </a:r>
            <a:endParaRPr/>
          </a:p>
          <a:p>
            <a:pPr marL="342900" lvl="0" indent="-322262" algn="l" rtl="0">
              <a:lnSpc>
                <a:spcPct val="115000"/>
              </a:lnSpc>
              <a:spcBef>
                <a:spcPts val="600"/>
              </a:spcBef>
              <a:spcAft>
                <a:spcPts val="0"/>
              </a:spcAft>
              <a:buSzPts val="1400"/>
              <a:buFont typeface="NTR"/>
              <a:buChar char="✓"/>
            </a:pPr>
            <a:r>
              <a:rPr lang="en" sz="1600" b="1">
                <a:solidFill>
                  <a:schemeClr val="dk1"/>
                </a:solidFill>
              </a:rPr>
              <a:t>Need</a:t>
            </a:r>
            <a:r>
              <a:rPr lang="en" sz="1600">
                <a:solidFill>
                  <a:schemeClr val="dk1"/>
                </a:solidFill>
              </a:rPr>
              <a:t> for program/practice is demonstrated</a:t>
            </a:r>
            <a:endParaRPr/>
          </a:p>
          <a:p>
            <a:pPr marL="342900" lvl="0" indent="-322262" algn="l" rtl="0">
              <a:lnSpc>
                <a:spcPct val="115000"/>
              </a:lnSpc>
              <a:spcBef>
                <a:spcPts val="600"/>
              </a:spcBef>
              <a:spcAft>
                <a:spcPts val="0"/>
              </a:spcAft>
              <a:buSzPts val="1400"/>
              <a:buFont typeface="NTR"/>
              <a:buChar char="✓"/>
            </a:pPr>
            <a:r>
              <a:rPr lang="en" sz="1600">
                <a:solidFill>
                  <a:schemeClr val="dk1"/>
                </a:solidFill>
              </a:rPr>
              <a:t>Program/practice is assessed for </a:t>
            </a:r>
            <a:r>
              <a:rPr lang="en" sz="1600" b="1">
                <a:solidFill>
                  <a:schemeClr val="dk1"/>
                </a:solidFill>
              </a:rPr>
              <a:t>fit</a:t>
            </a:r>
            <a:r>
              <a:rPr lang="en" sz="1600">
                <a:solidFill>
                  <a:schemeClr val="dk1"/>
                </a:solidFill>
              </a:rPr>
              <a:t> and </a:t>
            </a:r>
            <a:r>
              <a:rPr lang="en" sz="1600" b="1">
                <a:solidFill>
                  <a:schemeClr val="dk1"/>
                </a:solidFill>
              </a:rPr>
              <a:t>feasibility</a:t>
            </a:r>
            <a:endParaRPr/>
          </a:p>
          <a:p>
            <a:pPr marL="342900" lvl="0" indent="-322262" algn="l" rtl="0">
              <a:lnSpc>
                <a:spcPct val="115000"/>
              </a:lnSpc>
              <a:spcBef>
                <a:spcPts val="600"/>
              </a:spcBef>
              <a:spcAft>
                <a:spcPts val="0"/>
              </a:spcAft>
              <a:buSzPts val="1400"/>
              <a:buFont typeface="NTR"/>
              <a:buChar char="✓"/>
            </a:pPr>
            <a:r>
              <a:rPr lang="en" sz="1600">
                <a:solidFill>
                  <a:schemeClr val="dk1"/>
                </a:solidFill>
              </a:rPr>
              <a:t>A </a:t>
            </a:r>
            <a:r>
              <a:rPr lang="en" sz="1600" b="1">
                <a:solidFill>
                  <a:schemeClr val="dk1"/>
                </a:solidFill>
              </a:rPr>
              <a:t>program/practice </a:t>
            </a:r>
            <a:r>
              <a:rPr lang="en" sz="1600">
                <a:solidFill>
                  <a:schemeClr val="dk1"/>
                </a:solidFill>
              </a:rPr>
              <a:t>is </a:t>
            </a:r>
            <a:r>
              <a:rPr lang="en" sz="1600" b="1">
                <a:solidFill>
                  <a:schemeClr val="dk1"/>
                </a:solidFill>
              </a:rPr>
              <a:t>selected</a:t>
            </a:r>
            <a:endParaRPr/>
          </a:p>
          <a:p>
            <a:pPr marL="342900" lvl="0" indent="-322262" algn="l" rtl="0">
              <a:lnSpc>
                <a:spcPct val="115000"/>
              </a:lnSpc>
              <a:spcBef>
                <a:spcPts val="600"/>
              </a:spcBef>
              <a:spcAft>
                <a:spcPts val="600"/>
              </a:spcAft>
              <a:buSzPts val="1400"/>
              <a:buFont typeface="NTR"/>
              <a:buChar char="✓"/>
            </a:pPr>
            <a:r>
              <a:rPr lang="en" sz="1600" b="1">
                <a:solidFill>
                  <a:schemeClr val="dk1"/>
                </a:solidFill>
              </a:rPr>
              <a:t>Acceptability</a:t>
            </a:r>
            <a:r>
              <a:rPr lang="en" sz="1600">
                <a:solidFill>
                  <a:schemeClr val="dk1"/>
                </a:solidFill>
              </a:rPr>
              <a:t> and </a:t>
            </a:r>
            <a:r>
              <a:rPr lang="en" sz="1600" b="1">
                <a:solidFill>
                  <a:schemeClr val="dk1"/>
                </a:solidFill>
              </a:rPr>
              <a:t>buy-in </a:t>
            </a:r>
            <a:r>
              <a:rPr lang="en" sz="1600">
                <a:solidFill>
                  <a:schemeClr val="dk1"/>
                </a:solidFill>
              </a:rPr>
              <a:t>gained</a:t>
            </a:r>
            <a:r>
              <a:rPr lang="en" sz="1600" b="1">
                <a:solidFill>
                  <a:schemeClr val="dk1"/>
                </a:solidFill>
              </a:rPr>
              <a:t> </a:t>
            </a:r>
            <a:r>
              <a:rPr lang="en" sz="1600">
                <a:solidFill>
                  <a:schemeClr val="dk1"/>
                </a:solidFill>
              </a:rPr>
              <a:t>from leaders, staff, and community partners</a:t>
            </a:r>
            <a:endParaRPr/>
          </a:p>
        </p:txBody>
      </p:sp>
      <p:pic>
        <p:nvPicPr>
          <p:cNvPr id="497" name="Google Shape;497;p55">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786442" y="1373963"/>
            <a:ext cx="657255" cy="657255"/>
          </a:xfrm>
          <a:prstGeom prst="rect">
            <a:avLst/>
          </a:prstGeom>
          <a:noFill/>
          <a:ln>
            <a:noFill/>
          </a:ln>
        </p:spPr>
      </p:pic>
    </p:spTree>
  </p:cSld>
  <p:clrMapOvr>
    <a:masterClrMapping/>
  </p:clrMapOvr>
  <p:transition>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19">
          <a:extLst>
            <a:ext uri="{FF2B5EF4-FFF2-40B4-BE49-F238E27FC236}">
              <a16:creationId xmlns:a16="http://schemas.microsoft.com/office/drawing/2014/main" id="{972BF47A-7C47-F1F0-FDCF-A5B5563A5300}"/>
            </a:ext>
          </a:extLst>
        </p:cNvPr>
        <p:cNvGrpSpPr/>
        <p:nvPr/>
      </p:nvGrpSpPr>
      <p:grpSpPr>
        <a:xfrm>
          <a:off x="0" y="0"/>
          <a:ext cx="0" cy="0"/>
          <a:chOff x="0" y="0"/>
          <a:chExt cx="0" cy="0"/>
        </a:xfrm>
      </p:grpSpPr>
      <p:pic>
        <p:nvPicPr>
          <p:cNvPr id="320" name="Google Shape;320;p42">
            <a:extLst>
              <a:ext uri="{FF2B5EF4-FFF2-40B4-BE49-F238E27FC236}">
                <a16:creationId xmlns:a16="http://schemas.microsoft.com/office/drawing/2014/main" id="{42AB2B9E-4B29-C1BD-0766-031A8D632133}"/>
              </a:ex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471716" y="899386"/>
            <a:ext cx="8166949" cy="3732190"/>
          </a:xfrm>
          <a:prstGeom prst="rect">
            <a:avLst/>
          </a:prstGeom>
          <a:noFill/>
          <a:ln>
            <a:noFill/>
          </a:ln>
        </p:spPr>
      </p:pic>
      <p:sp>
        <p:nvSpPr>
          <p:cNvPr id="337" name="Google Shape;337;p42">
            <a:extLst>
              <a:ext uri="{FF2B5EF4-FFF2-40B4-BE49-F238E27FC236}">
                <a16:creationId xmlns:a16="http://schemas.microsoft.com/office/drawing/2014/main" id="{40350322-EE3C-C978-DB38-44AF56969A4D}"/>
              </a:ext>
            </a:extLst>
          </p:cNvPr>
          <p:cNvSpPr txBox="1">
            <a:spLocks noGrp="1"/>
          </p:cNvSpPr>
          <p:nvPr>
            <p:ph type="title" idx="4294967295"/>
          </p:nvPr>
        </p:nvSpPr>
        <p:spPr>
          <a:xfrm>
            <a:off x="534722" y="-625545"/>
            <a:ext cx="7207250" cy="633413"/>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97222"/>
              <a:buNone/>
            </a:pPr>
            <a:r>
              <a:rPr lang="en" dirty="0"/>
              <a:t>Implementation Stages 2</a:t>
            </a:r>
            <a:endParaRPr dirty="0"/>
          </a:p>
        </p:txBody>
      </p:sp>
      <p:sp>
        <p:nvSpPr>
          <p:cNvPr id="2" name="Google Shape;337;p42">
            <a:extLst>
              <a:ext uri="{FF2B5EF4-FFF2-40B4-BE49-F238E27FC236}">
                <a16:creationId xmlns:a16="http://schemas.microsoft.com/office/drawing/2014/main" id="{FA18C113-7FE3-E026-5B52-F82B1A823D36}"/>
              </a:ext>
            </a:extLst>
          </p:cNvPr>
          <p:cNvSpPr txBox="1">
            <a:spLocks/>
          </p:cNvSpPr>
          <p:nvPr/>
        </p:nvSpPr>
        <p:spPr>
          <a:xfrm>
            <a:off x="534722" y="201729"/>
            <a:ext cx="7207250" cy="633413"/>
          </a:xfrm>
          <a:prstGeom prst="rect">
            <a:avLst/>
          </a:prstGeom>
          <a:noFill/>
          <a:ln>
            <a:noFill/>
          </a:ln>
        </p:spPr>
        <p:txBody>
          <a:bodyPr spcFirstLastPara="1" wrap="square" lIns="91425" tIns="91425" rIns="91425" bIns="91425" anchor="t" anchorCtr="0">
            <a:normAutofit fontScale="97500" lnSpcReduction="10000"/>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4"/>
              </a:buClr>
              <a:buSzPts val="3200"/>
              <a:buFont typeface="Libre Baskerville"/>
              <a:buNone/>
              <a:defRPr sz="3200" b="1" i="0" u="none" strike="noStrike" cap="none">
                <a:solidFill>
                  <a:schemeClr val="accent4"/>
                </a:solidFill>
                <a:latin typeface="Libre Baskerville"/>
                <a:ea typeface="Libre Baskerville"/>
                <a:cs typeface="Libre Baskerville"/>
                <a:sym typeface="Libre Baskerville"/>
              </a:defRPr>
            </a:lvl1pPr>
            <a:lvl2pPr marR="0" lvl="1" algn="l" rtl="0">
              <a:lnSpc>
                <a:spcPct val="90000"/>
              </a:lnSpc>
              <a:spcBef>
                <a:spcPts val="0"/>
              </a:spcBef>
              <a:spcAft>
                <a:spcPts val="0"/>
              </a:spcAft>
              <a:buClr>
                <a:schemeClr val="accent4"/>
              </a:buClr>
              <a:buSzPts val="3200"/>
              <a:buFont typeface="Red Hat Display"/>
              <a:buNone/>
              <a:defRPr sz="3200" b="1" i="0" u="none" strike="noStrike" cap="none">
                <a:solidFill>
                  <a:schemeClr val="accent4"/>
                </a:solidFill>
                <a:latin typeface="Red Hat Display"/>
                <a:ea typeface="Red Hat Display"/>
                <a:cs typeface="Red Hat Display"/>
                <a:sym typeface="Red Hat Display"/>
              </a:defRPr>
            </a:lvl2pPr>
            <a:lvl3pPr marR="0" lvl="2" algn="l" rtl="0">
              <a:lnSpc>
                <a:spcPct val="90000"/>
              </a:lnSpc>
              <a:spcBef>
                <a:spcPts val="0"/>
              </a:spcBef>
              <a:spcAft>
                <a:spcPts val="0"/>
              </a:spcAft>
              <a:buClr>
                <a:schemeClr val="accent4"/>
              </a:buClr>
              <a:buSzPts val="3200"/>
              <a:buFont typeface="Red Hat Display"/>
              <a:buNone/>
              <a:defRPr sz="3200" b="1" i="0" u="none" strike="noStrike" cap="none">
                <a:solidFill>
                  <a:schemeClr val="accent4"/>
                </a:solidFill>
                <a:latin typeface="Red Hat Display"/>
                <a:ea typeface="Red Hat Display"/>
                <a:cs typeface="Red Hat Display"/>
                <a:sym typeface="Red Hat Display"/>
              </a:defRPr>
            </a:lvl3pPr>
            <a:lvl4pPr marR="0" lvl="3" algn="l" rtl="0">
              <a:lnSpc>
                <a:spcPct val="90000"/>
              </a:lnSpc>
              <a:spcBef>
                <a:spcPts val="0"/>
              </a:spcBef>
              <a:spcAft>
                <a:spcPts val="0"/>
              </a:spcAft>
              <a:buClr>
                <a:schemeClr val="accent4"/>
              </a:buClr>
              <a:buSzPts val="3200"/>
              <a:buFont typeface="Red Hat Display"/>
              <a:buNone/>
              <a:defRPr sz="3200" b="1" i="0" u="none" strike="noStrike" cap="none">
                <a:solidFill>
                  <a:schemeClr val="accent4"/>
                </a:solidFill>
                <a:latin typeface="Red Hat Display"/>
                <a:ea typeface="Red Hat Display"/>
                <a:cs typeface="Red Hat Display"/>
                <a:sym typeface="Red Hat Display"/>
              </a:defRPr>
            </a:lvl4pPr>
            <a:lvl5pPr marR="0" lvl="4" algn="l" rtl="0">
              <a:lnSpc>
                <a:spcPct val="90000"/>
              </a:lnSpc>
              <a:spcBef>
                <a:spcPts val="0"/>
              </a:spcBef>
              <a:spcAft>
                <a:spcPts val="0"/>
              </a:spcAft>
              <a:buClr>
                <a:schemeClr val="accent4"/>
              </a:buClr>
              <a:buSzPts val="3200"/>
              <a:buFont typeface="Red Hat Display"/>
              <a:buNone/>
              <a:defRPr sz="3200" b="1" i="0" u="none" strike="noStrike" cap="none">
                <a:solidFill>
                  <a:schemeClr val="accent4"/>
                </a:solidFill>
                <a:latin typeface="Red Hat Display"/>
                <a:ea typeface="Red Hat Display"/>
                <a:cs typeface="Red Hat Display"/>
                <a:sym typeface="Red Hat Display"/>
              </a:defRPr>
            </a:lvl5pPr>
            <a:lvl6pPr marR="0" lvl="5" algn="l" rtl="0">
              <a:lnSpc>
                <a:spcPct val="90000"/>
              </a:lnSpc>
              <a:spcBef>
                <a:spcPts val="0"/>
              </a:spcBef>
              <a:spcAft>
                <a:spcPts val="0"/>
              </a:spcAft>
              <a:buClr>
                <a:schemeClr val="accent4"/>
              </a:buClr>
              <a:buSzPts val="3200"/>
              <a:buFont typeface="Red Hat Display"/>
              <a:buNone/>
              <a:defRPr sz="3200" b="1" i="0" u="none" strike="noStrike" cap="none">
                <a:solidFill>
                  <a:schemeClr val="accent4"/>
                </a:solidFill>
                <a:latin typeface="Red Hat Display"/>
                <a:ea typeface="Red Hat Display"/>
                <a:cs typeface="Red Hat Display"/>
                <a:sym typeface="Red Hat Display"/>
              </a:defRPr>
            </a:lvl6pPr>
            <a:lvl7pPr marR="0" lvl="6" algn="l" rtl="0">
              <a:lnSpc>
                <a:spcPct val="90000"/>
              </a:lnSpc>
              <a:spcBef>
                <a:spcPts val="0"/>
              </a:spcBef>
              <a:spcAft>
                <a:spcPts val="0"/>
              </a:spcAft>
              <a:buClr>
                <a:schemeClr val="accent4"/>
              </a:buClr>
              <a:buSzPts val="3200"/>
              <a:buFont typeface="Red Hat Display"/>
              <a:buNone/>
              <a:defRPr sz="3200" b="1" i="0" u="none" strike="noStrike" cap="none">
                <a:solidFill>
                  <a:schemeClr val="accent4"/>
                </a:solidFill>
                <a:latin typeface="Red Hat Display"/>
                <a:ea typeface="Red Hat Display"/>
                <a:cs typeface="Red Hat Display"/>
                <a:sym typeface="Red Hat Display"/>
              </a:defRPr>
            </a:lvl7pPr>
            <a:lvl8pPr marR="0" lvl="7" algn="l" rtl="0">
              <a:lnSpc>
                <a:spcPct val="90000"/>
              </a:lnSpc>
              <a:spcBef>
                <a:spcPts val="0"/>
              </a:spcBef>
              <a:spcAft>
                <a:spcPts val="0"/>
              </a:spcAft>
              <a:buClr>
                <a:schemeClr val="accent4"/>
              </a:buClr>
              <a:buSzPts val="3200"/>
              <a:buFont typeface="Red Hat Display"/>
              <a:buNone/>
              <a:defRPr sz="3200" b="1" i="0" u="none" strike="noStrike" cap="none">
                <a:solidFill>
                  <a:schemeClr val="accent4"/>
                </a:solidFill>
                <a:latin typeface="Red Hat Display"/>
                <a:ea typeface="Red Hat Display"/>
                <a:cs typeface="Red Hat Display"/>
                <a:sym typeface="Red Hat Display"/>
              </a:defRPr>
            </a:lvl8pPr>
            <a:lvl9pPr marR="0" lvl="8" algn="l" rtl="0">
              <a:lnSpc>
                <a:spcPct val="90000"/>
              </a:lnSpc>
              <a:spcBef>
                <a:spcPts val="0"/>
              </a:spcBef>
              <a:spcAft>
                <a:spcPts val="0"/>
              </a:spcAft>
              <a:buClr>
                <a:schemeClr val="accent4"/>
              </a:buClr>
              <a:buSzPts val="3200"/>
              <a:buFont typeface="Red Hat Display"/>
              <a:buNone/>
              <a:defRPr sz="3200" b="1" i="0" u="none" strike="noStrike" cap="none">
                <a:solidFill>
                  <a:schemeClr val="accent4"/>
                </a:solidFill>
                <a:latin typeface="Red Hat Display"/>
                <a:ea typeface="Red Hat Display"/>
                <a:cs typeface="Red Hat Display"/>
                <a:sym typeface="Red Hat Display"/>
              </a:defRPr>
            </a:lvl9pPr>
          </a:lstStyle>
          <a:p>
            <a:pPr>
              <a:lnSpc>
                <a:spcPct val="100000"/>
              </a:lnSpc>
              <a:buSzPct val="97222"/>
            </a:pPr>
            <a:r>
              <a:rPr lang="en-US" dirty="0"/>
              <a:t>Implementation Stages</a:t>
            </a:r>
          </a:p>
        </p:txBody>
      </p:sp>
      <p:sp>
        <p:nvSpPr>
          <p:cNvPr id="321" name="Google Shape;321;p42">
            <a:extLst>
              <a:ext uri="{FF2B5EF4-FFF2-40B4-BE49-F238E27FC236}">
                <a16:creationId xmlns:a16="http://schemas.microsoft.com/office/drawing/2014/main" id="{27C6E5D8-E245-5317-8FF3-A710763046F5}"/>
              </a:ext>
            </a:extLst>
          </p:cNvPr>
          <p:cNvSpPr txBox="1"/>
          <p:nvPr/>
        </p:nvSpPr>
        <p:spPr>
          <a:xfrm>
            <a:off x="598088" y="952045"/>
            <a:ext cx="1476000" cy="400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n" sz="1400" b="1" i="0" u="none" strike="noStrike" cap="none" dirty="0">
                <a:solidFill>
                  <a:schemeClr val="dk1"/>
                </a:solidFill>
                <a:latin typeface="Red Hat Text"/>
                <a:ea typeface="Red Hat Text"/>
                <a:cs typeface="Red Hat Text"/>
                <a:sym typeface="Red Hat Text"/>
              </a:rPr>
              <a:t>Exploration</a:t>
            </a:r>
            <a:endParaRPr lang="en-US" sz="1400" b="1" i="0" u="none" strike="noStrike" cap="none" dirty="0">
              <a:solidFill>
                <a:schemeClr val="dk1"/>
              </a:solidFill>
              <a:latin typeface="Red Hat Text"/>
              <a:ea typeface="Red Hat Text"/>
              <a:cs typeface="Red Hat Text"/>
            </a:endParaRPr>
          </a:p>
        </p:txBody>
      </p:sp>
      <p:sp>
        <p:nvSpPr>
          <p:cNvPr id="322" name="Google Shape;322;p42">
            <a:extLst>
              <a:ext uri="{FF2B5EF4-FFF2-40B4-BE49-F238E27FC236}">
                <a16:creationId xmlns:a16="http://schemas.microsoft.com/office/drawing/2014/main" id="{E3BF0377-3182-03C1-BE32-E184DCBC624C}"/>
              </a:ext>
            </a:extLst>
          </p:cNvPr>
          <p:cNvSpPr txBox="1"/>
          <p:nvPr/>
        </p:nvSpPr>
        <p:spPr>
          <a:xfrm>
            <a:off x="2623875" y="952045"/>
            <a:ext cx="1357500" cy="400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n" sz="1400" b="1" i="0" u="none" strike="noStrike" cap="none" dirty="0">
                <a:solidFill>
                  <a:schemeClr val="dk1"/>
                </a:solidFill>
                <a:latin typeface="Red Hat Text"/>
                <a:ea typeface="Red Hat Text"/>
                <a:cs typeface="Red Hat Text"/>
                <a:sym typeface="Red Hat Text"/>
              </a:rPr>
              <a:t>Installation</a:t>
            </a:r>
            <a:endParaRPr lang="en-US" sz="1400" b="1" i="0" u="none" strike="noStrike" cap="none" dirty="0">
              <a:solidFill>
                <a:schemeClr val="dk1"/>
              </a:solidFill>
              <a:latin typeface="Red Hat Text"/>
              <a:ea typeface="Red Hat Text"/>
              <a:cs typeface="Red Hat Text"/>
            </a:endParaRPr>
          </a:p>
        </p:txBody>
      </p:sp>
      <p:sp>
        <p:nvSpPr>
          <p:cNvPr id="323" name="Google Shape;323;p42">
            <a:extLst>
              <a:ext uri="{FF2B5EF4-FFF2-40B4-BE49-F238E27FC236}">
                <a16:creationId xmlns:a16="http://schemas.microsoft.com/office/drawing/2014/main" id="{1F680C90-2E07-A0D2-4F6F-F40BDD64BB1B}"/>
              </a:ext>
            </a:extLst>
          </p:cNvPr>
          <p:cNvSpPr txBox="1"/>
          <p:nvPr/>
        </p:nvSpPr>
        <p:spPr>
          <a:xfrm>
            <a:off x="4572425" y="844492"/>
            <a:ext cx="1690800" cy="6156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n" sz="1400" b="1" i="0" u="none" strike="noStrike" cap="none" dirty="0">
                <a:solidFill>
                  <a:schemeClr val="dk1"/>
                </a:solidFill>
                <a:latin typeface="Red Hat Text"/>
                <a:ea typeface="Red Hat Text"/>
                <a:cs typeface="Red Hat Text"/>
                <a:sym typeface="Red Hat Text"/>
              </a:rPr>
              <a:t>Initial Implementation</a:t>
            </a:r>
            <a:endParaRPr lang="en-US" sz="1400" b="1" i="0" u="none" strike="noStrike" cap="none" dirty="0">
              <a:solidFill>
                <a:schemeClr val="dk1"/>
              </a:solidFill>
              <a:latin typeface="Red Hat Text"/>
              <a:ea typeface="Red Hat Text"/>
              <a:cs typeface="Red Hat Text"/>
            </a:endParaRPr>
          </a:p>
        </p:txBody>
      </p:sp>
      <p:sp>
        <p:nvSpPr>
          <p:cNvPr id="324" name="Google Shape;324;p42">
            <a:extLst>
              <a:ext uri="{FF2B5EF4-FFF2-40B4-BE49-F238E27FC236}">
                <a16:creationId xmlns:a16="http://schemas.microsoft.com/office/drawing/2014/main" id="{76C025A8-5779-6CE2-A47A-737D9EB53DC5}"/>
              </a:ext>
            </a:extLst>
          </p:cNvPr>
          <p:cNvSpPr txBox="1"/>
          <p:nvPr/>
        </p:nvSpPr>
        <p:spPr>
          <a:xfrm>
            <a:off x="6738129" y="844270"/>
            <a:ext cx="1687483" cy="624004"/>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n" sz="1400" b="1" i="0" u="none" strike="noStrike" cap="none">
                <a:solidFill>
                  <a:schemeClr val="dk1"/>
                </a:solidFill>
                <a:latin typeface="Red Hat Text"/>
                <a:ea typeface="Red Hat Text"/>
                <a:cs typeface="Red Hat Text"/>
                <a:sym typeface="Red Hat Text"/>
              </a:rPr>
              <a:t>Full</a:t>
            </a:r>
            <a:endParaRPr sz="1400" b="1" i="0" u="none" strike="noStrike" cap="none">
              <a:solidFill>
                <a:schemeClr val="dk1"/>
              </a:solidFill>
              <a:latin typeface="Red Hat Text"/>
              <a:ea typeface="Red Hat Text"/>
              <a:cs typeface="Red Hat Text"/>
              <a:sym typeface="Red Hat Text"/>
            </a:endParaRPr>
          </a:p>
          <a:p>
            <a:pPr marL="0" marR="0" lvl="0" indent="0" algn="ctr" rtl="0">
              <a:lnSpc>
                <a:spcPct val="100000"/>
              </a:lnSpc>
              <a:spcBef>
                <a:spcPts val="0"/>
              </a:spcBef>
              <a:spcAft>
                <a:spcPts val="0"/>
              </a:spcAft>
              <a:buNone/>
            </a:pPr>
            <a:r>
              <a:rPr lang="en" sz="1400" b="1" i="0" u="none" strike="noStrike" cap="none">
                <a:solidFill>
                  <a:schemeClr val="dk1"/>
                </a:solidFill>
                <a:latin typeface="Red Hat Text"/>
                <a:ea typeface="Red Hat Text"/>
                <a:cs typeface="Red Hat Text"/>
                <a:sym typeface="Red Hat Text"/>
              </a:rPr>
              <a:t>Implementation</a:t>
            </a:r>
            <a:endParaRPr sz="1400" b="1" i="0" u="none" strike="noStrike" cap="none">
              <a:solidFill>
                <a:schemeClr val="dk1"/>
              </a:solidFill>
              <a:latin typeface="Red Hat Text"/>
              <a:ea typeface="Red Hat Text"/>
              <a:cs typeface="Red Hat Text"/>
              <a:sym typeface="Red Hat Text"/>
            </a:endParaRPr>
          </a:p>
        </p:txBody>
      </p:sp>
      <p:sp>
        <p:nvSpPr>
          <p:cNvPr id="329" name="Google Shape;329;p42">
            <a:extLst>
              <a:ext uri="{FF2B5EF4-FFF2-40B4-BE49-F238E27FC236}">
                <a16:creationId xmlns:a16="http://schemas.microsoft.com/office/drawing/2014/main" id="{6743FBE2-1521-1FF4-9EA9-F8A0ADC69778}"/>
              </a:ext>
            </a:extLst>
          </p:cNvPr>
          <p:cNvSpPr/>
          <p:nvPr/>
        </p:nvSpPr>
        <p:spPr>
          <a:xfrm>
            <a:off x="534722" y="1404315"/>
            <a:ext cx="1721100" cy="299400"/>
          </a:xfrm>
          <a:prstGeom prst="roundRect">
            <a:avLst>
              <a:gd name="adj" fmla="val 16667"/>
            </a:avLst>
          </a:prstGeom>
          <a:solidFill>
            <a:srgbClr val="3182B4"/>
          </a:solidFill>
          <a:ln>
            <a:noFill/>
          </a:ln>
          <a:effectLst>
            <a:outerShdw blurRad="50800" dist="38100" dir="5400000" algn="t"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 sz="1400" b="0" i="0" u="none" strike="noStrike" cap="none">
                <a:latin typeface="Arial"/>
                <a:ea typeface="Arial"/>
                <a:cs typeface="Arial"/>
                <a:sym typeface="Arial"/>
              </a:rPr>
              <a:t>Identify</a:t>
            </a:r>
            <a:endParaRPr sz="1100"/>
          </a:p>
        </p:txBody>
      </p:sp>
      <p:sp>
        <p:nvSpPr>
          <p:cNvPr id="330" name="Google Shape;330;p42">
            <a:extLst>
              <a:ext uri="{FF2B5EF4-FFF2-40B4-BE49-F238E27FC236}">
                <a16:creationId xmlns:a16="http://schemas.microsoft.com/office/drawing/2014/main" id="{734EF9D4-6654-3428-180C-49689C5F4FB0}"/>
              </a:ext>
            </a:extLst>
          </p:cNvPr>
          <p:cNvSpPr/>
          <p:nvPr/>
        </p:nvSpPr>
        <p:spPr>
          <a:xfrm>
            <a:off x="2532972" y="1404314"/>
            <a:ext cx="1721100" cy="299400"/>
          </a:xfrm>
          <a:prstGeom prst="roundRect">
            <a:avLst>
              <a:gd name="adj" fmla="val 16667"/>
            </a:avLst>
          </a:prstGeom>
          <a:solidFill>
            <a:srgbClr val="3182B4"/>
          </a:solidFill>
          <a:ln>
            <a:noFill/>
          </a:ln>
          <a:effectLst>
            <a:outerShdw blurRad="50800" dist="38100" dir="5400000" algn="t"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 sz="1400" b="0" i="0" u="none" strike="noStrike" cap="none">
                <a:latin typeface="Arial"/>
                <a:ea typeface="Arial"/>
                <a:cs typeface="Arial"/>
                <a:sym typeface="Arial"/>
              </a:rPr>
              <a:t>Plan</a:t>
            </a:r>
            <a:endParaRPr sz="1100"/>
          </a:p>
        </p:txBody>
      </p:sp>
      <p:sp>
        <p:nvSpPr>
          <p:cNvPr id="331" name="Google Shape;331;p42">
            <a:extLst>
              <a:ext uri="{FF2B5EF4-FFF2-40B4-BE49-F238E27FC236}">
                <a16:creationId xmlns:a16="http://schemas.microsoft.com/office/drawing/2014/main" id="{E438F147-68B4-EC2D-652E-F4BE89666591}"/>
              </a:ext>
            </a:extLst>
          </p:cNvPr>
          <p:cNvSpPr/>
          <p:nvPr/>
        </p:nvSpPr>
        <p:spPr>
          <a:xfrm>
            <a:off x="4616047" y="1404314"/>
            <a:ext cx="1721100" cy="299400"/>
          </a:xfrm>
          <a:prstGeom prst="roundRect">
            <a:avLst>
              <a:gd name="adj" fmla="val 16667"/>
            </a:avLst>
          </a:prstGeom>
          <a:solidFill>
            <a:srgbClr val="3182B4"/>
          </a:solidFill>
          <a:ln>
            <a:noFill/>
          </a:ln>
          <a:effectLst>
            <a:outerShdw blurRad="50800" dist="38100" dir="5400000" algn="t"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 sz="1400" b="0" i="0" u="none" strike="noStrike" cap="none">
                <a:latin typeface="Arial"/>
                <a:ea typeface="Arial"/>
                <a:cs typeface="Arial"/>
                <a:sym typeface="Arial"/>
              </a:rPr>
              <a:t>Get Started</a:t>
            </a:r>
            <a:endParaRPr sz="1400" b="0" i="0" u="none" strike="noStrike" cap="none">
              <a:latin typeface="Arial"/>
              <a:ea typeface="Arial"/>
              <a:cs typeface="Arial"/>
              <a:sym typeface="Arial"/>
            </a:endParaRPr>
          </a:p>
        </p:txBody>
      </p:sp>
      <p:sp>
        <p:nvSpPr>
          <p:cNvPr id="332" name="Google Shape;332;p42">
            <a:extLst>
              <a:ext uri="{FF2B5EF4-FFF2-40B4-BE49-F238E27FC236}">
                <a16:creationId xmlns:a16="http://schemas.microsoft.com/office/drawing/2014/main" id="{063BDC76-992D-6E98-9FF3-98C45738BC89}"/>
              </a:ext>
            </a:extLst>
          </p:cNvPr>
          <p:cNvSpPr/>
          <p:nvPr/>
        </p:nvSpPr>
        <p:spPr>
          <a:xfrm>
            <a:off x="6740203" y="1404317"/>
            <a:ext cx="1721100" cy="299400"/>
          </a:xfrm>
          <a:prstGeom prst="roundRect">
            <a:avLst>
              <a:gd name="adj" fmla="val 16667"/>
            </a:avLst>
          </a:prstGeom>
          <a:solidFill>
            <a:srgbClr val="3182B4"/>
          </a:solidFill>
          <a:ln>
            <a:noFill/>
          </a:ln>
          <a:effectLst>
            <a:outerShdw blurRad="50800" dist="38100" dir="5400000" algn="t"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 sz="1400" b="0" i="0" u="none" strike="noStrike" cap="none">
                <a:latin typeface="Arial"/>
                <a:ea typeface="Arial"/>
                <a:cs typeface="Arial"/>
                <a:sym typeface="Arial"/>
              </a:rPr>
              <a:t>Get Better</a:t>
            </a:r>
            <a:endParaRPr sz="1100"/>
          </a:p>
        </p:txBody>
      </p:sp>
      <p:sp>
        <p:nvSpPr>
          <p:cNvPr id="325" name="Google Shape;325;p42">
            <a:extLst>
              <a:ext uri="{FF2B5EF4-FFF2-40B4-BE49-F238E27FC236}">
                <a16:creationId xmlns:a16="http://schemas.microsoft.com/office/drawing/2014/main" id="{A902FB72-8E66-2F7B-B585-2AC20B119CA9}"/>
              </a:ext>
            </a:extLst>
          </p:cNvPr>
          <p:cNvSpPr txBox="1"/>
          <p:nvPr/>
        </p:nvSpPr>
        <p:spPr>
          <a:xfrm>
            <a:off x="598100" y="2023394"/>
            <a:ext cx="1645010" cy="1177215"/>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676F7F"/>
              </a:buClr>
              <a:buSzPts val="1100"/>
              <a:buFont typeface="Arial"/>
              <a:buNone/>
            </a:pPr>
            <a:r>
              <a:rPr lang="en" sz="1800" i="0" u="none" strike="noStrike" cap="none">
                <a:solidFill>
                  <a:schemeClr val="dk1"/>
                </a:solidFill>
                <a:latin typeface="Open Sans"/>
                <a:ea typeface="Open Sans"/>
                <a:cs typeface="Open Sans"/>
                <a:sym typeface="Open Sans"/>
              </a:rPr>
              <a:t>Assess </a:t>
            </a:r>
            <a:r>
              <a:rPr lang="en" sz="1800" b="1" i="0" u="none" strike="noStrike" cap="none">
                <a:solidFill>
                  <a:schemeClr val="dk1"/>
                </a:solidFill>
                <a:latin typeface="Open Sans"/>
                <a:ea typeface="Open Sans"/>
                <a:cs typeface="Open Sans"/>
                <a:sym typeface="Open Sans"/>
              </a:rPr>
              <a:t>need</a:t>
            </a:r>
            <a:r>
              <a:rPr lang="en" sz="1800" i="0" u="none" strike="noStrike" cap="none">
                <a:solidFill>
                  <a:schemeClr val="dk1"/>
                </a:solidFill>
                <a:latin typeface="Open Sans"/>
                <a:ea typeface="Open Sans"/>
                <a:cs typeface="Open Sans"/>
                <a:sym typeface="Open Sans"/>
              </a:rPr>
              <a:t>;</a:t>
            </a:r>
            <a:endParaRPr sz="1800">
              <a:solidFill>
                <a:schemeClr val="dk1"/>
              </a:solidFill>
              <a:latin typeface="Open Sans"/>
              <a:ea typeface="Open Sans"/>
              <a:cs typeface="Open Sans"/>
              <a:sym typeface="Open Sans"/>
            </a:endParaRPr>
          </a:p>
          <a:p>
            <a:pPr marL="0" marR="0" lvl="0" indent="0" algn="ctr" rtl="0">
              <a:lnSpc>
                <a:spcPct val="100000"/>
              </a:lnSpc>
              <a:spcBef>
                <a:spcPts val="0"/>
              </a:spcBef>
              <a:spcAft>
                <a:spcPts val="0"/>
              </a:spcAft>
              <a:buClr>
                <a:srgbClr val="676F7F"/>
              </a:buClr>
              <a:buSzPts val="1100"/>
              <a:buFont typeface="Arial"/>
              <a:buNone/>
            </a:pPr>
            <a:r>
              <a:rPr lang="en" sz="1800" i="0" u="none" strike="noStrike" cap="none">
                <a:solidFill>
                  <a:schemeClr val="dk1"/>
                </a:solidFill>
                <a:latin typeface="Open Sans"/>
                <a:ea typeface="Open Sans"/>
                <a:cs typeface="Open Sans"/>
                <a:sym typeface="Open Sans"/>
              </a:rPr>
              <a:t>Examine </a:t>
            </a:r>
            <a:r>
              <a:rPr lang="en" sz="1800" b="1" i="0" u="none" strike="noStrike" cap="none">
                <a:solidFill>
                  <a:schemeClr val="dk1"/>
                </a:solidFill>
                <a:latin typeface="Open Sans"/>
                <a:ea typeface="Open Sans"/>
                <a:cs typeface="Open Sans"/>
                <a:sym typeface="Open Sans"/>
              </a:rPr>
              <a:t>fit</a:t>
            </a:r>
            <a:r>
              <a:rPr lang="en" sz="1800" i="0" u="none" strike="noStrike" cap="none">
                <a:solidFill>
                  <a:schemeClr val="dk1"/>
                </a:solidFill>
                <a:latin typeface="Open Sans"/>
                <a:ea typeface="Open Sans"/>
                <a:cs typeface="Open Sans"/>
                <a:sym typeface="Open Sans"/>
              </a:rPr>
              <a:t> and </a:t>
            </a:r>
            <a:r>
              <a:rPr lang="en" sz="1800" b="1" i="0" u="none" strike="noStrike" cap="none">
                <a:solidFill>
                  <a:schemeClr val="dk1"/>
                </a:solidFill>
                <a:latin typeface="Open Sans"/>
                <a:ea typeface="Open Sans"/>
                <a:cs typeface="Open Sans"/>
                <a:sym typeface="Open Sans"/>
              </a:rPr>
              <a:t>feasibility</a:t>
            </a:r>
            <a:endParaRPr sz="1800" b="1" i="0" u="none" strike="noStrike" cap="none">
              <a:solidFill>
                <a:schemeClr val="dk1"/>
              </a:solidFill>
              <a:latin typeface="Open Sans"/>
              <a:ea typeface="Open Sans"/>
              <a:cs typeface="Open Sans"/>
              <a:sym typeface="Open Sans"/>
            </a:endParaRPr>
          </a:p>
        </p:txBody>
      </p:sp>
      <p:sp>
        <p:nvSpPr>
          <p:cNvPr id="326" name="Google Shape;326;p42">
            <a:extLst>
              <a:ext uri="{FF2B5EF4-FFF2-40B4-BE49-F238E27FC236}">
                <a16:creationId xmlns:a16="http://schemas.microsoft.com/office/drawing/2014/main" id="{F5A1BFAF-261D-C21C-91AE-33D881CAE4BC}"/>
              </a:ext>
            </a:extLst>
          </p:cNvPr>
          <p:cNvSpPr txBox="1"/>
          <p:nvPr/>
        </p:nvSpPr>
        <p:spPr>
          <a:xfrm>
            <a:off x="2536004" y="2023616"/>
            <a:ext cx="1721100" cy="11775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676F7F"/>
              </a:buClr>
              <a:buSzPts val="1800"/>
              <a:buFont typeface="Arial"/>
              <a:buNone/>
            </a:pPr>
            <a:r>
              <a:rPr lang="en" sz="1800" b="1" i="0" u="none" strike="noStrike" cap="none">
                <a:solidFill>
                  <a:schemeClr val="dk1"/>
                </a:solidFill>
                <a:latin typeface="Open Sans"/>
                <a:ea typeface="Open Sans"/>
                <a:cs typeface="Open Sans"/>
                <a:sym typeface="Open Sans"/>
              </a:rPr>
              <a:t>Assure</a:t>
            </a:r>
            <a:r>
              <a:rPr lang="en" sz="1800" i="0" u="none" strike="noStrike" cap="none">
                <a:solidFill>
                  <a:schemeClr val="dk1"/>
                </a:solidFill>
                <a:latin typeface="Open Sans"/>
                <a:ea typeface="Open Sans"/>
                <a:cs typeface="Open Sans"/>
                <a:sym typeface="Open Sans"/>
              </a:rPr>
              <a:t> resources;</a:t>
            </a:r>
            <a:endParaRPr sz="1800">
              <a:solidFill>
                <a:schemeClr val="dk1"/>
              </a:solidFill>
              <a:latin typeface="Open Sans"/>
              <a:ea typeface="Open Sans"/>
              <a:cs typeface="Open Sans"/>
              <a:sym typeface="Open Sans"/>
            </a:endParaRPr>
          </a:p>
          <a:p>
            <a:pPr marL="0" marR="0" lvl="0" indent="0" algn="ctr" rtl="0">
              <a:lnSpc>
                <a:spcPct val="100000"/>
              </a:lnSpc>
              <a:spcBef>
                <a:spcPts val="0"/>
              </a:spcBef>
              <a:spcAft>
                <a:spcPts val="0"/>
              </a:spcAft>
              <a:buClr>
                <a:srgbClr val="676F7F"/>
              </a:buClr>
              <a:buSzPts val="1800"/>
              <a:buFont typeface="Arial"/>
              <a:buNone/>
            </a:pPr>
            <a:r>
              <a:rPr lang="en" sz="1800" b="1" i="0" u="none" strike="noStrike" cap="none">
                <a:solidFill>
                  <a:schemeClr val="dk1"/>
                </a:solidFill>
                <a:latin typeface="Open Sans"/>
                <a:ea typeface="Open Sans"/>
                <a:cs typeface="Open Sans"/>
                <a:sym typeface="Open Sans"/>
              </a:rPr>
              <a:t>Develop</a:t>
            </a:r>
            <a:r>
              <a:rPr lang="en" sz="1800" i="0" u="none" strike="noStrike" cap="none">
                <a:solidFill>
                  <a:schemeClr val="dk1"/>
                </a:solidFill>
                <a:latin typeface="Open Sans"/>
                <a:ea typeface="Open Sans"/>
                <a:cs typeface="Open Sans"/>
                <a:sym typeface="Open Sans"/>
              </a:rPr>
              <a:t> supports</a:t>
            </a:r>
            <a:endParaRPr sz="1800">
              <a:solidFill>
                <a:schemeClr val="dk1"/>
              </a:solidFill>
              <a:latin typeface="Open Sans"/>
              <a:ea typeface="Open Sans"/>
              <a:cs typeface="Open Sans"/>
              <a:sym typeface="Open Sans"/>
            </a:endParaRPr>
          </a:p>
        </p:txBody>
      </p:sp>
      <p:sp>
        <p:nvSpPr>
          <p:cNvPr id="327" name="Google Shape;327;p42">
            <a:extLst>
              <a:ext uri="{FF2B5EF4-FFF2-40B4-BE49-F238E27FC236}">
                <a16:creationId xmlns:a16="http://schemas.microsoft.com/office/drawing/2014/main" id="{ADC65CD3-84E7-6694-3E4A-72E80B734D30}"/>
              </a:ext>
            </a:extLst>
          </p:cNvPr>
          <p:cNvSpPr txBox="1"/>
          <p:nvPr/>
        </p:nvSpPr>
        <p:spPr>
          <a:xfrm>
            <a:off x="4667666" y="2023625"/>
            <a:ext cx="1687680" cy="1454214"/>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676F7F"/>
              </a:buClr>
              <a:buSzPts val="1800"/>
              <a:buFont typeface="Arial"/>
              <a:buNone/>
            </a:pPr>
            <a:r>
              <a:rPr lang="en" sz="1800" b="1" i="0" u="none" strike="noStrike" cap="none">
                <a:solidFill>
                  <a:schemeClr val="dk1"/>
                </a:solidFill>
                <a:latin typeface="Open Sans"/>
                <a:ea typeface="Open Sans"/>
                <a:cs typeface="Open Sans"/>
                <a:sym typeface="Open Sans"/>
              </a:rPr>
              <a:t>Initiate </a:t>
            </a:r>
            <a:r>
              <a:rPr lang="en" sz="1800" i="0" u="none" strike="noStrike" cap="none">
                <a:solidFill>
                  <a:schemeClr val="dk1"/>
                </a:solidFill>
                <a:latin typeface="Open Sans"/>
                <a:ea typeface="Open Sans"/>
                <a:cs typeface="Open Sans"/>
                <a:sym typeface="Open Sans"/>
              </a:rPr>
              <a:t>practice; </a:t>
            </a:r>
            <a:r>
              <a:rPr lang="en" sz="1800" b="1" i="0" u="none" strike="noStrike" cap="none">
                <a:solidFill>
                  <a:schemeClr val="dk1"/>
                </a:solidFill>
                <a:latin typeface="Open Sans"/>
                <a:ea typeface="Open Sans"/>
                <a:cs typeface="Open Sans"/>
                <a:sym typeface="Open Sans"/>
              </a:rPr>
              <a:t>use data </a:t>
            </a:r>
            <a:r>
              <a:rPr lang="en" sz="1800" i="0" u="none" strike="noStrike" cap="none">
                <a:solidFill>
                  <a:schemeClr val="dk1"/>
                </a:solidFill>
                <a:latin typeface="Open Sans"/>
                <a:ea typeface="Open Sans"/>
                <a:cs typeface="Open Sans"/>
                <a:sym typeface="Open Sans"/>
              </a:rPr>
              <a:t>to </a:t>
            </a:r>
            <a:r>
              <a:rPr lang="en" sz="1800" b="1" i="0" u="none" strike="noStrike" cap="none">
                <a:solidFill>
                  <a:schemeClr val="dk1"/>
                </a:solidFill>
                <a:latin typeface="Open Sans"/>
                <a:ea typeface="Open Sans"/>
                <a:cs typeface="Open Sans"/>
                <a:sym typeface="Open Sans"/>
              </a:rPr>
              <a:t>improve</a:t>
            </a:r>
            <a:r>
              <a:rPr lang="en" sz="1800" i="0" u="none" strike="noStrike" cap="none">
                <a:solidFill>
                  <a:schemeClr val="dk1"/>
                </a:solidFill>
                <a:latin typeface="Open Sans"/>
                <a:ea typeface="Open Sans"/>
                <a:cs typeface="Open Sans"/>
                <a:sym typeface="Open Sans"/>
              </a:rPr>
              <a:t> supports</a:t>
            </a:r>
            <a:endParaRPr sz="1800">
              <a:solidFill>
                <a:schemeClr val="dk1"/>
              </a:solidFill>
              <a:latin typeface="Open Sans"/>
              <a:ea typeface="Open Sans"/>
              <a:cs typeface="Open Sans"/>
              <a:sym typeface="Open Sans"/>
            </a:endParaRPr>
          </a:p>
        </p:txBody>
      </p:sp>
      <p:sp>
        <p:nvSpPr>
          <p:cNvPr id="328" name="Google Shape;328;p42">
            <a:extLst>
              <a:ext uri="{FF2B5EF4-FFF2-40B4-BE49-F238E27FC236}">
                <a16:creationId xmlns:a16="http://schemas.microsoft.com/office/drawing/2014/main" id="{4FD2906D-C4A9-44E5-03E1-518FE28D99BA}"/>
              </a:ext>
            </a:extLst>
          </p:cNvPr>
          <p:cNvSpPr txBox="1"/>
          <p:nvPr/>
        </p:nvSpPr>
        <p:spPr>
          <a:xfrm>
            <a:off x="6785059" y="2023616"/>
            <a:ext cx="1672284" cy="11775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676F7F"/>
              </a:buClr>
              <a:buSzPts val="1100"/>
              <a:buFont typeface="Arial"/>
              <a:buNone/>
            </a:pPr>
            <a:r>
              <a:rPr lang="en" sz="1800" i="0" u="none" strike="noStrike" cap="none">
                <a:solidFill>
                  <a:schemeClr val="dk1"/>
                </a:solidFill>
                <a:latin typeface="Open Sans"/>
                <a:ea typeface="Open Sans"/>
                <a:cs typeface="Open Sans"/>
                <a:sym typeface="Open Sans"/>
              </a:rPr>
              <a:t>Practice is </a:t>
            </a:r>
            <a:r>
              <a:rPr lang="en" sz="1800" b="1" i="0" u="none" strike="noStrike" cap="none">
                <a:solidFill>
                  <a:schemeClr val="dk1"/>
                </a:solidFill>
                <a:latin typeface="Open Sans"/>
                <a:ea typeface="Open Sans"/>
                <a:cs typeface="Open Sans"/>
                <a:sym typeface="Open Sans"/>
              </a:rPr>
              <a:t>consistent;</a:t>
            </a:r>
            <a:r>
              <a:rPr lang="en" sz="1800" i="0" u="none" strike="noStrike" cap="none">
                <a:solidFill>
                  <a:schemeClr val="dk1"/>
                </a:solidFill>
                <a:latin typeface="Open Sans"/>
                <a:ea typeface="Open Sans"/>
                <a:cs typeface="Open Sans"/>
                <a:sym typeface="Open Sans"/>
              </a:rPr>
              <a:t> </a:t>
            </a:r>
            <a:r>
              <a:rPr lang="en" sz="1800" b="1" i="0" u="none" strike="noStrike" cap="none">
                <a:solidFill>
                  <a:schemeClr val="dk1"/>
                </a:solidFill>
                <a:latin typeface="Open Sans"/>
                <a:ea typeface="Open Sans"/>
                <a:cs typeface="Open Sans"/>
                <a:sym typeface="Open Sans"/>
              </a:rPr>
              <a:t>positive</a:t>
            </a:r>
            <a:r>
              <a:rPr lang="en" sz="1800" i="0" u="none" strike="noStrike" cap="none">
                <a:solidFill>
                  <a:schemeClr val="dk1"/>
                </a:solidFill>
                <a:latin typeface="Open Sans"/>
                <a:ea typeface="Open Sans"/>
                <a:cs typeface="Open Sans"/>
                <a:sym typeface="Open Sans"/>
              </a:rPr>
              <a:t> </a:t>
            </a:r>
            <a:r>
              <a:rPr lang="en" sz="1800" b="1" i="0" u="none" strike="noStrike" cap="none">
                <a:solidFill>
                  <a:schemeClr val="dk1"/>
                </a:solidFill>
                <a:latin typeface="Open Sans"/>
                <a:ea typeface="Open Sans"/>
                <a:cs typeface="Open Sans"/>
                <a:sym typeface="Open Sans"/>
              </a:rPr>
              <a:t>outcomes</a:t>
            </a:r>
            <a:endParaRPr sz="1800" b="1" i="0" u="none" strike="noStrike" cap="none">
              <a:solidFill>
                <a:schemeClr val="dk1"/>
              </a:solidFill>
              <a:latin typeface="Open Sans"/>
              <a:ea typeface="Open Sans"/>
              <a:cs typeface="Open Sans"/>
              <a:sym typeface="Open Sans"/>
            </a:endParaRPr>
          </a:p>
        </p:txBody>
      </p:sp>
      <p:sp>
        <p:nvSpPr>
          <p:cNvPr id="336" name="Google Shape;336;p42" descr="Graphic for Implementation Stages&#10;Exploration: Assess need; examine fit and feasibility&#10;Installation: Assure resources; develop supports&#10;Initial Implementation: Initiate practice; use data to improve supports&#10;Full Implementation: Practice is consistent; positive outcomes&#10;">
            <a:extLst>
              <a:ext uri="{FF2B5EF4-FFF2-40B4-BE49-F238E27FC236}">
                <a16:creationId xmlns:a16="http://schemas.microsoft.com/office/drawing/2014/main" id="{BE85F6DF-8780-D3E6-C8F2-D19BEC768CC9}"/>
              </a:ext>
            </a:extLst>
          </p:cNvPr>
          <p:cNvSpPr/>
          <p:nvPr/>
        </p:nvSpPr>
        <p:spPr>
          <a:xfrm>
            <a:off x="1039125" y="4377897"/>
            <a:ext cx="6599992" cy="512321"/>
          </a:xfrm>
          <a:prstGeom prst="leftRightArrow">
            <a:avLst>
              <a:gd name="adj1" fmla="val 50000"/>
              <a:gd name="adj2" fmla="val 50000"/>
            </a:avLst>
          </a:prstGeom>
          <a:solidFill>
            <a:srgbClr val="1D81B5"/>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algn="ctr"/>
            <a:r>
              <a:rPr lang="en" sz="1600" dirty="0"/>
              <a:t>Time 3-5 Years = Social Significant Outcomes</a:t>
            </a:r>
            <a:endParaRPr sz="1600" dirty="0"/>
          </a:p>
        </p:txBody>
      </p:sp>
      <p:sp>
        <p:nvSpPr>
          <p:cNvPr id="338" name="Google Shape;338;p42">
            <a:extLst>
              <a:ext uri="{FF2B5EF4-FFF2-40B4-BE49-F238E27FC236}">
                <a16:creationId xmlns:a16="http://schemas.microsoft.com/office/drawing/2014/main" id="{86CA18E8-757C-CAA3-DB05-5666BD9C9855}"/>
              </a:ext>
              <a:ext uri="{C183D7F6-B498-43B3-948B-1728B52AA6E4}">
                <adec:decorative xmlns:adec="http://schemas.microsoft.com/office/drawing/2017/decorative" val="1"/>
              </a:ext>
            </a:extLst>
          </p:cNvPr>
          <p:cNvSpPr txBox="1">
            <a:spLocks noGrp="1"/>
          </p:cNvSpPr>
          <p:nvPr>
            <p:ph type="sldNum" idx="4294967295"/>
          </p:nvPr>
        </p:nvSpPr>
        <p:spPr>
          <a:xfrm>
            <a:off x="8620125" y="4630738"/>
            <a:ext cx="523875" cy="512762"/>
          </a:xfrm>
          <a:prstGeom prst="rect">
            <a:avLst/>
          </a:prstGeom>
        </p:spPr>
        <p:txBody>
          <a:bodyPr spcFirstLastPara="1" wrap="square" lIns="0" tIns="0" rIns="0" bIns="0" anchor="ctr" anchorCtr="0">
            <a:noAutofit/>
          </a:bodyPr>
          <a:lstStyle/>
          <a:p>
            <a:pPr marL="0" lvl="0" indent="0" algn="ctr" rtl="0">
              <a:spcBef>
                <a:spcPts val="0"/>
              </a:spcBef>
              <a:spcAft>
                <a:spcPts val="0"/>
              </a:spcAft>
              <a:buClr>
                <a:srgbClr val="000000"/>
              </a:buClr>
              <a:buSzPts val="1300"/>
              <a:buFont typeface="Arial"/>
              <a:buNone/>
            </a:pPr>
            <a:fld id="{00000000-1234-1234-1234-123412341234}" type="slidenum">
              <a:rPr lang="en"/>
              <a:t>19</a:t>
            </a:fld>
            <a:endParaRPr/>
          </a:p>
        </p:txBody>
      </p:sp>
      <p:sp>
        <p:nvSpPr>
          <p:cNvPr id="3" name="Google Shape;481;p54">
            <a:extLst>
              <a:ext uri="{FF2B5EF4-FFF2-40B4-BE49-F238E27FC236}">
                <a16:creationId xmlns:a16="http://schemas.microsoft.com/office/drawing/2014/main" id="{CB5AAC14-4A9D-D8DC-FB0D-47D38B1E0C9C}"/>
              </a:ext>
              <a:ext uri="{C183D7F6-B498-43B3-948B-1728B52AA6E4}">
                <adec:decorative xmlns:adec="http://schemas.microsoft.com/office/drawing/2017/decorative" val="1"/>
              </a:ext>
            </a:extLst>
          </p:cNvPr>
          <p:cNvSpPr/>
          <p:nvPr/>
        </p:nvSpPr>
        <p:spPr>
          <a:xfrm>
            <a:off x="2482934" y="1779386"/>
            <a:ext cx="1830900" cy="2196600"/>
          </a:xfrm>
          <a:prstGeom prst="rect">
            <a:avLst/>
          </a:prstGeom>
          <a:noFill/>
          <a:ln w="57150" cap="flat" cmpd="sng">
            <a:solidFill>
              <a:srgbClr val="DF87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spTree>
    <p:extLst>
      <p:ext uri="{BB962C8B-B14F-4D97-AF65-F5344CB8AC3E}">
        <p14:creationId xmlns:p14="http://schemas.microsoft.com/office/powerpoint/2010/main" val="1754667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g2cdb3dd6eb0_1_172"/>
          <p:cNvSpPr txBox="1">
            <a:spLocks noGrp="1"/>
          </p:cNvSpPr>
          <p:nvPr>
            <p:ph type="title"/>
          </p:nvPr>
        </p:nvSpPr>
        <p:spPr>
          <a:xfrm>
            <a:off x="1044475" y="742575"/>
            <a:ext cx="7207500" cy="633300"/>
          </a:xfrm>
          <a:prstGeom prst="rect">
            <a:avLst/>
          </a:prstGeom>
          <a:noFill/>
          <a:ln>
            <a:noFill/>
          </a:ln>
        </p:spPr>
        <p:txBody>
          <a:bodyPr spcFirstLastPara="1" wrap="square" lIns="0" tIns="0" rIns="0" bIns="0" anchor="ctr" anchorCtr="0">
            <a:noAutofit/>
          </a:bodyPr>
          <a:lstStyle/>
          <a:p>
            <a:r>
              <a:rPr lang="en" dirty="0"/>
              <a:t>Welcome &amp; Introductions</a:t>
            </a:r>
          </a:p>
        </p:txBody>
      </p:sp>
      <p:sp>
        <p:nvSpPr>
          <p:cNvPr id="135" name="Google Shape;135;g2cdb3dd6eb0_1_172">
            <a:extLst>
              <a:ext uri="{C183D7F6-B498-43B3-948B-1728B52AA6E4}">
                <adec:decorative xmlns:adec="http://schemas.microsoft.com/office/drawing/2017/decorative" val="1"/>
              </a:ext>
            </a:extLst>
          </p:cNvPr>
          <p:cNvSpPr txBox="1">
            <a:spLocks noGrp="1"/>
          </p:cNvSpPr>
          <p:nvPr>
            <p:ph type="sldNum" idx="12"/>
          </p:nvPr>
        </p:nvSpPr>
        <p:spPr>
          <a:xfrm>
            <a:off x="8619825" y="4630250"/>
            <a:ext cx="524100" cy="5133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Clr>
                <a:srgbClr val="000000"/>
              </a:buClr>
              <a:buSzPts val="1300"/>
              <a:buFont typeface="Arial"/>
              <a:buNone/>
            </a:pPr>
            <a:fld id="{00000000-1234-1234-1234-123412341234}" type="slidenum">
              <a:rPr lang="en"/>
              <a:t>2</a:t>
            </a:fld>
            <a:endParaRPr/>
          </a:p>
        </p:txBody>
      </p:sp>
      <p:sp>
        <p:nvSpPr>
          <p:cNvPr id="136" name="Google Shape;136;g2cdb3dd6eb0_1_172"/>
          <p:cNvSpPr txBox="1"/>
          <p:nvPr/>
        </p:nvSpPr>
        <p:spPr>
          <a:xfrm>
            <a:off x="1480771" y="3535468"/>
            <a:ext cx="2550600" cy="360304"/>
          </a:xfrm>
          <a:prstGeom prst="rect">
            <a:avLst/>
          </a:prstGeom>
          <a:noFill/>
          <a:ln>
            <a:noFill/>
          </a:ln>
        </p:spPr>
        <p:txBody>
          <a:bodyPr spcFirstLastPara="1" wrap="square" lIns="91425" tIns="91425" rIns="91425" bIns="91425" anchor="t" anchorCtr="0">
            <a:noAutofit/>
          </a:bodyPr>
          <a:lstStyle/>
          <a:p>
            <a:pPr algn="ctr"/>
            <a:r>
              <a:rPr lang="en" sz="1700" b="1" dirty="0">
                <a:solidFill>
                  <a:schemeClr val="accent4"/>
                </a:solidFill>
                <a:latin typeface="Open Sans"/>
                <a:ea typeface="Open Sans"/>
                <a:cs typeface="Open Sans"/>
                <a:sym typeface="Open Sans"/>
              </a:rPr>
              <a:t>Kris Earl Ed.D.</a:t>
            </a:r>
            <a:endParaRPr lang="en-US" dirty="0">
              <a:solidFill>
                <a:schemeClr val="accent4"/>
              </a:solidFill>
              <a:ea typeface="Open Sans"/>
            </a:endParaRPr>
          </a:p>
          <a:p>
            <a:pPr algn="ctr"/>
            <a:r>
              <a:rPr lang="en" sz="1200" b="1" i="1" dirty="0">
                <a:solidFill>
                  <a:schemeClr val="accent4"/>
                </a:solidFill>
                <a:latin typeface="Open Sans"/>
                <a:ea typeface="Open Sans"/>
                <a:cs typeface="Open Sans"/>
              </a:rPr>
              <a:t>Implementation Specialist</a:t>
            </a:r>
          </a:p>
        </p:txBody>
      </p:sp>
      <p:pic>
        <p:nvPicPr>
          <p:cNvPr id="138" name="Google Shape;138;g2cdb3dd6eb0_1_172" descr="Kris Earl headshot"/>
          <p:cNvPicPr preferRelativeResize="0"/>
          <p:nvPr/>
        </p:nvPicPr>
        <p:blipFill>
          <a:blip r:embed="rId3"/>
          <a:srcRect l="442" t="2847" r="442" b="16370"/>
          <a:stretch>
            <a:fillRect/>
          </a:stretch>
        </p:blipFill>
        <p:spPr>
          <a:xfrm>
            <a:off x="1811172" y="1522879"/>
            <a:ext cx="1878623" cy="1913188"/>
          </a:xfrm>
          <a:prstGeom prst="ellipse">
            <a:avLst/>
          </a:prstGeom>
          <a:noFill/>
          <a:ln w="19050" cap="flat" cmpd="sng">
            <a:solidFill>
              <a:schemeClr val="accent4"/>
            </a:solidFill>
            <a:prstDash val="solid"/>
            <a:round/>
            <a:headEnd type="none" w="sm" len="sm"/>
            <a:tailEnd type="none" w="sm" len="sm"/>
          </a:ln>
        </p:spPr>
      </p:pic>
      <p:sp>
        <p:nvSpPr>
          <p:cNvPr id="137" name="Google Shape;137;g2cdb3dd6eb0_1_172"/>
          <p:cNvSpPr txBox="1"/>
          <p:nvPr/>
        </p:nvSpPr>
        <p:spPr>
          <a:xfrm>
            <a:off x="5109045" y="3538035"/>
            <a:ext cx="2559004" cy="363574"/>
          </a:xfrm>
          <a:prstGeom prst="rect">
            <a:avLst/>
          </a:prstGeom>
          <a:noFill/>
          <a:ln>
            <a:noFill/>
          </a:ln>
        </p:spPr>
        <p:txBody>
          <a:bodyPr spcFirstLastPara="1" wrap="square" lIns="91425" tIns="91425" rIns="91425" bIns="91425" anchor="t" anchorCtr="0">
            <a:noAutofit/>
          </a:bodyPr>
          <a:lstStyle/>
          <a:p>
            <a:pPr algn="ctr"/>
            <a:r>
              <a:rPr lang="en" sz="1700" b="1" dirty="0">
                <a:solidFill>
                  <a:schemeClr val="accent4"/>
                </a:solidFill>
                <a:latin typeface="Open Sans"/>
                <a:ea typeface="Open Sans"/>
                <a:cs typeface="Open Sans"/>
                <a:sym typeface="Open Sans"/>
              </a:rPr>
              <a:t>Rebekah Hornak</a:t>
            </a:r>
          </a:p>
          <a:p>
            <a:pPr algn="ctr"/>
            <a:r>
              <a:rPr lang="en" sz="1200" b="1" i="1" dirty="0">
                <a:solidFill>
                  <a:schemeClr val="accent4"/>
                </a:solidFill>
                <a:latin typeface="Open Sans"/>
                <a:ea typeface="Open Sans"/>
                <a:cs typeface="Open Sans"/>
              </a:rPr>
              <a:t>Implementation Specialist &amp; SISEP Director</a:t>
            </a:r>
          </a:p>
        </p:txBody>
      </p:sp>
      <p:pic>
        <p:nvPicPr>
          <p:cNvPr id="139" name="Google Shape;139;g2cdb3dd6eb0_1_172" descr="Rebekah Hornak headshot"/>
          <p:cNvPicPr preferRelativeResize="0"/>
          <p:nvPr/>
        </p:nvPicPr>
        <p:blipFill rotWithShape="1">
          <a:blip r:embed="rId4"/>
          <a:srcRect l="885" t="4444" r="-443" b="23810"/>
          <a:stretch>
            <a:fillRect/>
          </a:stretch>
        </p:blipFill>
        <p:spPr>
          <a:xfrm>
            <a:off x="5445049" y="1522880"/>
            <a:ext cx="1887015" cy="1903628"/>
          </a:xfrm>
          <a:prstGeom prst="ellipse">
            <a:avLst/>
          </a:prstGeom>
          <a:noFill/>
          <a:ln w="19050" cap="flat" cmpd="sng">
            <a:solidFill>
              <a:schemeClr val="accent4"/>
            </a:solidFill>
            <a:prstDash val="solid"/>
            <a:round/>
            <a:headEnd type="none" w="sm" len="sm"/>
            <a:tailEnd type="none" w="sm" len="sm"/>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4" name="Google Shape;534;p58"/>
          <p:cNvSpPr txBox="1">
            <a:spLocks noGrp="1"/>
          </p:cNvSpPr>
          <p:nvPr>
            <p:ph type="title"/>
          </p:nvPr>
        </p:nvSpPr>
        <p:spPr>
          <a:xfrm>
            <a:off x="406779" y="9265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97222"/>
              <a:buNone/>
            </a:pPr>
            <a:r>
              <a:rPr lang="en" dirty="0"/>
              <a:t>Installation Stage</a:t>
            </a:r>
            <a:endParaRPr dirty="0"/>
          </a:p>
        </p:txBody>
      </p:sp>
      <p:sp>
        <p:nvSpPr>
          <p:cNvPr id="538" name="Google Shape;538;p58"/>
          <p:cNvSpPr txBox="1"/>
          <p:nvPr/>
        </p:nvSpPr>
        <p:spPr>
          <a:xfrm>
            <a:off x="983232" y="695476"/>
            <a:ext cx="16761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 sz="2000" b="1" i="0" u="none" strike="noStrike" cap="none">
                <a:solidFill>
                  <a:srgbClr val="000000"/>
                </a:solidFill>
                <a:latin typeface="Open Sans"/>
                <a:ea typeface="Open Sans"/>
                <a:cs typeface="Open Sans"/>
                <a:sym typeface="Open Sans"/>
              </a:rPr>
              <a:t>Outcomes</a:t>
            </a:r>
            <a:endParaRPr/>
          </a:p>
        </p:txBody>
      </p:sp>
      <p:sp>
        <p:nvSpPr>
          <p:cNvPr id="535" name="Google Shape;535;p58"/>
          <p:cNvSpPr txBox="1">
            <a:spLocks noGrp="1"/>
          </p:cNvSpPr>
          <p:nvPr>
            <p:ph type="body" idx="1"/>
          </p:nvPr>
        </p:nvSpPr>
        <p:spPr>
          <a:xfrm>
            <a:off x="449229" y="1119629"/>
            <a:ext cx="8520600" cy="3702000"/>
          </a:xfrm>
          <a:prstGeom prst="rect">
            <a:avLst/>
          </a:prstGeom>
          <a:noFill/>
          <a:ln w="9525" cap="flat" cmpd="sng">
            <a:solidFill>
              <a:schemeClr val="accent4"/>
            </a:solidFill>
            <a:prstDash val="solid"/>
            <a:round/>
            <a:headEnd type="none" w="sm" len="sm"/>
            <a:tailEnd type="none" w="sm" len="sm"/>
          </a:ln>
        </p:spPr>
        <p:txBody>
          <a:bodyPr spcFirstLastPara="1" wrap="square" lIns="91425" tIns="91425" rIns="91425" bIns="91425" anchor="t" anchorCtr="0">
            <a:noAutofit/>
          </a:bodyPr>
          <a:lstStyle/>
          <a:p>
            <a:pPr marL="342900" lvl="0" indent="-322262" algn="l" rtl="0">
              <a:lnSpc>
                <a:spcPct val="100000"/>
              </a:lnSpc>
              <a:spcBef>
                <a:spcPts val="0"/>
              </a:spcBef>
              <a:spcAft>
                <a:spcPts val="0"/>
              </a:spcAft>
              <a:buSzPts val="1400"/>
              <a:buFont typeface="NTR"/>
              <a:buChar char="✓"/>
            </a:pPr>
            <a:r>
              <a:rPr lang="en" sz="1600">
                <a:solidFill>
                  <a:schemeClr val="dk1"/>
                </a:solidFill>
              </a:rPr>
              <a:t>Implementation </a:t>
            </a:r>
            <a:r>
              <a:rPr lang="en" sz="1600" b="1">
                <a:solidFill>
                  <a:schemeClr val="dk1"/>
                </a:solidFill>
              </a:rPr>
              <a:t>team</a:t>
            </a:r>
            <a:r>
              <a:rPr lang="en" sz="1600">
                <a:solidFill>
                  <a:schemeClr val="dk1"/>
                </a:solidFill>
              </a:rPr>
              <a:t> is </a:t>
            </a:r>
            <a:r>
              <a:rPr lang="en" sz="1600" b="1">
                <a:solidFill>
                  <a:schemeClr val="dk1"/>
                </a:solidFill>
              </a:rPr>
              <a:t>functioning</a:t>
            </a:r>
            <a:r>
              <a:rPr lang="en" sz="1600">
                <a:solidFill>
                  <a:schemeClr val="dk1"/>
                </a:solidFill>
              </a:rPr>
              <a:t> well</a:t>
            </a:r>
            <a:endParaRPr/>
          </a:p>
          <a:p>
            <a:pPr marL="342900" lvl="0" indent="-322262" algn="l" rtl="0">
              <a:lnSpc>
                <a:spcPct val="100000"/>
              </a:lnSpc>
              <a:spcBef>
                <a:spcPts val="600"/>
              </a:spcBef>
              <a:spcAft>
                <a:spcPts val="0"/>
              </a:spcAft>
              <a:buSzPts val="1400"/>
              <a:buFont typeface="NTR"/>
              <a:buChar char="✓"/>
            </a:pPr>
            <a:r>
              <a:rPr lang="en" sz="1600">
                <a:solidFill>
                  <a:schemeClr val="dk1"/>
                </a:solidFill>
              </a:rPr>
              <a:t>Majority of </a:t>
            </a:r>
            <a:r>
              <a:rPr lang="en" sz="1600" b="1">
                <a:solidFill>
                  <a:schemeClr val="dk1"/>
                </a:solidFill>
              </a:rPr>
              <a:t>practitioners</a:t>
            </a:r>
            <a:r>
              <a:rPr lang="en" sz="1600">
                <a:solidFill>
                  <a:schemeClr val="dk1"/>
                </a:solidFill>
              </a:rPr>
              <a:t> are </a:t>
            </a:r>
            <a:r>
              <a:rPr lang="en" sz="1600" b="1">
                <a:solidFill>
                  <a:schemeClr val="dk1"/>
                </a:solidFill>
              </a:rPr>
              <a:t>trained</a:t>
            </a:r>
            <a:r>
              <a:rPr lang="en" sz="1600">
                <a:solidFill>
                  <a:schemeClr val="dk1"/>
                </a:solidFill>
              </a:rPr>
              <a:t> in the program/practice</a:t>
            </a:r>
            <a:endParaRPr/>
          </a:p>
          <a:p>
            <a:pPr marL="342900" lvl="0" indent="-322262" algn="l" rtl="0">
              <a:lnSpc>
                <a:spcPct val="100000"/>
              </a:lnSpc>
              <a:spcBef>
                <a:spcPts val="600"/>
              </a:spcBef>
              <a:spcAft>
                <a:spcPts val="0"/>
              </a:spcAft>
              <a:buSzPts val="1400"/>
              <a:buFont typeface="NTR"/>
              <a:buChar char="✓"/>
            </a:pPr>
            <a:r>
              <a:rPr lang="en" sz="1600" b="1">
                <a:solidFill>
                  <a:schemeClr val="dk1"/>
                </a:solidFill>
              </a:rPr>
              <a:t>Infrastructure</a:t>
            </a:r>
            <a:r>
              <a:rPr lang="en" sz="1600">
                <a:solidFill>
                  <a:schemeClr val="dk1"/>
                </a:solidFill>
              </a:rPr>
              <a:t> is </a:t>
            </a:r>
            <a:r>
              <a:rPr lang="en" sz="1600" b="1">
                <a:solidFill>
                  <a:schemeClr val="dk1"/>
                </a:solidFill>
              </a:rPr>
              <a:t>in place </a:t>
            </a:r>
            <a:r>
              <a:rPr lang="en" sz="1600">
                <a:solidFill>
                  <a:schemeClr val="dk1"/>
                </a:solidFill>
              </a:rPr>
              <a:t>to support coaching to effectively develop competencies required to use the program/practice</a:t>
            </a:r>
            <a:endParaRPr/>
          </a:p>
          <a:p>
            <a:pPr marL="342900" lvl="0" indent="-322262" algn="l" rtl="0">
              <a:lnSpc>
                <a:spcPct val="100000"/>
              </a:lnSpc>
              <a:spcBef>
                <a:spcPts val="600"/>
              </a:spcBef>
              <a:spcAft>
                <a:spcPts val="0"/>
              </a:spcAft>
              <a:buSzPts val="1400"/>
              <a:buFont typeface="NTR"/>
              <a:buChar char="✓"/>
            </a:pPr>
            <a:r>
              <a:rPr lang="en" sz="1600" b="1">
                <a:solidFill>
                  <a:schemeClr val="dk1"/>
                </a:solidFill>
              </a:rPr>
              <a:t>Fidelity</a:t>
            </a:r>
            <a:r>
              <a:rPr lang="en" sz="1600">
                <a:solidFill>
                  <a:schemeClr val="dk1"/>
                </a:solidFill>
              </a:rPr>
              <a:t> measure and </a:t>
            </a:r>
            <a:r>
              <a:rPr lang="en" sz="1600" b="1">
                <a:solidFill>
                  <a:schemeClr val="dk1"/>
                </a:solidFill>
              </a:rPr>
              <a:t>criteria</a:t>
            </a:r>
            <a:r>
              <a:rPr lang="en" sz="1600">
                <a:solidFill>
                  <a:schemeClr val="dk1"/>
                </a:solidFill>
              </a:rPr>
              <a:t> are </a:t>
            </a:r>
            <a:r>
              <a:rPr lang="en" sz="1600" b="1">
                <a:solidFill>
                  <a:schemeClr val="dk1"/>
                </a:solidFill>
              </a:rPr>
              <a:t>established</a:t>
            </a:r>
            <a:r>
              <a:rPr lang="en" sz="1600">
                <a:solidFill>
                  <a:schemeClr val="dk1"/>
                </a:solidFill>
              </a:rPr>
              <a:t> for the program/practice</a:t>
            </a:r>
            <a:endParaRPr/>
          </a:p>
          <a:p>
            <a:pPr marL="342900" lvl="0" indent="-322262" algn="l" rtl="0">
              <a:lnSpc>
                <a:spcPct val="100000"/>
              </a:lnSpc>
              <a:spcBef>
                <a:spcPts val="600"/>
              </a:spcBef>
              <a:spcAft>
                <a:spcPts val="0"/>
              </a:spcAft>
              <a:buSzPts val="1400"/>
              <a:buFont typeface="NTR"/>
              <a:buChar char="✓"/>
            </a:pPr>
            <a:r>
              <a:rPr lang="en" sz="1600" b="1">
                <a:solidFill>
                  <a:schemeClr val="dk1"/>
                </a:solidFill>
              </a:rPr>
              <a:t>Infrastructure</a:t>
            </a:r>
            <a:r>
              <a:rPr lang="en" sz="1600">
                <a:solidFill>
                  <a:schemeClr val="dk1"/>
                </a:solidFill>
              </a:rPr>
              <a:t> is in place </a:t>
            </a:r>
            <a:r>
              <a:rPr lang="en" sz="1600" b="1">
                <a:solidFill>
                  <a:schemeClr val="dk1"/>
                </a:solidFill>
              </a:rPr>
              <a:t>to collect, analyze, </a:t>
            </a:r>
            <a:r>
              <a:rPr lang="en" sz="1600">
                <a:solidFill>
                  <a:schemeClr val="dk1"/>
                </a:solidFill>
              </a:rPr>
              <a:t>and</a:t>
            </a:r>
            <a:r>
              <a:rPr lang="en" sz="1600" b="1">
                <a:solidFill>
                  <a:schemeClr val="dk1"/>
                </a:solidFill>
              </a:rPr>
              <a:t> use data </a:t>
            </a:r>
            <a:r>
              <a:rPr lang="en" sz="1600">
                <a:solidFill>
                  <a:schemeClr val="dk1"/>
                </a:solidFill>
              </a:rPr>
              <a:t>(i.e., fidelity, program/process, outcome) </a:t>
            </a:r>
            <a:r>
              <a:rPr lang="en" sz="1600" b="1">
                <a:solidFill>
                  <a:schemeClr val="dk1"/>
                </a:solidFill>
              </a:rPr>
              <a:t>to</a:t>
            </a:r>
            <a:r>
              <a:rPr lang="en" sz="1600">
                <a:solidFill>
                  <a:schemeClr val="dk1"/>
                </a:solidFill>
              </a:rPr>
              <a:t> continuously </a:t>
            </a:r>
            <a:r>
              <a:rPr lang="en" sz="1600" b="1">
                <a:solidFill>
                  <a:schemeClr val="dk1"/>
                </a:solidFill>
              </a:rPr>
              <a:t>improve</a:t>
            </a:r>
            <a:r>
              <a:rPr lang="en" sz="1600">
                <a:solidFill>
                  <a:schemeClr val="dk1"/>
                </a:solidFill>
              </a:rPr>
              <a:t> use of program or practice</a:t>
            </a:r>
            <a:endParaRPr/>
          </a:p>
          <a:p>
            <a:pPr marL="342900" lvl="0" indent="-322262" algn="l" rtl="0">
              <a:lnSpc>
                <a:spcPct val="100000"/>
              </a:lnSpc>
              <a:spcBef>
                <a:spcPts val="600"/>
              </a:spcBef>
              <a:spcAft>
                <a:spcPts val="0"/>
              </a:spcAft>
              <a:buSzPts val="1400"/>
              <a:buFont typeface="NTR"/>
              <a:buChar char="✓"/>
            </a:pPr>
            <a:r>
              <a:rPr lang="en" sz="1600">
                <a:solidFill>
                  <a:schemeClr val="dk1"/>
                </a:solidFill>
              </a:rPr>
              <a:t>Staff have </a:t>
            </a:r>
            <a:r>
              <a:rPr lang="en" sz="1600" b="1">
                <a:solidFill>
                  <a:schemeClr val="dk1"/>
                </a:solidFill>
              </a:rPr>
              <a:t>access</a:t>
            </a:r>
            <a:r>
              <a:rPr lang="en" sz="1600">
                <a:solidFill>
                  <a:schemeClr val="dk1"/>
                </a:solidFill>
              </a:rPr>
              <a:t> to </a:t>
            </a:r>
            <a:r>
              <a:rPr lang="en" sz="1600" b="1">
                <a:solidFill>
                  <a:schemeClr val="dk1"/>
                </a:solidFill>
              </a:rPr>
              <a:t>data</a:t>
            </a:r>
            <a:r>
              <a:rPr lang="en" sz="1600">
                <a:solidFill>
                  <a:schemeClr val="dk1"/>
                </a:solidFill>
              </a:rPr>
              <a:t> infrastructure </a:t>
            </a:r>
            <a:r>
              <a:rPr lang="en" sz="1600" b="1">
                <a:solidFill>
                  <a:schemeClr val="dk1"/>
                </a:solidFill>
              </a:rPr>
              <a:t>and</a:t>
            </a:r>
            <a:r>
              <a:rPr lang="en" sz="1600">
                <a:solidFill>
                  <a:schemeClr val="dk1"/>
                </a:solidFill>
              </a:rPr>
              <a:t> are </a:t>
            </a:r>
            <a:r>
              <a:rPr lang="en" sz="1600" b="1">
                <a:solidFill>
                  <a:schemeClr val="dk1"/>
                </a:solidFill>
              </a:rPr>
              <a:t>equipped</a:t>
            </a:r>
            <a:r>
              <a:rPr lang="en" sz="1600">
                <a:solidFill>
                  <a:schemeClr val="dk1"/>
                </a:solidFill>
              </a:rPr>
              <a:t> to </a:t>
            </a:r>
            <a:r>
              <a:rPr lang="en" sz="1600" b="1">
                <a:solidFill>
                  <a:schemeClr val="dk1"/>
                </a:solidFill>
              </a:rPr>
              <a:t>use</a:t>
            </a:r>
            <a:r>
              <a:rPr lang="en" sz="1600">
                <a:solidFill>
                  <a:schemeClr val="dk1"/>
                </a:solidFill>
              </a:rPr>
              <a:t> it</a:t>
            </a:r>
            <a:endParaRPr/>
          </a:p>
          <a:p>
            <a:pPr marL="342900" lvl="0" indent="-322262" algn="l" rtl="0">
              <a:lnSpc>
                <a:spcPct val="100000"/>
              </a:lnSpc>
              <a:spcBef>
                <a:spcPts val="600"/>
              </a:spcBef>
              <a:spcAft>
                <a:spcPts val="0"/>
              </a:spcAft>
              <a:buSzPts val="1400"/>
              <a:buFont typeface="NTR"/>
              <a:buChar char="✓"/>
            </a:pPr>
            <a:r>
              <a:rPr lang="en" sz="1600" b="1">
                <a:solidFill>
                  <a:schemeClr val="dk1"/>
                </a:solidFill>
              </a:rPr>
              <a:t>Policies</a:t>
            </a:r>
            <a:r>
              <a:rPr lang="en" sz="1600">
                <a:solidFill>
                  <a:schemeClr val="dk1"/>
                </a:solidFill>
              </a:rPr>
              <a:t> and </a:t>
            </a:r>
            <a:r>
              <a:rPr lang="en" sz="1600" b="1">
                <a:solidFill>
                  <a:schemeClr val="dk1"/>
                </a:solidFill>
              </a:rPr>
              <a:t>procedures</a:t>
            </a:r>
            <a:r>
              <a:rPr lang="en" sz="1600">
                <a:solidFill>
                  <a:schemeClr val="dk1"/>
                </a:solidFill>
              </a:rPr>
              <a:t> to support use of the program/practice are </a:t>
            </a:r>
            <a:r>
              <a:rPr lang="en" sz="1600" b="1">
                <a:solidFill>
                  <a:schemeClr val="dk1"/>
                </a:solidFill>
              </a:rPr>
              <a:t>in place </a:t>
            </a:r>
            <a:r>
              <a:rPr lang="en" sz="1600">
                <a:solidFill>
                  <a:schemeClr val="dk1"/>
                </a:solidFill>
              </a:rPr>
              <a:t>and </a:t>
            </a:r>
            <a:r>
              <a:rPr lang="en" sz="1600" b="1">
                <a:solidFill>
                  <a:schemeClr val="dk1"/>
                </a:solidFill>
              </a:rPr>
              <a:t>understood</a:t>
            </a:r>
            <a:r>
              <a:rPr lang="en" sz="1600">
                <a:solidFill>
                  <a:schemeClr val="dk1"/>
                </a:solidFill>
              </a:rPr>
              <a:t> by practitioners, leaders, community partners, and stakeholders</a:t>
            </a:r>
            <a:endParaRPr/>
          </a:p>
          <a:p>
            <a:pPr marL="342900" lvl="0" indent="-322262" algn="l" rtl="0">
              <a:lnSpc>
                <a:spcPct val="100000"/>
              </a:lnSpc>
              <a:spcBef>
                <a:spcPts val="600"/>
              </a:spcBef>
              <a:spcAft>
                <a:spcPts val="600"/>
              </a:spcAft>
              <a:buSzPts val="1400"/>
              <a:buFont typeface="NTR"/>
              <a:buChar char="✓"/>
            </a:pPr>
            <a:r>
              <a:rPr lang="en" sz="1600" b="1">
                <a:solidFill>
                  <a:schemeClr val="dk1"/>
                </a:solidFill>
              </a:rPr>
              <a:t>Bi-directional communication </a:t>
            </a:r>
            <a:r>
              <a:rPr lang="en" sz="1600">
                <a:solidFill>
                  <a:schemeClr val="dk1"/>
                </a:solidFill>
              </a:rPr>
              <a:t>is taking place among stakeholders including community partners, individuals and families, practitioners, supervisors and leaders</a:t>
            </a:r>
            <a:endParaRPr/>
          </a:p>
        </p:txBody>
      </p:sp>
      <p:sp>
        <p:nvSpPr>
          <p:cNvPr id="536" name="Google Shape;536;p58">
            <a:extLst>
              <a:ext uri="{C183D7F6-B498-43B3-948B-1728B52AA6E4}">
                <adec:decorative xmlns:adec="http://schemas.microsoft.com/office/drawing/2017/decorative" val="1"/>
              </a:ext>
            </a:extLst>
          </p:cNvPr>
          <p:cNvSpPr txBox="1">
            <a:spLocks noGrp="1"/>
          </p:cNvSpPr>
          <p:nvPr>
            <p:ph type="sldNum" idx="12"/>
          </p:nvPr>
        </p:nvSpPr>
        <p:spPr>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275"/>
              <a:buFont typeface="Arial"/>
              <a:buNone/>
            </a:pPr>
            <a:fld id="{00000000-1234-1234-1234-123412341234}" type="slidenum">
              <a:rPr lang="en"/>
              <a:t>20</a:t>
            </a:fld>
            <a:endParaRPr/>
          </a:p>
        </p:txBody>
      </p:sp>
      <p:pic>
        <p:nvPicPr>
          <p:cNvPr id="537" name="Google Shape;537;p58">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338846" y="566904"/>
            <a:ext cx="657255" cy="65725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19">
          <a:extLst>
            <a:ext uri="{FF2B5EF4-FFF2-40B4-BE49-F238E27FC236}">
              <a16:creationId xmlns:a16="http://schemas.microsoft.com/office/drawing/2014/main" id="{180AE0A3-39A3-661C-C4AA-8C772543F81F}"/>
            </a:ext>
          </a:extLst>
        </p:cNvPr>
        <p:cNvGrpSpPr/>
        <p:nvPr/>
      </p:nvGrpSpPr>
      <p:grpSpPr>
        <a:xfrm>
          <a:off x="0" y="0"/>
          <a:ext cx="0" cy="0"/>
          <a:chOff x="0" y="0"/>
          <a:chExt cx="0" cy="0"/>
        </a:xfrm>
      </p:grpSpPr>
      <p:pic>
        <p:nvPicPr>
          <p:cNvPr id="320" name="Google Shape;320;p42">
            <a:extLst>
              <a:ext uri="{FF2B5EF4-FFF2-40B4-BE49-F238E27FC236}">
                <a16:creationId xmlns:a16="http://schemas.microsoft.com/office/drawing/2014/main" id="{BB3F6415-403F-658C-FFA8-07C7FEF8ED7C}"/>
              </a:ex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471716" y="899386"/>
            <a:ext cx="8166949" cy="3732190"/>
          </a:xfrm>
          <a:prstGeom prst="rect">
            <a:avLst/>
          </a:prstGeom>
          <a:noFill/>
          <a:ln>
            <a:noFill/>
          </a:ln>
        </p:spPr>
      </p:pic>
      <p:sp>
        <p:nvSpPr>
          <p:cNvPr id="337" name="Google Shape;337;p42">
            <a:extLst>
              <a:ext uri="{FF2B5EF4-FFF2-40B4-BE49-F238E27FC236}">
                <a16:creationId xmlns:a16="http://schemas.microsoft.com/office/drawing/2014/main" id="{4267D57F-013F-5201-C74F-2811EF7435FC}"/>
              </a:ext>
            </a:extLst>
          </p:cNvPr>
          <p:cNvSpPr txBox="1">
            <a:spLocks noGrp="1"/>
          </p:cNvSpPr>
          <p:nvPr>
            <p:ph type="title" idx="4294967295"/>
          </p:nvPr>
        </p:nvSpPr>
        <p:spPr>
          <a:xfrm>
            <a:off x="534722" y="-701753"/>
            <a:ext cx="7207250" cy="633413"/>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97222"/>
              <a:buNone/>
            </a:pPr>
            <a:r>
              <a:rPr lang="en" dirty="0"/>
              <a:t>Implementation Stages 3</a:t>
            </a:r>
            <a:endParaRPr dirty="0"/>
          </a:p>
        </p:txBody>
      </p:sp>
      <p:sp>
        <p:nvSpPr>
          <p:cNvPr id="2" name="Google Shape;337;p42">
            <a:extLst>
              <a:ext uri="{FF2B5EF4-FFF2-40B4-BE49-F238E27FC236}">
                <a16:creationId xmlns:a16="http://schemas.microsoft.com/office/drawing/2014/main" id="{1EB88111-16E8-966F-422A-B74C0C691DE5}"/>
              </a:ext>
            </a:extLst>
          </p:cNvPr>
          <p:cNvSpPr txBox="1">
            <a:spLocks/>
          </p:cNvSpPr>
          <p:nvPr/>
        </p:nvSpPr>
        <p:spPr>
          <a:xfrm>
            <a:off x="471716" y="265973"/>
            <a:ext cx="7207250" cy="633413"/>
          </a:xfrm>
          <a:prstGeom prst="rect">
            <a:avLst/>
          </a:prstGeom>
          <a:noFill/>
          <a:ln>
            <a:noFill/>
          </a:ln>
        </p:spPr>
        <p:txBody>
          <a:bodyPr spcFirstLastPara="1" wrap="square" lIns="91425" tIns="91425" rIns="91425" bIns="91425" anchor="t" anchorCtr="0">
            <a:normAutofit fontScale="97500" lnSpcReduction="10000"/>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4"/>
              </a:buClr>
              <a:buSzPts val="3200"/>
              <a:buFont typeface="Libre Baskerville"/>
              <a:buNone/>
              <a:defRPr sz="3200" b="1" i="0" u="none" strike="noStrike" cap="none">
                <a:solidFill>
                  <a:schemeClr val="accent4"/>
                </a:solidFill>
                <a:latin typeface="Libre Baskerville"/>
                <a:ea typeface="Libre Baskerville"/>
                <a:cs typeface="Libre Baskerville"/>
                <a:sym typeface="Libre Baskerville"/>
              </a:defRPr>
            </a:lvl1pPr>
            <a:lvl2pPr marR="0" lvl="1" algn="l" rtl="0">
              <a:lnSpc>
                <a:spcPct val="90000"/>
              </a:lnSpc>
              <a:spcBef>
                <a:spcPts val="0"/>
              </a:spcBef>
              <a:spcAft>
                <a:spcPts val="0"/>
              </a:spcAft>
              <a:buClr>
                <a:schemeClr val="accent4"/>
              </a:buClr>
              <a:buSzPts val="3200"/>
              <a:buFont typeface="Red Hat Display"/>
              <a:buNone/>
              <a:defRPr sz="3200" b="1" i="0" u="none" strike="noStrike" cap="none">
                <a:solidFill>
                  <a:schemeClr val="accent4"/>
                </a:solidFill>
                <a:latin typeface="Red Hat Display"/>
                <a:ea typeface="Red Hat Display"/>
                <a:cs typeface="Red Hat Display"/>
                <a:sym typeface="Red Hat Display"/>
              </a:defRPr>
            </a:lvl2pPr>
            <a:lvl3pPr marR="0" lvl="2" algn="l" rtl="0">
              <a:lnSpc>
                <a:spcPct val="90000"/>
              </a:lnSpc>
              <a:spcBef>
                <a:spcPts val="0"/>
              </a:spcBef>
              <a:spcAft>
                <a:spcPts val="0"/>
              </a:spcAft>
              <a:buClr>
                <a:schemeClr val="accent4"/>
              </a:buClr>
              <a:buSzPts val="3200"/>
              <a:buFont typeface="Red Hat Display"/>
              <a:buNone/>
              <a:defRPr sz="3200" b="1" i="0" u="none" strike="noStrike" cap="none">
                <a:solidFill>
                  <a:schemeClr val="accent4"/>
                </a:solidFill>
                <a:latin typeface="Red Hat Display"/>
                <a:ea typeface="Red Hat Display"/>
                <a:cs typeface="Red Hat Display"/>
                <a:sym typeface="Red Hat Display"/>
              </a:defRPr>
            </a:lvl3pPr>
            <a:lvl4pPr marR="0" lvl="3" algn="l" rtl="0">
              <a:lnSpc>
                <a:spcPct val="90000"/>
              </a:lnSpc>
              <a:spcBef>
                <a:spcPts val="0"/>
              </a:spcBef>
              <a:spcAft>
                <a:spcPts val="0"/>
              </a:spcAft>
              <a:buClr>
                <a:schemeClr val="accent4"/>
              </a:buClr>
              <a:buSzPts val="3200"/>
              <a:buFont typeface="Red Hat Display"/>
              <a:buNone/>
              <a:defRPr sz="3200" b="1" i="0" u="none" strike="noStrike" cap="none">
                <a:solidFill>
                  <a:schemeClr val="accent4"/>
                </a:solidFill>
                <a:latin typeface="Red Hat Display"/>
                <a:ea typeface="Red Hat Display"/>
                <a:cs typeface="Red Hat Display"/>
                <a:sym typeface="Red Hat Display"/>
              </a:defRPr>
            </a:lvl4pPr>
            <a:lvl5pPr marR="0" lvl="4" algn="l" rtl="0">
              <a:lnSpc>
                <a:spcPct val="90000"/>
              </a:lnSpc>
              <a:spcBef>
                <a:spcPts val="0"/>
              </a:spcBef>
              <a:spcAft>
                <a:spcPts val="0"/>
              </a:spcAft>
              <a:buClr>
                <a:schemeClr val="accent4"/>
              </a:buClr>
              <a:buSzPts val="3200"/>
              <a:buFont typeface="Red Hat Display"/>
              <a:buNone/>
              <a:defRPr sz="3200" b="1" i="0" u="none" strike="noStrike" cap="none">
                <a:solidFill>
                  <a:schemeClr val="accent4"/>
                </a:solidFill>
                <a:latin typeface="Red Hat Display"/>
                <a:ea typeface="Red Hat Display"/>
                <a:cs typeface="Red Hat Display"/>
                <a:sym typeface="Red Hat Display"/>
              </a:defRPr>
            </a:lvl5pPr>
            <a:lvl6pPr marR="0" lvl="5" algn="l" rtl="0">
              <a:lnSpc>
                <a:spcPct val="90000"/>
              </a:lnSpc>
              <a:spcBef>
                <a:spcPts val="0"/>
              </a:spcBef>
              <a:spcAft>
                <a:spcPts val="0"/>
              </a:spcAft>
              <a:buClr>
                <a:schemeClr val="accent4"/>
              </a:buClr>
              <a:buSzPts val="3200"/>
              <a:buFont typeface="Red Hat Display"/>
              <a:buNone/>
              <a:defRPr sz="3200" b="1" i="0" u="none" strike="noStrike" cap="none">
                <a:solidFill>
                  <a:schemeClr val="accent4"/>
                </a:solidFill>
                <a:latin typeface="Red Hat Display"/>
                <a:ea typeface="Red Hat Display"/>
                <a:cs typeface="Red Hat Display"/>
                <a:sym typeface="Red Hat Display"/>
              </a:defRPr>
            </a:lvl6pPr>
            <a:lvl7pPr marR="0" lvl="6" algn="l" rtl="0">
              <a:lnSpc>
                <a:spcPct val="90000"/>
              </a:lnSpc>
              <a:spcBef>
                <a:spcPts val="0"/>
              </a:spcBef>
              <a:spcAft>
                <a:spcPts val="0"/>
              </a:spcAft>
              <a:buClr>
                <a:schemeClr val="accent4"/>
              </a:buClr>
              <a:buSzPts val="3200"/>
              <a:buFont typeface="Red Hat Display"/>
              <a:buNone/>
              <a:defRPr sz="3200" b="1" i="0" u="none" strike="noStrike" cap="none">
                <a:solidFill>
                  <a:schemeClr val="accent4"/>
                </a:solidFill>
                <a:latin typeface="Red Hat Display"/>
                <a:ea typeface="Red Hat Display"/>
                <a:cs typeface="Red Hat Display"/>
                <a:sym typeface="Red Hat Display"/>
              </a:defRPr>
            </a:lvl7pPr>
            <a:lvl8pPr marR="0" lvl="7" algn="l" rtl="0">
              <a:lnSpc>
                <a:spcPct val="90000"/>
              </a:lnSpc>
              <a:spcBef>
                <a:spcPts val="0"/>
              </a:spcBef>
              <a:spcAft>
                <a:spcPts val="0"/>
              </a:spcAft>
              <a:buClr>
                <a:schemeClr val="accent4"/>
              </a:buClr>
              <a:buSzPts val="3200"/>
              <a:buFont typeface="Red Hat Display"/>
              <a:buNone/>
              <a:defRPr sz="3200" b="1" i="0" u="none" strike="noStrike" cap="none">
                <a:solidFill>
                  <a:schemeClr val="accent4"/>
                </a:solidFill>
                <a:latin typeface="Red Hat Display"/>
                <a:ea typeface="Red Hat Display"/>
                <a:cs typeface="Red Hat Display"/>
                <a:sym typeface="Red Hat Display"/>
              </a:defRPr>
            </a:lvl8pPr>
            <a:lvl9pPr marR="0" lvl="8" algn="l" rtl="0">
              <a:lnSpc>
                <a:spcPct val="90000"/>
              </a:lnSpc>
              <a:spcBef>
                <a:spcPts val="0"/>
              </a:spcBef>
              <a:spcAft>
                <a:spcPts val="0"/>
              </a:spcAft>
              <a:buClr>
                <a:schemeClr val="accent4"/>
              </a:buClr>
              <a:buSzPts val="3200"/>
              <a:buFont typeface="Red Hat Display"/>
              <a:buNone/>
              <a:defRPr sz="3200" b="1" i="0" u="none" strike="noStrike" cap="none">
                <a:solidFill>
                  <a:schemeClr val="accent4"/>
                </a:solidFill>
                <a:latin typeface="Red Hat Display"/>
                <a:ea typeface="Red Hat Display"/>
                <a:cs typeface="Red Hat Display"/>
                <a:sym typeface="Red Hat Display"/>
              </a:defRPr>
            </a:lvl9pPr>
          </a:lstStyle>
          <a:p>
            <a:pPr>
              <a:lnSpc>
                <a:spcPct val="100000"/>
              </a:lnSpc>
              <a:buSzPct val="97222"/>
            </a:pPr>
            <a:r>
              <a:rPr lang="en-US"/>
              <a:t>Implementation Stages</a:t>
            </a:r>
            <a:endParaRPr lang="en-US" dirty="0"/>
          </a:p>
        </p:txBody>
      </p:sp>
      <p:sp>
        <p:nvSpPr>
          <p:cNvPr id="321" name="Google Shape;321;p42">
            <a:extLst>
              <a:ext uri="{FF2B5EF4-FFF2-40B4-BE49-F238E27FC236}">
                <a16:creationId xmlns:a16="http://schemas.microsoft.com/office/drawing/2014/main" id="{FE9299BF-9272-18B1-1A98-2675D50BD663}"/>
              </a:ext>
            </a:extLst>
          </p:cNvPr>
          <p:cNvSpPr txBox="1"/>
          <p:nvPr/>
        </p:nvSpPr>
        <p:spPr>
          <a:xfrm>
            <a:off x="598088" y="952045"/>
            <a:ext cx="1476000" cy="400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n" sz="1400" b="1" i="0" u="none" strike="noStrike" cap="none" dirty="0">
                <a:solidFill>
                  <a:schemeClr val="dk1"/>
                </a:solidFill>
                <a:latin typeface="Red Hat Text"/>
                <a:ea typeface="Red Hat Text"/>
                <a:cs typeface="Red Hat Text"/>
                <a:sym typeface="Red Hat Text"/>
              </a:rPr>
              <a:t>Exploration</a:t>
            </a:r>
            <a:endParaRPr lang="en-US" sz="1400" b="1" i="0" u="none" strike="noStrike" cap="none" dirty="0">
              <a:solidFill>
                <a:schemeClr val="dk1"/>
              </a:solidFill>
              <a:latin typeface="Red Hat Text"/>
              <a:ea typeface="Red Hat Text"/>
              <a:cs typeface="Red Hat Text"/>
            </a:endParaRPr>
          </a:p>
        </p:txBody>
      </p:sp>
      <p:sp>
        <p:nvSpPr>
          <p:cNvPr id="322" name="Google Shape;322;p42">
            <a:extLst>
              <a:ext uri="{FF2B5EF4-FFF2-40B4-BE49-F238E27FC236}">
                <a16:creationId xmlns:a16="http://schemas.microsoft.com/office/drawing/2014/main" id="{11DAC436-FCAF-4583-95D4-BF09CE639D7A}"/>
              </a:ext>
            </a:extLst>
          </p:cNvPr>
          <p:cNvSpPr txBox="1"/>
          <p:nvPr/>
        </p:nvSpPr>
        <p:spPr>
          <a:xfrm>
            <a:off x="2623875" y="952045"/>
            <a:ext cx="1357500" cy="400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n" sz="1400" b="1" i="0" u="none" strike="noStrike" cap="none" dirty="0">
                <a:solidFill>
                  <a:schemeClr val="dk1"/>
                </a:solidFill>
                <a:latin typeface="Red Hat Text"/>
                <a:ea typeface="Red Hat Text"/>
                <a:cs typeface="Red Hat Text"/>
                <a:sym typeface="Red Hat Text"/>
              </a:rPr>
              <a:t>Installation</a:t>
            </a:r>
            <a:endParaRPr lang="en-US" sz="1400" b="1" i="0" u="none" strike="noStrike" cap="none" dirty="0">
              <a:solidFill>
                <a:schemeClr val="dk1"/>
              </a:solidFill>
              <a:latin typeface="Red Hat Text"/>
              <a:ea typeface="Red Hat Text"/>
              <a:cs typeface="Red Hat Text"/>
            </a:endParaRPr>
          </a:p>
        </p:txBody>
      </p:sp>
      <p:sp>
        <p:nvSpPr>
          <p:cNvPr id="323" name="Google Shape;323;p42">
            <a:extLst>
              <a:ext uri="{FF2B5EF4-FFF2-40B4-BE49-F238E27FC236}">
                <a16:creationId xmlns:a16="http://schemas.microsoft.com/office/drawing/2014/main" id="{C9C52A21-F38E-CB19-5E31-E2260380183F}"/>
              </a:ext>
            </a:extLst>
          </p:cNvPr>
          <p:cNvSpPr txBox="1"/>
          <p:nvPr/>
        </p:nvSpPr>
        <p:spPr>
          <a:xfrm>
            <a:off x="4572425" y="844492"/>
            <a:ext cx="1690800" cy="6156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n" sz="1400" b="1" i="0" u="none" strike="noStrike" cap="none" dirty="0">
                <a:solidFill>
                  <a:schemeClr val="dk1"/>
                </a:solidFill>
                <a:latin typeface="Red Hat Text"/>
                <a:ea typeface="Red Hat Text"/>
                <a:cs typeface="Red Hat Text"/>
                <a:sym typeface="Red Hat Text"/>
              </a:rPr>
              <a:t>Initial Implementation</a:t>
            </a:r>
            <a:endParaRPr lang="en-US" sz="1400" b="1" i="0" u="none" strike="noStrike" cap="none" dirty="0">
              <a:solidFill>
                <a:schemeClr val="dk1"/>
              </a:solidFill>
              <a:latin typeface="Red Hat Text"/>
              <a:ea typeface="Red Hat Text"/>
              <a:cs typeface="Red Hat Text"/>
            </a:endParaRPr>
          </a:p>
        </p:txBody>
      </p:sp>
      <p:sp>
        <p:nvSpPr>
          <p:cNvPr id="324" name="Google Shape;324;p42">
            <a:extLst>
              <a:ext uri="{FF2B5EF4-FFF2-40B4-BE49-F238E27FC236}">
                <a16:creationId xmlns:a16="http://schemas.microsoft.com/office/drawing/2014/main" id="{D8F54E99-D542-E5A6-943F-8ED64C4A21B6}"/>
              </a:ext>
            </a:extLst>
          </p:cNvPr>
          <p:cNvSpPr txBox="1"/>
          <p:nvPr/>
        </p:nvSpPr>
        <p:spPr>
          <a:xfrm>
            <a:off x="6738129" y="844270"/>
            <a:ext cx="1687483" cy="624004"/>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n" sz="1400" b="1" i="0" u="none" strike="noStrike" cap="none">
                <a:solidFill>
                  <a:schemeClr val="dk1"/>
                </a:solidFill>
                <a:latin typeface="Red Hat Text"/>
                <a:ea typeface="Red Hat Text"/>
                <a:cs typeface="Red Hat Text"/>
                <a:sym typeface="Red Hat Text"/>
              </a:rPr>
              <a:t>Full</a:t>
            </a:r>
            <a:endParaRPr sz="1400" b="1" i="0" u="none" strike="noStrike" cap="none">
              <a:solidFill>
                <a:schemeClr val="dk1"/>
              </a:solidFill>
              <a:latin typeface="Red Hat Text"/>
              <a:ea typeface="Red Hat Text"/>
              <a:cs typeface="Red Hat Text"/>
              <a:sym typeface="Red Hat Text"/>
            </a:endParaRPr>
          </a:p>
          <a:p>
            <a:pPr marL="0" marR="0" lvl="0" indent="0" algn="ctr" rtl="0">
              <a:lnSpc>
                <a:spcPct val="100000"/>
              </a:lnSpc>
              <a:spcBef>
                <a:spcPts val="0"/>
              </a:spcBef>
              <a:spcAft>
                <a:spcPts val="0"/>
              </a:spcAft>
              <a:buNone/>
            </a:pPr>
            <a:r>
              <a:rPr lang="en" sz="1400" b="1" i="0" u="none" strike="noStrike" cap="none">
                <a:solidFill>
                  <a:schemeClr val="dk1"/>
                </a:solidFill>
                <a:latin typeface="Red Hat Text"/>
                <a:ea typeface="Red Hat Text"/>
                <a:cs typeface="Red Hat Text"/>
                <a:sym typeface="Red Hat Text"/>
              </a:rPr>
              <a:t>Implementation</a:t>
            </a:r>
            <a:endParaRPr sz="1400" b="1" i="0" u="none" strike="noStrike" cap="none">
              <a:solidFill>
                <a:schemeClr val="dk1"/>
              </a:solidFill>
              <a:latin typeface="Red Hat Text"/>
              <a:ea typeface="Red Hat Text"/>
              <a:cs typeface="Red Hat Text"/>
              <a:sym typeface="Red Hat Text"/>
            </a:endParaRPr>
          </a:p>
        </p:txBody>
      </p:sp>
      <p:sp>
        <p:nvSpPr>
          <p:cNvPr id="329" name="Google Shape;329;p42">
            <a:extLst>
              <a:ext uri="{FF2B5EF4-FFF2-40B4-BE49-F238E27FC236}">
                <a16:creationId xmlns:a16="http://schemas.microsoft.com/office/drawing/2014/main" id="{82224F0D-E9B5-1A0F-4A31-C4AC5C024A90}"/>
              </a:ext>
            </a:extLst>
          </p:cNvPr>
          <p:cNvSpPr/>
          <p:nvPr/>
        </p:nvSpPr>
        <p:spPr>
          <a:xfrm>
            <a:off x="534722" y="1404315"/>
            <a:ext cx="1721100" cy="299400"/>
          </a:xfrm>
          <a:prstGeom prst="roundRect">
            <a:avLst>
              <a:gd name="adj" fmla="val 16667"/>
            </a:avLst>
          </a:prstGeom>
          <a:solidFill>
            <a:srgbClr val="3182B4"/>
          </a:solidFill>
          <a:ln>
            <a:noFill/>
          </a:ln>
          <a:effectLst>
            <a:outerShdw blurRad="50800" dist="38100" dir="5400000" algn="t"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 sz="1400" b="0" i="0" u="none" strike="noStrike" cap="none">
                <a:latin typeface="Arial"/>
                <a:ea typeface="Arial"/>
                <a:cs typeface="Arial"/>
                <a:sym typeface="Arial"/>
              </a:rPr>
              <a:t>Identify</a:t>
            </a:r>
            <a:endParaRPr sz="1100"/>
          </a:p>
        </p:txBody>
      </p:sp>
      <p:sp>
        <p:nvSpPr>
          <p:cNvPr id="330" name="Google Shape;330;p42">
            <a:extLst>
              <a:ext uri="{FF2B5EF4-FFF2-40B4-BE49-F238E27FC236}">
                <a16:creationId xmlns:a16="http://schemas.microsoft.com/office/drawing/2014/main" id="{4DF85E35-ED45-DCA6-C27C-069E477F74A1}"/>
              </a:ext>
            </a:extLst>
          </p:cNvPr>
          <p:cNvSpPr/>
          <p:nvPr/>
        </p:nvSpPr>
        <p:spPr>
          <a:xfrm>
            <a:off x="2532972" y="1404314"/>
            <a:ext cx="1721100" cy="299400"/>
          </a:xfrm>
          <a:prstGeom prst="roundRect">
            <a:avLst>
              <a:gd name="adj" fmla="val 16667"/>
            </a:avLst>
          </a:prstGeom>
          <a:solidFill>
            <a:srgbClr val="3182B4"/>
          </a:solidFill>
          <a:ln>
            <a:noFill/>
          </a:ln>
          <a:effectLst>
            <a:outerShdw blurRad="50800" dist="38100" dir="5400000" algn="t"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 sz="1400" b="0" i="0" u="none" strike="noStrike" cap="none">
                <a:latin typeface="Arial"/>
                <a:ea typeface="Arial"/>
                <a:cs typeface="Arial"/>
                <a:sym typeface="Arial"/>
              </a:rPr>
              <a:t>Plan</a:t>
            </a:r>
            <a:endParaRPr sz="1100"/>
          </a:p>
        </p:txBody>
      </p:sp>
      <p:sp>
        <p:nvSpPr>
          <p:cNvPr id="331" name="Google Shape;331;p42">
            <a:extLst>
              <a:ext uri="{FF2B5EF4-FFF2-40B4-BE49-F238E27FC236}">
                <a16:creationId xmlns:a16="http://schemas.microsoft.com/office/drawing/2014/main" id="{9FCC5DF5-01F1-31D6-6634-1369E5C4FCF8}"/>
              </a:ext>
            </a:extLst>
          </p:cNvPr>
          <p:cNvSpPr/>
          <p:nvPr/>
        </p:nvSpPr>
        <p:spPr>
          <a:xfrm>
            <a:off x="4616047" y="1404314"/>
            <a:ext cx="1721100" cy="299400"/>
          </a:xfrm>
          <a:prstGeom prst="roundRect">
            <a:avLst>
              <a:gd name="adj" fmla="val 16667"/>
            </a:avLst>
          </a:prstGeom>
          <a:solidFill>
            <a:srgbClr val="3182B4"/>
          </a:solidFill>
          <a:ln>
            <a:noFill/>
          </a:ln>
          <a:effectLst>
            <a:outerShdw blurRad="50800" dist="38100" dir="5400000" algn="t"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 sz="1400" b="0" i="0" u="none" strike="noStrike" cap="none">
                <a:latin typeface="Arial"/>
                <a:ea typeface="Arial"/>
                <a:cs typeface="Arial"/>
                <a:sym typeface="Arial"/>
              </a:rPr>
              <a:t>Get Started</a:t>
            </a:r>
            <a:endParaRPr sz="1400" b="0" i="0" u="none" strike="noStrike" cap="none">
              <a:latin typeface="Arial"/>
              <a:ea typeface="Arial"/>
              <a:cs typeface="Arial"/>
              <a:sym typeface="Arial"/>
            </a:endParaRPr>
          </a:p>
        </p:txBody>
      </p:sp>
      <p:sp>
        <p:nvSpPr>
          <p:cNvPr id="332" name="Google Shape;332;p42">
            <a:extLst>
              <a:ext uri="{FF2B5EF4-FFF2-40B4-BE49-F238E27FC236}">
                <a16:creationId xmlns:a16="http://schemas.microsoft.com/office/drawing/2014/main" id="{018035A6-871A-F18E-C81C-D4885D7DB46A}"/>
              </a:ext>
            </a:extLst>
          </p:cNvPr>
          <p:cNvSpPr/>
          <p:nvPr/>
        </p:nvSpPr>
        <p:spPr>
          <a:xfrm>
            <a:off x="6740203" y="1404317"/>
            <a:ext cx="1721100" cy="299400"/>
          </a:xfrm>
          <a:prstGeom prst="roundRect">
            <a:avLst>
              <a:gd name="adj" fmla="val 16667"/>
            </a:avLst>
          </a:prstGeom>
          <a:solidFill>
            <a:srgbClr val="3182B4"/>
          </a:solidFill>
          <a:ln>
            <a:noFill/>
          </a:ln>
          <a:effectLst>
            <a:outerShdw blurRad="50800" dist="38100" dir="5400000" algn="t"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 sz="1400" b="0" i="0" u="none" strike="noStrike" cap="none">
                <a:latin typeface="Arial"/>
                <a:ea typeface="Arial"/>
                <a:cs typeface="Arial"/>
                <a:sym typeface="Arial"/>
              </a:rPr>
              <a:t>Get Better</a:t>
            </a:r>
            <a:endParaRPr sz="1100"/>
          </a:p>
        </p:txBody>
      </p:sp>
      <p:sp>
        <p:nvSpPr>
          <p:cNvPr id="325" name="Google Shape;325;p42">
            <a:extLst>
              <a:ext uri="{FF2B5EF4-FFF2-40B4-BE49-F238E27FC236}">
                <a16:creationId xmlns:a16="http://schemas.microsoft.com/office/drawing/2014/main" id="{BB308240-72D2-CD6E-9BD3-B11D49661D80}"/>
              </a:ext>
            </a:extLst>
          </p:cNvPr>
          <p:cNvSpPr txBox="1"/>
          <p:nvPr/>
        </p:nvSpPr>
        <p:spPr>
          <a:xfrm>
            <a:off x="598100" y="2023394"/>
            <a:ext cx="1645010" cy="1177215"/>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676F7F"/>
              </a:buClr>
              <a:buSzPts val="1100"/>
              <a:buFont typeface="Arial"/>
              <a:buNone/>
            </a:pPr>
            <a:r>
              <a:rPr lang="en" sz="1800" i="0" u="none" strike="noStrike" cap="none">
                <a:solidFill>
                  <a:schemeClr val="dk1"/>
                </a:solidFill>
                <a:latin typeface="Open Sans"/>
                <a:ea typeface="Open Sans"/>
                <a:cs typeface="Open Sans"/>
                <a:sym typeface="Open Sans"/>
              </a:rPr>
              <a:t>Assess </a:t>
            </a:r>
            <a:r>
              <a:rPr lang="en" sz="1800" b="1" i="0" u="none" strike="noStrike" cap="none">
                <a:solidFill>
                  <a:schemeClr val="dk1"/>
                </a:solidFill>
                <a:latin typeface="Open Sans"/>
                <a:ea typeface="Open Sans"/>
                <a:cs typeface="Open Sans"/>
                <a:sym typeface="Open Sans"/>
              </a:rPr>
              <a:t>need</a:t>
            </a:r>
            <a:r>
              <a:rPr lang="en" sz="1800" i="0" u="none" strike="noStrike" cap="none">
                <a:solidFill>
                  <a:schemeClr val="dk1"/>
                </a:solidFill>
                <a:latin typeface="Open Sans"/>
                <a:ea typeface="Open Sans"/>
                <a:cs typeface="Open Sans"/>
                <a:sym typeface="Open Sans"/>
              </a:rPr>
              <a:t>;</a:t>
            </a:r>
            <a:endParaRPr sz="1800">
              <a:solidFill>
                <a:schemeClr val="dk1"/>
              </a:solidFill>
              <a:latin typeface="Open Sans"/>
              <a:ea typeface="Open Sans"/>
              <a:cs typeface="Open Sans"/>
              <a:sym typeface="Open Sans"/>
            </a:endParaRPr>
          </a:p>
          <a:p>
            <a:pPr marL="0" marR="0" lvl="0" indent="0" algn="ctr" rtl="0">
              <a:lnSpc>
                <a:spcPct val="100000"/>
              </a:lnSpc>
              <a:spcBef>
                <a:spcPts val="0"/>
              </a:spcBef>
              <a:spcAft>
                <a:spcPts val="0"/>
              </a:spcAft>
              <a:buClr>
                <a:srgbClr val="676F7F"/>
              </a:buClr>
              <a:buSzPts val="1100"/>
              <a:buFont typeface="Arial"/>
              <a:buNone/>
            </a:pPr>
            <a:r>
              <a:rPr lang="en" sz="1800" i="0" u="none" strike="noStrike" cap="none">
                <a:solidFill>
                  <a:schemeClr val="dk1"/>
                </a:solidFill>
                <a:latin typeface="Open Sans"/>
                <a:ea typeface="Open Sans"/>
                <a:cs typeface="Open Sans"/>
                <a:sym typeface="Open Sans"/>
              </a:rPr>
              <a:t>Examine </a:t>
            </a:r>
            <a:r>
              <a:rPr lang="en" sz="1800" b="1" i="0" u="none" strike="noStrike" cap="none">
                <a:solidFill>
                  <a:schemeClr val="dk1"/>
                </a:solidFill>
                <a:latin typeface="Open Sans"/>
                <a:ea typeface="Open Sans"/>
                <a:cs typeface="Open Sans"/>
                <a:sym typeface="Open Sans"/>
              </a:rPr>
              <a:t>fit</a:t>
            </a:r>
            <a:r>
              <a:rPr lang="en" sz="1800" i="0" u="none" strike="noStrike" cap="none">
                <a:solidFill>
                  <a:schemeClr val="dk1"/>
                </a:solidFill>
                <a:latin typeface="Open Sans"/>
                <a:ea typeface="Open Sans"/>
                <a:cs typeface="Open Sans"/>
                <a:sym typeface="Open Sans"/>
              </a:rPr>
              <a:t> and </a:t>
            </a:r>
            <a:r>
              <a:rPr lang="en" sz="1800" b="1" i="0" u="none" strike="noStrike" cap="none">
                <a:solidFill>
                  <a:schemeClr val="dk1"/>
                </a:solidFill>
                <a:latin typeface="Open Sans"/>
                <a:ea typeface="Open Sans"/>
                <a:cs typeface="Open Sans"/>
                <a:sym typeface="Open Sans"/>
              </a:rPr>
              <a:t>feasibility</a:t>
            </a:r>
            <a:endParaRPr sz="1800" b="1" i="0" u="none" strike="noStrike" cap="none">
              <a:solidFill>
                <a:schemeClr val="dk1"/>
              </a:solidFill>
              <a:latin typeface="Open Sans"/>
              <a:ea typeface="Open Sans"/>
              <a:cs typeface="Open Sans"/>
              <a:sym typeface="Open Sans"/>
            </a:endParaRPr>
          </a:p>
        </p:txBody>
      </p:sp>
      <p:sp>
        <p:nvSpPr>
          <p:cNvPr id="326" name="Google Shape;326;p42">
            <a:extLst>
              <a:ext uri="{FF2B5EF4-FFF2-40B4-BE49-F238E27FC236}">
                <a16:creationId xmlns:a16="http://schemas.microsoft.com/office/drawing/2014/main" id="{B579549B-7AFA-1EEE-3A11-499D778BCA09}"/>
              </a:ext>
            </a:extLst>
          </p:cNvPr>
          <p:cNvSpPr txBox="1"/>
          <p:nvPr/>
        </p:nvSpPr>
        <p:spPr>
          <a:xfrm>
            <a:off x="2536004" y="2023616"/>
            <a:ext cx="1721100" cy="11775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676F7F"/>
              </a:buClr>
              <a:buSzPts val="1800"/>
              <a:buFont typeface="Arial"/>
              <a:buNone/>
            </a:pPr>
            <a:r>
              <a:rPr lang="en" sz="1800" b="1" i="0" u="none" strike="noStrike" cap="none">
                <a:solidFill>
                  <a:schemeClr val="dk1"/>
                </a:solidFill>
                <a:latin typeface="Open Sans"/>
                <a:ea typeface="Open Sans"/>
                <a:cs typeface="Open Sans"/>
                <a:sym typeface="Open Sans"/>
              </a:rPr>
              <a:t>Assure</a:t>
            </a:r>
            <a:r>
              <a:rPr lang="en" sz="1800" i="0" u="none" strike="noStrike" cap="none">
                <a:solidFill>
                  <a:schemeClr val="dk1"/>
                </a:solidFill>
                <a:latin typeface="Open Sans"/>
                <a:ea typeface="Open Sans"/>
                <a:cs typeface="Open Sans"/>
                <a:sym typeface="Open Sans"/>
              </a:rPr>
              <a:t> resources;</a:t>
            </a:r>
            <a:endParaRPr sz="1800">
              <a:solidFill>
                <a:schemeClr val="dk1"/>
              </a:solidFill>
              <a:latin typeface="Open Sans"/>
              <a:ea typeface="Open Sans"/>
              <a:cs typeface="Open Sans"/>
              <a:sym typeface="Open Sans"/>
            </a:endParaRPr>
          </a:p>
          <a:p>
            <a:pPr marL="0" marR="0" lvl="0" indent="0" algn="ctr" rtl="0">
              <a:lnSpc>
                <a:spcPct val="100000"/>
              </a:lnSpc>
              <a:spcBef>
                <a:spcPts val="0"/>
              </a:spcBef>
              <a:spcAft>
                <a:spcPts val="0"/>
              </a:spcAft>
              <a:buClr>
                <a:srgbClr val="676F7F"/>
              </a:buClr>
              <a:buSzPts val="1800"/>
              <a:buFont typeface="Arial"/>
              <a:buNone/>
            </a:pPr>
            <a:r>
              <a:rPr lang="en" sz="1800" b="1" i="0" u="none" strike="noStrike" cap="none">
                <a:solidFill>
                  <a:schemeClr val="dk1"/>
                </a:solidFill>
                <a:latin typeface="Open Sans"/>
                <a:ea typeface="Open Sans"/>
                <a:cs typeface="Open Sans"/>
                <a:sym typeface="Open Sans"/>
              </a:rPr>
              <a:t>Develop</a:t>
            </a:r>
            <a:r>
              <a:rPr lang="en" sz="1800" i="0" u="none" strike="noStrike" cap="none">
                <a:solidFill>
                  <a:schemeClr val="dk1"/>
                </a:solidFill>
                <a:latin typeface="Open Sans"/>
                <a:ea typeface="Open Sans"/>
                <a:cs typeface="Open Sans"/>
                <a:sym typeface="Open Sans"/>
              </a:rPr>
              <a:t> supports</a:t>
            </a:r>
            <a:endParaRPr sz="1800">
              <a:solidFill>
                <a:schemeClr val="dk1"/>
              </a:solidFill>
              <a:latin typeface="Open Sans"/>
              <a:ea typeface="Open Sans"/>
              <a:cs typeface="Open Sans"/>
              <a:sym typeface="Open Sans"/>
            </a:endParaRPr>
          </a:p>
        </p:txBody>
      </p:sp>
      <p:sp>
        <p:nvSpPr>
          <p:cNvPr id="327" name="Google Shape;327;p42">
            <a:extLst>
              <a:ext uri="{FF2B5EF4-FFF2-40B4-BE49-F238E27FC236}">
                <a16:creationId xmlns:a16="http://schemas.microsoft.com/office/drawing/2014/main" id="{731808AE-7F1B-53B1-2BC3-75CBA4952C65}"/>
              </a:ext>
            </a:extLst>
          </p:cNvPr>
          <p:cNvSpPr txBox="1"/>
          <p:nvPr/>
        </p:nvSpPr>
        <p:spPr>
          <a:xfrm>
            <a:off x="4667666" y="2023625"/>
            <a:ext cx="1687680" cy="1454214"/>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676F7F"/>
              </a:buClr>
              <a:buSzPts val="1800"/>
              <a:buFont typeface="Arial"/>
              <a:buNone/>
            </a:pPr>
            <a:r>
              <a:rPr lang="en" sz="1800" b="1" i="0" u="none" strike="noStrike" cap="none">
                <a:solidFill>
                  <a:schemeClr val="dk1"/>
                </a:solidFill>
                <a:latin typeface="Open Sans"/>
                <a:ea typeface="Open Sans"/>
                <a:cs typeface="Open Sans"/>
                <a:sym typeface="Open Sans"/>
              </a:rPr>
              <a:t>Initiate </a:t>
            </a:r>
            <a:r>
              <a:rPr lang="en" sz="1800" i="0" u="none" strike="noStrike" cap="none">
                <a:solidFill>
                  <a:schemeClr val="dk1"/>
                </a:solidFill>
                <a:latin typeface="Open Sans"/>
                <a:ea typeface="Open Sans"/>
                <a:cs typeface="Open Sans"/>
                <a:sym typeface="Open Sans"/>
              </a:rPr>
              <a:t>practice; </a:t>
            </a:r>
            <a:r>
              <a:rPr lang="en" sz="1800" b="1" i="0" u="none" strike="noStrike" cap="none">
                <a:solidFill>
                  <a:schemeClr val="dk1"/>
                </a:solidFill>
                <a:latin typeface="Open Sans"/>
                <a:ea typeface="Open Sans"/>
                <a:cs typeface="Open Sans"/>
                <a:sym typeface="Open Sans"/>
              </a:rPr>
              <a:t>use data </a:t>
            </a:r>
            <a:r>
              <a:rPr lang="en" sz="1800" i="0" u="none" strike="noStrike" cap="none">
                <a:solidFill>
                  <a:schemeClr val="dk1"/>
                </a:solidFill>
                <a:latin typeface="Open Sans"/>
                <a:ea typeface="Open Sans"/>
                <a:cs typeface="Open Sans"/>
                <a:sym typeface="Open Sans"/>
              </a:rPr>
              <a:t>to </a:t>
            </a:r>
            <a:r>
              <a:rPr lang="en" sz="1800" b="1" i="0" u="none" strike="noStrike" cap="none">
                <a:solidFill>
                  <a:schemeClr val="dk1"/>
                </a:solidFill>
                <a:latin typeface="Open Sans"/>
                <a:ea typeface="Open Sans"/>
                <a:cs typeface="Open Sans"/>
                <a:sym typeface="Open Sans"/>
              </a:rPr>
              <a:t>improve</a:t>
            </a:r>
            <a:r>
              <a:rPr lang="en" sz="1800" i="0" u="none" strike="noStrike" cap="none">
                <a:solidFill>
                  <a:schemeClr val="dk1"/>
                </a:solidFill>
                <a:latin typeface="Open Sans"/>
                <a:ea typeface="Open Sans"/>
                <a:cs typeface="Open Sans"/>
                <a:sym typeface="Open Sans"/>
              </a:rPr>
              <a:t> supports</a:t>
            </a:r>
            <a:endParaRPr sz="1800">
              <a:solidFill>
                <a:schemeClr val="dk1"/>
              </a:solidFill>
              <a:latin typeface="Open Sans"/>
              <a:ea typeface="Open Sans"/>
              <a:cs typeface="Open Sans"/>
              <a:sym typeface="Open Sans"/>
            </a:endParaRPr>
          </a:p>
        </p:txBody>
      </p:sp>
      <p:sp>
        <p:nvSpPr>
          <p:cNvPr id="328" name="Google Shape;328;p42">
            <a:extLst>
              <a:ext uri="{FF2B5EF4-FFF2-40B4-BE49-F238E27FC236}">
                <a16:creationId xmlns:a16="http://schemas.microsoft.com/office/drawing/2014/main" id="{C6C2A0D3-7114-B0CF-5584-6D1169A37233}"/>
              </a:ext>
            </a:extLst>
          </p:cNvPr>
          <p:cNvSpPr txBox="1"/>
          <p:nvPr/>
        </p:nvSpPr>
        <p:spPr>
          <a:xfrm>
            <a:off x="6785059" y="2023616"/>
            <a:ext cx="1672284" cy="11775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676F7F"/>
              </a:buClr>
              <a:buSzPts val="1100"/>
              <a:buFont typeface="Arial"/>
              <a:buNone/>
            </a:pPr>
            <a:r>
              <a:rPr lang="en" sz="1800" i="0" u="none" strike="noStrike" cap="none">
                <a:solidFill>
                  <a:schemeClr val="dk1"/>
                </a:solidFill>
                <a:latin typeface="Open Sans"/>
                <a:ea typeface="Open Sans"/>
                <a:cs typeface="Open Sans"/>
                <a:sym typeface="Open Sans"/>
              </a:rPr>
              <a:t>Practice is </a:t>
            </a:r>
            <a:r>
              <a:rPr lang="en" sz="1800" b="1" i="0" u="none" strike="noStrike" cap="none">
                <a:solidFill>
                  <a:schemeClr val="dk1"/>
                </a:solidFill>
                <a:latin typeface="Open Sans"/>
                <a:ea typeface="Open Sans"/>
                <a:cs typeface="Open Sans"/>
                <a:sym typeface="Open Sans"/>
              </a:rPr>
              <a:t>consistent;</a:t>
            </a:r>
            <a:r>
              <a:rPr lang="en" sz="1800" i="0" u="none" strike="noStrike" cap="none">
                <a:solidFill>
                  <a:schemeClr val="dk1"/>
                </a:solidFill>
                <a:latin typeface="Open Sans"/>
                <a:ea typeface="Open Sans"/>
                <a:cs typeface="Open Sans"/>
                <a:sym typeface="Open Sans"/>
              </a:rPr>
              <a:t> </a:t>
            </a:r>
            <a:r>
              <a:rPr lang="en" sz="1800" b="1" i="0" u="none" strike="noStrike" cap="none">
                <a:solidFill>
                  <a:schemeClr val="dk1"/>
                </a:solidFill>
                <a:latin typeface="Open Sans"/>
                <a:ea typeface="Open Sans"/>
                <a:cs typeface="Open Sans"/>
                <a:sym typeface="Open Sans"/>
              </a:rPr>
              <a:t>positive</a:t>
            </a:r>
            <a:r>
              <a:rPr lang="en" sz="1800" i="0" u="none" strike="noStrike" cap="none">
                <a:solidFill>
                  <a:schemeClr val="dk1"/>
                </a:solidFill>
                <a:latin typeface="Open Sans"/>
                <a:ea typeface="Open Sans"/>
                <a:cs typeface="Open Sans"/>
                <a:sym typeface="Open Sans"/>
              </a:rPr>
              <a:t> </a:t>
            </a:r>
            <a:r>
              <a:rPr lang="en" sz="1800" b="1" i="0" u="none" strike="noStrike" cap="none">
                <a:solidFill>
                  <a:schemeClr val="dk1"/>
                </a:solidFill>
                <a:latin typeface="Open Sans"/>
                <a:ea typeface="Open Sans"/>
                <a:cs typeface="Open Sans"/>
                <a:sym typeface="Open Sans"/>
              </a:rPr>
              <a:t>outcomes</a:t>
            </a:r>
            <a:endParaRPr sz="1800" b="1" i="0" u="none" strike="noStrike" cap="none">
              <a:solidFill>
                <a:schemeClr val="dk1"/>
              </a:solidFill>
              <a:latin typeface="Open Sans"/>
              <a:ea typeface="Open Sans"/>
              <a:cs typeface="Open Sans"/>
              <a:sym typeface="Open Sans"/>
            </a:endParaRPr>
          </a:p>
        </p:txBody>
      </p:sp>
      <p:sp>
        <p:nvSpPr>
          <p:cNvPr id="336" name="Google Shape;336;p42" descr="Graphic for Implementation Stages&#10;Exploration: Assess need; examine fit and feasibility&#10;Installation: Assure resources; develop supports&#10;Initial Implementation: Initiate practice; use data to improve supports&#10;Full Implementation: Practice is consistent; positive outcomes&#10;">
            <a:extLst>
              <a:ext uri="{FF2B5EF4-FFF2-40B4-BE49-F238E27FC236}">
                <a16:creationId xmlns:a16="http://schemas.microsoft.com/office/drawing/2014/main" id="{8509F828-E62D-BDC1-B196-2304583D53A0}"/>
              </a:ext>
            </a:extLst>
          </p:cNvPr>
          <p:cNvSpPr/>
          <p:nvPr/>
        </p:nvSpPr>
        <p:spPr>
          <a:xfrm>
            <a:off x="1039125" y="4377897"/>
            <a:ext cx="6599992" cy="512321"/>
          </a:xfrm>
          <a:prstGeom prst="leftRightArrow">
            <a:avLst>
              <a:gd name="adj1" fmla="val 50000"/>
              <a:gd name="adj2" fmla="val 50000"/>
            </a:avLst>
          </a:prstGeom>
          <a:solidFill>
            <a:srgbClr val="1D81B5"/>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algn="ctr"/>
            <a:r>
              <a:rPr lang="en" sz="1600" dirty="0"/>
              <a:t>Time 3-5 Years = Social Significant Outcomes</a:t>
            </a:r>
            <a:endParaRPr sz="1600" dirty="0"/>
          </a:p>
        </p:txBody>
      </p:sp>
      <p:sp>
        <p:nvSpPr>
          <p:cNvPr id="338" name="Google Shape;338;p42">
            <a:extLst>
              <a:ext uri="{FF2B5EF4-FFF2-40B4-BE49-F238E27FC236}">
                <a16:creationId xmlns:a16="http://schemas.microsoft.com/office/drawing/2014/main" id="{B2110447-F00D-1A31-DE1D-2A6E6E17793C}"/>
              </a:ext>
              <a:ext uri="{C183D7F6-B498-43B3-948B-1728B52AA6E4}">
                <adec:decorative xmlns:adec="http://schemas.microsoft.com/office/drawing/2017/decorative" val="1"/>
              </a:ext>
            </a:extLst>
          </p:cNvPr>
          <p:cNvSpPr txBox="1">
            <a:spLocks noGrp="1"/>
          </p:cNvSpPr>
          <p:nvPr>
            <p:ph type="sldNum" idx="4294967295"/>
          </p:nvPr>
        </p:nvSpPr>
        <p:spPr>
          <a:xfrm>
            <a:off x="8620125" y="4630738"/>
            <a:ext cx="523875" cy="512762"/>
          </a:xfrm>
          <a:prstGeom prst="rect">
            <a:avLst/>
          </a:prstGeom>
        </p:spPr>
        <p:txBody>
          <a:bodyPr spcFirstLastPara="1" wrap="square" lIns="0" tIns="0" rIns="0" bIns="0" anchor="ctr" anchorCtr="0">
            <a:noAutofit/>
          </a:bodyPr>
          <a:lstStyle/>
          <a:p>
            <a:pPr marL="0" lvl="0" indent="0" algn="ctr" rtl="0">
              <a:spcBef>
                <a:spcPts val="0"/>
              </a:spcBef>
              <a:spcAft>
                <a:spcPts val="0"/>
              </a:spcAft>
              <a:buClr>
                <a:srgbClr val="000000"/>
              </a:buClr>
              <a:buSzPts val="1300"/>
              <a:buFont typeface="Arial"/>
              <a:buNone/>
            </a:pPr>
            <a:fld id="{00000000-1234-1234-1234-123412341234}" type="slidenum">
              <a:rPr lang="en"/>
              <a:t>21</a:t>
            </a:fld>
            <a:endParaRPr/>
          </a:p>
        </p:txBody>
      </p:sp>
      <p:sp>
        <p:nvSpPr>
          <p:cNvPr id="3" name="Google Shape;481;p54">
            <a:extLst>
              <a:ext uri="{FF2B5EF4-FFF2-40B4-BE49-F238E27FC236}">
                <a16:creationId xmlns:a16="http://schemas.microsoft.com/office/drawing/2014/main" id="{7DD8953A-9AFD-5AB1-3AA1-A1785E2CA927}"/>
              </a:ext>
              <a:ext uri="{C183D7F6-B498-43B3-948B-1728B52AA6E4}">
                <adec:decorative xmlns:adec="http://schemas.microsoft.com/office/drawing/2017/decorative" val="1"/>
              </a:ext>
            </a:extLst>
          </p:cNvPr>
          <p:cNvSpPr/>
          <p:nvPr/>
        </p:nvSpPr>
        <p:spPr>
          <a:xfrm>
            <a:off x="4575633" y="1779386"/>
            <a:ext cx="1830900" cy="2196600"/>
          </a:xfrm>
          <a:prstGeom prst="rect">
            <a:avLst/>
          </a:prstGeom>
          <a:noFill/>
          <a:ln w="57150" cap="flat" cmpd="sng">
            <a:solidFill>
              <a:srgbClr val="DF87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spTree>
    <p:extLst>
      <p:ext uri="{BB962C8B-B14F-4D97-AF65-F5344CB8AC3E}">
        <p14:creationId xmlns:p14="http://schemas.microsoft.com/office/powerpoint/2010/main" val="2650431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73"/>
        <p:cNvGrpSpPr/>
        <p:nvPr/>
      </p:nvGrpSpPr>
      <p:grpSpPr>
        <a:xfrm>
          <a:off x="0" y="0"/>
          <a:ext cx="0" cy="0"/>
          <a:chOff x="0" y="0"/>
          <a:chExt cx="0" cy="0"/>
        </a:xfrm>
      </p:grpSpPr>
      <p:sp>
        <p:nvSpPr>
          <p:cNvPr id="574" name="Google Shape;574;p61"/>
          <p:cNvSpPr txBox="1">
            <a:spLocks noGrp="1"/>
          </p:cNvSpPr>
          <p:nvPr>
            <p:ph type="title"/>
          </p:nvPr>
        </p:nvSpPr>
        <p:spPr>
          <a:xfrm>
            <a:off x="449225" y="108425"/>
            <a:ext cx="83409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97222"/>
              <a:buNone/>
            </a:pPr>
            <a:r>
              <a:rPr lang="en" dirty="0"/>
              <a:t>Initial Implementation Stage</a:t>
            </a:r>
            <a:endParaRPr dirty="0"/>
          </a:p>
        </p:txBody>
      </p:sp>
      <p:sp>
        <p:nvSpPr>
          <p:cNvPr id="578" name="Google Shape;578;p61"/>
          <p:cNvSpPr txBox="1"/>
          <p:nvPr/>
        </p:nvSpPr>
        <p:spPr>
          <a:xfrm>
            <a:off x="1052032" y="807126"/>
            <a:ext cx="16761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 sz="2000" b="1" i="0" u="none" strike="noStrike" cap="none">
                <a:solidFill>
                  <a:srgbClr val="000000"/>
                </a:solidFill>
                <a:latin typeface="Open Sans"/>
                <a:ea typeface="Open Sans"/>
                <a:cs typeface="Open Sans"/>
                <a:sym typeface="Open Sans"/>
              </a:rPr>
              <a:t>Outcomes</a:t>
            </a:r>
            <a:endParaRPr/>
          </a:p>
        </p:txBody>
      </p:sp>
      <p:sp>
        <p:nvSpPr>
          <p:cNvPr id="575" name="Google Shape;575;p61"/>
          <p:cNvSpPr txBox="1">
            <a:spLocks noGrp="1"/>
          </p:cNvSpPr>
          <p:nvPr>
            <p:ph type="body" idx="1"/>
          </p:nvPr>
        </p:nvSpPr>
        <p:spPr>
          <a:xfrm>
            <a:off x="449229" y="1239680"/>
            <a:ext cx="8520600" cy="3469200"/>
          </a:xfrm>
          <a:prstGeom prst="rect">
            <a:avLst/>
          </a:prstGeom>
          <a:noFill/>
          <a:ln w="9525" cap="flat" cmpd="sng">
            <a:solidFill>
              <a:schemeClr val="accent4"/>
            </a:solidFill>
            <a:prstDash val="solid"/>
            <a:round/>
            <a:headEnd type="none" w="sm" len="sm"/>
            <a:tailEnd type="none" w="sm" len="sm"/>
          </a:ln>
        </p:spPr>
        <p:txBody>
          <a:bodyPr spcFirstLastPara="1" wrap="square" lIns="91425" tIns="91425" rIns="91425" bIns="91425" anchor="t" anchorCtr="0">
            <a:noAutofit/>
          </a:bodyPr>
          <a:lstStyle/>
          <a:p>
            <a:pPr marL="342900" lvl="0" indent="-322262" algn="l" rtl="0">
              <a:lnSpc>
                <a:spcPct val="100000"/>
              </a:lnSpc>
              <a:spcBef>
                <a:spcPts val="0"/>
              </a:spcBef>
              <a:spcAft>
                <a:spcPts val="0"/>
              </a:spcAft>
              <a:buSzPts val="1400"/>
              <a:buFont typeface="NTR"/>
              <a:buChar char="✓"/>
            </a:pPr>
            <a:r>
              <a:rPr lang="en" sz="1600" b="1">
                <a:solidFill>
                  <a:schemeClr val="dk1"/>
                </a:solidFill>
              </a:rPr>
              <a:t>Majority</a:t>
            </a:r>
            <a:r>
              <a:rPr lang="en" sz="1600">
                <a:solidFill>
                  <a:schemeClr val="dk1"/>
                </a:solidFill>
              </a:rPr>
              <a:t> of </a:t>
            </a:r>
            <a:r>
              <a:rPr lang="en" sz="1600" b="1">
                <a:solidFill>
                  <a:schemeClr val="dk1"/>
                </a:solidFill>
              </a:rPr>
              <a:t>practitioners</a:t>
            </a:r>
            <a:r>
              <a:rPr lang="en" sz="1600">
                <a:solidFill>
                  <a:schemeClr val="dk1"/>
                </a:solidFill>
              </a:rPr>
              <a:t> are </a:t>
            </a:r>
            <a:r>
              <a:rPr lang="en" sz="1600" b="1">
                <a:solidFill>
                  <a:schemeClr val="dk1"/>
                </a:solidFill>
              </a:rPr>
              <a:t>using</a:t>
            </a:r>
            <a:r>
              <a:rPr lang="en" sz="1600">
                <a:solidFill>
                  <a:schemeClr val="dk1"/>
                </a:solidFill>
              </a:rPr>
              <a:t> the program/practice</a:t>
            </a:r>
            <a:endParaRPr/>
          </a:p>
          <a:p>
            <a:pPr marL="342900" lvl="0" indent="-322262" algn="l" rtl="0">
              <a:lnSpc>
                <a:spcPct val="100000"/>
              </a:lnSpc>
              <a:spcBef>
                <a:spcPts val="600"/>
              </a:spcBef>
              <a:spcAft>
                <a:spcPts val="0"/>
              </a:spcAft>
              <a:buSzPts val="1400"/>
              <a:buFont typeface="NTR"/>
              <a:buChar char="✓"/>
            </a:pPr>
            <a:r>
              <a:rPr lang="en" sz="1600" b="1">
                <a:solidFill>
                  <a:schemeClr val="dk1"/>
                </a:solidFill>
              </a:rPr>
              <a:t>Data</a:t>
            </a:r>
            <a:r>
              <a:rPr lang="en" sz="1600">
                <a:solidFill>
                  <a:schemeClr val="dk1"/>
                </a:solidFill>
              </a:rPr>
              <a:t> are </a:t>
            </a:r>
            <a:r>
              <a:rPr lang="en" sz="1600" b="1">
                <a:solidFill>
                  <a:schemeClr val="dk1"/>
                </a:solidFill>
              </a:rPr>
              <a:t>used regularly </a:t>
            </a:r>
            <a:r>
              <a:rPr lang="en" sz="1600">
                <a:solidFill>
                  <a:schemeClr val="dk1"/>
                </a:solidFill>
              </a:rPr>
              <a:t>to inform decision-making and </a:t>
            </a:r>
            <a:r>
              <a:rPr lang="en" sz="1600" b="1">
                <a:solidFill>
                  <a:schemeClr val="dk1"/>
                </a:solidFill>
              </a:rPr>
              <a:t>improve</a:t>
            </a:r>
            <a:r>
              <a:rPr lang="en" sz="1600">
                <a:solidFill>
                  <a:schemeClr val="dk1"/>
                </a:solidFill>
              </a:rPr>
              <a:t> implementation of the program/practice</a:t>
            </a:r>
            <a:endParaRPr/>
          </a:p>
          <a:p>
            <a:pPr marL="342900" lvl="0" indent="-322262" algn="l" rtl="0">
              <a:lnSpc>
                <a:spcPct val="100000"/>
              </a:lnSpc>
              <a:spcBef>
                <a:spcPts val="600"/>
              </a:spcBef>
              <a:spcAft>
                <a:spcPts val="0"/>
              </a:spcAft>
              <a:buSzPts val="1400"/>
              <a:buFont typeface="NTR"/>
              <a:buChar char="✓"/>
            </a:pPr>
            <a:r>
              <a:rPr lang="en" sz="1600" b="1">
                <a:solidFill>
                  <a:schemeClr val="dk1"/>
                </a:solidFill>
              </a:rPr>
              <a:t>Practitioners</a:t>
            </a:r>
            <a:r>
              <a:rPr lang="en" sz="1600">
                <a:solidFill>
                  <a:schemeClr val="dk1"/>
                </a:solidFill>
              </a:rPr>
              <a:t> are beginning to </a:t>
            </a:r>
            <a:r>
              <a:rPr lang="en" sz="1600" b="1">
                <a:solidFill>
                  <a:schemeClr val="dk1"/>
                </a:solidFill>
              </a:rPr>
              <a:t>achieve fidelity in</a:t>
            </a:r>
            <a:r>
              <a:rPr lang="en" sz="1600">
                <a:solidFill>
                  <a:schemeClr val="dk1"/>
                </a:solidFill>
              </a:rPr>
              <a:t> their </a:t>
            </a:r>
            <a:r>
              <a:rPr lang="en" sz="1600" b="1">
                <a:solidFill>
                  <a:schemeClr val="dk1"/>
                </a:solidFill>
              </a:rPr>
              <a:t>use</a:t>
            </a:r>
            <a:r>
              <a:rPr lang="en" sz="1600">
                <a:solidFill>
                  <a:schemeClr val="dk1"/>
                </a:solidFill>
              </a:rPr>
              <a:t> of the program/practice</a:t>
            </a:r>
            <a:endParaRPr/>
          </a:p>
          <a:p>
            <a:pPr marL="342900" lvl="0" indent="-322262" algn="l" rtl="0">
              <a:lnSpc>
                <a:spcPct val="100000"/>
              </a:lnSpc>
              <a:spcBef>
                <a:spcPts val="600"/>
              </a:spcBef>
              <a:spcAft>
                <a:spcPts val="0"/>
              </a:spcAft>
              <a:buSzPts val="1400"/>
              <a:buFont typeface="NTR"/>
              <a:buChar char="✓"/>
            </a:pPr>
            <a:r>
              <a:rPr lang="en" sz="1600" b="1">
                <a:solidFill>
                  <a:schemeClr val="dk1"/>
                </a:solidFill>
              </a:rPr>
              <a:t>Quality</a:t>
            </a:r>
            <a:r>
              <a:rPr lang="en" sz="1600">
                <a:solidFill>
                  <a:schemeClr val="dk1"/>
                </a:solidFill>
              </a:rPr>
              <a:t> of implementation is </a:t>
            </a:r>
            <a:r>
              <a:rPr lang="en" sz="1600" b="1">
                <a:solidFill>
                  <a:schemeClr val="dk1"/>
                </a:solidFill>
              </a:rPr>
              <a:t>improving</a:t>
            </a:r>
            <a:r>
              <a:rPr lang="en" sz="1600">
                <a:solidFill>
                  <a:schemeClr val="dk1"/>
                </a:solidFill>
              </a:rPr>
              <a:t> across practitioners, however, variability in quality exits</a:t>
            </a:r>
            <a:endParaRPr/>
          </a:p>
          <a:p>
            <a:pPr marL="342900" lvl="0" indent="-322262" algn="l" rtl="0">
              <a:lnSpc>
                <a:spcPct val="100000"/>
              </a:lnSpc>
              <a:spcBef>
                <a:spcPts val="600"/>
              </a:spcBef>
              <a:spcAft>
                <a:spcPts val="0"/>
              </a:spcAft>
              <a:buSzPts val="1400"/>
              <a:buFont typeface="NTR"/>
              <a:buChar char="✓"/>
            </a:pPr>
            <a:r>
              <a:rPr lang="en" sz="1600">
                <a:solidFill>
                  <a:schemeClr val="dk1"/>
                </a:solidFill>
              </a:rPr>
              <a:t>Evidence for </a:t>
            </a:r>
            <a:r>
              <a:rPr lang="en" sz="1600" b="1">
                <a:solidFill>
                  <a:schemeClr val="dk1"/>
                </a:solidFill>
              </a:rPr>
              <a:t>feasibility</a:t>
            </a:r>
            <a:r>
              <a:rPr lang="en" sz="1600">
                <a:solidFill>
                  <a:schemeClr val="dk1"/>
                </a:solidFill>
              </a:rPr>
              <a:t> of implementation such as</a:t>
            </a:r>
            <a:endParaRPr/>
          </a:p>
          <a:p>
            <a:pPr marL="820737" lvl="1" indent="-342900" algn="l" rtl="0">
              <a:lnSpc>
                <a:spcPct val="100000"/>
              </a:lnSpc>
              <a:spcBef>
                <a:spcPts val="600"/>
              </a:spcBef>
              <a:spcAft>
                <a:spcPts val="0"/>
              </a:spcAft>
              <a:buSzPts val="1200"/>
              <a:buFont typeface="Arial"/>
              <a:buAutoNum type="arabicPeriod"/>
            </a:pPr>
            <a:r>
              <a:rPr lang="en" sz="1400" b="1">
                <a:solidFill>
                  <a:schemeClr val="dk1"/>
                </a:solidFill>
              </a:rPr>
              <a:t>Increase in use </a:t>
            </a:r>
            <a:r>
              <a:rPr lang="en" sz="1400">
                <a:solidFill>
                  <a:schemeClr val="dk1"/>
                </a:solidFill>
              </a:rPr>
              <a:t>of the program/practice with fidelity</a:t>
            </a:r>
            <a:endParaRPr/>
          </a:p>
          <a:p>
            <a:pPr marL="820737" lvl="1" indent="-342900" algn="l" rtl="0">
              <a:lnSpc>
                <a:spcPct val="100000"/>
              </a:lnSpc>
              <a:spcBef>
                <a:spcPts val="600"/>
              </a:spcBef>
              <a:spcAft>
                <a:spcPts val="0"/>
              </a:spcAft>
              <a:buSzPts val="1200"/>
              <a:buFont typeface="Arial"/>
              <a:buAutoNum type="arabicPeriod"/>
            </a:pPr>
            <a:r>
              <a:rPr lang="en" sz="1400" b="1">
                <a:solidFill>
                  <a:schemeClr val="dk1"/>
                </a:solidFill>
              </a:rPr>
              <a:t>Increase in staff confidence </a:t>
            </a:r>
            <a:r>
              <a:rPr lang="en" sz="1400">
                <a:solidFill>
                  <a:schemeClr val="dk1"/>
                </a:solidFill>
              </a:rPr>
              <a:t>and skill in using the program/practice</a:t>
            </a:r>
            <a:endParaRPr/>
          </a:p>
          <a:p>
            <a:pPr marL="820737" lvl="1" indent="-342900" algn="l" rtl="0">
              <a:lnSpc>
                <a:spcPct val="100000"/>
              </a:lnSpc>
              <a:spcBef>
                <a:spcPts val="600"/>
              </a:spcBef>
              <a:spcAft>
                <a:spcPts val="0"/>
              </a:spcAft>
              <a:buSzPts val="1200"/>
              <a:buFont typeface="Arial"/>
              <a:buAutoNum type="arabicPeriod"/>
            </a:pPr>
            <a:r>
              <a:rPr lang="en" sz="1400" b="1">
                <a:solidFill>
                  <a:schemeClr val="dk1"/>
                </a:solidFill>
              </a:rPr>
              <a:t>Increase in coaches’/supervisors’ confidence</a:t>
            </a:r>
            <a:r>
              <a:rPr lang="en" sz="1400">
                <a:solidFill>
                  <a:schemeClr val="dk1"/>
                </a:solidFill>
              </a:rPr>
              <a:t> in supporting staff; and</a:t>
            </a:r>
            <a:endParaRPr/>
          </a:p>
          <a:p>
            <a:pPr marL="820737" lvl="1" indent="-342900" algn="l" rtl="0">
              <a:lnSpc>
                <a:spcPct val="100000"/>
              </a:lnSpc>
              <a:spcBef>
                <a:spcPts val="600"/>
              </a:spcBef>
              <a:spcAft>
                <a:spcPts val="600"/>
              </a:spcAft>
              <a:buSzPts val="1200"/>
              <a:buFont typeface="Arial"/>
              <a:buAutoNum type="arabicPeriod"/>
            </a:pPr>
            <a:r>
              <a:rPr lang="en" sz="1400" b="1">
                <a:solidFill>
                  <a:schemeClr val="dk1"/>
                </a:solidFill>
              </a:rPr>
              <a:t>Meaningful engagement </a:t>
            </a:r>
            <a:r>
              <a:rPr lang="en" sz="1400">
                <a:solidFill>
                  <a:schemeClr val="dk1"/>
                </a:solidFill>
              </a:rPr>
              <a:t>of recipients and families in the program/practice</a:t>
            </a:r>
            <a:endParaRPr/>
          </a:p>
        </p:txBody>
      </p:sp>
      <p:sp>
        <p:nvSpPr>
          <p:cNvPr id="576" name="Google Shape;576;p61">
            <a:extLst>
              <a:ext uri="{C183D7F6-B498-43B3-948B-1728B52AA6E4}">
                <adec:decorative xmlns:adec="http://schemas.microsoft.com/office/drawing/2017/decorative" val="1"/>
              </a:ext>
            </a:extLst>
          </p:cNvPr>
          <p:cNvSpPr txBox="1">
            <a:spLocks noGrp="1"/>
          </p:cNvSpPr>
          <p:nvPr>
            <p:ph type="sldNum" idx="12"/>
          </p:nvPr>
        </p:nvSpPr>
        <p:spPr>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275"/>
              <a:buFont typeface="Arial"/>
              <a:buNone/>
            </a:pPr>
            <a:fld id="{00000000-1234-1234-1234-123412341234}" type="slidenum">
              <a:rPr lang="en"/>
              <a:t>22</a:t>
            </a:fld>
            <a:endParaRPr/>
          </a:p>
        </p:txBody>
      </p:sp>
      <p:pic>
        <p:nvPicPr>
          <p:cNvPr id="577" name="Google Shape;577;p61">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491246" y="643154"/>
            <a:ext cx="657255" cy="65725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19">
          <a:extLst>
            <a:ext uri="{FF2B5EF4-FFF2-40B4-BE49-F238E27FC236}">
              <a16:creationId xmlns:a16="http://schemas.microsoft.com/office/drawing/2014/main" id="{E4924473-CA43-851F-EE22-82EEC3DDA993}"/>
            </a:ext>
          </a:extLst>
        </p:cNvPr>
        <p:cNvGrpSpPr/>
        <p:nvPr/>
      </p:nvGrpSpPr>
      <p:grpSpPr>
        <a:xfrm>
          <a:off x="0" y="0"/>
          <a:ext cx="0" cy="0"/>
          <a:chOff x="0" y="0"/>
          <a:chExt cx="0" cy="0"/>
        </a:xfrm>
      </p:grpSpPr>
      <p:pic>
        <p:nvPicPr>
          <p:cNvPr id="320" name="Google Shape;320;p42">
            <a:extLst>
              <a:ext uri="{FF2B5EF4-FFF2-40B4-BE49-F238E27FC236}">
                <a16:creationId xmlns:a16="http://schemas.microsoft.com/office/drawing/2014/main" id="{482E685F-748D-9127-2EA4-B005B05892E1}"/>
              </a:ex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471716" y="899386"/>
            <a:ext cx="8166949" cy="3732190"/>
          </a:xfrm>
          <a:prstGeom prst="rect">
            <a:avLst/>
          </a:prstGeom>
          <a:noFill/>
          <a:ln>
            <a:noFill/>
          </a:ln>
        </p:spPr>
      </p:pic>
      <p:sp>
        <p:nvSpPr>
          <p:cNvPr id="337" name="Google Shape;337;p42">
            <a:extLst>
              <a:ext uri="{FF2B5EF4-FFF2-40B4-BE49-F238E27FC236}">
                <a16:creationId xmlns:a16="http://schemas.microsoft.com/office/drawing/2014/main" id="{A9416FD4-EEF8-4201-7925-537C86693EB4}"/>
              </a:ext>
            </a:extLst>
          </p:cNvPr>
          <p:cNvSpPr txBox="1">
            <a:spLocks noGrp="1"/>
          </p:cNvSpPr>
          <p:nvPr>
            <p:ph type="title" idx="4294967295"/>
          </p:nvPr>
        </p:nvSpPr>
        <p:spPr>
          <a:xfrm>
            <a:off x="534722" y="-666514"/>
            <a:ext cx="7207250" cy="633413"/>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97222"/>
              <a:buNone/>
            </a:pPr>
            <a:r>
              <a:rPr lang="en" dirty="0"/>
              <a:t>Implementation Stages 4</a:t>
            </a:r>
            <a:endParaRPr dirty="0"/>
          </a:p>
        </p:txBody>
      </p:sp>
      <p:sp>
        <p:nvSpPr>
          <p:cNvPr id="2" name="Google Shape;337;p42">
            <a:extLst>
              <a:ext uri="{FF2B5EF4-FFF2-40B4-BE49-F238E27FC236}">
                <a16:creationId xmlns:a16="http://schemas.microsoft.com/office/drawing/2014/main" id="{FF841896-FED3-B299-3B79-B6815E79B1DD}"/>
              </a:ext>
            </a:extLst>
          </p:cNvPr>
          <p:cNvSpPr txBox="1">
            <a:spLocks/>
          </p:cNvSpPr>
          <p:nvPr/>
        </p:nvSpPr>
        <p:spPr>
          <a:xfrm>
            <a:off x="584173" y="227026"/>
            <a:ext cx="7207250" cy="633413"/>
          </a:xfrm>
          <a:prstGeom prst="rect">
            <a:avLst/>
          </a:prstGeom>
          <a:noFill/>
          <a:ln>
            <a:noFill/>
          </a:ln>
        </p:spPr>
        <p:txBody>
          <a:bodyPr spcFirstLastPara="1" wrap="square" lIns="91425" tIns="91425" rIns="91425" bIns="91425" anchor="t" anchorCtr="0">
            <a:normAutofit fontScale="97500" lnSpcReduction="10000"/>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4"/>
              </a:buClr>
              <a:buSzPts val="3200"/>
              <a:buFont typeface="Libre Baskerville"/>
              <a:buNone/>
              <a:defRPr sz="3200" b="1" i="0" u="none" strike="noStrike" cap="none">
                <a:solidFill>
                  <a:schemeClr val="accent4"/>
                </a:solidFill>
                <a:latin typeface="Libre Baskerville"/>
                <a:ea typeface="Libre Baskerville"/>
                <a:cs typeface="Libre Baskerville"/>
                <a:sym typeface="Libre Baskerville"/>
              </a:defRPr>
            </a:lvl1pPr>
            <a:lvl2pPr marR="0" lvl="1" algn="l" rtl="0">
              <a:lnSpc>
                <a:spcPct val="90000"/>
              </a:lnSpc>
              <a:spcBef>
                <a:spcPts val="0"/>
              </a:spcBef>
              <a:spcAft>
                <a:spcPts val="0"/>
              </a:spcAft>
              <a:buClr>
                <a:schemeClr val="accent4"/>
              </a:buClr>
              <a:buSzPts val="3200"/>
              <a:buFont typeface="Red Hat Display"/>
              <a:buNone/>
              <a:defRPr sz="3200" b="1" i="0" u="none" strike="noStrike" cap="none">
                <a:solidFill>
                  <a:schemeClr val="accent4"/>
                </a:solidFill>
                <a:latin typeface="Red Hat Display"/>
                <a:ea typeface="Red Hat Display"/>
                <a:cs typeface="Red Hat Display"/>
                <a:sym typeface="Red Hat Display"/>
              </a:defRPr>
            </a:lvl2pPr>
            <a:lvl3pPr marR="0" lvl="2" algn="l" rtl="0">
              <a:lnSpc>
                <a:spcPct val="90000"/>
              </a:lnSpc>
              <a:spcBef>
                <a:spcPts val="0"/>
              </a:spcBef>
              <a:spcAft>
                <a:spcPts val="0"/>
              </a:spcAft>
              <a:buClr>
                <a:schemeClr val="accent4"/>
              </a:buClr>
              <a:buSzPts val="3200"/>
              <a:buFont typeface="Red Hat Display"/>
              <a:buNone/>
              <a:defRPr sz="3200" b="1" i="0" u="none" strike="noStrike" cap="none">
                <a:solidFill>
                  <a:schemeClr val="accent4"/>
                </a:solidFill>
                <a:latin typeface="Red Hat Display"/>
                <a:ea typeface="Red Hat Display"/>
                <a:cs typeface="Red Hat Display"/>
                <a:sym typeface="Red Hat Display"/>
              </a:defRPr>
            </a:lvl3pPr>
            <a:lvl4pPr marR="0" lvl="3" algn="l" rtl="0">
              <a:lnSpc>
                <a:spcPct val="90000"/>
              </a:lnSpc>
              <a:spcBef>
                <a:spcPts val="0"/>
              </a:spcBef>
              <a:spcAft>
                <a:spcPts val="0"/>
              </a:spcAft>
              <a:buClr>
                <a:schemeClr val="accent4"/>
              </a:buClr>
              <a:buSzPts val="3200"/>
              <a:buFont typeface="Red Hat Display"/>
              <a:buNone/>
              <a:defRPr sz="3200" b="1" i="0" u="none" strike="noStrike" cap="none">
                <a:solidFill>
                  <a:schemeClr val="accent4"/>
                </a:solidFill>
                <a:latin typeface="Red Hat Display"/>
                <a:ea typeface="Red Hat Display"/>
                <a:cs typeface="Red Hat Display"/>
                <a:sym typeface="Red Hat Display"/>
              </a:defRPr>
            </a:lvl4pPr>
            <a:lvl5pPr marR="0" lvl="4" algn="l" rtl="0">
              <a:lnSpc>
                <a:spcPct val="90000"/>
              </a:lnSpc>
              <a:spcBef>
                <a:spcPts val="0"/>
              </a:spcBef>
              <a:spcAft>
                <a:spcPts val="0"/>
              </a:spcAft>
              <a:buClr>
                <a:schemeClr val="accent4"/>
              </a:buClr>
              <a:buSzPts val="3200"/>
              <a:buFont typeface="Red Hat Display"/>
              <a:buNone/>
              <a:defRPr sz="3200" b="1" i="0" u="none" strike="noStrike" cap="none">
                <a:solidFill>
                  <a:schemeClr val="accent4"/>
                </a:solidFill>
                <a:latin typeface="Red Hat Display"/>
                <a:ea typeface="Red Hat Display"/>
                <a:cs typeface="Red Hat Display"/>
                <a:sym typeface="Red Hat Display"/>
              </a:defRPr>
            </a:lvl5pPr>
            <a:lvl6pPr marR="0" lvl="5" algn="l" rtl="0">
              <a:lnSpc>
                <a:spcPct val="90000"/>
              </a:lnSpc>
              <a:spcBef>
                <a:spcPts val="0"/>
              </a:spcBef>
              <a:spcAft>
                <a:spcPts val="0"/>
              </a:spcAft>
              <a:buClr>
                <a:schemeClr val="accent4"/>
              </a:buClr>
              <a:buSzPts val="3200"/>
              <a:buFont typeface="Red Hat Display"/>
              <a:buNone/>
              <a:defRPr sz="3200" b="1" i="0" u="none" strike="noStrike" cap="none">
                <a:solidFill>
                  <a:schemeClr val="accent4"/>
                </a:solidFill>
                <a:latin typeface="Red Hat Display"/>
                <a:ea typeface="Red Hat Display"/>
                <a:cs typeface="Red Hat Display"/>
                <a:sym typeface="Red Hat Display"/>
              </a:defRPr>
            </a:lvl6pPr>
            <a:lvl7pPr marR="0" lvl="6" algn="l" rtl="0">
              <a:lnSpc>
                <a:spcPct val="90000"/>
              </a:lnSpc>
              <a:spcBef>
                <a:spcPts val="0"/>
              </a:spcBef>
              <a:spcAft>
                <a:spcPts val="0"/>
              </a:spcAft>
              <a:buClr>
                <a:schemeClr val="accent4"/>
              </a:buClr>
              <a:buSzPts val="3200"/>
              <a:buFont typeface="Red Hat Display"/>
              <a:buNone/>
              <a:defRPr sz="3200" b="1" i="0" u="none" strike="noStrike" cap="none">
                <a:solidFill>
                  <a:schemeClr val="accent4"/>
                </a:solidFill>
                <a:latin typeface="Red Hat Display"/>
                <a:ea typeface="Red Hat Display"/>
                <a:cs typeface="Red Hat Display"/>
                <a:sym typeface="Red Hat Display"/>
              </a:defRPr>
            </a:lvl7pPr>
            <a:lvl8pPr marR="0" lvl="7" algn="l" rtl="0">
              <a:lnSpc>
                <a:spcPct val="90000"/>
              </a:lnSpc>
              <a:spcBef>
                <a:spcPts val="0"/>
              </a:spcBef>
              <a:spcAft>
                <a:spcPts val="0"/>
              </a:spcAft>
              <a:buClr>
                <a:schemeClr val="accent4"/>
              </a:buClr>
              <a:buSzPts val="3200"/>
              <a:buFont typeface="Red Hat Display"/>
              <a:buNone/>
              <a:defRPr sz="3200" b="1" i="0" u="none" strike="noStrike" cap="none">
                <a:solidFill>
                  <a:schemeClr val="accent4"/>
                </a:solidFill>
                <a:latin typeface="Red Hat Display"/>
                <a:ea typeface="Red Hat Display"/>
                <a:cs typeface="Red Hat Display"/>
                <a:sym typeface="Red Hat Display"/>
              </a:defRPr>
            </a:lvl8pPr>
            <a:lvl9pPr marR="0" lvl="8" algn="l" rtl="0">
              <a:lnSpc>
                <a:spcPct val="90000"/>
              </a:lnSpc>
              <a:spcBef>
                <a:spcPts val="0"/>
              </a:spcBef>
              <a:spcAft>
                <a:spcPts val="0"/>
              </a:spcAft>
              <a:buClr>
                <a:schemeClr val="accent4"/>
              </a:buClr>
              <a:buSzPts val="3200"/>
              <a:buFont typeface="Red Hat Display"/>
              <a:buNone/>
              <a:defRPr sz="3200" b="1" i="0" u="none" strike="noStrike" cap="none">
                <a:solidFill>
                  <a:schemeClr val="accent4"/>
                </a:solidFill>
                <a:latin typeface="Red Hat Display"/>
                <a:ea typeface="Red Hat Display"/>
                <a:cs typeface="Red Hat Display"/>
                <a:sym typeface="Red Hat Display"/>
              </a:defRPr>
            </a:lvl9pPr>
          </a:lstStyle>
          <a:p>
            <a:pPr>
              <a:lnSpc>
                <a:spcPct val="100000"/>
              </a:lnSpc>
              <a:buSzPct val="97222"/>
            </a:pPr>
            <a:r>
              <a:rPr lang="en-US" dirty="0"/>
              <a:t>Implementation Stages</a:t>
            </a:r>
          </a:p>
        </p:txBody>
      </p:sp>
      <p:sp>
        <p:nvSpPr>
          <p:cNvPr id="321" name="Google Shape;321;p42">
            <a:extLst>
              <a:ext uri="{FF2B5EF4-FFF2-40B4-BE49-F238E27FC236}">
                <a16:creationId xmlns:a16="http://schemas.microsoft.com/office/drawing/2014/main" id="{91593B06-D482-F7F8-9501-E3D33028C93D}"/>
              </a:ext>
            </a:extLst>
          </p:cNvPr>
          <p:cNvSpPr txBox="1"/>
          <p:nvPr/>
        </p:nvSpPr>
        <p:spPr>
          <a:xfrm>
            <a:off x="598088" y="952045"/>
            <a:ext cx="1476000" cy="400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n" sz="1400" b="1" i="0" u="none" strike="noStrike" cap="none" dirty="0">
                <a:solidFill>
                  <a:schemeClr val="dk1"/>
                </a:solidFill>
                <a:latin typeface="Red Hat Text"/>
                <a:ea typeface="Red Hat Text"/>
                <a:cs typeface="Red Hat Text"/>
                <a:sym typeface="Red Hat Text"/>
              </a:rPr>
              <a:t>Exploration</a:t>
            </a:r>
            <a:endParaRPr lang="en-US" sz="1400" b="1" i="0" u="none" strike="noStrike" cap="none" dirty="0">
              <a:solidFill>
                <a:schemeClr val="dk1"/>
              </a:solidFill>
              <a:latin typeface="Red Hat Text"/>
              <a:ea typeface="Red Hat Text"/>
              <a:cs typeface="Red Hat Text"/>
            </a:endParaRPr>
          </a:p>
        </p:txBody>
      </p:sp>
      <p:sp>
        <p:nvSpPr>
          <p:cNvPr id="322" name="Google Shape;322;p42">
            <a:extLst>
              <a:ext uri="{FF2B5EF4-FFF2-40B4-BE49-F238E27FC236}">
                <a16:creationId xmlns:a16="http://schemas.microsoft.com/office/drawing/2014/main" id="{A476E61B-E573-39C3-8C39-BF0D019F7692}"/>
              </a:ext>
            </a:extLst>
          </p:cNvPr>
          <p:cNvSpPr txBox="1"/>
          <p:nvPr/>
        </p:nvSpPr>
        <p:spPr>
          <a:xfrm>
            <a:off x="2623875" y="952045"/>
            <a:ext cx="1357500" cy="400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n" sz="1400" b="1" i="0" u="none" strike="noStrike" cap="none" dirty="0">
                <a:solidFill>
                  <a:schemeClr val="dk1"/>
                </a:solidFill>
                <a:latin typeface="Red Hat Text"/>
                <a:ea typeface="Red Hat Text"/>
                <a:cs typeface="Red Hat Text"/>
                <a:sym typeface="Red Hat Text"/>
              </a:rPr>
              <a:t>Installation</a:t>
            </a:r>
            <a:endParaRPr lang="en-US" sz="1400" b="1" i="0" u="none" strike="noStrike" cap="none" dirty="0">
              <a:solidFill>
                <a:schemeClr val="dk1"/>
              </a:solidFill>
              <a:latin typeface="Red Hat Text"/>
              <a:ea typeface="Red Hat Text"/>
              <a:cs typeface="Red Hat Text"/>
            </a:endParaRPr>
          </a:p>
        </p:txBody>
      </p:sp>
      <p:sp>
        <p:nvSpPr>
          <p:cNvPr id="323" name="Google Shape;323;p42">
            <a:extLst>
              <a:ext uri="{FF2B5EF4-FFF2-40B4-BE49-F238E27FC236}">
                <a16:creationId xmlns:a16="http://schemas.microsoft.com/office/drawing/2014/main" id="{7D8A2F98-FEE0-CD97-28C4-973CB9E5E17A}"/>
              </a:ext>
            </a:extLst>
          </p:cNvPr>
          <p:cNvSpPr txBox="1"/>
          <p:nvPr/>
        </p:nvSpPr>
        <p:spPr>
          <a:xfrm>
            <a:off x="4572425" y="844492"/>
            <a:ext cx="1690800" cy="6156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n" sz="1400" b="1" i="0" u="none" strike="noStrike" cap="none" dirty="0">
                <a:solidFill>
                  <a:schemeClr val="dk1"/>
                </a:solidFill>
                <a:latin typeface="Red Hat Text"/>
                <a:ea typeface="Red Hat Text"/>
                <a:cs typeface="Red Hat Text"/>
                <a:sym typeface="Red Hat Text"/>
              </a:rPr>
              <a:t>Initial Implementation</a:t>
            </a:r>
            <a:endParaRPr lang="en-US" sz="1400" b="1" i="0" u="none" strike="noStrike" cap="none" dirty="0">
              <a:solidFill>
                <a:schemeClr val="dk1"/>
              </a:solidFill>
              <a:latin typeface="Red Hat Text"/>
              <a:ea typeface="Red Hat Text"/>
              <a:cs typeface="Red Hat Text"/>
            </a:endParaRPr>
          </a:p>
        </p:txBody>
      </p:sp>
      <p:sp>
        <p:nvSpPr>
          <p:cNvPr id="324" name="Google Shape;324;p42">
            <a:extLst>
              <a:ext uri="{FF2B5EF4-FFF2-40B4-BE49-F238E27FC236}">
                <a16:creationId xmlns:a16="http://schemas.microsoft.com/office/drawing/2014/main" id="{1037C365-37C5-8C3C-0D98-687EE4CD975E}"/>
              </a:ext>
            </a:extLst>
          </p:cNvPr>
          <p:cNvSpPr txBox="1"/>
          <p:nvPr/>
        </p:nvSpPr>
        <p:spPr>
          <a:xfrm>
            <a:off x="6738129" y="844270"/>
            <a:ext cx="1687483" cy="624004"/>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n" sz="1400" b="1" i="0" u="none" strike="noStrike" cap="none">
                <a:solidFill>
                  <a:schemeClr val="dk1"/>
                </a:solidFill>
                <a:latin typeface="Red Hat Text"/>
                <a:ea typeface="Red Hat Text"/>
                <a:cs typeface="Red Hat Text"/>
                <a:sym typeface="Red Hat Text"/>
              </a:rPr>
              <a:t>Full</a:t>
            </a:r>
            <a:endParaRPr sz="1400" b="1" i="0" u="none" strike="noStrike" cap="none">
              <a:solidFill>
                <a:schemeClr val="dk1"/>
              </a:solidFill>
              <a:latin typeface="Red Hat Text"/>
              <a:ea typeface="Red Hat Text"/>
              <a:cs typeface="Red Hat Text"/>
              <a:sym typeface="Red Hat Text"/>
            </a:endParaRPr>
          </a:p>
          <a:p>
            <a:pPr marL="0" marR="0" lvl="0" indent="0" algn="ctr" rtl="0">
              <a:lnSpc>
                <a:spcPct val="100000"/>
              </a:lnSpc>
              <a:spcBef>
                <a:spcPts val="0"/>
              </a:spcBef>
              <a:spcAft>
                <a:spcPts val="0"/>
              </a:spcAft>
              <a:buNone/>
            </a:pPr>
            <a:r>
              <a:rPr lang="en" sz="1400" b="1" i="0" u="none" strike="noStrike" cap="none">
                <a:solidFill>
                  <a:schemeClr val="dk1"/>
                </a:solidFill>
                <a:latin typeface="Red Hat Text"/>
                <a:ea typeface="Red Hat Text"/>
                <a:cs typeface="Red Hat Text"/>
                <a:sym typeface="Red Hat Text"/>
              </a:rPr>
              <a:t>Implementation</a:t>
            </a:r>
            <a:endParaRPr sz="1400" b="1" i="0" u="none" strike="noStrike" cap="none">
              <a:solidFill>
                <a:schemeClr val="dk1"/>
              </a:solidFill>
              <a:latin typeface="Red Hat Text"/>
              <a:ea typeface="Red Hat Text"/>
              <a:cs typeface="Red Hat Text"/>
              <a:sym typeface="Red Hat Text"/>
            </a:endParaRPr>
          </a:p>
        </p:txBody>
      </p:sp>
      <p:sp>
        <p:nvSpPr>
          <p:cNvPr id="329" name="Google Shape;329;p42">
            <a:extLst>
              <a:ext uri="{FF2B5EF4-FFF2-40B4-BE49-F238E27FC236}">
                <a16:creationId xmlns:a16="http://schemas.microsoft.com/office/drawing/2014/main" id="{7395CC5F-118B-A3C5-8020-3EE1B62CAE88}"/>
              </a:ext>
            </a:extLst>
          </p:cNvPr>
          <p:cNvSpPr/>
          <p:nvPr/>
        </p:nvSpPr>
        <p:spPr>
          <a:xfrm>
            <a:off x="534722" y="1404315"/>
            <a:ext cx="1721100" cy="299400"/>
          </a:xfrm>
          <a:prstGeom prst="roundRect">
            <a:avLst>
              <a:gd name="adj" fmla="val 16667"/>
            </a:avLst>
          </a:prstGeom>
          <a:solidFill>
            <a:srgbClr val="3182B4"/>
          </a:solidFill>
          <a:ln>
            <a:noFill/>
          </a:ln>
          <a:effectLst>
            <a:outerShdw blurRad="50800" dist="38100" dir="5400000" algn="t"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 sz="1400" b="0" i="0" u="none" strike="noStrike" cap="none">
                <a:latin typeface="Arial"/>
                <a:ea typeface="Arial"/>
                <a:cs typeface="Arial"/>
                <a:sym typeface="Arial"/>
              </a:rPr>
              <a:t>Identify</a:t>
            </a:r>
            <a:endParaRPr sz="1100"/>
          </a:p>
        </p:txBody>
      </p:sp>
      <p:sp>
        <p:nvSpPr>
          <p:cNvPr id="330" name="Google Shape;330;p42">
            <a:extLst>
              <a:ext uri="{FF2B5EF4-FFF2-40B4-BE49-F238E27FC236}">
                <a16:creationId xmlns:a16="http://schemas.microsoft.com/office/drawing/2014/main" id="{144FFDEF-04A6-3027-D58B-3563C9F6FCFE}"/>
              </a:ext>
            </a:extLst>
          </p:cNvPr>
          <p:cNvSpPr/>
          <p:nvPr/>
        </p:nvSpPr>
        <p:spPr>
          <a:xfrm>
            <a:off x="2532972" y="1404314"/>
            <a:ext cx="1721100" cy="299400"/>
          </a:xfrm>
          <a:prstGeom prst="roundRect">
            <a:avLst>
              <a:gd name="adj" fmla="val 16667"/>
            </a:avLst>
          </a:prstGeom>
          <a:solidFill>
            <a:srgbClr val="3182B4"/>
          </a:solidFill>
          <a:ln>
            <a:noFill/>
          </a:ln>
          <a:effectLst>
            <a:outerShdw blurRad="50800" dist="38100" dir="5400000" algn="t"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 sz="1400" b="0" i="0" u="none" strike="noStrike" cap="none">
                <a:latin typeface="Arial"/>
                <a:ea typeface="Arial"/>
                <a:cs typeface="Arial"/>
                <a:sym typeface="Arial"/>
              </a:rPr>
              <a:t>Plan</a:t>
            </a:r>
            <a:endParaRPr sz="1100"/>
          </a:p>
        </p:txBody>
      </p:sp>
      <p:sp>
        <p:nvSpPr>
          <p:cNvPr id="331" name="Google Shape;331;p42">
            <a:extLst>
              <a:ext uri="{FF2B5EF4-FFF2-40B4-BE49-F238E27FC236}">
                <a16:creationId xmlns:a16="http://schemas.microsoft.com/office/drawing/2014/main" id="{6D400F97-9D77-6D0C-6DED-BE86C11C07B3}"/>
              </a:ext>
            </a:extLst>
          </p:cNvPr>
          <p:cNvSpPr/>
          <p:nvPr/>
        </p:nvSpPr>
        <p:spPr>
          <a:xfrm>
            <a:off x="4616047" y="1404314"/>
            <a:ext cx="1721100" cy="299400"/>
          </a:xfrm>
          <a:prstGeom prst="roundRect">
            <a:avLst>
              <a:gd name="adj" fmla="val 16667"/>
            </a:avLst>
          </a:prstGeom>
          <a:solidFill>
            <a:srgbClr val="3182B4"/>
          </a:solidFill>
          <a:ln>
            <a:noFill/>
          </a:ln>
          <a:effectLst>
            <a:outerShdw blurRad="50800" dist="38100" dir="5400000" algn="t"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 sz="1400" b="0" i="0" u="none" strike="noStrike" cap="none">
                <a:latin typeface="Arial"/>
                <a:ea typeface="Arial"/>
                <a:cs typeface="Arial"/>
                <a:sym typeface="Arial"/>
              </a:rPr>
              <a:t>Get Started</a:t>
            </a:r>
            <a:endParaRPr sz="1400" b="0" i="0" u="none" strike="noStrike" cap="none">
              <a:latin typeface="Arial"/>
              <a:ea typeface="Arial"/>
              <a:cs typeface="Arial"/>
              <a:sym typeface="Arial"/>
            </a:endParaRPr>
          </a:p>
        </p:txBody>
      </p:sp>
      <p:sp>
        <p:nvSpPr>
          <p:cNvPr id="332" name="Google Shape;332;p42">
            <a:extLst>
              <a:ext uri="{FF2B5EF4-FFF2-40B4-BE49-F238E27FC236}">
                <a16:creationId xmlns:a16="http://schemas.microsoft.com/office/drawing/2014/main" id="{0A5C5ED1-2BBF-ADAB-63D7-5213B7D00C85}"/>
              </a:ext>
            </a:extLst>
          </p:cNvPr>
          <p:cNvSpPr/>
          <p:nvPr/>
        </p:nvSpPr>
        <p:spPr>
          <a:xfrm>
            <a:off x="6740203" y="1404317"/>
            <a:ext cx="1721100" cy="299400"/>
          </a:xfrm>
          <a:prstGeom prst="roundRect">
            <a:avLst>
              <a:gd name="adj" fmla="val 16667"/>
            </a:avLst>
          </a:prstGeom>
          <a:solidFill>
            <a:srgbClr val="3182B4"/>
          </a:solidFill>
          <a:ln>
            <a:noFill/>
          </a:ln>
          <a:effectLst>
            <a:outerShdw blurRad="50800" dist="38100" dir="5400000" algn="t"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 sz="1400" b="0" i="0" u="none" strike="noStrike" cap="none">
                <a:latin typeface="Arial"/>
                <a:ea typeface="Arial"/>
                <a:cs typeface="Arial"/>
                <a:sym typeface="Arial"/>
              </a:rPr>
              <a:t>Get Better</a:t>
            </a:r>
            <a:endParaRPr sz="1100"/>
          </a:p>
        </p:txBody>
      </p:sp>
      <p:sp>
        <p:nvSpPr>
          <p:cNvPr id="325" name="Google Shape;325;p42">
            <a:extLst>
              <a:ext uri="{FF2B5EF4-FFF2-40B4-BE49-F238E27FC236}">
                <a16:creationId xmlns:a16="http://schemas.microsoft.com/office/drawing/2014/main" id="{E58536E6-8A33-D0B9-C46C-192345FA9087}"/>
              </a:ext>
            </a:extLst>
          </p:cNvPr>
          <p:cNvSpPr txBox="1"/>
          <p:nvPr/>
        </p:nvSpPr>
        <p:spPr>
          <a:xfrm>
            <a:off x="598100" y="2023394"/>
            <a:ext cx="1645010" cy="1177215"/>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676F7F"/>
              </a:buClr>
              <a:buSzPts val="1100"/>
              <a:buFont typeface="Arial"/>
              <a:buNone/>
            </a:pPr>
            <a:r>
              <a:rPr lang="en" sz="1800" i="0" u="none" strike="noStrike" cap="none">
                <a:solidFill>
                  <a:schemeClr val="dk1"/>
                </a:solidFill>
                <a:latin typeface="Open Sans"/>
                <a:ea typeface="Open Sans"/>
                <a:cs typeface="Open Sans"/>
                <a:sym typeface="Open Sans"/>
              </a:rPr>
              <a:t>Assess </a:t>
            </a:r>
            <a:r>
              <a:rPr lang="en" sz="1800" b="1" i="0" u="none" strike="noStrike" cap="none">
                <a:solidFill>
                  <a:schemeClr val="dk1"/>
                </a:solidFill>
                <a:latin typeface="Open Sans"/>
                <a:ea typeface="Open Sans"/>
                <a:cs typeface="Open Sans"/>
                <a:sym typeface="Open Sans"/>
              </a:rPr>
              <a:t>need</a:t>
            </a:r>
            <a:r>
              <a:rPr lang="en" sz="1800" i="0" u="none" strike="noStrike" cap="none">
                <a:solidFill>
                  <a:schemeClr val="dk1"/>
                </a:solidFill>
                <a:latin typeface="Open Sans"/>
                <a:ea typeface="Open Sans"/>
                <a:cs typeface="Open Sans"/>
                <a:sym typeface="Open Sans"/>
              </a:rPr>
              <a:t>;</a:t>
            </a:r>
            <a:endParaRPr sz="1800">
              <a:solidFill>
                <a:schemeClr val="dk1"/>
              </a:solidFill>
              <a:latin typeface="Open Sans"/>
              <a:ea typeface="Open Sans"/>
              <a:cs typeface="Open Sans"/>
              <a:sym typeface="Open Sans"/>
            </a:endParaRPr>
          </a:p>
          <a:p>
            <a:pPr marL="0" marR="0" lvl="0" indent="0" algn="ctr" rtl="0">
              <a:lnSpc>
                <a:spcPct val="100000"/>
              </a:lnSpc>
              <a:spcBef>
                <a:spcPts val="0"/>
              </a:spcBef>
              <a:spcAft>
                <a:spcPts val="0"/>
              </a:spcAft>
              <a:buClr>
                <a:srgbClr val="676F7F"/>
              </a:buClr>
              <a:buSzPts val="1100"/>
              <a:buFont typeface="Arial"/>
              <a:buNone/>
            </a:pPr>
            <a:r>
              <a:rPr lang="en" sz="1800" i="0" u="none" strike="noStrike" cap="none">
                <a:solidFill>
                  <a:schemeClr val="dk1"/>
                </a:solidFill>
                <a:latin typeface="Open Sans"/>
                <a:ea typeface="Open Sans"/>
                <a:cs typeface="Open Sans"/>
                <a:sym typeface="Open Sans"/>
              </a:rPr>
              <a:t>Examine </a:t>
            </a:r>
            <a:r>
              <a:rPr lang="en" sz="1800" b="1" i="0" u="none" strike="noStrike" cap="none">
                <a:solidFill>
                  <a:schemeClr val="dk1"/>
                </a:solidFill>
                <a:latin typeface="Open Sans"/>
                <a:ea typeface="Open Sans"/>
                <a:cs typeface="Open Sans"/>
                <a:sym typeface="Open Sans"/>
              </a:rPr>
              <a:t>fit</a:t>
            </a:r>
            <a:r>
              <a:rPr lang="en" sz="1800" i="0" u="none" strike="noStrike" cap="none">
                <a:solidFill>
                  <a:schemeClr val="dk1"/>
                </a:solidFill>
                <a:latin typeface="Open Sans"/>
                <a:ea typeface="Open Sans"/>
                <a:cs typeface="Open Sans"/>
                <a:sym typeface="Open Sans"/>
              </a:rPr>
              <a:t> and </a:t>
            </a:r>
            <a:r>
              <a:rPr lang="en" sz="1800" b="1" i="0" u="none" strike="noStrike" cap="none">
                <a:solidFill>
                  <a:schemeClr val="dk1"/>
                </a:solidFill>
                <a:latin typeface="Open Sans"/>
                <a:ea typeface="Open Sans"/>
                <a:cs typeface="Open Sans"/>
                <a:sym typeface="Open Sans"/>
              </a:rPr>
              <a:t>feasibility</a:t>
            </a:r>
            <a:endParaRPr sz="1800" b="1" i="0" u="none" strike="noStrike" cap="none">
              <a:solidFill>
                <a:schemeClr val="dk1"/>
              </a:solidFill>
              <a:latin typeface="Open Sans"/>
              <a:ea typeface="Open Sans"/>
              <a:cs typeface="Open Sans"/>
              <a:sym typeface="Open Sans"/>
            </a:endParaRPr>
          </a:p>
        </p:txBody>
      </p:sp>
      <p:sp>
        <p:nvSpPr>
          <p:cNvPr id="326" name="Google Shape;326;p42">
            <a:extLst>
              <a:ext uri="{FF2B5EF4-FFF2-40B4-BE49-F238E27FC236}">
                <a16:creationId xmlns:a16="http://schemas.microsoft.com/office/drawing/2014/main" id="{06F6C8CB-B060-3F28-206B-57C6942F619F}"/>
              </a:ext>
            </a:extLst>
          </p:cNvPr>
          <p:cNvSpPr txBox="1"/>
          <p:nvPr/>
        </p:nvSpPr>
        <p:spPr>
          <a:xfrm>
            <a:off x="2536004" y="2023616"/>
            <a:ext cx="1721100" cy="11775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676F7F"/>
              </a:buClr>
              <a:buSzPts val="1800"/>
              <a:buFont typeface="Arial"/>
              <a:buNone/>
            </a:pPr>
            <a:r>
              <a:rPr lang="en" sz="1800" b="1" i="0" u="none" strike="noStrike" cap="none">
                <a:solidFill>
                  <a:schemeClr val="dk1"/>
                </a:solidFill>
                <a:latin typeface="Open Sans"/>
                <a:ea typeface="Open Sans"/>
                <a:cs typeface="Open Sans"/>
                <a:sym typeface="Open Sans"/>
              </a:rPr>
              <a:t>Assure</a:t>
            </a:r>
            <a:r>
              <a:rPr lang="en" sz="1800" i="0" u="none" strike="noStrike" cap="none">
                <a:solidFill>
                  <a:schemeClr val="dk1"/>
                </a:solidFill>
                <a:latin typeface="Open Sans"/>
                <a:ea typeface="Open Sans"/>
                <a:cs typeface="Open Sans"/>
                <a:sym typeface="Open Sans"/>
              </a:rPr>
              <a:t> resources;</a:t>
            </a:r>
            <a:endParaRPr sz="1800">
              <a:solidFill>
                <a:schemeClr val="dk1"/>
              </a:solidFill>
              <a:latin typeface="Open Sans"/>
              <a:ea typeface="Open Sans"/>
              <a:cs typeface="Open Sans"/>
              <a:sym typeface="Open Sans"/>
            </a:endParaRPr>
          </a:p>
          <a:p>
            <a:pPr marL="0" marR="0" lvl="0" indent="0" algn="ctr" rtl="0">
              <a:lnSpc>
                <a:spcPct val="100000"/>
              </a:lnSpc>
              <a:spcBef>
                <a:spcPts val="0"/>
              </a:spcBef>
              <a:spcAft>
                <a:spcPts val="0"/>
              </a:spcAft>
              <a:buClr>
                <a:srgbClr val="676F7F"/>
              </a:buClr>
              <a:buSzPts val="1800"/>
              <a:buFont typeface="Arial"/>
              <a:buNone/>
            </a:pPr>
            <a:r>
              <a:rPr lang="en" sz="1800" b="1" i="0" u="none" strike="noStrike" cap="none">
                <a:solidFill>
                  <a:schemeClr val="dk1"/>
                </a:solidFill>
                <a:latin typeface="Open Sans"/>
                <a:ea typeface="Open Sans"/>
                <a:cs typeface="Open Sans"/>
                <a:sym typeface="Open Sans"/>
              </a:rPr>
              <a:t>Develop</a:t>
            </a:r>
            <a:r>
              <a:rPr lang="en" sz="1800" i="0" u="none" strike="noStrike" cap="none">
                <a:solidFill>
                  <a:schemeClr val="dk1"/>
                </a:solidFill>
                <a:latin typeface="Open Sans"/>
                <a:ea typeface="Open Sans"/>
                <a:cs typeface="Open Sans"/>
                <a:sym typeface="Open Sans"/>
              </a:rPr>
              <a:t> supports</a:t>
            </a:r>
            <a:endParaRPr sz="1800">
              <a:solidFill>
                <a:schemeClr val="dk1"/>
              </a:solidFill>
              <a:latin typeface="Open Sans"/>
              <a:ea typeface="Open Sans"/>
              <a:cs typeface="Open Sans"/>
              <a:sym typeface="Open Sans"/>
            </a:endParaRPr>
          </a:p>
        </p:txBody>
      </p:sp>
      <p:sp>
        <p:nvSpPr>
          <p:cNvPr id="327" name="Google Shape;327;p42">
            <a:extLst>
              <a:ext uri="{FF2B5EF4-FFF2-40B4-BE49-F238E27FC236}">
                <a16:creationId xmlns:a16="http://schemas.microsoft.com/office/drawing/2014/main" id="{53BE3411-EB6D-9419-A11B-CFB26C3E581E}"/>
              </a:ext>
            </a:extLst>
          </p:cNvPr>
          <p:cNvSpPr txBox="1"/>
          <p:nvPr/>
        </p:nvSpPr>
        <p:spPr>
          <a:xfrm>
            <a:off x="4667666" y="2023625"/>
            <a:ext cx="1687680" cy="1454214"/>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676F7F"/>
              </a:buClr>
              <a:buSzPts val="1800"/>
              <a:buFont typeface="Arial"/>
              <a:buNone/>
            </a:pPr>
            <a:r>
              <a:rPr lang="en" sz="1800" b="1" i="0" u="none" strike="noStrike" cap="none">
                <a:solidFill>
                  <a:schemeClr val="dk1"/>
                </a:solidFill>
                <a:latin typeface="Open Sans"/>
                <a:ea typeface="Open Sans"/>
                <a:cs typeface="Open Sans"/>
                <a:sym typeface="Open Sans"/>
              </a:rPr>
              <a:t>Initiate </a:t>
            </a:r>
            <a:r>
              <a:rPr lang="en" sz="1800" i="0" u="none" strike="noStrike" cap="none">
                <a:solidFill>
                  <a:schemeClr val="dk1"/>
                </a:solidFill>
                <a:latin typeface="Open Sans"/>
                <a:ea typeface="Open Sans"/>
                <a:cs typeface="Open Sans"/>
                <a:sym typeface="Open Sans"/>
              </a:rPr>
              <a:t>practice; </a:t>
            </a:r>
            <a:r>
              <a:rPr lang="en" sz="1800" b="1" i="0" u="none" strike="noStrike" cap="none">
                <a:solidFill>
                  <a:schemeClr val="dk1"/>
                </a:solidFill>
                <a:latin typeface="Open Sans"/>
                <a:ea typeface="Open Sans"/>
                <a:cs typeface="Open Sans"/>
                <a:sym typeface="Open Sans"/>
              </a:rPr>
              <a:t>use data </a:t>
            </a:r>
            <a:r>
              <a:rPr lang="en" sz="1800" i="0" u="none" strike="noStrike" cap="none">
                <a:solidFill>
                  <a:schemeClr val="dk1"/>
                </a:solidFill>
                <a:latin typeface="Open Sans"/>
                <a:ea typeface="Open Sans"/>
                <a:cs typeface="Open Sans"/>
                <a:sym typeface="Open Sans"/>
              </a:rPr>
              <a:t>to </a:t>
            </a:r>
            <a:r>
              <a:rPr lang="en" sz="1800" b="1" i="0" u="none" strike="noStrike" cap="none">
                <a:solidFill>
                  <a:schemeClr val="dk1"/>
                </a:solidFill>
                <a:latin typeface="Open Sans"/>
                <a:ea typeface="Open Sans"/>
                <a:cs typeface="Open Sans"/>
                <a:sym typeface="Open Sans"/>
              </a:rPr>
              <a:t>improve</a:t>
            </a:r>
            <a:r>
              <a:rPr lang="en" sz="1800" i="0" u="none" strike="noStrike" cap="none">
                <a:solidFill>
                  <a:schemeClr val="dk1"/>
                </a:solidFill>
                <a:latin typeface="Open Sans"/>
                <a:ea typeface="Open Sans"/>
                <a:cs typeface="Open Sans"/>
                <a:sym typeface="Open Sans"/>
              </a:rPr>
              <a:t> supports</a:t>
            </a:r>
            <a:endParaRPr sz="1800">
              <a:solidFill>
                <a:schemeClr val="dk1"/>
              </a:solidFill>
              <a:latin typeface="Open Sans"/>
              <a:ea typeface="Open Sans"/>
              <a:cs typeface="Open Sans"/>
              <a:sym typeface="Open Sans"/>
            </a:endParaRPr>
          </a:p>
        </p:txBody>
      </p:sp>
      <p:sp>
        <p:nvSpPr>
          <p:cNvPr id="328" name="Google Shape;328;p42">
            <a:extLst>
              <a:ext uri="{FF2B5EF4-FFF2-40B4-BE49-F238E27FC236}">
                <a16:creationId xmlns:a16="http://schemas.microsoft.com/office/drawing/2014/main" id="{6D49F9B4-B526-108D-2A97-9DC1012C788A}"/>
              </a:ext>
            </a:extLst>
          </p:cNvPr>
          <p:cNvSpPr txBox="1"/>
          <p:nvPr/>
        </p:nvSpPr>
        <p:spPr>
          <a:xfrm>
            <a:off x="6785059" y="2023616"/>
            <a:ext cx="1672284" cy="11775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676F7F"/>
              </a:buClr>
              <a:buSzPts val="1100"/>
              <a:buFont typeface="Arial"/>
              <a:buNone/>
            </a:pPr>
            <a:r>
              <a:rPr lang="en" sz="1800" i="0" u="none" strike="noStrike" cap="none">
                <a:solidFill>
                  <a:schemeClr val="dk1"/>
                </a:solidFill>
                <a:latin typeface="Open Sans"/>
                <a:ea typeface="Open Sans"/>
                <a:cs typeface="Open Sans"/>
                <a:sym typeface="Open Sans"/>
              </a:rPr>
              <a:t>Practice is </a:t>
            </a:r>
            <a:r>
              <a:rPr lang="en" sz="1800" b="1" i="0" u="none" strike="noStrike" cap="none">
                <a:solidFill>
                  <a:schemeClr val="dk1"/>
                </a:solidFill>
                <a:latin typeface="Open Sans"/>
                <a:ea typeface="Open Sans"/>
                <a:cs typeface="Open Sans"/>
                <a:sym typeface="Open Sans"/>
              </a:rPr>
              <a:t>consistent;</a:t>
            </a:r>
            <a:r>
              <a:rPr lang="en" sz="1800" i="0" u="none" strike="noStrike" cap="none">
                <a:solidFill>
                  <a:schemeClr val="dk1"/>
                </a:solidFill>
                <a:latin typeface="Open Sans"/>
                <a:ea typeface="Open Sans"/>
                <a:cs typeface="Open Sans"/>
                <a:sym typeface="Open Sans"/>
              </a:rPr>
              <a:t> </a:t>
            </a:r>
            <a:r>
              <a:rPr lang="en" sz="1800" b="1" i="0" u="none" strike="noStrike" cap="none">
                <a:solidFill>
                  <a:schemeClr val="dk1"/>
                </a:solidFill>
                <a:latin typeface="Open Sans"/>
                <a:ea typeface="Open Sans"/>
                <a:cs typeface="Open Sans"/>
                <a:sym typeface="Open Sans"/>
              </a:rPr>
              <a:t>positive</a:t>
            </a:r>
            <a:r>
              <a:rPr lang="en" sz="1800" i="0" u="none" strike="noStrike" cap="none">
                <a:solidFill>
                  <a:schemeClr val="dk1"/>
                </a:solidFill>
                <a:latin typeface="Open Sans"/>
                <a:ea typeface="Open Sans"/>
                <a:cs typeface="Open Sans"/>
                <a:sym typeface="Open Sans"/>
              </a:rPr>
              <a:t> </a:t>
            </a:r>
            <a:r>
              <a:rPr lang="en" sz="1800" b="1" i="0" u="none" strike="noStrike" cap="none">
                <a:solidFill>
                  <a:schemeClr val="dk1"/>
                </a:solidFill>
                <a:latin typeface="Open Sans"/>
                <a:ea typeface="Open Sans"/>
                <a:cs typeface="Open Sans"/>
                <a:sym typeface="Open Sans"/>
              </a:rPr>
              <a:t>outcomes</a:t>
            </a:r>
            <a:endParaRPr sz="1800" b="1" i="0" u="none" strike="noStrike" cap="none">
              <a:solidFill>
                <a:schemeClr val="dk1"/>
              </a:solidFill>
              <a:latin typeface="Open Sans"/>
              <a:ea typeface="Open Sans"/>
              <a:cs typeface="Open Sans"/>
              <a:sym typeface="Open Sans"/>
            </a:endParaRPr>
          </a:p>
        </p:txBody>
      </p:sp>
      <p:sp>
        <p:nvSpPr>
          <p:cNvPr id="336" name="Google Shape;336;p42" descr="Graphic for Implementation Stages&#10;Exploration: Assess need; examine fit and feasibility&#10;Installation: Assure resources; develop supports&#10;Initial Implementation: Initiate practice; use data to improve supports&#10;Full Implementation: Practice is consistent; positive outcomes&#10;">
            <a:extLst>
              <a:ext uri="{FF2B5EF4-FFF2-40B4-BE49-F238E27FC236}">
                <a16:creationId xmlns:a16="http://schemas.microsoft.com/office/drawing/2014/main" id="{293AC3FA-07FE-25CB-B0C4-BEC326251F25}"/>
              </a:ext>
            </a:extLst>
          </p:cNvPr>
          <p:cNvSpPr/>
          <p:nvPr/>
        </p:nvSpPr>
        <p:spPr>
          <a:xfrm>
            <a:off x="1039125" y="4377897"/>
            <a:ext cx="6599992" cy="512321"/>
          </a:xfrm>
          <a:prstGeom prst="leftRightArrow">
            <a:avLst>
              <a:gd name="adj1" fmla="val 50000"/>
              <a:gd name="adj2" fmla="val 50000"/>
            </a:avLst>
          </a:prstGeom>
          <a:solidFill>
            <a:srgbClr val="1D81B5"/>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algn="ctr"/>
            <a:r>
              <a:rPr lang="en" sz="1600" dirty="0"/>
              <a:t>Time 3-5 Years = Social Significant Outcomes</a:t>
            </a:r>
            <a:endParaRPr sz="1600" dirty="0"/>
          </a:p>
        </p:txBody>
      </p:sp>
      <p:sp>
        <p:nvSpPr>
          <p:cNvPr id="338" name="Google Shape;338;p42">
            <a:extLst>
              <a:ext uri="{FF2B5EF4-FFF2-40B4-BE49-F238E27FC236}">
                <a16:creationId xmlns:a16="http://schemas.microsoft.com/office/drawing/2014/main" id="{D8EF455F-C24F-9819-60DA-D5221B9322EB}"/>
              </a:ext>
              <a:ext uri="{C183D7F6-B498-43B3-948B-1728B52AA6E4}">
                <adec:decorative xmlns:adec="http://schemas.microsoft.com/office/drawing/2017/decorative" val="1"/>
              </a:ext>
            </a:extLst>
          </p:cNvPr>
          <p:cNvSpPr txBox="1">
            <a:spLocks noGrp="1"/>
          </p:cNvSpPr>
          <p:nvPr>
            <p:ph type="sldNum" idx="4294967295"/>
          </p:nvPr>
        </p:nvSpPr>
        <p:spPr>
          <a:xfrm>
            <a:off x="8620125" y="4630738"/>
            <a:ext cx="523875" cy="512762"/>
          </a:xfrm>
          <a:prstGeom prst="rect">
            <a:avLst/>
          </a:prstGeom>
        </p:spPr>
        <p:txBody>
          <a:bodyPr spcFirstLastPara="1" wrap="square" lIns="0" tIns="0" rIns="0" bIns="0" anchor="ctr" anchorCtr="0">
            <a:noAutofit/>
          </a:bodyPr>
          <a:lstStyle/>
          <a:p>
            <a:pPr marL="0" lvl="0" indent="0" algn="ctr" rtl="0">
              <a:spcBef>
                <a:spcPts val="0"/>
              </a:spcBef>
              <a:spcAft>
                <a:spcPts val="0"/>
              </a:spcAft>
              <a:buClr>
                <a:srgbClr val="000000"/>
              </a:buClr>
              <a:buSzPts val="1300"/>
              <a:buFont typeface="Arial"/>
              <a:buNone/>
            </a:pPr>
            <a:fld id="{00000000-1234-1234-1234-123412341234}" type="slidenum">
              <a:rPr lang="en"/>
              <a:t>23</a:t>
            </a:fld>
            <a:endParaRPr/>
          </a:p>
        </p:txBody>
      </p:sp>
      <p:sp>
        <p:nvSpPr>
          <p:cNvPr id="3" name="Google Shape;481;p54">
            <a:extLst>
              <a:ext uri="{FF2B5EF4-FFF2-40B4-BE49-F238E27FC236}">
                <a16:creationId xmlns:a16="http://schemas.microsoft.com/office/drawing/2014/main" id="{1E1AF5F2-53C3-88A7-56E1-6CDFFF683EE8}"/>
              </a:ext>
              <a:ext uri="{C183D7F6-B498-43B3-948B-1728B52AA6E4}">
                <adec:decorative xmlns:adec="http://schemas.microsoft.com/office/drawing/2017/decorative" val="1"/>
              </a:ext>
            </a:extLst>
          </p:cNvPr>
          <p:cNvSpPr/>
          <p:nvPr/>
        </p:nvSpPr>
        <p:spPr>
          <a:xfrm>
            <a:off x="6685140" y="1787790"/>
            <a:ext cx="1830900" cy="2196600"/>
          </a:xfrm>
          <a:prstGeom prst="rect">
            <a:avLst/>
          </a:prstGeom>
          <a:noFill/>
          <a:ln w="57150" cap="flat" cmpd="sng">
            <a:solidFill>
              <a:srgbClr val="DF87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spTree>
    <p:extLst>
      <p:ext uri="{BB962C8B-B14F-4D97-AF65-F5344CB8AC3E}">
        <p14:creationId xmlns:p14="http://schemas.microsoft.com/office/powerpoint/2010/main" val="2388393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13"/>
        <p:cNvGrpSpPr/>
        <p:nvPr/>
      </p:nvGrpSpPr>
      <p:grpSpPr>
        <a:xfrm>
          <a:off x="0" y="0"/>
          <a:ext cx="0" cy="0"/>
          <a:chOff x="0" y="0"/>
          <a:chExt cx="0" cy="0"/>
        </a:xfrm>
      </p:grpSpPr>
      <p:sp>
        <p:nvSpPr>
          <p:cNvPr id="614" name="Google Shape;614;p64"/>
          <p:cNvSpPr txBox="1">
            <a:spLocks noGrp="1"/>
          </p:cNvSpPr>
          <p:nvPr>
            <p:ph type="title"/>
          </p:nvPr>
        </p:nvSpPr>
        <p:spPr>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97222"/>
              <a:buNone/>
            </a:pPr>
            <a:r>
              <a:rPr lang="en" dirty="0"/>
              <a:t>Full Implementation Stage</a:t>
            </a:r>
            <a:endParaRPr dirty="0"/>
          </a:p>
        </p:txBody>
      </p:sp>
      <p:sp>
        <p:nvSpPr>
          <p:cNvPr id="616" name="Google Shape;616;p64">
            <a:extLst>
              <a:ext uri="{C183D7F6-B498-43B3-948B-1728B52AA6E4}">
                <adec:decorative xmlns:adec="http://schemas.microsoft.com/office/drawing/2017/decorative" val="1"/>
              </a:ext>
            </a:extLst>
          </p:cNvPr>
          <p:cNvSpPr txBox="1">
            <a:spLocks noGrp="1"/>
          </p:cNvSpPr>
          <p:nvPr>
            <p:ph type="sldNum" idx="12"/>
          </p:nvPr>
        </p:nvSpPr>
        <p:spPr>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275"/>
              <a:buFont typeface="Arial"/>
              <a:buNone/>
            </a:pPr>
            <a:fld id="{00000000-1234-1234-1234-123412341234}" type="slidenum">
              <a:rPr lang="en"/>
              <a:t>24</a:t>
            </a:fld>
            <a:endParaRPr/>
          </a:p>
        </p:txBody>
      </p:sp>
      <p:sp>
        <p:nvSpPr>
          <p:cNvPr id="618" name="Google Shape;618;p64"/>
          <p:cNvSpPr txBox="1"/>
          <p:nvPr/>
        </p:nvSpPr>
        <p:spPr>
          <a:xfrm>
            <a:off x="1755833" y="1506342"/>
            <a:ext cx="16761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 sz="2000" b="1" i="0" u="none" strike="noStrike" cap="none">
                <a:solidFill>
                  <a:srgbClr val="000000"/>
                </a:solidFill>
                <a:latin typeface="Open Sans"/>
                <a:ea typeface="Open Sans"/>
                <a:cs typeface="Open Sans"/>
                <a:sym typeface="Open Sans"/>
              </a:rPr>
              <a:t>Outcomes</a:t>
            </a:r>
            <a:endParaRPr/>
          </a:p>
        </p:txBody>
      </p:sp>
      <p:sp>
        <p:nvSpPr>
          <p:cNvPr id="615" name="Google Shape;615;p64"/>
          <p:cNvSpPr txBox="1">
            <a:spLocks noGrp="1"/>
          </p:cNvSpPr>
          <p:nvPr>
            <p:ph type="body" idx="4294967295"/>
          </p:nvPr>
        </p:nvSpPr>
        <p:spPr>
          <a:xfrm>
            <a:off x="3667934" y="1384330"/>
            <a:ext cx="4462462" cy="2723401"/>
          </a:xfrm>
          <a:prstGeom prst="rect">
            <a:avLst/>
          </a:prstGeom>
          <a:noFill/>
          <a:ln w="9525" cap="flat" cmpd="sng">
            <a:solidFill>
              <a:schemeClr val="accent4"/>
            </a:solidFill>
            <a:prstDash val="solid"/>
            <a:round/>
            <a:headEnd type="none" w="sm" len="sm"/>
            <a:tailEnd type="none" w="sm" len="sm"/>
          </a:ln>
        </p:spPr>
        <p:txBody>
          <a:bodyPr spcFirstLastPara="1" wrap="square" lIns="91425" tIns="91425" rIns="91425" bIns="91425" anchor="t" anchorCtr="0">
            <a:noAutofit/>
          </a:bodyPr>
          <a:lstStyle/>
          <a:p>
            <a:pPr marL="342900" lvl="0" indent="-322262" algn="l" rtl="0">
              <a:lnSpc>
                <a:spcPct val="100000"/>
              </a:lnSpc>
              <a:spcBef>
                <a:spcPts val="0"/>
              </a:spcBef>
              <a:spcAft>
                <a:spcPts val="0"/>
              </a:spcAft>
              <a:buSzPts val="1400"/>
              <a:buFont typeface="NTR"/>
              <a:buChar char="✓"/>
            </a:pPr>
            <a:r>
              <a:rPr lang="en" sz="1600" b="1">
                <a:solidFill>
                  <a:schemeClr val="dk1"/>
                </a:solidFill>
              </a:rPr>
              <a:t>Data</a:t>
            </a:r>
            <a:r>
              <a:rPr lang="en" sz="1600">
                <a:solidFill>
                  <a:schemeClr val="dk1"/>
                </a:solidFill>
              </a:rPr>
              <a:t> are </a:t>
            </a:r>
            <a:r>
              <a:rPr lang="en" sz="1600" b="1">
                <a:solidFill>
                  <a:schemeClr val="dk1"/>
                </a:solidFill>
              </a:rPr>
              <a:t>used regularly </a:t>
            </a:r>
            <a:r>
              <a:rPr lang="en" sz="1600">
                <a:solidFill>
                  <a:schemeClr val="dk1"/>
                </a:solidFill>
              </a:rPr>
              <a:t>to inform decision-making and </a:t>
            </a:r>
            <a:r>
              <a:rPr lang="en" sz="1600" b="1">
                <a:solidFill>
                  <a:schemeClr val="dk1"/>
                </a:solidFill>
              </a:rPr>
              <a:t>improve</a:t>
            </a:r>
            <a:r>
              <a:rPr lang="en" sz="1600">
                <a:solidFill>
                  <a:schemeClr val="dk1"/>
                </a:solidFill>
              </a:rPr>
              <a:t> implementation of the program/practice</a:t>
            </a:r>
            <a:endParaRPr/>
          </a:p>
          <a:p>
            <a:pPr marL="342900" lvl="0" indent="-322262" algn="l" rtl="0">
              <a:lnSpc>
                <a:spcPct val="100000"/>
              </a:lnSpc>
              <a:spcBef>
                <a:spcPts val="600"/>
              </a:spcBef>
              <a:spcAft>
                <a:spcPts val="0"/>
              </a:spcAft>
              <a:buSzPts val="1400"/>
              <a:buFont typeface="NTR"/>
              <a:buChar char="✓"/>
            </a:pPr>
            <a:r>
              <a:rPr lang="en" sz="1600" b="1">
                <a:solidFill>
                  <a:schemeClr val="dk1"/>
                </a:solidFill>
              </a:rPr>
              <a:t>Sustained</a:t>
            </a:r>
            <a:r>
              <a:rPr lang="en" sz="1600">
                <a:solidFill>
                  <a:schemeClr val="dk1"/>
                </a:solidFill>
              </a:rPr>
              <a:t> </a:t>
            </a:r>
            <a:r>
              <a:rPr lang="en" sz="1600" b="1">
                <a:solidFill>
                  <a:schemeClr val="dk1"/>
                </a:solidFill>
              </a:rPr>
              <a:t>use</a:t>
            </a:r>
            <a:r>
              <a:rPr lang="en" sz="1600">
                <a:solidFill>
                  <a:schemeClr val="dk1"/>
                </a:solidFill>
              </a:rPr>
              <a:t> of the program/practice with all practitioners delivering with </a:t>
            </a:r>
            <a:r>
              <a:rPr lang="en" sz="1600" b="1">
                <a:solidFill>
                  <a:schemeClr val="dk1"/>
                </a:solidFill>
              </a:rPr>
              <a:t>fidelity</a:t>
            </a:r>
            <a:r>
              <a:rPr lang="en" sz="1600">
                <a:solidFill>
                  <a:schemeClr val="dk1"/>
                </a:solidFill>
              </a:rPr>
              <a:t> and </a:t>
            </a:r>
            <a:r>
              <a:rPr lang="en" sz="1600" b="1">
                <a:solidFill>
                  <a:schemeClr val="dk1"/>
                </a:solidFill>
              </a:rPr>
              <a:t>ease</a:t>
            </a:r>
            <a:endParaRPr/>
          </a:p>
          <a:p>
            <a:pPr marL="342900" lvl="0" indent="-322262" algn="l" rtl="0">
              <a:lnSpc>
                <a:spcPct val="100000"/>
              </a:lnSpc>
              <a:spcBef>
                <a:spcPts val="600"/>
              </a:spcBef>
              <a:spcAft>
                <a:spcPts val="600"/>
              </a:spcAft>
              <a:buSzPts val="1400"/>
              <a:buFont typeface="NTR"/>
              <a:buChar char="✓"/>
            </a:pPr>
            <a:r>
              <a:rPr lang="en" sz="1600">
                <a:solidFill>
                  <a:schemeClr val="dk1"/>
                </a:solidFill>
              </a:rPr>
              <a:t>Evidence that identified </a:t>
            </a:r>
            <a:r>
              <a:rPr lang="en" sz="1600" b="1">
                <a:solidFill>
                  <a:schemeClr val="dk1"/>
                </a:solidFill>
              </a:rPr>
              <a:t>outcomes</a:t>
            </a:r>
            <a:r>
              <a:rPr lang="en" sz="1600">
                <a:solidFill>
                  <a:schemeClr val="dk1"/>
                </a:solidFill>
              </a:rPr>
              <a:t> are </a:t>
            </a:r>
            <a:r>
              <a:rPr lang="en" sz="1600" b="1">
                <a:solidFill>
                  <a:schemeClr val="dk1"/>
                </a:solidFill>
              </a:rPr>
              <a:t>improving</a:t>
            </a:r>
            <a:r>
              <a:rPr lang="en" sz="1600">
                <a:solidFill>
                  <a:schemeClr val="dk1"/>
                </a:solidFill>
              </a:rPr>
              <a:t> through use of the program/practice</a:t>
            </a:r>
            <a:endParaRPr sz="1400">
              <a:solidFill>
                <a:schemeClr val="dk1"/>
              </a:solidFill>
            </a:endParaRPr>
          </a:p>
        </p:txBody>
      </p:sp>
      <p:pic>
        <p:nvPicPr>
          <p:cNvPr id="617" name="Google Shape;617;p64">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1121460" y="1379711"/>
            <a:ext cx="657255" cy="657255"/>
          </a:xfrm>
          <a:prstGeom prst="rect">
            <a:avLst/>
          </a:prstGeom>
          <a:noFill/>
          <a:ln>
            <a:noFill/>
          </a:ln>
        </p:spPr>
      </p:pic>
    </p:spTree>
  </p:cSld>
  <p:clrMapOvr>
    <a:masterClrMapping/>
  </p:clrMapOvr>
  <p:transition>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g2cdb3dd6eb0_1_367"/>
          <p:cNvSpPr txBox="1">
            <a:spLocks noGrp="1"/>
          </p:cNvSpPr>
          <p:nvPr>
            <p:ph type="title"/>
          </p:nvPr>
        </p:nvSpPr>
        <p:spPr>
          <a:xfrm>
            <a:off x="1044475" y="742575"/>
            <a:ext cx="7207500" cy="633300"/>
          </a:xfrm>
          <a:prstGeom prst="rect">
            <a:avLst/>
          </a:prstGeom>
          <a:noFill/>
          <a:ln>
            <a:noFill/>
          </a:ln>
        </p:spPr>
        <p:txBody>
          <a:bodyPr spcFirstLastPara="1" wrap="square" lIns="0" tIns="0" rIns="0" bIns="0" anchor="ctr" anchorCtr="0">
            <a:noAutofit/>
          </a:bodyPr>
          <a:lstStyle/>
          <a:p>
            <a:pPr marL="0" lvl="0" indent="0" algn="l" rtl="0">
              <a:lnSpc>
                <a:spcPct val="90000"/>
              </a:lnSpc>
              <a:spcBef>
                <a:spcPts val="0"/>
              </a:spcBef>
              <a:spcAft>
                <a:spcPts val="0"/>
              </a:spcAft>
              <a:buSzPts val="3200"/>
              <a:buNone/>
            </a:pPr>
            <a:r>
              <a:rPr lang="en-US" dirty="0"/>
              <a:t>Let’s Explore</a:t>
            </a:r>
            <a:endParaRPr dirty="0"/>
          </a:p>
        </p:txBody>
      </p:sp>
      <p:sp>
        <p:nvSpPr>
          <p:cNvPr id="273" name="Google Shape;273;g2cdb3dd6eb0_1_367"/>
          <p:cNvSpPr txBox="1">
            <a:spLocks noGrp="1"/>
          </p:cNvSpPr>
          <p:nvPr>
            <p:ph type="body" idx="1"/>
          </p:nvPr>
        </p:nvSpPr>
        <p:spPr>
          <a:xfrm>
            <a:off x="1044475" y="1529550"/>
            <a:ext cx="7207500" cy="2620200"/>
          </a:xfrm>
          <a:prstGeom prst="rect">
            <a:avLst/>
          </a:prstGeom>
          <a:noFill/>
          <a:ln>
            <a:noFill/>
          </a:ln>
        </p:spPr>
        <p:txBody>
          <a:bodyPr spcFirstLastPara="1" wrap="square" lIns="0" tIns="0" rIns="0" bIns="0" anchor="t" anchorCtr="0">
            <a:noAutofit/>
          </a:bodyPr>
          <a:lstStyle/>
          <a:p>
            <a:pPr marL="342900" lvl="0" indent="-317500" algn="l" rtl="0">
              <a:lnSpc>
                <a:spcPct val="100000"/>
              </a:lnSpc>
              <a:spcBef>
                <a:spcPts val="0"/>
              </a:spcBef>
              <a:spcAft>
                <a:spcPts val="0"/>
              </a:spcAft>
              <a:buClr>
                <a:srgbClr val="595959"/>
              </a:buClr>
              <a:buSzPts val="1400"/>
              <a:buFont typeface="Open Sans"/>
              <a:buChar char="●"/>
            </a:pPr>
            <a:r>
              <a:rPr lang="en-US" sz="2000">
                <a:solidFill>
                  <a:srgbClr val="595959"/>
                </a:solidFill>
                <a:latin typeface="Open Sans"/>
                <a:ea typeface="Open Sans"/>
                <a:cs typeface="Open Sans"/>
                <a:sym typeface="Open Sans"/>
              </a:rPr>
              <a:t>Access the </a:t>
            </a:r>
            <a:r>
              <a:rPr lang="en-US" sz="2000">
                <a:solidFill>
                  <a:srgbClr val="595959"/>
                </a:solidFill>
                <a:latin typeface="Open Sans"/>
                <a:ea typeface="Open Sans"/>
                <a:cs typeface="Open Sans"/>
                <a:sym typeface="Open Sans"/>
                <a:hlinkClick r:id="rId4"/>
              </a:rPr>
              <a:t>Implementation Stages Planning Tool</a:t>
            </a:r>
            <a:endParaRPr sz="1400">
              <a:solidFill>
                <a:srgbClr val="595959"/>
              </a:solidFill>
              <a:latin typeface="Open Sans"/>
              <a:ea typeface="Open Sans"/>
              <a:cs typeface="Open Sans"/>
              <a:sym typeface="Open Sans"/>
            </a:endParaRPr>
          </a:p>
          <a:p>
            <a:pPr marL="0" lvl="0" indent="0" algn="l" rtl="0">
              <a:lnSpc>
                <a:spcPct val="115000"/>
              </a:lnSpc>
              <a:spcBef>
                <a:spcPts val="800"/>
              </a:spcBef>
              <a:spcAft>
                <a:spcPts val="800"/>
              </a:spcAft>
              <a:buSzPts val="2400"/>
              <a:buNone/>
            </a:pPr>
            <a:endParaRPr/>
          </a:p>
        </p:txBody>
      </p:sp>
      <p:sp>
        <p:nvSpPr>
          <p:cNvPr id="274" name="Google Shape;274;g2cdb3dd6eb0_1_367">
            <a:extLst>
              <a:ext uri="{C183D7F6-B498-43B3-948B-1728B52AA6E4}">
                <adec:decorative xmlns:adec="http://schemas.microsoft.com/office/drawing/2017/decorative" val="1"/>
              </a:ext>
            </a:extLst>
          </p:cNvPr>
          <p:cNvSpPr txBox="1">
            <a:spLocks noGrp="1"/>
          </p:cNvSpPr>
          <p:nvPr>
            <p:ph type="sldNum" idx="12"/>
          </p:nvPr>
        </p:nvSpPr>
        <p:spPr>
          <a:xfrm>
            <a:off x="8619825" y="4630250"/>
            <a:ext cx="524100" cy="5133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25</a:t>
            </a:fld>
            <a:endParaRPr/>
          </a:p>
        </p:txBody>
      </p:sp>
      <p:pic>
        <p:nvPicPr>
          <p:cNvPr id="2" name="Picture 1" descr="QR code to implementation stages planning tool">
            <a:extLst>
              <a:ext uri="{FF2B5EF4-FFF2-40B4-BE49-F238E27FC236}">
                <a16:creationId xmlns:a16="http://schemas.microsoft.com/office/drawing/2014/main" id="{3CFB7489-E77E-EEE9-9CC5-3D29F374A667}"/>
              </a:ext>
            </a:extLst>
          </p:cNvPr>
          <p:cNvPicPr>
            <a:picLocks noChangeAspect="1"/>
          </p:cNvPicPr>
          <p:nvPr/>
        </p:nvPicPr>
        <p:blipFill>
          <a:blip r:embed="rId5"/>
          <a:stretch>
            <a:fillRect/>
          </a:stretch>
        </p:blipFill>
        <p:spPr>
          <a:xfrm>
            <a:off x="7395882" y="3437404"/>
            <a:ext cx="1058956" cy="1058956"/>
          </a:xfrm>
          <a:prstGeom prst="rect">
            <a:avLst/>
          </a:prstGeom>
        </p:spPr>
      </p:pic>
    </p:spTree>
  </p:cSld>
  <p:clrMapOvr>
    <a:masterClrMapping/>
  </p:clrMapOvr>
  <p:extLst>
    <p:ext uri="{6950BFC3-D8DA-4A85-94F7-54DA5524770B}">
      <p188:commentRel xmlns:p188="http://schemas.microsoft.com/office/powerpoint/2018/8/main" r:id="rId3"/>
    </p:ext>
  </p:extLst>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chemeClr val="accent5"/>
            </a:gs>
            <a:gs pos="100000">
              <a:schemeClr val="accent4"/>
            </a:gs>
          </a:gsLst>
          <a:lin ang="18900044" scaled="0"/>
        </a:gradFill>
        <a:effectLst/>
      </p:bgPr>
    </p:bg>
    <p:spTree>
      <p:nvGrpSpPr>
        <p:cNvPr id="1" name="Shape 318"/>
        <p:cNvGrpSpPr/>
        <p:nvPr/>
      </p:nvGrpSpPr>
      <p:grpSpPr>
        <a:xfrm>
          <a:off x="0" y="0"/>
          <a:ext cx="0" cy="0"/>
          <a:chOff x="0" y="0"/>
          <a:chExt cx="0" cy="0"/>
        </a:xfrm>
      </p:grpSpPr>
      <p:sp>
        <p:nvSpPr>
          <p:cNvPr id="319" name="Google Shape;319;g2cdb3dd6eb0_1_472"/>
          <p:cNvSpPr txBox="1">
            <a:spLocks noGrp="1"/>
          </p:cNvSpPr>
          <p:nvPr>
            <p:ph type="ctrTitle"/>
          </p:nvPr>
        </p:nvSpPr>
        <p:spPr>
          <a:xfrm>
            <a:off x="2475275" y="2003875"/>
            <a:ext cx="6303000" cy="668100"/>
          </a:xfrm>
          <a:prstGeom prst="rect">
            <a:avLst/>
          </a:prstGeom>
          <a:noFill/>
          <a:ln>
            <a:noFill/>
          </a:ln>
        </p:spPr>
        <p:txBody>
          <a:bodyPr spcFirstLastPara="1" wrap="square" lIns="0" tIns="0" rIns="0" bIns="0" anchor="b" anchorCtr="0">
            <a:noAutofit/>
          </a:bodyPr>
          <a:lstStyle/>
          <a:p>
            <a:pPr marL="0" lvl="0" indent="0" algn="l" rtl="0">
              <a:lnSpc>
                <a:spcPct val="100000"/>
              </a:lnSpc>
              <a:spcBef>
                <a:spcPts val="0"/>
              </a:spcBef>
              <a:spcAft>
                <a:spcPts val="0"/>
              </a:spcAft>
              <a:buSzPts val="4000"/>
              <a:buNone/>
            </a:pPr>
            <a:r>
              <a:rPr lang="en" sz="3600">
                <a:solidFill>
                  <a:schemeClr val="lt1"/>
                </a:solidFill>
              </a:rPr>
              <a:t>SISEP Resources</a:t>
            </a:r>
            <a:endParaRPr sz="3600">
              <a:solidFill>
                <a:schemeClr val="lt1"/>
              </a:solidFill>
            </a:endParaRPr>
          </a:p>
        </p:txBody>
      </p:sp>
      <p:sp>
        <p:nvSpPr>
          <p:cNvPr id="320" name="Google Shape;320;g2cdb3dd6eb0_1_472"/>
          <p:cNvSpPr txBox="1">
            <a:spLocks noGrp="1"/>
          </p:cNvSpPr>
          <p:nvPr>
            <p:ph type="subTitle" idx="1"/>
          </p:nvPr>
        </p:nvSpPr>
        <p:spPr>
          <a:xfrm>
            <a:off x="2475275" y="2769050"/>
            <a:ext cx="5813400" cy="370500"/>
          </a:xfrm>
          <a:prstGeom prst="rect">
            <a:avLst/>
          </a:prstGeom>
          <a:noFill/>
          <a:ln>
            <a:noFill/>
          </a:ln>
        </p:spPr>
        <p:txBody>
          <a:bodyPr spcFirstLastPara="1" wrap="square" lIns="0" tIns="0" rIns="0" bIns="0" anchor="t" anchorCtr="0">
            <a:noAutofit/>
          </a:bodyPr>
          <a:lstStyle/>
          <a:p>
            <a:pPr marL="0" indent="0">
              <a:spcAft>
                <a:spcPts val="800"/>
              </a:spcAft>
            </a:pPr>
            <a:r>
              <a:rPr lang="en" dirty="0">
                <a:solidFill>
                  <a:schemeClr val="lt1"/>
                </a:solidFill>
              </a:rPr>
              <a:t>Let’s continue to explore </a:t>
            </a:r>
            <a:endParaRPr dirty="0">
              <a:solidFill>
                <a:schemeClr val="lt1"/>
              </a:solidFill>
            </a:endParaRPr>
          </a:p>
        </p:txBody>
      </p:sp>
      <p:sp>
        <p:nvSpPr>
          <p:cNvPr id="321" name="Google Shape;321;g2cdb3dd6eb0_1_472"/>
          <p:cNvSpPr txBox="1"/>
          <p:nvPr/>
        </p:nvSpPr>
        <p:spPr>
          <a:xfrm>
            <a:off x="507275" y="1703925"/>
            <a:ext cx="1580400" cy="17436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9600"/>
              <a:buFont typeface="Arial"/>
              <a:buNone/>
            </a:pPr>
            <a:r>
              <a:rPr lang="en" sz="9600" b="1" i="0" u="none" strike="noStrike" cap="none">
                <a:solidFill>
                  <a:schemeClr val="accent4"/>
                </a:solidFill>
                <a:latin typeface="Red Hat Display"/>
                <a:ea typeface="Red Hat Display"/>
                <a:cs typeface="Red Hat Display"/>
                <a:sym typeface="Red Hat Display"/>
              </a:rPr>
              <a:t>3</a:t>
            </a:r>
            <a:endParaRPr sz="9600" b="1" i="0" u="none" strike="noStrike" cap="none">
              <a:solidFill>
                <a:schemeClr val="accent4"/>
              </a:solidFill>
              <a:latin typeface="Red Hat Display"/>
              <a:ea typeface="Red Hat Display"/>
              <a:cs typeface="Red Hat Display"/>
              <a:sym typeface="Red Hat Display"/>
            </a:endParaRPr>
          </a:p>
        </p:txBody>
      </p:sp>
      <p:pic>
        <p:nvPicPr>
          <p:cNvPr id="322" name="Google Shape;322;g2cdb3dd6eb0_1_472">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153275" y="610850"/>
            <a:ext cx="1338900" cy="1339200"/>
          </a:xfrm>
          <a:prstGeom prst="ellipse">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g27008b56a22_0_54"/>
          <p:cNvSpPr txBox="1">
            <a:spLocks noGrp="1"/>
          </p:cNvSpPr>
          <p:nvPr>
            <p:ph type="title"/>
          </p:nvPr>
        </p:nvSpPr>
        <p:spPr>
          <a:xfrm>
            <a:off x="1044475" y="742575"/>
            <a:ext cx="7207500" cy="6333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u="sng" dirty="0">
                <a:solidFill>
                  <a:schemeClr val="hlink"/>
                </a:solidFill>
                <a:hlinkClick r:id="rId3"/>
              </a:rPr>
              <a:t>SISEP Website</a:t>
            </a:r>
            <a:endParaRPr dirty="0"/>
          </a:p>
        </p:txBody>
      </p:sp>
      <p:sp>
        <p:nvSpPr>
          <p:cNvPr id="328" name="Google Shape;328;g27008b56a22_0_54">
            <a:extLst>
              <a:ext uri="{C183D7F6-B498-43B3-948B-1728B52AA6E4}">
                <adec:decorative xmlns:adec="http://schemas.microsoft.com/office/drawing/2017/decorative" val="1"/>
              </a:ext>
            </a:extLst>
          </p:cNvPr>
          <p:cNvSpPr txBox="1">
            <a:spLocks noGrp="1"/>
          </p:cNvSpPr>
          <p:nvPr>
            <p:ph type="sldNum" idx="12"/>
          </p:nvPr>
        </p:nvSpPr>
        <p:spPr>
          <a:xfrm>
            <a:off x="8619825" y="4630250"/>
            <a:ext cx="524100" cy="513300"/>
          </a:xfrm>
          <a:prstGeom prst="rect">
            <a:avLst/>
          </a:prstGeom>
        </p:spPr>
        <p:txBody>
          <a:bodyPr spcFirstLastPara="1" wrap="square" lIns="0" tIns="0" rIns="0" bIns="0" anchor="ctr" anchorCtr="0">
            <a:noAutofit/>
          </a:bodyPr>
          <a:lstStyle/>
          <a:p>
            <a:pPr marL="0" lvl="0" indent="0" algn="ctr" rtl="0">
              <a:spcBef>
                <a:spcPts val="0"/>
              </a:spcBef>
              <a:spcAft>
                <a:spcPts val="0"/>
              </a:spcAft>
              <a:buClr>
                <a:srgbClr val="000000"/>
              </a:buClr>
              <a:buSzPts val="1300"/>
              <a:buFont typeface="Arial"/>
              <a:buNone/>
            </a:pPr>
            <a:fld id="{00000000-1234-1234-1234-123412341234}" type="slidenum">
              <a:rPr lang="en"/>
              <a:t>27</a:t>
            </a:fld>
            <a:endParaRPr/>
          </a:p>
        </p:txBody>
      </p:sp>
      <p:pic>
        <p:nvPicPr>
          <p:cNvPr id="330" name="Google Shape;330;g27008b56a22_0_54" descr="screenshot of sisep website"/>
          <p:cNvPicPr preferRelativeResize="0"/>
          <p:nvPr/>
        </p:nvPicPr>
        <p:blipFill>
          <a:blip r:embed="rId4">
            <a:alphaModFix/>
          </a:blip>
          <a:stretch>
            <a:fillRect/>
          </a:stretch>
        </p:blipFill>
        <p:spPr>
          <a:xfrm>
            <a:off x="1044475" y="1375875"/>
            <a:ext cx="5095875" cy="3152575"/>
          </a:xfrm>
          <a:prstGeom prst="rect">
            <a:avLst/>
          </a:prstGeom>
          <a:noFill/>
          <a:ln>
            <a:noFill/>
          </a:ln>
        </p:spPr>
      </p:pic>
      <p:pic>
        <p:nvPicPr>
          <p:cNvPr id="329" name="Google Shape;329;g27008b56a22_0_54" descr="qr code to sisep website"/>
          <p:cNvPicPr preferRelativeResize="0"/>
          <p:nvPr/>
        </p:nvPicPr>
        <p:blipFill>
          <a:blip r:embed="rId5">
            <a:alphaModFix/>
          </a:blip>
          <a:stretch>
            <a:fillRect/>
          </a:stretch>
        </p:blipFill>
        <p:spPr>
          <a:xfrm>
            <a:off x="6381750" y="1585913"/>
            <a:ext cx="1971675" cy="197167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g27008b56a22_0_42"/>
          <p:cNvSpPr txBox="1">
            <a:spLocks noGrp="1"/>
          </p:cNvSpPr>
          <p:nvPr>
            <p:ph type="title"/>
          </p:nvPr>
        </p:nvSpPr>
        <p:spPr>
          <a:xfrm>
            <a:off x="1044475" y="742575"/>
            <a:ext cx="7207500" cy="6333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u="sng" dirty="0">
                <a:solidFill>
                  <a:schemeClr val="hlink"/>
                </a:solidFill>
                <a:hlinkClick r:id="rId3"/>
              </a:rPr>
              <a:t>Active Implementation Hub</a:t>
            </a:r>
            <a:endParaRPr dirty="0"/>
          </a:p>
        </p:txBody>
      </p:sp>
      <p:sp>
        <p:nvSpPr>
          <p:cNvPr id="336" name="Google Shape;336;g27008b56a22_0_42">
            <a:extLst>
              <a:ext uri="{C183D7F6-B498-43B3-948B-1728B52AA6E4}">
                <adec:decorative xmlns:adec="http://schemas.microsoft.com/office/drawing/2017/decorative" val="1"/>
              </a:ext>
            </a:extLst>
          </p:cNvPr>
          <p:cNvSpPr txBox="1">
            <a:spLocks noGrp="1"/>
          </p:cNvSpPr>
          <p:nvPr>
            <p:ph type="sldNum" idx="12"/>
          </p:nvPr>
        </p:nvSpPr>
        <p:spPr>
          <a:xfrm>
            <a:off x="8619825" y="4630250"/>
            <a:ext cx="524100" cy="513300"/>
          </a:xfrm>
          <a:prstGeom prst="rect">
            <a:avLst/>
          </a:prstGeom>
        </p:spPr>
        <p:txBody>
          <a:bodyPr spcFirstLastPara="1" wrap="square" lIns="0" tIns="0" rIns="0" bIns="0" anchor="ctr" anchorCtr="0">
            <a:noAutofit/>
          </a:bodyPr>
          <a:lstStyle/>
          <a:p>
            <a:pPr marL="0" lvl="0" indent="0" algn="ctr" rtl="0">
              <a:spcBef>
                <a:spcPts val="0"/>
              </a:spcBef>
              <a:spcAft>
                <a:spcPts val="0"/>
              </a:spcAft>
              <a:buClr>
                <a:srgbClr val="000000"/>
              </a:buClr>
              <a:buSzPts val="1300"/>
              <a:buFont typeface="Arial"/>
              <a:buNone/>
            </a:pPr>
            <a:fld id="{00000000-1234-1234-1234-123412341234}" type="slidenum">
              <a:rPr lang="en"/>
              <a:t>28</a:t>
            </a:fld>
            <a:endParaRPr/>
          </a:p>
        </p:txBody>
      </p:sp>
      <p:pic>
        <p:nvPicPr>
          <p:cNvPr id="337" name="Google Shape;337;g27008b56a22_0_42" descr="screenshot of hub"/>
          <p:cNvPicPr preferRelativeResize="0"/>
          <p:nvPr/>
        </p:nvPicPr>
        <p:blipFill rotWithShape="1">
          <a:blip r:embed="rId4">
            <a:alphaModFix/>
          </a:blip>
          <a:srcRect r="3846"/>
          <a:stretch/>
        </p:blipFill>
        <p:spPr>
          <a:xfrm>
            <a:off x="1044475" y="1464788"/>
            <a:ext cx="4909348" cy="2597701"/>
          </a:xfrm>
          <a:prstGeom prst="rect">
            <a:avLst/>
          </a:prstGeom>
          <a:noFill/>
          <a:ln>
            <a:noFill/>
          </a:ln>
        </p:spPr>
      </p:pic>
      <p:pic>
        <p:nvPicPr>
          <p:cNvPr id="338" name="Google Shape;338;g27008b56a22_0_42" descr="qr code to hub"/>
          <p:cNvPicPr preferRelativeResize="0"/>
          <p:nvPr/>
        </p:nvPicPr>
        <p:blipFill>
          <a:blip r:embed="rId5">
            <a:alphaModFix/>
          </a:blip>
          <a:stretch>
            <a:fillRect/>
          </a:stretch>
        </p:blipFill>
        <p:spPr>
          <a:xfrm>
            <a:off x="6326862" y="1889750"/>
            <a:ext cx="1954875" cy="195485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g27008b56a22_0_48"/>
          <p:cNvSpPr txBox="1">
            <a:spLocks noGrp="1"/>
          </p:cNvSpPr>
          <p:nvPr>
            <p:ph type="title"/>
          </p:nvPr>
        </p:nvSpPr>
        <p:spPr>
          <a:xfrm>
            <a:off x="1044475" y="742575"/>
            <a:ext cx="7207500" cy="6333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dirty="0"/>
              <a:t>Additional Resources</a:t>
            </a:r>
            <a:endParaRPr dirty="0"/>
          </a:p>
        </p:txBody>
      </p:sp>
      <p:sp>
        <p:nvSpPr>
          <p:cNvPr id="344" name="Google Shape;344;g27008b56a22_0_48">
            <a:extLst>
              <a:ext uri="{C183D7F6-B498-43B3-948B-1728B52AA6E4}">
                <adec:decorative xmlns:adec="http://schemas.microsoft.com/office/drawing/2017/decorative" val="1"/>
              </a:ext>
            </a:extLst>
          </p:cNvPr>
          <p:cNvSpPr txBox="1">
            <a:spLocks noGrp="1"/>
          </p:cNvSpPr>
          <p:nvPr>
            <p:ph type="sldNum" idx="12"/>
          </p:nvPr>
        </p:nvSpPr>
        <p:spPr>
          <a:xfrm>
            <a:off x="8619825" y="4630250"/>
            <a:ext cx="524100" cy="513300"/>
          </a:xfrm>
          <a:prstGeom prst="rect">
            <a:avLst/>
          </a:prstGeom>
        </p:spPr>
        <p:txBody>
          <a:bodyPr spcFirstLastPara="1" wrap="square" lIns="0" tIns="0" rIns="0" bIns="0" anchor="ctr" anchorCtr="0">
            <a:noAutofit/>
          </a:bodyPr>
          <a:lstStyle/>
          <a:p>
            <a:pPr marL="0" lvl="0" indent="0" algn="ctr" rtl="0">
              <a:spcBef>
                <a:spcPts val="0"/>
              </a:spcBef>
              <a:spcAft>
                <a:spcPts val="0"/>
              </a:spcAft>
              <a:buClr>
                <a:srgbClr val="000000"/>
              </a:buClr>
              <a:buSzPts val="1300"/>
              <a:buFont typeface="Arial"/>
              <a:buNone/>
            </a:pPr>
            <a:fld id="{00000000-1234-1234-1234-123412341234}" type="slidenum">
              <a:rPr lang="en"/>
              <a:t>29</a:t>
            </a:fld>
            <a:endParaRPr/>
          </a:p>
        </p:txBody>
      </p:sp>
      <p:pic>
        <p:nvPicPr>
          <p:cNvPr id="346" name="Google Shape;346;g27008b56a22_0_48" descr="youtube channel">
            <a:hlinkClick r:id="rId3"/>
          </p:cNvPr>
          <p:cNvPicPr preferRelativeResize="0"/>
          <p:nvPr/>
        </p:nvPicPr>
        <p:blipFill>
          <a:blip r:embed="rId4">
            <a:alphaModFix/>
          </a:blip>
          <a:stretch>
            <a:fillRect/>
          </a:stretch>
        </p:blipFill>
        <p:spPr>
          <a:xfrm>
            <a:off x="1044475" y="1309200"/>
            <a:ext cx="1489172" cy="1489172"/>
          </a:xfrm>
          <a:prstGeom prst="rect">
            <a:avLst/>
          </a:prstGeom>
          <a:noFill/>
          <a:ln>
            <a:noFill/>
          </a:ln>
        </p:spPr>
      </p:pic>
      <p:pic>
        <p:nvPicPr>
          <p:cNvPr id="350" name="Google Shape;350;g27008b56a22_0_48" descr="qr code to youtube"/>
          <p:cNvPicPr preferRelativeResize="0"/>
          <p:nvPr/>
        </p:nvPicPr>
        <p:blipFill>
          <a:blip r:embed="rId5">
            <a:alphaModFix/>
          </a:blip>
          <a:stretch>
            <a:fillRect/>
          </a:stretch>
        </p:blipFill>
        <p:spPr>
          <a:xfrm>
            <a:off x="2909525" y="1375875"/>
            <a:ext cx="1232975" cy="1232975"/>
          </a:xfrm>
          <a:prstGeom prst="rect">
            <a:avLst/>
          </a:prstGeom>
          <a:noFill/>
          <a:ln>
            <a:noFill/>
          </a:ln>
        </p:spPr>
      </p:pic>
      <p:pic>
        <p:nvPicPr>
          <p:cNvPr id="345" name="Google Shape;345;g27008b56a22_0_48" descr="Implementation science for educators">
            <a:hlinkClick r:id="rId6"/>
            <a:extLst>
              <a:ext uri="{C183D7F6-B498-43B3-948B-1728B52AA6E4}">
                <adec:decorative xmlns:adec="http://schemas.microsoft.com/office/drawing/2017/decorative" val="0"/>
              </a:ext>
            </a:extLst>
          </p:cNvPr>
          <p:cNvPicPr preferRelativeResize="0"/>
          <p:nvPr/>
        </p:nvPicPr>
        <p:blipFill>
          <a:blip r:embed="rId7">
            <a:alphaModFix/>
          </a:blip>
          <a:stretch>
            <a:fillRect/>
          </a:stretch>
        </p:blipFill>
        <p:spPr>
          <a:xfrm>
            <a:off x="1044475" y="2988875"/>
            <a:ext cx="1489175" cy="1489175"/>
          </a:xfrm>
          <a:prstGeom prst="rect">
            <a:avLst/>
          </a:prstGeom>
          <a:noFill/>
          <a:ln>
            <a:noFill/>
          </a:ln>
        </p:spPr>
      </p:pic>
      <p:pic>
        <p:nvPicPr>
          <p:cNvPr id="349" name="Google Shape;349;g27008b56a22_0_48" descr="qr code to Implementation science for educators"/>
          <p:cNvPicPr preferRelativeResize="0"/>
          <p:nvPr/>
        </p:nvPicPr>
        <p:blipFill>
          <a:blip r:embed="rId8">
            <a:alphaModFix/>
          </a:blip>
          <a:stretch>
            <a:fillRect/>
          </a:stretch>
        </p:blipFill>
        <p:spPr>
          <a:xfrm>
            <a:off x="2909528" y="3168878"/>
            <a:ext cx="1232975" cy="1232975"/>
          </a:xfrm>
          <a:prstGeom prst="rect">
            <a:avLst/>
          </a:prstGeom>
          <a:noFill/>
          <a:ln>
            <a:noFill/>
          </a:ln>
        </p:spPr>
      </p:pic>
      <p:pic>
        <p:nvPicPr>
          <p:cNvPr id="351" name="Google Shape;351;g27008b56a22_0_48" descr="screenshot of eNotes">
            <a:hlinkClick r:id="rId9"/>
          </p:cNvPr>
          <p:cNvPicPr preferRelativeResize="0"/>
          <p:nvPr/>
        </p:nvPicPr>
        <p:blipFill>
          <a:blip r:embed="rId10">
            <a:alphaModFix/>
          </a:blip>
          <a:stretch>
            <a:fillRect/>
          </a:stretch>
        </p:blipFill>
        <p:spPr>
          <a:xfrm>
            <a:off x="4518375" y="1333500"/>
            <a:ext cx="2369625" cy="3216793"/>
          </a:xfrm>
          <a:prstGeom prst="rect">
            <a:avLst/>
          </a:prstGeom>
          <a:noFill/>
          <a:ln>
            <a:noFill/>
          </a:ln>
        </p:spPr>
      </p:pic>
      <p:sp>
        <p:nvSpPr>
          <p:cNvPr id="348" name="Google Shape;348;g27008b56a22_0_48"/>
          <p:cNvSpPr txBox="1"/>
          <p:nvPr/>
        </p:nvSpPr>
        <p:spPr>
          <a:xfrm>
            <a:off x="7058025" y="1333500"/>
            <a:ext cx="1266900" cy="552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700" b="1">
                <a:solidFill>
                  <a:schemeClr val="accent4"/>
                </a:solidFill>
                <a:latin typeface="Red Hat Text"/>
                <a:ea typeface="Red Hat Text"/>
                <a:cs typeface="Red Hat Text"/>
                <a:sym typeface="Red Hat Text"/>
              </a:rPr>
              <a:t>Subscribe Today</a:t>
            </a:r>
            <a:endParaRPr sz="1700" b="1">
              <a:solidFill>
                <a:schemeClr val="accent4"/>
              </a:solidFill>
              <a:latin typeface="Red Hat Text"/>
              <a:ea typeface="Red Hat Text"/>
              <a:cs typeface="Red Hat Text"/>
              <a:sym typeface="Red Hat Text"/>
            </a:endParaRPr>
          </a:p>
        </p:txBody>
      </p:sp>
      <p:pic>
        <p:nvPicPr>
          <p:cNvPr id="347" name="Google Shape;347;g27008b56a22_0_48" descr="qr code to subscribe to eNotes"/>
          <p:cNvPicPr preferRelativeResize="0"/>
          <p:nvPr/>
        </p:nvPicPr>
        <p:blipFill>
          <a:blip r:embed="rId11">
            <a:alphaModFix/>
          </a:blip>
          <a:stretch>
            <a:fillRect/>
          </a:stretch>
        </p:blipFill>
        <p:spPr>
          <a:xfrm>
            <a:off x="7062500" y="2000250"/>
            <a:ext cx="1285675" cy="12856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3"/>
          <p:cNvSpPr txBox="1">
            <a:spLocks noGrp="1"/>
          </p:cNvSpPr>
          <p:nvPr>
            <p:ph type="title"/>
          </p:nvPr>
        </p:nvSpPr>
        <p:spPr>
          <a:xfrm>
            <a:off x="1044475" y="742575"/>
            <a:ext cx="7207500" cy="633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Clr>
                <a:srgbClr val="000000"/>
              </a:buClr>
              <a:buSzPts val="3600"/>
              <a:buFont typeface="Arial"/>
              <a:buNone/>
            </a:pPr>
            <a:r>
              <a:rPr lang="en" b="0" dirty="0">
                <a:solidFill>
                  <a:srgbClr val="000000"/>
                </a:solidFill>
              </a:rPr>
              <a:t>NIRN - Who We Are</a:t>
            </a:r>
            <a:endParaRPr lang="en-US" dirty="0"/>
          </a:p>
        </p:txBody>
      </p:sp>
      <p:sp>
        <p:nvSpPr>
          <p:cNvPr id="117" name="Google Shape;117;p3">
            <a:extLst>
              <a:ext uri="{C183D7F6-B498-43B3-948B-1728B52AA6E4}">
                <adec:decorative xmlns:adec="http://schemas.microsoft.com/office/drawing/2017/decorative" val="1"/>
              </a:ext>
            </a:extLst>
          </p:cNvPr>
          <p:cNvSpPr txBox="1">
            <a:spLocks noGrp="1"/>
          </p:cNvSpPr>
          <p:nvPr>
            <p:ph type="sldNum" idx="12"/>
          </p:nvPr>
        </p:nvSpPr>
        <p:spPr>
          <a:xfrm>
            <a:off x="8619825" y="4630250"/>
            <a:ext cx="524100" cy="513300"/>
          </a:xfrm>
          <a:prstGeom prst="rect">
            <a:avLst/>
          </a:prstGeom>
          <a:noFill/>
          <a:ln>
            <a:noFill/>
          </a:ln>
        </p:spPr>
        <p:txBody>
          <a:bodyPr spcFirstLastPara="1" wrap="square" lIns="0" tIns="0" rIns="0" bIns="0" anchor="ctr" anchorCtr="0">
            <a:noAutofit/>
          </a:bodyPr>
          <a:lstStyle/>
          <a:p>
            <a:pPr marL="0" lvl="0" indent="0" algn="ctr" rtl="0">
              <a:lnSpc>
                <a:spcPct val="100000"/>
              </a:lnSpc>
              <a:spcBef>
                <a:spcPts val="0"/>
              </a:spcBef>
              <a:spcAft>
                <a:spcPts val="0"/>
              </a:spcAft>
              <a:buSzPts val="1300"/>
              <a:buNone/>
            </a:pPr>
            <a:fld id="{00000000-1234-1234-1234-123412341234}" type="slidenum">
              <a:rPr lang="en"/>
              <a:t>3</a:t>
            </a:fld>
            <a:endParaRPr/>
          </a:p>
        </p:txBody>
      </p:sp>
      <p:sp>
        <p:nvSpPr>
          <p:cNvPr id="118" name="Google Shape;118;p3"/>
          <p:cNvSpPr/>
          <p:nvPr/>
        </p:nvSpPr>
        <p:spPr>
          <a:xfrm>
            <a:off x="897125" y="1479675"/>
            <a:ext cx="5827500" cy="3005700"/>
          </a:xfrm>
          <a:prstGeom prst="roundRect">
            <a:avLst>
              <a:gd name="adj" fmla="val 16667"/>
            </a:avLst>
          </a:prstGeom>
          <a:solidFill>
            <a:schemeClr val="accent4"/>
          </a:solidFill>
          <a:ln>
            <a:noFill/>
          </a:ln>
        </p:spPr>
        <p:txBody>
          <a:bodyPr spcFirstLastPara="1" wrap="square" lIns="91425" tIns="45700" rIns="91425" bIns="45700" anchor="ctr" anchorCtr="0">
            <a:noAutofit/>
          </a:bodyPr>
          <a:lstStyle/>
          <a:p>
            <a:r>
              <a:rPr lang="en" dirty="0">
                <a:solidFill>
                  <a:schemeClr val="bg1"/>
                </a:solidFill>
                <a:latin typeface="Open Sans"/>
                <a:ea typeface="Open Sans"/>
                <a:cs typeface="Open Sans"/>
              </a:rPr>
              <a:t>As a leader in implementation science, we strive to blend practice and research to improve outcomes across the spectrum of health and human services.</a:t>
            </a:r>
            <a:endParaRPr lang="en-US" dirty="0">
              <a:solidFill>
                <a:schemeClr val="bg1"/>
              </a:solidFill>
              <a:ea typeface="Open Sans"/>
            </a:endParaRPr>
          </a:p>
          <a:p>
            <a:endParaRPr lang="en" dirty="0">
              <a:solidFill>
                <a:schemeClr val="bg1"/>
              </a:solidFill>
              <a:latin typeface="Open Sans"/>
              <a:ea typeface="Open Sans"/>
              <a:cs typeface="Open Sans"/>
            </a:endParaRPr>
          </a:p>
          <a:p>
            <a:endParaRPr lang="en" dirty="0">
              <a:solidFill>
                <a:schemeClr val="bg1"/>
              </a:solidFill>
              <a:latin typeface="Open Sans"/>
              <a:ea typeface="Open Sans"/>
              <a:cs typeface="Open Sans"/>
            </a:endParaRPr>
          </a:p>
          <a:p>
            <a:r>
              <a:rPr lang="en" dirty="0">
                <a:solidFill>
                  <a:schemeClr val="bg1"/>
                </a:solidFill>
                <a:latin typeface="Open Sans"/>
                <a:ea typeface="Open Sans"/>
                <a:cs typeface="Open Sans"/>
              </a:rPr>
              <a:t>We lead the advancement of implementation science through practice-based research and a focus on practical implementation to solve real-world problems and improve outcomes for children and families.</a:t>
            </a:r>
            <a:endParaRPr lang="en" dirty="0">
              <a:solidFill>
                <a:schemeClr val="bg1"/>
              </a:solidFill>
            </a:endParaRPr>
          </a:p>
        </p:txBody>
      </p:sp>
      <p:pic>
        <p:nvPicPr>
          <p:cNvPr id="120" name="Google Shape;120;p3">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6373986" y="2289680"/>
            <a:ext cx="2114700" cy="2114700"/>
          </a:xfrm>
          <a:prstGeom prst="ellipse">
            <a:avLst/>
          </a:prstGeom>
          <a:noFill/>
          <a:ln w="19050" cap="flat" cmpd="sng">
            <a:solidFill>
              <a:schemeClr val="accent4"/>
            </a:solidFill>
            <a:prstDash val="solid"/>
            <a:round/>
            <a:headEnd type="none" w="sm" len="sm"/>
            <a:tailEnd type="none" w="sm" len="sm"/>
          </a:ln>
        </p:spPr>
      </p:pic>
      <p:pic>
        <p:nvPicPr>
          <p:cNvPr id="3" name="Picture 2" descr="NIRN National Implementation Research Network Logo">
            <a:extLst>
              <a:ext uri="{FF2B5EF4-FFF2-40B4-BE49-F238E27FC236}">
                <a16:creationId xmlns:a16="http://schemas.microsoft.com/office/drawing/2014/main" id="{DB28D7AE-4437-0099-A541-5CF0701410F3}"/>
              </a:ext>
            </a:extLst>
          </p:cNvPr>
          <p:cNvPicPr>
            <a:picLocks noChangeAspect="1"/>
          </p:cNvPicPr>
          <p:nvPr/>
        </p:nvPicPr>
        <p:blipFill>
          <a:blip r:embed="rId4"/>
          <a:stretch>
            <a:fillRect/>
          </a:stretch>
        </p:blipFill>
        <p:spPr>
          <a:xfrm>
            <a:off x="6269690" y="403412"/>
            <a:ext cx="2319618" cy="1311088"/>
          </a:xfrm>
          <a:prstGeom prst="rect">
            <a:avLst/>
          </a:prstGeom>
        </p:spPr>
      </p:pic>
      <p:pic>
        <p:nvPicPr>
          <p:cNvPr id="2" name="Graphic 1" descr="QR code to NIRN">
            <a:extLst>
              <a:ext uri="{FF2B5EF4-FFF2-40B4-BE49-F238E27FC236}">
                <a16:creationId xmlns:a16="http://schemas.microsoft.com/office/drawing/2014/main" id="{B86FBC41-DECD-B0D2-6D4B-36F55C49F1E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071470" y="1364875"/>
            <a:ext cx="716057" cy="699248"/>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7"/>
          <p:cNvSpPr txBox="1">
            <a:spLocks noGrp="1"/>
          </p:cNvSpPr>
          <p:nvPr>
            <p:ph type="ctrTitle" idx="4294967295"/>
          </p:nvPr>
        </p:nvSpPr>
        <p:spPr>
          <a:xfrm>
            <a:off x="1083900" y="2259175"/>
            <a:ext cx="3671100" cy="706500"/>
          </a:xfrm>
          <a:prstGeom prst="rect">
            <a:avLst/>
          </a:prstGeom>
          <a:noFill/>
          <a:ln>
            <a:noFill/>
          </a:ln>
        </p:spPr>
        <p:txBody>
          <a:bodyPr spcFirstLastPara="1" wrap="square" lIns="0" tIns="0" rIns="0" bIns="0" anchor="ctr" anchorCtr="0">
            <a:noAutofit/>
          </a:bodyPr>
          <a:lstStyle/>
          <a:p>
            <a:pPr marL="0" marR="0" lvl="0" indent="0" algn="l" rtl="0">
              <a:lnSpc>
                <a:spcPct val="90000"/>
              </a:lnSpc>
              <a:spcBef>
                <a:spcPts val="0"/>
              </a:spcBef>
              <a:spcAft>
                <a:spcPts val="0"/>
              </a:spcAft>
              <a:buClr>
                <a:schemeClr val="accent4"/>
              </a:buClr>
              <a:buSzPts val="3200"/>
              <a:buFont typeface="Libre Baskerville"/>
              <a:buNone/>
            </a:pPr>
            <a:r>
              <a:rPr lang="en" sz="4800" dirty="0">
                <a:solidFill>
                  <a:schemeClr val="lt1"/>
                </a:solidFill>
              </a:rPr>
              <a:t>SISEP</a:t>
            </a:r>
            <a:endParaRPr sz="4800" b="1" i="0" u="none" strike="noStrike" cap="none" dirty="0">
              <a:solidFill>
                <a:schemeClr val="lt1"/>
              </a:solidFill>
              <a:latin typeface="Libre Baskerville"/>
              <a:ea typeface="Libre Baskerville"/>
              <a:cs typeface="Libre Baskerville"/>
              <a:sym typeface="Libre Baskerville"/>
            </a:endParaRPr>
          </a:p>
        </p:txBody>
      </p:sp>
      <p:sp>
        <p:nvSpPr>
          <p:cNvPr id="381" name="Google Shape;381;p7"/>
          <p:cNvSpPr txBox="1">
            <a:spLocks noGrp="1"/>
          </p:cNvSpPr>
          <p:nvPr>
            <p:ph type="subTitle" idx="4294967295"/>
          </p:nvPr>
        </p:nvSpPr>
        <p:spPr>
          <a:xfrm>
            <a:off x="1016225" y="2965675"/>
            <a:ext cx="4408500" cy="1154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accent1"/>
              </a:buClr>
              <a:buSzPts val="2400"/>
              <a:buFont typeface="Red Hat Text"/>
              <a:buNone/>
            </a:pPr>
            <a:r>
              <a:rPr lang="en" sz="2000">
                <a:solidFill>
                  <a:schemeClr val="lt1"/>
                </a:solidFill>
              </a:rPr>
              <a:t>More information, contact:</a:t>
            </a:r>
            <a:endParaRPr sz="2000">
              <a:solidFill>
                <a:schemeClr val="lt1"/>
              </a:solidFill>
            </a:endParaRPr>
          </a:p>
          <a:p>
            <a:pPr marL="0" marR="0" lvl="0" indent="0" algn="l" rtl="0">
              <a:lnSpc>
                <a:spcPct val="100000"/>
              </a:lnSpc>
              <a:spcBef>
                <a:spcPts val="800"/>
              </a:spcBef>
              <a:spcAft>
                <a:spcPts val="0"/>
              </a:spcAft>
              <a:buClr>
                <a:schemeClr val="accent1"/>
              </a:buClr>
              <a:buSzPts val="2400"/>
              <a:buFont typeface="Red Hat Text"/>
              <a:buNone/>
            </a:pPr>
            <a:r>
              <a:rPr lang="en" sz="2000">
                <a:solidFill>
                  <a:schemeClr val="lt1"/>
                </a:solidFill>
              </a:rPr>
              <a:t>Rebekah Hornak</a:t>
            </a:r>
            <a:endParaRPr sz="2000">
              <a:solidFill>
                <a:schemeClr val="lt1"/>
              </a:solidFill>
            </a:endParaRPr>
          </a:p>
          <a:p>
            <a:pPr marL="0" marR="0" lvl="0" indent="0" algn="l" rtl="0">
              <a:lnSpc>
                <a:spcPct val="100000"/>
              </a:lnSpc>
              <a:spcBef>
                <a:spcPts val="800"/>
              </a:spcBef>
              <a:spcAft>
                <a:spcPts val="800"/>
              </a:spcAft>
              <a:buClr>
                <a:schemeClr val="accent1"/>
              </a:buClr>
              <a:buSzPts val="2400"/>
              <a:buFont typeface="Red Hat Text"/>
              <a:buNone/>
            </a:pPr>
            <a:r>
              <a:rPr lang="en" sz="2000">
                <a:solidFill>
                  <a:schemeClr val="lt1"/>
                </a:solidFill>
              </a:rPr>
              <a:t>rhornak@unc.edu</a:t>
            </a:r>
            <a:endParaRPr sz="2000">
              <a:solidFill>
                <a:schemeClr val="lt1"/>
              </a:solidFill>
            </a:endParaRPr>
          </a:p>
        </p:txBody>
      </p:sp>
      <p:sp>
        <p:nvSpPr>
          <p:cNvPr id="382" name="Google Shape;382;p7"/>
          <p:cNvSpPr txBox="1">
            <a:spLocks noGrp="1"/>
          </p:cNvSpPr>
          <p:nvPr>
            <p:ph type="sldNum" idx="12"/>
          </p:nvPr>
        </p:nvSpPr>
        <p:spPr>
          <a:xfrm>
            <a:off x="8619825" y="4630250"/>
            <a:ext cx="524100" cy="513300"/>
          </a:xfrm>
          <a:prstGeom prst="rect">
            <a:avLst/>
          </a:prstGeom>
          <a:noFill/>
          <a:ln>
            <a:noFill/>
          </a:ln>
        </p:spPr>
        <p:txBody>
          <a:bodyPr spcFirstLastPara="1" wrap="square" lIns="0" tIns="0" rIns="0" bIns="0" anchor="ctr" anchorCtr="0">
            <a:noAutofit/>
          </a:bodyPr>
          <a:lstStyle/>
          <a:p>
            <a:pPr marL="0" lvl="0" indent="0" algn="ctr" rtl="0">
              <a:lnSpc>
                <a:spcPct val="100000"/>
              </a:lnSpc>
              <a:spcBef>
                <a:spcPts val="0"/>
              </a:spcBef>
              <a:spcAft>
                <a:spcPts val="0"/>
              </a:spcAft>
              <a:buSzPts val="1300"/>
              <a:buNone/>
            </a:pPr>
            <a:fld id="{00000000-1234-1234-1234-123412341234}" type="slidenum">
              <a:rPr lang="en">
                <a:solidFill>
                  <a:schemeClr val="lt1"/>
                </a:solidFill>
              </a:rPr>
              <a:t>30</a:t>
            </a:fld>
            <a:endParaRPr>
              <a:solidFill>
                <a:schemeClr val="lt1"/>
              </a:solidFill>
            </a:endParaRPr>
          </a:p>
        </p:txBody>
      </p:sp>
      <p:pic>
        <p:nvPicPr>
          <p:cNvPr id="383" name="Google Shape;383;p7">
            <a:extLst>
              <a:ext uri="{C183D7F6-B498-43B3-948B-1728B52AA6E4}">
                <adec:decorative xmlns:adec="http://schemas.microsoft.com/office/drawing/2017/decorative" val="1"/>
              </a:ext>
            </a:extLst>
          </p:cNvPr>
          <p:cNvPicPr preferRelativeResize="0"/>
          <p:nvPr/>
        </p:nvPicPr>
        <p:blipFill rotWithShape="1">
          <a:blip r:embed="rId3">
            <a:alphaModFix/>
          </a:blip>
          <a:srcRect l="38558" r="18637"/>
          <a:stretch/>
        </p:blipFill>
        <p:spPr>
          <a:xfrm>
            <a:off x="5492400" y="512125"/>
            <a:ext cx="3133800" cy="4118100"/>
          </a:xfrm>
          <a:prstGeom prst="roundRect">
            <a:avLst>
              <a:gd name="adj" fmla="val 1391"/>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g2cf58d1d506_0_15"/>
          <p:cNvSpPr txBox="1">
            <a:spLocks noGrp="1"/>
          </p:cNvSpPr>
          <p:nvPr>
            <p:ph type="title"/>
          </p:nvPr>
        </p:nvSpPr>
        <p:spPr>
          <a:xfrm>
            <a:off x="1044475" y="742575"/>
            <a:ext cx="7207500" cy="633300"/>
          </a:xfrm>
          <a:prstGeom prst="rect">
            <a:avLst/>
          </a:prstGeom>
          <a:noFill/>
          <a:ln>
            <a:noFill/>
          </a:ln>
        </p:spPr>
        <p:txBody>
          <a:bodyPr spcFirstLastPara="1" wrap="square" lIns="0" tIns="0" rIns="0" bIns="0" anchor="ctr" anchorCtr="0">
            <a:noAutofit/>
          </a:bodyPr>
          <a:lstStyle/>
          <a:p>
            <a:pPr marL="0" lvl="0" indent="0" algn="l" rtl="0">
              <a:lnSpc>
                <a:spcPct val="90000"/>
              </a:lnSpc>
              <a:spcBef>
                <a:spcPts val="0"/>
              </a:spcBef>
              <a:spcAft>
                <a:spcPts val="0"/>
              </a:spcAft>
              <a:buSzPts val="3200"/>
              <a:buNone/>
            </a:pPr>
            <a:r>
              <a:rPr lang="en" dirty="0"/>
              <a:t>SISEP Center</a:t>
            </a:r>
            <a:endParaRPr dirty="0"/>
          </a:p>
        </p:txBody>
      </p:sp>
      <p:pic>
        <p:nvPicPr>
          <p:cNvPr id="2" name="Graphic 1" descr="QR code to SISEP">
            <a:extLst>
              <a:ext uri="{FF2B5EF4-FFF2-40B4-BE49-F238E27FC236}">
                <a16:creationId xmlns:a16="http://schemas.microsoft.com/office/drawing/2014/main" id="{059E0522-49E4-3724-7C7F-460B6D7B6A1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69642" y="684118"/>
            <a:ext cx="749675" cy="741270"/>
          </a:xfrm>
          <a:prstGeom prst="rect">
            <a:avLst/>
          </a:prstGeom>
        </p:spPr>
      </p:pic>
      <p:pic>
        <p:nvPicPr>
          <p:cNvPr id="111" name="Google Shape;111;g2cf58d1d506_0_15" descr="Ideas that Work. US Office of Special Education Programs"/>
          <p:cNvPicPr preferRelativeResize="0"/>
          <p:nvPr/>
        </p:nvPicPr>
        <p:blipFill>
          <a:blip r:embed="rId5">
            <a:alphaModFix/>
          </a:blip>
          <a:stretch>
            <a:fillRect/>
          </a:stretch>
        </p:blipFill>
        <p:spPr>
          <a:xfrm>
            <a:off x="6850700" y="598050"/>
            <a:ext cx="1488400" cy="877200"/>
          </a:xfrm>
          <a:prstGeom prst="rect">
            <a:avLst/>
          </a:prstGeom>
          <a:noFill/>
          <a:ln>
            <a:noFill/>
          </a:ln>
        </p:spPr>
      </p:pic>
      <p:sp>
        <p:nvSpPr>
          <p:cNvPr id="108" name="Google Shape;108;g2cf58d1d506_0_15"/>
          <p:cNvSpPr txBox="1">
            <a:spLocks noGrp="1"/>
          </p:cNvSpPr>
          <p:nvPr>
            <p:ph type="body" idx="1"/>
          </p:nvPr>
        </p:nvSpPr>
        <p:spPr>
          <a:xfrm>
            <a:off x="1044475" y="1554000"/>
            <a:ext cx="7207500" cy="259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SzPts val="2400"/>
              <a:buNone/>
            </a:pPr>
            <a:r>
              <a:rPr lang="en" sz="1800">
                <a:latin typeface="Arial"/>
                <a:ea typeface="Arial"/>
                <a:cs typeface="Arial"/>
                <a:sym typeface="Arial"/>
              </a:rPr>
              <a:t>The State Implementation and Scaling-up of Evidence-based Practices (SISEP) Center is a national technical assistance center funded by the U.S. Department of Education’s Office of Special Education Programs.</a:t>
            </a:r>
            <a:endParaRPr sz="1800">
              <a:latin typeface="Arial"/>
              <a:ea typeface="Arial"/>
              <a:cs typeface="Arial"/>
              <a:sym typeface="Arial"/>
            </a:endParaRPr>
          </a:p>
          <a:p>
            <a:pPr marL="0" lvl="0" indent="0" algn="l" rtl="0">
              <a:spcBef>
                <a:spcPts val="0"/>
              </a:spcBef>
              <a:spcAft>
                <a:spcPts val="0"/>
              </a:spcAft>
              <a:buSzPts val="2400"/>
              <a:buNone/>
            </a:pPr>
            <a:endParaRPr sz="1800">
              <a:latin typeface="Arial"/>
              <a:ea typeface="Arial"/>
              <a:cs typeface="Arial"/>
              <a:sym typeface="Arial"/>
            </a:endParaRPr>
          </a:p>
          <a:p>
            <a:pPr marL="0" lvl="0" indent="0" algn="l" rtl="0">
              <a:spcBef>
                <a:spcPts val="0"/>
              </a:spcBef>
              <a:spcAft>
                <a:spcPts val="0"/>
              </a:spcAft>
              <a:buSzPts val="2400"/>
              <a:buNone/>
            </a:pPr>
            <a:r>
              <a:rPr lang="en" sz="1800">
                <a:latin typeface="Arial"/>
                <a:ea typeface="Arial"/>
                <a:cs typeface="Arial"/>
                <a:sym typeface="Arial"/>
              </a:rPr>
              <a:t>The SISEP Center, a project within the National Implementation Research Network (NIRN), is housed within the FPG Child Development Institute at the University of North Carolina at Chapel Hill.</a:t>
            </a:r>
            <a:endParaRPr sz="1800">
              <a:latin typeface="Arial"/>
              <a:ea typeface="Arial"/>
              <a:cs typeface="Arial"/>
              <a:sym typeface="Arial"/>
            </a:endParaRPr>
          </a:p>
        </p:txBody>
      </p:sp>
      <p:sp>
        <p:nvSpPr>
          <p:cNvPr id="109" name="Google Shape;109;g2cf58d1d506_0_15">
            <a:extLst>
              <a:ext uri="{C183D7F6-B498-43B3-948B-1728B52AA6E4}">
                <adec:decorative xmlns:adec="http://schemas.microsoft.com/office/drawing/2017/decorative" val="1"/>
              </a:ext>
            </a:extLst>
          </p:cNvPr>
          <p:cNvSpPr txBox="1">
            <a:spLocks noGrp="1"/>
          </p:cNvSpPr>
          <p:nvPr>
            <p:ph type="sldNum" idx="12"/>
          </p:nvPr>
        </p:nvSpPr>
        <p:spPr>
          <a:xfrm>
            <a:off x="8619825" y="4630250"/>
            <a:ext cx="524100" cy="5133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4</a:t>
            </a:fld>
            <a:endParaRPr/>
          </a:p>
        </p:txBody>
      </p:sp>
      <p:pic>
        <p:nvPicPr>
          <p:cNvPr id="110" name="Google Shape;110;g2cf58d1d506_0_15" descr="UNC at Chapel hill logo, UNC Frank Porter Graham Child Development Institute logo, NIRN logo, SISEP logo"/>
          <p:cNvPicPr preferRelativeResize="0"/>
          <p:nvPr/>
        </p:nvPicPr>
        <p:blipFill>
          <a:blip r:embed="rId6">
            <a:alphaModFix/>
          </a:blip>
          <a:stretch>
            <a:fillRect/>
          </a:stretch>
        </p:blipFill>
        <p:spPr>
          <a:xfrm>
            <a:off x="523675" y="3939700"/>
            <a:ext cx="8132577" cy="5683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2" name="Title 1">
            <a:extLst>
              <a:ext uri="{FF2B5EF4-FFF2-40B4-BE49-F238E27FC236}">
                <a16:creationId xmlns:a16="http://schemas.microsoft.com/office/drawing/2014/main" id="{9646F705-8DC2-6A1C-694E-6280C6532F7C}"/>
              </a:ext>
            </a:extLst>
          </p:cNvPr>
          <p:cNvSpPr>
            <a:spLocks noGrp="1"/>
          </p:cNvSpPr>
          <p:nvPr>
            <p:ph type="title" idx="4294967295"/>
          </p:nvPr>
        </p:nvSpPr>
        <p:spPr>
          <a:xfrm>
            <a:off x="1044475" y="-633300"/>
            <a:ext cx="7207500" cy="633300"/>
          </a:xfrm>
        </p:spPr>
        <p:txBody>
          <a:bodyPr spcFirstLastPara="1" wrap="square" lIns="0" tIns="0" rIns="0" bIns="0" anchor="b" anchorCtr="0">
            <a:noAutofit/>
          </a:bodyPr>
          <a:lstStyle/>
          <a:p>
            <a:r>
              <a:rPr lang="en-US" dirty="0"/>
              <a:t>Logos</a:t>
            </a:r>
          </a:p>
        </p:txBody>
      </p:sp>
      <p:sp>
        <p:nvSpPr>
          <p:cNvPr id="101" name="Google Shape;101;p2"/>
          <p:cNvSpPr txBox="1">
            <a:spLocks noGrp="1"/>
          </p:cNvSpPr>
          <p:nvPr>
            <p:ph type="sldNum" idx="12"/>
          </p:nvPr>
        </p:nvSpPr>
        <p:spPr>
          <a:xfrm>
            <a:off x="8619825" y="4630250"/>
            <a:ext cx="524100" cy="513300"/>
          </a:xfrm>
          <a:prstGeom prst="rect">
            <a:avLst/>
          </a:prstGeom>
          <a:noFill/>
          <a:ln>
            <a:noFill/>
          </a:ln>
        </p:spPr>
        <p:txBody>
          <a:bodyPr spcFirstLastPara="1" wrap="square" lIns="0" tIns="0" rIns="0" bIns="0" anchor="ctr" anchorCtr="0">
            <a:noAutofit/>
          </a:bodyPr>
          <a:lstStyle/>
          <a:p>
            <a:pPr marL="0" lvl="0" indent="0" algn="ctr" rtl="0">
              <a:lnSpc>
                <a:spcPct val="100000"/>
              </a:lnSpc>
              <a:spcBef>
                <a:spcPts val="0"/>
              </a:spcBef>
              <a:spcAft>
                <a:spcPts val="0"/>
              </a:spcAft>
              <a:buSzPts val="1300"/>
              <a:buNone/>
            </a:pPr>
            <a:fld id="{00000000-1234-1234-1234-123412341234}" type="slidenum">
              <a:rPr lang="en"/>
              <a:t>5</a:t>
            </a:fld>
            <a:endParaRPr/>
          </a:p>
        </p:txBody>
      </p:sp>
      <p:pic>
        <p:nvPicPr>
          <p:cNvPr id="102" name="Google Shape;102;p2">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588425" y="208250"/>
            <a:ext cx="8359276" cy="47021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5"/>
            </a:gs>
            <a:gs pos="100000">
              <a:schemeClr val="accent4"/>
            </a:gs>
          </a:gsLst>
          <a:lin ang="18900044" scaled="0"/>
        </a:gradFill>
        <a:effectLst/>
      </p:bgPr>
    </p:bg>
    <p:spTree>
      <p:nvGrpSpPr>
        <p:cNvPr id="1" name="Shape 124"/>
        <p:cNvGrpSpPr/>
        <p:nvPr/>
      </p:nvGrpSpPr>
      <p:grpSpPr>
        <a:xfrm>
          <a:off x="0" y="0"/>
          <a:ext cx="0" cy="0"/>
          <a:chOff x="0" y="0"/>
          <a:chExt cx="0" cy="0"/>
        </a:xfrm>
      </p:grpSpPr>
      <p:sp>
        <p:nvSpPr>
          <p:cNvPr id="125" name="Google Shape;125;p4"/>
          <p:cNvSpPr txBox="1">
            <a:spLocks noGrp="1"/>
          </p:cNvSpPr>
          <p:nvPr>
            <p:ph type="ctrTitle"/>
          </p:nvPr>
        </p:nvSpPr>
        <p:spPr>
          <a:xfrm>
            <a:off x="2475275" y="2003875"/>
            <a:ext cx="6196500" cy="668100"/>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SzPts val="4400"/>
              <a:buNone/>
            </a:pPr>
            <a:r>
              <a:rPr lang="en" sz="3600">
                <a:solidFill>
                  <a:schemeClr val="lt1"/>
                </a:solidFill>
              </a:rPr>
              <a:t>Implementation Science</a:t>
            </a:r>
            <a:endParaRPr sz="3600">
              <a:solidFill>
                <a:schemeClr val="lt1"/>
              </a:solidFill>
            </a:endParaRPr>
          </a:p>
        </p:txBody>
      </p:sp>
      <p:sp>
        <p:nvSpPr>
          <p:cNvPr id="126" name="Google Shape;126;p4"/>
          <p:cNvSpPr txBox="1">
            <a:spLocks noGrp="1"/>
          </p:cNvSpPr>
          <p:nvPr>
            <p:ph type="subTitle" idx="1"/>
          </p:nvPr>
        </p:nvSpPr>
        <p:spPr>
          <a:xfrm>
            <a:off x="2475275" y="2769050"/>
            <a:ext cx="5813400" cy="3705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800"/>
              </a:spcAft>
              <a:buSzPts val="2400"/>
              <a:buNone/>
            </a:pPr>
            <a:r>
              <a:rPr lang="en">
                <a:solidFill>
                  <a:schemeClr val="lt1"/>
                </a:solidFill>
              </a:rPr>
              <a:t>Let’s explore What and Why</a:t>
            </a:r>
            <a:endParaRPr>
              <a:solidFill>
                <a:schemeClr val="lt1"/>
              </a:solidFill>
            </a:endParaRPr>
          </a:p>
        </p:txBody>
      </p:sp>
      <p:sp>
        <p:nvSpPr>
          <p:cNvPr id="127" name="Google Shape;127;p4"/>
          <p:cNvSpPr txBox="1"/>
          <p:nvPr/>
        </p:nvSpPr>
        <p:spPr>
          <a:xfrm>
            <a:off x="507275" y="1703925"/>
            <a:ext cx="1580400" cy="17436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9600"/>
              <a:buFont typeface="Arial"/>
              <a:buNone/>
            </a:pPr>
            <a:r>
              <a:rPr lang="en" sz="9600" b="1" i="0" u="none" strike="noStrike" cap="none">
                <a:solidFill>
                  <a:schemeClr val="accent4"/>
                </a:solidFill>
                <a:latin typeface="Red Hat Display"/>
                <a:ea typeface="Red Hat Display"/>
                <a:cs typeface="Red Hat Display"/>
                <a:sym typeface="Red Hat Display"/>
              </a:rPr>
              <a:t>1</a:t>
            </a:r>
            <a:endParaRPr sz="9600" b="1" i="0" u="none" strike="noStrike" cap="none">
              <a:solidFill>
                <a:schemeClr val="accent4"/>
              </a:solidFill>
              <a:latin typeface="Red Hat Display"/>
              <a:ea typeface="Red Hat Display"/>
              <a:cs typeface="Red Hat Display"/>
              <a:sym typeface="Red Hat Display"/>
            </a:endParaRPr>
          </a:p>
        </p:txBody>
      </p:sp>
      <p:pic>
        <p:nvPicPr>
          <p:cNvPr id="128" name="Google Shape;128;p4">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153275" y="610850"/>
            <a:ext cx="1338900" cy="1339200"/>
          </a:xfrm>
          <a:prstGeom prst="ellipse">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2">
          <a:extLst>
            <a:ext uri="{FF2B5EF4-FFF2-40B4-BE49-F238E27FC236}">
              <a16:creationId xmlns:a16="http://schemas.microsoft.com/office/drawing/2014/main" id="{0EBDB664-2660-B0E8-4ED3-25EDEEF4A55D}"/>
            </a:ext>
          </a:extLst>
        </p:cNvPr>
        <p:cNvGrpSpPr/>
        <p:nvPr/>
      </p:nvGrpSpPr>
      <p:grpSpPr>
        <a:xfrm>
          <a:off x="0" y="0"/>
          <a:ext cx="0" cy="0"/>
          <a:chOff x="0" y="0"/>
          <a:chExt cx="0" cy="0"/>
        </a:xfrm>
      </p:grpSpPr>
      <p:sp>
        <p:nvSpPr>
          <p:cNvPr id="133" name="Google Shape;133;g2cdb3dd6eb0_1_172">
            <a:extLst>
              <a:ext uri="{FF2B5EF4-FFF2-40B4-BE49-F238E27FC236}">
                <a16:creationId xmlns:a16="http://schemas.microsoft.com/office/drawing/2014/main" id="{84AA8F94-AB92-9441-BEA4-3E611199E356}"/>
              </a:ext>
            </a:extLst>
          </p:cNvPr>
          <p:cNvSpPr txBox="1">
            <a:spLocks noGrp="1"/>
          </p:cNvSpPr>
          <p:nvPr>
            <p:ph type="title"/>
          </p:nvPr>
        </p:nvSpPr>
        <p:spPr>
          <a:xfrm>
            <a:off x="1044475" y="742575"/>
            <a:ext cx="7207500" cy="633300"/>
          </a:xfrm>
          <a:prstGeom prst="rect">
            <a:avLst/>
          </a:prstGeom>
          <a:noFill/>
          <a:ln>
            <a:noFill/>
          </a:ln>
        </p:spPr>
        <p:txBody>
          <a:bodyPr spcFirstLastPara="1" wrap="square" lIns="0" tIns="0" rIns="0" bIns="0" anchor="ctr" anchorCtr="0">
            <a:noAutofit/>
          </a:bodyPr>
          <a:lstStyle/>
          <a:p>
            <a:pPr marL="0" lvl="0" indent="0" algn="l" rtl="0">
              <a:lnSpc>
                <a:spcPct val="90000"/>
              </a:lnSpc>
              <a:spcBef>
                <a:spcPts val="0"/>
              </a:spcBef>
              <a:spcAft>
                <a:spcPts val="0"/>
              </a:spcAft>
              <a:buClr>
                <a:srgbClr val="000000"/>
              </a:buClr>
              <a:buSzPts val="3200"/>
              <a:buFont typeface="Arial"/>
              <a:buNone/>
            </a:pPr>
            <a:r>
              <a:rPr lang="en" dirty="0"/>
              <a:t>Think, then Neighbor Share</a:t>
            </a:r>
            <a:endParaRPr dirty="0"/>
          </a:p>
        </p:txBody>
      </p:sp>
      <p:sp>
        <p:nvSpPr>
          <p:cNvPr id="134" name="Google Shape;134;g2cdb3dd6eb0_1_172">
            <a:extLst>
              <a:ext uri="{FF2B5EF4-FFF2-40B4-BE49-F238E27FC236}">
                <a16:creationId xmlns:a16="http://schemas.microsoft.com/office/drawing/2014/main" id="{8108CCB8-3AF7-D143-7C0B-2B89C9941F0F}"/>
              </a:ext>
            </a:extLst>
          </p:cNvPr>
          <p:cNvSpPr txBox="1">
            <a:spLocks noGrp="1"/>
          </p:cNvSpPr>
          <p:nvPr>
            <p:ph type="body" idx="1"/>
          </p:nvPr>
        </p:nvSpPr>
        <p:spPr>
          <a:xfrm>
            <a:off x="1044475" y="1375875"/>
            <a:ext cx="7502400" cy="2850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None/>
            </a:pPr>
            <a:r>
              <a:rPr lang="en" sz="1200">
                <a:solidFill>
                  <a:srgbClr val="595959"/>
                </a:solidFill>
                <a:latin typeface="Open Sans"/>
                <a:ea typeface="Open Sans"/>
                <a:cs typeface="Open Sans"/>
                <a:sym typeface="Open Sans"/>
              </a:rPr>
              <a:t>Reflect on current or past work related to improving outcomes for students and families</a:t>
            </a:r>
            <a:endParaRPr sz="1200">
              <a:solidFill>
                <a:srgbClr val="595959"/>
              </a:solidFill>
              <a:latin typeface="Open Sans"/>
              <a:ea typeface="Open Sans"/>
              <a:cs typeface="Open Sans"/>
              <a:sym typeface="Open Sans"/>
            </a:endParaRPr>
          </a:p>
          <a:p>
            <a:pPr marL="457200" lvl="0" indent="-336550" algn="l" rtl="0">
              <a:spcBef>
                <a:spcPts val="0"/>
              </a:spcBef>
              <a:spcAft>
                <a:spcPts val="0"/>
              </a:spcAft>
              <a:buClr>
                <a:srgbClr val="595959"/>
              </a:buClr>
              <a:buSzPts val="1700"/>
              <a:buFont typeface="Open Sans"/>
              <a:buChar char="●"/>
            </a:pPr>
            <a:r>
              <a:rPr lang="en" sz="1200">
                <a:solidFill>
                  <a:srgbClr val="595959"/>
                </a:solidFill>
                <a:latin typeface="Open Sans"/>
                <a:ea typeface="Open Sans"/>
                <a:cs typeface="Open Sans"/>
                <a:sym typeface="Open Sans"/>
              </a:rPr>
              <a:t>What worked?</a:t>
            </a:r>
            <a:endParaRPr sz="1200">
              <a:solidFill>
                <a:srgbClr val="595959"/>
              </a:solidFill>
              <a:latin typeface="Open Sans"/>
              <a:ea typeface="Open Sans"/>
              <a:cs typeface="Open Sans"/>
              <a:sym typeface="Open Sans"/>
            </a:endParaRPr>
          </a:p>
          <a:p>
            <a:pPr marL="457200" lvl="0" indent="-336550" algn="l" rtl="0">
              <a:spcBef>
                <a:spcPts val="0"/>
              </a:spcBef>
              <a:spcAft>
                <a:spcPts val="0"/>
              </a:spcAft>
              <a:buClr>
                <a:srgbClr val="595959"/>
              </a:buClr>
              <a:buSzPts val="1700"/>
              <a:buFont typeface="Open Sans"/>
              <a:buChar char="●"/>
            </a:pPr>
            <a:r>
              <a:rPr lang="en" sz="1200">
                <a:solidFill>
                  <a:srgbClr val="595959"/>
                </a:solidFill>
                <a:latin typeface="Open Sans"/>
                <a:ea typeface="Open Sans"/>
                <a:cs typeface="Open Sans"/>
                <a:sym typeface="Open Sans"/>
              </a:rPr>
              <a:t>What didn’t go so well? </a:t>
            </a:r>
            <a:endParaRPr sz="1600"/>
          </a:p>
        </p:txBody>
      </p:sp>
      <p:sp>
        <p:nvSpPr>
          <p:cNvPr id="135" name="Google Shape;135;g2cdb3dd6eb0_1_172">
            <a:extLst>
              <a:ext uri="{FF2B5EF4-FFF2-40B4-BE49-F238E27FC236}">
                <a16:creationId xmlns:a16="http://schemas.microsoft.com/office/drawing/2014/main" id="{FD303167-2A24-F2E7-0DBF-359B4158FE19}"/>
              </a:ext>
              <a:ext uri="{C183D7F6-B498-43B3-948B-1728B52AA6E4}">
                <adec:decorative xmlns:adec="http://schemas.microsoft.com/office/drawing/2017/decorative" val="1"/>
              </a:ext>
            </a:extLst>
          </p:cNvPr>
          <p:cNvSpPr txBox="1">
            <a:spLocks noGrp="1"/>
          </p:cNvSpPr>
          <p:nvPr>
            <p:ph type="sldNum" idx="12"/>
          </p:nvPr>
        </p:nvSpPr>
        <p:spPr>
          <a:xfrm>
            <a:off x="8619825" y="4630250"/>
            <a:ext cx="524100" cy="5133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Clr>
                <a:srgbClr val="000000"/>
              </a:buClr>
              <a:buSzPts val="1300"/>
              <a:buFont typeface="Arial"/>
              <a:buNone/>
            </a:pPr>
            <a:fld id="{00000000-1234-1234-1234-123412341234}" type="slidenum">
              <a:rPr lang="en"/>
              <a:t>7</a:t>
            </a:fld>
            <a:endParaRPr/>
          </a:p>
        </p:txBody>
      </p:sp>
      <p:sp>
        <p:nvSpPr>
          <p:cNvPr id="136" name="Google Shape;136;g2cdb3dd6eb0_1_172">
            <a:extLst>
              <a:ext uri="{FF2B5EF4-FFF2-40B4-BE49-F238E27FC236}">
                <a16:creationId xmlns:a16="http://schemas.microsoft.com/office/drawing/2014/main" id="{03558B79-B122-1847-9A20-70FE860B2C87}"/>
              </a:ext>
            </a:extLst>
          </p:cNvPr>
          <p:cNvSpPr txBox="1"/>
          <p:nvPr/>
        </p:nvSpPr>
        <p:spPr>
          <a:xfrm>
            <a:off x="1388322" y="2115122"/>
            <a:ext cx="1979100" cy="3519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700" b="1" i="0" u="none" strike="noStrike" cap="none">
                <a:solidFill>
                  <a:schemeClr val="accent4"/>
                </a:solidFill>
                <a:latin typeface="Open Sans"/>
                <a:ea typeface="Open Sans"/>
                <a:cs typeface="Open Sans"/>
                <a:sym typeface="Open Sans"/>
              </a:rPr>
              <a:t>Think</a:t>
            </a:r>
            <a:endParaRPr sz="1700" b="1" i="0" u="none" strike="noStrike" cap="none">
              <a:solidFill>
                <a:schemeClr val="accent4"/>
              </a:solidFill>
              <a:latin typeface="Open Sans"/>
              <a:ea typeface="Open Sans"/>
              <a:cs typeface="Open Sans"/>
              <a:sym typeface="Open Sans"/>
            </a:endParaRPr>
          </a:p>
        </p:txBody>
      </p:sp>
      <p:sp>
        <p:nvSpPr>
          <p:cNvPr id="137" name="Google Shape;137;g2cdb3dd6eb0_1_172">
            <a:extLst>
              <a:ext uri="{FF2B5EF4-FFF2-40B4-BE49-F238E27FC236}">
                <a16:creationId xmlns:a16="http://schemas.microsoft.com/office/drawing/2014/main" id="{DC869F80-8EAA-21C4-1BE5-903372714EFA}"/>
              </a:ext>
            </a:extLst>
          </p:cNvPr>
          <p:cNvSpPr txBox="1"/>
          <p:nvPr/>
        </p:nvSpPr>
        <p:spPr>
          <a:xfrm>
            <a:off x="5554478" y="2117690"/>
            <a:ext cx="1979100" cy="414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700" b="1">
                <a:solidFill>
                  <a:schemeClr val="accent4"/>
                </a:solidFill>
                <a:latin typeface="Open Sans"/>
                <a:ea typeface="Open Sans"/>
                <a:cs typeface="Open Sans"/>
                <a:sym typeface="Open Sans"/>
              </a:rPr>
              <a:t>Neighbor Share</a:t>
            </a:r>
            <a:endParaRPr sz="1700" b="1" i="0" u="none" strike="noStrike" cap="none">
              <a:solidFill>
                <a:schemeClr val="accent4"/>
              </a:solidFill>
              <a:latin typeface="Open Sans"/>
              <a:ea typeface="Open Sans"/>
              <a:cs typeface="Open Sans"/>
              <a:sym typeface="Open Sans"/>
            </a:endParaRPr>
          </a:p>
        </p:txBody>
      </p:sp>
      <p:pic>
        <p:nvPicPr>
          <p:cNvPr id="138" name="Google Shape;138;g2cdb3dd6eb0_1_172">
            <a:extLst>
              <a:ext uri="{FF2B5EF4-FFF2-40B4-BE49-F238E27FC236}">
                <a16:creationId xmlns:a16="http://schemas.microsoft.com/office/drawing/2014/main" id="{4082C4F6-C320-9254-1048-1B58F055EC67}"/>
              </a:ex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432974" y="2573431"/>
            <a:ext cx="1895400" cy="1895400"/>
          </a:xfrm>
          <a:prstGeom prst="ellipse">
            <a:avLst/>
          </a:prstGeom>
          <a:noFill/>
          <a:ln w="19050" cap="flat" cmpd="sng">
            <a:solidFill>
              <a:schemeClr val="accent4"/>
            </a:solidFill>
            <a:prstDash val="solid"/>
            <a:round/>
            <a:headEnd type="none" w="sm" len="sm"/>
            <a:tailEnd type="none" w="sm" len="sm"/>
          </a:ln>
        </p:spPr>
      </p:pic>
      <p:pic>
        <p:nvPicPr>
          <p:cNvPr id="139" name="Google Shape;139;g2cdb3dd6eb0_1_172">
            <a:extLst>
              <a:ext uri="{FF2B5EF4-FFF2-40B4-BE49-F238E27FC236}">
                <a16:creationId xmlns:a16="http://schemas.microsoft.com/office/drawing/2014/main" id="{26D64680-F5AA-9D19-16B1-58E110F34727}"/>
              </a:ex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5638350" y="2573431"/>
            <a:ext cx="1895400" cy="1895400"/>
          </a:xfrm>
          <a:prstGeom prst="ellipse">
            <a:avLst/>
          </a:prstGeom>
          <a:noFill/>
          <a:ln w="19050" cap="flat" cmpd="sng">
            <a:solidFill>
              <a:schemeClr val="accent4"/>
            </a:solidFill>
            <a:prstDash val="solid"/>
            <a:round/>
            <a:headEnd type="none" w="sm" len="sm"/>
            <a:tailEnd type="none" w="sm" len="sm"/>
          </a:ln>
        </p:spPr>
      </p:pic>
    </p:spTree>
    <p:extLst>
      <p:ext uri="{BB962C8B-B14F-4D97-AF65-F5344CB8AC3E}">
        <p14:creationId xmlns:p14="http://schemas.microsoft.com/office/powerpoint/2010/main" val="35497427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6"/>
          <p:cNvSpPr txBox="1">
            <a:spLocks noGrp="1"/>
          </p:cNvSpPr>
          <p:nvPr>
            <p:ph type="title"/>
          </p:nvPr>
        </p:nvSpPr>
        <p:spPr>
          <a:xfrm>
            <a:off x="1044475" y="742575"/>
            <a:ext cx="7207500" cy="633300"/>
          </a:xfrm>
          <a:prstGeom prst="rect">
            <a:avLst/>
          </a:prstGeom>
          <a:noFill/>
          <a:ln>
            <a:noFill/>
          </a:ln>
        </p:spPr>
        <p:txBody>
          <a:bodyPr spcFirstLastPara="1" wrap="square" lIns="0" tIns="0" rIns="0" bIns="0" anchor="ctr" anchorCtr="0">
            <a:noAutofit/>
          </a:bodyPr>
          <a:lstStyle/>
          <a:p>
            <a:pPr marL="0" lvl="0" indent="0" algn="l" rtl="0">
              <a:lnSpc>
                <a:spcPct val="90000"/>
              </a:lnSpc>
              <a:spcBef>
                <a:spcPts val="0"/>
              </a:spcBef>
              <a:spcAft>
                <a:spcPts val="0"/>
              </a:spcAft>
              <a:buSzPts val="3200"/>
              <a:buNone/>
            </a:pPr>
            <a:r>
              <a:rPr lang="en" dirty="0"/>
              <a:t>Implementation</a:t>
            </a:r>
            <a:endParaRPr dirty="0"/>
          </a:p>
        </p:txBody>
      </p:sp>
      <p:sp>
        <p:nvSpPr>
          <p:cNvPr id="146" name="Google Shape;146;p6">
            <a:extLst>
              <a:ext uri="{C183D7F6-B498-43B3-948B-1728B52AA6E4}">
                <adec:decorative xmlns:adec="http://schemas.microsoft.com/office/drawing/2017/decorative" val="1"/>
              </a:ext>
            </a:extLst>
          </p:cNvPr>
          <p:cNvSpPr txBox="1">
            <a:spLocks noGrp="1"/>
          </p:cNvSpPr>
          <p:nvPr>
            <p:ph type="sldNum" idx="12"/>
          </p:nvPr>
        </p:nvSpPr>
        <p:spPr>
          <a:xfrm>
            <a:off x="8619825" y="4630250"/>
            <a:ext cx="524100" cy="513300"/>
          </a:xfrm>
          <a:prstGeom prst="rect">
            <a:avLst/>
          </a:prstGeom>
          <a:noFill/>
          <a:ln>
            <a:noFill/>
          </a:ln>
        </p:spPr>
        <p:txBody>
          <a:bodyPr spcFirstLastPara="1" wrap="square" lIns="0" tIns="0" rIns="0" bIns="0" anchor="ctr" anchorCtr="0">
            <a:noAutofit/>
          </a:bodyPr>
          <a:lstStyle/>
          <a:p>
            <a:pPr marL="0" lvl="0" indent="0" algn="ctr" rtl="0">
              <a:lnSpc>
                <a:spcPct val="100000"/>
              </a:lnSpc>
              <a:spcBef>
                <a:spcPts val="0"/>
              </a:spcBef>
              <a:spcAft>
                <a:spcPts val="0"/>
              </a:spcAft>
              <a:buSzPts val="1300"/>
              <a:buNone/>
            </a:pPr>
            <a:fld id="{00000000-1234-1234-1234-123412341234}" type="slidenum">
              <a:rPr lang="en"/>
              <a:t>8</a:t>
            </a:fld>
            <a:endParaRPr/>
          </a:p>
        </p:txBody>
      </p:sp>
      <p:pic>
        <p:nvPicPr>
          <p:cNvPr id="147" name="Google Shape;147;p6" descr="Your plan"/>
          <p:cNvPicPr preferRelativeResize="0"/>
          <p:nvPr/>
        </p:nvPicPr>
        <p:blipFill rotWithShape="1">
          <a:blip r:embed="rId3">
            <a:alphaModFix/>
          </a:blip>
          <a:srcRect l="10003" r="9520" b="54693"/>
          <a:stretch/>
        </p:blipFill>
        <p:spPr>
          <a:xfrm>
            <a:off x="863500" y="1594500"/>
            <a:ext cx="3779074" cy="1245154"/>
          </a:xfrm>
          <a:prstGeom prst="rect">
            <a:avLst/>
          </a:prstGeom>
          <a:noFill/>
          <a:ln>
            <a:noFill/>
          </a:ln>
        </p:spPr>
      </p:pic>
      <p:pic>
        <p:nvPicPr>
          <p:cNvPr id="148" name="Google Shape;148;p6" descr="versus reality"/>
          <p:cNvPicPr preferRelativeResize="0"/>
          <p:nvPr/>
        </p:nvPicPr>
        <p:blipFill rotWithShape="1">
          <a:blip r:embed="rId3">
            <a:alphaModFix/>
          </a:blip>
          <a:srcRect l="10075" t="54693" r="9447"/>
          <a:stretch/>
        </p:blipFill>
        <p:spPr>
          <a:xfrm>
            <a:off x="863500" y="3016650"/>
            <a:ext cx="3779074" cy="1245154"/>
          </a:xfrm>
          <a:prstGeom prst="rect">
            <a:avLst/>
          </a:prstGeom>
          <a:noFill/>
          <a:ln>
            <a:noFill/>
          </a:ln>
        </p:spPr>
      </p:pic>
      <p:sp>
        <p:nvSpPr>
          <p:cNvPr id="145" name="Google Shape;145;p6"/>
          <p:cNvSpPr txBox="1">
            <a:spLocks noGrp="1"/>
          </p:cNvSpPr>
          <p:nvPr>
            <p:ph type="body" idx="1"/>
          </p:nvPr>
        </p:nvSpPr>
        <p:spPr>
          <a:xfrm>
            <a:off x="4869900" y="1007250"/>
            <a:ext cx="3595800" cy="3359100"/>
          </a:xfrm>
          <a:prstGeom prst="rect">
            <a:avLst/>
          </a:prstGeom>
          <a:noFill/>
          <a:ln>
            <a:noFill/>
          </a:ln>
        </p:spPr>
        <p:txBody>
          <a:bodyPr spcFirstLastPara="1" wrap="square" lIns="0" tIns="0" rIns="0" bIns="0" anchor="t" anchorCtr="0">
            <a:noAutofit/>
          </a:bodyPr>
          <a:lstStyle/>
          <a:p>
            <a:pPr marL="114300" lvl="0" indent="0" algn="l" rtl="0">
              <a:spcBef>
                <a:spcPts val="0"/>
              </a:spcBef>
              <a:spcAft>
                <a:spcPts val="0"/>
              </a:spcAft>
              <a:buClr>
                <a:srgbClr val="000000"/>
              </a:buClr>
              <a:buSzPts val="1800"/>
              <a:buFont typeface="Arial"/>
              <a:buNone/>
            </a:pPr>
            <a:r>
              <a:rPr lang="en" sz="2000">
                <a:solidFill>
                  <a:srgbClr val="595959"/>
                </a:solidFill>
                <a:latin typeface="Open Sans"/>
                <a:ea typeface="Open Sans"/>
                <a:cs typeface="Open Sans"/>
                <a:sym typeface="Open Sans"/>
              </a:rPr>
              <a:t>Implementation science refers to the “methods or techniques used to enhance the adoption, implementation, and sustainability” of an intervention.</a:t>
            </a:r>
            <a:endParaRPr sz="1800">
              <a:solidFill>
                <a:srgbClr val="595959"/>
              </a:solidFill>
              <a:latin typeface="Open Sans"/>
              <a:ea typeface="Open Sans"/>
              <a:cs typeface="Open Sans"/>
              <a:sym typeface="Open Sans"/>
            </a:endParaRPr>
          </a:p>
          <a:p>
            <a:pPr marL="114300" lvl="0" indent="0" algn="l" rtl="0">
              <a:spcBef>
                <a:spcPts val="0"/>
              </a:spcBef>
              <a:spcAft>
                <a:spcPts val="0"/>
              </a:spcAft>
              <a:buClr>
                <a:srgbClr val="000000"/>
              </a:buClr>
              <a:buSzPts val="1800"/>
              <a:buFont typeface="Arial"/>
              <a:buNone/>
            </a:pPr>
            <a:endParaRPr sz="600">
              <a:solidFill>
                <a:srgbClr val="595959"/>
              </a:solidFill>
              <a:latin typeface="Open Sans"/>
              <a:ea typeface="Open Sans"/>
              <a:cs typeface="Open Sans"/>
              <a:sym typeface="Open Sans"/>
            </a:endParaRPr>
          </a:p>
          <a:p>
            <a:pPr marL="114300" lvl="0" indent="0" algn="l" rtl="0">
              <a:spcBef>
                <a:spcPts val="0"/>
              </a:spcBef>
              <a:spcAft>
                <a:spcPts val="0"/>
              </a:spcAft>
              <a:buClr>
                <a:srgbClr val="000000"/>
              </a:buClr>
              <a:buSzPts val="1800"/>
              <a:buFont typeface="Arial"/>
              <a:buNone/>
            </a:pPr>
            <a:r>
              <a:rPr lang="en" sz="1600">
                <a:solidFill>
                  <a:srgbClr val="595959"/>
                </a:solidFill>
                <a:latin typeface="Open Sans"/>
                <a:ea typeface="Open Sans"/>
                <a:cs typeface="Open Sans"/>
                <a:sym typeface="Open Sans"/>
              </a:rPr>
              <a:t>(Powell et al., 2015)</a:t>
            </a:r>
            <a:endParaRPr sz="1600">
              <a:solidFill>
                <a:srgbClr val="595959"/>
              </a:solidFill>
              <a:latin typeface="Open Sans"/>
              <a:ea typeface="Open Sans"/>
              <a:cs typeface="Open Sans"/>
              <a:sym typeface="Open Sans"/>
            </a:endParaRPr>
          </a:p>
          <a:p>
            <a:pPr marL="114300" lvl="0" indent="0" algn="l" rtl="0">
              <a:spcBef>
                <a:spcPts val="0"/>
              </a:spcBef>
              <a:spcAft>
                <a:spcPts val="0"/>
              </a:spcAft>
              <a:buClr>
                <a:srgbClr val="000000"/>
              </a:buClr>
              <a:buSzPts val="1800"/>
              <a:buFont typeface="Arial"/>
              <a:buNone/>
            </a:pPr>
            <a:endParaRPr sz="500">
              <a:solidFill>
                <a:srgbClr val="595959"/>
              </a:solidFill>
              <a:latin typeface="Open Sans"/>
              <a:ea typeface="Open Sans"/>
              <a:cs typeface="Open Sans"/>
              <a:sym typeface="Open Sans"/>
            </a:endParaRPr>
          </a:p>
          <a:p>
            <a:pPr marL="0" lvl="0" indent="0" algn="ctr" rtl="0">
              <a:lnSpc>
                <a:spcPct val="100000"/>
              </a:lnSpc>
              <a:spcBef>
                <a:spcPts val="0"/>
              </a:spcBef>
              <a:spcAft>
                <a:spcPts val="0"/>
              </a:spcAft>
              <a:buClr>
                <a:srgbClr val="000000"/>
              </a:buClr>
              <a:buSzPts val="2800"/>
              <a:buFont typeface="Libre Baskerville"/>
              <a:buNone/>
            </a:pPr>
            <a:r>
              <a:rPr lang="en" b="1">
                <a:solidFill>
                  <a:srgbClr val="000000"/>
                </a:solidFill>
                <a:latin typeface="Open Sans"/>
                <a:ea typeface="Open Sans"/>
                <a:cs typeface="Open Sans"/>
                <a:sym typeface="Open Sans"/>
              </a:rPr>
              <a:t>Implement = Use</a:t>
            </a:r>
            <a:br>
              <a:rPr lang="en" sz="1400">
                <a:solidFill>
                  <a:srgbClr val="000000"/>
                </a:solidFill>
                <a:latin typeface="Open Sans"/>
                <a:ea typeface="Open Sans"/>
                <a:cs typeface="Open Sans"/>
                <a:sym typeface="Open Sans"/>
              </a:rPr>
            </a:br>
            <a:endParaRPr sz="1400">
              <a:solidFill>
                <a:srgbClr val="000000"/>
              </a:solidFill>
              <a:latin typeface="Open Sans"/>
              <a:ea typeface="Open Sans"/>
              <a:cs typeface="Open Sans"/>
              <a:sym typeface="Open Sans"/>
            </a:endParaRPr>
          </a:p>
          <a:p>
            <a:pPr marL="0" lvl="0" indent="0" algn="l" rtl="0">
              <a:lnSpc>
                <a:spcPct val="115000"/>
              </a:lnSpc>
              <a:spcBef>
                <a:spcPts val="800"/>
              </a:spcBef>
              <a:spcAft>
                <a:spcPts val="800"/>
              </a:spcAft>
              <a:buSzPts val="2400"/>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g2cdb3dd6eb0_1_6"/>
          <p:cNvSpPr txBox="1">
            <a:spLocks noGrp="1"/>
          </p:cNvSpPr>
          <p:nvPr>
            <p:ph type="title"/>
          </p:nvPr>
        </p:nvSpPr>
        <p:spPr>
          <a:xfrm>
            <a:off x="968250" y="-633300"/>
            <a:ext cx="7207500" cy="633300"/>
          </a:xfrm>
          <a:prstGeom prst="rect">
            <a:avLst/>
          </a:prstGeom>
          <a:noFill/>
          <a:ln>
            <a:noFill/>
          </a:ln>
        </p:spPr>
        <p:txBody>
          <a:bodyPr spcFirstLastPara="1" wrap="square" lIns="0" tIns="0" rIns="0" bIns="0" anchor="ctr" anchorCtr="0">
            <a:noAutofit/>
          </a:bodyPr>
          <a:lstStyle/>
          <a:p>
            <a:pPr marL="0" lvl="0" indent="0" algn="l" rtl="0">
              <a:lnSpc>
                <a:spcPct val="90000"/>
              </a:lnSpc>
              <a:spcBef>
                <a:spcPts val="0"/>
              </a:spcBef>
              <a:spcAft>
                <a:spcPts val="0"/>
              </a:spcAft>
              <a:buSzPts val="3200"/>
              <a:buNone/>
            </a:pPr>
            <a:r>
              <a:rPr lang="en" dirty="0"/>
              <a:t>Implementation Science 1 </a:t>
            </a:r>
            <a:endParaRPr dirty="0"/>
          </a:p>
        </p:txBody>
      </p:sp>
      <p:sp>
        <p:nvSpPr>
          <p:cNvPr id="2" name="Google Shape;153;g2cdb3dd6eb0_1_6">
            <a:extLst>
              <a:ext uri="{FF2B5EF4-FFF2-40B4-BE49-F238E27FC236}">
                <a16:creationId xmlns:a16="http://schemas.microsoft.com/office/drawing/2014/main" id="{05B1CCA5-5A38-A996-4E31-2466464724EE}"/>
              </a:ext>
            </a:extLst>
          </p:cNvPr>
          <p:cNvSpPr txBox="1">
            <a:spLocks/>
          </p:cNvSpPr>
          <p:nvPr/>
        </p:nvSpPr>
        <p:spPr>
          <a:xfrm>
            <a:off x="1170370" y="908575"/>
            <a:ext cx="7207500" cy="6333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4"/>
              </a:buClr>
              <a:buSzPts val="3200"/>
              <a:buFont typeface="Libre Baskerville"/>
              <a:buNone/>
              <a:defRPr sz="3200" b="1" i="0" u="none" strike="noStrike" cap="none">
                <a:solidFill>
                  <a:schemeClr val="accent4"/>
                </a:solidFill>
                <a:latin typeface="Libre Baskerville"/>
                <a:ea typeface="Libre Baskerville"/>
                <a:cs typeface="Libre Baskerville"/>
                <a:sym typeface="Libre Baskerville"/>
              </a:defRPr>
            </a:lvl1pPr>
            <a:lvl2pPr marR="0" lvl="1" algn="l" rtl="0">
              <a:lnSpc>
                <a:spcPct val="90000"/>
              </a:lnSpc>
              <a:spcBef>
                <a:spcPts val="0"/>
              </a:spcBef>
              <a:spcAft>
                <a:spcPts val="0"/>
              </a:spcAft>
              <a:buClr>
                <a:schemeClr val="accent4"/>
              </a:buClr>
              <a:buSzPts val="3200"/>
              <a:buFont typeface="Red Hat Display"/>
              <a:buNone/>
              <a:defRPr sz="3200" b="1" i="0" u="none" strike="noStrike" cap="none">
                <a:solidFill>
                  <a:schemeClr val="accent4"/>
                </a:solidFill>
                <a:latin typeface="Red Hat Display"/>
                <a:ea typeface="Red Hat Display"/>
                <a:cs typeface="Red Hat Display"/>
                <a:sym typeface="Red Hat Display"/>
              </a:defRPr>
            </a:lvl2pPr>
            <a:lvl3pPr marR="0" lvl="2" algn="l" rtl="0">
              <a:lnSpc>
                <a:spcPct val="90000"/>
              </a:lnSpc>
              <a:spcBef>
                <a:spcPts val="0"/>
              </a:spcBef>
              <a:spcAft>
                <a:spcPts val="0"/>
              </a:spcAft>
              <a:buClr>
                <a:schemeClr val="accent4"/>
              </a:buClr>
              <a:buSzPts val="3200"/>
              <a:buFont typeface="Red Hat Display"/>
              <a:buNone/>
              <a:defRPr sz="3200" b="1" i="0" u="none" strike="noStrike" cap="none">
                <a:solidFill>
                  <a:schemeClr val="accent4"/>
                </a:solidFill>
                <a:latin typeface="Red Hat Display"/>
                <a:ea typeface="Red Hat Display"/>
                <a:cs typeface="Red Hat Display"/>
                <a:sym typeface="Red Hat Display"/>
              </a:defRPr>
            </a:lvl3pPr>
            <a:lvl4pPr marR="0" lvl="3" algn="l" rtl="0">
              <a:lnSpc>
                <a:spcPct val="90000"/>
              </a:lnSpc>
              <a:spcBef>
                <a:spcPts val="0"/>
              </a:spcBef>
              <a:spcAft>
                <a:spcPts val="0"/>
              </a:spcAft>
              <a:buClr>
                <a:schemeClr val="accent4"/>
              </a:buClr>
              <a:buSzPts val="3200"/>
              <a:buFont typeface="Red Hat Display"/>
              <a:buNone/>
              <a:defRPr sz="3200" b="1" i="0" u="none" strike="noStrike" cap="none">
                <a:solidFill>
                  <a:schemeClr val="accent4"/>
                </a:solidFill>
                <a:latin typeface="Red Hat Display"/>
                <a:ea typeface="Red Hat Display"/>
                <a:cs typeface="Red Hat Display"/>
                <a:sym typeface="Red Hat Display"/>
              </a:defRPr>
            </a:lvl4pPr>
            <a:lvl5pPr marR="0" lvl="4" algn="l" rtl="0">
              <a:lnSpc>
                <a:spcPct val="90000"/>
              </a:lnSpc>
              <a:spcBef>
                <a:spcPts val="0"/>
              </a:spcBef>
              <a:spcAft>
                <a:spcPts val="0"/>
              </a:spcAft>
              <a:buClr>
                <a:schemeClr val="accent4"/>
              </a:buClr>
              <a:buSzPts val="3200"/>
              <a:buFont typeface="Red Hat Display"/>
              <a:buNone/>
              <a:defRPr sz="3200" b="1" i="0" u="none" strike="noStrike" cap="none">
                <a:solidFill>
                  <a:schemeClr val="accent4"/>
                </a:solidFill>
                <a:latin typeface="Red Hat Display"/>
                <a:ea typeface="Red Hat Display"/>
                <a:cs typeface="Red Hat Display"/>
                <a:sym typeface="Red Hat Display"/>
              </a:defRPr>
            </a:lvl5pPr>
            <a:lvl6pPr marR="0" lvl="5" algn="l" rtl="0">
              <a:lnSpc>
                <a:spcPct val="90000"/>
              </a:lnSpc>
              <a:spcBef>
                <a:spcPts val="0"/>
              </a:spcBef>
              <a:spcAft>
                <a:spcPts val="0"/>
              </a:spcAft>
              <a:buClr>
                <a:schemeClr val="accent4"/>
              </a:buClr>
              <a:buSzPts val="3200"/>
              <a:buFont typeface="Red Hat Display"/>
              <a:buNone/>
              <a:defRPr sz="3200" b="1" i="0" u="none" strike="noStrike" cap="none">
                <a:solidFill>
                  <a:schemeClr val="accent4"/>
                </a:solidFill>
                <a:latin typeface="Red Hat Display"/>
                <a:ea typeface="Red Hat Display"/>
                <a:cs typeface="Red Hat Display"/>
                <a:sym typeface="Red Hat Display"/>
              </a:defRPr>
            </a:lvl6pPr>
            <a:lvl7pPr marR="0" lvl="6" algn="l" rtl="0">
              <a:lnSpc>
                <a:spcPct val="90000"/>
              </a:lnSpc>
              <a:spcBef>
                <a:spcPts val="0"/>
              </a:spcBef>
              <a:spcAft>
                <a:spcPts val="0"/>
              </a:spcAft>
              <a:buClr>
                <a:schemeClr val="accent4"/>
              </a:buClr>
              <a:buSzPts val="3200"/>
              <a:buFont typeface="Red Hat Display"/>
              <a:buNone/>
              <a:defRPr sz="3200" b="1" i="0" u="none" strike="noStrike" cap="none">
                <a:solidFill>
                  <a:schemeClr val="accent4"/>
                </a:solidFill>
                <a:latin typeface="Red Hat Display"/>
                <a:ea typeface="Red Hat Display"/>
                <a:cs typeface="Red Hat Display"/>
                <a:sym typeface="Red Hat Display"/>
              </a:defRPr>
            </a:lvl7pPr>
            <a:lvl8pPr marR="0" lvl="7" algn="l" rtl="0">
              <a:lnSpc>
                <a:spcPct val="90000"/>
              </a:lnSpc>
              <a:spcBef>
                <a:spcPts val="0"/>
              </a:spcBef>
              <a:spcAft>
                <a:spcPts val="0"/>
              </a:spcAft>
              <a:buClr>
                <a:schemeClr val="accent4"/>
              </a:buClr>
              <a:buSzPts val="3200"/>
              <a:buFont typeface="Red Hat Display"/>
              <a:buNone/>
              <a:defRPr sz="3200" b="1" i="0" u="none" strike="noStrike" cap="none">
                <a:solidFill>
                  <a:schemeClr val="accent4"/>
                </a:solidFill>
                <a:latin typeface="Red Hat Display"/>
                <a:ea typeface="Red Hat Display"/>
                <a:cs typeface="Red Hat Display"/>
                <a:sym typeface="Red Hat Display"/>
              </a:defRPr>
            </a:lvl8pPr>
            <a:lvl9pPr marR="0" lvl="8" algn="l" rtl="0">
              <a:lnSpc>
                <a:spcPct val="90000"/>
              </a:lnSpc>
              <a:spcBef>
                <a:spcPts val="0"/>
              </a:spcBef>
              <a:spcAft>
                <a:spcPts val="0"/>
              </a:spcAft>
              <a:buClr>
                <a:schemeClr val="accent4"/>
              </a:buClr>
              <a:buSzPts val="3200"/>
              <a:buFont typeface="Red Hat Display"/>
              <a:buNone/>
              <a:defRPr sz="3200" b="1" i="0" u="none" strike="noStrike" cap="none">
                <a:solidFill>
                  <a:schemeClr val="accent4"/>
                </a:solidFill>
                <a:latin typeface="Red Hat Display"/>
                <a:ea typeface="Red Hat Display"/>
                <a:cs typeface="Red Hat Display"/>
                <a:sym typeface="Red Hat Display"/>
              </a:defRPr>
            </a:lvl9pPr>
          </a:lstStyle>
          <a:p>
            <a:r>
              <a:rPr lang="en-US"/>
              <a:t>Implementation Science </a:t>
            </a:r>
            <a:endParaRPr lang="en-US" dirty="0"/>
          </a:p>
        </p:txBody>
      </p:sp>
      <p:sp>
        <p:nvSpPr>
          <p:cNvPr id="154" name="Google Shape;154;g2cdb3dd6eb0_1_6"/>
          <p:cNvSpPr txBox="1">
            <a:spLocks noGrp="1"/>
          </p:cNvSpPr>
          <p:nvPr>
            <p:ph type="body" idx="1"/>
          </p:nvPr>
        </p:nvSpPr>
        <p:spPr>
          <a:xfrm>
            <a:off x="1044475" y="1541875"/>
            <a:ext cx="7207500" cy="2684100"/>
          </a:xfrm>
          <a:prstGeom prst="rect">
            <a:avLst/>
          </a:prstGeom>
          <a:noFill/>
          <a:ln>
            <a:noFill/>
          </a:ln>
        </p:spPr>
        <p:txBody>
          <a:bodyPr spcFirstLastPara="1" wrap="square" lIns="0" tIns="0" rIns="0" bIns="0" anchor="t" anchorCtr="0">
            <a:noAutofit/>
          </a:bodyPr>
          <a:lstStyle/>
          <a:p>
            <a:pPr marL="114300" lvl="0" indent="0" algn="l" rtl="0">
              <a:spcBef>
                <a:spcPts val="0"/>
              </a:spcBef>
              <a:spcAft>
                <a:spcPts val="0"/>
              </a:spcAft>
              <a:buClr>
                <a:srgbClr val="000000"/>
              </a:buClr>
              <a:buSzPts val="1800"/>
              <a:buFont typeface="Arial"/>
              <a:buNone/>
            </a:pPr>
            <a:r>
              <a:rPr lang="en" sz="2000" b="1">
                <a:solidFill>
                  <a:srgbClr val="595959"/>
                </a:solidFill>
                <a:latin typeface="Open Sans"/>
                <a:ea typeface="Open Sans"/>
                <a:cs typeface="Open Sans"/>
                <a:sym typeface="Open Sans"/>
              </a:rPr>
              <a:t>Implementation Research: </a:t>
            </a:r>
            <a:endParaRPr sz="1800">
              <a:solidFill>
                <a:srgbClr val="595959"/>
              </a:solidFill>
              <a:latin typeface="Open Sans"/>
              <a:ea typeface="Open Sans"/>
              <a:cs typeface="Open Sans"/>
              <a:sym typeface="Open Sans"/>
            </a:endParaRPr>
          </a:p>
          <a:p>
            <a:pPr marL="114300" lvl="0" indent="0" algn="l" rtl="0">
              <a:spcBef>
                <a:spcPts val="0"/>
              </a:spcBef>
              <a:spcAft>
                <a:spcPts val="0"/>
              </a:spcAft>
              <a:buClr>
                <a:srgbClr val="000000"/>
              </a:buClr>
              <a:buSzPts val="1800"/>
              <a:buFont typeface="Arial"/>
              <a:buNone/>
            </a:pPr>
            <a:r>
              <a:rPr lang="en" sz="2000">
                <a:solidFill>
                  <a:srgbClr val="595959"/>
                </a:solidFill>
                <a:latin typeface="Open Sans"/>
                <a:ea typeface="Open Sans"/>
                <a:cs typeface="Open Sans"/>
                <a:sym typeface="Open Sans"/>
              </a:rPr>
              <a:t>Seeks to </a:t>
            </a:r>
            <a:r>
              <a:rPr lang="en" sz="2000" u="sng">
                <a:solidFill>
                  <a:srgbClr val="595959"/>
                </a:solidFill>
                <a:latin typeface="Open Sans"/>
                <a:ea typeface="Open Sans"/>
                <a:cs typeface="Open Sans"/>
                <a:sym typeface="Open Sans"/>
              </a:rPr>
              <a:t>understand the approaches</a:t>
            </a:r>
            <a:r>
              <a:rPr lang="en" sz="2000">
                <a:solidFill>
                  <a:srgbClr val="595959"/>
                </a:solidFill>
                <a:latin typeface="Open Sans"/>
                <a:ea typeface="Open Sans"/>
                <a:cs typeface="Open Sans"/>
                <a:sym typeface="Open Sans"/>
              </a:rPr>
              <a:t> that work best to translate research to the real work</a:t>
            </a:r>
            <a:endParaRPr sz="1800">
              <a:solidFill>
                <a:srgbClr val="595959"/>
              </a:solidFill>
              <a:latin typeface="Open Sans"/>
              <a:ea typeface="Open Sans"/>
              <a:cs typeface="Open Sans"/>
              <a:sym typeface="Open Sans"/>
            </a:endParaRPr>
          </a:p>
          <a:p>
            <a:pPr marL="114300" lvl="0" indent="0" algn="l" rtl="0">
              <a:spcBef>
                <a:spcPts val="0"/>
              </a:spcBef>
              <a:spcAft>
                <a:spcPts val="0"/>
              </a:spcAft>
              <a:buClr>
                <a:srgbClr val="000000"/>
              </a:buClr>
              <a:buSzPts val="1800"/>
              <a:buFont typeface="Arial"/>
              <a:buNone/>
            </a:pPr>
            <a:endParaRPr sz="2000">
              <a:solidFill>
                <a:srgbClr val="595959"/>
              </a:solidFill>
              <a:latin typeface="Open Sans"/>
              <a:ea typeface="Open Sans"/>
              <a:cs typeface="Open Sans"/>
              <a:sym typeface="Open Sans"/>
            </a:endParaRPr>
          </a:p>
          <a:p>
            <a:pPr marL="114300" lvl="0" indent="0" algn="l" rtl="0">
              <a:spcBef>
                <a:spcPts val="0"/>
              </a:spcBef>
              <a:spcAft>
                <a:spcPts val="0"/>
              </a:spcAft>
              <a:buClr>
                <a:srgbClr val="000000"/>
              </a:buClr>
              <a:buSzPts val="1800"/>
              <a:buFont typeface="Arial"/>
              <a:buNone/>
            </a:pPr>
            <a:r>
              <a:rPr lang="en" sz="2000" b="1">
                <a:solidFill>
                  <a:srgbClr val="595959"/>
                </a:solidFill>
                <a:latin typeface="Open Sans"/>
                <a:ea typeface="Open Sans"/>
                <a:cs typeface="Open Sans"/>
                <a:sym typeface="Open Sans"/>
              </a:rPr>
              <a:t>Implementation Practice:</a:t>
            </a:r>
            <a:endParaRPr sz="1800">
              <a:solidFill>
                <a:srgbClr val="595959"/>
              </a:solidFill>
              <a:latin typeface="Open Sans"/>
              <a:ea typeface="Open Sans"/>
              <a:cs typeface="Open Sans"/>
              <a:sym typeface="Open Sans"/>
            </a:endParaRPr>
          </a:p>
          <a:p>
            <a:pPr marL="114300" lvl="0" indent="0" algn="l" rtl="0">
              <a:spcBef>
                <a:spcPts val="0"/>
              </a:spcBef>
              <a:spcAft>
                <a:spcPts val="0"/>
              </a:spcAft>
              <a:buClr>
                <a:srgbClr val="000000"/>
              </a:buClr>
              <a:buSzPts val="1800"/>
              <a:buFont typeface="Arial"/>
              <a:buNone/>
            </a:pPr>
            <a:r>
              <a:rPr lang="en" sz="2000">
                <a:solidFill>
                  <a:srgbClr val="595959"/>
                </a:solidFill>
                <a:latin typeface="Open Sans"/>
                <a:ea typeface="Open Sans"/>
                <a:cs typeface="Open Sans"/>
                <a:sym typeface="Open Sans"/>
              </a:rPr>
              <a:t>Seeks to </a:t>
            </a:r>
            <a:r>
              <a:rPr lang="en" sz="2000" u="sng">
                <a:solidFill>
                  <a:srgbClr val="595959"/>
                </a:solidFill>
                <a:latin typeface="Open Sans"/>
                <a:ea typeface="Open Sans"/>
                <a:cs typeface="Open Sans"/>
                <a:sym typeface="Open Sans"/>
              </a:rPr>
              <a:t>apply and adapt</a:t>
            </a:r>
            <a:r>
              <a:rPr lang="en" sz="2000">
                <a:solidFill>
                  <a:srgbClr val="595959"/>
                </a:solidFill>
                <a:latin typeface="Open Sans"/>
                <a:ea typeface="Open Sans"/>
                <a:cs typeface="Open Sans"/>
                <a:sym typeface="Open Sans"/>
              </a:rPr>
              <a:t> these approaches in different context settings to achieve outcomes</a:t>
            </a:r>
            <a:endParaRPr sz="100">
              <a:solidFill>
                <a:srgbClr val="595959"/>
              </a:solidFill>
              <a:latin typeface="Open Sans"/>
              <a:ea typeface="Open Sans"/>
              <a:cs typeface="Open Sans"/>
              <a:sym typeface="Open Sans"/>
            </a:endParaRPr>
          </a:p>
          <a:p>
            <a:pPr marL="0" lvl="0" indent="0" algn="l" rtl="0">
              <a:lnSpc>
                <a:spcPct val="115000"/>
              </a:lnSpc>
              <a:spcBef>
                <a:spcPts val="800"/>
              </a:spcBef>
              <a:spcAft>
                <a:spcPts val="800"/>
              </a:spcAft>
              <a:buSzPts val="2400"/>
              <a:buNone/>
            </a:pPr>
            <a:r>
              <a:rPr lang="en" sz="1400">
                <a:solidFill>
                  <a:srgbClr val="595959"/>
                </a:solidFill>
                <a:latin typeface="Open Sans"/>
                <a:ea typeface="Open Sans"/>
                <a:cs typeface="Open Sans"/>
                <a:sym typeface="Open Sans"/>
              </a:rPr>
              <a:t>(Ramaswamy, et al., 2019)</a:t>
            </a:r>
            <a:r>
              <a:rPr lang="en"/>
              <a:t> </a:t>
            </a:r>
            <a:endParaRPr/>
          </a:p>
        </p:txBody>
      </p:sp>
      <p:sp>
        <p:nvSpPr>
          <p:cNvPr id="155" name="Google Shape;155;g2cdb3dd6eb0_1_6">
            <a:extLst>
              <a:ext uri="{C183D7F6-B498-43B3-948B-1728B52AA6E4}">
                <adec:decorative xmlns:adec="http://schemas.microsoft.com/office/drawing/2017/decorative" val="1"/>
              </a:ext>
            </a:extLst>
          </p:cNvPr>
          <p:cNvSpPr txBox="1">
            <a:spLocks noGrp="1"/>
          </p:cNvSpPr>
          <p:nvPr>
            <p:ph type="sldNum" idx="12"/>
          </p:nvPr>
        </p:nvSpPr>
        <p:spPr>
          <a:xfrm>
            <a:off x="8619825" y="4630250"/>
            <a:ext cx="524100" cy="5133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Clr>
                <a:srgbClr val="000000"/>
              </a:buClr>
              <a:buSzPts val="1300"/>
              <a:buFont typeface="Arial"/>
              <a:buNone/>
            </a:pPr>
            <a:fld id="{00000000-1234-1234-1234-123412341234}" type="slidenum">
              <a:rPr lang="en"/>
              <a:t>9</a:t>
            </a:fld>
            <a:endParaRPr/>
          </a:p>
        </p:txBody>
      </p:sp>
    </p:spTree>
  </p:cSld>
  <p:clrMapOvr>
    <a:masterClrMapping/>
  </p:clrMapOvr>
</p:sld>
</file>

<file path=ppt/theme/theme1.xml><?xml version="1.0" encoding="utf-8"?>
<a:theme xmlns:a="http://schemas.openxmlformats.org/drawingml/2006/main" name="EIC Formal Presentation">
  <a:themeElements>
    <a:clrScheme name="Custom 347">
      <a:dk1>
        <a:srgbClr val="24283B"/>
      </a:dk1>
      <a:lt1>
        <a:srgbClr val="FFFFFF"/>
      </a:lt1>
      <a:dk2>
        <a:srgbClr val="80828B"/>
      </a:dk2>
      <a:lt2>
        <a:srgbClr val="EAECF0"/>
      </a:lt2>
      <a:accent1>
        <a:srgbClr val="F04C36"/>
      </a:accent1>
      <a:accent2>
        <a:srgbClr val="F69E25"/>
      </a:accent2>
      <a:accent3>
        <a:srgbClr val="F5C14D"/>
      </a:accent3>
      <a:accent4>
        <a:srgbClr val="263878"/>
      </a:accent4>
      <a:accent5>
        <a:srgbClr val="6B768C"/>
      </a:accent5>
      <a:accent6>
        <a:srgbClr val="BFBDC1"/>
      </a:accent6>
      <a:hlink>
        <a:srgbClr val="3180BD"/>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AEC722FE819ED4B9343FE13E7AE22C7" ma:contentTypeVersion="9" ma:contentTypeDescription="Create a new document." ma:contentTypeScope="" ma:versionID="1e73c8ef7624262f7b151f58a4308c33">
  <xsd:schema xmlns:xsd="http://www.w3.org/2001/XMLSchema" xmlns:xs="http://www.w3.org/2001/XMLSchema" xmlns:p="http://schemas.microsoft.com/office/2006/metadata/properties" xmlns:ns2="73b9dfe9-5584-49a6-826d-66fb210ed23a" targetNamespace="http://schemas.microsoft.com/office/2006/metadata/properties" ma:root="true" ma:fieldsID="20b5d7aa5915067b16a7e520654488d9" ns2:_="">
    <xsd:import namespace="73b9dfe9-5584-49a6-826d-66fb210ed23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3b9dfe9-5584-49a6-826d-66fb210ed23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33fdc6da-32ca-4a2b-983e-32d6a4a8ae6b"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3b9dfe9-5584-49a6-826d-66fb210ed23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2D9FB17-1E2A-405C-99F2-16699C7D9C4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3b9dfe9-5584-49a6-826d-66fb210ed23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446B7F5-23FF-4458-95DC-6A32357994F4}">
  <ds:schemaRefs>
    <ds:schemaRef ds:uri="http://schemas.microsoft.com/sharepoint/v3/contenttype/forms"/>
  </ds:schemaRefs>
</ds:datastoreItem>
</file>

<file path=customXml/itemProps3.xml><?xml version="1.0" encoding="utf-8"?>
<ds:datastoreItem xmlns:ds="http://schemas.openxmlformats.org/officeDocument/2006/customXml" ds:itemID="{F8962E29-1C36-41E1-AFBC-2C2319307932}">
  <ds:schemaRefs>
    <ds:schemaRef ds:uri="73b9dfe9-5584-49a6-826d-66fb210ed23a"/>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14</TotalTime>
  <Words>1316</Words>
  <Application>Microsoft Macintosh PowerPoint</Application>
  <PresentationFormat>On-screen Show (16:9)</PresentationFormat>
  <Paragraphs>232</Paragraphs>
  <Slides>30</Slides>
  <Notes>30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30</vt:i4>
      </vt:variant>
    </vt:vector>
  </HeadingPairs>
  <TitlesOfParts>
    <vt:vector size="39" baseType="lpstr">
      <vt:lpstr>Arial</vt:lpstr>
      <vt:lpstr>Aptos</vt:lpstr>
      <vt:lpstr>Calibri</vt:lpstr>
      <vt:lpstr>Red Hat Text</vt:lpstr>
      <vt:lpstr>Red Hat Display</vt:lpstr>
      <vt:lpstr>Libre Baskerville</vt:lpstr>
      <vt:lpstr>NTR</vt:lpstr>
      <vt:lpstr>Open Sans</vt:lpstr>
      <vt:lpstr>EIC Formal Presentation</vt:lpstr>
      <vt:lpstr>Stop Guessing, Start Planning   CEEDAR Cross State Convening    Rebekah Hornak &amp; Kris Earl  February 11, 2026</vt:lpstr>
      <vt:lpstr>Welcome &amp; Introductions</vt:lpstr>
      <vt:lpstr>NIRN - Who We Are</vt:lpstr>
      <vt:lpstr>SISEP Center</vt:lpstr>
      <vt:lpstr>Logos</vt:lpstr>
      <vt:lpstr>Implementation Science</vt:lpstr>
      <vt:lpstr>Think, then Neighbor Share</vt:lpstr>
      <vt:lpstr>Implementation</vt:lpstr>
      <vt:lpstr>Implementation Science 1 </vt:lpstr>
      <vt:lpstr>Systemic Change</vt:lpstr>
      <vt:lpstr>Active Implementation</vt:lpstr>
      <vt:lpstr>Our Active Implementation Approach</vt:lpstr>
      <vt:lpstr>Active Implementation Frameworks</vt:lpstr>
      <vt:lpstr>Implementation Stages</vt:lpstr>
      <vt:lpstr>Implementation Stages Planning Tool Tool for Purposeful Planning</vt:lpstr>
      <vt:lpstr>Implementation stages flowchart</vt:lpstr>
      <vt:lpstr>Implementation Stages 1</vt:lpstr>
      <vt:lpstr>Exploration Stage</vt:lpstr>
      <vt:lpstr>Implementation Stages 2</vt:lpstr>
      <vt:lpstr>Installation Stage</vt:lpstr>
      <vt:lpstr>Implementation Stages 3</vt:lpstr>
      <vt:lpstr>Initial Implementation Stage</vt:lpstr>
      <vt:lpstr>Implementation Stages 4</vt:lpstr>
      <vt:lpstr>Full Implementation Stage</vt:lpstr>
      <vt:lpstr>Let’s Explore</vt:lpstr>
      <vt:lpstr>SISEP Resources</vt:lpstr>
      <vt:lpstr>SISEP Website</vt:lpstr>
      <vt:lpstr>Active Implementation Hub</vt:lpstr>
      <vt:lpstr>Additional Resources</vt:lpstr>
      <vt:lpstr>SISEP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Earl, Kris</dc:creator>
  <cp:lastModifiedBy>Emma R Ostovar</cp:lastModifiedBy>
  <cp:revision>133</cp:revision>
  <dcterms:modified xsi:type="dcterms:W3CDTF">2026-02-25T16:09:12Z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0x0101004AEC722FE819ED4B9343FE13E7AE22C7</vt:lpwstr>
  </property>
  <property fmtid="{D5CDD505-2E9C-101B-9397-08002B2CF9AE}" pid="3" name="MediaServiceImageTags">
    <vt:lpwstr/>
  </property>
</Properties>
</file>