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58" r:id="rId1"/>
  </p:sldMasterIdLst>
  <p:notesMasterIdLst>
    <p:notesMasterId r:id="rId24"/>
  </p:notesMasterIdLst>
  <p:sldIdLst>
    <p:sldId id="283" r:id="rId2"/>
    <p:sldId id="317" r:id="rId3"/>
    <p:sldId id="303" r:id="rId4"/>
    <p:sldId id="288" r:id="rId5"/>
    <p:sldId id="301" r:id="rId6"/>
    <p:sldId id="305" r:id="rId7"/>
    <p:sldId id="275" r:id="rId8"/>
    <p:sldId id="289" r:id="rId9"/>
    <p:sldId id="306" r:id="rId10"/>
    <p:sldId id="315" r:id="rId11"/>
    <p:sldId id="314" r:id="rId12"/>
    <p:sldId id="311" r:id="rId13"/>
    <p:sldId id="300" r:id="rId14"/>
    <p:sldId id="312" r:id="rId15"/>
    <p:sldId id="313" r:id="rId16"/>
    <p:sldId id="307" r:id="rId17"/>
    <p:sldId id="308" r:id="rId18"/>
    <p:sldId id="309" r:id="rId19"/>
    <p:sldId id="310" r:id="rId20"/>
    <p:sldId id="316" r:id="rId21"/>
    <p:sldId id="304" r:id="rId22"/>
    <p:sldId id="302" r:id="rId23"/>
  </p:sldIdLst>
  <p:sldSz cx="9144000" cy="5143500" type="screen16x9"/>
  <p:notesSz cx="6858000" cy="9144000"/>
  <p:embeddedFontLst>
    <p:embeddedFont>
      <p:font typeface="Franklin Gothic Book" panose="020B0503020102020204" pitchFamily="34" charset="0"/>
      <p:regular r:id="rId25"/>
      <p:italic r:id="rId26"/>
    </p:embeddedFont>
    <p:embeddedFont>
      <p:font typeface="Franklin Gothic Demi" panose="020B0603020102020204" pitchFamily="34" charset="0"/>
      <p:regular r:id="rId27"/>
      <p:bold r:id="rId28"/>
      <p:italic r:id="rId29"/>
      <p:boldItalic r:id="rId30"/>
    </p:embeddedFont>
    <p:embeddedFont>
      <p:font typeface="Franklin Gothic Medium" panose="020B0603020102020204" pitchFamily="34" charset="0"/>
      <p:regular r:id="rId31"/>
      <p:italic r:id="rId32"/>
    </p:embeddedFont>
    <p:embeddedFont>
      <p:font typeface="Franklin Gothic Medium Cond" panose="020B0606030402020204" pitchFamily="34" charset="0"/>
      <p:regular r:id="rId33"/>
    </p:embeddedFont>
    <p:embeddedFont>
      <p:font typeface="Lato" panose="020F0502020204030203" pitchFamily="34" charset="0"/>
      <p:regular r:id="rId34"/>
      <p:bold r:id="rId35"/>
      <p:italic r:id="rId36"/>
      <p:boldItalic r:id="rId37"/>
    </p:embeddedFont>
    <p:embeddedFont>
      <p:font typeface="Raleway" pitchFamily="2" charset="77"/>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09E8A1B-DEA8-4D36-B40E-C1F48B00451B}">
  <a:tblStyle styleId="{F09E8A1B-DEA8-4D36-B40E-C1F48B00451B}"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622"/>
    <p:restoredTop sz="86438"/>
  </p:normalViewPr>
  <p:slideViewPr>
    <p:cSldViewPr snapToGrid="0" snapToObjects="1">
      <p:cViewPr varScale="1">
        <p:scale>
          <a:sx n="96" d="100"/>
          <a:sy n="96" d="100"/>
        </p:scale>
        <p:origin x="184" y="872"/>
      </p:cViewPr>
      <p:guideLst/>
    </p:cSldViewPr>
  </p:slideViewPr>
  <p:outlineViewPr>
    <p:cViewPr>
      <p:scale>
        <a:sx n="33" d="100"/>
        <a:sy n="33" d="100"/>
      </p:scale>
      <p:origin x="0" y="-68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dirty="0"/>
          </a:p>
        </p:txBody>
      </p:sp>
    </p:spTree>
  </p:cSld>
  <p:clrMap bg1="lt1" tx1="dk1" bg2="dk2" tx2="lt2" accent1="accent1" accent2="accent2" accent3="accent3" accent4="accent4" accent5="accent5" accent6="accent6" hlink="hlink" folHlink="folHlink"/>
  <p:notesStyle>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ranklin Gothic Book" panose="020B0503020102020204" pitchFamily="34" charset="0"/>
        <a:ea typeface="Franklin Gothic Book" panose="020B0503020102020204" pitchFamily="34" charset="0"/>
        <a:cs typeface="Arial"/>
        <a:sym typeface="Arial"/>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based on what we know about the science of learning and development, the Learning Policy Institute and Turnaround for Children partnered with other orgs to create a framework for equitable whole child CLASSROOMS and SCHOOLS. </a:t>
            </a:r>
          </a:p>
          <a:p>
            <a:r>
              <a:rPr lang="en-US" dirty="0"/>
              <a:t>These principles include…</a:t>
            </a:r>
          </a:p>
        </p:txBody>
      </p:sp>
      <p:sp>
        <p:nvSpPr>
          <p:cNvPr id="4" name="Slide Number Placeholder 3"/>
          <p:cNvSpPr>
            <a:spLocks noGrp="1"/>
          </p:cNvSpPr>
          <p:nvPr>
            <p:ph type="sldNum" sz="quarter" idx="5"/>
          </p:nvPr>
        </p:nvSpPr>
        <p:spPr/>
        <p:txBody>
          <a:bodyPr/>
          <a:lstStyle/>
          <a:p>
            <a:fld id="{FC24DC2C-21D6-A24C-9806-63FBB29ED85F}" type="slidenum">
              <a:rPr lang="en-US" smtClean="0"/>
              <a:t>4</a:t>
            </a:fld>
            <a:endParaRPr lang="en-US"/>
          </a:p>
        </p:txBody>
      </p:sp>
    </p:spTree>
    <p:extLst>
      <p:ext uri="{BB962C8B-B14F-4D97-AF65-F5344CB8AC3E}">
        <p14:creationId xmlns:p14="http://schemas.microsoft.com/office/powerpoint/2010/main" val="1835040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these FIVE overarching principles are components of a teacher education framework that is aligned to the science of learning and development </a:t>
            </a:r>
          </a:p>
          <a:p>
            <a:r>
              <a:rPr lang="en-US" dirty="0"/>
              <a:t>It’s a little confusing because the colors are the same as the K-12 schools and classrooms version but these are the 5 principles for teacher prep based on </a:t>
            </a:r>
            <a:r>
              <a:rPr lang="en-US" dirty="0" err="1"/>
              <a:t>SoLD</a:t>
            </a:r>
            <a:r>
              <a:rPr lang="en-US" dirty="0"/>
              <a:t>. </a:t>
            </a:r>
          </a:p>
          <a:p>
            <a:r>
              <a:rPr lang="en-US" dirty="0"/>
              <a:t>Read the principles </a:t>
            </a:r>
          </a:p>
        </p:txBody>
      </p:sp>
      <p:sp>
        <p:nvSpPr>
          <p:cNvPr id="4" name="Slide Number Placeholder 3"/>
          <p:cNvSpPr>
            <a:spLocks noGrp="1"/>
          </p:cNvSpPr>
          <p:nvPr>
            <p:ph type="sldNum" sz="quarter" idx="5"/>
          </p:nvPr>
        </p:nvSpPr>
        <p:spPr/>
        <p:txBody>
          <a:bodyPr/>
          <a:lstStyle/>
          <a:p>
            <a:fld id="{FC24DC2C-21D6-A24C-9806-63FBB29ED85F}" type="slidenum">
              <a:rPr lang="en-US" smtClean="0"/>
              <a:t>7</a:t>
            </a:fld>
            <a:endParaRPr lang="en-US"/>
          </a:p>
        </p:txBody>
      </p:sp>
    </p:spTree>
    <p:extLst>
      <p:ext uri="{BB962C8B-B14F-4D97-AF65-F5344CB8AC3E}">
        <p14:creationId xmlns:p14="http://schemas.microsoft.com/office/powerpoint/2010/main" val="1770636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I just want to mention very quickly that this framework and these principles were developed based on research and evidence in partnership with an advisory committee made up of teacher educators across a diverse range of institutions. </a:t>
            </a:r>
          </a:p>
        </p:txBody>
      </p:sp>
      <p:sp>
        <p:nvSpPr>
          <p:cNvPr id="4" name="Slide Number Placeholder 3"/>
          <p:cNvSpPr>
            <a:spLocks noGrp="1"/>
          </p:cNvSpPr>
          <p:nvPr>
            <p:ph type="sldNum" sz="quarter" idx="5"/>
          </p:nvPr>
        </p:nvSpPr>
        <p:spPr/>
        <p:txBody>
          <a:bodyPr/>
          <a:lstStyle/>
          <a:p>
            <a:fld id="{FC24DC2C-21D6-A24C-9806-63FBB29ED85F}" type="slidenum">
              <a:rPr lang="en-US" smtClean="0"/>
              <a:t>8</a:t>
            </a:fld>
            <a:endParaRPr lang="en-US"/>
          </a:p>
        </p:txBody>
      </p:sp>
    </p:spTree>
    <p:extLst>
      <p:ext uri="{BB962C8B-B14F-4D97-AF65-F5344CB8AC3E}">
        <p14:creationId xmlns:p14="http://schemas.microsoft.com/office/powerpoint/2010/main" val="1994195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7afbb33ea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g37afbb33ea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edpreplab.org</a:t>
            </a:r>
            <a:r>
              <a:rPr lang="en-US" dirty="0"/>
              <a:t>/resource-library</a:t>
            </a:r>
          </a:p>
          <a:p>
            <a:endParaRPr lang="en-US" dirty="0"/>
          </a:p>
        </p:txBody>
      </p:sp>
    </p:spTree>
    <p:extLst>
      <p:ext uri="{BB962C8B-B14F-4D97-AF65-F5344CB8AC3E}">
        <p14:creationId xmlns:p14="http://schemas.microsoft.com/office/powerpoint/2010/main" val="33041137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ubtitle" userDrawn="1">
  <p:cSld name="Main title">
    <p:spTree>
      <p:nvGrpSpPr>
        <p:cNvPr id="1" name="Shape 15"/>
        <p:cNvGrpSpPr/>
        <p:nvPr/>
      </p:nvGrpSpPr>
      <p:grpSpPr>
        <a:xfrm>
          <a:off x="0" y="0"/>
          <a:ext cx="0" cy="0"/>
          <a:chOff x="0" y="0"/>
          <a:chExt cx="0" cy="0"/>
        </a:xfrm>
      </p:grpSpPr>
      <p:sp>
        <p:nvSpPr>
          <p:cNvPr id="16" name="Google Shape;16;p3"/>
          <p:cNvSpPr/>
          <p:nvPr/>
        </p:nvSpPr>
        <p:spPr>
          <a:xfrm>
            <a:off x="0" y="0"/>
            <a:ext cx="9144000" cy="3993000"/>
          </a:xfrm>
          <a:prstGeom prst="rect">
            <a:avLst/>
          </a:pr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17" name="Google Shape;17;p3"/>
          <p:cNvSpPr txBox="1">
            <a:spLocks noGrp="1"/>
          </p:cNvSpPr>
          <p:nvPr>
            <p:ph type="ctrTitle"/>
          </p:nvPr>
        </p:nvSpPr>
        <p:spPr>
          <a:xfrm>
            <a:off x="685800" y="658962"/>
            <a:ext cx="7772400" cy="2084181"/>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4800" b="0" i="0">
                <a:solidFill>
                  <a:schemeClr val="bg1"/>
                </a:solidFill>
                <a:latin typeface="Franklin Gothic Medium" panose="020B0603020102020204" pitchFamily="34" charset="0"/>
                <a:cs typeface="Arial" panose="020B0604020202020204" pitchFamily="34" charset="0"/>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r>
              <a:rPr lang="en-US"/>
              <a:t>Click to edit Master title style</a:t>
            </a:r>
            <a:endParaRPr dirty="0"/>
          </a:p>
        </p:txBody>
      </p:sp>
      <p:sp>
        <p:nvSpPr>
          <p:cNvPr id="18" name="Google Shape;18;p3"/>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400"/>
              <a:buNone/>
              <a:defRPr sz="2400" b="0" i="0">
                <a:solidFill>
                  <a:schemeClr val="tx2"/>
                </a:solidFill>
                <a:latin typeface="Franklin Gothic Book" panose="020B0503020102020204" pitchFamily="34" charset="0"/>
                <a:cs typeface="Arial" panose="020B0604020202020204" pitchFamily="34" charset="0"/>
              </a:defRPr>
            </a:lvl1pPr>
            <a:lvl2pPr lvl="1" algn="ctr" rtl="0">
              <a:spcBef>
                <a:spcPts val="0"/>
              </a:spcBef>
              <a:spcAft>
                <a:spcPts val="0"/>
              </a:spcAft>
              <a:buClr>
                <a:schemeClr val="lt1"/>
              </a:buClr>
              <a:buSzPts val="2400"/>
              <a:buNone/>
              <a:defRPr b="1">
                <a:solidFill>
                  <a:schemeClr val="lt1"/>
                </a:solidFill>
              </a:defRPr>
            </a:lvl2pPr>
            <a:lvl3pPr lvl="2" algn="ctr" rtl="0">
              <a:spcBef>
                <a:spcPts val="0"/>
              </a:spcBef>
              <a:spcAft>
                <a:spcPts val="0"/>
              </a:spcAft>
              <a:buClr>
                <a:schemeClr val="lt1"/>
              </a:buClr>
              <a:buSzPts val="2400"/>
              <a:buNone/>
              <a:defRPr b="1">
                <a:solidFill>
                  <a:schemeClr val="lt1"/>
                </a:solidFill>
              </a:defRPr>
            </a:lvl3pPr>
            <a:lvl4pPr lvl="3" algn="ctr" rtl="0">
              <a:spcBef>
                <a:spcPts val="0"/>
              </a:spcBef>
              <a:spcAft>
                <a:spcPts val="0"/>
              </a:spcAft>
              <a:buClr>
                <a:schemeClr val="lt1"/>
              </a:buClr>
              <a:buSzPts val="2400"/>
              <a:buNone/>
              <a:defRPr sz="2400" b="1">
                <a:solidFill>
                  <a:schemeClr val="lt1"/>
                </a:solidFill>
              </a:defRPr>
            </a:lvl4pPr>
            <a:lvl5pPr lvl="4" algn="ctr" rtl="0">
              <a:spcBef>
                <a:spcPts val="0"/>
              </a:spcBef>
              <a:spcAft>
                <a:spcPts val="0"/>
              </a:spcAft>
              <a:buClr>
                <a:schemeClr val="lt1"/>
              </a:buClr>
              <a:buSzPts val="2400"/>
              <a:buNone/>
              <a:defRPr sz="2400" b="1">
                <a:solidFill>
                  <a:schemeClr val="lt1"/>
                </a:solidFill>
              </a:defRPr>
            </a:lvl5pPr>
            <a:lvl6pPr lvl="5" algn="ctr" rtl="0">
              <a:spcBef>
                <a:spcPts val="0"/>
              </a:spcBef>
              <a:spcAft>
                <a:spcPts val="0"/>
              </a:spcAft>
              <a:buClr>
                <a:schemeClr val="lt1"/>
              </a:buClr>
              <a:buSzPts val="2400"/>
              <a:buNone/>
              <a:defRPr sz="2400" b="1">
                <a:solidFill>
                  <a:schemeClr val="lt1"/>
                </a:solidFill>
              </a:defRPr>
            </a:lvl6pPr>
            <a:lvl7pPr lvl="6" algn="ctr" rtl="0">
              <a:spcBef>
                <a:spcPts val="0"/>
              </a:spcBef>
              <a:spcAft>
                <a:spcPts val="0"/>
              </a:spcAft>
              <a:buClr>
                <a:schemeClr val="lt1"/>
              </a:buClr>
              <a:buSzPts val="2400"/>
              <a:buNone/>
              <a:defRPr sz="2400" b="1">
                <a:solidFill>
                  <a:schemeClr val="lt1"/>
                </a:solidFill>
              </a:defRPr>
            </a:lvl7pPr>
            <a:lvl8pPr lvl="7" algn="ctr" rtl="0">
              <a:spcBef>
                <a:spcPts val="0"/>
              </a:spcBef>
              <a:spcAft>
                <a:spcPts val="0"/>
              </a:spcAft>
              <a:buClr>
                <a:schemeClr val="lt1"/>
              </a:buClr>
              <a:buSzPts val="2400"/>
              <a:buNone/>
              <a:defRPr sz="2400" b="1">
                <a:solidFill>
                  <a:schemeClr val="lt1"/>
                </a:solidFill>
              </a:defRPr>
            </a:lvl8pPr>
            <a:lvl9pPr lvl="8" algn="ctr" rtl="0">
              <a:spcBef>
                <a:spcPts val="0"/>
              </a:spcBef>
              <a:spcAft>
                <a:spcPts val="0"/>
              </a:spcAft>
              <a:buClr>
                <a:schemeClr val="lt1"/>
              </a:buClr>
              <a:buSzPts val="2400"/>
              <a:buNone/>
              <a:defRPr sz="2400" b="1">
                <a:solidFill>
                  <a:schemeClr val="lt1"/>
                </a:solidFill>
              </a:defRPr>
            </a:lvl9pPr>
          </a:lstStyle>
          <a:p>
            <a:r>
              <a:rPr lang="en-US"/>
              <a:t>Click to edit Master subtitle style</a:t>
            </a:r>
            <a:endParaRPr dirty="0"/>
          </a:p>
        </p:txBody>
      </p:sp>
      <p:sp>
        <p:nvSpPr>
          <p:cNvPr id="19" name="Google Shape;19;p3"/>
          <p:cNvSpPr/>
          <p:nvPr/>
        </p:nvSpPr>
        <p:spPr>
          <a:xfrm>
            <a:off x="3047704" y="3992850"/>
            <a:ext cx="3047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20" name="Google Shape;20;p3"/>
          <p:cNvSpPr/>
          <p:nvPr/>
        </p:nvSpPr>
        <p:spPr>
          <a:xfrm>
            <a:off x="6096271" y="3992850"/>
            <a:ext cx="3047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21" name="Google Shape;21;p3"/>
          <p:cNvSpPr/>
          <p:nvPr/>
        </p:nvSpPr>
        <p:spPr>
          <a:xfrm>
            <a:off x="1" y="3992850"/>
            <a:ext cx="3047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D70FCE8-3029-8849-83F4-E48DD4665459}"/>
              </a:ext>
            </a:extLst>
          </p:cNvPr>
          <p:cNvPicPr>
            <a:picLocks noChangeAspect="1"/>
          </p:cNvPicPr>
          <p:nvPr userDrawn="1"/>
        </p:nvPicPr>
        <p:blipFill>
          <a:blip r:embed="rId2"/>
          <a:stretch>
            <a:fillRect/>
          </a:stretch>
        </p:blipFill>
        <p:spPr>
          <a:xfrm>
            <a:off x="304800" y="4331146"/>
            <a:ext cx="1329266" cy="551159"/>
          </a:xfrm>
          <a:prstGeom prst="rect">
            <a:avLst/>
          </a:prstGeom>
        </p:spPr>
      </p:pic>
      <p:sp>
        <p:nvSpPr>
          <p:cNvPr id="10" name="Google Shape;70;p9">
            <a:extLst>
              <a:ext uri="{FF2B5EF4-FFF2-40B4-BE49-F238E27FC236}">
                <a16:creationId xmlns:a16="http://schemas.microsoft.com/office/drawing/2014/main" id="{9E274F44-75B0-A148-BD9C-649C3D7A5BD6}"/>
              </a:ext>
            </a:extLst>
          </p:cNvPr>
          <p:cNvSpPr txBox="1">
            <a:spLocks noGrp="1"/>
          </p:cNvSpPr>
          <p:nvPr>
            <p:ph type="body" idx="13" hasCustomPrompt="1"/>
          </p:nvPr>
        </p:nvSpPr>
        <p:spPr>
          <a:xfrm>
            <a:off x="2376600" y="4326484"/>
            <a:ext cx="6462600" cy="384248"/>
          </a:xfrm>
          <a:prstGeom prst="rect">
            <a:avLst/>
          </a:prstGeom>
        </p:spPr>
        <p:txBody>
          <a:bodyPr spcFirstLastPara="1" wrap="square" lIns="91425" tIns="91425" rIns="91425" bIns="91425" anchor="ctr" anchorCtr="0">
            <a:noAutofit/>
          </a:bodyPr>
          <a:lstStyle>
            <a:lvl1pPr marL="457200" lvl="0" indent="-228600" algn="r">
              <a:spcBef>
                <a:spcPts val="360"/>
              </a:spcBef>
              <a:spcAft>
                <a:spcPts val="0"/>
              </a:spcAft>
              <a:buClr>
                <a:schemeClr val="dk2"/>
              </a:buClr>
              <a:buSzPts val="1400"/>
              <a:buNone/>
              <a:defRPr sz="1400" b="0" i="0">
                <a:solidFill>
                  <a:schemeClr val="tx1"/>
                </a:solidFill>
                <a:latin typeface="Franklin Gothic Book" panose="020B0503020102020204" pitchFamily="34" charset="0"/>
                <a:cs typeface="Arial" panose="020B0604020202020204" pitchFamily="34" charset="0"/>
              </a:defRPr>
            </a:lvl1pPr>
          </a:lstStyle>
          <a:p>
            <a:r>
              <a:rPr lang="en-US" dirty="0"/>
              <a:t>Presenter(s)</a:t>
            </a:r>
          </a:p>
        </p:txBody>
      </p:sp>
      <p:sp>
        <p:nvSpPr>
          <p:cNvPr id="11" name="Google Shape;70;p9">
            <a:extLst>
              <a:ext uri="{FF2B5EF4-FFF2-40B4-BE49-F238E27FC236}">
                <a16:creationId xmlns:a16="http://schemas.microsoft.com/office/drawing/2014/main" id="{225CC59F-ACB5-B64F-AF08-EF46AECBBCA7}"/>
              </a:ext>
            </a:extLst>
          </p:cNvPr>
          <p:cNvSpPr txBox="1">
            <a:spLocks noGrp="1"/>
          </p:cNvSpPr>
          <p:nvPr>
            <p:ph type="body" idx="14" hasCustomPrompt="1"/>
          </p:nvPr>
        </p:nvSpPr>
        <p:spPr>
          <a:xfrm>
            <a:off x="2376600" y="4710732"/>
            <a:ext cx="6462600" cy="171573"/>
          </a:xfrm>
          <a:prstGeom prst="rect">
            <a:avLst/>
          </a:prstGeom>
        </p:spPr>
        <p:txBody>
          <a:bodyPr spcFirstLastPara="1" wrap="square" lIns="91425" tIns="91425" rIns="91425" bIns="91425" anchor="ctr" anchorCtr="0">
            <a:noAutofit/>
          </a:bodyPr>
          <a:lstStyle>
            <a:lvl1pPr marL="457200" lvl="0" indent="-228600" algn="r">
              <a:spcBef>
                <a:spcPts val="360"/>
              </a:spcBef>
              <a:spcAft>
                <a:spcPts val="0"/>
              </a:spcAft>
              <a:buClr>
                <a:schemeClr val="dk2"/>
              </a:buClr>
              <a:buSzPts val="1400"/>
              <a:buNone/>
              <a:defRPr sz="1050" b="0" i="0">
                <a:solidFill>
                  <a:schemeClr val="tx1"/>
                </a:solidFill>
                <a:latin typeface="Franklin Gothic Book" panose="020B0503020102020204" pitchFamily="34" charset="0"/>
                <a:cs typeface="Arial" panose="020B0604020202020204" pitchFamily="34" charset="0"/>
              </a:defRPr>
            </a:lvl1pPr>
          </a:lstStyle>
          <a:p>
            <a:r>
              <a:rPr lang="en-US" dirty="0"/>
              <a:t>MM/DD/YYYY</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spTree>
      <p:nvGrpSpPr>
        <p:cNvPr id="1" name="Shape 31"/>
        <p:cNvGrpSpPr/>
        <p:nvPr/>
      </p:nvGrpSpPr>
      <p:grpSpPr>
        <a:xfrm>
          <a:off x="0" y="0"/>
          <a:ext cx="0" cy="0"/>
          <a:chOff x="0" y="0"/>
          <a:chExt cx="0" cy="0"/>
        </a:xfrm>
      </p:grpSpPr>
      <p:sp>
        <p:nvSpPr>
          <p:cNvPr id="34" name="Google Shape;34;p5"/>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35" name="Google Shape;35;p5"/>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36" name="Google Shape;36;p5"/>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37" name="Google Shape;37;p5"/>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pic>
        <p:nvPicPr>
          <p:cNvPr id="14" name="Google Shape;163;p21">
            <a:extLst>
              <a:ext uri="{FF2B5EF4-FFF2-40B4-BE49-F238E27FC236}">
                <a16:creationId xmlns:a16="http://schemas.microsoft.com/office/drawing/2014/main" id="{078B9E26-2B57-0248-831C-50A7DA811E5D}"/>
              </a:ext>
            </a:extLst>
          </p:cNvPr>
          <p:cNvPicPr preferRelativeResize="0"/>
          <p:nvPr userDrawn="1"/>
        </p:nvPicPr>
        <p:blipFill rotWithShape="1">
          <a:blip r:embed="rId2"/>
          <a:srcRect t="4727" b="12221"/>
          <a:stretch/>
        </p:blipFill>
        <p:spPr>
          <a:xfrm>
            <a:off x="0" y="0"/>
            <a:ext cx="9144000" cy="5064469"/>
          </a:xfrm>
          <a:prstGeom prst="rect">
            <a:avLst/>
          </a:prstGeom>
          <a:noFill/>
          <a:ln>
            <a:noFill/>
          </a:ln>
        </p:spPr>
      </p:pic>
      <p:sp>
        <p:nvSpPr>
          <p:cNvPr id="11" name="Google Shape;169;p22">
            <a:extLst>
              <a:ext uri="{FF2B5EF4-FFF2-40B4-BE49-F238E27FC236}">
                <a16:creationId xmlns:a16="http://schemas.microsoft.com/office/drawing/2014/main" id="{11B8905F-22BD-524B-81D5-0792E02A75A1}"/>
              </a:ext>
            </a:extLst>
          </p:cNvPr>
          <p:cNvSpPr/>
          <p:nvPr userDrawn="1"/>
        </p:nvSpPr>
        <p:spPr>
          <a:xfrm>
            <a:off x="0" y="2571750"/>
            <a:ext cx="4071486" cy="1230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ranklin Gothic Book" panose="020B0503020102020204" pitchFamily="34" charset="0"/>
            </a:endParaRPr>
          </a:p>
        </p:txBody>
      </p:sp>
      <p:sp>
        <p:nvSpPr>
          <p:cNvPr id="15" name="Google Shape;170;p22">
            <a:extLst>
              <a:ext uri="{FF2B5EF4-FFF2-40B4-BE49-F238E27FC236}">
                <a16:creationId xmlns:a16="http://schemas.microsoft.com/office/drawing/2014/main" id="{91D7511D-94F6-7743-B792-BBC566F99EE5}"/>
              </a:ext>
            </a:extLst>
          </p:cNvPr>
          <p:cNvSpPr txBox="1">
            <a:spLocks noGrp="1"/>
          </p:cNvSpPr>
          <p:nvPr>
            <p:ph type="title" idx="4294967295"/>
          </p:nvPr>
        </p:nvSpPr>
        <p:spPr>
          <a:xfrm>
            <a:off x="385012" y="2656281"/>
            <a:ext cx="3522846" cy="55245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a:solidFill>
                  <a:schemeClr val="accent3"/>
                </a:solidFill>
                <a:latin typeface="Franklin Gothic Book" panose="020B0503020102020204" pitchFamily="34" charset="0"/>
                <a:cs typeface="Arial" panose="020B0604020202020204" pitchFamily="34" charset="0"/>
              </a:rPr>
              <a:t>Click to edit Master title style</a:t>
            </a:r>
            <a:endParaRPr dirty="0">
              <a:solidFill>
                <a:schemeClr val="accent3"/>
              </a:solidFill>
              <a:latin typeface="Franklin Gothic Book" panose="020B0503020102020204" pitchFamily="34" charset="0"/>
              <a:cs typeface="Arial" panose="020B0604020202020204" pitchFamily="34" charset="0"/>
            </a:endParaRPr>
          </a:p>
        </p:txBody>
      </p:sp>
      <p:sp>
        <p:nvSpPr>
          <p:cNvPr id="16" name="Google Shape;171;p22">
            <a:extLst>
              <a:ext uri="{FF2B5EF4-FFF2-40B4-BE49-F238E27FC236}">
                <a16:creationId xmlns:a16="http://schemas.microsoft.com/office/drawing/2014/main" id="{459771F3-FCF6-EF4A-B7C3-5A0B864569E3}"/>
              </a:ext>
            </a:extLst>
          </p:cNvPr>
          <p:cNvSpPr txBox="1">
            <a:spLocks noGrp="1"/>
          </p:cNvSpPr>
          <p:nvPr>
            <p:ph type="body" idx="4294967295"/>
          </p:nvPr>
        </p:nvSpPr>
        <p:spPr>
          <a:xfrm>
            <a:off x="385012" y="3080144"/>
            <a:ext cx="3522846" cy="649287"/>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sz="2400">
                <a:solidFill>
                  <a:schemeClr val="accent1"/>
                </a:solidFill>
                <a:latin typeface="Franklin Gothic Book" panose="020B0503020102020204" pitchFamily="34" charset="0"/>
                <a:cs typeface="Arial" panose="020B0604020202020204" pitchFamily="34" charset="0"/>
              </a:rPr>
              <a:t>Click to edit Master text styles</a:t>
            </a:r>
          </a:p>
        </p:txBody>
      </p:sp>
    </p:spTree>
    <p:extLst>
      <p:ext uri="{BB962C8B-B14F-4D97-AF65-F5344CB8AC3E}">
        <p14:creationId xmlns:p14="http://schemas.microsoft.com/office/powerpoint/2010/main" val="701723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2"/>
        <p:cNvGrpSpPr/>
        <p:nvPr/>
      </p:nvGrpSpPr>
      <p:grpSpPr>
        <a:xfrm>
          <a:off x="0" y="0"/>
          <a:ext cx="0" cy="0"/>
          <a:chOff x="0" y="0"/>
          <a:chExt cx="0" cy="0"/>
        </a:xfrm>
      </p:grpSpPr>
      <p:sp>
        <p:nvSpPr>
          <p:cNvPr id="73" name="Google Shape;73;p10"/>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74" name="Google Shape;74;p10"/>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75" name="Google Shape;75;p10"/>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76" name="Google Shape;76;p10"/>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pic>
        <p:nvPicPr>
          <p:cNvPr id="7" name="Picture 6">
            <a:extLst>
              <a:ext uri="{FF2B5EF4-FFF2-40B4-BE49-F238E27FC236}">
                <a16:creationId xmlns:a16="http://schemas.microsoft.com/office/drawing/2014/main" id="{47F5B1F5-2520-854B-9863-26E8652E68E6}"/>
              </a:ext>
            </a:extLst>
          </p:cNvPr>
          <p:cNvPicPr>
            <a:picLocks noChangeAspect="1"/>
          </p:cNvPicPr>
          <p:nvPr userDrawn="1"/>
        </p:nvPicPr>
        <p:blipFill>
          <a:blip r:embed="rId2"/>
          <a:stretch>
            <a:fillRect/>
          </a:stretch>
        </p:blipFill>
        <p:spPr>
          <a:xfrm>
            <a:off x="118872" y="4793752"/>
            <a:ext cx="1953185" cy="183904"/>
          </a:xfrm>
          <a:prstGeom prst="rect">
            <a:avLst/>
          </a:prstGeom>
        </p:spPr>
      </p:pic>
      <p:sp>
        <p:nvSpPr>
          <p:cNvPr id="8" name="Slide Number Placeholder 3">
            <a:extLst>
              <a:ext uri="{FF2B5EF4-FFF2-40B4-BE49-F238E27FC236}">
                <a16:creationId xmlns:a16="http://schemas.microsoft.com/office/drawing/2014/main" id="{3AF49AE6-0608-AD47-8192-84375E2ADBEA}"/>
              </a:ext>
            </a:extLst>
          </p:cNvPr>
          <p:cNvSpPr>
            <a:spLocks noGrp="1"/>
          </p:cNvSpPr>
          <p:nvPr>
            <p:ph type="sldNum" sz="quarter" idx="4"/>
          </p:nvPr>
        </p:nvSpPr>
        <p:spPr>
          <a:xfrm>
            <a:off x="8476488" y="4700016"/>
            <a:ext cx="548640" cy="313500"/>
          </a:xfrm>
          <a:prstGeom prst="rect">
            <a:avLst/>
          </a:prstGeom>
        </p:spPr>
        <p:txBody>
          <a:bodyPr vert="horz" lIns="91440" tIns="91440" rIns="91440" bIns="91440" rtlCol="0" anchor="t" anchorCtr="0"/>
          <a:lstStyle>
            <a:lvl1pPr algn="r">
              <a:defRPr sz="1200">
                <a:solidFill>
                  <a:schemeClr val="accent3"/>
                </a:solidFill>
                <a:latin typeface="+mn-lt"/>
              </a:defRPr>
            </a:lvl1pPr>
          </a:lstStyle>
          <a:p>
            <a:fld id="{8FE50164-6C9E-C94E-8935-7483CE1EEFCA}" type="slidenum">
              <a:rPr lang="en-US" smtClean="0"/>
              <a:pPr/>
              <a:t>‹#›</a:t>
            </a:fld>
            <a:endParaRPr lang="en-US" dirty="0">
              <a:latin typeface="+mn-lt"/>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reserve="1">
  <p:cSld name="Transition dark">
    <p:bg>
      <p:bgPr>
        <a:solidFill>
          <a:schemeClr val="bg2">
            <a:lumMod val="75000"/>
          </a:schemeClr>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45225" y="2762725"/>
            <a:ext cx="6736500" cy="1159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400"/>
              <a:buNone/>
              <a:defRPr sz="4400" b="0" i="0">
                <a:solidFill>
                  <a:schemeClr val="bg1"/>
                </a:solidFill>
                <a:latin typeface="Franklin Gothic Book" panose="020B0503020102020204" pitchFamily="34" charset="0"/>
                <a:cs typeface="Arial" panose="020B0604020202020204" pitchFamily="34" charset="0"/>
              </a:defRPr>
            </a:lvl1pPr>
            <a:lvl2pPr lvl="1">
              <a:spcBef>
                <a:spcPts val="0"/>
              </a:spcBef>
              <a:spcAft>
                <a:spcPts val="0"/>
              </a:spcAft>
              <a:buClr>
                <a:schemeClr val="dk2"/>
              </a:buClr>
              <a:buSzPts val="4400"/>
              <a:buNone/>
              <a:defRPr sz="4400">
                <a:solidFill>
                  <a:schemeClr val="dk2"/>
                </a:solidFill>
              </a:defRPr>
            </a:lvl2pPr>
            <a:lvl3pPr lvl="2">
              <a:spcBef>
                <a:spcPts val="0"/>
              </a:spcBef>
              <a:spcAft>
                <a:spcPts val="0"/>
              </a:spcAft>
              <a:buClr>
                <a:schemeClr val="dk2"/>
              </a:buClr>
              <a:buSzPts val="4400"/>
              <a:buNone/>
              <a:defRPr sz="4400">
                <a:solidFill>
                  <a:schemeClr val="dk2"/>
                </a:solidFill>
              </a:defRPr>
            </a:lvl3pPr>
            <a:lvl4pPr lvl="3">
              <a:spcBef>
                <a:spcPts val="0"/>
              </a:spcBef>
              <a:spcAft>
                <a:spcPts val="0"/>
              </a:spcAft>
              <a:buClr>
                <a:schemeClr val="dk2"/>
              </a:buClr>
              <a:buSzPts val="4400"/>
              <a:buNone/>
              <a:defRPr sz="4400">
                <a:solidFill>
                  <a:schemeClr val="dk2"/>
                </a:solidFill>
              </a:defRPr>
            </a:lvl4pPr>
            <a:lvl5pPr lvl="4">
              <a:spcBef>
                <a:spcPts val="0"/>
              </a:spcBef>
              <a:spcAft>
                <a:spcPts val="0"/>
              </a:spcAft>
              <a:buClr>
                <a:schemeClr val="dk2"/>
              </a:buClr>
              <a:buSzPts val="4400"/>
              <a:buNone/>
              <a:defRPr sz="4400">
                <a:solidFill>
                  <a:schemeClr val="dk2"/>
                </a:solidFill>
              </a:defRPr>
            </a:lvl5pPr>
            <a:lvl6pPr lvl="5">
              <a:spcBef>
                <a:spcPts val="0"/>
              </a:spcBef>
              <a:spcAft>
                <a:spcPts val="0"/>
              </a:spcAft>
              <a:buClr>
                <a:schemeClr val="dk2"/>
              </a:buClr>
              <a:buSzPts val="4400"/>
              <a:buNone/>
              <a:defRPr sz="4400">
                <a:solidFill>
                  <a:schemeClr val="dk2"/>
                </a:solidFill>
              </a:defRPr>
            </a:lvl6pPr>
            <a:lvl7pPr lvl="6">
              <a:spcBef>
                <a:spcPts val="0"/>
              </a:spcBef>
              <a:spcAft>
                <a:spcPts val="0"/>
              </a:spcAft>
              <a:buClr>
                <a:schemeClr val="dk2"/>
              </a:buClr>
              <a:buSzPts val="4400"/>
              <a:buNone/>
              <a:defRPr sz="4400">
                <a:solidFill>
                  <a:schemeClr val="dk2"/>
                </a:solidFill>
              </a:defRPr>
            </a:lvl7pPr>
            <a:lvl8pPr lvl="7">
              <a:spcBef>
                <a:spcPts val="0"/>
              </a:spcBef>
              <a:spcAft>
                <a:spcPts val="0"/>
              </a:spcAft>
              <a:buClr>
                <a:schemeClr val="dk2"/>
              </a:buClr>
              <a:buSzPts val="4400"/>
              <a:buNone/>
              <a:defRPr sz="4400">
                <a:solidFill>
                  <a:schemeClr val="dk2"/>
                </a:solidFill>
              </a:defRPr>
            </a:lvl8pPr>
            <a:lvl9pPr lvl="8">
              <a:spcBef>
                <a:spcPts val="0"/>
              </a:spcBef>
              <a:spcAft>
                <a:spcPts val="0"/>
              </a:spcAft>
              <a:buClr>
                <a:schemeClr val="dk2"/>
              </a:buClr>
              <a:buSzPts val="4400"/>
              <a:buNone/>
              <a:defRPr sz="4400">
                <a:solidFill>
                  <a:schemeClr val="dk2"/>
                </a:solidFill>
              </a:defRPr>
            </a:lvl9pPr>
          </a:lstStyle>
          <a:p>
            <a:r>
              <a:rPr lang="en-US"/>
              <a:t>Click to edit Master title style</a:t>
            </a:r>
            <a:endParaRPr dirty="0"/>
          </a:p>
        </p:txBody>
      </p:sp>
      <p:sp>
        <p:nvSpPr>
          <p:cNvPr id="11" name="Google Shape;11;p2"/>
          <p:cNvSpPr/>
          <p:nvPr/>
        </p:nvSpPr>
        <p:spPr>
          <a:xfrm>
            <a:off x="5938246" y="2533163"/>
            <a:ext cx="7218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12" name="Google Shape;12;p2"/>
          <p:cNvSpPr/>
          <p:nvPr/>
        </p:nvSpPr>
        <p:spPr>
          <a:xfrm>
            <a:off x="6659861" y="2533163"/>
            <a:ext cx="7218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13" name="Google Shape;13;p2"/>
          <p:cNvSpPr/>
          <p:nvPr/>
        </p:nvSpPr>
        <p:spPr>
          <a:xfrm>
            <a:off x="-1" y="2533163"/>
            <a:ext cx="721800" cy="77100"/>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14" name="Google Shape;14;p2"/>
          <p:cNvSpPr/>
          <p:nvPr/>
        </p:nvSpPr>
        <p:spPr>
          <a:xfrm>
            <a:off x="721425" y="2533163"/>
            <a:ext cx="5216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Tree>
    <p:extLst>
      <p:ext uri="{BB962C8B-B14F-4D97-AF65-F5344CB8AC3E}">
        <p14:creationId xmlns:p14="http://schemas.microsoft.com/office/powerpoint/2010/main" val="29624773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ype="title" preserve="1">
  <p:cSld name="1_Title">
    <p:bg>
      <p:bgPr>
        <a:solidFill>
          <a:schemeClr val="bg2">
            <a:lumMod val="75000"/>
          </a:schemeClr>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45225" y="2762725"/>
            <a:ext cx="6736500" cy="1159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400"/>
              <a:buNone/>
              <a:defRPr sz="4400" b="0" i="0">
                <a:solidFill>
                  <a:schemeClr val="accent4"/>
                </a:solidFill>
                <a:latin typeface="Franklin Gothic Book" panose="020B0503020102020204" pitchFamily="34" charset="0"/>
                <a:cs typeface="Arial" panose="020B0604020202020204" pitchFamily="34" charset="0"/>
              </a:defRPr>
            </a:lvl1pPr>
            <a:lvl2pPr lvl="1">
              <a:spcBef>
                <a:spcPts val="0"/>
              </a:spcBef>
              <a:spcAft>
                <a:spcPts val="0"/>
              </a:spcAft>
              <a:buClr>
                <a:schemeClr val="dk2"/>
              </a:buClr>
              <a:buSzPts val="4400"/>
              <a:buNone/>
              <a:defRPr sz="4400">
                <a:solidFill>
                  <a:schemeClr val="dk2"/>
                </a:solidFill>
              </a:defRPr>
            </a:lvl2pPr>
            <a:lvl3pPr lvl="2">
              <a:spcBef>
                <a:spcPts val="0"/>
              </a:spcBef>
              <a:spcAft>
                <a:spcPts val="0"/>
              </a:spcAft>
              <a:buClr>
                <a:schemeClr val="dk2"/>
              </a:buClr>
              <a:buSzPts val="4400"/>
              <a:buNone/>
              <a:defRPr sz="4400">
                <a:solidFill>
                  <a:schemeClr val="dk2"/>
                </a:solidFill>
              </a:defRPr>
            </a:lvl3pPr>
            <a:lvl4pPr lvl="3">
              <a:spcBef>
                <a:spcPts val="0"/>
              </a:spcBef>
              <a:spcAft>
                <a:spcPts val="0"/>
              </a:spcAft>
              <a:buClr>
                <a:schemeClr val="dk2"/>
              </a:buClr>
              <a:buSzPts val="4400"/>
              <a:buNone/>
              <a:defRPr sz="4400">
                <a:solidFill>
                  <a:schemeClr val="dk2"/>
                </a:solidFill>
              </a:defRPr>
            </a:lvl4pPr>
            <a:lvl5pPr lvl="4">
              <a:spcBef>
                <a:spcPts val="0"/>
              </a:spcBef>
              <a:spcAft>
                <a:spcPts val="0"/>
              </a:spcAft>
              <a:buClr>
                <a:schemeClr val="dk2"/>
              </a:buClr>
              <a:buSzPts val="4400"/>
              <a:buNone/>
              <a:defRPr sz="4400">
                <a:solidFill>
                  <a:schemeClr val="dk2"/>
                </a:solidFill>
              </a:defRPr>
            </a:lvl5pPr>
            <a:lvl6pPr lvl="5">
              <a:spcBef>
                <a:spcPts val="0"/>
              </a:spcBef>
              <a:spcAft>
                <a:spcPts val="0"/>
              </a:spcAft>
              <a:buClr>
                <a:schemeClr val="dk2"/>
              </a:buClr>
              <a:buSzPts val="4400"/>
              <a:buNone/>
              <a:defRPr sz="4400">
                <a:solidFill>
                  <a:schemeClr val="dk2"/>
                </a:solidFill>
              </a:defRPr>
            </a:lvl6pPr>
            <a:lvl7pPr lvl="6">
              <a:spcBef>
                <a:spcPts val="0"/>
              </a:spcBef>
              <a:spcAft>
                <a:spcPts val="0"/>
              </a:spcAft>
              <a:buClr>
                <a:schemeClr val="dk2"/>
              </a:buClr>
              <a:buSzPts val="4400"/>
              <a:buNone/>
              <a:defRPr sz="4400">
                <a:solidFill>
                  <a:schemeClr val="dk2"/>
                </a:solidFill>
              </a:defRPr>
            </a:lvl7pPr>
            <a:lvl8pPr lvl="7">
              <a:spcBef>
                <a:spcPts val="0"/>
              </a:spcBef>
              <a:spcAft>
                <a:spcPts val="0"/>
              </a:spcAft>
              <a:buClr>
                <a:schemeClr val="dk2"/>
              </a:buClr>
              <a:buSzPts val="4400"/>
              <a:buNone/>
              <a:defRPr sz="4400">
                <a:solidFill>
                  <a:schemeClr val="dk2"/>
                </a:solidFill>
              </a:defRPr>
            </a:lvl8pPr>
            <a:lvl9pPr lvl="8">
              <a:spcBef>
                <a:spcPts val="0"/>
              </a:spcBef>
              <a:spcAft>
                <a:spcPts val="0"/>
              </a:spcAft>
              <a:buClr>
                <a:schemeClr val="dk2"/>
              </a:buClr>
              <a:buSzPts val="4400"/>
              <a:buNone/>
              <a:defRPr sz="4400">
                <a:solidFill>
                  <a:schemeClr val="dk2"/>
                </a:solidFill>
              </a:defRPr>
            </a:lvl9pPr>
          </a:lstStyle>
          <a:p>
            <a:r>
              <a:rPr lang="en-US"/>
              <a:t>Click to edit Master title style</a:t>
            </a:r>
            <a:endParaRPr dirty="0"/>
          </a:p>
        </p:txBody>
      </p:sp>
      <p:sp>
        <p:nvSpPr>
          <p:cNvPr id="11" name="Google Shape;11;p2"/>
          <p:cNvSpPr/>
          <p:nvPr/>
        </p:nvSpPr>
        <p:spPr>
          <a:xfrm>
            <a:off x="5938246" y="2533163"/>
            <a:ext cx="7218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12" name="Google Shape;12;p2"/>
          <p:cNvSpPr/>
          <p:nvPr/>
        </p:nvSpPr>
        <p:spPr>
          <a:xfrm>
            <a:off x="6659861" y="2533163"/>
            <a:ext cx="7218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13" name="Google Shape;13;p2"/>
          <p:cNvSpPr/>
          <p:nvPr/>
        </p:nvSpPr>
        <p:spPr>
          <a:xfrm>
            <a:off x="-1" y="2533163"/>
            <a:ext cx="721800" cy="77100"/>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14" name="Google Shape;14;p2"/>
          <p:cNvSpPr/>
          <p:nvPr/>
        </p:nvSpPr>
        <p:spPr>
          <a:xfrm>
            <a:off x="721425" y="2533163"/>
            <a:ext cx="5216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Tree>
    <p:extLst>
      <p:ext uri="{BB962C8B-B14F-4D97-AF65-F5344CB8AC3E}">
        <p14:creationId xmlns:p14="http://schemas.microsoft.com/office/powerpoint/2010/main" val="4186978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color background" preserve="1" userDrawn="1">
  <p:cSld name="1_Blank color background">
    <p:bg>
      <p:bgPr>
        <a:solidFill>
          <a:schemeClr val="bg2">
            <a:lumMod val="75000"/>
          </a:schemeClr>
        </a:solidFill>
        <a:effectLst/>
      </p:bgPr>
    </p:bg>
    <p:spTree>
      <p:nvGrpSpPr>
        <p:cNvPr id="1" name="Shape 78"/>
        <p:cNvGrpSpPr/>
        <p:nvPr/>
      </p:nvGrpSpPr>
      <p:grpSpPr>
        <a:xfrm>
          <a:off x="0" y="0"/>
          <a:ext cx="0" cy="0"/>
          <a:chOff x="0" y="0"/>
          <a:chExt cx="0" cy="0"/>
        </a:xfrm>
      </p:grpSpPr>
      <p:sp>
        <p:nvSpPr>
          <p:cNvPr id="79" name="Google Shape;79;p11"/>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80" name="Google Shape;80;p11"/>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81" name="Google Shape;81;p11"/>
          <p:cNvSpPr/>
          <p:nvPr/>
        </p:nvSpPr>
        <p:spPr>
          <a:xfrm>
            <a:off x="0" y="5066325"/>
            <a:ext cx="893700" cy="77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82" name="Google Shape;82;p11"/>
          <p:cNvSpPr/>
          <p:nvPr/>
        </p:nvSpPr>
        <p:spPr>
          <a:xfrm>
            <a:off x="893710" y="5066325"/>
            <a:ext cx="64626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83" name="Google Shape;83;p11"/>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b="0" i="0">
                <a:solidFill>
                  <a:schemeClr val="tx2"/>
                </a:solidFill>
                <a:latin typeface="Franklin Gothic Book" panose="020B0503020102020204" pitchFamily="34" charset="0"/>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dirty="0"/>
          </a:p>
        </p:txBody>
      </p:sp>
      <p:pic>
        <p:nvPicPr>
          <p:cNvPr id="11" name="Picture 10">
            <a:extLst>
              <a:ext uri="{FF2B5EF4-FFF2-40B4-BE49-F238E27FC236}">
                <a16:creationId xmlns:a16="http://schemas.microsoft.com/office/drawing/2014/main" id="{95A1AD84-CFBC-C14A-93A2-DAD7D5E80EA1}"/>
              </a:ext>
            </a:extLst>
          </p:cNvPr>
          <p:cNvPicPr>
            <a:picLocks noChangeAspect="1"/>
          </p:cNvPicPr>
          <p:nvPr userDrawn="1"/>
        </p:nvPicPr>
        <p:blipFill>
          <a:blip r:embed="rId2"/>
          <a:srcRect/>
          <a:stretch/>
        </p:blipFill>
        <p:spPr>
          <a:xfrm>
            <a:off x="118872" y="4793752"/>
            <a:ext cx="1953185" cy="183903"/>
          </a:xfrm>
          <a:prstGeom prst="rect">
            <a:avLst/>
          </a:prstGeom>
        </p:spPr>
      </p:pic>
      <p:sp>
        <p:nvSpPr>
          <p:cNvPr id="3" name="Title 2">
            <a:extLst>
              <a:ext uri="{FF2B5EF4-FFF2-40B4-BE49-F238E27FC236}">
                <a16:creationId xmlns:a16="http://schemas.microsoft.com/office/drawing/2014/main" id="{1D3FF1BC-A33B-D44A-967A-0D9EAA0B00A6}"/>
              </a:ext>
            </a:extLst>
          </p:cNvPr>
          <p:cNvSpPr>
            <a:spLocks noGrp="1"/>
          </p:cNvSpPr>
          <p:nvPr>
            <p:ph type="title"/>
          </p:nvPr>
        </p:nvSpPr>
        <p:spPr/>
        <p:txBody>
          <a:bodyPr/>
          <a:lstStyle>
            <a:lvl1pPr>
              <a:defRPr>
                <a:solidFill>
                  <a:schemeClr val="accent4"/>
                </a:solidFill>
              </a:defRPr>
            </a:lvl1pPr>
          </a:lstStyle>
          <a:p>
            <a:r>
              <a:rPr lang="en-US"/>
              <a:t>Click to edit Master title style</a:t>
            </a:r>
            <a:endParaRPr lang="en-US" dirty="0"/>
          </a:p>
        </p:txBody>
      </p:sp>
      <p:sp>
        <p:nvSpPr>
          <p:cNvPr id="17" name="Google Shape;33;p5">
            <a:extLst>
              <a:ext uri="{FF2B5EF4-FFF2-40B4-BE49-F238E27FC236}">
                <a16:creationId xmlns:a16="http://schemas.microsoft.com/office/drawing/2014/main" id="{40034E30-0D7F-014C-A830-B389D741FC81}"/>
              </a:ext>
            </a:extLst>
          </p:cNvPr>
          <p:cNvSpPr txBox="1">
            <a:spLocks noGrp="1"/>
          </p:cNvSpPr>
          <p:nvPr>
            <p:ph type="body" idx="1"/>
          </p:nvPr>
        </p:nvSpPr>
        <p:spPr>
          <a:xfrm>
            <a:off x="628647" y="1357082"/>
            <a:ext cx="7886699" cy="3213025"/>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Clr>
                <a:schemeClr val="accent4"/>
              </a:buClr>
              <a:buSzPts val="1800"/>
              <a:buFont typeface="Lato" panose="020F0502020204030203" pitchFamily="34" charset="0"/>
              <a:buChar char="▷"/>
              <a:defRPr b="0" i="0">
                <a:solidFill>
                  <a:schemeClr val="bg1"/>
                </a:solidFill>
                <a:latin typeface="Franklin Gothic Book" panose="020B0503020102020204" pitchFamily="34" charset="0"/>
                <a:cs typeface="Arial" panose="020B0604020202020204" pitchFamily="34" charset="0"/>
              </a:defRPr>
            </a:lvl1pPr>
            <a:lvl2pPr marL="914400" lvl="1" indent="-381000">
              <a:spcBef>
                <a:spcPts val="0"/>
              </a:spcBef>
              <a:spcAft>
                <a:spcPts val="0"/>
              </a:spcAft>
              <a:buClr>
                <a:schemeClr val="dk1"/>
              </a:buClr>
              <a:buSzPts val="2400"/>
              <a:buChar char="○"/>
              <a:defRPr>
                <a:solidFill>
                  <a:schemeClr val="dk1"/>
                </a:solidFill>
              </a:defRPr>
            </a:lvl2pPr>
            <a:lvl3pPr marL="1371600" lvl="2" indent="-381000">
              <a:spcBef>
                <a:spcPts val="0"/>
              </a:spcBef>
              <a:spcAft>
                <a:spcPts val="0"/>
              </a:spcAft>
              <a:buClr>
                <a:schemeClr val="dk1"/>
              </a:buClr>
              <a:buSzPts val="2400"/>
              <a:buChar char="■"/>
              <a:defRPr>
                <a:solidFill>
                  <a:schemeClr val="dk1"/>
                </a:solidFill>
              </a:defRPr>
            </a:lvl3pPr>
            <a:lvl4pPr marL="1828800" lvl="3" indent="-381000">
              <a:spcBef>
                <a:spcPts val="0"/>
              </a:spcBef>
              <a:spcAft>
                <a:spcPts val="0"/>
              </a:spcAft>
              <a:buClr>
                <a:schemeClr val="dk1"/>
              </a:buClr>
              <a:buSzPts val="2400"/>
              <a:buChar char="●"/>
              <a:defRPr>
                <a:solidFill>
                  <a:schemeClr val="dk1"/>
                </a:solidFill>
              </a:defRPr>
            </a:lvl4pPr>
            <a:lvl5pPr marL="2286000" lvl="4" indent="-381000">
              <a:spcBef>
                <a:spcPts val="0"/>
              </a:spcBef>
              <a:spcAft>
                <a:spcPts val="0"/>
              </a:spcAft>
              <a:buClr>
                <a:schemeClr val="dk1"/>
              </a:buClr>
              <a:buSzPts val="2400"/>
              <a:buChar char="○"/>
              <a:defRPr>
                <a:solidFill>
                  <a:schemeClr val="dk1"/>
                </a:solidFill>
              </a:defRPr>
            </a:lvl5pPr>
            <a:lvl6pPr marL="2743200" lvl="5" indent="-381000">
              <a:spcBef>
                <a:spcPts val="0"/>
              </a:spcBef>
              <a:spcAft>
                <a:spcPts val="0"/>
              </a:spcAft>
              <a:buClr>
                <a:schemeClr val="dk1"/>
              </a:buClr>
              <a:buSzPts val="2400"/>
              <a:buChar char="■"/>
              <a:defRPr>
                <a:solidFill>
                  <a:schemeClr val="dk1"/>
                </a:solidFill>
              </a:defRPr>
            </a:lvl6pPr>
            <a:lvl7pPr marL="3200400" lvl="6" indent="-381000">
              <a:spcBef>
                <a:spcPts val="0"/>
              </a:spcBef>
              <a:spcAft>
                <a:spcPts val="0"/>
              </a:spcAft>
              <a:buClr>
                <a:schemeClr val="dk1"/>
              </a:buClr>
              <a:buSzPts val="2400"/>
              <a:buChar char="●"/>
              <a:defRPr>
                <a:solidFill>
                  <a:schemeClr val="dk1"/>
                </a:solidFill>
              </a:defRPr>
            </a:lvl7pPr>
            <a:lvl8pPr marL="3657600" lvl="7" indent="-381000">
              <a:spcBef>
                <a:spcPts val="0"/>
              </a:spcBef>
              <a:spcAft>
                <a:spcPts val="0"/>
              </a:spcAft>
              <a:buClr>
                <a:schemeClr val="dk1"/>
              </a:buClr>
              <a:buSzPts val="2400"/>
              <a:buChar char="○"/>
              <a:defRPr>
                <a:solidFill>
                  <a:schemeClr val="dk1"/>
                </a:solidFill>
              </a:defRPr>
            </a:lvl8pPr>
            <a:lvl9pPr marL="4114800" lvl="8" indent="-381000">
              <a:spcBef>
                <a:spcPts val="0"/>
              </a:spcBef>
              <a:spcAft>
                <a:spcPts val="0"/>
              </a:spcAft>
              <a:buClr>
                <a:schemeClr val="dk1"/>
              </a:buClr>
              <a:buSzPts val="2400"/>
              <a:buChar char="■"/>
              <a:defRPr>
                <a:solidFill>
                  <a:schemeClr val="dk1"/>
                </a:solidFill>
              </a:defRPr>
            </a:lvl9pPr>
          </a:lstStyle>
          <a:p>
            <a:pPr lvl="0"/>
            <a:r>
              <a:rPr lang="en-US"/>
              <a:t>Click to edit Master text styles</a:t>
            </a:r>
          </a:p>
        </p:txBody>
      </p:sp>
    </p:spTree>
    <p:extLst>
      <p:ext uri="{BB962C8B-B14F-4D97-AF65-F5344CB8AC3E}">
        <p14:creationId xmlns:p14="http://schemas.microsoft.com/office/powerpoint/2010/main" val="29391292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color background" preserve="1" userDrawn="1">
  <p:cSld name="1_Blank color background">
    <p:bg>
      <p:bgPr>
        <a:solidFill>
          <a:schemeClr val="bg2">
            <a:lumMod val="75000"/>
          </a:schemeClr>
        </a:solidFill>
        <a:effectLst/>
      </p:bgPr>
    </p:bg>
    <p:spTree>
      <p:nvGrpSpPr>
        <p:cNvPr id="1" name="Shape 78"/>
        <p:cNvGrpSpPr/>
        <p:nvPr/>
      </p:nvGrpSpPr>
      <p:grpSpPr>
        <a:xfrm>
          <a:off x="0" y="0"/>
          <a:ext cx="0" cy="0"/>
          <a:chOff x="0" y="0"/>
          <a:chExt cx="0" cy="0"/>
        </a:xfrm>
      </p:grpSpPr>
      <p:sp>
        <p:nvSpPr>
          <p:cNvPr id="79" name="Google Shape;79;p11"/>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80" name="Google Shape;80;p11"/>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81" name="Google Shape;81;p11"/>
          <p:cNvSpPr/>
          <p:nvPr/>
        </p:nvSpPr>
        <p:spPr>
          <a:xfrm>
            <a:off x="0" y="5066325"/>
            <a:ext cx="893700" cy="77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82" name="Google Shape;82;p11"/>
          <p:cNvSpPr/>
          <p:nvPr/>
        </p:nvSpPr>
        <p:spPr>
          <a:xfrm>
            <a:off x="893710" y="5066325"/>
            <a:ext cx="64626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83" name="Google Shape;83;p11"/>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b="0" i="0">
                <a:solidFill>
                  <a:schemeClr val="tx2"/>
                </a:solidFill>
                <a:latin typeface="Franklin Gothic Book" panose="020B0503020102020204" pitchFamily="34" charset="0"/>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dirty="0"/>
          </a:p>
        </p:txBody>
      </p:sp>
      <p:sp>
        <p:nvSpPr>
          <p:cNvPr id="4" name="Title 3">
            <a:extLst>
              <a:ext uri="{FF2B5EF4-FFF2-40B4-BE49-F238E27FC236}">
                <a16:creationId xmlns:a16="http://schemas.microsoft.com/office/drawing/2014/main" id="{7B04ACB2-104D-3C4D-AE30-E9FB5C1550A0}"/>
              </a:ext>
            </a:extLst>
          </p:cNvPr>
          <p:cNvSpPr>
            <a:spLocks noGrp="1"/>
          </p:cNvSpPr>
          <p:nvPr>
            <p:ph type="title"/>
          </p:nvPr>
        </p:nvSpPr>
        <p:spPr>
          <a:xfrm>
            <a:off x="628649" y="274638"/>
            <a:ext cx="7886700" cy="993774"/>
          </a:xfrm>
          <a:prstGeom prst="rect">
            <a:avLst/>
          </a:prstGeom>
        </p:spPr>
        <p:txBody>
          <a:bodyPr>
            <a:normAutofit/>
          </a:bodyPr>
          <a:lstStyle>
            <a:lvl1pPr>
              <a:defRPr sz="3200" b="0" i="0">
                <a:solidFill>
                  <a:schemeClr val="accent4"/>
                </a:solidFill>
                <a:latin typeface="Franklin Gothic Medium" panose="020B0603020102020204" pitchFamily="34" charset="0"/>
                <a:cs typeface="Arial" panose="020B0604020202020204" pitchFamily="34" charset="0"/>
              </a:defRPr>
            </a:lvl1pPr>
          </a:lstStyle>
          <a:p>
            <a:r>
              <a:rPr lang="en-US"/>
              <a:t>Click to edit Master title style</a:t>
            </a:r>
            <a:endParaRPr lang="en-US" dirty="0"/>
          </a:p>
        </p:txBody>
      </p:sp>
      <p:pic>
        <p:nvPicPr>
          <p:cNvPr id="11" name="Picture 10">
            <a:extLst>
              <a:ext uri="{FF2B5EF4-FFF2-40B4-BE49-F238E27FC236}">
                <a16:creationId xmlns:a16="http://schemas.microsoft.com/office/drawing/2014/main" id="{95A1AD84-CFBC-C14A-93A2-DAD7D5E80EA1}"/>
              </a:ext>
            </a:extLst>
          </p:cNvPr>
          <p:cNvPicPr>
            <a:picLocks noChangeAspect="1"/>
          </p:cNvPicPr>
          <p:nvPr userDrawn="1"/>
        </p:nvPicPr>
        <p:blipFill>
          <a:blip r:embed="rId2"/>
          <a:srcRect/>
          <a:stretch/>
        </p:blipFill>
        <p:spPr>
          <a:xfrm>
            <a:off x="118872" y="4793752"/>
            <a:ext cx="1953185" cy="183903"/>
          </a:xfrm>
          <a:prstGeom prst="rect">
            <a:avLst/>
          </a:prstGeom>
        </p:spPr>
      </p:pic>
      <p:sp>
        <p:nvSpPr>
          <p:cNvPr id="13" name="Google Shape;33;p5">
            <a:extLst>
              <a:ext uri="{FF2B5EF4-FFF2-40B4-BE49-F238E27FC236}">
                <a16:creationId xmlns:a16="http://schemas.microsoft.com/office/drawing/2014/main" id="{191FE9C3-7EC6-D542-B7D3-03D7B16DB9DE}"/>
              </a:ext>
            </a:extLst>
          </p:cNvPr>
          <p:cNvSpPr txBox="1">
            <a:spLocks noGrp="1"/>
          </p:cNvSpPr>
          <p:nvPr>
            <p:ph type="body" idx="1"/>
          </p:nvPr>
        </p:nvSpPr>
        <p:spPr>
          <a:xfrm>
            <a:off x="628648" y="1357082"/>
            <a:ext cx="3755308" cy="3213025"/>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Clr>
                <a:schemeClr val="accent4"/>
              </a:buClr>
              <a:buSzPts val="1800"/>
              <a:buFont typeface="Lato" panose="020F0502020204030203" pitchFamily="34" charset="0"/>
              <a:buChar char="▷"/>
              <a:defRPr b="0" i="0">
                <a:solidFill>
                  <a:schemeClr val="bg1"/>
                </a:solidFill>
                <a:latin typeface="Franklin Gothic Book" panose="020B0503020102020204" pitchFamily="34" charset="0"/>
                <a:cs typeface="Arial" panose="020B0604020202020204" pitchFamily="34" charset="0"/>
              </a:defRPr>
            </a:lvl1pPr>
            <a:lvl2pPr marL="914400" lvl="1" indent="-381000">
              <a:spcBef>
                <a:spcPts val="0"/>
              </a:spcBef>
              <a:spcAft>
                <a:spcPts val="0"/>
              </a:spcAft>
              <a:buClr>
                <a:schemeClr val="dk1"/>
              </a:buClr>
              <a:buSzPts val="2400"/>
              <a:buChar char="○"/>
              <a:defRPr>
                <a:solidFill>
                  <a:schemeClr val="dk1"/>
                </a:solidFill>
              </a:defRPr>
            </a:lvl2pPr>
            <a:lvl3pPr marL="1371600" lvl="2" indent="-381000">
              <a:spcBef>
                <a:spcPts val="0"/>
              </a:spcBef>
              <a:spcAft>
                <a:spcPts val="0"/>
              </a:spcAft>
              <a:buClr>
                <a:schemeClr val="dk1"/>
              </a:buClr>
              <a:buSzPts val="2400"/>
              <a:buChar char="■"/>
              <a:defRPr>
                <a:solidFill>
                  <a:schemeClr val="dk1"/>
                </a:solidFill>
              </a:defRPr>
            </a:lvl3pPr>
            <a:lvl4pPr marL="1828800" lvl="3" indent="-381000">
              <a:spcBef>
                <a:spcPts val="0"/>
              </a:spcBef>
              <a:spcAft>
                <a:spcPts val="0"/>
              </a:spcAft>
              <a:buClr>
                <a:schemeClr val="dk1"/>
              </a:buClr>
              <a:buSzPts val="2400"/>
              <a:buChar char="●"/>
              <a:defRPr>
                <a:solidFill>
                  <a:schemeClr val="dk1"/>
                </a:solidFill>
              </a:defRPr>
            </a:lvl4pPr>
            <a:lvl5pPr marL="2286000" lvl="4" indent="-381000">
              <a:spcBef>
                <a:spcPts val="0"/>
              </a:spcBef>
              <a:spcAft>
                <a:spcPts val="0"/>
              </a:spcAft>
              <a:buClr>
                <a:schemeClr val="dk1"/>
              </a:buClr>
              <a:buSzPts val="2400"/>
              <a:buChar char="○"/>
              <a:defRPr>
                <a:solidFill>
                  <a:schemeClr val="dk1"/>
                </a:solidFill>
              </a:defRPr>
            </a:lvl5pPr>
            <a:lvl6pPr marL="2743200" lvl="5" indent="-381000">
              <a:spcBef>
                <a:spcPts val="0"/>
              </a:spcBef>
              <a:spcAft>
                <a:spcPts val="0"/>
              </a:spcAft>
              <a:buClr>
                <a:schemeClr val="dk1"/>
              </a:buClr>
              <a:buSzPts val="2400"/>
              <a:buChar char="■"/>
              <a:defRPr>
                <a:solidFill>
                  <a:schemeClr val="dk1"/>
                </a:solidFill>
              </a:defRPr>
            </a:lvl6pPr>
            <a:lvl7pPr marL="3200400" lvl="6" indent="-381000">
              <a:spcBef>
                <a:spcPts val="0"/>
              </a:spcBef>
              <a:spcAft>
                <a:spcPts val="0"/>
              </a:spcAft>
              <a:buClr>
                <a:schemeClr val="dk1"/>
              </a:buClr>
              <a:buSzPts val="2400"/>
              <a:buChar char="●"/>
              <a:defRPr>
                <a:solidFill>
                  <a:schemeClr val="dk1"/>
                </a:solidFill>
              </a:defRPr>
            </a:lvl7pPr>
            <a:lvl8pPr marL="3657600" lvl="7" indent="-381000">
              <a:spcBef>
                <a:spcPts val="0"/>
              </a:spcBef>
              <a:spcAft>
                <a:spcPts val="0"/>
              </a:spcAft>
              <a:buClr>
                <a:schemeClr val="dk1"/>
              </a:buClr>
              <a:buSzPts val="2400"/>
              <a:buChar char="○"/>
              <a:defRPr>
                <a:solidFill>
                  <a:schemeClr val="dk1"/>
                </a:solidFill>
              </a:defRPr>
            </a:lvl8pPr>
            <a:lvl9pPr marL="4114800" lvl="8" indent="-381000">
              <a:spcBef>
                <a:spcPts val="0"/>
              </a:spcBef>
              <a:spcAft>
                <a:spcPts val="0"/>
              </a:spcAft>
              <a:buClr>
                <a:schemeClr val="dk1"/>
              </a:buClr>
              <a:buSzPts val="2400"/>
              <a:buChar char="■"/>
              <a:defRPr>
                <a:solidFill>
                  <a:schemeClr val="dk1"/>
                </a:solidFill>
              </a:defRPr>
            </a:lvl9pPr>
          </a:lstStyle>
          <a:p>
            <a:pPr lvl="0"/>
            <a:r>
              <a:rPr lang="en-US"/>
              <a:t>Click to edit Master text styles</a:t>
            </a:r>
          </a:p>
        </p:txBody>
      </p:sp>
      <p:sp>
        <p:nvSpPr>
          <p:cNvPr id="16" name="Google Shape;33;p5">
            <a:extLst>
              <a:ext uri="{FF2B5EF4-FFF2-40B4-BE49-F238E27FC236}">
                <a16:creationId xmlns:a16="http://schemas.microsoft.com/office/drawing/2014/main" id="{AD0E1679-38D4-4A48-84FD-07F4924DA27D}"/>
              </a:ext>
            </a:extLst>
          </p:cNvPr>
          <p:cNvSpPr txBox="1">
            <a:spLocks noGrp="1"/>
          </p:cNvSpPr>
          <p:nvPr>
            <p:ph type="body" idx="13"/>
          </p:nvPr>
        </p:nvSpPr>
        <p:spPr>
          <a:xfrm>
            <a:off x="4760041" y="1357082"/>
            <a:ext cx="3755308" cy="3213025"/>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Clr>
                <a:schemeClr val="accent4"/>
              </a:buClr>
              <a:buSzPts val="1800"/>
              <a:buFont typeface="Lato" panose="020F0502020204030203" pitchFamily="34" charset="0"/>
              <a:buChar char="▷"/>
              <a:defRPr b="0" i="0">
                <a:solidFill>
                  <a:schemeClr val="bg1"/>
                </a:solidFill>
                <a:latin typeface="Franklin Gothic Book" panose="020B0503020102020204" pitchFamily="34" charset="0"/>
                <a:cs typeface="Arial" panose="020B0604020202020204" pitchFamily="34" charset="0"/>
              </a:defRPr>
            </a:lvl1pPr>
            <a:lvl2pPr marL="914400" lvl="1" indent="-381000">
              <a:spcBef>
                <a:spcPts val="0"/>
              </a:spcBef>
              <a:spcAft>
                <a:spcPts val="0"/>
              </a:spcAft>
              <a:buClr>
                <a:schemeClr val="dk1"/>
              </a:buClr>
              <a:buSzPts val="2400"/>
              <a:buChar char="○"/>
              <a:defRPr>
                <a:solidFill>
                  <a:schemeClr val="dk1"/>
                </a:solidFill>
              </a:defRPr>
            </a:lvl2pPr>
            <a:lvl3pPr marL="1371600" lvl="2" indent="-381000">
              <a:spcBef>
                <a:spcPts val="0"/>
              </a:spcBef>
              <a:spcAft>
                <a:spcPts val="0"/>
              </a:spcAft>
              <a:buClr>
                <a:schemeClr val="dk1"/>
              </a:buClr>
              <a:buSzPts val="2400"/>
              <a:buChar char="■"/>
              <a:defRPr>
                <a:solidFill>
                  <a:schemeClr val="dk1"/>
                </a:solidFill>
              </a:defRPr>
            </a:lvl3pPr>
            <a:lvl4pPr marL="1828800" lvl="3" indent="-381000">
              <a:spcBef>
                <a:spcPts val="0"/>
              </a:spcBef>
              <a:spcAft>
                <a:spcPts val="0"/>
              </a:spcAft>
              <a:buClr>
                <a:schemeClr val="dk1"/>
              </a:buClr>
              <a:buSzPts val="2400"/>
              <a:buChar char="●"/>
              <a:defRPr>
                <a:solidFill>
                  <a:schemeClr val="dk1"/>
                </a:solidFill>
              </a:defRPr>
            </a:lvl4pPr>
            <a:lvl5pPr marL="2286000" lvl="4" indent="-381000">
              <a:spcBef>
                <a:spcPts val="0"/>
              </a:spcBef>
              <a:spcAft>
                <a:spcPts val="0"/>
              </a:spcAft>
              <a:buClr>
                <a:schemeClr val="dk1"/>
              </a:buClr>
              <a:buSzPts val="2400"/>
              <a:buChar char="○"/>
              <a:defRPr>
                <a:solidFill>
                  <a:schemeClr val="dk1"/>
                </a:solidFill>
              </a:defRPr>
            </a:lvl5pPr>
            <a:lvl6pPr marL="2743200" lvl="5" indent="-381000">
              <a:spcBef>
                <a:spcPts val="0"/>
              </a:spcBef>
              <a:spcAft>
                <a:spcPts val="0"/>
              </a:spcAft>
              <a:buClr>
                <a:schemeClr val="dk1"/>
              </a:buClr>
              <a:buSzPts val="2400"/>
              <a:buChar char="■"/>
              <a:defRPr>
                <a:solidFill>
                  <a:schemeClr val="dk1"/>
                </a:solidFill>
              </a:defRPr>
            </a:lvl6pPr>
            <a:lvl7pPr marL="3200400" lvl="6" indent="-381000">
              <a:spcBef>
                <a:spcPts val="0"/>
              </a:spcBef>
              <a:spcAft>
                <a:spcPts val="0"/>
              </a:spcAft>
              <a:buClr>
                <a:schemeClr val="dk1"/>
              </a:buClr>
              <a:buSzPts val="2400"/>
              <a:buChar char="●"/>
              <a:defRPr>
                <a:solidFill>
                  <a:schemeClr val="dk1"/>
                </a:solidFill>
              </a:defRPr>
            </a:lvl7pPr>
            <a:lvl8pPr marL="3657600" lvl="7" indent="-381000">
              <a:spcBef>
                <a:spcPts val="0"/>
              </a:spcBef>
              <a:spcAft>
                <a:spcPts val="0"/>
              </a:spcAft>
              <a:buClr>
                <a:schemeClr val="dk1"/>
              </a:buClr>
              <a:buSzPts val="2400"/>
              <a:buChar char="○"/>
              <a:defRPr>
                <a:solidFill>
                  <a:schemeClr val="dk1"/>
                </a:solidFill>
              </a:defRPr>
            </a:lvl8pPr>
            <a:lvl9pPr marL="4114800" lvl="8" indent="-381000">
              <a:spcBef>
                <a:spcPts val="0"/>
              </a:spcBef>
              <a:spcAft>
                <a:spcPts val="0"/>
              </a:spcAft>
              <a:buClr>
                <a:schemeClr val="dk1"/>
              </a:buClr>
              <a:buSzPts val="2400"/>
              <a:buChar char="■"/>
              <a:defRPr>
                <a:solidFill>
                  <a:schemeClr val="dk1"/>
                </a:solidFill>
              </a:defRPr>
            </a:lvl9pPr>
          </a:lstStyle>
          <a:p>
            <a:pPr lvl="0"/>
            <a:r>
              <a:rPr lang="en-US"/>
              <a:t>Click to edit Master text styles</a:t>
            </a:r>
          </a:p>
        </p:txBody>
      </p:sp>
    </p:spTree>
    <p:extLst>
      <p:ext uri="{BB962C8B-B14F-4D97-AF65-F5344CB8AC3E}">
        <p14:creationId xmlns:p14="http://schemas.microsoft.com/office/powerpoint/2010/main" val="1697646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color background" preserve="1" userDrawn="1">
  <p:cSld name="1_Blank color background">
    <p:bg>
      <p:bgPr>
        <a:solidFill>
          <a:schemeClr val="bg2">
            <a:lumMod val="75000"/>
          </a:schemeClr>
        </a:solidFill>
        <a:effectLst/>
      </p:bgPr>
    </p:bg>
    <p:spTree>
      <p:nvGrpSpPr>
        <p:cNvPr id="1" name="Shape 78"/>
        <p:cNvGrpSpPr/>
        <p:nvPr/>
      </p:nvGrpSpPr>
      <p:grpSpPr>
        <a:xfrm>
          <a:off x="0" y="0"/>
          <a:ext cx="0" cy="0"/>
          <a:chOff x="0" y="0"/>
          <a:chExt cx="0" cy="0"/>
        </a:xfrm>
      </p:grpSpPr>
      <p:sp>
        <p:nvSpPr>
          <p:cNvPr id="79" name="Google Shape;79;p11"/>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80" name="Google Shape;80;p11"/>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81" name="Google Shape;81;p11"/>
          <p:cNvSpPr/>
          <p:nvPr/>
        </p:nvSpPr>
        <p:spPr>
          <a:xfrm>
            <a:off x="0" y="5066325"/>
            <a:ext cx="893700" cy="77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82" name="Google Shape;82;p11"/>
          <p:cNvSpPr/>
          <p:nvPr/>
        </p:nvSpPr>
        <p:spPr>
          <a:xfrm>
            <a:off x="893710" y="5066325"/>
            <a:ext cx="64626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83" name="Google Shape;83;p11"/>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b="0" i="0">
                <a:solidFill>
                  <a:schemeClr val="tx2"/>
                </a:solidFill>
                <a:latin typeface="Franklin Gothic Book" panose="020B0503020102020204" pitchFamily="34" charset="0"/>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dirty="0"/>
          </a:p>
        </p:txBody>
      </p:sp>
      <p:grpSp>
        <p:nvGrpSpPr>
          <p:cNvPr id="14" name="Group 13">
            <a:extLst>
              <a:ext uri="{FF2B5EF4-FFF2-40B4-BE49-F238E27FC236}">
                <a16:creationId xmlns:a16="http://schemas.microsoft.com/office/drawing/2014/main" id="{A46C3228-6C41-A74D-9C7A-620257F7F559}"/>
              </a:ext>
            </a:extLst>
          </p:cNvPr>
          <p:cNvGrpSpPr/>
          <p:nvPr userDrawn="1"/>
        </p:nvGrpSpPr>
        <p:grpSpPr>
          <a:xfrm>
            <a:off x="0" y="1344214"/>
            <a:ext cx="8898110" cy="3355848"/>
            <a:chOff x="0" y="1344738"/>
            <a:chExt cx="8898110" cy="3355848"/>
          </a:xfrm>
        </p:grpSpPr>
        <p:sp>
          <p:nvSpPr>
            <p:cNvPr id="15" name="Rectangle 14">
              <a:extLst>
                <a:ext uri="{FF2B5EF4-FFF2-40B4-BE49-F238E27FC236}">
                  <a16:creationId xmlns:a16="http://schemas.microsoft.com/office/drawing/2014/main" id="{56747E9E-DE21-1C45-B9C7-D616650CD450}"/>
                </a:ext>
              </a:extLst>
            </p:cNvPr>
            <p:cNvSpPr/>
            <p:nvPr userDrawn="1"/>
          </p:nvSpPr>
          <p:spPr>
            <a:xfrm>
              <a:off x="0" y="1344738"/>
              <a:ext cx="7356310" cy="3355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a:extLst>
                <a:ext uri="{FF2B5EF4-FFF2-40B4-BE49-F238E27FC236}">
                  <a16:creationId xmlns:a16="http://schemas.microsoft.com/office/drawing/2014/main" id="{22F9889B-FE26-854C-9714-991434D62969}"/>
                </a:ext>
              </a:extLst>
            </p:cNvPr>
            <p:cNvSpPr/>
            <p:nvPr userDrawn="1"/>
          </p:nvSpPr>
          <p:spPr>
            <a:xfrm>
              <a:off x="6603758" y="1344738"/>
              <a:ext cx="2294352" cy="3355054"/>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accent3"/>
                </a:solidFill>
                <a:latin typeface="Franklin Gothic Book" panose="020B0503020102020204" pitchFamily="34" charset="0"/>
              </a:endParaRPr>
            </a:p>
          </p:txBody>
        </p:sp>
      </p:grpSp>
      <p:sp>
        <p:nvSpPr>
          <p:cNvPr id="8" name="Text Placeholder 7">
            <a:extLst>
              <a:ext uri="{FF2B5EF4-FFF2-40B4-BE49-F238E27FC236}">
                <a16:creationId xmlns:a16="http://schemas.microsoft.com/office/drawing/2014/main" id="{16075B94-214D-7747-8C95-35D0CD921C25}"/>
              </a:ext>
            </a:extLst>
          </p:cNvPr>
          <p:cNvSpPr>
            <a:spLocks noGrp="1"/>
          </p:cNvSpPr>
          <p:nvPr>
            <p:ph type="body" sz="quarter" idx="13" hasCustomPrompt="1"/>
          </p:nvPr>
        </p:nvSpPr>
        <p:spPr>
          <a:xfrm>
            <a:off x="628649" y="1458256"/>
            <a:ext cx="7677789" cy="3077885"/>
          </a:xfrm>
          <a:prstGeom prst="rect">
            <a:avLst/>
          </a:prstGeom>
        </p:spPr>
        <p:txBody>
          <a:bodyPr/>
          <a:lstStyle>
            <a:lvl1pPr>
              <a:lnSpc>
                <a:spcPct val="110000"/>
              </a:lnSpc>
              <a:buNone/>
              <a:defRPr b="0" i="0">
                <a:solidFill>
                  <a:schemeClr val="accent3"/>
                </a:solidFill>
                <a:latin typeface="Franklin Gothic Book" panose="020B0503020102020204" pitchFamily="34" charset="0"/>
                <a:cs typeface="Arial" panose="020B0604020202020204" pitchFamily="34" charset="0"/>
              </a:defRPr>
            </a:lvl1pPr>
            <a:lvl2pPr>
              <a:buNone/>
              <a:defRPr b="0" i="0">
                <a:solidFill>
                  <a:schemeClr val="accent1"/>
                </a:solidFill>
                <a:latin typeface="+mn-lt"/>
                <a:cs typeface="Arial" panose="020B0604020202020204" pitchFamily="34" charset="0"/>
              </a:defRPr>
            </a:lvl2pPr>
            <a:lvl3pPr>
              <a:buNone/>
              <a:defRPr b="0" i="0">
                <a:solidFill>
                  <a:schemeClr val="accent1"/>
                </a:solidFill>
                <a:latin typeface="+mn-lt"/>
                <a:cs typeface="Arial" panose="020B0604020202020204" pitchFamily="34" charset="0"/>
              </a:defRPr>
            </a:lvl3pPr>
            <a:lvl4pPr>
              <a:buNone/>
              <a:defRPr b="0" i="0">
                <a:solidFill>
                  <a:schemeClr val="accent1"/>
                </a:solidFill>
                <a:latin typeface="+mn-lt"/>
                <a:cs typeface="Arial" panose="020B0604020202020204" pitchFamily="34" charset="0"/>
              </a:defRPr>
            </a:lvl4pPr>
            <a:lvl5pPr>
              <a:buNone/>
              <a:defRPr b="0" i="0">
                <a:solidFill>
                  <a:schemeClr val="accent1"/>
                </a:solidFill>
                <a:latin typeface="+mn-lt"/>
                <a:cs typeface="Arial" panose="020B0604020202020204" pitchFamily="34" charset="0"/>
              </a:defRPr>
            </a:lvl5pPr>
          </a:lstStyle>
          <a:p>
            <a:pPr lvl="0"/>
            <a:r>
              <a:rPr lang="en-US" dirty="0"/>
              <a:t>Text here</a:t>
            </a:r>
          </a:p>
        </p:txBody>
      </p:sp>
      <p:pic>
        <p:nvPicPr>
          <p:cNvPr id="11" name="Picture 10">
            <a:extLst>
              <a:ext uri="{FF2B5EF4-FFF2-40B4-BE49-F238E27FC236}">
                <a16:creationId xmlns:a16="http://schemas.microsoft.com/office/drawing/2014/main" id="{95A1AD84-CFBC-C14A-93A2-DAD7D5E80EA1}"/>
              </a:ext>
            </a:extLst>
          </p:cNvPr>
          <p:cNvPicPr>
            <a:picLocks noChangeAspect="1"/>
          </p:cNvPicPr>
          <p:nvPr userDrawn="1"/>
        </p:nvPicPr>
        <p:blipFill>
          <a:blip r:embed="rId2"/>
          <a:srcRect/>
          <a:stretch/>
        </p:blipFill>
        <p:spPr>
          <a:xfrm>
            <a:off x="118872" y="4793752"/>
            <a:ext cx="1953185" cy="183903"/>
          </a:xfrm>
          <a:prstGeom prst="rect">
            <a:avLst/>
          </a:prstGeom>
        </p:spPr>
      </p:pic>
      <p:sp>
        <p:nvSpPr>
          <p:cNvPr id="2" name="Title 1">
            <a:extLst>
              <a:ext uri="{FF2B5EF4-FFF2-40B4-BE49-F238E27FC236}">
                <a16:creationId xmlns:a16="http://schemas.microsoft.com/office/drawing/2014/main" id="{0FE50E11-5C20-5943-8351-14D657768498}"/>
              </a:ext>
            </a:extLst>
          </p:cNvPr>
          <p:cNvSpPr>
            <a:spLocks noGrp="1"/>
          </p:cNvSpPr>
          <p:nvPr>
            <p:ph type="title"/>
          </p:nvPr>
        </p:nvSpPr>
        <p:spPr/>
        <p:txBody>
          <a:bodyPr/>
          <a:lstStyle>
            <a:lvl1pPr>
              <a:defRPr>
                <a:solidFill>
                  <a:schemeClr val="accent4"/>
                </a:solidFill>
              </a:defRPr>
            </a:lvl1pPr>
          </a:lstStyle>
          <a:p>
            <a:r>
              <a:rPr lang="en-US"/>
              <a:t>Click to edit Master title style</a:t>
            </a:r>
            <a:endParaRPr lang="en-US" dirty="0"/>
          </a:p>
        </p:txBody>
      </p:sp>
    </p:spTree>
    <p:extLst>
      <p:ext uri="{BB962C8B-B14F-4D97-AF65-F5344CB8AC3E}">
        <p14:creationId xmlns:p14="http://schemas.microsoft.com/office/powerpoint/2010/main" val="7904233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color background" preserve="1" userDrawn="1">
  <p:cSld name="1_Blank color background">
    <p:bg>
      <p:bgPr>
        <a:solidFill>
          <a:schemeClr val="bg2">
            <a:lumMod val="75000"/>
          </a:schemeClr>
        </a:solidFill>
        <a:effectLst/>
      </p:bgPr>
    </p:bg>
    <p:spTree>
      <p:nvGrpSpPr>
        <p:cNvPr id="1" name="Shape 78"/>
        <p:cNvGrpSpPr/>
        <p:nvPr/>
      </p:nvGrpSpPr>
      <p:grpSpPr>
        <a:xfrm>
          <a:off x="0" y="0"/>
          <a:ext cx="0" cy="0"/>
          <a:chOff x="0" y="0"/>
          <a:chExt cx="0" cy="0"/>
        </a:xfrm>
      </p:grpSpPr>
      <p:sp>
        <p:nvSpPr>
          <p:cNvPr id="79" name="Google Shape;79;p11"/>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80" name="Google Shape;80;p11"/>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81" name="Google Shape;81;p11"/>
          <p:cNvSpPr/>
          <p:nvPr/>
        </p:nvSpPr>
        <p:spPr>
          <a:xfrm>
            <a:off x="0" y="5066325"/>
            <a:ext cx="893700" cy="77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82" name="Google Shape;82;p11"/>
          <p:cNvSpPr/>
          <p:nvPr/>
        </p:nvSpPr>
        <p:spPr>
          <a:xfrm>
            <a:off x="893710" y="5066325"/>
            <a:ext cx="64626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83" name="Google Shape;83;p11"/>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b="0" i="0">
                <a:solidFill>
                  <a:schemeClr val="tx2"/>
                </a:solidFill>
                <a:latin typeface="Franklin Gothic Book" panose="020B0503020102020204" pitchFamily="34" charset="0"/>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dirty="0"/>
          </a:p>
        </p:txBody>
      </p:sp>
      <p:pic>
        <p:nvPicPr>
          <p:cNvPr id="11" name="Picture 10">
            <a:extLst>
              <a:ext uri="{FF2B5EF4-FFF2-40B4-BE49-F238E27FC236}">
                <a16:creationId xmlns:a16="http://schemas.microsoft.com/office/drawing/2014/main" id="{95A1AD84-CFBC-C14A-93A2-DAD7D5E80EA1}"/>
              </a:ext>
            </a:extLst>
          </p:cNvPr>
          <p:cNvPicPr>
            <a:picLocks noChangeAspect="1"/>
          </p:cNvPicPr>
          <p:nvPr userDrawn="1"/>
        </p:nvPicPr>
        <p:blipFill>
          <a:blip r:embed="rId2"/>
          <a:srcRect/>
          <a:stretch/>
        </p:blipFill>
        <p:spPr>
          <a:xfrm>
            <a:off x="118872" y="4793752"/>
            <a:ext cx="1953185" cy="183903"/>
          </a:xfrm>
          <a:prstGeom prst="rect">
            <a:avLst/>
          </a:prstGeom>
        </p:spPr>
      </p:pic>
      <p:grpSp>
        <p:nvGrpSpPr>
          <p:cNvPr id="10" name="Group 9">
            <a:extLst>
              <a:ext uri="{FF2B5EF4-FFF2-40B4-BE49-F238E27FC236}">
                <a16:creationId xmlns:a16="http://schemas.microsoft.com/office/drawing/2014/main" id="{EB3BA99F-13CB-0341-81C0-BE5263B7B891}"/>
              </a:ext>
            </a:extLst>
          </p:cNvPr>
          <p:cNvGrpSpPr/>
          <p:nvPr userDrawn="1"/>
        </p:nvGrpSpPr>
        <p:grpSpPr>
          <a:xfrm>
            <a:off x="0" y="1344738"/>
            <a:ext cx="4793362" cy="3355848"/>
            <a:chOff x="0" y="1344738"/>
            <a:chExt cx="4793362" cy="3355848"/>
          </a:xfrm>
        </p:grpSpPr>
        <p:sp>
          <p:nvSpPr>
            <p:cNvPr id="7" name="Rectangle 6">
              <a:extLst>
                <a:ext uri="{FF2B5EF4-FFF2-40B4-BE49-F238E27FC236}">
                  <a16:creationId xmlns:a16="http://schemas.microsoft.com/office/drawing/2014/main" id="{9D56A841-2D2A-1043-A394-C0001CCE2BD8}"/>
                </a:ext>
              </a:extLst>
            </p:cNvPr>
            <p:cNvSpPr/>
            <p:nvPr userDrawn="1"/>
          </p:nvSpPr>
          <p:spPr>
            <a:xfrm>
              <a:off x="0" y="1344738"/>
              <a:ext cx="3227832" cy="3355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3AFDB302-D4F2-B143-A879-FEA136BFF14E}"/>
                </a:ext>
              </a:extLst>
            </p:cNvPr>
            <p:cNvSpPr/>
            <p:nvPr userDrawn="1"/>
          </p:nvSpPr>
          <p:spPr>
            <a:xfrm>
              <a:off x="2499010" y="1344738"/>
              <a:ext cx="2294352" cy="3355054"/>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accent3"/>
                </a:solidFill>
                <a:latin typeface="Franklin Gothic Book" panose="020B0503020102020204" pitchFamily="34" charset="0"/>
              </a:endParaRPr>
            </a:p>
          </p:txBody>
        </p:sp>
      </p:grpSp>
      <p:sp>
        <p:nvSpPr>
          <p:cNvPr id="8" name="Text Placeholder 7">
            <a:extLst>
              <a:ext uri="{FF2B5EF4-FFF2-40B4-BE49-F238E27FC236}">
                <a16:creationId xmlns:a16="http://schemas.microsoft.com/office/drawing/2014/main" id="{16075B94-214D-7747-8C95-35D0CD921C25}"/>
              </a:ext>
            </a:extLst>
          </p:cNvPr>
          <p:cNvSpPr>
            <a:spLocks noGrp="1"/>
          </p:cNvSpPr>
          <p:nvPr userDrawn="1">
            <p:ph type="body" sz="quarter" idx="13" hasCustomPrompt="1"/>
          </p:nvPr>
        </p:nvSpPr>
        <p:spPr>
          <a:xfrm>
            <a:off x="591671" y="1458256"/>
            <a:ext cx="3505200" cy="3095815"/>
          </a:xfrm>
          <a:prstGeom prst="rect">
            <a:avLst/>
          </a:prstGeom>
        </p:spPr>
        <p:txBody>
          <a:bodyPr/>
          <a:lstStyle>
            <a:lvl1pPr>
              <a:lnSpc>
                <a:spcPct val="110000"/>
              </a:lnSpc>
              <a:buNone/>
              <a:defRPr b="0" i="0">
                <a:solidFill>
                  <a:schemeClr val="accent3"/>
                </a:solidFill>
                <a:latin typeface="Franklin Gothic Book" panose="020B0503020102020204" pitchFamily="34" charset="0"/>
                <a:cs typeface="Arial" panose="020B0604020202020204" pitchFamily="34" charset="0"/>
              </a:defRPr>
            </a:lvl1pPr>
            <a:lvl2pPr>
              <a:buNone/>
              <a:defRPr b="0" i="0">
                <a:solidFill>
                  <a:schemeClr val="accent1"/>
                </a:solidFill>
                <a:latin typeface="+mn-lt"/>
                <a:cs typeface="Arial" panose="020B0604020202020204" pitchFamily="34" charset="0"/>
              </a:defRPr>
            </a:lvl2pPr>
            <a:lvl3pPr>
              <a:buNone/>
              <a:defRPr b="0" i="0">
                <a:solidFill>
                  <a:schemeClr val="accent1"/>
                </a:solidFill>
                <a:latin typeface="+mn-lt"/>
                <a:cs typeface="Arial" panose="020B0604020202020204" pitchFamily="34" charset="0"/>
              </a:defRPr>
            </a:lvl3pPr>
            <a:lvl4pPr>
              <a:buNone/>
              <a:defRPr b="0" i="0">
                <a:solidFill>
                  <a:schemeClr val="accent1"/>
                </a:solidFill>
                <a:latin typeface="+mn-lt"/>
                <a:cs typeface="Arial" panose="020B0604020202020204" pitchFamily="34" charset="0"/>
              </a:defRPr>
            </a:lvl4pPr>
            <a:lvl5pPr>
              <a:buNone/>
              <a:defRPr b="0" i="0">
                <a:solidFill>
                  <a:schemeClr val="accent1"/>
                </a:solidFill>
                <a:latin typeface="+mn-lt"/>
                <a:cs typeface="Arial" panose="020B0604020202020204" pitchFamily="34" charset="0"/>
              </a:defRPr>
            </a:lvl5pPr>
          </a:lstStyle>
          <a:p>
            <a:pPr lvl="0"/>
            <a:r>
              <a:rPr lang="en-US" dirty="0"/>
              <a:t>Text here</a:t>
            </a:r>
          </a:p>
        </p:txBody>
      </p:sp>
      <p:grpSp>
        <p:nvGrpSpPr>
          <p:cNvPr id="9" name="Group 8">
            <a:extLst>
              <a:ext uri="{FF2B5EF4-FFF2-40B4-BE49-F238E27FC236}">
                <a16:creationId xmlns:a16="http://schemas.microsoft.com/office/drawing/2014/main" id="{FAA8C46D-6FDE-FA4D-B8AD-6FC809F677BD}"/>
              </a:ext>
            </a:extLst>
          </p:cNvPr>
          <p:cNvGrpSpPr/>
          <p:nvPr userDrawn="1"/>
        </p:nvGrpSpPr>
        <p:grpSpPr>
          <a:xfrm>
            <a:off x="4350639" y="1344738"/>
            <a:ext cx="4793361" cy="3355848"/>
            <a:chOff x="4350639" y="1344738"/>
            <a:chExt cx="4793361" cy="3355848"/>
          </a:xfrm>
        </p:grpSpPr>
        <p:sp>
          <p:nvSpPr>
            <p:cNvPr id="12" name="Parallelogram 11">
              <a:extLst>
                <a:ext uri="{FF2B5EF4-FFF2-40B4-BE49-F238E27FC236}">
                  <a16:creationId xmlns:a16="http://schemas.microsoft.com/office/drawing/2014/main" id="{81131C16-DF3D-C14F-83E7-11176A742D58}"/>
                </a:ext>
              </a:extLst>
            </p:cNvPr>
            <p:cNvSpPr/>
            <p:nvPr userDrawn="1"/>
          </p:nvSpPr>
          <p:spPr>
            <a:xfrm>
              <a:off x="4350639" y="1344738"/>
              <a:ext cx="2294352" cy="3355054"/>
            </a:xfrm>
            <a:prstGeom prst="parallelogram">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accent3"/>
                </a:solidFill>
                <a:latin typeface="Franklin Gothic Book" panose="020B0503020102020204" pitchFamily="34" charset="0"/>
              </a:endParaRPr>
            </a:p>
          </p:txBody>
        </p:sp>
        <p:sp>
          <p:nvSpPr>
            <p:cNvPr id="18" name="Rectangle 17">
              <a:extLst>
                <a:ext uri="{FF2B5EF4-FFF2-40B4-BE49-F238E27FC236}">
                  <a16:creationId xmlns:a16="http://schemas.microsoft.com/office/drawing/2014/main" id="{AE692EE8-008B-3E47-914B-1EFE2C2FD3BE}"/>
                </a:ext>
              </a:extLst>
            </p:cNvPr>
            <p:cNvSpPr/>
            <p:nvPr userDrawn="1"/>
          </p:nvSpPr>
          <p:spPr>
            <a:xfrm>
              <a:off x="5916168" y="1344738"/>
              <a:ext cx="3227832" cy="3355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 Placeholder 7">
            <a:extLst>
              <a:ext uri="{FF2B5EF4-FFF2-40B4-BE49-F238E27FC236}">
                <a16:creationId xmlns:a16="http://schemas.microsoft.com/office/drawing/2014/main" id="{AD43D99D-4061-B141-8C74-4F9F4E0FB52B}"/>
              </a:ext>
            </a:extLst>
          </p:cNvPr>
          <p:cNvSpPr>
            <a:spLocks noGrp="1"/>
          </p:cNvSpPr>
          <p:nvPr userDrawn="1">
            <p:ph type="body" sz="quarter" idx="14" hasCustomPrompt="1"/>
          </p:nvPr>
        </p:nvSpPr>
        <p:spPr>
          <a:xfrm>
            <a:off x="4987231" y="1448779"/>
            <a:ext cx="3505200" cy="3095815"/>
          </a:xfrm>
          <a:prstGeom prst="rect">
            <a:avLst/>
          </a:prstGeom>
        </p:spPr>
        <p:txBody>
          <a:bodyPr/>
          <a:lstStyle>
            <a:lvl1pPr>
              <a:lnSpc>
                <a:spcPct val="110000"/>
              </a:lnSpc>
              <a:buNone/>
              <a:defRPr b="0" i="0">
                <a:solidFill>
                  <a:schemeClr val="tx1"/>
                </a:solidFill>
                <a:latin typeface="Franklin Gothic Book" panose="020B0503020102020204" pitchFamily="34" charset="0"/>
                <a:cs typeface="Arial" panose="020B0604020202020204" pitchFamily="34" charset="0"/>
              </a:defRPr>
            </a:lvl1pPr>
            <a:lvl2pPr>
              <a:buNone/>
              <a:defRPr b="0" i="0">
                <a:solidFill>
                  <a:schemeClr val="accent1"/>
                </a:solidFill>
                <a:latin typeface="+mn-lt"/>
                <a:cs typeface="Arial" panose="020B0604020202020204" pitchFamily="34" charset="0"/>
              </a:defRPr>
            </a:lvl2pPr>
            <a:lvl3pPr>
              <a:buNone/>
              <a:defRPr b="0" i="0">
                <a:solidFill>
                  <a:schemeClr val="accent1"/>
                </a:solidFill>
                <a:latin typeface="+mn-lt"/>
                <a:cs typeface="Arial" panose="020B0604020202020204" pitchFamily="34" charset="0"/>
              </a:defRPr>
            </a:lvl3pPr>
            <a:lvl4pPr>
              <a:buNone/>
              <a:defRPr b="0" i="0">
                <a:solidFill>
                  <a:schemeClr val="accent1"/>
                </a:solidFill>
                <a:latin typeface="+mn-lt"/>
                <a:cs typeface="Arial" panose="020B0604020202020204" pitchFamily="34" charset="0"/>
              </a:defRPr>
            </a:lvl4pPr>
            <a:lvl5pPr>
              <a:buNone/>
              <a:defRPr b="0" i="0">
                <a:solidFill>
                  <a:schemeClr val="accent1"/>
                </a:solidFill>
                <a:latin typeface="+mn-lt"/>
                <a:cs typeface="Arial" panose="020B0604020202020204" pitchFamily="34" charset="0"/>
              </a:defRPr>
            </a:lvl5pPr>
          </a:lstStyle>
          <a:p>
            <a:pPr lvl="0"/>
            <a:r>
              <a:rPr lang="en-US" dirty="0"/>
              <a:t>Text here</a:t>
            </a:r>
          </a:p>
        </p:txBody>
      </p:sp>
      <p:sp>
        <p:nvSpPr>
          <p:cNvPr id="14" name="Title 13">
            <a:extLst>
              <a:ext uri="{FF2B5EF4-FFF2-40B4-BE49-F238E27FC236}">
                <a16:creationId xmlns:a16="http://schemas.microsoft.com/office/drawing/2014/main" id="{C0B010E2-767C-754C-9DB8-DCB0D20AE615}"/>
              </a:ext>
            </a:extLst>
          </p:cNvPr>
          <p:cNvSpPr>
            <a:spLocks noGrp="1"/>
          </p:cNvSpPr>
          <p:nvPr>
            <p:ph type="title"/>
          </p:nvPr>
        </p:nvSpPr>
        <p:spPr/>
        <p:txBody>
          <a:bodyPr/>
          <a:lstStyle>
            <a:lvl1pPr>
              <a:defRPr>
                <a:solidFill>
                  <a:schemeClr val="accent4"/>
                </a:solidFill>
              </a:defRPr>
            </a:lvl1pPr>
          </a:lstStyle>
          <a:p>
            <a:r>
              <a:rPr lang="en-US"/>
              <a:t>Click to edit Master title style</a:t>
            </a:r>
            <a:endParaRPr lang="en-US" dirty="0"/>
          </a:p>
        </p:txBody>
      </p:sp>
    </p:spTree>
    <p:extLst>
      <p:ext uri="{BB962C8B-B14F-4D97-AF65-F5344CB8AC3E}">
        <p14:creationId xmlns:p14="http://schemas.microsoft.com/office/powerpoint/2010/main" val="35244743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reserve="1">
  <p:cSld name="1_Quote">
    <p:bg>
      <p:bgPr>
        <a:solidFill>
          <a:schemeClr val="bg2">
            <a:lumMod val="75000"/>
          </a:schemeClr>
        </a:solidFill>
        <a:effectLst/>
      </p:bgPr>
    </p:bg>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1710425" y="2161800"/>
            <a:ext cx="5723700" cy="819900"/>
          </a:xfrm>
          <a:prstGeom prst="rect">
            <a:avLst/>
          </a:prstGeom>
        </p:spPr>
        <p:txBody>
          <a:bodyPr spcFirstLastPara="1" wrap="square" lIns="91425" tIns="91425" rIns="91425" bIns="91425" anchor="t" anchorCtr="0">
            <a:noAutofit/>
          </a:bodyPr>
          <a:lstStyle>
            <a:lvl1pPr marL="76200" lvl="0" indent="0" algn="ctr" rtl="0">
              <a:lnSpc>
                <a:spcPct val="110000"/>
              </a:lnSpc>
              <a:spcBef>
                <a:spcPts val="600"/>
              </a:spcBef>
              <a:spcAft>
                <a:spcPts val="0"/>
              </a:spcAft>
              <a:buClr>
                <a:schemeClr val="tx1"/>
              </a:buClr>
              <a:buSzPts val="2400"/>
              <a:buNone/>
              <a:defRPr sz="2800" b="0" i="1">
                <a:solidFill>
                  <a:schemeClr val="accent1">
                    <a:lumMod val="20000"/>
                    <a:lumOff val="80000"/>
                  </a:schemeClr>
                </a:solidFill>
                <a:latin typeface="Franklin Gothic Book" panose="020B0503020102020204" pitchFamily="34" charset="0"/>
                <a:cs typeface="Arial" panose="020B0604020202020204" pitchFamily="34" charset="0"/>
              </a:defRPr>
            </a:lvl1pPr>
            <a:lvl2pPr marL="914400" lvl="1" indent="-381000" algn="ctr" rtl="0">
              <a:spcBef>
                <a:spcPts val="0"/>
              </a:spcBef>
              <a:spcAft>
                <a:spcPts val="0"/>
              </a:spcAft>
              <a:buSzPts val="2400"/>
              <a:buChar char="○"/>
              <a:defRPr i="1"/>
            </a:lvl2pPr>
            <a:lvl3pPr marL="1371600" lvl="2" indent="-381000" algn="ctr" rtl="0">
              <a:spcBef>
                <a:spcPts val="0"/>
              </a:spcBef>
              <a:spcAft>
                <a:spcPts val="0"/>
              </a:spcAft>
              <a:buSzPts val="2400"/>
              <a:buChar char="■"/>
              <a:defRPr i="1"/>
            </a:lvl3pPr>
            <a:lvl4pPr marL="1828800" lvl="3" indent="-381000" algn="ctr" rtl="0">
              <a:spcBef>
                <a:spcPts val="0"/>
              </a:spcBef>
              <a:spcAft>
                <a:spcPts val="0"/>
              </a:spcAft>
              <a:buSzPts val="2400"/>
              <a:buChar char="●"/>
              <a:defRPr i="1"/>
            </a:lvl4pPr>
            <a:lvl5pPr marL="2286000" lvl="4" indent="-381000" algn="ctr" rtl="0">
              <a:spcBef>
                <a:spcPts val="0"/>
              </a:spcBef>
              <a:spcAft>
                <a:spcPts val="0"/>
              </a:spcAft>
              <a:buSzPts val="2400"/>
              <a:buChar char="○"/>
              <a:defRPr i="1"/>
            </a:lvl5pPr>
            <a:lvl6pPr marL="2743200" lvl="5" indent="-381000" algn="ctr" rtl="0">
              <a:spcBef>
                <a:spcPts val="0"/>
              </a:spcBef>
              <a:spcAft>
                <a:spcPts val="0"/>
              </a:spcAft>
              <a:buSzPts val="2400"/>
              <a:buChar char="■"/>
              <a:defRPr i="1"/>
            </a:lvl6pPr>
            <a:lvl7pPr marL="3200400" lvl="6" indent="-381000" algn="ctr" rtl="0">
              <a:spcBef>
                <a:spcPts val="0"/>
              </a:spcBef>
              <a:spcAft>
                <a:spcPts val="0"/>
              </a:spcAft>
              <a:buSzPts val="2400"/>
              <a:buChar char="●"/>
              <a:defRPr i="1"/>
            </a:lvl7pPr>
            <a:lvl8pPr marL="3657600" lvl="7" indent="-381000" algn="ctr" rtl="0">
              <a:spcBef>
                <a:spcPts val="0"/>
              </a:spcBef>
              <a:spcAft>
                <a:spcPts val="0"/>
              </a:spcAft>
              <a:buSzPts val="2400"/>
              <a:buChar char="○"/>
              <a:defRPr i="1"/>
            </a:lvl8pPr>
            <a:lvl9pPr marL="4114800" lvl="8" indent="-381000" algn="ctr">
              <a:spcBef>
                <a:spcPts val="0"/>
              </a:spcBef>
              <a:spcAft>
                <a:spcPts val="0"/>
              </a:spcAft>
              <a:buSzPts val="2400"/>
              <a:buChar char="■"/>
              <a:defRPr i="1"/>
            </a:lvl9pPr>
          </a:lstStyle>
          <a:p>
            <a:pPr lvl="0"/>
            <a:r>
              <a:rPr lang="en-US"/>
              <a:t>Click to edit Master text styles</a:t>
            </a:r>
          </a:p>
        </p:txBody>
      </p:sp>
      <p:sp>
        <p:nvSpPr>
          <p:cNvPr id="25" name="Google Shape;25;p4"/>
          <p:cNvSpPr txBox="1"/>
          <p:nvPr/>
        </p:nvSpPr>
        <p:spPr>
          <a:xfrm>
            <a:off x="3593400" y="710138"/>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800" b="1" i="0" dirty="0">
                <a:solidFill>
                  <a:schemeClr val="accent1">
                    <a:lumMod val="20000"/>
                    <a:lumOff val="80000"/>
                  </a:schemeClr>
                </a:solidFill>
                <a:latin typeface="Franklin Gothic Demi" panose="020B0603020102020204" pitchFamily="34" charset="0"/>
              </a:rPr>
              <a:t>“</a:t>
            </a:r>
            <a:endParaRPr sz="13800" b="1" i="0" dirty="0">
              <a:solidFill>
                <a:schemeClr val="accent1">
                  <a:lumMod val="20000"/>
                  <a:lumOff val="80000"/>
                </a:schemeClr>
              </a:solidFill>
              <a:latin typeface="Franklin Gothic Demi" panose="020B0603020102020204" pitchFamily="34" charset="0"/>
            </a:endParaRPr>
          </a:p>
        </p:txBody>
      </p:sp>
      <p:sp>
        <p:nvSpPr>
          <p:cNvPr id="26" name="Google Shape;26;p4"/>
          <p:cNvSpPr/>
          <p:nvPr/>
        </p:nvSpPr>
        <p:spPr>
          <a:xfrm>
            <a:off x="5723283" y="1599675"/>
            <a:ext cx="17103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27" name="Google Shape;27;p4"/>
          <p:cNvSpPr/>
          <p:nvPr/>
        </p:nvSpPr>
        <p:spPr>
          <a:xfrm>
            <a:off x="7434177" y="1599675"/>
            <a:ext cx="17103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28" name="Google Shape;28;p4"/>
          <p:cNvSpPr/>
          <p:nvPr/>
        </p:nvSpPr>
        <p:spPr>
          <a:xfrm>
            <a:off x="0" y="1599675"/>
            <a:ext cx="1710300" cy="77100"/>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29" name="Google Shape;29;p4"/>
          <p:cNvSpPr/>
          <p:nvPr/>
        </p:nvSpPr>
        <p:spPr>
          <a:xfrm>
            <a:off x="1710425" y="1599675"/>
            <a:ext cx="17103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9" name="Google Shape;83;p11">
            <a:extLst>
              <a:ext uri="{FF2B5EF4-FFF2-40B4-BE49-F238E27FC236}">
                <a16:creationId xmlns:a16="http://schemas.microsoft.com/office/drawing/2014/main" id="{FD7A948B-B516-E74A-B3D9-F88902041617}"/>
              </a:ext>
            </a:extLst>
          </p:cNvPr>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b="0" i="0">
                <a:solidFill>
                  <a:schemeClr val="tx2"/>
                </a:solidFill>
                <a:latin typeface="Franklin Gothic Book" panose="020B0503020102020204" pitchFamily="34" charset="0"/>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dirty="0"/>
          </a:p>
        </p:txBody>
      </p:sp>
      <p:pic>
        <p:nvPicPr>
          <p:cNvPr id="10" name="Picture 9">
            <a:extLst>
              <a:ext uri="{FF2B5EF4-FFF2-40B4-BE49-F238E27FC236}">
                <a16:creationId xmlns:a16="http://schemas.microsoft.com/office/drawing/2014/main" id="{28D101B8-943B-BC47-B52B-AEA6B47CC20A}"/>
              </a:ext>
            </a:extLst>
          </p:cNvPr>
          <p:cNvPicPr>
            <a:picLocks noChangeAspect="1"/>
          </p:cNvPicPr>
          <p:nvPr userDrawn="1"/>
        </p:nvPicPr>
        <p:blipFill>
          <a:blip r:embed="rId2"/>
          <a:srcRect/>
          <a:stretch/>
        </p:blipFill>
        <p:spPr>
          <a:xfrm>
            <a:off x="118872" y="4793752"/>
            <a:ext cx="1953185" cy="183903"/>
          </a:xfrm>
          <a:prstGeom prst="rect">
            <a:avLst/>
          </a:prstGeom>
        </p:spPr>
      </p:pic>
    </p:spTree>
    <p:extLst>
      <p:ext uri="{BB962C8B-B14F-4D97-AF65-F5344CB8AC3E}">
        <p14:creationId xmlns:p14="http://schemas.microsoft.com/office/powerpoint/2010/main" val="2947655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reserve="1">
  <p:cSld name="1_Quote">
    <p:bg>
      <p:bgPr>
        <a:solidFill>
          <a:schemeClr val="bg2">
            <a:lumMod val="75000"/>
          </a:schemeClr>
        </a:solidFill>
        <a:effectLst/>
      </p:bgPr>
    </p:bg>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1710425" y="2161800"/>
            <a:ext cx="5723700" cy="819900"/>
          </a:xfrm>
          <a:prstGeom prst="rect">
            <a:avLst/>
          </a:prstGeom>
        </p:spPr>
        <p:txBody>
          <a:bodyPr spcFirstLastPara="1" wrap="square" lIns="91425" tIns="91425" rIns="91425" bIns="91425" anchor="t" anchorCtr="0">
            <a:noAutofit/>
          </a:bodyPr>
          <a:lstStyle>
            <a:lvl1pPr marL="76200" lvl="0" indent="0" algn="ctr" rtl="0">
              <a:lnSpc>
                <a:spcPct val="110000"/>
              </a:lnSpc>
              <a:spcBef>
                <a:spcPts val="600"/>
              </a:spcBef>
              <a:spcAft>
                <a:spcPts val="0"/>
              </a:spcAft>
              <a:buClr>
                <a:schemeClr val="tx1"/>
              </a:buClr>
              <a:buSzPts val="2400"/>
              <a:buNone/>
              <a:defRPr sz="2800" b="0" i="1">
                <a:solidFill>
                  <a:schemeClr val="accent4"/>
                </a:solidFill>
                <a:latin typeface="Franklin Gothic Book" panose="020B0503020102020204" pitchFamily="34" charset="0"/>
                <a:cs typeface="Arial" panose="020B0604020202020204" pitchFamily="34" charset="0"/>
              </a:defRPr>
            </a:lvl1pPr>
            <a:lvl2pPr marL="914400" lvl="1" indent="-381000" algn="ctr" rtl="0">
              <a:spcBef>
                <a:spcPts val="0"/>
              </a:spcBef>
              <a:spcAft>
                <a:spcPts val="0"/>
              </a:spcAft>
              <a:buSzPts val="2400"/>
              <a:buChar char="○"/>
              <a:defRPr i="1"/>
            </a:lvl2pPr>
            <a:lvl3pPr marL="1371600" lvl="2" indent="-381000" algn="ctr" rtl="0">
              <a:spcBef>
                <a:spcPts val="0"/>
              </a:spcBef>
              <a:spcAft>
                <a:spcPts val="0"/>
              </a:spcAft>
              <a:buSzPts val="2400"/>
              <a:buChar char="■"/>
              <a:defRPr i="1"/>
            </a:lvl3pPr>
            <a:lvl4pPr marL="1828800" lvl="3" indent="-381000" algn="ctr" rtl="0">
              <a:spcBef>
                <a:spcPts val="0"/>
              </a:spcBef>
              <a:spcAft>
                <a:spcPts val="0"/>
              </a:spcAft>
              <a:buSzPts val="2400"/>
              <a:buChar char="●"/>
              <a:defRPr i="1"/>
            </a:lvl4pPr>
            <a:lvl5pPr marL="2286000" lvl="4" indent="-381000" algn="ctr" rtl="0">
              <a:spcBef>
                <a:spcPts val="0"/>
              </a:spcBef>
              <a:spcAft>
                <a:spcPts val="0"/>
              </a:spcAft>
              <a:buSzPts val="2400"/>
              <a:buChar char="○"/>
              <a:defRPr i="1"/>
            </a:lvl5pPr>
            <a:lvl6pPr marL="2743200" lvl="5" indent="-381000" algn="ctr" rtl="0">
              <a:spcBef>
                <a:spcPts val="0"/>
              </a:spcBef>
              <a:spcAft>
                <a:spcPts val="0"/>
              </a:spcAft>
              <a:buSzPts val="2400"/>
              <a:buChar char="■"/>
              <a:defRPr i="1"/>
            </a:lvl6pPr>
            <a:lvl7pPr marL="3200400" lvl="6" indent="-381000" algn="ctr" rtl="0">
              <a:spcBef>
                <a:spcPts val="0"/>
              </a:spcBef>
              <a:spcAft>
                <a:spcPts val="0"/>
              </a:spcAft>
              <a:buSzPts val="2400"/>
              <a:buChar char="●"/>
              <a:defRPr i="1"/>
            </a:lvl7pPr>
            <a:lvl8pPr marL="3657600" lvl="7" indent="-381000" algn="ctr" rtl="0">
              <a:spcBef>
                <a:spcPts val="0"/>
              </a:spcBef>
              <a:spcAft>
                <a:spcPts val="0"/>
              </a:spcAft>
              <a:buSzPts val="2400"/>
              <a:buChar char="○"/>
              <a:defRPr i="1"/>
            </a:lvl8pPr>
            <a:lvl9pPr marL="4114800" lvl="8" indent="-381000" algn="ctr">
              <a:spcBef>
                <a:spcPts val="0"/>
              </a:spcBef>
              <a:spcAft>
                <a:spcPts val="0"/>
              </a:spcAft>
              <a:buSzPts val="2400"/>
              <a:buChar char="■"/>
              <a:defRPr i="1"/>
            </a:lvl9pPr>
          </a:lstStyle>
          <a:p>
            <a:pPr lvl="0"/>
            <a:r>
              <a:rPr lang="en-US"/>
              <a:t>Click to edit Master text styles</a:t>
            </a:r>
          </a:p>
        </p:txBody>
      </p:sp>
      <p:sp>
        <p:nvSpPr>
          <p:cNvPr id="26" name="Google Shape;26;p4"/>
          <p:cNvSpPr/>
          <p:nvPr/>
        </p:nvSpPr>
        <p:spPr>
          <a:xfrm>
            <a:off x="5723283" y="1599675"/>
            <a:ext cx="17103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27" name="Google Shape;27;p4"/>
          <p:cNvSpPr/>
          <p:nvPr/>
        </p:nvSpPr>
        <p:spPr>
          <a:xfrm>
            <a:off x="7434177" y="1599675"/>
            <a:ext cx="17103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28" name="Google Shape;28;p4"/>
          <p:cNvSpPr/>
          <p:nvPr/>
        </p:nvSpPr>
        <p:spPr>
          <a:xfrm>
            <a:off x="0" y="1599675"/>
            <a:ext cx="1710300" cy="77100"/>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29" name="Google Shape;29;p4"/>
          <p:cNvSpPr/>
          <p:nvPr/>
        </p:nvSpPr>
        <p:spPr>
          <a:xfrm>
            <a:off x="1710425" y="1599675"/>
            <a:ext cx="17103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9" name="Google Shape;83;p11">
            <a:extLst>
              <a:ext uri="{FF2B5EF4-FFF2-40B4-BE49-F238E27FC236}">
                <a16:creationId xmlns:a16="http://schemas.microsoft.com/office/drawing/2014/main" id="{11AACD7F-69C4-F64A-94A5-497A1CD3BF77}"/>
              </a:ext>
            </a:extLst>
          </p:cNvPr>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b="0" i="0">
                <a:solidFill>
                  <a:schemeClr val="tx2"/>
                </a:solidFill>
                <a:latin typeface="Franklin Gothic Book" panose="020B0503020102020204" pitchFamily="34" charset="0"/>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dirty="0"/>
          </a:p>
        </p:txBody>
      </p:sp>
      <p:pic>
        <p:nvPicPr>
          <p:cNvPr id="10" name="Picture 9">
            <a:extLst>
              <a:ext uri="{FF2B5EF4-FFF2-40B4-BE49-F238E27FC236}">
                <a16:creationId xmlns:a16="http://schemas.microsoft.com/office/drawing/2014/main" id="{A39CB0E8-E143-A549-9973-AD870EB8FC67}"/>
              </a:ext>
            </a:extLst>
          </p:cNvPr>
          <p:cNvPicPr>
            <a:picLocks noChangeAspect="1"/>
          </p:cNvPicPr>
          <p:nvPr userDrawn="1"/>
        </p:nvPicPr>
        <p:blipFill>
          <a:blip r:embed="rId2"/>
          <a:srcRect/>
          <a:stretch/>
        </p:blipFill>
        <p:spPr>
          <a:xfrm>
            <a:off x="118872" y="4793752"/>
            <a:ext cx="1953185" cy="183903"/>
          </a:xfrm>
          <a:prstGeom prst="rect">
            <a:avLst/>
          </a:prstGeom>
        </p:spPr>
      </p:pic>
      <p:sp>
        <p:nvSpPr>
          <p:cNvPr id="11" name="Google Shape;25;p4">
            <a:extLst>
              <a:ext uri="{FF2B5EF4-FFF2-40B4-BE49-F238E27FC236}">
                <a16:creationId xmlns:a16="http://schemas.microsoft.com/office/drawing/2014/main" id="{7D4F2B3C-D04D-7F49-AE14-46D6650EA0D5}"/>
              </a:ext>
            </a:extLst>
          </p:cNvPr>
          <p:cNvSpPr txBox="1"/>
          <p:nvPr userDrawn="1"/>
        </p:nvSpPr>
        <p:spPr>
          <a:xfrm>
            <a:off x="3593400" y="710138"/>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800" b="1" i="0" dirty="0">
                <a:solidFill>
                  <a:schemeClr val="accent4"/>
                </a:solidFill>
                <a:latin typeface="Franklin Gothic Demi" panose="020B0603020102020204" pitchFamily="34" charset="0"/>
              </a:rPr>
              <a:t>“</a:t>
            </a:r>
            <a:endParaRPr sz="13800" b="1" i="0" dirty="0">
              <a:solidFill>
                <a:schemeClr val="accent4"/>
              </a:solidFill>
              <a:latin typeface="Franklin Gothic Demi" panose="020B0603020102020204" pitchFamily="34" charset="0"/>
            </a:endParaRPr>
          </a:p>
        </p:txBody>
      </p:sp>
    </p:spTree>
    <p:extLst>
      <p:ext uri="{BB962C8B-B14F-4D97-AF65-F5344CB8AC3E}">
        <p14:creationId xmlns:p14="http://schemas.microsoft.com/office/powerpoint/2010/main" val="1087460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type="title" preserve="1">
  <p:cSld name="1_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45225" y="2762725"/>
            <a:ext cx="6736500" cy="1159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400"/>
              <a:buNone/>
              <a:defRPr sz="4400" b="0" i="0">
                <a:solidFill>
                  <a:schemeClr val="accent3"/>
                </a:solidFill>
                <a:latin typeface="Franklin Gothic Book" panose="020B0503020102020204" pitchFamily="34" charset="0"/>
                <a:cs typeface="Arial" panose="020B0604020202020204" pitchFamily="34" charset="0"/>
              </a:defRPr>
            </a:lvl1pPr>
            <a:lvl2pPr lvl="1">
              <a:spcBef>
                <a:spcPts val="0"/>
              </a:spcBef>
              <a:spcAft>
                <a:spcPts val="0"/>
              </a:spcAft>
              <a:buClr>
                <a:schemeClr val="dk2"/>
              </a:buClr>
              <a:buSzPts val="4400"/>
              <a:buNone/>
              <a:defRPr sz="4400">
                <a:solidFill>
                  <a:schemeClr val="dk2"/>
                </a:solidFill>
              </a:defRPr>
            </a:lvl2pPr>
            <a:lvl3pPr lvl="2">
              <a:spcBef>
                <a:spcPts val="0"/>
              </a:spcBef>
              <a:spcAft>
                <a:spcPts val="0"/>
              </a:spcAft>
              <a:buClr>
                <a:schemeClr val="dk2"/>
              </a:buClr>
              <a:buSzPts val="4400"/>
              <a:buNone/>
              <a:defRPr sz="4400">
                <a:solidFill>
                  <a:schemeClr val="dk2"/>
                </a:solidFill>
              </a:defRPr>
            </a:lvl3pPr>
            <a:lvl4pPr lvl="3">
              <a:spcBef>
                <a:spcPts val="0"/>
              </a:spcBef>
              <a:spcAft>
                <a:spcPts val="0"/>
              </a:spcAft>
              <a:buClr>
                <a:schemeClr val="dk2"/>
              </a:buClr>
              <a:buSzPts val="4400"/>
              <a:buNone/>
              <a:defRPr sz="4400">
                <a:solidFill>
                  <a:schemeClr val="dk2"/>
                </a:solidFill>
              </a:defRPr>
            </a:lvl4pPr>
            <a:lvl5pPr lvl="4">
              <a:spcBef>
                <a:spcPts val="0"/>
              </a:spcBef>
              <a:spcAft>
                <a:spcPts val="0"/>
              </a:spcAft>
              <a:buClr>
                <a:schemeClr val="dk2"/>
              </a:buClr>
              <a:buSzPts val="4400"/>
              <a:buNone/>
              <a:defRPr sz="4400">
                <a:solidFill>
                  <a:schemeClr val="dk2"/>
                </a:solidFill>
              </a:defRPr>
            </a:lvl5pPr>
            <a:lvl6pPr lvl="5">
              <a:spcBef>
                <a:spcPts val="0"/>
              </a:spcBef>
              <a:spcAft>
                <a:spcPts val="0"/>
              </a:spcAft>
              <a:buClr>
                <a:schemeClr val="dk2"/>
              </a:buClr>
              <a:buSzPts val="4400"/>
              <a:buNone/>
              <a:defRPr sz="4400">
                <a:solidFill>
                  <a:schemeClr val="dk2"/>
                </a:solidFill>
              </a:defRPr>
            </a:lvl6pPr>
            <a:lvl7pPr lvl="6">
              <a:spcBef>
                <a:spcPts val="0"/>
              </a:spcBef>
              <a:spcAft>
                <a:spcPts val="0"/>
              </a:spcAft>
              <a:buClr>
                <a:schemeClr val="dk2"/>
              </a:buClr>
              <a:buSzPts val="4400"/>
              <a:buNone/>
              <a:defRPr sz="4400">
                <a:solidFill>
                  <a:schemeClr val="dk2"/>
                </a:solidFill>
              </a:defRPr>
            </a:lvl7pPr>
            <a:lvl8pPr lvl="7">
              <a:spcBef>
                <a:spcPts val="0"/>
              </a:spcBef>
              <a:spcAft>
                <a:spcPts val="0"/>
              </a:spcAft>
              <a:buClr>
                <a:schemeClr val="dk2"/>
              </a:buClr>
              <a:buSzPts val="4400"/>
              <a:buNone/>
              <a:defRPr sz="4400">
                <a:solidFill>
                  <a:schemeClr val="dk2"/>
                </a:solidFill>
              </a:defRPr>
            </a:lvl8pPr>
            <a:lvl9pPr lvl="8">
              <a:spcBef>
                <a:spcPts val="0"/>
              </a:spcBef>
              <a:spcAft>
                <a:spcPts val="0"/>
              </a:spcAft>
              <a:buClr>
                <a:schemeClr val="dk2"/>
              </a:buClr>
              <a:buSzPts val="4400"/>
              <a:buNone/>
              <a:defRPr sz="4400">
                <a:solidFill>
                  <a:schemeClr val="dk2"/>
                </a:solidFill>
              </a:defRPr>
            </a:lvl9pPr>
          </a:lstStyle>
          <a:p>
            <a:r>
              <a:rPr lang="en-US"/>
              <a:t>Click to edit Master title style</a:t>
            </a:r>
            <a:endParaRPr dirty="0"/>
          </a:p>
        </p:txBody>
      </p:sp>
      <p:sp>
        <p:nvSpPr>
          <p:cNvPr id="11" name="Google Shape;11;p2"/>
          <p:cNvSpPr/>
          <p:nvPr/>
        </p:nvSpPr>
        <p:spPr>
          <a:xfrm>
            <a:off x="5938246" y="2533163"/>
            <a:ext cx="7218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12" name="Google Shape;12;p2"/>
          <p:cNvSpPr/>
          <p:nvPr/>
        </p:nvSpPr>
        <p:spPr>
          <a:xfrm>
            <a:off x="6659861" y="2533163"/>
            <a:ext cx="7218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13" name="Google Shape;13;p2"/>
          <p:cNvSpPr/>
          <p:nvPr/>
        </p:nvSpPr>
        <p:spPr>
          <a:xfrm>
            <a:off x="-1" y="2533163"/>
            <a:ext cx="7218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14" name="Google Shape;14;p2"/>
          <p:cNvSpPr/>
          <p:nvPr/>
        </p:nvSpPr>
        <p:spPr>
          <a:xfrm>
            <a:off x="721425" y="2533163"/>
            <a:ext cx="5216700" cy="771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Tree>
    <p:extLst>
      <p:ext uri="{BB962C8B-B14F-4D97-AF65-F5344CB8AC3E}">
        <p14:creationId xmlns:p14="http://schemas.microsoft.com/office/powerpoint/2010/main" val="3553373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bg>
      <p:bgPr>
        <a:solidFill>
          <a:schemeClr val="bg2">
            <a:lumMod val="75000"/>
          </a:schemeClr>
        </a:solidFill>
        <a:effectLst/>
      </p:bgPr>
    </p:bg>
    <p:spTree>
      <p:nvGrpSpPr>
        <p:cNvPr id="1" name="Shape 31"/>
        <p:cNvGrpSpPr/>
        <p:nvPr/>
      </p:nvGrpSpPr>
      <p:grpSpPr>
        <a:xfrm>
          <a:off x="0" y="0"/>
          <a:ext cx="0" cy="0"/>
          <a:chOff x="0" y="0"/>
          <a:chExt cx="0" cy="0"/>
        </a:xfrm>
      </p:grpSpPr>
      <p:sp>
        <p:nvSpPr>
          <p:cNvPr id="33" name="Google Shape;33;p5"/>
          <p:cNvSpPr txBox="1">
            <a:spLocks noGrp="1"/>
          </p:cNvSpPr>
          <p:nvPr>
            <p:ph type="body" idx="1"/>
          </p:nvPr>
        </p:nvSpPr>
        <p:spPr>
          <a:xfrm>
            <a:off x="361149" y="1373588"/>
            <a:ext cx="3957277" cy="3190353"/>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Clr>
                <a:schemeClr val="accent4"/>
              </a:buClr>
              <a:buSzPts val="1800"/>
              <a:buFont typeface="Lato" panose="020F0502020204030203" pitchFamily="34" charset="0"/>
              <a:buChar char="▷"/>
              <a:defRPr b="0" i="0">
                <a:solidFill>
                  <a:schemeClr val="bg1"/>
                </a:solidFill>
                <a:latin typeface="Franklin Gothic Book" panose="020B0503020102020204" pitchFamily="34" charset="0"/>
                <a:cs typeface="Arial" panose="020B0604020202020204" pitchFamily="34" charset="0"/>
              </a:defRPr>
            </a:lvl1pPr>
            <a:lvl2pPr marL="914400" lvl="1" indent="-381000">
              <a:spcBef>
                <a:spcPts val="0"/>
              </a:spcBef>
              <a:spcAft>
                <a:spcPts val="0"/>
              </a:spcAft>
              <a:buClr>
                <a:schemeClr val="dk1"/>
              </a:buClr>
              <a:buSzPts val="2400"/>
              <a:buChar char="○"/>
              <a:defRPr>
                <a:solidFill>
                  <a:schemeClr val="dk1"/>
                </a:solidFill>
              </a:defRPr>
            </a:lvl2pPr>
            <a:lvl3pPr marL="1371600" lvl="2" indent="-381000">
              <a:spcBef>
                <a:spcPts val="0"/>
              </a:spcBef>
              <a:spcAft>
                <a:spcPts val="0"/>
              </a:spcAft>
              <a:buClr>
                <a:schemeClr val="dk1"/>
              </a:buClr>
              <a:buSzPts val="2400"/>
              <a:buChar char="■"/>
              <a:defRPr>
                <a:solidFill>
                  <a:schemeClr val="dk1"/>
                </a:solidFill>
              </a:defRPr>
            </a:lvl3pPr>
            <a:lvl4pPr marL="1828800" lvl="3" indent="-381000">
              <a:spcBef>
                <a:spcPts val="0"/>
              </a:spcBef>
              <a:spcAft>
                <a:spcPts val="0"/>
              </a:spcAft>
              <a:buClr>
                <a:schemeClr val="dk1"/>
              </a:buClr>
              <a:buSzPts val="2400"/>
              <a:buChar char="●"/>
              <a:defRPr>
                <a:solidFill>
                  <a:schemeClr val="dk1"/>
                </a:solidFill>
              </a:defRPr>
            </a:lvl4pPr>
            <a:lvl5pPr marL="2286000" lvl="4" indent="-381000">
              <a:spcBef>
                <a:spcPts val="0"/>
              </a:spcBef>
              <a:spcAft>
                <a:spcPts val="0"/>
              </a:spcAft>
              <a:buClr>
                <a:schemeClr val="dk1"/>
              </a:buClr>
              <a:buSzPts val="2400"/>
              <a:buChar char="○"/>
              <a:defRPr>
                <a:solidFill>
                  <a:schemeClr val="dk1"/>
                </a:solidFill>
              </a:defRPr>
            </a:lvl5pPr>
            <a:lvl6pPr marL="2743200" lvl="5" indent="-381000">
              <a:spcBef>
                <a:spcPts val="0"/>
              </a:spcBef>
              <a:spcAft>
                <a:spcPts val="0"/>
              </a:spcAft>
              <a:buClr>
                <a:schemeClr val="dk1"/>
              </a:buClr>
              <a:buSzPts val="2400"/>
              <a:buChar char="■"/>
              <a:defRPr>
                <a:solidFill>
                  <a:schemeClr val="dk1"/>
                </a:solidFill>
              </a:defRPr>
            </a:lvl6pPr>
            <a:lvl7pPr marL="3200400" lvl="6" indent="-381000">
              <a:spcBef>
                <a:spcPts val="0"/>
              </a:spcBef>
              <a:spcAft>
                <a:spcPts val="0"/>
              </a:spcAft>
              <a:buClr>
                <a:schemeClr val="dk1"/>
              </a:buClr>
              <a:buSzPts val="2400"/>
              <a:buChar char="●"/>
              <a:defRPr>
                <a:solidFill>
                  <a:schemeClr val="dk1"/>
                </a:solidFill>
              </a:defRPr>
            </a:lvl7pPr>
            <a:lvl8pPr marL="3657600" lvl="7" indent="-381000">
              <a:spcBef>
                <a:spcPts val="0"/>
              </a:spcBef>
              <a:spcAft>
                <a:spcPts val="0"/>
              </a:spcAft>
              <a:buClr>
                <a:schemeClr val="dk1"/>
              </a:buClr>
              <a:buSzPts val="2400"/>
              <a:buChar char="○"/>
              <a:defRPr>
                <a:solidFill>
                  <a:schemeClr val="dk1"/>
                </a:solidFill>
              </a:defRPr>
            </a:lvl8pPr>
            <a:lvl9pPr marL="4114800" lvl="8" indent="-381000">
              <a:spcBef>
                <a:spcPts val="0"/>
              </a:spcBef>
              <a:spcAft>
                <a:spcPts val="0"/>
              </a:spcAft>
              <a:buClr>
                <a:schemeClr val="dk1"/>
              </a:buClr>
              <a:buSzPts val="2400"/>
              <a:buChar char="■"/>
              <a:defRPr>
                <a:solidFill>
                  <a:schemeClr val="dk1"/>
                </a:solidFill>
              </a:defRPr>
            </a:lvl9pPr>
          </a:lstStyle>
          <a:p>
            <a:pPr lvl="0"/>
            <a:r>
              <a:rPr lang="en-US"/>
              <a:t>Click to edit Master text styles</a:t>
            </a:r>
          </a:p>
        </p:txBody>
      </p:sp>
      <p:sp>
        <p:nvSpPr>
          <p:cNvPr id="2" name="Title 1">
            <a:extLst>
              <a:ext uri="{FF2B5EF4-FFF2-40B4-BE49-F238E27FC236}">
                <a16:creationId xmlns:a16="http://schemas.microsoft.com/office/drawing/2014/main" id="{01537B4C-785B-7048-B3EC-B6139CD4C60E}"/>
              </a:ext>
            </a:extLst>
          </p:cNvPr>
          <p:cNvSpPr>
            <a:spLocks noGrp="1"/>
          </p:cNvSpPr>
          <p:nvPr>
            <p:ph type="title"/>
          </p:nvPr>
        </p:nvSpPr>
        <p:spPr>
          <a:xfrm>
            <a:off x="361149" y="274638"/>
            <a:ext cx="3957277" cy="993775"/>
          </a:xfrm>
        </p:spPr>
        <p:txBody>
          <a:bodyPr/>
          <a:lstStyle>
            <a:lvl1pPr>
              <a:defRPr>
                <a:solidFill>
                  <a:schemeClr val="accent4"/>
                </a:solidFill>
              </a:defRPr>
            </a:lvl1pPr>
          </a:lstStyle>
          <a:p>
            <a:r>
              <a:rPr lang="en-US"/>
              <a:t>Click to edit Master title style</a:t>
            </a:r>
            <a:endParaRPr lang="en-US" dirty="0"/>
          </a:p>
        </p:txBody>
      </p:sp>
      <p:sp>
        <p:nvSpPr>
          <p:cNvPr id="13" name="Slide Number Placeholder 3">
            <a:extLst>
              <a:ext uri="{FF2B5EF4-FFF2-40B4-BE49-F238E27FC236}">
                <a16:creationId xmlns:a16="http://schemas.microsoft.com/office/drawing/2014/main" id="{AEC3A16C-489D-7046-8180-5B0341F05DC4}"/>
              </a:ext>
            </a:extLst>
          </p:cNvPr>
          <p:cNvSpPr>
            <a:spLocks noGrp="1"/>
          </p:cNvSpPr>
          <p:nvPr>
            <p:ph type="sldNum" sz="quarter" idx="4"/>
          </p:nvPr>
        </p:nvSpPr>
        <p:spPr>
          <a:xfrm>
            <a:off x="3916824" y="4700016"/>
            <a:ext cx="548640" cy="313500"/>
          </a:xfrm>
          <a:prstGeom prst="rect">
            <a:avLst/>
          </a:prstGeom>
        </p:spPr>
        <p:txBody>
          <a:bodyPr vert="horz" lIns="91440" tIns="91440" rIns="91440" bIns="91440" rtlCol="0" anchor="t" anchorCtr="0"/>
          <a:lstStyle>
            <a:lvl1pPr algn="r">
              <a:defRPr sz="1200">
                <a:solidFill>
                  <a:schemeClr val="tx2"/>
                </a:solidFill>
                <a:latin typeface="+mn-lt"/>
              </a:defRPr>
            </a:lvl1pPr>
          </a:lstStyle>
          <a:p>
            <a:fld id="{8FE50164-6C9E-C94E-8935-7483CE1EEFCA}" type="slidenum">
              <a:rPr lang="en-US" smtClean="0"/>
              <a:pPr/>
              <a:t>‹#›</a:t>
            </a:fld>
            <a:endParaRPr lang="en-US" dirty="0">
              <a:solidFill>
                <a:schemeClr val="tx2"/>
              </a:solidFill>
            </a:endParaRPr>
          </a:p>
        </p:txBody>
      </p:sp>
      <p:pic>
        <p:nvPicPr>
          <p:cNvPr id="14" name="Google Shape;163;p21">
            <a:extLst>
              <a:ext uri="{FF2B5EF4-FFF2-40B4-BE49-F238E27FC236}">
                <a16:creationId xmlns:a16="http://schemas.microsoft.com/office/drawing/2014/main" id="{078B9E26-2B57-0248-831C-50A7DA811E5D}"/>
              </a:ext>
            </a:extLst>
          </p:cNvPr>
          <p:cNvPicPr preferRelativeResize="0"/>
          <p:nvPr userDrawn="1"/>
        </p:nvPicPr>
        <p:blipFill rotWithShape="1">
          <a:blip r:embed="rId2"/>
          <a:srcRect l="15005" r="25325"/>
          <a:stretch/>
        </p:blipFill>
        <p:spPr>
          <a:xfrm>
            <a:off x="4612501" y="0"/>
            <a:ext cx="4531499" cy="5064469"/>
          </a:xfrm>
          <a:prstGeom prst="rect">
            <a:avLst/>
          </a:prstGeom>
          <a:noFill/>
          <a:ln>
            <a:noFill/>
          </a:ln>
        </p:spPr>
      </p:pic>
      <p:pic>
        <p:nvPicPr>
          <p:cNvPr id="15" name="Picture 14">
            <a:extLst>
              <a:ext uri="{FF2B5EF4-FFF2-40B4-BE49-F238E27FC236}">
                <a16:creationId xmlns:a16="http://schemas.microsoft.com/office/drawing/2014/main" id="{6E364A78-5B8F-274C-9A9D-243B2D345C31}"/>
              </a:ext>
            </a:extLst>
          </p:cNvPr>
          <p:cNvPicPr>
            <a:picLocks noChangeAspect="1"/>
          </p:cNvPicPr>
          <p:nvPr userDrawn="1"/>
        </p:nvPicPr>
        <p:blipFill>
          <a:blip r:embed="rId3"/>
          <a:srcRect/>
          <a:stretch/>
        </p:blipFill>
        <p:spPr>
          <a:xfrm>
            <a:off x="118872" y="4793752"/>
            <a:ext cx="1953185" cy="183903"/>
          </a:xfrm>
          <a:prstGeom prst="rect">
            <a:avLst/>
          </a:prstGeom>
        </p:spPr>
      </p:pic>
      <p:sp>
        <p:nvSpPr>
          <p:cNvPr id="16" name="Google Shape;79;p11">
            <a:extLst>
              <a:ext uri="{FF2B5EF4-FFF2-40B4-BE49-F238E27FC236}">
                <a16:creationId xmlns:a16="http://schemas.microsoft.com/office/drawing/2014/main" id="{C8633D9C-D5C6-CF44-AEE0-9B98E857BEF4}"/>
              </a:ext>
            </a:extLst>
          </p:cNvPr>
          <p:cNvSpPr/>
          <p:nvPr userDrawn="1"/>
        </p:nvSpPr>
        <p:spPr>
          <a:xfrm>
            <a:off x="7356366" y="5075290"/>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17" name="Google Shape;80;p11">
            <a:extLst>
              <a:ext uri="{FF2B5EF4-FFF2-40B4-BE49-F238E27FC236}">
                <a16:creationId xmlns:a16="http://schemas.microsoft.com/office/drawing/2014/main" id="{5CB88C6F-D318-6045-B801-DC4DBFD1377B}"/>
              </a:ext>
            </a:extLst>
          </p:cNvPr>
          <p:cNvSpPr/>
          <p:nvPr userDrawn="1"/>
        </p:nvSpPr>
        <p:spPr>
          <a:xfrm>
            <a:off x="8250312" y="5075290"/>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18" name="Google Shape;81;p11">
            <a:extLst>
              <a:ext uri="{FF2B5EF4-FFF2-40B4-BE49-F238E27FC236}">
                <a16:creationId xmlns:a16="http://schemas.microsoft.com/office/drawing/2014/main" id="{A9147E08-9A98-BB48-87B5-1F7AFC260520}"/>
              </a:ext>
            </a:extLst>
          </p:cNvPr>
          <p:cNvSpPr/>
          <p:nvPr userDrawn="1"/>
        </p:nvSpPr>
        <p:spPr>
          <a:xfrm>
            <a:off x="0" y="5075290"/>
            <a:ext cx="893700" cy="77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19" name="Google Shape;82;p11">
            <a:extLst>
              <a:ext uri="{FF2B5EF4-FFF2-40B4-BE49-F238E27FC236}">
                <a16:creationId xmlns:a16="http://schemas.microsoft.com/office/drawing/2014/main" id="{420A6E35-40DE-0540-ABB9-A66099E89F27}"/>
              </a:ext>
            </a:extLst>
          </p:cNvPr>
          <p:cNvSpPr/>
          <p:nvPr userDrawn="1"/>
        </p:nvSpPr>
        <p:spPr>
          <a:xfrm>
            <a:off x="893710" y="5075290"/>
            <a:ext cx="64626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Tree>
    <p:extLst>
      <p:ext uri="{BB962C8B-B14F-4D97-AF65-F5344CB8AC3E}">
        <p14:creationId xmlns:p14="http://schemas.microsoft.com/office/powerpoint/2010/main" val="8131260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bg>
      <p:bgPr>
        <a:solidFill>
          <a:schemeClr val="bg2">
            <a:lumMod val="75000"/>
          </a:schemeClr>
        </a:solidFill>
        <a:effectLst/>
      </p:bgPr>
    </p:bg>
    <p:spTree>
      <p:nvGrpSpPr>
        <p:cNvPr id="1" name="Shape 31"/>
        <p:cNvGrpSpPr/>
        <p:nvPr/>
      </p:nvGrpSpPr>
      <p:grpSpPr>
        <a:xfrm>
          <a:off x="0" y="0"/>
          <a:ext cx="0" cy="0"/>
          <a:chOff x="0" y="0"/>
          <a:chExt cx="0" cy="0"/>
        </a:xfrm>
      </p:grpSpPr>
      <p:sp>
        <p:nvSpPr>
          <p:cNvPr id="33" name="Google Shape;33;p5"/>
          <p:cNvSpPr txBox="1">
            <a:spLocks noGrp="1"/>
          </p:cNvSpPr>
          <p:nvPr>
            <p:ph type="body" idx="1"/>
          </p:nvPr>
        </p:nvSpPr>
        <p:spPr>
          <a:xfrm>
            <a:off x="4906255" y="1373588"/>
            <a:ext cx="3957277" cy="3190353"/>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Clr>
                <a:schemeClr val="accent4"/>
              </a:buClr>
              <a:buSzPts val="1800"/>
              <a:buFont typeface="Lato" panose="020F0502020204030203" pitchFamily="34" charset="0"/>
              <a:buChar char="▷"/>
              <a:defRPr b="0" i="0">
                <a:solidFill>
                  <a:schemeClr val="bg1"/>
                </a:solidFill>
                <a:latin typeface="Franklin Gothic Book" panose="020B0503020102020204" pitchFamily="34" charset="0"/>
                <a:cs typeface="Arial" panose="020B0604020202020204" pitchFamily="34" charset="0"/>
              </a:defRPr>
            </a:lvl1pPr>
            <a:lvl2pPr marL="914400" lvl="1" indent="-381000">
              <a:spcBef>
                <a:spcPts val="0"/>
              </a:spcBef>
              <a:spcAft>
                <a:spcPts val="0"/>
              </a:spcAft>
              <a:buClr>
                <a:schemeClr val="dk1"/>
              </a:buClr>
              <a:buSzPts val="2400"/>
              <a:buChar char="○"/>
              <a:defRPr>
                <a:solidFill>
                  <a:schemeClr val="dk1"/>
                </a:solidFill>
              </a:defRPr>
            </a:lvl2pPr>
            <a:lvl3pPr marL="1371600" lvl="2" indent="-381000">
              <a:spcBef>
                <a:spcPts val="0"/>
              </a:spcBef>
              <a:spcAft>
                <a:spcPts val="0"/>
              </a:spcAft>
              <a:buClr>
                <a:schemeClr val="dk1"/>
              </a:buClr>
              <a:buSzPts val="2400"/>
              <a:buChar char="■"/>
              <a:defRPr>
                <a:solidFill>
                  <a:schemeClr val="dk1"/>
                </a:solidFill>
              </a:defRPr>
            </a:lvl3pPr>
            <a:lvl4pPr marL="1828800" lvl="3" indent="-381000">
              <a:spcBef>
                <a:spcPts val="0"/>
              </a:spcBef>
              <a:spcAft>
                <a:spcPts val="0"/>
              </a:spcAft>
              <a:buClr>
                <a:schemeClr val="dk1"/>
              </a:buClr>
              <a:buSzPts val="2400"/>
              <a:buChar char="●"/>
              <a:defRPr>
                <a:solidFill>
                  <a:schemeClr val="dk1"/>
                </a:solidFill>
              </a:defRPr>
            </a:lvl4pPr>
            <a:lvl5pPr marL="2286000" lvl="4" indent="-381000">
              <a:spcBef>
                <a:spcPts val="0"/>
              </a:spcBef>
              <a:spcAft>
                <a:spcPts val="0"/>
              </a:spcAft>
              <a:buClr>
                <a:schemeClr val="dk1"/>
              </a:buClr>
              <a:buSzPts val="2400"/>
              <a:buChar char="○"/>
              <a:defRPr>
                <a:solidFill>
                  <a:schemeClr val="dk1"/>
                </a:solidFill>
              </a:defRPr>
            </a:lvl5pPr>
            <a:lvl6pPr marL="2743200" lvl="5" indent="-381000">
              <a:spcBef>
                <a:spcPts val="0"/>
              </a:spcBef>
              <a:spcAft>
                <a:spcPts val="0"/>
              </a:spcAft>
              <a:buClr>
                <a:schemeClr val="dk1"/>
              </a:buClr>
              <a:buSzPts val="2400"/>
              <a:buChar char="■"/>
              <a:defRPr>
                <a:solidFill>
                  <a:schemeClr val="dk1"/>
                </a:solidFill>
              </a:defRPr>
            </a:lvl6pPr>
            <a:lvl7pPr marL="3200400" lvl="6" indent="-381000">
              <a:spcBef>
                <a:spcPts val="0"/>
              </a:spcBef>
              <a:spcAft>
                <a:spcPts val="0"/>
              </a:spcAft>
              <a:buClr>
                <a:schemeClr val="dk1"/>
              </a:buClr>
              <a:buSzPts val="2400"/>
              <a:buChar char="●"/>
              <a:defRPr>
                <a:solidFill>
                  <a:schemeClr val="dk1"/>
                </a:solidFill>
              </a:defRPr>
            </a:lvl7pPr>
            <a:lvl8pPr marL="3657600" lvl="7" indent="-381000">
              <a:spcBef>
                <a:spcPts val="0"/>
              </a:spcBef>
              <a:spcAft>
                <a:spcPts val="0"/>
              </a:spcAft>
              <a:buClr>
                <a:schemeClr val="dk1"/>
              </a:buClr>
              <a:buSzPts val="2400"/>
              <a:buChar char="○"/>
              <a:defRPr>
                <a:solidFill>
                  <a:schemeClr val="dk1"/>
                </a:solidFill>
              </a:defRPr>
            </a:lvl8pPr>
            <a:lvl9pPr marL="4114800" lvl="8" indent="-381000">
              <a:spcBef>
                <a:spcPts val="0"/>
              </a:spcBef>
              <a:spcAft>
                <a:spcPts val="0"/>
              </a:spcAft>
              <a:buClr>
                <a:schemeClr val="dk1"/>
              </a:buClr>
              <a:buSzPts val="2400"/>
              <a:buChar char="■"/>
              <a:defRPr>
                <a:solidFill>
                  <a:schemeClr val="dk1"/>
                </a:solidFill>
              </a:defRPr>
            </a:lvl9pPr>
          </a:lstStyle>
          <a:p>
            <a:pPr lvl="0"/>
            <a:r>
              <a:rPr lang="en-US"/>
              <a:t>Click to edit Master text styles</a:t>
            </a:r>
          </a:p>
        </p:txBody>
      </p:sp>
      <p:sp>
        <p:nvSpPr>
          <p:cNvPr id="2" name="Title 1">
            <a:extLst>
              <a:ext uri="{FF2B5EF4-FFF2-40B4-BE49-F238E27FC236}">
                <a16:creationId xmlns:a16="http://schemas.microsoft.com/office/drawing/2014/main" id="{01537B4C-785B-7048-B3EC-B6139CD4C60E}"/>
              </a:ext>
            </a:extLst>
          </p:cNvPr>
          <p:cNvSpPr>
            <a:spLocks noGrp="1"/>
          </p:cNvSpPr>
          <p:nvPr>
            <p:ph type="title"/>
          </p:nvPr>
        </p:nvSpPr>
        <p:spPr>
          <a:xfrm>
            <a:off x="4906255" y="274638"/>
            <a:ext cx="3957277" cy="993775"/>
          </a:xfrm>
        </p:spPr>
        <p:txBody>
          <a:bodyPr/>
          <a:lstStyle>
            <a:lvl1pPr>
              <a:defRPr>
                <a:solidFill>
                  <a:schemeClr val="accent4"/>
                </a:solidFill>
              </a:defRPr>
            </a:lvl1pPr>
          </a:lstStyle>
          <a:p>
            <a:r>
              <a:rPr lang="en-US"/>
              <a:t>Click to edit Master title style</a:t>
            </a:r>
            <a:endParaRPr lang="en-US" dirty="0"/>
          </a:p>
        </p:txBody>
      </p:sp>
      <p:sp>
        <p:nvSpPr>
          <p:cNvPr id="13" name="Slide Number Placeholder 3">
            <a:extLst>
              <a:ext uri="{FF2B5EF4-FFF2-40B4-BE49-F238E27FC236}">
                <a16:creationId xmlns:a16="http://schemas.microsoft.com/office/drawing/2014/main" id="{AEC3A16C-489D-7046-8180-5B0341F05DC4}"/>
              </a:ext>
            </a:extLst>
          </p:cNvPr>
          <p:cNvSpPr>
            <a:spLocks noGrp="1"/>
          </p:cNvSpPr>
          <p:nvPr>
            <p:ph type="sldNum" sz="quarter" idx="4"/>
          </p:nvPr>
        </p:nvSpPr>
        <p:spPr>
          <a:xfrm>
            <a:off x="8461930" y="4700016"/>
            <a:ext cx="548640" cy="313500"/>
          </a:xfrm>
          <a:prstGeom prst="rect">
            <a:avLst/>
          </a:prstGeom>
        </p:spPr>
        <p:txBody>
          <a:bodyPr vert="horz" lIns="91440" tIns="91440" rIns="91440" bIns="91440" rtlCol="0" anchor="t" anchorCtr="0"/>
          <a:lstStyle>
            <a:lvl1pPr algn="r">
              <a:defRPr sz="1200">
                <a:solidFill>
                  <a:schemeClr val="tx2"/>
                </a:solidFill>
                <a:latin typeface="+mn-lt"/>
              </a:defRPr>
            </a:lvl1pPr>
          </a:lstStyle>
          <a:p>
            <a:fld id="{8FE50164-6C9E-C94E-8935-7483CE1EEFCA}" type="slidenum">
              <a:rPr lang="en-US" smtClean="0"/>
              <a:pPr/>
              <a:t>‹#›</a:t>
            </a:fld>
            <a:endParaRPr lang="en-US" dirty="0">
              <a:solidFill>
                <a:schemeClr val="tx2"/>
              </a:solidFill>
            </a:endParaRPr>
          </a:p>
        </p:txBody>
      </p:sp>
      <p:pic>
        <p:nvPicPr>
          <p:cNvPr id="14" name="Google Shape;163;p21">
            <a:extLst>
              <a:ext uri="{FF2B5EF4-FFF2-40B4-BE49-F238E27FC236}">
                <a16:creationId xmlns:a16="http://schemas.microsoft.com/office/drawing/2014/main" id="{078B9E26-2B57-0248-831C-50A7DA811E5D}"/>
              </a:ext>
            </a:extLst>
          </p:cNvPr>
          <p:cNvPicPr preferRelativeResize="0"/>
          <p:nvPr userDrawn="1"/>
        </p:nvPicPr>
        <p:blipFill rotWithShape="1">
          <a:blip r:embed="rId2"/>
          <a:srcRect l="15005" r="25325"/>
          <a:stretch/>
        </p:blipFill>
        <p:spPr>
          <a:xfrm>
            <a:off x="0" y="0"/>
            <a:ext cx="4531499" cy="5064469"/>
          </a:xfrm>
          <a:prstGeom prst="rect">
            <a:avLst/>
          </a:prstGeom>
          <a:noFill/>
          <a:ln>
            <a:noFill/>
          </a:ln>
        </p:spPr>
      </p:pic>
      <p:pic>
        <p:nvPicPr>
          <p:cNvPr id="15" name="Picture 14">
            <a:extLst>
              <a:ext uri="{FF2B5EF4-FFF2-40B4-BE49-F238E27FC236}">
                <a16:creationId xmlns:a16="http://schemas.microsoft.com/office/drawing/2014/main" id="{6E364A78-5B8F-274C-9A9D-243B2D345C31}"/>
              </a:ext>
            </a:extLst>
          </p:cNvPr>
          <p:cNvPicPr>
            <a:picLocks noChangeAspect="1"/>
          </p:cNvPicPr>
          <p:nvPr userDrawn="1"/>
        </p:nvPicPr>
        <p:blipFill>
          <a:blip r:embed="rId3"/>
          <a:srcRect/>
          <a:stretch/>
        </p:blipFill>
        <p:spPr>
          <a:xfrm>
            <a:off x="4663978" y="4793752"/>
            <a:ext cx="1953185" cy="183903"/>
          </a:xfrm>
          <a:prstGeom prst="rect">
            <a:avLst/>
          </a:prstGeom>
        </p:spPr>
      </p:pic>
      <p:sp>
        <p:nvSpPr>
          <p:cNvPr id="18" name="Google Shape;79;p11">
            <a:extLst>
              <a:ext uri="{FF2B5EF4-FFF2-40B4-BE49-F238E27FC236}">
                <a16:creationId xmlns:a16="http://schemas.microsoft.com/office/drawing/2014/main" id="{31275AF1-E1CE-E349-9A62-55FE5056B4E4}"/>
              </a:ext>
            </a:extLst>
          </p:cNvPr>
          <p:cNvSpPr/>
          <p:nvPr userDrawn="1"/>
        </p:nvSpPr>
        <p:spPr>
          <a:xfrm>
            <a:off x="7356366" y="5075290"/>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19" name="Google Shape;80;p11">
            <a:extLst>
              <a:ext uri="{FF2B5EF4-FFF2-40B4-BE49-F238E27FC236}">
                <a16:creationId xmlns:a16="http://schemas.microsoft.com/office/drawing/2014/main" id="{A12A325B-3ADE-2A47-8E17-E542368B6D5C}"/>
              </a:ext>
            </a:extLst>
          </p:cNvPr>
          <p:cNvSpPr/>
          <p:nvPr userDrawn="1"/>
        </p:nvSpPr>
        <p:spPr>
          <a:xfrm>
            <a:off x="8250312" y="5075290"/>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20" name="Google Shape;81;p11">
            <a:extLst>
              <a:ext uri="{FF2B5EF4-FFF2-40B4-BE49-F238E27FC236}">
                <a16:creationId xmlns:a16="http://schemas.microsoft.com/office/drawing/2014/main" id="{EA6E67FF-D2E9-434A-81D8-3BCFA245F1C4}"/>
              </a:ext>
            </a:extLst>
          </p:cNvPr>
          <p:cNvSpPr/>
          <p:nvPr userDrawn="1"/>
        </p:nvSpPr>
        <p:spPr>
          <a:xfrm>
            <a:off x="0" y="5075290"/>
            <a:ext cx="893700" cy="77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21" name="Google Shape;82;p11">
            <a:extLst>
              <a:ext uri="{FF2B5EF4-FFF2-40B4-BE49-F238E27FC236}">
                <a16:creationId xmlns:a16="http://schemas.microsoft.com/office/drawing/2014/main" id="{13EEAC10-6B39-CE48-B83F-D51C36C40A96}"/>
              </a:ext>
            </a:extLst>
          </p:cNvPr>
          <p:cNvSpPr/>
          <p:nvPr userDrawn="1"/>
        </p:nvSpPr>
        <p:spPr>
          <a:xfrm>
            <a:off x="893710" y="5075290"/>
            <a:ext cx="64626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Tree>
    <p:extLst>
      <p:ext uri="{BB962C8B-B14F-4D97-AF65-F5344CB8AC3E}">
        <p14:creationId xmlns:p14="http://schemas.microsoft.com/office/powerpoint/2010/main" val="3621153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type="title" preserve="1">
  <p:cSld name="1_Title">
    <p:bg>
      <p:bgPr>
        <a:solidFill>
          <a:schemeClr val="accent5">
            <a:lumMod val="50000"/>
          </a:schemeClr>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45225" y="2762725"/>
            <a:ext cx="6736500" cy="1159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400"/>
              <a:buNone/>
              <a:defRPr sz="4400" b="0" i="0">
                <a:solidFill>
                  <a:schemeClr val="accent6">
                    <a:lumMod val="20000"/>
                    <a:lumOff val="80000"/>
                  </a:schemeClr>
                </a:solidFill>
                <a:latin typeface="Franklin Gothic Book" panose="020B0503020102020204" pitchFamily="34" charset="0"/>
                <a:cs typeface="Arial" panose="020B0604020202020204" pitchFamily="34" charset="0"/>
              </a:defRPr>
            </a:lvl1pPr>
            <a:lvl2pPr lvl="1">
              <a:spcBef>
                <a:spcPts val="0"/>
              </a:spcBef>
              <a:spcAft>
                <a:spcPts val="0"/>
              </a:spcAft>
              <a:buClr>
                <a:schemeClr val="dk2"/>
              </a:buClr>
              <a:buSzPts val="4400"/>
              <a:buNone/>
              <a:defRPr sz="4400">
                <a:solidFill>
                  <a:schemeClr val="dk2"/>
                </a:solidFill>
              </a:defRPr>
            </a:lvl2pPr>
            <a:lvl3pPr lvl="2">
              <a:spcBef>
                <a:spcPts val="0"/>
              </a:spcBef>
              <a:spcAft>
                <a:spcPts val="0"/>
              </a:spcAft>
              <a:buClr>
                <a:schemeClr val="dk2"/>
              </a:buClr>
              <a:buSzPts val="4400"/>
              <a:buNone/>
              <a:defRPr sz="4400">
                <a:solidFill>
                  <a:schemeClr val="dk2"/>
                </a:solidFill>
              </a:defRPr>
            </a:lvl3pPr>
            <a:lvl4pPr lvl="3">
              <a:spcBef>
                <a:spcPts val="0"/>
              </a:spcBef>
              <a:spcAft>
                <a:spcPts val="0"/>
              </a:spcAft>
              <a:buClr>
                <a:schemeClr val="dk2"/>
              </a:buClr>
              <a:buSzPts val="4400"/>
              <a:buNone/>
              <a:defRPr sz="4400">
                <a:solidFill>
                  <a:schemeClr val="dk2"/>
                </a:solidFill>
              </a:defRPr>
            </a:lvl4pPr>
            <a:lvl5pPr lvl="4">
              <a:spcBef>
                <a:spcPts val="0"/>
              </a:spcBef>
              <a:spcAft>
                <a:spcPts val="0"/>
              </a:spcAft>
              <a:buClr>
                <a:schemeClr val="dk2"/>
              </a:buClr>
              <a:buSzPts val="4400"/>
              <a:buNone/>
              <a:defRPr sz="4400">
                <a:solidFill>
                  <a:schemeClr val="dk2"/>
                </a:solidFill>
              </a:defRPr>
            </a:lvl5pPr>
            <a:lvl6pPr lvl="5">
              <a:spcBef>
                <a:spcPts val="0"/>
              </a:spcBef>
              <a:spcAft>
                <a:spcPts val="0"/>
              </a:spcAft>
              <a:buClr>
                <a:schemeClr val="dk2"/>
              </a:buClr>
              <a:buSzPts val="4400"/>
              <a:buNone/>
              <a:defRPr sz="4400">
                <a:solidFill>
                  <a:schemeClr val="dk2"/>
                </a:solidFill>
              </a:defRPr>
            </a:lvl6pPr>
            <a:lvl7pPr lvl="6">
              <a:spcBef>
                <a:spcPts val="0"/>
              </a:spcBef>
              <a:spcAft>
                <a:spcPts val="0"/>
              </a:spcAft>
              <a:buClr>
                <a:schemeClr val="dk2"/>
              </a:buClr>
              <a:buSzPts val="4400"/>
              <a:buNone/>
              <a:defRPr sz="4400">
                <a:solidFill>
                  <a:schemeClr val="dk2"/>
                </a:solidFill>
              </a:defRPr>
            </a:lvl7pPr>
            <a:lvl8pPr lvl="7">
              <a:spcBef>
                <a:spcPts val="0"/>
              </a:spcBef>
              <a:spcAft>
                <a:spcPts val="0"/>
              </a:spcAft>
              <a:buClr>
                <a:schemeClr val="dk2"/>
              </a:buClr>
              <a:buSzPts val="4400"/>
              <a:buNone/>
              <a:defRPr sz="4400">
                <a:solidFill>
                  <a:schemeClr val="dk2"/>
                </a:solidFill>
              </a:defRPr>
            </a:lvl8pPr>
            <a:lvl9pPr lvl="8">
              <a:spcBef>
                <a:spcPts val="0"/>
              </a:spcBef>
              <a:spcAft>
                <a:spcPts val="0"/>
              </a:spcAft>
              <a:buClr>
                <a:schemeClr val="dk2"/>
              </a:buClr>
              <a:buSzPts val="4400"/>
              <a:buNone/>
              <a:defRPr sz="4400">
                <a:solidFill>
                  <a:schemeClr val="dk2"/>
                </a:solidFill>
              </a:defRPr>
            </a:lvl9pPr>
          </a:lstStyle>
          <a:p>
            <a:r>
              <a:rPr lang="en-US"/>
              <a:t>Click to edit Master title style</a:t>
            </a:r>
            <a:endParaRPr dirty="0"/>
          </a:p>
        </p:txBody>
      </p:sp>
      <p:sp>
        <p:nvSpPr>
          <p:cNvPr id="11" name="Google Shape;11;p2"/>
          <p:cNvSpPr/>
          <p:nvPr/>
        </p:nvSpPr>
        <p:spPr>
          <a:xfrm>
            <a:off x="5938246" y="2533163"/>
            <a:ext cx="7218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12" name="Google Shape;12;p2"/>
          <p:cNvSpPr/>
          <p:nvPr/>
        </p:nvSpPr>
        <p:spPr>
          <a:xfrm>
            <a:off x="6659861" y="2533163"/>
            <a:ext cx="7218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13" name="Google Shape;13;p2"/>
          <p:cNvSpPr/>
          <p:nvPr/>
        </p:nvSpPr>
        <p:spPr>
          <a:xfrm>
            <a:off x="-1" y="2533163"/>
            <a:ext cx="721800" cy="77100"/>
          </a:xfrm>
          <a:prstGeom prst="rect">
            <a:avLst/>
          </a:pr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14" name="Google Shape;14;p2"/>
          <p:cNvSpPr/>
          <p:nvPr/>
        </p:nvSpPr>
        <p:spPr>
          <a:xfrm>
            <a:off x="721425" y="2533163"/>
            <a:ext cx="5216700" cy="77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Tree>
    <p:extLst>
      <p:ext uri="{BB962C8B-B14F-4D97-AF65-F5344CB8AC3E}">
        <p14:creationId xmlns:p14="http://schemas.microsoft.com/office/powerpoint/2010/main" val="5502574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type="title" preserve="1">
  <p:cSld name="1_Title">
    <p:bg>
      <p:bgPr>
        <a:solidFill>
          <a:schemeClr val="accent5">
            <a:lumMod val="50000"/>
          </a:schemeClr>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45225" y="2762725"/>
            <a:ext cx="6736500" cy="1159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400"/>
              <a:buNone/>
              <a:defRPr sz="4400" b="0" i="0">
                <a:solidFill>
                  <a:schemeClr val="accent4"/>
                </a:solidFill>
                <a:latin typeface="Franklin Gothic Book" panose="020B0503020102020204" pitchFamily="34" charset="0"/>
                <a:cs typeface="Arial" panose="020B0604020202020204" pitchFamily="34" charset="0"/>
              </a:defRPr>
            </a:lvl1pPr>
            <a:lvl2pPr lvl="1">
              <a:spcBef>
                <a:spcPts val="0"/>
              </a:spcBef>
              <a:spcAft>
                <a:spcPts val="0"/>
              </a:spcAft>
              <a:buClr>
                <a:schemeClr val="dk2"/>
              </a:buClr>
              <a:buSzPts val="4400"/>
              <a:buNone/>
              <a:defRPr sz="4400">
                <a:solidFill>
                  <a:schemeClr val="dk2"/>
                </a:solidFill>
              </a:defRPr>
            </a:lvl2pPr>
            <a:lvl3pPr lvl="2">
              <a:spcBef>
                <a:spcPts val="0"/>
              </a:spcBef>
              <a:spcAft>
                <a:spcPts val="0"/>
              </a:spcAft>
              <a:buClr>
                <a:schemeClr val="dk2"/>
              </a:buClr>
              <a:buSzPts val="4400"/>
              <a:buNone/>
              <a:defRPr sz="4400">
                <a:solidFill>
                  <a:schemeClr val="dk2"/>
                </a:solidFill>
              </a:defRPr>
            </a:lvl3pPr>
            <a:lvl4pPr lvl="3">
              <a:spcBef>
                <a:spcPts val="0"/>
              </a:spcBef>
              <a:spcAft>
                <a:spcPts val="0"/>
              </a:spcAft>
              <a:buClr>
                <a:schemeClr val="dk2"/>
              </a:buClr>
              <a:buSzPts val="4400"/>
              <a:buNone/>
              <a:defRPr sz="4400">
                <a:solidFill>
                  <a:schemeClr val="dk2"/>
                </a:solidFill>
              </a:defRPr>
            </a:lvl4pPr>
            <a:lvl5pPr lvl="4">
              <a:spcBef>
                <a:spcPts val="0"/>
              </a:spcBef>
              <a:spcAft>
                <a:spcPts val="0"/>
              </a:spcAft>
              <a:buClr>
                <a:schemeClr val="dk2"/>
              </a:buClr>
              <a:buSzPts val="4400"/>
              <a:buNone/>
              <a:defRPr sz="4400">
                <a:solidFill>
                  <a:schemeClr val="dk2"/>
                </a:solidFill>
              </a:defRPr>
            </a:lvl5pPr>
            <a:lvl6pPr lvl="5">
              <a:spcBef>
                <a:spcPts val="0"/>
              </a:spcBef>
              <a:spcAft>
                <a:spcPts val="0"/>
              </a:spcAft>
              <a:buClr>
                <a:schemeClr val="dk2"/>
              </a:buClr>
              <a:buSzPts val="4400"/>
              <a:buNone/>
              <a:defRPr sz="4400">
                <a:solidFill>
                  <a:schemeClr val="dk2"/>
                </a:solidFill>
              </a:defRPr>
            </a:lvl6pPr>
            <a:lvl7pPr lvl="6">
              <a:spcBef>
                <a:spcPts val="0"/>
              </a:spcBef>
              <a:spcAft>
                <a:spcPts val="0"/>
              </a:spcAft>
              <a:buClr>
                <a:schemeClr val="dk2"/>
              </a:buClr>
              <a:buSzPts val="4400"/>
              <a:buNone/>
              <a:defRPr sz="4400">
                <a:solidFill>
                  <a:schemeClr val="dk2"/>
                </a:solidFill>
              </a:defRPr>
            </a:lvl7pPr>
            <a:lvl8pPr lvl="7">
              <a:spcBef>
                <a:spcPts val="0"/>
              </a:spcBef>
              <a:spcAft>
                <a:spcPts val="0"/>
              </a:spcAft>
              <a:buClr>
                <a:schemeClr val="dk2"/>
              </a:buClr>
              <a:buSzPts val="4400"/>
              <a:buNone/>
              <a:defRPr sz="4400">
                <a:solidFill>
                  <a:schemeClr val="dk2"/>
                </a:solidFill>
              </a:defRPr>
            </a:lvl8pPr>
            <a:lvl9pPr lvl="8">
              <a:spcBef>
                <a:spcPts val="0"/>
              </a:spcBef>
              <a:spcAft>
                <a:spcPts val="0"/>
              </a:spcAft>
              <a:buClr>
                <a:schemeClr val="dk2"/>
              </a:buClr>
              <a:buSzPts val="4400"/>
              <a:buNone/>
              <a:defRPr sz="4400">
                <a:solidFill>
                  <a:schemeClr val="dk2"/>
                </a:solidFill>
              </a:defRPr>
            </a:lvl9pPr>
          </a:lstStyle>
          <a:p>
            <a:r>
              <a:rPr lang="en-US"/>
              <a:t>Click to edit Master title style</a:t>
            </a:r>
            <a:endParaRPr dirty="0"/>
          </a:p>
        </p:txBody>
      </p:sp>
      <p:sp>
        <p:nvSpPr>
          <p:cNvPr id="11" name="Google Shape;11;p2"/>
          <p:cNvSpPr/>
          <p:nvPr/>
        </p:nvSpPr>
        <p:spPr>
          <a:xfrm>
            <a:off x="5938246" y="2533163"/>
            <a:ext cx="7218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12" name="Google Shape;12;p2"/>
          <p:cNvSpPr/>
          <p:nvPr/>
        </p:nvSpPr>
        <p:spPr>
          <a:xfrm>
            <a:off x="6659861" y="2533163"/>
            <a:ext cx="7218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13" name="Google Shape;13;p2"/>
          <p:cNvSpPr/>
          <p:nvPr/>
        </p:nvSpPr>
        <p:spPr>
          <a:xfrm>
            <a:off x="-1" y="2533163"/>
            <a:ext cx="721800" cy="77100"/>
          </a:xfrm>
          <a:prstGeom prst="rect">
            <a:avLst/>
          </a:pr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14" name="Google Shape;14;p2"/>
          <p:cNvSpPr/>
          <p:nvPr/>
        </p:nvSpPr>
        <p:spPr>
          <a:xfrm>
            <a:off x="721425" y="2533163"/>
            <a:ext cx="5216700" cy="77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Tree>
    <p:extLst>
      <p:ext uri="{BB962C8B-B14F-4D97-AF65-F5344CB8AC3E}">
        <p14:creationId xmlns:p14="http://schemas.microsoft.com/office/powerpoint/2010/main" val="2800272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color background" preserve="1" userDrawn="1">
  <p:cSld name="1_Blank color background">
    <p:bg>
      <p:bgPr>
        <a:solidFill>
          <a:schemeClr val="accent5">
            <a:lumMod val="50000"/>
          </a:schemeClr>
        </a:solidFill>
        <a:effectLst/>
      </p:bgPr>
    </p:bg>
    <p:spTree>
      <p:nvGrpSpPr>
        <p:cNvPr id="1" name="Shape 78"/>
        <p:cNvGrpSpPr/>
        <p:nvPr/>
      </p:nvGrpSpPr>
      <p:grpSpPr>
        <a:xfrm>
          <a:off x="0" y="0"/>
          <a:ext cx="0" cy="0"/>
          <a:chOff x="0" y="0"/>
          <a:chExt cx="0" cy="0"/>
        </a:xfrm>
      </p:grpSpPr>
      <p:sp>
        <p:nvSpPr>
          <p:cNvPr id="79" name="Google Shape;79;p11"/>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80" name="Google Shape;80;p11"/>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81" name="Google Shape;81;p11"/>
          <p:cNvSpPr/>
          <p:nvPr/>
        </p:nvSpPr>
        <p:spPr>
          <a:xfrm>
            <a:off x="0" y="5066325"/>
            <a:ext cx="893700" cy="77100"/>
          </a:xfrm>
          <a:prstGeom prst="rect">
            <a:avLst/>
          </a:pr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82" name="Google Shape;82;p11"/>
          <p:cNvSpPr/>
          <p:nvPr/>
        </p:nvSpPr>
        <p:spPr>
          <a:xfrm>
            <a:off x="893710" y="5066325"/>
            <a:ext cx="6462600" cy="77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83" name="Google Shape;83;p11"/>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b="0" i="0">
                <a:solidFill>
                  <a:schemeClr val="accent5">
                    <a:lumMod val="20000"/>
                    <a:lumOff val="80000"/>
                  </a:schemeClr>
                </a:solidFill>
                <a:latin typeface="Franklin Gothic Book" panose="020B0503020102020204" pitchFamily="34" charset="0"/>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dirty="0"/>
          </a:p>
        </p:txBody>
      </p:sp>
      <p:pic>
        <p:nvPicPr>
          <p:cNvPr id="11" name="Picture 10">
            <a:extLst>
              <a:ext uri="{FF2B5EF4-FFF2-40B4-BE49-F238E27FC236}">
                <a16:creationId xmlns:a16="http://schemas.microsoft.com/office/drawing/2014/main" id="{95A1AD84-CFBC-C14A-93A2-DAD7D5E80EA1}"/>
              </a:ext>
            </a:extLst>
          </p:cNvPr>
          <p:cNvPicPr>
            <a:picLocks noChangeAspect="1"/>
          </p:cNvPicPr>
          <p:nvPr userDrawn="1"/>
        </p:nvPicPr>
        <p:blipFill>
          <a:blip r:embed="rId2"/>
          <a:srcRect/>
          <a:stretch/>
        </p:blipFill>
        <p:spPr>
          <a:xfrm>
            <a:off x="118872" y="4793752"/>
            <a:ext cx="1953185" cy="183903"/>
          </a:xfrm>
          <a:prstGeom prst="rect">
            <a:avLst/>
          </a:prstGeom>
        </p:spPr>
      </p:pic>
      <p:sp>
        <p:nvSpPr>
          <p:cNvPr id="3" name="Title 2">
            <a:extLst>
              <a:ext uri="{FF2B5EF4-FFF2-40B4-BE49-F238E27FC236}">
                <a16:creationId xmlns:a16="http://schemas.microsoft.com/office/drawing/2014/main" id="{1D3FF1BC-A33B-D44A-967A-0D9EAA0B00A6}"/>
              </a:ext>
            </a:extLst>
          </p:cNvPr>
          <p:cNvSpPr>
            <a:spLocks noGrp="1"/>
          </p:cNvSpPr>
          <p:nvPr>
            <p:ph type="title"/>
          </p:nvPr>
        </p:nvSpPr>
        <p:spPr/>
        <p:txBody>
          <a:bodyPr/>
          <a:lstStyle>
            <a:lvl1pPr>
              <a:defRPr>
                <a:solidFill>
                  <a:schemeClr val="accent4"/>
                </a:solidFill>
              </a:defRPr>
            </a:lvl1pPr>
          </a:lstStyle>
          <a:p>
            <a:r>
              <a:rPr lang="en-US"/>
              <a:t>Click to edit Master title style</a:t>
            </a:r>
            <a:endParaRPr lang="en-US" dirty="0"/>
          </a:p>
        </p:txBody>
      </p:sp>
      <p:sp>
        <p:nvSpPr>
          <p:cNvPr id="17" name="Google Shape;33;p5">
            <a:extLst>
              <a:ext uri="{FF2B5EF4-FFF2-40B4-BE49-F238E27FC236}">
                <a16:creationId xmlns:a16="http://schemas.microsoft.com/office/drawing/2014/main" id="{40034E30-0D7F-014C-A830-B389D741FC81}"/>
              </a:ext>
            </a:extLst>
          </p:cNvPr>
          <p:cNvSpPr txBox="1">
            <a:spLocks noGrp="1"/>
          </p:cNvSpPr>
          <p:nvPr>
            <p:ph type="body" idx="1"/>
          </p:nvPr>
        </p:nvSpPr>
        <p:spPr>
          <a:xfrm>
            <a:off x="628647" y="1357082"/>
            <a:ext cx="7886699" cy="3213025"/>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Clr>
                <a:schemeClr val="accent4"/>
              </a:buClr>
              <a:buSzPts val="1800"/>
              <a:buFont typeface="Lato" panose="020F0502020204030203" pitchFamily="34" charset="0"/>
              <a:buChar char="▷"/>
              <a:defRPr b="0" i="0">
                <a:solidFill>
                  <a:schemeClr val="bg1"/>
                </a:solidFill>
                <a:latin typeface="Franklin Gothic Book" panose="020B0503020102020204" pitchFamily="34" charset="0"/>
                <a:cs typeface="Arial" panose="020B0604020202020204" pitchFamily="34" charset="0"/>
              </a:defRPr>
            </a:lvl1pPr>
            <a:lvl2pPr marL="914400" lvl="1" indent="-381000">
              <a:spcBef>
                <a:spcPts val="0"/>
              </a:spcBef>
              <a:spcAft>
                <a:spcPts val="0"/>
              </a:spcAft>
              <a:buClr>
                <a:schemeClr val="dk1"/>
              </a:buClr>
              <a:buSzPts val="2400"/>
              <a:buChar char="○"/>
              <a:defRPr>
                <a:solidFill>
                  <a:schemeClr val="dk1"/>
                </a:solidFill>
              </a:defRPr>
            </a:lvl2pPr>
            <a:lvl3pPr marL="1371600" lvl="2" indent="-381000">
              <a:spcBef>
                <a:spcPts val="0"/>
              </a:spcBef>
              <a:spcAft>
                <a:spcPts val="0"/>
              </a:spcAft>
              <a:buClr>
                <a:schemeClr val="dk1"/>
              </a:buClr>
              <a:buSzPts val="2400"/>
              <a:buChar char="■"/>
              <a:defRPr>
                <a:solidFill>
                  <a:schemeClr val="dk1"/>
                </a:solidFill>
              </a:defRPr>
            </a:lvl3pPr>
            <a:lvl4pPr marL="1828800" lvl="3" indent="-381000">
              <a:spcBef>
                <a:spcPts val="0"/>
              </a:spcBef>
              <a:spcAft>
                <a:spcPts val="0"/>
              </a:spcAft>
              <a:buClr>
                <a:schemeClr val="dk1"/>
              </a:buClr>
              <a:buSzPts val="2400"/>
              <a:buChar char="●"/>
              <a:defRPr>
                <a:solidFill>
                  <a:schemeClr val="dk1"/>
                </a:solidFill>
              </a:defRPr>
            </a:lvl4pPr>
            <a:lvl5pPr marL="2286000" lvl="4" indent="-381000">
              <a:spcBef>
                <a:spcPts val="0"/>
              </a:spcBef>
              <a:spcAft>
                <a:spcPts val="0"/>
              </a:spcAft>
              <a:buClr>
                <a:schemeClr val="dk1"/>
              </a:buClr>
              <a:buSzPts val="2400"/>
              <a:buChar char="○"/>
              <a:defRPr>
                <a:solidFill>
                  <a:schemeClr val="dk1"/>
                </a:solidFill>
              </a:defRPr>
            </a:lvl5pPr>
            <a:lvl6pPr marL="2743200" lvl="5" indent="-381000">
              <a:spcBef>
                <a:spcPts val="0"/>
              </a:spcBef>
              <a:spcAft>
                <a:spcPts val="0"/>
              </a:spcAft>
              <a:buClr>
                <a:schemeClr val="dk1"/>
              </a:buClr>
              <a:buSzPts val="2400"/>
              <a:buChar char="■"/>
              <a:defRPr>
                <a:solidFill>
                  <a:schemeClr val="dk1"/>
                </a:solidFill>
              </a:defRPr>
            </a:lvl6pPr>
            <a:lvl7pPr marL="3200400" lvl="6" indent="-381000">
              <a:spcBef>
                <a:spcPts val="0"/>
              </a:spcBef>
              <a:spcAft>
                <a:spcPts val="0"/>
              </a:spcAft>
              <a:buClr>
                <a:schemeClr val="dk1"/>
              </a:buClr>
              <a:buSzPts val="2400"/>
              <a:buChar char="●"/>
              <a:defRPr>
                <a:solidFill>
                  <a:schemeClr val="dk1"/>
                </a:solidFill>
              </a:defRPr>
            </a:lvl7pPr>
            <a:lvl8pPr marL="3657600" lvl="7" indent="-381000">
              <a:spcBef>
                <a:spcPts val="0"/>
              </a:spcBef>
              <a:spcAft>
                <a:spcPts val="0"/>
              </a:spcAft>
              <a:buClr>
                <a:schemeClr val="dk1"/>
              </a:buClr>
              <a:buSzPts val="2400"/>
              <a:buChar char="○"/>
              <a:defRPr>
                <a:solidFill>
                  <a:schemeClr val="dk1"/>
                </a:solidFill>
              </a:defRPr>
            </a:lvl8pPr>
            <a:lvl9pPr marL="4114800" lvl="8" indent="-381000">
              <a:spcBef>
                <a:spcPts val="0"/>
              </a:spcBef>
              <a:spcAft>
                <a:spcPts val="0"/>
              </a:spcAft>
              <a:buClr>
                <a:schemeClr val="dk1"/>
              </a:buClr>
              <a:buSzPts val="2400"/>
              <a:buChar char="■"/>
              <a:defRPr>
                <a:solidFill>
                  <a:schemeClr val="dk1"/>
                </a:solidFill>
              </a:defRPr>
            </a:lvl9pPr>
          </a:lstStyle>
          <a:p>
            <a:pPr lvl="0"/>
            <a:r>
              <a:rPr lang="en-US"/>
              <a:t>Click to edit Master text styles</a:t>
            </a:r>
          </a:p>
        </p:txBody>
      </p:sp>
    </p:spTree>
    <p:extLst>
      <p:ext uri="{BB962C8B-B14F-4D97-AF65-F5344CB8AC3E}">
        <p14:creationId xmlns:p14="http://schemas.microsoft.com/office/powerpoint/2010/main" val="13374629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color background" preserve="1" userDrawn="1">
  <p:cSld name="1_Blank color background">
    <p:bg>
      <p:bgPr>
        <a:solidFill>
          <a:schemeClr val="accent5">
            <a:lumMod val="50000"/>
          </a:schemeClr>
        </a:solidFill>
        <a:effectLst/>
      </p:bgPr>
    </p:bg>
    <p:spTree>
      <p:nvGrpSpPr>
        <p:cNvPr id="1" name="Shape 78"/>
        <p:cNvGrpSpPr/>
        <p:nvPr/>
      </p:nvGrpSpPr>
      <p:grpSpPr>
        <a:xfrm>
          <a:off x="0" y="0"/>
          <a:ext cx="0" cy="0"/>
          <a:chOff x="0" y="0"/>
          <a:chExt cx="0" cy="0"/>
        </a:xfrm>
      </p:grpSpPr>
      <p:sp>
        <p:nvSpPr>
          <p:cNvPr id="79" name="Google Shape;79;p11"/>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80" name="Google Shape;80;p11"/>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81" name="Google Shape;81;p11"/>
          <p:cNvSpPr/>
          <p:nvPr/>
        </p:nvSpPr>
        <p:spPr>
          <a:xfrm>
            <a:off x="0" y="5066325"/>
            <a:ext cx="893700" cy="77100"/>
          </a:xfrm>
          <a:prstGeom prst="rect">
            <a:avLst/>
          </a:pr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83" name="Google Shape;83;p11"/>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b="0" i="0">
                <a:solidFill>
                  <a:schemeClr val="accent5">
                    <a:lumMod val="20000"/>
                    <a:lumOff val="80000"/>
                  </a:schemeClr>
                </a:solidFill>
                <a:latin typeface="Franklin Gothic Book" panose="020B0503020102020204" pitchFamily="34" charset="0"/>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dirty="0"/>
          </a:p>
        </p:txBody>
      </p:sp>
      <p:sp>
        <p:nvSpPr>
          <p:cNvPr id="4" name="Title 3">
            <a:extLst>
              <a:ext uri="{FF2B5EF4-FFF2-40B4-BE49-F238E27FC236}">
                <a16:creationId xmlns:a16="http://schemas.microsoft.com/office/drawing/2014/main" id="{7B04ACB2-104D-3C4D-AE30-E9FB5C1550A0}"/>
              </a:ext>
            </a:extLst>
          </p:cNvPr>
          <p:cNvSpPr>
            <a:spLocks noGrp="1"/>
          </p:cNvSpPr>
          <p:nvPr>
            <p:ph type="title"/>
          </p:nvPr>
        </p:nvSpPr>
        <p:spPr>
          <a:xfrm>
            <a:off x="628649" y="274638"/>
            <a:ext cx="7886700" cy="993774"/>
          </a:xfrm>
          <a:prstGeom prst="rect">
            <a:avLst/>
          </a:prstGeom>
        </p:spPr>
        <p:txBody>
          <a:bodyPr>
            <a:normAutofit/>
          </a:bodyPr>
          <a:lstStyle>
            <a:lvl1pPr>
              <a:defRPr sz="3200" b="0" i="0">
                <a:solidFill>
                  <a:schemeClr val="accent4"/>
                </a:solidFill>
                <a:latin typeface="Franklin Gothic Medium" panose="020B0603020102020204" pitchFamily="34" charset="0"/>
                <a:cs typeface="Arial" panose="020B0604020202020204" pitchFamily="34" charset="0"/>
              </a:defRPr>
            </a:lvl1pPr>
          </a:lstStyle>
          <a:p>
            <a:r>
              <a:rPr lang="en-US"/>
              <a:t>Click to edit Master title style</a:t>
            </a:r>
            <a:endParaRPr lang="en-US" dirty="0"/>
          </a:p>
        </p:txBody>
      </p:sp>
      <p:pic>
        <p:nvPicPr>
          <p:cNvPr id="11" name="Picture 10">
            <a:extLst>
              <a:ext uri="{FF2B5EF4-FFF2-40B4-BE49-F238E27FC236}">
                <a16:creationId xmlns:a16="http://schemas.microsoft.com/office/drawing/2014/main" id="{95A1AD84-CFBC-C14A-93A2-DAD7D5E80EA1}"/>
              </a:ext>
            </a:extLst>
          </p:cNvPr>
          <p:cNvPicPr>
            <a:picLocks noChangeAspect="1"/>
          </p:cNvPicPr>
          <p:nvPr userDrawn="1"/>
        </p:nvPicPr>
        <p:blipFill>
          <a:blip r:embed="rId2"/>
          <a:srcRect/>
          <a:stretch/>
        </p:blipFill>
        <p:spPr>
          <a:xfrm>
            <a:off x="118872" y="4793752"/>
            <a:ext cx="1953185" cy="183903"/>
          </a:xfrm>
          <a:prstGeom prst="rect">
            <a:avLst/>
          </a:prstGeom>
        </p:spPr>
      </p:pic>
      <p:sp>
        <p:nvSpPr>
          <p:cNvPr id="13" name="Google Shape;33;p5">
            <a:extLst>
              <a:ext uri="{FF2B5EF4-FFF2-40B4-BE49-F238E27FC236}">
                <a16:creationId xmlns:a16="http://schemas.microsoft.com/office/drawing/2014/main" id="{191FE9C3-7EC6-D542-B7D3-03D7B16DB9DE}"/>
              </a:ext>
            </a:extLst>
          </p:cNvPr>
          <p:cNvSpPr txBox="1">
            <a:spLocks noGrp="1"/>
          </p:cNvSpPr>
          <p:nvPr>
            <p:ph type="body" idx="1"/>
          </p:nvPr>
        </p:nvSpPr>
        <p:spPr>
          <a:xfrm>
            <a:off x="628648" y="1357082"/>
            <a:ext cx="3755308" cy="3213025"/>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Clr>
                <a:schemeClr val="accent4"/>
              </a:buClr>
              <a:buSzPts val="1800"/>
              <a:buFont typeface="Lato" panose="020F0502020204030203" pitchFamily="34" charset="0"/>
              <a:buChar char="▷"/>
              <a:defRPr b="0" i="0">
                <a:solidFill>
                  <a:schemeClr val="bg1"/>
                </a:solidFill>
                <a:latin typeface="Franklin Gothic Book" panose="020B0503020102020204" pitchFamily="34" charset="0"/>
                <a:cs typeface="Arial" panose="020B0604020202020204" pitchFamily="34" charset="0"/>
              </a:defRPr>
            </a:lvl1pPr>
            <a:lvl2pPr marL="914400" lvl="1" indent="-381000">
              <a:spcBef>
                <a:spcPts val="0"/>
              </a:spcBef>
              <a:spcAft>
                <a:spcPts val="0"/>
              </a:spcAft>
              <a:buClr>
                <a:schemeClr val="dk1"/>
              </a:buClr>
              <a:buSzPts val="2400"/>
              <a:buChar char="○"/>
              <a:defRPr>
                <a:solidFill>
                  <a:schemeClr val="dk1"/>
                </a:solidFill>
              </a:defRPr>
            </a:lvl2pPr>
            <a:lvl3pPr marL="1371600" lvl="2" indent="-381000">
              <a:spcBef>
                <a:spcPts val="0"/>
              </a:spcBef>
              <a:spcAft>
                <a:spcPts val="0"/>
              </a:spcAft>
              <a:buClr>
                <a:schemeClr val="dk1"/>
              </a:buClr>
              <a:buSzPts val="2400"/>
              <a:buChar char="■"/>
              <a:defRPr>
                <a:solidFill>
                  <a:schemeClr val="dk1"/>
                </a:solidFill>
              </a:defRPr>
            </a:lvl3pPr>
            <a:lvl4pPr marL="1828800" lvl="3" indent="-381000">
              <a:spcBef>
                <a:spcPts val="0"/>
              </a:spcBef>
              <a:spcAft>
                <a:spcPts val="0"/>
              </a:spcAft>
              <a:buClr>
                <a:schemeClr val="dk1"/>
              </a:buClr>
              <a:buSzPts val="2400"/>
              <a:buChar char="●"/>
              <a:defRPr>
                <a:solidFill>
                  <a:schemeClr val="dk1"/>
                </a:solidFill>
              </a:defRPr>
            </a:lvl4pPr>
            <a:lvl5pPr marL="2286000" lvl="4" indent="-381000">
              <a:spcBef>
                <a:spcPts val="0"/>
              </a:spcBef>
              <a:spcAft>
                <a:spcPts val="0"/>
              </a:spcAft>
              <a:buClr>
                <a:schemeClr val="dk1"/>
              </a:buClr>
              <a:buSzPts val="2400"/>
              <a:buChar char="○"/>
              <a:defRPr>
                <a:solidFill>
                  <a:schemeClr val="dk1"/>
                </a:solidFill>
              </a:defRPr>
            </a:lvl5pPr>
            <a:lvl6pPr marL="2743200" lvl="5" indent="-381000">
              <a:spcBef>
                <a:spcPts val="0"/>
              </a:spcBef>
              <a:spcAft>
                <a:spcPts val="0"/>
              </a:spcAft>
              <a:buClr>
                <a:schemeClr val="dk1"/>
              </a:buClr>
              <a:buSzPts val="2400"/>
              <a:buChar char="■"/>
              <a:defRPr>
                <a:solidFill>
                  <a:schemeClr val="dk1"/>
                </a:solidFill>
              </a:defRPr>
            </a:lvl6pPr>
            <a:lvl7pPr marL="3200400" lvl="6" indent="-381000">
              <a:spcBef>
                <a:spcPts val="0"/>
              </a:spcBef>
              <a:spcAft>
                <a:spcPts val="0"/>
              </a:spcAft>
              <a:buClr>
                <a:schemeClr val="dk1"/>
              </a:buClr>
              <a:buSzPts val="2400"/>
              <a:buChar char="●"/>
              <a:defRPr>
                <a:solidFill>
                  <a:schemeClr val="dk1"/>
                </a:solidFill>
              </a:defRPr>
            </a:lvl7pPr>
            <a:lvl8pPr marL="3657600" lvl="7" indent="-381000">
              <a:spcBef>
                <a:spcPts val="0"/>
              </a:spcBef>
              <a:spcAft>
                <a:spcPts val="0"/>
              </a:spcAft>
              <a:buClr>
                <a:schemeClr val="dk1"/>
              </a:buClr>
              <a:buSzPts val="2400"/>
              <a:buChar char="○"/>
              <a:defRPr>
                <a:solidFill>
                  <a:schemeClr val="dk1"/>
                </a:solidFill>
              </a:defRPr>
            </a:lvl8pPr>
            <a:lvl9pPr marL="4114800" lvl="8" indent="-381000">
              <a:spcBef>
                <a:spcPts val="0"/>
              </a:spcBef>
              <a:spcAft>
                <a:spcPts val="0"/>
              </a:spcAft>
              <a:buClr>
                <a:schemeClr val="dk1"/>
              </a:buClr>
              <a:buSzPts val="2400"/>
              <a:buChar char="■"/>
              <a:defRPr>
                <a:solidFill>
                  <a:schemeClr val="dk1"/>
                </a:solidFill>
              </a:defRPr>
            </a:lvl9pPr>
          </a:lstStyle>
          <a:p>
            <a:pPr lvl="0"/>
            <a:r>
              <a:rPr lang="en-US"/>
              <a:t>Click to edit Master text styles</a:t>
            </a:r>
          </a:p>
        </p:txBody>
      </p:sp>
      <p:sp>
        <p:nvSpPr>
          <p:cNvPr id="16" name="Google Shape;33;p5">
            <a:extLst>
              <a:ext uri="{FF2B5EF4-FFF2-40B4-BE49-F238E27FC236}">
                <a16:creationId xmlns:a16="http://schemas.microsoft.com/office/drawing/2014/main" id="{AD0E1679-38D4-4A48-84FD-07F4924DA27D}"/>
              </a:ext>
            </a:extLst>
          </p:cNvPr>
          <p:cNvSpPr txBox="1">
            <a:spLocks noGrp="1"/>
          </p:cNvSpPr>
          <p:nvPr>
            <p:ph type="body" idx="13"/>
          </p:nvPr>
        </p:nvSpPr>
        <p:spPr>
          <a:xfrm>
            <a:off x="4760041" y="1357082"/>
            <a:ext cx="3755308" cy="3213025"/>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Clr>
                <a:schemeClr val="accent4"/>
              </a:buClr>
              <a:buSzPts val="1800"/>
              <a:buFont typeface="Lato" panose="020F0502020204030203" pitchFamily="34" charset="0"/>
              <a:buChar char="▷"/>
              <a:defRPr b="0" i="0">
                <a:solidFill>
                  <a:schemeClr val="bg1"/>
                </a:solidFill>
                <a:latin typeface="Franklin Gothic Book" panose="020B0503020102020204" pitchFamily="34" charset="0"/>
                <a:cs typeface="Arial" panose="020B0604020202020204" pitchFamily="34" charset="0"/>
              </a:defRPr>
            </a:lvl1pPr>
            <a:lvl2pPr marL="914400" lvl="1" indent="-381000">
              <a:spcBef>
                <a:spcPts val="0"/>
              </a:spcBef>
              <a:spcAft>
                <a:spcPts val="0"/>
              </a:spcAft>
              <a:buClr>
                <a:schemeClr val="dk1"/>
              </a:buClr>
              <a:buSzPts val="2400"/>
              <a:buChar char="○"/>
              <a:defRPr>
                <a:solidFill>
                  <a:schemeClr val="dk1"/>
                </a:solidFill>
              </a:defRPr>
            </a:lvl2pPr>
            <a:lvl3pPr marL="1371600" lvl="2" indent="-381000">
              <a:spcBef>
                <a:spcPts val="0"/>
              </a:spcBef>
              <a:spcAft>
                <a:spcPts val="0"/>
              </a:spcAft>
              <a:buClr>
                <a:schemeClr val="dk1"/>
              </a:buClr>
              <a:buSzPts val="2400"/>
              <a:buChar char="■"/>
              <a:defRPr>
                <a:solidFill>
                  <a:schemeClr val="dk1"/>
                </a:solidFill>
              </a:defRPr>
            </a:lvl3pPr>
            <a:lvl4pPr marL="1828800" lvl="3" indent="-381000">
              <a:spcBef>
                <a:spcPts val="0"/>
              </a:spcBef>
              <a:spcAft>
                <a:spcPts val="0"/>
              </a:spcAft>
              <a:buClr>
                <a:schemeClr val="dk1"/>
              </a:buClr>
              <a:buSzPts val="2400"/>
              <a:buChar char="●"/>
              <a:defRPr>
                <a:solidFill>
                  <a:schemeClr val="dk1"/>
                </a:solidFill>
              </a:defRPr>
            </a:lvl4pPr>
            <a:lvl5pPr marL="2286000" lvl="4" indent="-381000">
              <a:spcBef>
                <a:spcPts val="0"/>
              </a:spcBef>
              <a:spcAft>
                <a:spcPts val="0"/>
              </a:spcAft>
              <a:buClr>
                <a:schemeClr val="dk1"/>
              </a:buClr>
              <a:buSzPts val="2400"/>
              <a:buChar char="○"/>
              <a:defRPr>
                <a:solidFill>
                  <a:schemeClr val="dk1"/>
                </a:solidFill>
              </a:defRPr>
            </a:lvl5pPr>
            <a:lvl6pPr marL="2743200" lvl="5" indent="-381000">
              <a:spcBef>
                <a:spcPts val="0"/>
              </a:spcBef>
              <a:spcAft>
                <a:spcPts val="0"/>
              </a:spcAft>
              <a:buClr>
                <a:schemeClr val="dk1"/>
              </a:buClr>
              <a:buSzPts val="2400"/>
              <a:buChar char="■"/>
              <a:defRPr>
                <a:solidFill>
                  <a:schemeClr val="dk1"/>
                </a:solidFill>
              </a:defRPr>
            </a:lvl6pPr>
            <a:lvl7pPr marL="3200400" lvl="6" indent="-381000">
              <a:spcBef>
                <a:spcPts val="0"/>
              </a:spcBef>
              <a:spcAft>
                <a:spcPts val="0"/>
              </a:spcAft>
              <a:buClr>
                <a:schemeClr val="dk1"/>
              </a:buClr>
              <a:buSzPts val="2400"/>
              <a:buChar char="●"/>
              <a:defRPr>
                <a:solidFill>
                  <a:schemeClr val="dk1"/>
                </a:solidFill>
              </a:defRPr>
            </a:lvl7pPr>
            <a:lvl8pPr marL="3657600" lvl="7" indent="-381000">
              <a:spcBef>
                <a:spcPts val="0"/>
              </a:spcBef>
              <a:spcAft>
                <a:spcPts val="0"/>
              </a:spcAft>
              <a:buClr>
                <a:schemeClr val="dk1"/>
              </a:buClr>
              <a:buSzPts val="2400"/>
              <a:buChar char="○"/>
              <a:defRPr>
                <a:solidFill>
                  <a:schemeClr val="dk1"/>
                </a:solidFill>
              </a:defRPr>
            </a:lvl8pPr>
            <a:lvl9pPr marL="4114800" lvl="8" indent="-381000">
              <a:spcBef>
                <a:spcPts val="0"/>
              </a:spcBef>
              <a:spcAft>
                <a:spcPts val="0"/>
              </a:spcAft>
              <a:buClr>
                <a:schemeClr val="dk1"/>
              </a:buClr>
              <a:buSzPts val="2400"/>
              <a:buChar char="■"/>
              <a:defRPr>
                <a:solidFill>
                  <a:schemeClr val="dk1"/>
                </a:solidFill>
              </a:defRPr>
            </a:lvl9pPr>
          </a:lstStyle>
          <a:p>
            <a:pPr lvl="0"/>
            <a:r>
              <a:rPr lang="en-US"/>
              <a:t>Click to edit Master text styles</a:t>
            </a:r>
          </a:p>
        </p:txBody>
      </p:sp>
      <p:sp>
        <p:nvSpPr>
          <p:cNvPr id="12" name="Google Shape;82;p11">
            <a:extLst>
              <a:ext uri="{FF2B5EF4-FFF2-40B4-BE49-F238E27FC236}">
                <a16:creationId xmlns:a16="http://schemas.microsoft.com/office/drawing/2014/main" id="{5EF020FC-26AB-6F43-B8B6-5C49A9EBD4AE}"/>
              </a:ext>
            </a:extLst>
          </p:cNvPr>
          <p:cNvSpPr/>
          <p:nvPr userDrawn="1"/>
        </p:nvSpPr>
        <p:spPr>
          <a:xfrm>
            <a:off x="893710" y="5066325"/>
            <a:ext cx="6462600" cy="77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Tree>
    <p:extLst>
      <p:ext uri="{BB962C8B-B14F-4D97-AF65-F5344CB8AC3E}">
        <p14:creationId xmlns:p14="http://schemas.microsoft.com/office/powerpoint/2010/main" val="37958405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color background" preserve="1" userDrawn="1">
  <p:cSld name="1_Blank color background">
    <p:bg>
      <p:bgPr>
        <a:solidFill>
          <a:schemeClr val="accent5">
            <a:lumMod val="50000"/>
          </a:schemeClr>
        </a:solidFill>
        <a:effectLst/>
      </p:bgPr>
    </p:bg>
    <p:spTree>
      <p:nvGrpSpPr>
        <p:cNvPr id="1" name="Shape 78"/>
        <p:cNvGrpSpPr/>
        <p:nvPr/>
      </p:nvGrpSpPr>
      <p:grpSpPr>
        <a:xfrm>
          <a:off x="0" y="0"/>
          <a:ext cx="0" cy="0"/>
          <a:chOff x="0" y="0"/>
          <a:chExt cx="0" cy="0"/>
        </a:xfrm>
      </p:grpSpPr>
      <p:grpSp>
        <p:nvGrpSpPr>
          <p:cNvPr id="14" name="Group 13">
            <a:extLst>
              <a:ext uri="{FF2B5EF4-FFF2-40B4-BE49-F238E27FC236}">
                <a16:creationId xmlns:a16="http://schemas.microsoft.com/office/drawing/2014/main" id="{A46C3228-6C41-A74D-9C7A-620257F7F559}"/>
              </a:ext>
            </a:extLst>
          </p:cNvPr>
          <p:cNvGrpSpPr/>
          <p:nvPr userDrawn="1"/>
        </p:nvGrpSpPr>
        <p:grpSpPr>
          <a:xfrm>
            <a:off x="0" y="1344214"/>
            <a:ext cx="8898110" cy="3355848"/>
            <a:chOff x="0" y="1344738"/>
            <a:chExt cx="8898110" cy="3355848"/>
          </a:xfrm>
        </p:grpSpPr>
        <p:sp>
          <p:nvSpPr>
            <p:cNvPr id="15" name="Rectangle 14">
              <a:extLst>
                <a:ext uri="{FF2B5EF4-FFF2-40B4-BE49-F238E27FC236}">
                  <a16:creationId xmlns:a16="http://schemas.microsoft.com/office/drawing/2014/main" id="{56747E9E-DE21-1C45-B9C7-D616650CD450}"/>
                </a:ext>
              </a:extLst>
            </p:cNvPr>
            <p:cNvSpPr/>
            <p:nvPr userDrawn="1"/>
          </p:nvSpPr>
          <p:spPr>
            <a:xfrm>
              <a:off x="0" y="1344738"/>
              <a:ext cx="7356310" cy="3355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a:extLst>
                <a:ext uri="{FF2B5EF4-FFF2-40B4-BE49-F238E27FC236}">
                  <a16:creationId xmlns:a16="http://schemas.microsoft.com/office/drawing/2014/main" id="{22F9889B-FE26-854C-9714-991434D62969}"/>
                </a:ext>
              </a:extLst>
            </p:cNvPr>
            <p:cNvSpPr/>
            <p:nvPr userDrawn="1"/>
          </p:nvSpPr>
          <p:spPr>
            <a:xfrm>
              <a:off x="6603758" y="1344738"/>
              <a:ext cx="2294352" cy="3355054"/>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accent3"/>
                </a:solidFill>
                <a:latin typeface="Franklin Gothic Book" panose="020B0503020102020204" pitchFamily="34" charset="0"/>
              </a:endParaRPr>
            </a:p>
          </p:txBody>
        </p:sp>
      </p:grpSp>
      <p:sp>
        <p:nvSpPr>
          <p:cNvPr id="8" name="Text Placeholder 7">
            <a:extLst>
              <a:ext uri="{FF2B5EF4-FFF2-40B4-BE49-F238E27FC236}">
                <a16:creationId xmlns:a16="http://schemas.microsoft.com/office/drawing/2014/main" id="{16075B94-214D-7747-8C95-35D0CD921C25}"/>
              </a:ext>
            </a:extLst>
          </p:cNvPr>
          <p:cNvSpPr>
            <a:spLocks noGrp="1"/>
          </p:cNvSpPr>
          <p:nvPr>
            <p:ph type="body" sz="quarter" idx="13" hasCustomPrompt="1"/>
          </p:nvPr>
        </p:nvSpPr>
        <p:spPr>
          <a:xfrm>
            <a:off x="628649" y="1458256"/>
            <a:ext cx="7677789" cy="3077885"/>
          </a:xfrm>
          <a:prstGeom prst="rect">
            <a:avLst/>
          </a:prstGeom>
        </p:spPr>
        <p:txBody>
          <a:bodyPr/>
          <a:lstStyle>
            <a:lvl1pPr>
              <a:lnSpc>
                <a:spcPct val="110000"/>
              </a:lnSpc>
              <a:buNone/>
              <a:defRPr b="0" i="0">
                <a:solidFill>
                  <a:schemeClr val="accent3"/>
                </a:solidFill>
                <a:latin typeface="Franklin Gothic Book" panose="020B0503020102020204" pitchFamily="34" charset="0"/>
                <a:cs typeface="Arial" panose="020B0604020202020204" pitchFamily="34" charset="0"/>
              </a:defRPr>
            </a:lvl1pPr>
            <a:lvl2pPr>
              <a:buNone/>
              <a:defRPr b="0" i="0">
                <a:solidFill>
                  <a:schemeClr val="accent1"/>
                </a:solidFill>
                <a:latin typeface="+mn-lt"/>
                <a:cs typeface="Arial" panose="020B0604020202020204" pitchFamily="34" charset="0"/>
              </a:defRPr>
            </a:lvl2pPr>
            <a:lvl3pPr>
              <a:buNone/>
              <a:defRPr b="0" i="0">
                <a:solidFill>
                  <a:schemeClr val="accent1"/>
                </a:solidFill>
                <a:latin typeface="+mn-lt"/>
                <a:cs typeface="Arial" panose="020B0604020202020204" pitchFamily="34" charset="0"/>
              </a:defRPr>
            </a:lvl3pPr>
            <a:lvl4pPr>
              <a:buNone/>
              <a:defRPr b="0" i="0">
                <a:solidFill>
                  <a:schemeClr val="accent1"/>
                </a:solidFill>
                <a:latin typeface="+mn-lt"/>
                <a:cs typeface="Arial" panose="020B0604020202020204" pitchFamily="34" charset="0"/>
              </a:defRPr>
            </a:lvl4pPr>
            <a:lvl5pPr>
              <a:buNone/>
              <a:defRPr b="0" i="0">
                <a:solidFill>
                  <a:schemeClr val="accent1"/>
                </a:solidFill>
                <a:latin typeface="+mn-lt"/>
                <a:cs typeface="Arial" panose="020B0604020202020204" pitchFamily="34" charset="0"/>
              </a:defRPr>
            </a:lvl5pPr>
          </a:lstStyle>
          <a:p>
            <a:pPr lvl="0"/>
            <a:r>
              <a:rPr lang="en-US" dirty="0"/>
              <a:t>Text here</a:t>
            </a:r>
          </a:p>
        </p:txBody>
      </p:sp>
      <p:pic>
        <p:nvPicPr>
          <p:cNvPr id="11" name="Picture 10">
            <a:extLst>
              <a:ext uri="{FF2B5EF4-FFF2-40B4-BE49-F238E27FC236}">
                <a16:creationId xmlns:a16="http://schemas.microsoft.com/office/drawing/2014/main" id="{95A1AD84-CFBC-C14A-93A2-DAD7D5E80EA1}"/>
              </a:ext>
            </a:extLst>
          </p:cNvPr>
          <p:cNvPicPr>
            <a:picLocks noChangeAspect="1"/>
          </p:cNvPicPr>
          <p:nvPr userDrawn="1"/>
        </p:nvPicPr>
        <p:blipFill>
          <a:blip r:embed="rId2"/>
          <a:srcRect/>
          <a:stretch/>
        </p:blipFill>
        <p:spPr>
          <a:xfrm>
            <a:off x="118872" y="4793752"/>
            <a:ext cx="1953185" cy="183903"/>
          </a:xfrm>
          <a:prstGeom prst="rect">
            <a:avLst/>
          </a:prstGeom>
        </p:spPr>
      </p:pic>
      <p:sp>
        <p:nvSpPr>
          <p:cNvPr id="2" name="Title 1">
            <a:extLst>
              <a:ext uri="{FF2B5EF4-FFF2-40B4-BE49-F238E27FC236}">
                <a16:creationId xmlns:a16="http://schemas.microsoft.com/office/drawing/2014/main" id="{0FE50E11-5C20-5943-8351-14D657768498}"/>
              </a:ext>
            </a:extLst>
          </p:cNvPr>
          <p:cNvSpPr>
            <a:spLocks noGrp="1"/>
          </p:cNvSpPr>
          <p:nvPr>
            <p:ph type="title"/>
          </p:nvPr>
        </p:nvSpPr>
        <p:spPr/>
        <p:txBody>
          <a:bodyPr/>
          <a:lstStyle>
            <a:lvl1pPr>
              <a:defRPr>
                <a:solidFill>
                  <a:schemeClr val="accent4"/>
                </a:solidFill>
              </a:defRPr>
            </a:lvl1pPr>
          </a:lstStyle>
          <a:p>
            <a:r>
              <a:rPr lang="en-US"/>
              <a:t>Click to edit Master title style</a:t>
            </a:r>
            <a:endParaRPr lang="en-US" dirty="0"/>
          </a:p>
        </p:txBody>
      </p:sp>
      <p:sp>
        <p:nvSpPr>
          <p:cNvPr id="13" name="Google Shape;79;p11">
            <a:extLst>
              <a:ext uri="{FF2B5EF4-FFF2-40B4-BE49-F238E27FC236}">
                <a16:creationId xmlns:a16="http://schemas.microsoft.com/office/drawing/2014/main" id="{0D6808B8-C4BD-DC4C-8704-20017DC92AD3}"/>
              </a:ext>
            </a:extLst>
          </p:cNvPr>
          <p:cNvSpPr/>
          <p:nvPr userDrawn="1"/>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17" name="Google Shape;80;p11">
            <a:extLst>
              <a:ext uri="{FF2B5EF4-FFF2-40B4-BE49-F238E27FC236}">
                <a16:creationId xmlns:a16="http://schemas.microsoft.com/office/drawing/2014/main" id="{E78F5F9E-0872-A740-8940-D8C02B014932}"/>
              </a:ext>
            </a:extLst>
          </p:cNvPr>
          <p:cNvSpPr/>
          <p:nvPr userDrawn="1"/>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18" name="Google Shape;81;p11">
            <a:extLst>
              <a:ext uri="{FF2B5EF4-FFF2-40B4-BE49-F238E27FC236}">
                <a16:creationId xmlns:a16="http://schemas.microsoft.com/office/drawing/2014/main" id="{2E2FAA27-FACD-9A4A-B697-EF80032AE961}"/>
              </a:ext>
            </a:extLst>
          </p:cNvPr>
          <p:cNvSpPr/>
          <p:nvPr userDrawn="1"/>
        </p:nvSpPr>
        <p:spPr>
          <a:xfrm>
            <a:off x="0" y="5066325"/>
            <a:ext cx="893700" cy="77100"/>
          </a:xfrm>
          <a:prstGeom prst="rect">
            <a:avLst/>
          </a:pr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20" name="Google Shape;83;p11">
            <a:extLst>
              <a:ext uri="{FF2B5EF4-FFF2-40B4-BE49-F238E27FC236}">
                <a16:creationId xmlns:a16="http://schemas.microsoft.com/office/drawing/2014/main" id="{692F999E-FA0A-8345-A183-B81F46D63ECE}"/>
              </a:ext>
            </a:extLst>
          </p:cNvPr>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b="0" i="0">
                <a:solidFill>
                  <a:schemeClr val="accent5">
                    <a:lumMod val="20000"/>
                    <a:lumOff val="80000"/>
                  </a:schemeClr>
                </a:solidFill>
                <a:latin typeface="Franklin Gothic Book" panose="020B0503020102020204" pitchFamily="34" charset="0"/>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dirty="0"/>
          </a:p>
        </p:txBody>
      </p:sp>
      <p:sp>
        <p:nvSpPr>
          <p:cNvPr id="21" name="Google Shape;82;p11">
            <a:extLst>
              <a:ext uri="{FF2B5EF4-FFF2-40B4-BE49-F238E27FC236}">
                <a16:creationId xmlns:a16="http://schemas.microsoft.com/office/drawing/2014/main" id="{4249C74A-12B7-7C41-94C7-C70B0733E28A}"/>
              </a:ext>
            </a:extLst>
          </p:cNvPr>
          <p:cNvSpPr/>
          <p:nvPr userDrawn="1"/>
        </p:nvSpPr>
        <p:spPr>
          <a:xfrm>
            <a:off x="893710" y="5066325"/>
            <a:ext cx="6462600" cy="77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Tree>
    <p:extLst>
      <p:ext uri="{BB962C8B-B14F-4D97-AF65-F5344CB8AC3E}">
        <p14:creationId xmlns:p14="http://schemas.microsoft.com/office/powerpoint/2010/main" val="13535372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color background" preserve="1" userDrawn="1">
  <p:cSld name="1_Blank color background">
    <p:bg>
      <p:bgPr>
        <a:solidFill>
          <a:schemeClr val="accent5">
            <a:lumMod val="50000"/>
          </a:schemeClr>
        </a:solidFill>
        <a:effectLst/>
      </p:bgPr>
    </p:bg>
    <p:spTree>
      <p:nvGrpSpPr>
        <p:cNvPr id="1" name="Shape 78"/>
        <p:cNvGrpSpPr/>
        <p:nvPr/>
      </p:nvGrpSpPr>
      <p:grpSpPr>
        <a:xfrm>
          <a:off x="0" y="0"/>
          <a:ext cx="0" cy="0"/>
          <a:chOff x="0" y="0"/>
          <a:chExt cx="0" cy="0"/>
        </a:xfrm>
      </p:grpSpPr>
      <p:pic>
        <p:nvPicPr>
          <p:cNvPr id="11" name="Picture 10">
            <a:extLst>
              <a:ext uri="{FF2B5EF4-FFF2-40B4-BE49-F238E27FC236}">
                <a16:creationId xmlns:a16="http://schemas.microsoft.com/office/drawing/2014/main" id="{95A1AD84-CFBC-C14A-93A2-DAD7D5E80EA1}"/>
              </a:ext>
            </a:extLst>
          </p:cNvPr>
          <p:cNvPicPr>
            <a:picLocks noChangeAspect="1"/>
          </p:cNvPicPr>
          <p:nvPr userDrawn="1"/>
        </p:nvPicPr>
        <p:blipFill>
          <a:blip r:embed="rId2"/>
          <a:srcRect/>
          <a:stretch/>
        </p:blipFill>
        <p:spPr>
          <a:xfrm>
            <a:off x="118872" y="4793752"/>
            <a:ext cx="1953185" cy="183903"/>
          </a:xfrm>
          <a:prstGeom prst="rect">
            <a:avLst/>
          </a:prstGeom>
        </p:spPr>
      </p:pic>
      <p:grpSp>
        <p:nvGrpSpPr>
          <p:cNvPr id="10" name="Group 9">
            <a:extLst>
              <a:ext uri="{FF2B5EF4-FFF2-40B4-BE49-F238E27FC236}">
                <a16:creationId xmlns:a16="http://schemas.microsoft.com/office/drawing/2014/main" id="{EB3BA99F-13CB-0341-81C0-BE5263B7B891}"/>
              </a:ext>
            </a:extLst>
          </p:cNvPr>
          <p:cNvGrpSpPr/>
          <p:nvPr userDrawn="1"/>
        </p:nvGrpSpPr>
        <p:grpSpPr>
          <a:xfrm>
            <a:off x="0" y="1344738"/>
            <a:ext cx="4793362" cy="3355848"/>
            <a:chOff x="0" y="1344738"/>
            <a:chExt cx="4793362" cy="3355848"/>
          </a:xfrm>
        </p:grpSpPr>
        <p:sp>
          <p:nvSpPr>
            <p:cNvPr id="7" name="Rectangle 6">
              <a:extLst>
                <a:ext uri="{FF2B5EF4-FFF2-40B4-BE49-F238E27FC236}">
                  <a16:creationId xmlns:a16="http://schemas.microsoft.com/office/drawing/2014/main" id="{9D56A841-2D2A-1043-A394-C0001CCE2BD8}"/>
                </a:ext>
              </a:extLst>
            </p:cNvPr>
            <p:cNvSpPr/>
            <p:nvPr userDrawn="1"/>
          </p:nvSpPr>
          <p:spPr>
            <a:xfrm>
              <a:off x="0" y="1344738"/>
              <a:ext cx="3227832" cy="3355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3AFDB302-D4F2-B143-A879-FEA136BFF14E}"/>
                </a:ext>
              </a:extLst>
            </p:cNvPr>
            <p:cNvSpPr/>
            <p:nvPr userDrawn="1"/>
          </p:nvSpPr>
          <p:spPr>
            <a:xfrm>
              <a:off x="2499010" y="1344738"/>
              <a:ext cx="2294352" cy="3355054"/>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accent3"/>
                </a:solidFill>
                <a:latin typeface="Franklin Gothic Book" panose="020B0503020102020204" pitchFamily="34" charset="0"/>
              </a:endParaRPr>
            </a:p>
          </p:txBody>
        </p:sp>
      </p:grpSp>
      <p:sp>
        <p:nvSpPr>
          <p:cNvPr id="8" name="Text Placeholder 7">
            <a:extLst>
              <a:ext uri="{FF2B5EF4-FFF2-40B4-BE49-F238E27FC236}">
                <a16:creationId xmlns:a16="http://schemas.microsoft.com/office/drawing/2014/main" id="{16075B94-214D-7747-8C95-35D0CD921C25}"/>
              </a:ext>
            </a:extLst>
          </p:cNvPr>
          <p:cNvSpPr>
            <a:spLocks noGrp="1"/>
          </p:cNvSpPr>
          <p:nvPr userDrawn="1">
            <p:ph type="body" sz="quarter" idx="13" hasCustomPrompt="1"/>
          </p:nvPr>
        </p:nvSpPr>
        <p:spPr>
          <a:xfrm>
            <a:off x="591671" y="1458256"/>
            <a:ext cx="3505200" cy="3095815"/>
          </a:xfrm>
          <a:prstGeom prst="rect">
            <a:avLst/>
          </a:prstGeom>
        </p:spPr>
        <p:txBody>
          <a:bodyPr/>
          <a:lstStyle>
            <a:lvl1pPr>
              <a:lnSpc>
                <a:spcPct val="110000"/>
              </a:lnSpc>
              <a:buNone/>
              <a:defRPr b="0" i="0">
                <a:solidFill>
                  <a:schemeClr val="accent3"/>
                </a:solidFill>
                <a:latin typeface="Franklin Gothic Book" panose="020B0503020102020204" pitchFamily="34" charset="0"/>
                <a:cs typeface="Arial" panose="020B0604020202020204" pitchFamily="34" charset="0"/>
              </a:defRPr>
            </a:lvl1pPr>
            <a:lvl2pPr>
              <a:buNone/>
              <a:defRPr b="0" i="0">
                <a:solidFill>
                  <a:schemeClr val="accent1"/>
                </a:solidFill>
                <a:latin typeface="+mn-lt"/>
                <a:cs typeface="Arial" panose="020B0604020202020204" pitchFamily="34" charset="0"/>
              </a:defRPr>
            </a:lvl2pPr>
            <a:lvl3pPr>
              <a:buNone/>
              <a:defRPr b="0" i="0">
                <a:solidFill>
                  <a:schemeClr val="accent1"/>
                </a:solidFill>
                <a:latin typeface="+mn-lt"/>
                <a:cs typeface="Arial" panose="020B0604020202020204" pitchFamily="34" charset="0"/>
              </a:defRPr>
            </a:lvl3pPr>
            <a:lvl4pPr>
              <a:buNone/>
              <a:defRPr b="0" i="0">
                <a:solidFill>
                  <a:schemeClr val="accent1"/>
                </a:solidFill>
                <a:latin typeface="+mn-lt"/>
                <a:cs typeface="Arial" panose="020B0604020202020204" pitchFamily="34" charset="0"/>
              </a:defRPr>
            </a:lvl4pPr>
            <a:lvl5pPr>
              <a:buNone/>
              <a:defRPr b="0" i="0">
                <a:solidFill>
                  <a:schemeClr val="accent1"/>
                </a:solidFill>
                <a:latin typeface="+mn-lt"/>
                <a:cs typeface="Arial" panose="020B0604020202020204" pitchFamily="34" charset="0"/>
              </a:defRPr>
            </a:lvl5pPr>
          </a:lstStyle>
          <a:p>
            <a:pPr lvl="0"/>
            <a:r>
              <a:rPr lang="en-US" dirty="0"/>
              <a:t>Text here</a:t>
            </a:r>
          </a:p>
        </p:txBody>
      </p:sp>
      <p:grpSp>
        <p:nvGrpSpPr>
          <p:cNvPr id="9" name="Group 8">
            <a:extLst>
              <a:ext uri="{FF2B5EF4-FFF2-40B4-BE49-F238E27FC236}">
                <a16:creationId xmlns:a16="http://schemas.microsoft.com/office/drawing/2014/main" id="{FAA8C46D-6FDE-FA4D-B8AD-6FC809F677BD}"/>
              </a:ext>
            </a:extLst>
          </p:cNvPr>
          <p:cNvGrpSpPr/>
          <p:nvPr userDrawn="1"/>
        </p:nvGrpSpPr>
        <p:grpSpPr>
          <a:xfrm>
            <a:off x="4350639" y="1344738"/>
            <a:ext cx="4793361" cy="3355848"/>
            <a:chOff x="4350639" y="1344738"/>
            <a:chExt cx="4793361" cy="3355848"/>
          </a:xfrm>
        </p:grpSpPr>
        <p:sp>
          <p:nvSpPr>
            <p:cNvPr id="12" name="Parallelogram 11">
              <a:extLst>
                <a:ext uri="{FF2B5EF4-FFF2-40B4-BE49-F238E27FC236}">
                  <a16:creationId xmlns:a16="http://schemas.microsoft.com/office/drawing/2014/main" id="{81131C16-DF3D-C14F-83E7-11176A742D58}"/>
                </a:ext>
              </a:extLst>
            </p:cNvPr>
            <p:cNvSpPr/>
            <p:nvPr userDrawn="1"/>
          </p:nvSpPr>
          <p:spPr>
            <a:xfrm>
              <a:off x="4350639" y="1344738"/>
              <a:ext cx="2294352" cy="3355054"/>
            </a:xfrm>
            <a:prstGeom prst="parallelogram">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accent3"/>
                </a:solidFill>
                <a:latin typeface="Franklin Gothic Book" panose="020B0503020102020204" pitchFamily="34" charset="0"/>
              </a:endParaRPr>
            </a:p>
          </p:txBody>
        </p:sp>
        <p:sp>
          <p:nvSpPr>
            <p:cNvPr id="18" name="Rectangle 17">
              <a:extLst>
                <a:ext uri="{FF2B5EF4-FFF2-40B4-BE49-F238E27FC236}">
                  <a16:creationId xmlns:a16="http://schemas.microsoft.com/office/drawing/2014/main" id="{AE692EE8-008B-3E47-914B-1EFE2C2FD3BE}"/>
                </a:ext>
              </a:extLst>
            </p:cNvPr>
            <p:cNvSpPr/>
            <p:nvPr userDrawn="1"/>
          </p:nvSpPr>
          <p:spPr>
            <a:xfrm>
              <a:off x="5916168" y="1344738"/>
              <a:ext cx="3227832" cy="3355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 Placeholder 7">
            <a:extLst>
              <a:ext uri="{FF2B5EF4-FFF2-40B4-BE49-F238E27FC236}">
                <a16:creationId xmlns:a16="http://schemas.microsoft.com/office/drawing/2014/main" id="{AD43D99D-4061-B141-8C74-4F9F4E0FB52B}"/>
              </a:ext>
            </a:extLst>
          </p:cNvPr>
          <p:cNvSpPr>
            <a:spLocks noGrp="1"/>
          </p:cNvSpPr>
          <p:nvPr userDrawn="1">
            <p:ph type="body" sz="quarter" idx="14" hasCustomPrompt="1"/>
          </p:nvPr>
        </p:nvSpPr>
        <p:spPr>
          <a:xfrm>
            <a:off x="4987231" y="1448779"/>
            <a:ext cx="3505200" cy="3095815"/>
          </a:xfrm>
          <a:prstGeom prst="rect">
            <a:avLst/>
          </a:prstGeom>
        </p:spPr>
        <p:txBody>
          <a:bodyPr/>
          <a:lstStyle>
            <a:lvl1pPr>
              <a:lnSpc>
                <a:spcPct val="110000"/>
              </a:lnSpc>
              <a:buNone/>
              <a:defRPr b="0" i="0">
                <a:solidFill>
                  <a:schemeClr val="accent5">
                    <a:lumMod val="75000"/>
                  </a:schemeClr>
                </a:solidFill>
                <a:latin typeface="Franklin Gothic Book" panose="020B0503020102020204" pitchFamily="34" charset="0"/>
                <a:cs typeface="Arial" panose="020B0604020202020204" pitchFamily="34" charset="0"/>
              </a:defRPr>
            </a:lvl1pPr>
            <a:lvl2pPr>
              <a:buNone/>
              <a:defRPr b="0" i="0">
                <a:solidFill>
                  <a:schemeClr val="accent1"/>
                </a:solidFill>
                <a:latin typeface="+mn-lt"/>
                <a:cs typeface="Arial" panose="020B0604020202020204" pitchFamily="34" charset="0"/>
              </a:defRPr>
            </a:lvl2pPr>
            <a:lvl3pPr>
              <a:buNone/>
              <a:defRPr b="0" i="0">
                <a:solidFill>
                  <a:schemeClr val="accent1"/>
                </a:solidFill>
                <a:latin typeface="+mn-lt"/>
                <a:cs typeface="Arial" panose="020B0604020202020204" pitchFamily="34" charset="0"/>
              </a:defRPr>
            </a:lvl3pPr>
            <a:lvl4pPr>
              <a:buNone/>
              <a:defRPr b="0" i="0">
                <a:solidFill>
                  <a:schemeClr val="accent1"/>
                </a:solidFill>
                <a:latin typeface="+mn-lt"/>
                <a:cs typeface="Arial" panose="020B0604020202020204" pitchFamily="34" charset="0"/>
              </a:defRPr>
            </a:lvl4pPr>
            <a:lvl5pPr>
              <a:buNone/>
              <a:defRPr b="0" i="0">
                <a:solidFill>
                  <a:schemeClr val="accent1"/>
                </a:solidFill>
                <a:latin typeface="+mn-lt"/>
                <a:cs typeface="Arial" panose="020B0604020202020204" pitchFamily="34" charset="0"/>
              </a:defRPr>
            </a:lvl5pPr>
          </a:lstStyle>
          <a:p>
            <a:pPr lvl="0"/>
            <a:r>
              <a:rPr lang="en-US" dirty="0"/>
              <a:t>Text here</a:t>
            </a:r>
          </a:p>
        </p:txBody>
      </p:sp>
      <p:sp>
        <p:nvSpPr>
          <p:cNvPr id="14" name="Title 13">
            <a:extLst>
              <a:ext uri="{FF2B5EF4-FFF2-40B4-BE49-F238E27FC236}">
                <a16:creationId xmlns:a16="http://schemas.microsoft.com/office/drawing/2014/main" id="{C0B010E2-767C-754C-9DB8-DCB0D20AE615}"/>
              </a:ext>
            </a:extLst>
          </p:cNvPr>
          <p:cNvSpPr>
            <a:spLocks noGrp="1"/>
          </p:cNvSpPr>
          <p:nvPr>
            <p:ph type="title"/>
          </p:nvPr>
        </p:nvSpPr>
        <p:spPr/>
        <p:txBody>
          <a:bodyPr/>
          <a:lstStyle>
            <a:lvl1pPr>
              <a:defRPr>
                <a:solidFill>
                  <a:schemeClr val="accent4"/>
                </a:solidFill>
              </a:defRPr>
            </a:lvl1pPr>
          </a:lstStyle>
          <a:p>
            <a:r>
              <a:rPr lang="en-US"/>
              <a:t>Click to edit Master title style</a:t>
            </a:r>
            <a:endParaRPr lang="en-US" dirty="0"/>
          </a:p>
        </p:txBody>
      </p:sp>
      <p:sp>
        <p:nvSpPr>
          <p:cNvPr id="17" name="Google Shape;79;p11">
            <a:extLst>
              <a:ext uri="{FF2B5EF4-FFF2-40B4-BE49-F238E27FC236}">
                <a16:creationId xmlns:a16="http://schemas.microsoft.com/office/drawing/2014/main" id="{DF599ACE-5046-7D49-91F3-810F343F62AA}"/>
              </a:ext>
            </a:extLst>
          </p:cNvPr>
          <p:cNvSpPr/>
          <p:nvPr userDrawn="1"/>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19" name="Google Shape;80;p11">
            <a:extLst>
              <a:ext uri="{FF2B5EF4-FFF2-40B4-BE49-F238E27FC236}">
                <a16:creationId xmlns:a16="http://schemas.microsoft.com/office/drawing/2014/main" id="{2181E114-3A36-BD4E-8BBC-F64825105688}"/>
              </a:ext>
            </a:extLst>
          </p:cNvPr>
          <p:cNvSpPr/>
          <p:nvPr userDrawn="1"/>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20" name="Google Shape;81;p11">
            <a:extLst>
              <a:ext uri="{FF2B5EF4-FFF2-40B4-BE49-F238E27FC236}">
                <a16:creationId xmlns:a16="http://schemas.microsoft.com/office/drawing/2014/main" id="{C6C88F3D-F409-FC4F-B47A-B25F984125BC}"/>
              </a:ext>
            </a:extLst>
          </p:cNvPr>
          <p:cNvSpPr/>
          <p:nvPr userDrawn="1"/>
        </p:nvSpPr>
        <p:spPr>
          <a:xfrm>
            <a:off x="0" y="5066325"/>
            <a:ext cx="893700" cy="77100"/>
          </a:xfrm>
          <a:prstGeom prst="rect">
            <a:avLst/>
          </a:pr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22" name="Google Shape;83;p11">
            <a:extLst>
              <a:ext uri="{FF2B5EF4-FFF2-40B4-BE49-F238E27FC236}">
                <a16:creationId xmlns:a16="http://schemas.microsoft.com/office/drawing/2014/main" id="{C6247741-B476-604A-B8E2-89AFB83EBF49}"/>
              </a:ext>
            </a:extLst>
          </p:cNvPr>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b="0" i="0">
                <a:solidFill>
                  <a:schemeClr val="accent5">
                    <a:lumMod val="20000"/>
                    <a:lumOff val="80000"/>
                  </a:schemeClr>
                </a:solidFill>
                <a:latin typeface="Franklin Gothic Book" panose="020B0503020102020204" pitchFamily="34" charset="0"/>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dirty="0"/>
          </a:p>
        </p:txBody>
      </p:sp>
      <p:sp>
        <p:nvSpPr>
          <p:cNvPr id="23" name="Google Shape;82;p11">
            <a:extLst>
              <a:ext uri="{FF2B5EF4-FFF2-40B4-BE49-F238E27FC236}">
                <a16:creationId xmlns:a16="http://schemas.microsoft.com/office/drawing/2014/main" id="{4BF88660-2529-004D-A36B-E9A2A1CC607D}"/>
              </a:ext>
            </a:extLst>
          </p:cNvPr>
          <p:cNvSpPr/>
          <p:nvPr userDrawn="1"/>
        </p:nvSpPr>
        <p:spPr>
          <a:xfrm>
            <a:off x="893710" y="5066325"/>
            <a:ext cx="6462600" cy="77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Tree>
    <p:extLst>
      <p:ext uri="{BB962C8B-B14F-4D97-AF65-F5344CB8AC3E}">
        <p14:creationId xmlns:p14="http://schemas.microsoft.com/office/powerpoint/2010/main" val="27043816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preserve="1">
  <p:cSld name="1_Quote">
    <p:bg>
      <p:bgPr>
        <a:solidFill>
          <a:schemeClr val="accent5">
            <a:lumMod val="50000"/>
          </a:schemeClr>
        </a:solidFill>
        <a:effectLst/>
      </p:bgPr>
    </p:bg>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1710425" y="2161800"/>
            <a:ext cx="5723700" cy="819900"/>
          </a:xfrm>
          <a:prstGeom prst="rect">
            <a:avLst/>
          </a:prstGeom>
        </p:spPr>
        <p:txBody>
          <a:bodyPr spcFirstLastPara="1" wrap="square" lIns="91425" tIns="91425" rIns="91425" bIns="91425" anchor="t" anchorCtr="0">
            <a:noAutofit/>
          </a:bodyPr>
          <a:lstStyle>
            <a:lvl1pPr marL="76200" lvl="0" indent="0" algn="ctr" rtl="0">
              <a:lnSpc>
                <a:spcPct val="110000"/>
              </a:lnSpc>
              <a:spcBef>
                <a:spcPts val="600"/>
              </a:spcBef>
              <a:spcAft>
                <a:spcPts val="0"/>
              </a:spcAft>
              <a:buClr>
                <a:schemeClr val="tx1"/>
              </a:buClr>
              <a:buSzPts val="2400"/>
              <a:buNone/>
              <a:defRPr sz="2800" b="0" i="1">
                <a:solidFill>
                  <a:schemeClr val="accent5">
                    <a:lumMod val="20000"/>
                    <a:lumOff val="80000"/>
                  </a:schemeClr>
                </a:solidFill>
                <a:latin typeface="Franklin Gothic Book" panose="020B0503020102020204" pitchFamily="34" charset="0"/>
                <a:cs typeface="Arial" panose="020B0604020202020204" pitchFamily="34" charset="0"/>
              </a:defRPr>
            </a:lvl1pPr>
            <a:lvl2pPr marL="914400" lvl="1" indent="-381000" algn="ctr" rtl="0">
              <a:spcBef>
                <a:spcPts val="0"/>
              </a:spcBef>
              <a:spcAft>
                <a:spcPts val="0"/>
              </a:spcAft>
              <a:buSzPts val="2400"/>
              <a:buChar char="○"/>
              <a:defRPr i="1"/>
            </a:lvl2pPr>
            <a:lvl3pPr marL="1371600" lvl="2" indent="-381000" algn="ctr" rtl="0">
              <a:spcBef>
                <a:spcPts val="0"/>
              </a:spcBef>
              <a:spcAft>
                <a:spcPts val="0"/>
              </a:spcAft>
              <a:buSzPts val="2400"/>
              <a:buChar char="■"/>
              <a:defRPr i="1"/>
            </a:lvl3pPr>
            <a:lvl4pPr marL="1828800" lvl="3" indent="-381000" algn="ctr" rtl="0">
              <a:spcBef>
                <a:spcPts val="0"/>
              </a:spcBef>
              <a:spcAft>
                <a:spcPts val="0"/>
              </a:spcAft>
              <a:buSzPts val="2400"/>
              <a:buChar char="●"/>
              <a:defRPr i="1"/>
            </a:lvl4pPr>
            <a:lvl5pPr marL="2286000" lvl="4" indent="-381000" algn="ctr" rtl="0">
              <a:spcBef>
                <a:spcPts val="0"/>
              </a:spcBef>
              <a:spcAft>
                <a:spcPts val="0"/>
              </a:spcAft>
              <a:buSzPts val="2400"/>
              <a:buChar char="○"/>
              <a:defRPr i="1"/>
            </a:lvl5pPr>
            <a:lvl6pPr marL="2743200" lvl="5" indent="-381000" algn="ctr" rtl="0">
              <a:spcBef>
                <a:spcPts val="0"/>
              </a:spcBef>
              <a:spcAft>
                <a:spcPts val="0"/>
              </a:spcAft>
              <a:buSzPts val="2400"/>
              <a:buChar char="■"/>
              <a:defRPr i="1"/>
            </a:lvl6pPr>
            <a:lvl7pPr marL="3200400" lvl="6" indent="-381000" algn="ctr" rtl="0">
              <a:spcBef>
                <a:spcPts val="0"/>
              </a:spcBef>
              <a:spcAft>
                <a:spcPts val="0"/>
              </a:spcAft>
              <a:buSzPts val="2400"/>
              <a:buChar char="●"/>
              <a:defRPr i="1"/>
            </a:lvl7pPr>
            <a:lvl8pPr marL="3657600" lvl="7" indent="-381000" algn="ctr" rtl="0">
              <a:spcBef>
                <a:spcPts val="0"/>
              </a:spcBef>
              <a:spcAft>
                <a:spcPts val="0"/>
              </a:spcAft>
              <a:buSzPts val="2400"/>
              <a:buChar char="○"/>
              <a:defRPr i="1"/>
            </a:lvl8pPr>
            <a:lvl9pPr marL="4114800" lvl="8" indent="-381000" algn="ctr">
              <a:spcBef>
                <a:spcPts val="0"/>
              </a:spcBef>
              <a:spcAft>
                <a:spcPts val="0"/>
              </a:spcAft>
              <a:buSzPts val="2400"/>
              <a:buChar char="■"/>
              <a:defRPr i="1"/>
            </a:lvl9pPr>
          </a:lstStyle>
          <a:p>
            <a:pPr lvl="0"/>
            <a:r>
              <a:rPr lang="en-US"/>
              <a:t>Click to edit Master text styles</a:t>
            </a:r>
          </a:p>
        </p:txBody>
      </p:sp>
      <p:sp>
        <p:nvSpPr>
          <p:cNvPr id="25" name="Google Shape;25;p4"/>
          <p:cNvSpPr txBox="1"/>
          <p:nvPr/>
        </p:nvSpPr>
        <p:spPr>
          <a:xfrm>
            <a:off x="3593400" y="710138"/>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800" b="1" i="0" dirty="0">
                <a:solidFill>
                  <a:schemeClr val="accent5">
                    <a:lumMod val="20000"/>
                    <a:lumOff val="80000"/>
                  </a:schemeClr>
                </a:solidFill>
                <a:latin typeface="Franklin Gothic Demi" panose="020B0603020102020204" pitchFamily="34" charset="0"/>
              </a:rPr>
              <a:t>“</a:t>
            </a:r>
            <a:endParaRPr sz="13800" b="1" i="0" dirty="0">
              <a:solidFill>
                <a:schemeClr val="accent5">
                  <a:lumMod val="20000"/>
                  <a:lumOff val="80000"/>
                </a:schemeClr>
              </a:solidFill>
              <a:latin typeface="Franklin Gothic Demi" panose="020B0603020102020204" pitchFamily="34" charset="0"/>
            </a:endParaRPr>
          </a:p>
        </p:txBody>
      </p:sp>
      <p:sp>
        <p:nvSpPr>
          <p:cNvPr id="26" name="Google Shape;26;p4"/>
          <p:cNvSpPr/>
          <p:nvPr/>
        </p:nvSpPr>
        <p:spPr>
          <a:xfrm>
            <a:off x="5723283" y="1599675"/>
            <a:ext cx="17103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27" name="Google Shape;27;p4"/>
          <p:cNvSpPr/>
          <p:nvPr/>
        </p:nvSpPr>
        <p:spPr>
          <a:xfrm>
            <a:off x="7434177" y="1599675"/>
            <a:ext cx="17103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28" name="Google Shape;28;p4"/>
          <p:cNvSpPr/>
          <p:nvPr/>
        </p:nvSpPr>
        <p:spPr>
          <a:xfrm>
            <a:off x="0" y="1599675"/>
            <a:ext cx="1710300" cy="77100"/>
          </a:xfrm>
          <a:prstGeom prst="rect">
            <a:avLst/>
          </a:pr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29" name="Google Shape;29;p4"/>
          <p:cNvSpPr/>
          <p:nvPr/>
        </p:nvSpPr>
        <p:spPr>
          <a:xfrm>
            <a:off x="1710425" y="1599675"/>
            <a:ext cx="1710300" cy="77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9" name="Google Shape;83;p11">
            <a:extLst>
              <a:ext uri="{FF2B5EF4-FFF2-40B4-BE49-F238E27FC236}">
                <a16:creationId xmlns:a16="http://schemas.microsoft.com/office/drawing/2014/main" id="{FD7A948B-B516-E74A-B3D9-F88902041617}"/>
              </a:ext>
            </a:extLst>
          </p:cNvPr>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b="0" i="0">
                <a:solidFill>
                  <a:schemeClr val="accent5">
                    <a:lumMod val="20000"/>
                    <a:lumOff val="80000"/>
                  </a:schemeClr>
                </a:solidFill>
                <a:latin typeface="Franklin Gothic Book" panose="020B0503020102020204" pitchFamily="34" charset="0"/>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dirty="0"/>
          </a:p>
        </p:txBody>
      </p:sp>
      <p:pic>
        <p:nvPicPr>
          <p:cNvPr id="10" name="Picture 9">
            <a:extLst>
              <a:ext uri="{FF2B5EF4-FFF2-40B4-BE49-F238E27FC236}">
                <a16:creationId xmlns:a16="http://schemas.microsoft.com/office/drawing/2014/main" id="{28D101B8-943B-BC47-B52B-AEA6B47CC20A}"/>
              </a:ext>
            </a:extLst>
          </p:cNvPr>
          <p:cNvPicPr>
            <a:picLocks noChangeAspect="1"/>
          </p:cNvPicPr>
          <p:nvPr userDrawn="1"/>
        </p:nvPicPr>
        <p:blipFill>
          <a:blip r:embed="rId2"/>
          <a:srcRect/>
          <a:stretch/>
        </p:blipFill>
        <p:spPr>
          <a:xfrm>
            <a:off x="118872" y="4793752"/>
            <a:ext cx="1953185" cy="183903"/>
          </a:xfrm>
          <a:prstGeom prst="rect">
            <a:avLst/>
          </a:prstGeom>
        </p:spPr>
      </p:pic>
    </p:spTree>
    <p:extLst>
      <p:ext uri="{BB962C8B-B14F-4D97-AF65-F5344CB8AC3E}">
        <p14:creationId xmlns:p14="http://schemas.microsoft.com/office/powerpoint/2010/main" val="4043052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preserve="1">
  <p:cSld name="1_Quote">
    <p:bg>
      <p:bgPr>
        <a:solidFill>
          <a:schemeClr val="accent5">
            <a:lumMod val="50000"/>
          </a:schemeClr>
        </a:solidFill>
        <a:effectLst/>
      </p:bgPr>
    </p:bg>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1710425" y="2161800"/>
            <a:ext cx="5723700" cy="819900"/>
          </a:xfrm>
          <a:prstGeom prst="rect">
            <a:avLst/>
          </a:prstGeom>
        </p:spPr>
        <p:txBody>
          <a:bodyPr spcFirstLastPara="1" wrap="square" lIns="91425" tIns="91425" rIns="91425" bIns="91425" anchor="t" anchorCtr="0">
            <a:noAutofit/>
          </a:bodyPr>
          <a:lstStyle>
            <a:lvl1pPr marL="76200" lvl="0" indent="0" algn="ctr" rtl="0">
              <a:lnSpc>
                <a:spcPct val="110000"/>
              </a:lnSpc>
              <a:spcBef>
                <a:spcPts val="600"/>
              </a:spcBef>
              <a:spcAft>
                <a:spcPts val="0"/>
              </a:spcAft>
              <a:buClr>
                <a:schemeClr val="tx1"/>
              </a:buClr>
              <a:buSzPts val="2400"/>
              <a:buNone/>
              <a:defRPr sz="2800" b="0" i="1">
                <a:solidFill>
                  <a:schemeClr val="accent4"/>
                </a:solidFill>
                <a:latin typeface="Franklin Gothic Book" panose="020B0503020102020204" pitchFamily="34" charset="0"/>
                <a:cs typeface="Arial" panose="020B0604020202020204" pitchFamily="34" charset="0"/>
              </a:defRPr>
            </a:lvl1pPr>
            <a:lvl2pPr marL="914400" lvl="1" indent="-381000" algn="ctr" rtl="0">
              <a:spcBef>
                <a:spcPts val="0"/>
              </a:spcBef>
              <a:spcAft>
                <a:spcPts val="0"/>
              </a:spcAft>
              <a:buSzPts val="2400"/>
              <a:buChar char="○"/>
              <a:defRPr i="1"/>
            </a:lvl2pPr>
            <a:lvl3pPr marL="1371600" lvl="2" indent="-381000" algn="ctr" rtl="0">
              <a:spcBef>
                <a:spcPts val="0"/>
              </a:spcBef>
              <a:spcAft>
                <a:spcPts val="0"/>
              </a:spcAft>
              <a:buSzPts val="2400"/>
              <a:buChar char="■"/>
              <a:defRPr i="1"/>
            </a:lvl3pPr>
            <a:lvl4pPr marL="1828800" lvl="3" indent="-381000" algn="ctr" rtl="0">
              <a:spcBef>
                <a:spcPts val="0"/>
              </a:spcBef>
              <a:spcAft>
                <a:spcPts val="0"/>
              </a:spcAft>
              <a:buSzPts val="2400"/>
              <a:buChar char="●"/>
              <a:defRPr i="1"/>
            </a:lvl4pPr>
            <a:lvl5pPr marL="2286000" lvl="4" indent="-381000" algn="ctr" rtl="0">
              <a:spcBef>
                <a:spcPts val="0"/>
              </a:spcBef>
              <a:spcAft>
                <a:spcPts val="0"/>
              </a:spcAft>
              <a:buSzPts val="2400"/>
              <a:buChar char="○"/>
              <a:defRPr i="1"/>
            </a:lvl5pPr>
            <a:lvl6pPr marL="2743200" lvl="5" indent="-381000" algn="ctr" rtl="0">
              <a:spcBef>
                <a:spcPts val="0"/>
              </a:spcBef>
              <a:spcAft>
                <a:spcPts val="0"/>
              </a:spcAft>
              <a:buSzPts val="2400"/>
              <a:buChar char="■"/>
              <a:defRPr i="1"/>
            </a:lvl6pPr>
            <a:lvl7pPr marL="3200400" lvl="6" indent="-381000" algn="ctr" rtl="0">
              <a:spcBef>
                <a:spcPts val="0"/>
              </a:spcBef>
              <a:spcAft>
                <a:spcPts val="0"/>
              </a:spcAft>
              <a:buSzPts val="2400"/>
              <a:buChar char="●"/>
              <a:defRPr i="1"/>
            </a:lvl7pPr>
            <a:lvl8pPr marL="3657600" lvl="7" indent="-381000" algn="ctr" rtl="0">
              <a:spcBef>
                <a:spcPts val="0"/>
              </a:spcBef>
              <a:spcAft>
                <a:spcPts val="0"/>
              </a:spcAft>
              <a:buSzPts val="2400"/>
              <a:buChar char="○"/>
              <a:defRPr i="1"/>
            </a:lvl8pPr>
            <a:lvl9pPr marL="4114800" lvl="8" indent="-381000" algn="ctr">
              <a:spcBef>
                <a:spcPts val="0"/>
              </a:spcBef>
              <a:spcAft>
                <a:spcPts val="0"/>
              </a:spcAft>
              <a:buSzPts val="2400"/>
              <a:buChar char="■"/>
              <a:defRPr i="1"/>
            </a:lvl9pPr>
          </a:lstStyle>
          <a:p>
            <a:pPr lvl="0"/>
            <a:r>
              <a:rPr lang="en-US"/>
              <a:t>Click to edit Master text styles</a:t>
            </a:r>
          </a:p>
        </p:txBody>
      </p:sp>
      <p:sp>
        <p:nvSpPr>
          <p:cNvPr id="26" name="Google Shape;26;p4"/>
          <p:cNvSpPr/>
          <p:nvPr/>
        </p:nvSpPr>
        <p:spPr>
          <a:xfrm>
            <a:off x="5723283" y="1599675"/>
            <a:ext cx="17103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27" name="Google Shape;27;p4"/>
          <p:cNvSpPr/>
          <p:nvPr/>
        </p:nvSpPr>
        <p:spPr>
          <a:xfrm>
            <a:off x="7434177" y="1599675"/>
            <a:ext cx="17103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9" name="Google Shape;83;p11">
            <a:extLst>
              <a:ext uri="{FF2B5EF4-FFF2-40B4-BE49-F238E27FC236}">
                <a16:creationId xmlns:a16="http://schemas.microsoft.com/office/drawing/2014/main" id="{11AACD7F-69C4-F64A-94A5-497A1CD3BF77}"/>
              </a:ext>
            </a:extLst>
          </p:cNvPr>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b="0" i="0">
                <a:solidFill>
                  <a:schemeClr val="tx2"/>
                </a:solidFill>
                <a:latin typeface="Franklin Gothic Book" panose="020B0503020102020204" pitchFamily="34" charset="0"/>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dirty="0"/>
          </a:p>
        </p:txBody>
      </p:sp>
      <p:pic>
        <p:nvPicPr>
          <p:cNvPr id="10" name="Picture 9">
            <a:extLst>
              <a:ext uri="{FF2B5EF4-FFF2-40B4-BE49-F238E27FC236}">
                <a16:creationId xmlns:a16="http://schemas.microsoft.com/office/drawing/2014/main" id="{A39CB0E8-E143-A549-9973-AD870EB8FC67}"/>
              </a:ext>
            </a:extLst>
          </p:cNvPr>
          <p:cNvPicPr>
            <a:picLocks noChangeAspect="1"/>
          </p:cNvPicPr>
          <p:nvPr userDrawn="1"/>
        </p:nvPicPr>
        <p:blipFill>
          <a:blip r:embed="rId2"/>
          <a:srcRect/>
          <a:stretch/>
        </p:blipFill>
        <p:spPr>
          <a:xfrm>
            <a:off x="118872" y="4793752"/>
            <a:ext cx="1953185" cy="183903"/>
          </a:xfrm>
          <a:prstGeom prst="rect">
            <a:avLst/>
          </a:prstGeom>
        </p:spPr>
      </p:pic>
      <p:sp>
        <p:nvSpPr>
          <p:cNvPr id="11" name="Google Shape;25;p4">
            <a:extLst>
              <a:ext uri="{FF2B5EF4-FFF2-40B4-BE49-F238E27FC236}">
                <a16:creationId xmlns:a16="http://schemas.microsoft.com/office/drawing/2014/main" id="{7D4F2B3C-D04D-7F49-AE14-46D6650EA0D5}"/>
              </a:ext>
            </a:extLst>
          </p:cNvPr>
          <p:cNvSpPr txBox="1"/>
          <p:nvPr userDrawn="1"/>
        </p:nvSpPr>
        <p:spPr>
          <a:xfrm>
            <a:off x="3593400" y="710138"/>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800" b="1" i="0" dirty="0">
                <a:solidFill>
                  <a:schemeClr val="accent4"/>
                </a:solidFill>
                <a:latin typeface="Franklin Gothic Demi" panose="020B0603020102020204" pitchFamily="34" charset="0"/>
              </a:rPr>
              <a:t>“</a:t>
            </a:r>
            <a:endParaRPr sz="13800" b="1" i="0" dirty="0">
              <a:solidFill>
                <a:schemeClr val="accent4"/>
              </a:solidFill>
              <a:latin typeface="Franklin Gothic Demi" panose="020B0603020102020204" pitchFamily="34" charset="0"/>
            </a:endParaRPr>
          </a:p>
        </p:txBody>
      </p:sp>
      <p:sp>
        <p:nvSpPr>
          <p:cNvPr id="12" name="Google Shape;28;p4">
            <a:extLst>
              <a:ext uri="{FF2B5EF4-FFF2-40B4-BE49-F238E27FC236}">
                <a16:creationId xmlns:a16="http://schemas.microsoft.com/office/drawing/2014/main" id="{594C56EF-3479-AF4F-A5A6-F997709DF4B6}"/>
              </a:ext>
            </a:extLst>
          </p:cNvPr>
          <p:cNvSpPr/>
          <p:nvPr userDrawn="1"/>
        </p:nvSpPr>
        <p:spPr>
          <a:xfrm>
            <a:off x="0" y="1599675"/>
            <a:ext cx="1710300" cy="77100"/>
          </a:xfrm>
          <a:prstGeom prst="rect">
            <a:avLst/>
          </a:pr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13" name="Google Shape;29;p4">
            <a:extLst>
              <a:ext uri="{FF2B5EF4-FFF2-40B4-BE49-F238E27FC236}">
                <a16:creationId xmlns:a16="http://schemas.microsoft.com/office/drawing/2014/main" id="{2BECDB01-805C-A041-94BA-9B60A4C3697C}"/>
              </a:ext>
            </a:extLst>
          </p:cNvPr>
          <p:cNvSpPr/>
          <p:nvPr userDrawn="1"/>
        </p:nvSpPr>
        <p:spPr>
          <a:xfrm>
            <a:off x="1710425" y="1599675"/>
            <a:ext cx="1710300" cy="77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Tree>
    <p:extLst>
      <p:ext uri="{BB962C8B-B14F-4D97-AF65-F5344CB8AC3E}">
        <p14:creationId xmlns:p14="http://schemas.microsoft.com/office/powerpoint/2010/main" val="4032353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reserve="1">
  <p:cSld name="1_Quote">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1710425" y="2161800"/>
            <a:ext cx="5723700" cy="819900"/>
          </a:xfrm>
          <a:prstGeom prst="rect">
            <a:avLst/>
          </a:prstGeom>
        </p:spPr>
        <p:txBody>
          <a:bodyPr spcFirstLastPara="1" wrap="square" lIns="91425" tIns="91425" rIns="91425" bIns="91425" anchor="t" anchorCtr="0">
            <a:noAutofit/>
          </a:bodyPr>
          <a:lstStyle>
            <a:lvl1pPr marL="76200" lvl="0" indent="0" algn="ctr" rtl="0">
              <a:lnSpc>
                <a:spcPct val="110000"/>
              </a:lnSpc>
              <a:spcBef>
                <a:spcPts val="600"/>
              </a:spcBef>
              <a:spcAft>
                <a:spcPts val="0"/>
              </a:spcAft>
              <a:buClr>
                <a:schemeClr val="tx1"/>
              </a:buClr>
              <a:buSzPts val="2400"/>
              <a:buNone/>
              <a:defRPr sz="2800" b="0" i="1">
                <a:solidFill>
                  <a:schemeClr val="accent1"/>
                </a:solidFill>
                <a:latin typeface="Franklin Gothic Book" panose="020B0503020102020204" pitchFamily="34" charset="0"/>
                <a:cs typeface="Arial" panose="020B0604020202020204" pitchFamily="34" charset="0"/>
              </a:defRPr>
            </a:lvl1pPr>
            <a:lvl2pPr marL="914400" lvl="1" indent="-381000" algn="ctr" rtl="0">
              <a:spcBef>
                <a:spcPts val="0"/>
              </a:spcBef>
              <a:spcAft>
                <a:spcPts val="0"/>
              </a:spcAft>
              <a:buSzPts val="2400"/>
              <a:buChar char="○"/>
              <a:defRPr i="1"/>
            </a:lvl2pPr>
            <a:lvl3pPr marL="1371600" lvl="2" indent="-381000" algn="ctr" rtl="0">
              <a:spcBef>
                <a:spcPts val="0"/>
              </a:spcBef>
              <a:spcAft>
                <a:spcPts val="0"/>
              </a:spcAft>
              <a:buSzPts val="2400"/>
              <a:buChar char="■"/>
              <a:defRPr i="1"/>
            </a:lvl3pPr>
            <a:lvl4pPr marL="1828800" lvl="3" indent="-381000" algn="ctr" rtl="0">
              <a:spcBef>
                <a:spcPts val="0"/>
              </a:spcBef>
              <a:spcAft>
                <a:spcPts val="0"/>
              </a:spcAft>
              <a:buSzPts val="2400"/>
              <a:buChar char="●"/>
              <a:defRPr i="1"/>
            </a:lvl4pPr>
            <a:lvl5pPr marL="2286000" lvl="4" indent="-381000" algn="ctr" rtl="0">
              <a:spcBef>
                <a:spcPts val="0"/>
              </a:spcBef>
              <a:spcAft>
                <a:spcPts val="0"/>
              </a:spcAft>
              <a:buSzPts val="2400"/>
              <a:buChar char="○"/>
              <a:defRPr i="1"/>
            </a:lvl5pPr>
            <a:lvl6pPr marL="2743200" lvl="5" indent="-381000" algn="ctr" rtl="0">
              <a:spcBef>
                <a:spcPts val="0"/>
              </a:spcBef>
              <a:spcAft>
                <a:spcPts val="0"/>
              </a:spcAft>
              <a:buSzPts val="2400"/>
              <a:buChar char="■"/>
              <a:defRPr i="1"/>
            </a:lvl6pPr>
            <a:lvl7pPr marL="3200400" lvl="6" indent="-381000" algn="ctr" rtl="0">
              <a:spcBef>
                <a:spcPts val="0"/>
              </a:spcBef>
              <a:spcAft>
                <a:spcPts val="0"/>
              </a:spcAft>
              <a:buSzPts val="2400"/>
              <a:buChar char="●"/>
              <a:defRPr i="1"/>
            </a:lvl7pPr>
            <a:lvl8pPr marL="3657600" lvl="7" indent="-381000" algn="ctr" rtl="0">
              <a:spcBef>
                <a:spcPts val="0"/>
              </a:spcBef>
              <a:spcAft>
                <a:spcPts val="0"/>
              </a:spcAft>
              <a:buSzPts val="2400"/>
              <a:buChar char="○"/>
              <a:defRPr i="1"/>
            </a:lvl8pPr>
            <a:lvl9pPr marL="4114800" lvl="8" indent="-381000" algn="ctr">
              <a:spcBef>
                <a:spcPts val="0"/>
              </a:spcBef>
              <a:spcAft>
                <a:spcPts val="0"/>
              </a:spcAft>
              <a:buSzPts val="2400"/>
              <a:buChar char="■"/>
              <a:defRPr i="1"/>
            </a:lvl9pPr>
          </a:lstStyle>
          <a:p>
            <a:pPr lvl="0"/>
            <a:r>
              <a:rPr lang="en-US"/>
              <a:t>Click to edit Master text styles</a:t>
            </a:r>
          </a:p>
        </p:txBody>
      </p:sp>
      <p:sp>
        <p:nvSpPr>
          <p:cNvPr id="26" name="Google Shape;26;p4"/>
          <p:cNvSpPr/>
          <p:nvPr/>
        </p:nvSpPr>
        <p:spPr>
          <a:xfrm>
            <a:off x="5723283" y="1599675"/>
            <a:ext cx="17103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27" name="Google Shape;27;p4"/>
          <p:cNvSpPr/>
          <p:nvPr/>
        </p:nvSpPr>
        <p:spPr>
          <a:xfrm>
            <a:off x="7434177" y="1599675"/>
            <a:ext cx="17103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28" name="Google Shape;28;p4"/>
          <p:cNvSpPr/>
          <p:nvPr/>
        </p:nvSpPr>
        <p:spPr>
          <a:xfrm>
            <a:off x="0" y="1599675"/>
            <a:ext cx="17103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29" name="Google Shape;29;p4"/>
          <p:cNvSpPr/>
          <p:nvPr/>
        </p:nvSpPr>
        <p:spPr>
          <a:xfrm>
            <a:off x="1710425" y="1599675"/>
            <a:ext cx="17103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10" name="Slide Number Placeholder 3">
            <a:extLst>
              <a:ext uri="{FF2B5EF4-FFF2-40B4-BE49-F238E27FC236}">
                <a16:creationId xmlns:a16="http://schemas.microsoft.com/office/drawing/2014/main" id="{37D26747-F9D3-3F4F-8A80-18A58945E404}"/>
              </a:ext>
            </a:extLst>
          </p:cNvPr>
          <p:cNvSpPr>
            <a:spLocks noGrp="1"/>
          </p:cNvSpPr>
          <p:nvPr>
            <p:ph type="sldNum" sz="quarter" idx="4"/>
          </p:nvPr>
        </p:nvSpPr>
        <p:spPr>
          <a:xfrm>
            <a:off x="8476488" y="4700016"/>
            <a:ext cx="548640" cy="313500"/>
          </a:xfrm>
          <a:prstGeom prst="rect">
            <a:avLst/>
          </a:prstGeom>
        </p:spPr>
        <p:txBody>
          <a:bodyPr vert="horz" lIns="91440" tIns="91440" rIns="91440" bIns="91440" rtlCol="0" anchor="t" anchorCtr="0"/>
          <a:lstStyle>
            <a:lvl1pPr algn="r">
              <a:defRPr sz="1200">
                <a:solidFill>
                  <a:schemeClr val="accent3"/>
                </a:solidFill>
                <a:latin typeface="+mn-lt"/>
              </a:defRPr>
            </a:lvl1pPr>
          </a:lstStyle>
          <a:p>
            <a:fld id="{8FE50164-6C9E-C94E-8935-7483CE1EEFCA}" type="slidenum">
              <a:rPr lang="en-US" smtClean="0"/>
              <a:pPr/>
              <a:t>‹#›</a:t>
            </a:fld>
            <a:endParaRPr lang="en-US" dirty="0">
              <a:latin typeface="+mn-lt"/>
            </a:endParaRPr>
          </a:p>
        </p:txBody>
      </p:sp>
      <p:sp>
        <p:nvSpPr>
          <p:cNvPr id="11" name="Google Shape;25;p4">
            <a:extLst>
              <a:ext uri="{FF2B5EF4-FFF2-40B4-BE49-F238E27FC236}">
                <a16:creationId xmlns:a16="http://schemas.microsoft.com/office/drawing/2014/main" id="{515341B5-AF67-DB48-B16D-CA0548620868}"/>
              </a:ext>
            </a:extLst>
          </p:cNvPr>
          <p:cNvSpPr txBox="1"/>
          <p:nvPr userDrawn="1"/>
        </p:nvSpPr>
        <p:spPr>
          <a:xfrm>
            <a:off x="3593400" y="710138"/>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800" b="1" i="0" dirty="0">
                <a:solidFill>
                  <a:schemeClr val="accent1"/>
                </a:solidFill>
                <a:latin typeface="Franklin Gothic Demi" panose="020B0603020102020204" pitchFamily="34" charset="0"/>
              </a:rPr>
              <a:t>“</a:t>
            </a:r>
            <a:endParaRPr sz="13800" b="1" i="0" dirty="0">
              <a:solidFill>
                <a:schemeClr val="accent1"/>
              </a:solidFill>
              <a:latin typeface="Franklin Gothic Demi" panose="020B0603020102020204" pitchFamily="34" charset="0"/>
            </a:endParaRPr>
          </a:p>
        </p:txBody>
      </p:sp>
      <p:pic>
        <p:nvPicPr>
          <p:cNvPr id="12" name="Picture 11">
            <a:extLst>
              <a:ext uri="{FF2B5EF4-FFF2-40B4-BE49-F238E27FC236}">
                <a16:creationId xmlns:a16="http://schemas.microsoft.com/office/drawing/2014/main" id="{CC52C65D-3BAC-5A4B-B56A-9F30E234F4CD}"/>
              </a:ext>
            </a:extLst>
          </p:cNvPr>
          <p:cNvPicPr>
            <a:picLocks noChangeAspect="1"/>
          </p:cNvPicPr>
          <p:nvPr userDrawn="1"/>
        </p:nvPicPr>
        <p:blipFill>
          <a:blip r:embed="rId2"/>
          <a:stretch>
            <a:fillRect/>
          </a:stretch>
        </p:blipFill>
        <p:spPr>
          <a:xfrm>
            <a:off x="118872" y="4829612"/>
            <a:ext cx="1953185" cy="183904"/>
          </a:xfrm>
          <a:prstGeom prst="rect">
            <a:avLst/>
          </a:prstGeom>
        </p:spPr>
      </p:pic>
    </p:spTree>
    <p:extLst>
      <p:ext uri="{BB962C8B-B14F-4D97-AF65-F5344CB8AC3E}">
        <p14:creationId xmlns:p14="http://schemas.microsoft.com/office/powerpoint/2010/main" val="34459812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bg>
      <p:bgPr>
        <a:solidFill>
          <a:schemeClr val="accent5">
            <a:lumMod val="50000"/>
          </a:schemeClr>
        </a:solidFill>
        <a:effectLst/>
      </p:bgPr>
    </p:bg>
    <p:spTree>
      <p:nvGrpSpPr>
        <p:cNvPr id="1" name="Shape 31"/>
        <p:cNvGrpSpPr/>
        <p:nvPr/>
      </p:nvGrpSpPr>
      <p:grpSpPr>
        <a:xfrm>
          <a:off x="0" y="0"/>
          <a:ext cx="0" cy="0"/>
          <a:chOff x="0" y="0"/>
          <a:chExt cx="0" cy="0"/>
        </a:xfrm>
      </p:grpSpPr>
      <p:sp>
        <p:nvSpPr>
          <p:cNvPr id="33" name="Google Shape;33;p5"/>
          <p:cNvSpPr txBox="1">
            <a:spLocks noGrp="1"/>
          </p:cNvSpPr>
          <p:nvPr>
            <p:ph type="body" idx="1"/>
          </p:nvPr>
        </p:nvSpPr>
        <p:spPr>
          <a:xfrm>
            <a:off x="361149" y="1373588"/>
            <a:ext cx="3957277" cy="3190353"/>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Clr>
                <a:schemeClr val="accent4"/>
              </a:buClr>
              <a:buSzPts val="1800"/>
              <a:buFont typeface="Lato" panose="020F0502020204030203" pitchFamily="34" charset="0"/>
              <a:buChar char="▷"/>
              <a:defRPr b="0" i="0">
                <a:solidFill>
                  <a:schemeClr val="bg1"/>
                </a:solidFill>
                <a:latin typeface="Franklin Gothic Book" panose="020B0503020102020204" pitchFamily="34" charset="0"/>
                <a:cs typeface="Arial" panose="020B0604020202020204" pitchFamily="34" charset="0"/>
              </a:defRPr>
            </a:lvl1pPr>
            <a:lvl2pPr marL="914400" lvl="1" indent="-381000">
              <a:spcBef>
                <a:spcPts val="0"/>
              </a:spcBef>
              <a:spcAft>
                <a:spcPts val="0"/>
              </a:spcAft>
              <a:buClr>
                <a:schemeClr val="dk1"/>
              </a:buClr>
              <a:buSzPts val="2400"/>
              <a:buChar char="○"/>
              <a:defRPr>
                <a:solidFill>
                  <a:schemeClr val="dk1"/>
                </a:solidFill>
              </a:defRPr>
            </a:lvl2pPr>
            <a:lvl3pPr marL="1371600" lvl="2" indent="-381000">
              <a:spcBef>
                <a:spcPts val="0"/>
              </a:spcBef>
              <a:spcAft>
                <a:spcPts val="0"/>
              </a:spcAft>
              <a:buClr>
                <a:schemeClr val="dk1"/>
              </a:buClr>
              <a:buSzPts val="2400"/>
              <a:buChar char="■"/>
              <a:defRPr>
                <a:solidFill>
                  <a:schemeClr val="dk1"/>
                </a:solidFill>
              </a:defRPr>
            </a:lvl3pPr>
            <a:lvl4pPr marL="1828800" lvl="3" indent="-381000">
              <a:spcBef>
                <a:spcPts val="0"/>
              </a:spcBef>
              <a:spcAft>
                <a:spcPts val="0"/>
              </a:spcAft>
              <a:buClr>
                <a:schemeClr val="dk1"/>
              </a:buClr>
              <a:buSzPts val="2400"/>
              <a:buChar char="●"/>
              <a:defRPr>
                <a:solidFill>
                  <a:schemeClr val="dk1"/>
                </a:solidFill>
              </a:defRPr>
            </a:lvl4pPr>
            <a:lvl5pPr marL="2286000" lvl="4" indent="-381000">
              <a:spcBef>
                <a:spcPts val="0"/>
              </a:spcBef>
              <a:spcAft>
                <a:spcPts val="0"/>
              </a:spcAft>
              <a:buClr>
                <a:schemeClr val="dk1"/>
              </a:buClr>
              <a:buSzPts val="2400"/>
              <a:buChar char="○"/>
              <a:defRPr>
                <a:solidFill>
                  <a:schemeClr val="dk1"/>
                </a:solidFill>
              </a:defRPr>
            </a:lvl5pPr>
            <a:lvl6pPr marL="2743200" lvl="5" indent="-381000">
              <a:spcBef>
                <a:spcPts val="0"/>
              </a:spcBef>
              <a:spcAft>
                <a:spcPts val="0"/>
              </a:spcAft>
              <a:buClr>
                <a:schemeClr val="dk1"/>
              </a:buClr>
              <a:buSzPts val="2400"/>
              <a:buChar char="■"/>
              <a:defRPr>
                <a:solidFill>
                  <a:schemeClr val="dk1"/>
                </a:solidFill>
              </a:defRPr>
            </a:lvl6pPr>
            <a:lvl7pPr marL="3200400" lvl="6" indent="-381000">
              <a:spcBef>
                <a:spcPts val="0"/>
              </a:spcBef>
              <a:spcAft>
                <a:spcPts val="0"/>
              </a:spcAft>
              <a:buClr>
                <a:schemeClr val="dk1"/>
              </a:buClr>
              <a:buSzPts val="2400"/>
              <a:buChar char="●"/>
              <a:defRPr>
                <a:solidFill>
                  <a:schemeClr val="dk1"/>
                </a:solidFill>
              </a:defRPr>
            </a:lvl7pPr>
            <a:lvl8pPr marL="3657600" lvl="7" indent="-381000">
              <a:spcBef>
                <a:spcPts val="0"/>
              </a:spcBef>
              <a:spcAft>
                <a:spcPts val="0"/>
              </a:spcAft>
              <a:buClr>
                <a:schemeClr val="dk1"/>
              </a:buClr>
              <a:buSzPts val="2400"/>
              <a:buChar char="○"/>
              <a:defRPr>
                <a:solidFill>
                  <a:schemeClr val="dk1"/>
                </a:solidFill>
              </a:defRPr>
            </a:lvl8pPr>
            <a:lvl9pPr marL="4114800" lvl="8" indent="-381000">
              <a:spcBef>
                <a:spcPts val="0"/>
              </a:spcBef>
              <a:spcAft>
                <a:spcPts val="0"/>
              </a:spcAft>
              <a:buClr>
                <a:schemeClr val="dk1"/>
              </a:buClr>
              <a:buSzPts val="2400"/>
              <a:buChar char="■"/>
              <a:defRPr>
                <a:solidFill>
                  <a:schemeClr val="dk1"/>
                </a:solidFill>
              </a:defRPr>
            </a:lvl9pPr>
          </a:lstStyle>
          <a:p>
            <a:pPr lvl="0"/>
            <a:r>
              <a:rPr lang="en-US"/>
              <a:t>Click to edit Master text styles</a:t>
            </a:r>
          </a:p>
        </p:txBody>
      </p:sp>
      <p:sp>
        <p:nvSpPr>
          <p:cNvPr id="2" name="Title 1">
            <a:extLst>
              <a:ext uri="{FF2B5EF4-FFF2-40B4-BE49-F238E27FC236}">
                <a16:creationId xmlns:a16="http://schemas.microsoft.com/office/drawing/2014/main" id="{01537B4C-785B-7048-B3EC-B6139CD4C60E}"/>
              </a:ext>
            </a:extLst>
          </p:cNvPr>
          <p:cNvSpPr>
            <a:spLocks noGrp="1"/>
          </p:cNvSpPr>
          <p:nvPr>
            <p:ph type="title"/>
          </p:nvPr>
        </p:nvSpPr>
        <p:spPr>
          <a:xfrm>
            <a:off x="361149" y="274638"/>
            <a:ext cx="3957277" cy="993775"/>
          </a:xfrm>
        </p:spPr>
        <p:txBody>
          <a:bodyPr/>
          <a:lstStyle>
            <a:lvl1pPr>
              <a:defRPr>
                <a:solidFill>
                  <a:schemeClr val="accent4"/>
                </a:solidFill>
              </a:defRPr>
            </a:lvl1pPr>
          </a:lstStyle>
          <a:p>
            <a:r>
              <a:rPr lang="en-US"/>
              <a:t>Click to edit Master title style</a:t>
            </a:r>
            <a:endParaRPr lang="en-US" dirty="0"/>
          </a:p>
        </p:txBody>
      </p:sp>
      <p:sp>
        <p:nvSpPr>
          <p:cNvPr id="13" name="Slide Number Placeholder 3">
            <a:extLst>
              <a:ext uri="{FF2B5EF4-FFF2-40B4-BE49-F238E27FC236}">
                <a16:creationId xmlns:a16="http://schemas.microsoft.com/office/drawing/2014/main" id="{AEC3A16C-489D-7046-8180-5B0341F05DC4}"/>
              </a:ext>
            </a:extLst>
          </p:cNvPr>
          <p:cNvSpPr>
            <a:spLocks noGrp="1"/>
          </p:cNvSpPr>
          <p:nvPr>
            <p:ph type="sldNum" sz="quarter" idx="4"/>
          </p:nvPr>
        </p:nvSpPr>
        <p:spPr>
          <a:xfrm>
            <a:off x="3916824" y="4700016"/>
            <a:ext cx="548640" cy="313500"/>
          </a:xfrm>
          <a:prstGeom prst="rect">
            <a:avLst/>
          </a:prstGeom>
        </p:spPr>
        <p:txBody>
          <a:bodyPr vert="horz" lIns="91440" tIns="91440" rIns="91440" bIns="91440" rtlCol="0" anchor="t" anchorCtr="0"/>
          <a:lstStyle>
            <a:lvl1pPr algn="r">
              <a:defRPr sz="1200">
                <a:solidFill>
                  <a:schemeClr val="accent5">
                    <a:lumMod val="20000"/>
                    <a:lumOff val="80000"/>
                  </a:schemeClr>
                </a:solidFill>
                <a:latin typeface="+mn-lt"/>
              </a:defRPr>
            </a:lvl1pPr>
          </a:lstStyle>
          <a:p>
            <a:fld id="{8FE50164-6C9E-C94E-8935-7483CE1EEFCA}" type="slidenum">
              <a:rPr lang="en-US" smtClean="0"/>
              <a:pPr/>
              <a:t>‹#›</a:t>
            </a:fld>
            <a:endParaRPr lang="en-US" dirty="0"/>
          </a:p>
        </p:txBody>
      </p:sp>
      <p:pic>
        <p:nvPicPr>
          <p:cNvPr id="14" name="Google Shape;163;p21">
            <a:extLst>
              <a:ext uri="{FF2B5EF4-FFF2-40B4-BE49-F238E27FC236}">
                <a16:creationId xmlns:a16="http://schemas.microsoft.com/office/drawing/2014/main" id="{078B9E26-2B57-0248-831C-50A7DA811E5D}"/>
              </a:ext>
            </a:extLst>
          </p:cNvPr>
          <p:cNvPicPr preferRelativeResize="0"/>
          <p:nvPr userDrawn="1"/>
        </p:nvPicPr>
        <p:blipFill rotWithShape="1">
          <a:blip r:embed="rId2"/>
          <a:srcRect l="15005" r="25325"/>
          <a:stretch/>
        </p:blipFill>
        <p:spPr>
          <a:xfrm>
            <a:off x="4612501" y="0"/>
            <a:ext cx="4531499" cy="5064469"/>
          </a:xfrm>
          <a:prstGeom prst="rect">
            <a:avLst/>
          </a:prstGeom>
          <a:noFill/>
          <a:ln>
            <a:noFill/>
          </a:ln>
        </p:spPr>
      </p:pic>
      <p:pic>
        <p:nvPicPr>
          <p:cNvPr id="15" name="Picture 14">
            <a:extLst>
              <a:ext uri="{FF2B5EF4-FFF2-40B4-BE49-F238E27FC236}">
                <a16:creationId xmlns:a16="http://schemas.microsoft.com/office/drawing/2014/main" id="{6E364A78-5B8F-274C-9A9D-243B2D345C31}"/>
              </a:ext>
            </a:extLst>
          </p:cNvPr>
          <p:cNvPicPr>
            <a:picLocks noChangeAspect="1"/>
          </p:cNvPicPr>
          <p:nvPr userDrawn="1"/>
        </p:nvPicPr>
        <p:blipFill>
          <a:blip r:embed="rId3"/>
          <a:srcRect/>
          <a:stretch/>
        </p:blipFill>
        <p:spPr>
          <a:xfrm>
            <a:off x="118872" y="4793752"/>
            <a:ext cx="1953185" cy="183903"/>
          </a:xfrm>
          <a:prstGeom prst="rect">
            <a:avLst/>
          </a:prstGeom>
        </p:spPr>
      </p:pic>
      <p:sp>
        <p:nvSpPr>
          <p:cNvPr id="11" name="Google Shape;79;p11">
            <a:extLst>
              <a:ext uri="{FF2B5EF4-FFF2-40B4-BE49-F238E27FC236}">
                <a16:creationId xmlns:a16="http://schemas.microsoft.com/office/drawing/2014/main" id="{F60A94A1-5CB9-964A-A760-1F979E08A1B0}"/>
              </a:ext>
            </a:extLst>
          </p:cNvPr>
          <p:cNvSpPr/>
          <p:nvPr userDrawn="1"/>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12" name="Google Shape;80;p11">
            <a:extLst>
              <a:ext uri="{FF2B5EF4-FFF2-40B4-BE49-F238E27FC236}">
                <a16:creationId xmlns:a16="http://schemas.microsoft.com/office/drawing/2014/main" id="{607957CF-D894-9A4B-A594-5EE4C6654B3C}"/>
              </a:ext>
            </a:extLst>
          </p:cNvPr>
          <p:cNvSpPr/>
          <p:nvPr userDrawn="1"/>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20" name="Google Shape;81;p11">
            <a:extLst>
              <a:ext uri="{FF2B5EF4-FFF2-40B4-BE49-F238E27FC236}">
                <a16:creationId xmlns:a16="http://schemas.microsoft.com/office/drawing/2014/main" id="{5A41CEF7-8FBA-2547-B623-815C66CAA625}"/>
              </a:ext>
            </a:extLst>
          </p:cNvPr>
          <p:cNvSpPr/>
          <p:nvPr userDrawn="1"/>
        </p:nvSpPr>
        <p:spPr>
          <a:xfrm>
            <a:off x="0" y="5066325"/>
            <a:ext cx="893700" cy="77100"/>
          </a:xfrm>
          <a:prstGeom prst="rect">
            <a:avLst/>
          </a:pr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23" name="Google Shape;82;p11">
            <a:extLst>
              <a:ext uri="{FF2B5EF4-FFF2-40B4-BE49-F238E27FC236}">
                <a16:creationId xmlns:a16="http://schemas.microsoft.com/office/drawing/2014/main" id="{5D8B7410-3951-8447-BC9B-3E598D2DE5C3}"/>
              </a:ext>
            </a:extLst>
          </p:cNvPr>
          <p:cNvSpPr/>
          <p:nvPr userDrawn="1"/>
        </p:nvSpPr>
        <p:spPr>
          <a:xfrm>
            <a:off x="893710" y="5066325"/>
            <a:ext cx="6462600" cy="77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Tree>
    <p:extLst>
      <p:ext uri="{BB962C8B-B14F-4D97-AF65-F5344CB8AC3E}">
        <p14:creationId xmlns:p14="http://schemas.microsoft.com/office/powerpoint/2010/main" val="37513562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bg>
      <p:bgPr>
        <a:solidFill>
          <a:schemeClr val="accent5">
            <a:lumMod val="50000"/>
          </a:schemeClr>
        </a:solidFill>
        <a:effectLst/>
      </p:bgPr>
    </p:bg>
    <p:spTree>
      <p:nvGrpSpPr>
        <p:cNvPr id="1" name="Shape 31"/>
        <p:cNvGrpSpPr/>
        <p:nvPr/>
      </p:nvGrpSpPr>
      <p:grpSpPr>
        <a:xfrm>
          <a:off x="0" y="0"/>
          <a:ext cx="0" cy="0"/>
          <a:chOff x="0" y="0"/>
          <a:chExt cx="0" cy="0"/>
        </a:xfrm>
      </p:grpSpPr>
      <p:sp>
        <p:nvSpPr>
          <p:cNvPr id="33" name="Google Shape;33;p5"/>
          <p:cNvSpPr txBox="1">
            <a:spLocks noGrp="1"/>
          </p:cNvSpPr>
          <p:nvPr>
            <p:ph type="body" idx="1"/>
          </p:nvPr>
        </p:nvSpPr>
        <p:spPr>
          <a:xfrm>
            <a:off x="4906255" y="1373588"/>
            <a:ext cx="3957277" cy="3190353"/>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Clr>
                <a:schemeClr val="accent4"/>
              </a:buClr>
              <a:buSzPts val="1800"/>
              <a:buFont typeface="Lato" panose="020F0502020204030203" pitchFamily="34" charset="0"/>
              <a:buChar char="▷"/>
              <a:defRPr b="0" i="0">
                <a:solidFill>
                  <a:schemeClr val="bg1"/>
                </a:solidFill>
                <a:latin typeface="Franklin Gothic Book" panose="020B0503020102020204" pitchFamily="34" charset="0"/>
                <a:cs typeface="Arial" panose="020B0604020202020204" pitchFamily="34" charset="0"/>
              </a:defRPr>
            </a:lvl1pPr>
            <a:lvl2pPr marL="914400" lvl="1" indent="-381000">
              <a:spcBef>
                <a:spcPts val="0"/>
              </a:spcBef>
              <a:spcAft>
                <a:spcPts val="0"/>
              </a:spcAft>
              <a:buClr>
                <a:schemeClr val="dk1"/>
              </a:buClr>
              <a:buSzPts val="2400"/>
              <a:buChar char="○"/>
              <a:defRPr>
                <a:solidFill>
                  <a:schemeClr val="dk1"/>
                </a:solidFill>
              </a:defRPr>
            </a:lvl2pPr>
            <a:lvl3pPr marL="1371600" lvl="2" indent="-381000">
              <a:spcBef>
                <a:spcPts val="0"/>
              </a:spcBef>
              <a:spcAft>
                <a:spcPts val="0"/>
              </a:spcAft>
              <a:buClr>
                <a:schemeClr val="dk1"/>
              </a:buClr>
              <a:buSzPts val="2400"/>
              <a:buChar char="■"/>
              <a:defRPr>
                <a:solidFill>
                  <a:schemeClr val="dk1"/>
                </a:solidFill>
              </a:defRPr>
            </a:lvl3pPr>
            <a:lvl4pPr marL="1828800" lvl="3" indent="-381000">
              <a:spcBef>
                <a:spcPts val="0"/>
              </a:spcBef>
              <a:spcAft>
                <a:spcPts val="0"/>
              </a:spcAft>
              <a:buClr>
                <a:schemeClr val="dk1"/>
              </a:buClr>
              <a:buSzPts val="2400"/>
              <a:buChar char="●"/>
              <a:defRPr>
                <a:solidFill>
                  <a:schemeClr val="dk1"/>
                </a:solidFill>
              </a:defRPr>
            </a:lvl4pPr>
            <a:lvl5pPr marL="2286000" lvl="4" indent="-381000">
              <a:spcBef>
                <a:spcPts val="0"/>
              </a:spcBef>
              <a:spcAft>
                <a:spcPts val="0"/>
              </a:spcAft>
              <a:buClr>
                <a:schemeClr val="dk1"/>
              </a:buClr>
              <a:buSzPts val="2400"/>
              <a:buChar char="○"/>
              <a:defRPr>
                <a:solidFill>
                  <a:schemeClr val="dk1"/>
                </a:solidFill>
              </a:defRPr>
            </a:lvl5pPr>
            <a:lvl6pPr marL="2743200" lvl="5" indent="-381000">
              <a:spcBef>
                <a:spcPts val="0"/>
              </a:spcBef>
              <a:spcAft>
                <a:spcPts val="0"/>
              </a:spcAft>
              <a:buClr>
                <a:schemeClr val="dk1"/>
              </a:buClr>
              <a:buSzPts val="2400"/>
              <a:buChar char="■"/>
              <a:defRPr>
                <a:solidFill>
                  <a:schemeClr val="dk1"/>
                </a:solidFill>
              </a:defRPr>
            </a:lvl6pPr>
            <a:lvl7pPr marL="3200400" lvl="6" indent="-381000">
              <a:spcBef>
                <a:spcPts val="0"/>
              </a:spcBef>
              <a:spcAft>
                <a:spcPts val="0"/>
              </a:spcAft>
              <a:buClr>
                <a:schemeClr val="dk1"/>
              </a:buClr>
              <a:buSzPts val="2400"/>
              <a:buChar char="●"/>
              <a:defRPr>
                <a:solidFill>
                  <a:schemeClr val="dk1"/>
                </a:solidFill>
              </a:defRPr>
            </a:lvl7pPr>
            <a:lvl8pPr marL="3657600" lvl="7" indent="-381000">
              <a:spcBef>
                <a:spcPts val="0"/>
              </a:spcBef>
              <a:spcAft>
                <a:spcPts val="0"/>
              </a:spcAft>
              <a:buClr>
                <a:schemeClr val="dk1"/>
              </a:buClr>
              <a:buSzPts val="2400"/>
              <a:buChar char="○"/>
              <a:defRPr>
                <a:solidFill>
                  <a:schemeClr val="dk1"/>
                </a:solidFill>
              </a:defRPr>
            </a:lvl8pPr>
            <a:lvl9pPr marL="4114800" lvl="8" indent="-381000">
              <a:spcBef>
                <a:spcPts val="0"/>
              </a:spcBef>
              <a:spcAft>
                <a:spcPts val="0"/>
              </a:spcAft>
              <a:buClr>
                <a:schemeClr val="dk1"/>
              </a:buClr>
              <a:buSzPts val="2400"/>
              <a:buChar char="■"/>
              <a:defRPr>
                <a:solidFill>
                  <a:schemeClr val="dk1"/>
                </a:solidFill>
              </a:defRPr>
            </a:lvl9pPr>
          </a:lstStyle>
          <a:p>
            <a:pPr lvl="0"/>
            <a:r>
              <a:rPr lang="en-US"/>
              <a:t>Click to edit Master text styles</a:t>
            </a:r>
          </a:p>
        </p:txBody>
      </p:sp>
      <p:sp>
        <p:nvSpPr>
          <p:cNvPr id="2" name="Title 1">
            <a:extLst>
              <a:ext uri="{FF2B5EF4-FFF2-40B4-BE49-F238E27FC236}">
                <a16:creationId xmlns:a16="http://schemas.microsoft.com/office/drawing/2014/main" id="{01537B4C-785B-7048-B3EC-B6139CD4C60E}"/>
              </a:ext>
            </a:extLst>
          </p:cNvPr>
          <p:cNvSpPr>
            <a:spLocks noGrp="1"/>
          </p:cNvSpPr>
          <p:nvPr>
            <p:ph type="title"/>
          </p:nvPr>
        </p:nvSpPr>
        <p:spPr>
          <a:xfrm>
            <a:off x="4906255" y="274638"/>
            <a:ext cx="3957277" cy="993775"/>
          </a:xfrm>
        </p:spPr>
        <p:txBody>
          <a:bodyPr/>
          <a:lstStyle>
            <a:lvl1pPr>
              <a:defRPr>
                <a:solidFill>
                  <a:schemeClr val="accent4"/>
                </a:solidFill>
              </a:defRPr>
            </a:lvl1pPr>
          </a:lstStyle>
          <a:p>
            <a:r>
              <a:rPr lang="en-US"/>
              <a:t>Click to edit Master title style</a:t>
            </a:r>
            <a:endParaRPr lang="en-US" dirty="0"/>
          </a:p>
        </p:txBody>
      </p:sp>
      <p:pic>
        <p:nvPicPr>
          <p:cNvPr id="14" name="Google Shape;163;p21">
            <a:extLst>
              <a:ext uri="{FF2B5EF4-FFF2-40B4-BE49-F238E27FC236}">
                <a16:creationId xmlns:a16="http://schemas.microsoft.com/office/drawing/2014/main" id="{078B9E26-2B57-0248-831C-50A7DA811E5D}"/>
              </a:ext>
            </a:extLst>
          </p:cNvPr>
          <p:cNvPicPr preferRelativeResize="0"/>
          <p:nvPr userDrawn="1"/>
        </p:nvPicPr>
        <p:blipFill rotWithShape="1">
          <a:blip r:embed="rId2"/>
          <a:srcRect l="15005" r="25325"/>
          <a:stretch/>
        </p:blipFill>
        <p:spPr>
          <a:xfrm>
            <a:off x="0" y="0"/>
            <a:ext cx="4531499" cy="5064469"/>
          </a:xfrm>
          <a:prstGeom prst="rect">
            <a:avLst/>
          </a:prstGeom>
          <a:noFill/>
          <a:ln>
            <a:noFill/>
          </a:ln>
        </p:spPr>
      </p:pic>
      <p:pic>
        <p:nvPicPr>
          <p:cNvPr id="15" name="Picture 14">
            <a:extLst>
              <a:ext uri="{FF2B5EF4-FFF2-40B4-BE49-F238E27FC236}">
                <a16:creationId xmlns:a16="http://schemas.microsoft.com/office/drawing/2014/main" id="{6E364A78-5B8F-274C-9A9D-243B2D345C31}"/>
              </a:ext>
            </a:extLst>
          </p:cNvPr>
          <p:cNvPicPr>
            <a:picLocks noChangeAspect="1"/>
          </p:cNvPicPr>
          <p:nvPr userDrawn="1"/>
        </p:nvPicPr>
        <p:blipFill>
          <a:blip r:embed="rId3"/>
          <a:srcRect/>
          <a:stretch/>
        </p:blipFill>
        <p:spPr>
          <a:xfrm>
            <a:off x="4663978" y="4793752"/>
            <a:ext cx="1953185" cy="183903"/>
          </a:xfrm>
          <a:prstGeom prst="rect">
            <a:avLst/>
          </a:prstGeom>
        </p:spPr>
      </p:pic>
      <p:sp>
        <p:nvSpPr>
          <p:cNvPr id="11" name="Google Shape;79;p11">
            <a:extLst>
              <a:ext uri="{FF2B5EF4-FFF2-40B4-BE49-F238E27FC236}">
                <a16:creationId xmlns:a16="http://schemas.microsoft.com/office/drawing/2014/main" id="{26F9E5F4-F700-F540-9C85-6A6DCAA1C7F0}"/>
              </a:ext>
            </a:extLst>
          </p:cNvPr>
          <p:cNvSpPr/>
          <p:nvPr userDrawn="1"/>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12" name="Google Shape;80;p11">
            <a:extLst>
              <a:ext uri="{FF2B5EF4-FFF2-40B4-BE49-F238E27FC236}">
                <a16:creationId xmlns:a16="http://schemas.microsoft.com/office/drawing/2014/main" id="{27768B96-A2A8-7547-BC18-3D466B9B7F9F}"/>
              </a:ext>
            </a:extLst>
          </p:cNvPr>
          <p:cNvSpPr/>
          <p:nvPr userDrawn="1"/>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16" name="Google Shape;81;p11">
            <a:extLst>
              <a:ext uri="{FF2B5EF4-FFF2-40B4-BE49-F238E27FC236}">
                <a16:creationId xmlns:a16="http://schemas.microsoft.com/office/drawing/2014/main" id="{A476E7B5-6D9D-6B49-9228-0377C9CEAAAC}"/>
              </a:ext>
            </a:extLst>
          </p:cNvPr>
          <p:cNvSpPr/>
          <p:nvPr userDrawn="1"/>
        </p:nvSpPr>
        <p:spPr>
          <a:xfrm>
            <a:off x="0" y="5066325"/>
            <a:ext cx="893700" cy="77100"/>
          </a:xfrm>
          <a:prstGeom prst="rect">
            <a:avLst/>
          </a:pr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22" name="Google Shape;83;p11">
            <a:extLst>
              <a:ext uri="{FF2B5EF4-FFF2-40B4-BE49-F238E27FC236}">
                <a16:creationId xmlns:a16="http://schemas.microsoft.com/office/drawing/2014/main" id="{CFAC4AF9-B7E7-314D-A388-5970A0629FF4}"/>
              </a:ext>
            </a:extLst>
          </p:cNvPr>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b="0" i="0">
                <a:solidFill>
                  <a:schemeClr val="accent5">
                    <a:lumMod val="20000"/>
                    <a:lumOff val="80000"/>
                  </a:schemeClr>
                </a:solidFill>
                <a:latin typeface="Franklin Gothic Book" panose="020B0503020102020204" pitchFamily="34" charset="0"/>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dirty="0"/>
          </a:p>
        </p:txBody>
      </p:sp>
      <p:sp>
        <p:nvSpPr>
          <p:cNvPr id="23" name="Google Shape;82;p11">
            <a:extLst>
              <a:ext uri="{FF2B5EF4-FFF2-40B4-BE49-F238E27FC236}">
                <a16:creationId xmlns:a16="http://schemas.microsoft.com/office/drawing/2014/main" id="{5590CACE-A5AD-544E-AFBC-110A1F6CFD48}"/>
              </a:ext>
            </a:extLst>
          </p:cNvPr>
          <p:cNvSpPr/>
          <p:nvPr userDrawn="1"/>
        </p:nvSpPr>
        <p:spPr>
          <a:xfrm>
            <a:off x="893710" y="5066325"/>
            <a:ext cx="6462600" cy="77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Tree>
    <p:extLst>
      <p:ext uri="{BB962C8B-B14F-4D97-AF65-F5344CB8AC3E}">
        <p14:creationId xmlns:p14="http://schemas.microsoft.com/office/powerpoint/2010/main" val="26870305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color background" preserve="1">
  <p:cSld name="1_Blank color background">
    <p:bg>
      <p:bgPr>
        <a:solidFill>
          <a:schemeClr val="accent5">
            <a:lumMod val="50000"/>
          </a:schemeClr>
        </a:solidFill>
        <a:effectLst/>
      </p:bgPr>
    </p:bg>
    <p:spTree>
      <p:nvGrpSpPr>
        <p:cNvPr id="1" name="Shape 78"/>
        <p:cNvGrpSpPr/>
        <p:nvPr/>
      </p:nvGrpSpPr>
      <p:grpSpPr>
        <a:xfrm>
          <a:off x="0" y="0"/>
          <a:ext cx="0" cy="0"/>
          <a:chOff x="0" y="0"/>
          <a:chExt cx="0" cy="0"/>
        </a:xfrm>
      </p:grpSpPr>
      <p:pic>
        <p:nvPicPr>
          <p:cNvPr id="8" name="Picture 7">
            <a:extLst>
              <a:ext uri="{FF2B5EF4-FFF2-40B4-BE49-F238E27FC236}">
                <a16:creationId xmlns:a16="http://schemas.microsoft.com/office/drawing/2014/main" id="{D2EA239E-CD7F-164A-A880-AB68776B6535}"/>
              </a:ext>
            </a:extLst>
          </p:cNvPr>
          <p:cNvPicPr>
            <a:picLocks noChangeAspect="1"/>
          </p:cNvPicPr>
          <p:nvPr userDrawn="1"/>
        </p:nvPicPr>
        <p:blipFill>
          <a:blip r:embed="rId2"/>
          <a:srcRect/>
          <a:stretch/>
        </p:blipFill>
        <p:spPr>
          <a:xfrm>
            <a:off x="118872" y="4793752"/>
            <a:ext cx="1953185" cy="183903"/>
          </a:xfrm>
          <a:prstGeom prst="rect">
            <a:avLst/>
          </a:prstGeom>
        </p:spPr>
      </p:pic>
      <p:sp>
        <p:nvSpPr>
          <p:cNvPr id="9" name="Google Shape;79;p11">
            <a:extLst>
              <a:ext uri="{FF2B5EF4-FFF2-40B4-BE49-F238E27FC236}">
                <a16:creationId xmlns:a16="http://schemas.microsoft.com/office/drawing/2014/main" id="{2899EDE0-C883-0642-93ED-9E18D971EC63}"/>
              </a:ext>
            </a:extLst>
          </p:cNvPr>
          <p:cNvSpPr/>
          <p:nvPr userDrawn="1"/>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10" name="Google Shape;80;p11">
            <a:extLst>
              <a:ext uri="{FF2B5EF4-FFF2-40B4-BE49-F238E27FC236}">
                <a16:creationId xmlns:a16="http://schemas.microsoft.com/office/drawing/2014/main" id="{E60FD652-F15F-D84E-8CDB-DF2167E61D4B}"/>
              </a:ext>
            </a:extLst>
          </p:cNvPr>
          <p:cNvSpPr/>
          <p:nvPr userDrawn="1"/>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11" name="Google Shape;81;p11">
            <a:extLst>
              <a:ext uri="{FF2B5EF4-FFF2-40B4-BE49-F238E27FC236}">
                <a16:creationId xmlns:a16="http://schemas.microsoft.com/office/drawing/2014/main" id="{8D73C25B-F764-EB4F-B009-7BF840388508}"/>
              </a:ext>
            </a:extLst>
          </p:cNvPr>
          <p:cNvSpPr/>
          <p:nvPr userDrawn="1"/>
        </p:nvSpPr>
        <p:spPr>
          <a:xfrm>
            <a:off x="0" y="5066325"/>
            <a:ext cx="893700" cy="77100"/>
          </a:xfrm>
          <a:prstGeom prst="rect">
            <a:avLst/>
          </a:pr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13" name="Google Shape;83;p11">
            <a:extLst>
              <a:ext uri="{FF2B5EF4-FFF2-40B4-BE49-F238E27FC236}">
                <a16:creationId xmlns:a16="http://schemas.microsoft.com/office/drawing/2014/main" id="{A80D45E8-513E-9242-924F-A711B25CFFC4}"/>
              </a:ext>
            </a:extLst>
          </p:cNvPr>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b="0" i="0">
                <a:solidFill>
                  <a:schemeClr val="accent5">
                    <a:lumMod val="20000"/>
                    <a:lumOff val="80000"/>
                  </a:schemeClr>
                </a:solidFill>
                <a:latin typeface="Franklin Gothic Book" panose="020B0503020102020204" pitchFamily="34" charset="0"/>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dirty="0"/>
          </a:p>
        </p:txBody>
      </p:sp>
      <p:sp>
        <p:nvSpPr>
          <p:cNvPr id="14" name="Google Shape;82;p11">
            <a:extLst>
              <a:ext uri="{FF2B5EF4-FFF2-40B4-BE49-F238E27FC236}">
                <a16:creationId xmlns:a16="http://schemas.microsoft.com/office/drawing/2014/main" id="{4BF34017-BAD6-464F-BB34-BE65A2B9F7C5}"/>
              </a:ext>
            </a:extLst>
          </p:cNvPr>
          <p:cNvSpPr/>
          <p:nvPr userDrawn="1"/>
        </p:nvSpPr>
        <p:spPr>
          <a:xfrm>
            <a:off x="893710" y="5066325"/>
            <a:ext cx="6462600" cy="77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Tree>
    <p:extLst>
      <p:ext uri="{BB962C8B-B14F-4D97-AF65-F5344CB8AC3E}">
        <p14:creationId xmlns:p14="http://schemas.microsoft.com/office/powerpoint/2010/main" val="457726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41"/>
        <p:cNvGrpSpPr/>
        <p:nvPr/>
      </p:nvGrpSpPr>
      <p:grpSpPr>
        <a:xfrm>
          <a:off x="0" y="0"/>
          <a:ext cx="0" cy="0"/>
          <a:chOff x="0" y="0"/>
          <a:chExt cx="0" cy="0"/>
        </a:xfrm>
      </p:grpSpPr>
      <p:sp>
        <p:nvSpPr>
          <p:cNvPr id="42" name="Google Shape;42;p9"/>
          <p:cNvSpPr txBox="1">
            <a:spLocks noGrp="1"/>
          </p:cNvSpPr>
          <p:nvPr>
            <p:ph type="body" idx="1"/>
          </p:nvPr>
        </p:nvSpPr>
        <p:spPr>
          <a:xfrm>
            <a:off x="228600" y="1246909"/>
            <a:ext cx="8686800" cy="3385800"/>
          </a:xfrm>
          <a:prstGeom prst="rect">
            <a:avLst/>
          </a:prstGeom>
          <a:noFill/>
          <a:ln>
            <a:noFill/>
          </a:ln>
        </p:spPr>
        <p:txBody>
          <a:bodyPr spcFirstLastPara="1" wrap="square" lIns="91425" tIns="45700" rIns="91425" bIns="45700" anchor="t" anchorCtr="0">
            <a:normAutofit/>
          </a:bodyPr>
          <a:lstStyle>
            <a:lvl1pPr marL="457189" lvl="0" indent="-406390" algn="l" rtl="0">
              <a:lnSpc>
                <a:spcPct val="100000"/>
              </a:lnSpc>
              <a:spcBef>
                <a:spcPts val="0"/>
              </a:spcBef>
              <a:spcAft>
                <a:spcPts val="0"/>
              </a:spcAft>
              <a:buClr>
                <a:schemeClr val="dk1"/>
              </a:buClr>
              <a:buSzPts val="2800"/>
              <a:buChar char="●"/>
              <a:defRPr sz="2800"/>
            </a:lvl1pPr>
            <a:lvl2pPr marL="914378" lvl="1" indent="-380990" algn="l" rtl="0">
              <a:lnSpc>
                <a:spcPct val="100000"/>
              </a:lnSpc>
              <a:spcBef>
                <a:spcPts val="0"/>
              </a:spcBef>
              <a:spcAft>
                <a:spcPts val="0"/>
              </a:spcAft>
              <a:buSzPts val="2400"/>
              <a:buChar char="○"/>
              <a:defRPr sz="2400"/>
            </a:lvl2pPr>
            <a:lvl3pPr marL="1371566" lvl="2" indent="-355591" algn="l" rtl="0">
              <a:lnSpc>
                <a:spcPct val="100000"/>
              </a:lnSpc>
              <a:spcBef>
                <a:spcPts val="0"/>
              </a:spcBef>
              <a:spcAft>
                <a:spcPts val="0"/>
              </a:spcAft>
              <a:buSzPts val="2000"/>
              <a:buChar char="■"/>
              <a:defRPr sz="2000"/>
            </a:lvl3pPr>
            <a:lvl4pPr marL="1828754" lvl="3" indent="-342892" algn="l" rtl="0">
              <a:lnSpc>
                <a:spcPct val="100000"/>
              </a:lnSpc>
              <a:spcBef>
                <a:spcPts val="0"/>
              </a:spcBef>
              <a:spcAft>
                <a:spcPts val="0"/>
              </a:spcAft>
              <a:buSzPts val="1800"/>
              <a:buChar char="●"/>
              <a:defRPr sz="1800"/>
            </a:lvl4pPr>
            <a:lvl5pPr marL="2285943" lvl="4" indent="-330192" algn="l" rtl="0">
              <a:lnSpc>
                <a:spcPct val="100000"/>
              </a:lnSpc>
              <a:spcBef>
                <a:spcPts val="0"/>
              </a:spcBef>
              <a:spcAft>
                <a:spcPts val="0"/>
              </a:spcAft>
              <a:buSzPts val="1600"/>
              <a:buChar char="○"/>
              <a:defRPr sz="1600"/>
            </a:lvl5pPr>
            <a:lvl6pPr marL="2743132" lvl="5" indent="-342892" algn="l" rtl="0">
              <a:lnSpc>
                <a:spcPct val="90000"/>
              </a:lnSpc>
              <a:spcBef>
                <a:spcPts val="500"/>
              </a:spcBef>
              <a:spcAft>
                <a:spcPts val="0"/>
              </a:spcAft>
              <a:buClr>
                <a:schemeClr val="dk1"/>
              </a:buClr>
              <a:buSzPts val="1800"/>
              <a:buChar char="■"/>
              <a:defRPr/>
            </a:lvl6pPr>
            <a:lvl7pPr marL="3200320" lvl="6" indent="-342892" algn="l" rtl="0">
              <a:lnSpc>
                <a:spcPct val="90000"/>
              </a:lnSpc>
              <a:spcBef>
                <a:spcPts val="1200"/>
              </a:spcBef>
              <a:spcAft>
                <a:spcPts val="0"/>
              </a:spcAft>
              <a:buClr>
                <a:schemeClr val="dk1"/>
              </a:buClr>
              <a:buSzPts val="1800"/>
              <a:buChar char="●"/>
              <a:defRPr/>
            </a:lvl7pPr>
            <a:lvl8pPr marL="3657509" lvl="7" indent="-342892" algn="l" rtl="0">
              <a:lnSpc>
                <a:spcPct val="90000"/>
              </a:lnSpc>
              <a:spcBef>
                <a:spcPts val="1200"/>
              </a:spcBef>
              <a:spcAft>
                <a:spcPts val="0"/>
              </a:spcAft>
              <a:buClr>
                <a:schemeClr val="dk1"/>
              </a:buClr>
              <a:buSzPts val="1800"/>
              <a:buChar char="○"/>
              <a:defRPr/>
            </a:lvl8pPr>
            <a:lvl9pPr marL="4114697" lvl="8" indent="-342892" algn="l" rtl="0">
              <a:lnSpc>
                <a:spcPct val="90000"/>
              </a:lnSpc>
              <a:spcBef>
                <a:spcPts val="1200"/>
              </a:spcBef>
              <a:spcAft>
                <a:spcPts val="1200"/>
              </a:spcAft>
              <a:buClr>
                <a:schemeClr val="dk1"/>
              </a:buClr>
              <a:buSzPts val="1800"/>
              <a:buChar char="■"/>
              <a:defRPr/>
            </a:lvl9pPr>
          </a:lstStyle>
          <a:p>
            <a:endParaRPr/>
          </a:p>
        </p:txBody>
      </p:sp>
      <p:sp>
        <p:nvSpPr>
          <p:cNvPr id="43" name="Google Shape;43;p9"/>
          <p:cNvSpPr txBox="1">
            <a:spLocks noGrp="1"/>
          </p:cNvSpPr>
          <p:nvPr>
            <p:ph type="title"/>
          </p:nvPr>
        </p:nvSpPr>
        <p:spPr>
          <a:xfrm>
            <a:off x="0" y="0"/>
            <a:ext cx="9144000" cy="10806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lt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 name="Google Shape;44;p9"/>
          <p:cNvSpPr txBox="1">
            <a:spLocks noGrp="1"/>
          </p:cNvSpPr>
          <p:nvPr>
            <p:ph type="sldNum" idx="12"/>
          </p:nvPr>
        </p:nvSpPr>
        <p:spPr>
          <a:xfrm>
            <a:off x="228600" y="4806117"/>
            <a:ext cx="1046700" cy="273900"/>
          </a:xfrm>
          <a:prstGeom prst="rect">
            <a:avLst/>
          </a:prstGeom>
          <a:noFill/>
          <a:ln>
            <a:noFill/>
          </a:ln>
        </p:spPr>
        <p:txBody>
          <a:bodyPr spcFirstLastPara="1" wrap="square" lIns="91425" tIns="45700" rIns="91425" bIns="45700" anchor="t" anchorCtr="0">
            <a:norm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5112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userDrawn="1">
  <p:cSld name="TITLE_AND_BODY">
    <p:spTree>
      <p:nvGrpSpPr>
        <p:cNvPr id="1" name="Shape 31"/>
        <p:cNvGrpSpPr/>
        <p:nvPr/>
      </p:nvGrpSpPr>
      <p:grpSpPr>
        <a:xfrm>
          <a:off x="0" y="0"/>
          <a:ext cx="0" cy="0"/>
          <a:chOff x="0" y="0"/>
          <a:chExt cx="0" cy="0"/>
        </a:xfrm>
      </p:grpSpPr>
      <p:sp>
        <p:nvSpPr>
          <p:cNvPr id="33" name="Google Shape;33;p5"/>
          <p:cNvSpPr txBox="1">
            <a:spLocks noGrp="1"/>
          </p:cNvSpPr>
          <p:nvPr>
            <p:ph type="body" idx="1"/>
          </p:nvPr>
        </p:nvSpPr>
        <p:spPr>
          <a:xfrm>
            <a:off x="628650" y="1373588"/>
            <a:ext cx="7886700" cy="3190353"/>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Clr>
                <a:schemeClr val="accent6"/>
              </a:buClr>
              <a:buSzPts val="1800"/>
              <a:buFont typeface="Lato" panose="020F0502020204030203" pitchFamily="34" charset="0"/>
              <a:buChar char="▷"/>
              <a:defRPr b="0" i="0">
                <a:solidFill>
                  <a:schemeClr val="dk1"/>
                </a:solidFill>
                <a:latin typeface="Franklin Gothic Book" panose="020B0503020102020204" pitchFamily="34" charset="0"/>
                <a:cs typeface="Arial" panose="020B0604020202020204" pitchFamily="34" charset="0"/>
              </a:defRPr>
            </a:lvl1pPr>
            <a:lvl2pPr marL="914400" lvl="1" indent="-381000">
              <a:spcBef>
                <a:spcPts val="0"/>
              </a:spcBef>
              <a:spcAft>
                <a:spcPts val="0"/>
              </a:spcAft>
              <a:buClr>
                <a:schemeClr val="dk1"/>
              </a:buClr>
              <a:buSzPts val="2400"/>
              <a:buChar char="○"/>
              <a:defRPr>
                <a:solidFill>
                  <a:schemeClr val="dk1"/>
                </a:solidFill>
              </a:defRPr>
            </a:lvl2pPr>
            <a:lvl3pPr marL="1371600" lvl="2" indent="-381000">
              <a:spcBef>
                <a:spcPts val="0"/>
              </a:spcBef>
              <a:spcAft>
                <a:spcPts val="0"/>
              </a:spcAft>
              <a:buClr>
                <a:schemeClr val="dk1"/>
              </a:buClr>
              <a:buSzPts val="2400"/>
              <a:buChar char="■"/>
              <a:defRPr>
                <a:solidFill>
                  <a:schemeClr val="dk1"/>
                </a:solidFill>
              </a:defRPr>
            </a:lvl3pPr>
            <a:lvl4pPr marL="1828800" lvl="3" indent="-381000">
              <a:spcBef>
                <a:spcPts val="0"/>
              </a:spcBef>
              <a:spcAft>
                <a:spcPts val="0"/>
              </a:spcAft>
              <a:buClr>
                <a:schemeClr val="dk1"/>
              </a:buClr>
              <a:buSzPts val="2400"/>
              <a:buChar char="●"/>
              <a:defRPr>
                <a:solidFill>
                  <a:schemeClr val="dk1"/>
                </a:solidFill>
              </a:defRPr>
            </a:lvl4pPr>
            <a:lvl5pPr marL="2286000" lvl="4" indent="-381000">
              <a:spcBef>
                <a:spcPts val="0"/>
              </a:spcBef>
              <a:spcAft>
                <a:spcPts val="0"/>
              </a:spcAft>
              <a:buClr>
                <a:schemeClr val="dk1"/>
              </a:buClr>
              <a:buSzPts val="2400"/>
              <a:buChar char="○"/>
              <a:defRPr>
                <a:solidFill>
                  <a:schemeClr val="dk1"/>
                </a:solidFill>
              </a:defRPr>
            </a:lvl5pPr>
            <a:lvl6pPr marL="2743200" lvl="5" indent="-381000">
              <a:spcBef>
                <a:spcPts val="0"/>
              </a:spcBef>
              <a:spcAft>
                <a:spcPts val="0"/>
              </a:spcAft>
              <a:buClr>
                <a:schemeClr val="dk1"/>
              </a:buClr>
              <a:buSzPts val="2400"/>
              <a:buChar char="■"/>
              <a:defRPr>
                <a:solidFill>
                  <a:schemeClr val="dk1"/>
                </a:solidFill>
              </a:defRPr>
            </a:lvl6pPr>
            <a:lvl7pPr marL="3200400" lvl="6" indent="-381000">
              <a:spcBef>
                <a:spcPts val="0"/>
              </a:spcBef>
              <a:spcAft>
                <a:spcPts val="0"/>
              </a:spcAft>
              <a:buClr>
                <a:schemeClr val="dk1"/>
              </a:buClr>
              <a:buSzPts val="2400"/>
              <a:buChar char="●"/>
              <a:defRPr>
                <a:solidFill>
                  <a:schemeClr val="dk1"/>
                </a:solidFill>
              </a:defRPr>
            </a:lvl7pPr>
            <a:lvl8pPr marL="3657600" lvl="7" indent="-381000">
              <a:spcBef>
                <a:spcPts val="0"/>
              </a:spcBef>
              <a:spcAft>
                <a:spcPts val="0"/>
              </a:spcAft>
              <a:buClr>
                <a:schemeClr val="dk1"/>
              </a:buClr>
              <a:buSzPts val="2400"/>
              <a:buChar char="○"/>
              <a:defRPr>
                <a:solidFill>
                  <a:schemeClr val="dk1"/>
                </a:solidFill>
              </a:defRPr>
            </a:lvl8pPr>
            <a:lvl9pPr marL="4114800" lvl="8" indent="-381000">
              <a:spcBef>
                <a:spcPts val="0"/>
              </a:spcBef>
              <a:spcAft>
                <a:spcPts val="0"/>
              </a:spcAft>
              <a:buClr>
                <a:schemeClr val="dk1"/>
              </a:buClr>
              <a:buSzPts val="2400"/>
              <a:buChar char="■"/>
              <a:defRPr>
                <a:solidFill>
                  <a:schemeClr val="dk1"/>
                </a:solidFill>
              </a:defRPr>
            </a:lvl9pPr>
          </a:lstStyle>
          <a:p>
            <a:pPr lvl="0"/>
            <a:r>
              <a:rPr lang="en-US"/>
              <a:t>Click to edit Master text styles</a:t>
            </a:r>
          </a:p>
        </p:txBody>
      </p:sp>
      <p:sp>
        <p:nvSpPr>
          <p:cNvPr id="34" name="Google Shape;34;p5"/>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35" name="Google Shape;35;p5"/>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36" name="Google Shape;36;p5"/>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37" name="Google Shape;37;p5"/>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2" name="Title 1">
            <a:extLst>
              <a:ext uri="{FF2B5EF4-FFF2-40B4-BE49-F238E27FC236}">
                <a16:creationId xmlns:a16="http://schemas.microsoft.com/office/drawing/2014/main" id="{01537B4C-785B-7048-B3EC-B6139CD4C60E}"/>
              </a:ext>
            </a:extLst>
          </p:cNvPr>
          <p:cNvSpPr>
            <a:spLocks noGrp="1"/>
          </p:cNvSpPr>
          <p:nvPr>
            <p:ph type="title"/>
          </p:nvPr>
        </p:nvSpPr>
        <p:spPr/>
        <p:txBody>
          <a:bodyPr/>
          <a:lstStyle/>
          <a:p>
            <a:r>
              <a:rPr lang="en-US"/>
              <a:t>Click to edit Master title style</a:t>
            </a:r>
            <a:endParaRPr lang="en-US" dirty="0"/>
          </a:p>
        </p:txBody>
      </p:sp>
      <p:pic>
        <p:nvPicPr>
          <p:cNvPr id="12" name="Picture 11">
            <a:extLst>
              <a:ext uri="{FF2B5EF4-FFF2-40B4-BE49-F238E27FC236}">
                <a16:creationId xmlns:a16="http://schemas.microsoft.com/office/drawing/2014/main" id="{12C358EB-856A-924A-AAEE-23239EBCF716}"/>
              </a:ext>
            </a:extLst>
          </p:cNvPr>
          <p:cNvPicPr>
            <a:picLocks noChangeAspect="1"/>
          </p:cNvPicPr>
          <p:nvPr userDrawn="1"/>
        </p:nvPicPr>
        <p:blipFill>
          <a:blip r:embed="rId2"/>
          <a:stretch>
            <a:fillRect/>
          </a:stretch>
        </p:blipFill>
        <p:spPr>
          <a:xfrm>
            <a:off x="118872" y="4793752"/>
            <a:ext cx="1953185" cy="183904"/>
          </a:xfrm>
          <a:prstGeom prst="rect">
            <a:avLst/>
          </a:prstGeom>
        </p:spPr>
      </p:pic>
      <p:sp>
        <p:nvSpPr>
          <p:cNvPr id="13" name="Slide Number Placeholder 3">
            <a:extLst>
              <a:ext uri="{FF2B5EF4-FFF2-40B4-BE49-F238E27FC236}">
                <a16:creationId xmlns:a16="http://schemas.microsoft.com/office/drawing/2014/main" id="{AEC3A16C-489D-7046-8180-5B0341F05DC4}"/>
              </a:ext>
            </a:extLst>
          </p:cNvPr>
          <p:cNvSpPr>
            <a:spLocks noGrp="1"/>
          </p:cNvSpPr>
          <p:nvPr>
            <p:ph type="sldNum" sz="quarter" idx="4"/>
          </p:nvPr>
        </p:nvSpPr>
        <p:spPr>
          <a:xfrm>
            <a:off x="8476488" y="4700016"/>
            <a:ext cx="548640" cy="313500"/>
          </a:xfrm>
          <a:prstGeom prst="rect">
            <a:avLst/>
          </a:prstGeom>
        </p:spPr>
        <p:txBody>
          <a:bodyPr vert="horz" lIns="91440" tIns="91440" rIns="91440" bIns="91440" rtlCol="0" anchor="t" anchorCtr="0"/>
          <a:lstStyle>
            <a:lvl1pPr algn="r">
              <a:defRPr sz="1200">
                <a:solidFill>
                  <a:schemeClr val="accent3"/>
                </a:solidFill>
                <a:latin typeface="+mn-lt"/>
              </a:defRPr>
            </a:lvl1pPr>
          </a:lstStyle>
          <a:p>
            <a:fld id="{8FE50164-6C9E-C94E-8935-7483CE1EEFCA}" type="slidenum">
              <a:rPr lang="en-US" smtClean="0"/>
              <a:pPr/>
              <a:t>‹#›</a:t>
            </a:fld>
            <a:endParaRPr lang="en-US" dirty="0">
              <a:latin typeface="+mn-l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preserve="1" userDrawn="1">
  <p:cSld name="Text with photo">
    <p:spTree>
      <p:nvGrpSpPr>
        <p:cNvPr id="1" name="Shape 31"/>
        <p:cNvGrpSpPr/>
        <p:nvPr/>
      </p:nvGrpSpPr>
      <p:grpSpPr>
        <a:xfrm>
          <a:off x="0" y="0"/>
          <a:ext cx="0" cy="0"/>
          <a:chOff x="0" y="0"/>
          <a:chExt cx="0" cy="0"/>
        </a:xfrm>
      </p:grpSpPr>
      <p:sp>
        <p:nvSpPr>
          <p:cNvPr id="33" name="Google Shape;33;p5"/>
          <p:cNvSpPr txBox="1">
            <a:spLocks noGrp="1"/>
          </p:cNvSpPr>
          <p:nvPr>
            <p:ph type="body" idx="1"/>
          </p:nvPr>
        </p:nvSpPr>
        <p:spPr>
          <a:xfrm>
            <a:off x="361149" y="1373588"/>
            <a:ext cx="3957277" cy="3190353"/>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Clr>
                <a:schemeClr val="accent6"/>
              </a:buClr>
              <a:buSzPts val="1800"/>
              <a:buFont typeface="Lato" panose="020F0502020204030203" pitchFamily="34" charset="0"/>
              <a:buChar char="▷"/>
              <a:defRPr b="0" i="0">
                <a:solidFill>
                  <a:schemeClr val="dk1"/>
                </a:solidFill>
                <a:latin typeface="Franklin Gothic Book" panose="020B0503020102020204" pitchFamily="34" charset="0"/>
                <a:cs typeface="Arial" panose="020B0604020202020204" pitchFamily="34" charset="0"/>
              </a:defRPr>
            </a:lvl1pPr>
            <a:lvl2pPr marL="914400" lvl="1" indent="-381000">
              <a:spcBef>
                <a:spcPts val="0"/>
              </a:spcBef>
              <a:spcAft>
                <a:spcPts val="0"/>
              </a:spcAft>
              <a:buClr>
                <a:schemeClr val="dk1"/>
              </a:buClr>
              <a:buSzPts val="2400"/>
              <a:buChar char="○"/>
              <a:defRPr>
                <a:solidFill>
                  <a:schemeClr val="dk1"/>
                </a:solidFill>
              </a:defRPr>
            </a:lvl2pPr>
            <a:lvl3pPr marL="1371600" lvl="2" indent="-381000">
              <a:spcBef>
                <a:spcPts val="0"/>
              </a:spcBef>
              <a:spcAft>
                <a:spcPts val="0"/>
              </a:spcAft>
              <a:buClr>
                <a:schemeClr val="dk1"/>
              </a:buClr>
              <a:buSzPts val="2400"/>
              <a:buChar char="■"/>
              <a:defRPr>
                <a:solidFill>
                  <a:schemeClr val="dk1"/>
                </a:solidFill>
              </a:defRPr>
            </a:lvl3pPr>
            <a:lvl4pPr marL="1828800" lvl="3" indent="-381000">
              <a:spcBef>
                <a:spcPts val="0"/>
              </a:spcBef>
              <a:spcAft>
                <a:spcPts val="0"/>
              </a:spcAft>
              <a:buClr>
                <a:schemeClr val="dk1"/>
              </a:buClr>
              <a:buSzPts val="2400"/>
              <a:buChar char="●"/>
              <a:defRPr>
                <a:solidFill>
                  <a:schemeClr val="dk1"/>
                </a:solidFill>
              </a:defRPr>
            </a:lvl4pPr>
            <a:lvl5pPr marL="2286000" lvl="4" indent="-381000">
              <a:spcBef>
                <a:spcPts val="0"/>
              </a:spcBef>
              <a:spcAft>
                <a:spcPts val="0"/>
              </a:spcAft>
              <a:buClr>
                <a:schemeClr val="dk1"/>
              </a:buClr>
              <a:buSzPts val="2400"/>
              <a:buChar char="○"/>
              <a:defRPr>
                <a:solidFill>
                  <a:schemeClr val="dk1"/>
                </a:solidFill>
              </a:defRPr>
            </a:lvl5pPr>
            <a:lvl6pPr marL="2743200" lvl="5" indent="-381000">
              <a:spcBef>
                <a:spcPts val="0"/>
              </a:spcBef>
              <a:spcAft>
                <a:spcPts val="0"/>
              </a:spcAft>
              <a:buClr>
                <a:schemeClr val="dk1"/>
              </a:buClr>
              <a:buSzPts val="2400"/>
              <a:buChar char="■"/>
              <a:defRPr>
                <a:solidFill>
                  <a:schemeClr val="dk1"/>
                </a:solidFill>
              </a:defRPr>
            </a:lvl6pPr>
            <a:lvl7pPr marL="3200400" lvl="6" indent="-381000">
              <a:spcBef>
                <a:spcPts val="0"/>
              </a:spcBef>
              <a:spcAft>
                <a:spcPts val="0"/>
              </a:spcAft>
              <a:buClr>
                <a:schemeClr val="dk1"/>
              </a:buClr>
              <a:buSzPts val="2400"/>
              <a:buChar char="●"/>
              <a:defRPr>
                <a:solidFill>
                  <a:schemeClr val="dk1"/>
                </a:solidFill>
              </a:defRPr>
            </a:lvl7pPr>
            <a:lvl8pPr marL="3657600" lvl="7" indent="-381000">
              <a:spcBef>
                <a:spcPts val="0"/>
              </a:spcBef>
              <a:spcAft>
                <a:spcPts val="0"/>
              </a:spcAft>
              <a:buClr>
                <a:schemeClr val="dk1"/>
              </a:buClr>
              <a:buSzPts val="2400"/>
              <a:buChar char="○"/>
              <a:defRPr>
                <a:solidFill>
                  <a:schemeClr val="dk1"/>
                </a:solidFill>
              </a:defRPr>
            </a:lvl8pPr>
            <a:lvl9pPr marL="4114800" lvl="8" indent="-381000">
              <a:spcBef>
                <a:spcPts val="0"/>
              </a:spcBef>
              <a:spcAft>
                <a:spcPts val="0"/>
              </a:spcAft>
              <a:buClr>
                <a:schemeClr val="dk1"/>
              </a:buClr>
              <a:buSzPts val="2400"/>
              <a:buChar char="■"/>
              <a:defRPr>
                <a:solidFill>
                  <a:schemeClr val="dk1"/>
                </a:solidFill>
              </a:defRPr>
            </a:lvl9pPr>
          </a:lstStyle>
          <a:p>
            <a:pPr lvl="0"/>
            <a:r>
              <a:rPr lang="en-US"/>
              <a:t>Click to edit Master text styles</a:t>
            </a:r>
          </a:p>
        </p:txBody>
      </p:sp>
      <p:sp>
        <p:nvSpPr>
          <p:cNvPr id="34" name="Google Shape;34;p5"/>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35" name="Google Shape;35;p5"/>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36" name="Google Shape;36;p5"/>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37" name="Google Shape;37;p5"/>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2" name="Title 1">
            <a:extLst>
              <a:ext uri="{FF2B5EF4-FFF2-40B4-BE49-F238E27FC236}">
                <a16:creationId xmlns:a16="http://schemas.microsoft.com/office/drawing/2014/main" id="{01537B4C-785B-7048-B3EC-B6139CD4C60E}"/>
              </a:ext>
            </a:extLst>
          </p:cNvPr>
          <p:cNvSpPr>
            <a:spLocks noGrp="1"/>
          </p:cNvSpPr>
          <p:nvPr>
            <p:ph type="title"/>
          </p:nvPr>
        </p:nvSpPr>
        <p:spPr>
          <a:xfrm>
            <a:off x="361149" y="274638"/>
            <a:ext cx="3957277" cy="993775"/>
          </a:xfrm>
        </p:spPr>
        <p:txBody>
          <a:bodyPr/>
          <a:lstStyle/>
          <a:p>
            <a:r>
              <a:rPr lang="en-US"/>
              <a:t>Click to edit Master title style</a:t>
            </a:r>
            <a:endParaRPr lang="en-US" dirty="0"/>
          </a:p>
        </p:txBody>
      </p:sp>
      <p:pic>
        <p:nvPicPr>
          <p:cNvPr id="12" name="Picture 11">
            <a:extLst>
              <a:ext uri="{FF2B5EF4-FFF2-40B4-BE49-F238E27FC236}">
                <a16:creationId xmlns:a16="http://schemas.microsoft.com/office/drawing/2014/main" id="{12C358EB-856A-924A-AAEE-23239EBCF716}"/>
              </a:ext>
            </a:extLst>
          </p:cNvPr>
          <p:cNvPicPr>
            <a:picLocks noChangeAspect="1"/>
          </p:cNvPicPr>
          <p:nvPr userDrawn="1"/>
        </p:nvPicPr>
        <p:blipFill>
          <a:blip r:embed="rId2"/>
          <a:stretch>
            <a:fillRect/>
          </a:stretch>
        </p:blipFill>
        <p:spPr>
          <a:xfrm>
            <a:off x="118872" y="4793752"/>
            <a:ext cx="1953185" cy="183904"/>
          </a:xfrm>
          <a:prstGeom prst="rect">
            <a:avLst/>
          </a:prstGeom>
        </p:spPr>
      </p:pic>
      <p:sp>
        <p:nvSpPr>
          <p:cNvPr id="13" name="Slide Number Placeholder 3">
            <a:extLst>
              <a:ext uri="{FF2B5EF4-FFF2-40B4-BE49-F238E27FC236}">
                <a16:creationId xmlns:a16="http://schemas.microsoft.com/office/drawing/2014/main" id="{AEC3A16C-489D-7046-8180-5B0341F05DC4}"/>
              </a:ext>
            </a:extLst>
          </p:cNvPr>
          <p:cNvSpPr>
            <a:spLocks noGrp="1"/>
          </p:cNvSpPr>
          <p:nvPr>
            <p:ph type="sldNum" sz="quarter" idx="4"/>
          </p:nvPr>
        </p:nvSpPr>
        <p:spPr>
          <a:xfrm>
            <a:off x="3916824" y="4700016"/>
            <a:ext cx="548640" cy="313500"/>
          </a:xfrm>
          <a:prstGeom prst="rect">
            <a:avLst/>
          </a:prstGeom>
        </p:spPr>
        <p:txBody>
          <a:bodyPr vert="horz" lIns="91440" tIns="91440" rIns="91440" bIns="91440" rtlCol="0" anchor="t" anchorCtr="0"/>
          <a:lstStyle>
            <a:lvl1pPr algn="r">
              <a:defRPr sz="1200">
                <a:solidFill>
                  <a:schemeClr val="accent3"/>
                </a:solidFill>
                <a:latin typeface="+mn-lt"/>
              </a:defRPr>
            </a:lvl1pPr>
          </a:lstStyle>
          <a:p>
            <a:fld id="{8FE50164-6C9E-C94E-8935-7483CE1EEFCA}" type="slidenum">
              <a:rPr lang="en-US" smtClean="0"/>
              <a:pPr/>
              <a:t>‹#›</a:t>
            </a:fld>
            <a:endParaRPr lang="en-US" dirty="0">
              <a:latin typeface="+mn-lt"/>
            </a:endParaRPr>
          </a:p>
        </p:txBody>
      </p:sp>
      <p:pic>
        <p:nvPicPr>
          <p:cNvPr id="14" name="Google Shape;163;p21">
            <a:extLst>
              <a:ext uri="{FF2B5EF4-FFF2-40B4-BE49-F238E27FC236}">
                <a16:creationId xmlns:a16="http://schemas.microsoft.com/office/drawing/2014/main" id="{078B9E26-2B57-0248-831C-50A7DA811E5D}"/>
              </a:ext>
            </a:extLst>
          </p:cNvPr>
          <p:cNvPicPr preferRelativeResize="0"/>
          <p:nvPr userDrawn="1"/>
        </p:nvPicPr>
        <p:blipFill rotWithShape="1">
          <a:blip r:embed="rId3"/>
          <a:srcRect l="15005" r="25325"/>
          <a:stretch/>
        </p:blipFill>
        <p:spPr>
          <a:xfrm>
            <a:off x="4612501" y="0"/>
            <a:ext cx="4531499" cy="5064469"/>
          </a:xfrm>
          <a:prstGeom prst="rect">
            <a:avLst/>
          </a:prstGeom>
          <a:noFill/>
          <a:ln>
            <a:noFill/>
          </a:ln>
        </p:spPr>
      </p:pic>
    </p:spTree>
    <p:extLst>
      <p:ext uri="{BB962C8B-B14F-4D97-AF65-F5344CB8AC3E}">
        <p14:creationId xmlns:p14="http://schemas.microsoft.com/office/powerpoint/2010/main" val="358043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spTree>
      <p:nvGrpSpPr>
        <p:cNvPr id="1" name="Shape 31"/>
        <p:cNvGrpSpPr/>
        <p:nvPr/>
      </p:nvGrpSpPr>
      <p:grpSpPr>
        <a:xfrm>
          <a:off x="0" y="0"/>
          <a:ext cx="0" cy="0"/>
          <a:chOff x="0" y="0"/>
          <a:chExt cx="0" cy="0"/>
        </a:xfrm>
      </p:grpSpPr>
      <p:sp>
        <p:nvSpPr>
          <p:cNvPr id="33" name="Google Shape;33;p5"/>
          <p:cNvSpPr txBox="1">
            <a:spLocks noGrp="1"/>
          </p:cNvSpPr>
          <p:nvPr>
            <p:ph type="body" idx="1"/>
          </p:nvPr>
        </p:nvSpPr>
        <p:spPr>
          <a:xfrm>
            <a:off x="4893459" y="1373588"/>
            <a:ext cx="3957277" cy="3190353"/>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Clr>
                <a:schemeClr val="accent6"/>
              </a:buClr>
              <a:buSzPts val="1800"/>
              <a:buFont typeface="Lato" panose="020F0502020204030203" pitchFamily="34" charset="0"/>
              <a:buChar char="▷"/>
              <a:defRPr b="0" i="0">
                <a:solidFill>
                  <a:schemeClr val="dk1"/>
                </a:solidFill>
                <a:latin typeface="Franklin Gothic Book" panose="020B0503020102020204" pitchFamily="34" charset="0"/>
                <a:cs typeface="Arial" panose="020B0604020202020204" pitchFamily="34" charset="0"/>
              </a:defRPr>
            </a:lvl1pPr>
            <a:lvl2pPr marL="914400" lvl="1" indent="-381000">
              <a:spcBef>
                <a:spcPts val="0"/>
              </a:spcBef>
              <a:spcAft>
                <a:spcPts val="0"/>
              </a:spcAft>
              <a:buClr>
                <a:schemeClr val="dk1"/>
              </a:buClr>
              <a:buSzPts val="2400"/>
              <a:buChar char="○"/>
              <a:defRPr>
                <a:solidFill>
                  <a:schemeClr val="dk1"/>
                </a:solidFill>
              </a:defRPr>
            </a:lvl2pPr>
            <a:lvl3pPr marL="1371600" lvl="2" indent="-381000">
              <a:spcBef>
                <a:spcPts val="0"/>
              </a:spcBef>
              <a:spcAft>
                <a:spcPts val="0"/>
              </a:spcAft>
              <a:buClr>
                <a:schemeClr val="dk1"/>
              </a:buClr>
              <a:buSzPts val="2400"/>
              <a:buChar char="■"/>
              <a:defRPr>
                <a:solidFill>
                  <a:schemeClr val="dk1"/>
                </a:solidFill>
              </a:defRPr>
            </a:lvl3pPr>
            <a:lvl4pPr marL="1828800" lvl="3" indent="-381000">
              <a:spcBef>
                <a:spcPts val="0"/>
              </a:spcBef>
              <a:spcAft>
                <a:spcPts val="0"/>
              </a:spcAft>
              <a:buClr>
                <a:schemeClr val="dk1"/>
              </a:buClr>
              <a:buSzPts val="2400"/>
              <a:buChar char="●"/>
              <a:defRPr>
                <a:solidFill>
                  <a:schemeClr val="dk1"/>
                </a:solidFill>
              </a:defRPr>
            </a:lvl4pPr>
            <a:lvl5pPr marL="2286000" lvl="4" indent="-381000">
              <a:spcBef>
                <a:spcPts val="0"/>
              </a:spcBef>
              <a:spcAft>
                <a:spcPts val="0"/>
              </a:spcAft>
              <a:buClr>
                <a:schemeClr val="dk1"/>
              </a:buClr>
              <a:buSzPts val="2400"/>
              <a:buChar char="○"/>
              <a:defRPr>
                <a:solidFill>
                  <a:schemeClr val="dk1"/>
                </a:solidFill>
              </a:defRPr>
            </a:lvl5pPr>
            <a:lvl6pPr marL="2743200" lvl="5" indent="-381000">
              <a:spcBef>
                <a:spcPts val="0"/>
              </a:spcBef>
              <a:spcAft>
                <a:spcPts val="0"/>
              </a:spcAft>
              <a:buClr>
                <a:schemeClr val="dk1"/>
              </a:buClr>
              <a:buSzPts val="2400"/>
              <a:buChar char="■"/>
              <a:defRPr>
                <a:solidFill>
                  <a:schemeClr val="dk1"/>
                </a:solidFill>
              </a:defRPr>
            </a:lvl6pPr>
            <a:lvl7pPr marL="3200400" lvl="6" indent="-381000">
              <a:spcBef>
                <a:spcPts val="0"/>
              </a:spcBef>
              <a:spcAft>
                <a:spcPts val="0"/>
              </a:spcAft>
              <a:buClr>
                <a:schemeClr val="dk1"/>
              </a:buClr>
              <a:buSzPts val="2400"/>
              <a:buChar char="●"/>
              <a:defRPr>
                <a:solidFill>
                  <a:schemeClr val="dk1"/>
                </a:solidFill>
              </a:defRPr>
            </a:lvl7pPr>
            <a:lvl8pPr marL="3657600" lvl="7" indent="-381000">
              <a:spcBef>
                <a:spcPts val="0"/>
              </a:spcBef>
              <a:spcAft>
                <a:spcPts val="0"/>
              </a:spcAft>
              <a:buClr>
                <a:schemeClr val="dk1"/>
              </a:buClr>
              <a:buSzPts val="2400"/>
              <a:buChar char="○"/>
              <a:defRPr>
                <a:solidFill>
                  <a:schemeClr val="dk1"/>
                </a:solidFill>
              </a:defRPr>
            </a:lvl8pPr>
            <a:lvl9pPr marL="4114800" lvl="8" indent="-381000">
              <a:spcBef>
                <a:spcPts val="0"/>
              </a:spcBef>
              <a:spcAft>
                <a:spcPts val="0"/>
              </a:spcAft>
              <a:buClr>
                <a:schemeClr val="dk1"/>
              </a:buClr>
              <a:buSzPts val="2400"/>
              <a:buChar char="■"/>
              <a:defRPr>
                <a:solidFill>
                  <a:schemeClr val="dk1"/>
                </a:solidFill>
              </a:defRPr>
            </a:lvl9pPr>
          </a:lstStyle>
          <a:p>
            <a:pPr lvl="0"/>
            <a:r>
              <a:rPr lang="en-US"/>
              <a:t>Click to edit Master text styles</a:t>
            </a:r>
          </a:p>
        </p:txBody>
      </p:sp>
      <p:sp>
        <p:nvSpPr>
          <p:cNvPr id="34" name="Google Shape;34;p5"/>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35" name="Google Shape;35;p5"/>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36" name="Google Shape;36;p5"/>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37" name="Google Shape;37;p5"/>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2" name="Title 1">
            <a:extLst>
              <a:ext uri="{FF2B5EF4-FFF2-40B4-BE49-F238E27FC236}">
                <a16:creationId xmlns:a16="http://schemas.microsoft.com/office/drawing/2014/main" id="{01537B4C-785B-7048-B3EC-B6139CD4C60E}"/>
              </a:ext>
            </a:extLst>
          </p:cNvPr>
          <p:cNvSpPr>
            <a:spLocks noGrp="1"/>
          </p:cNvSpPr>
          <p:nvPr>
            <p:ph type="title"/>
          </p:nvPr>
        </p:nvSpPr>
        <p:spPr>
          <a:xfrm>
            <a:off x="4893459" y="274638"/>
            <a:ext cx="3957277" cy="993775"/>
          </a:xfrm>
        </p:spPr>
        <p:txBody>
          <a:bodyPr/>
          <a:lstStyle/>
          <a:p>
            <a:r>
              <a:rPr lang="en-US"/>
              <a:t>Click to edit Master title style</a:t>
            </a:r>
            <a:endParaRPr lang="en-US" dirty="0"/>
          </a:p>
        </p:txBody>
      </p:sp>
      <p:pic>
        <p:nvPicPr>
          <p:cNvPr id="12" name="Picture 11">
            <a:extLst>
              <a:ext uri="{FF2B5EF4-FFF2-40B4-BE49-F238E27FC236}">
                <a16:creationId xmlns:a16="http://schemas.microsoft.com/office/drawing/2014/main" id="{12C358EB-856A-924A-AAEE-23239EBCF716}"/>
              </a:ext>
            </a:extLst>
          </p:cNvPr>
          <p:cNvPicPr>
            <a:picLocks noChangeAspect="1"/>
          </p:cNvPicPr>
          <p:nvPr userDrawn="1"/>
        </p:nvPicPr>
        <p:blipFill>
          <a:blip r:embed="rId2"/>
          <a:stretch>
            <a:fillRect/>
          </a:stretch>
        </p:blipFill>
        <p:spPr>
          <a:xfrm>
            <a:off x="4651182" y="4793752"/>
            <a:ext cx="1953185" cy="183904"/>
          </a:xfrm>
          <a:prstGeom prst="rect">
            <a:avLst/>
          </a:prstGeom>
        </p:spPr>
      </p:pic>
      <p:sp>
        <p:nvSpPr>
          <p:cNvPr id="13" name="Slide Number Placeholder 3">
            <a:extLst>
              <a:ext uri="{FF2B5EF4-FFF2-40B4-BE49-F238E27FC236}">
                <a16:creationId xmlns:a16="http://schemas.microsoft.com/office/drawing/2014/main" id="{AEC3A16C-489D-7046-8180-5B0341F05DC4}"/>
              </a:ext>
            </a:extLst>
          </p:cNvPr>
          <p:cNvSpPr>
            <a:spLocks noGrp="1"/>
          </p:cNvSpPr>
          <p:nvPr>
            <p:ph type="sldNum" sz="quarter" idx="4"/>
          </p:nvPr>
        </p:nvSpPr>
        <p:spPr>
          <a:xfrm>
            <a:off x="8449134" y="4700016"/>
            <a:ext cx="548640" cy="313500"/>
          </a:xfrm>
          <a:prstGeom prst="rect">
            <a:avLst/>
          </a:prstGeom>
        </p:spPr>
        <p:txBody>
          <a:bodyPr vert="horz" lIns="91440" tIns="91440" rIns="91440" bIns="91440" rtlCol="0" anchor="t" anchorCtr="0"/>
          <a:lstStyle>
            <a:lvl1pPr algn="r">
              <a:defRPr sz="1200">
                <a:solidFill>
                  <a:schemeClr val="accent3"/>
                </a:solidFill>
                <a:latin typeface="+mn-lt"/>
              </a:defRPr>
            </a:lvl1pPr>
          </a:lstStyle>
          <a:p>
            <a:fld id="{8FE50164-6C9E-C94E-8935-7483CE1EEFCA}" type="slidenum">
              <a:rPr lang="en-US" smtClean="0"/>
              <a:pPr/>
              <a:t>‹#›</a:t>
            </a:fld>
            <a:endParaRPr lang="en-US" dirty="0">
              <a:latin typeface="+mn-lt"/>
            </a:endParaRPr>
          </a:p>
        </p:txBody>
      </p:sp>
      <p:pic>
        <p:nvPicPr>
          <p:cNvPr id="14" name="Google Shape;163;p21">
            <a:extLst>
              <a:ext uri="{FF2B5EF4-FFF2-40B4-BE49-F238E27FC236}">
                <a16:creationId xmlns:a16="http://schemas.microsoft.com/office/drawing/2014/main" id="{078B9E26-2B57-0248-831C-50A7DA811E5D}"/>
              </a:ext>
            </a:extLst>
          </p:cNvPr>
          <p:cNvPicPr preferRelativeResize="0"/>
          <p:nvPr userDrawn="1"/>
        </p:nvPicPr>
        <p:blipFill rotWithShape="1">
          <a:blip r:embed="rId3"/>
          <a:srcRect l="15005" r="25325"/>
          <a:stretch/>
        </p:blipFill>
        <p:spPr>
          <a:xfrm>
            <a:off x="0" y="0"/>
            <a:ext cx="4531499" cy="5064469"/>
          </a:xfrm>
          <a:prstGeom prst="rect">
            <a:avLst/>
          </a:prstGeom>
          <a:noFill/>
          <a:ln>
            <a:noFill/>
          </a:ln>
        </p:spPr>
      </p:pic>
    </p:spTree>
    <p:extLst>
      <p:ext uri="{BB962C8B-B14F-4D97-AF65-F5344CB8AC3E}">
        <p14:creationId xmlns:p14="http://schemas.microsoft.com/office/powerpoint/2010/main" val="837485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1 column" preserve="1" userDrawn="1">
  <p:cSld name="Chart">
    <p:spTree>
      <p:nvGrpSpPr>
        <p:cNvPr id="1" name="Shape 31"/>
        <p:cNvGrpSpPr/>
        <p:nvPr/>
      </p:nvGrpSpPr>
      <p:grpSpPr>
        <a:xfrm>
          <a:off x="0" y="0"/>
          <a:ext cx="0" cy="0"/>
          <a:chOff x="0" y="0"/>
          <a:chExt cx="0" cy="0"/>
        </a:xfrm>
      </p:grpSpPr>
      <p:sp>
        <p:nvSpPr>
          <p:cNvPr id="34" name="Google Shape;34;p5"/>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35" name="Google Shape;35;p5"/>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36" name="Google Shape;36;p5"/>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37" name="Google Shape;37;p5"/>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3" name="Picture Placeholder 2">
            <a:extLst>
              <a:ext uri="{FF2B5EF4-FFF2-40B4-BE49-F238E27FC236}">
                <a16:creationId xmlns:a16="http://schemas.microsoft.com/office/drawing/2014/main" id="{93AF6EFF-6CE9-6E44-ABB9-A609D136919C}"/>
              </a:ext>
            </a:extLst>
          </p:cNvPr>
          <p:cNvSpPr>
            <a:spLocks noGrp="1"/>
          </p:cNvSpPr>
          <p:nvPr>
            <p:ph type="pic" sz="quarter" idx="13"/>
          </p:nvPr>
        </p:nvSpPr>
        <p:spPr>
          <a:xfrm>
            <a:off x="617469" y="1041010"/>
            <a:ext cx="7909063" cy="3606198"/>
          </a:xfrm>
          <a:prstGeom prst="rect">
            <a:avLst/>
          </a:prstGeom>
        </p:spPr>
        <p:txBody>
          <a:bodyPr/>
          <a:lstStyle>
            <a:lvl1pPr>
              <a:buNone/>
              <a:defRPr b="0" i="0">
                <a:latin typeface="Franklin Gothic Book" panose="020B0503020102020204" pitchFamily="34" charset="0"/>
                <a:cs typeface="Arial" panose="020B0604020202020204" pitchFamily="34"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516B2577-58BB-AA43-9309-79B114806924}"/>
              </a:ext>
            </a:extLst>
          </p:cNvPr>
          <p:cNvSpPr>
            <a:spLocks noGrp="1"/>
          </p:cNvSpPr>
          <p:nvPr>
            <p:ph type="title" hasCustomPrompt="1"/>
          </p:nvPr>
        </p:nvSpPr>
        <p:spPr>
          <a:xfrm>
            <a:off x="617469" y="0"/>
            <a:ext cx="7909063" cy="993775"/>
          </a:xfrm>
        </p:spPr>
        <p:txBody>
          <a:bodyPr/>
          <a:lstStyle>
            <a:lvl1pPr>
              <a:defRPr/>
            </a:lvl1pPr>
          </a:lstStyle>
          <a:p>
            <a:r>
              <a:rPr lang="en-US" dirty="0"/>
              <a:t>Smaller chart – title goes here</a:t>
            </a:r>
          </a:p>
        </p:txBody>
      </p:sp>
      <p:pic>
        <p:nvPicPr>
          <p:cNvPr id="9" name="Picture 8">
            <a:extLst>
              <a:ext uri="{FF2B5EF4-FFF2-40B4-BE49-F238E27FC236}">
                <a16:creationId xmlns:a16="http://schemas.microsoft.com/office/drawing/2014/main" id="{7E8C1A13-824C-724B-AACD-25FA33127EE4}"/>
              </a:ext>
            </a:extLst>
          </p:cNvPr>
          <p:cNvPicPr>
            <a:picLocks noChangeAspect="1"/>
          </p:cNvPicPr>
          <p:nvPr userDrawn="1"/>
        </p:nvPicPr>
        <p:blipFill>
          <a:blip r:embed="rId2"/>
          <a:stretch>
            <a:fillRect/>
          </a:stretch>
        </p:blipFill>
        <p:spPr>
          <a:xfrm>
            <a:off x="118872" y="4793752"/>
            <a:ext cx="1953185" cy="183904"/>
          </a:xfrm>
          <a:prstGeom prst="rect">
            <a:avLst/>
          </a:prstGeom>
        </p:spPr>
      </p:pic>
      <p:sp>
        <p:nvSpPr>
          <p:cNvPr id="10" name="Slide Number Placeholder 3">
            <a:extLst>
              <a:ext uri="{FF2B5EF4-FFF2-40B4-BE49-F238E27FC236}">
                <a16:creationId xmlns:a16="http://schemas.microsoft.com/office/drawing/2014/main" id="{F542ADBE-1057-9644-B648-93916AC4C8A6}"/>
              </a:ext>
            </a:extLst>
          </p:cNvPr>
          <p:cNvSpPr>
            <a:spLocks noGrp="1"/>
          </p:cNvSpPr>
          <p:nvPr>
            <p:ph type="sldNum" sz="quarter" idx="4"/>
          </p:nvPr>
        </p:nvSpPr>
        <p:spPr>
          <a:xfrm>
            <a:off x="8476488" y="4700016"/>
            <a:ext cx="548640" cy="313500"/>
          </a:xfrm>
          <a:prstGeom prst="rect">
            <a:avLst/>
          </a:prstGeom>
        </p:spPr>
        <p:txBody>
          <a:bodyPr vert="horz" lIns="91440" tIns="91440" rIns="91440" bIns="91440" rtlCol="0" anchor="t" anchorCtr="0"/>
          <a:lstStyle>
            <a:lvl1pPr algn="r">
              <a:defRPr sz="1200">
                <a:solidFill>
                  <a:schemeClr val="accent3"/>
                </a:solidFill>
                <a:latin typeface="+mn-lt"/>
              </a:defRPr>
            </a:lvl1pPr>
          </a:lstStyle>
          <a:p>
            <a:fld id="{8FE50164-6C9E-C94E-8935-7483CE1EEFCA}" type="slidenum">
              <a:rPr lang="en-US" smtClean="0"/>
              <a:pPr/>
              <a:t>‹#›</a:t>
            </a:fld>
            <a:endParaRPr lang="en-US" dirty="0">
              <a:latin typeface="+mn-lt"/>
            </a:endParaRPr>
          </a:p>
        </p:txBody>
      </p:sp>
      <p:sp>
        <p:nvSpPr>
          <p:cNvPr id="12" name="Text Placeholder 5">
            <a:extLst>
              <a:ext uri="{FF2B5EF4-FFF2-40B4-BE49-F238E27FC236}">
                <a16:creationId xmlns:a16="http://schemas.microsoft.com/office/drawing/2014/main" id="{A0E951BA-CEFB-804C-B9DE-E4DFE01F47DC}"/>
              </a:ext>
            </a:extLst>
          </p:cNvPr>
          <p:cNvSpPr>
            <a:spLocks noGrp="1"/>
          </p:cNvSpPr>
          <p:nvPr>
            <p:ph type="body" sz="quarter" idx="14" hasCustomPrompt="1"/>
          </p:nvPr>
        </p:nvSpPr>
        <p:spPr>
          <a:xfrm>
            <a:off x="2281238" y="4751907"/>
            <a:ext cx="5727700" cy="261610"/>
          </a:xfrm>
        </p:spPr>
        <p:txBody>
          <a:bodyPr/>
          <a:lstStyle/>
          <a:p>
            <a:r>
              <a:rPr lang="en-US" sz="1000" b="0" i="0" spc="-10" baseline="0" dirty="0">
                <a:solidFill>
                  <a:schemeClr val="bg1">
                    <a:lumMod val="50000"/>
                  </a:schemeClr>
                </a:solidFill>
                <a:latin typeface="Franklin Gothic Book" panose="020B0503020102020204" pitchFamily="34" charset="0"/>
              </a:rPr>
              <a:t>Source:</a:t>
            </a:r>
          </a:p>
        </p:txBody>
      </p:sp>
    </p:spTree>
    <p:extLst>
      <p:ext uri="{BB962C8B-B14F-4D97-AF65-F5344CB8AC3E}">
        <p14:creationId xmlns:p14="http://schemas.microsoft.com/office/powerpoint/2010/main" val="2293105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spTree>
      <p:nvGrpSpPr>
        <p:cNvPr id="1" name="Shape 31"/>
        <p:cNvGrpSpPr/>
        <p:nvPr/>
      </p:nvGrpSpPr>
      <p:grpSpPr>
        <a:xfrm>
          <a:off x="0" y="0"/>
          <a:ext cx="0" cy="0"/>
          <a:chOff x="0" y="0"/>
          <a:chExt cx="0" cy="0"/>
        </a:xfrm>
      </p:grpSpPr>
      <p:sp>
        <p:nvSpPr>
          <p:cNvPr id="34" name="Google Shape;34;p5"/>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35" name="Google Shape;35;p5"/>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36" name="Google Shape;36;p5"/>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37" name="Google Shape;37;p5"/>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3" name="Picture Placeholder 2">
            <a:extLst>
              <a:ext uri="{FF2B5EF4-FFF2-40B4-BE49-F238E27FC236}">
                <a16:creationId xmlns:a16="http://schemas.microsoft.com/office/drawing/2014/main" id="{93AF6EFF-6CE9-6E44-ABB9-A609D136919C}"/>
              </a:ext>
            </a:extLst>
          </p:cNvPr>
          <p:cNvSpPr>
            <a:spLocks noGrp="1"/>
          </p:cNvSpPr>
          <p:nvPr>
            <p:ph type="pic" sz="quarter" idx="13"/>
          </p:nvPr>
        </p:nvSpPr>
        <p:spPr>
          <a:xfrm>
            <a:off x="118873" y="758488"/>
            <a:ext cx="8906255" cy="3888720"/>
          </a:xfrm>
          <a:prstGeom prst="rect">
            <a:avLst/>
          </a:prstGeom>
        </p:spPr>
        <p:txBody>
          <a:bodyPr/>
          <a:lstStyle>
            <a:lvl1pPr>
              <a:buNone/>
              <a:defRPr b="0" i="0">
                <a:latin typeface="Franklin Gothic Book" panose="020B0503020102020204" pitchFamily="34" charset="0"/>
                <a:cs typeface="Arial" panose="020B0604020202020204" pitchFamily="34"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516B2577-58BB-AA43-9309-79B114806924}"/>
              </a:ext>
            </a:extLst>
          </p:cNvPr>
          <p:cNvSpPr>
            <a:spLocks noGrp="1"/>
          </p:cNvSpPr>
          <p:nvPr>
            <p:ph type="title" hasCustomPrompt="1"/>
          </p:nvPr>
        </p:nvSpPr>
        <p:spPr>
          <a:xfrm>
            <a:off x="118873" y="1"/>
            <a:ext cx="8906255" cy="705678"/>
          </a:xfrm>
        </p:spPr>
        <p:txBody>
          <a:bodyPr>
            <a:normAutofit/>
          </a:bodyPr>
          <a:lstStyle>
            <a:lvl1pPr algn="ctr">
              <a:defRPr sz="2800" b="0" i="0">
                <a:latin typeface="Franklin Gothic Medium" panose="020B0603020102020204" pitchFamily="34" charset="0"/>
              </a:defRPr>
            </a:lvl1pPr>
          </a:lstStyle>
          <a:p>
            <a:r>
              <a:rPr lang="en-US" dirty="0"/>
              <a:t>Large chart – title goes here</a:t>
            </a:r>
          </a:p>
        </p:txBody>
      </p:sp>
      <p:pic>
        <p:nvPicPr>
          <p:cNvPr id="9" name="Picture 8">
            <a:extLst>
              <a:ext uri="{FF2B5EF4-FFF2-40B4-BE49-F238E27FC236}">
                <a16:creationId xmlns:a16="http://schemas.microsoft.com/office/drawing/2014/main" id="{7E8C1A13-824C-724B-AACD-25FA33127EE4}"/>
              </a:ext>
            </a:extLst>
          </p:cNvPr>
          <p:cNvPicPr>
            <a:picLocks noChangeAspect="1"/>
          </p:cNvPicPr>
          <p:nvPr userDrawn="1"/>
        </p:nvPicPr>
        <p:blipFill>
          <a:blip r:embed="rId2"/>
          <a:stretch>
            <a:fillRect/>
          </a:stretch>
        </p:blipFill>
        <p:spPr>
          <a:xfrm>
            <a:off x="118872" y="4793752"/>
            <a:ext cx="1953185" cy="183904"/>
          </a:xfrm>
          <a:prstGeom prst="rect">
            <a:avLst/>
          </a:prstGeom>
        </p:spPr>
      </p:pic>
      <p:sp>
        <p:nvSpPr>
          <p:cNvPr id="10" name="Slide Number Placeholder 3">
            <a:extLst>
              <a:ext uri="{FF2B5EF4-FFF2-40B4-BE49-F238E27FC236}">
                <a16:creationId xmlns:a16="http://schemas.microsoft.com/office/drawing/2014/main" id="{F542ADBE-1057-9644-B648-93916AC4C8A6}"/>
              </a:ext>
            </a:extLst>
          </p:cNvPr>
          <p:cNvSpPr>
            <a:spLocks noGrp="1"/>
          </p:cNvSpPr>
          <p:nvPr>
            <p:ph type="sldNum" sz="quarter" idx="4"/>
          </p:nvPr>
        </p:nvSpPr>
        <p:spPr>
          <a:xfrm>
            <a:off x="8476488" y="4700016"/>
            <a:ext cx="548640" cy="313500"/>
          </a:xfrm>
          <a:prstGeom prst="rect">
            <a:avLst/>
          </a:prstGeom>
        </p:spPr>
        <p:txBody>
          <a:bodyPr vert="horz" lIns="91440" tIns="91440" rIns="91440" bIns="91440" rtlCol="0" anchor="t" anchorCtr="0"/>
          <a:lstStyle>
            <a:lvl1pPr algn="r">
              <a:defRPr sz="1200">
                <a:solidFill>
                  <a:schemeClr val="accent3"/>
                </a:solidFill>
                <a:latin typeface="+mn-lt"/>
              </a:defRPr>
            </a:lvl1pPr>
          </a:lstStyle>
          <a:p>
            <a:fld id="{8FE50164-6C9E-C94E-8935-7483CE1EEFCA}" type="slidenum">
              <a:rPr lang="en-US" smtClean="0"/>
              <a:pPr/>
              <a:t>‹#›</a:t>
            </a:fld>
            <a:endParaRPr lang="en-US" dirty="0">
              <a:latin typeface="+mn-lt"/>
            </a:endParaRPr>
          </a:p>
        </p:txBody>
      </p:sp>
      <p:sp>
        <p:nvSpPr>
          <p:cNvPr id="6" name="Text Placeholder 5">
            <a:extLst>
              <a:ext uri="{FF2B5EF4-FFF2-40B4-BE49-F238E27FC236}">
                <a16:creationId xmlns:a16="http://schemas.microsoft.com/office/drawing/2014/main" id="{C9493C5D-696A-8C47-BA53-393213FB3DA8}"/>
              </a:ext>
            </a:extLst>
          </p:cNvPr>
          <p:cNvSpPr>
            <a:spLocks noGrp="1"/>
          </p:cNvSpPr>
          <p:nvPr>
            <p:ph type="body" sz="quarter" idx="14" hasCustomPrompt="1"/>
          </p:nvPr>
        </p:nvSpPr>
        <p:spPr>
          <a:xfrm>
            <a:off x="2281238" y="4751907"/>
            <a:ext cx="5727700" cy="261610"/>
          </a:xfrm>
        </p:spPr>
        <p:txBody>
          <a:bodyPr/>
          <a:lstStyle>
            <a:lvl1pPr>
              <a:defRPr>
                <a:solidFill>
                  <a:schemeClr val="bg1">
                    <a:lumMod val="50000"/>
                  </a:schemeClr>
                </a:solidFill>
              </a:defRPr>
            </a:lvl1pPr>
          </a:lstStyle>
          <a:p>
            <a:r>
              <a:rPr lang="en-US" sz="1000" b="0" i="0" spc="-10" baseline="0" dirty="0">
                <a:solidFill>
                  <a:schemeClr val="bg1">
                    <a:lumMod val="50000"/>
                  </a:schemeClr>
                </a:solidFill>
                <a:latin typeface="Franklin Gothic Book" panose="020B0503020102020204" pitchFamily="34" charset="0"/>
              </a:rPr>
              <a:t>Source:</a:t>
            </a:r>
          </a:p>
        </p:txBody>
      </p:sp>
    </p:spTree>
    <p:extLst>
      <p:ext uri="{BB962C8B-B14F-4D97-AF65-F5344CB8AC3E}">
        <p14:creationId xmlns:p14="http://schemas.microsoft.com/office/powerpoint/2010/main" val="1027380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userDrawn="1">
  <p:cSld name="TITLE_ONLY">
    <p:spTree>
      <p:nvGrpSpPr>
        <p:cNvPr id="1" name="Shape 58"/>
        <p:cNvGrpSpPr/>
        <p:nvPr/>
      </p:nvGrpSpPr>
      <p:grpSpPr>
        <a:xfrm>
          <a:off x="0" y="0"/>
          <a:ext cx="0" cy="0"/>
          <a:chOff x="0" y="0"/>
          <a:chExt cx="0" cy="0"/>
        </a:xfrm>
      </p:grpSpPr>
      <p:sp>
        <p:nvSpPr>
          <p:cNvPr id="59" name="Google Shape;59;p8"/>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60" name="Google Shape;60;p8"/>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61" name="Google Shape;61;p8"/>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62" name="Google Shape;62;p8"/>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Franklin Gothic Book" panose="020B0503020102020204" pitchFamily="34" charset="0"/>
            </a:endParaRPr>
          </a:p>
        </p:txBody>
      </p:sp>
      <p:sp>
        <p:nvSpPr>
          <p:cNvPr id="64" name="Google Shape;64;p8"/>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 name="Title 1">
            <a:extLst>
              <a:ext uri="{FF2B5EF4-FFF2-40B4-BE49-F238E27FC236}">
                <a16:creationId xmlns:a16="http://schemas.microsoft.com/office/drawing/2014/main" id="{DAAF8EB9-CA36-D942-97FE-883FBBC179FA}"/>
              </a:ext>
            </a:extLst>
          </p:cNvPr>
          <p:cNvSpPr>
            <a:spLocks noGrp="1"/>
          </p:cNvSpPr>
          <p:nvPr>
            <p:ph type="title"/>
          </p:nvPr>
        </p:nvSpPr>
        <p:spPr/>
        <p:txBody>
          <a:bodyPr/>
          <a:lstStyle/>
          <a:p>
            <a:r>
              <a:rPr lang="en-US"/>
              <a:t>Click to edit Master title style</a:t>
            </a:r>
          </a:p>
        </p:txBody>
      </p:sp>
      <p:pic>
        <p:nvPicPr>
          <p:cNvPr id="9" name="Picture 8">
            <a:extLst>
              <a:ext uri="{FF2B5EF4-FFF2-40B4-BE49-F238E27FC236}">
                <a16:creationId xmlns:a16="http://schemas.microsoft.com/office/drawing/2014/main" id="{823E7886-3DAB-B946-AB8F-DB92BCCA1AE0}"/>
              </a:ext>
            </a:extLst>
          </p:cNvPr>
          <p:cNvPicPr>
            <a:picLocks noChangeAspect="1"/>
          </p:cNvPicPr>
          <p:nvPr userDrawn="1"/>
        </p:nvPicPr>
        <p:blipFill>
          <a:blip r:embed="rId2"/>
          <a:stretch>
            <a:fillRect/>
          </a:stretch>
        </p:blipFill>
        <p:spPr>
          <a:xfrm>
            <a:off x="118872" y="4793752"/>
            <a:ext cx="1953185" cy="18390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tiff"/><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dpi="0" rotWithShape="1">
          <a:blip r:embed="rId35">
            <a:lum/>
          </a:blip>
          <a:srcRect/>
          <a:tile tx="0" ty="0" sx="100000" sy="100000" flip="none" algn="tl"/>
        </a:blipFill>
        <a:effectLst/>
      </p:bgPr>
    </p:bg>
    <p:spTree>
      <p:nvGrpSpPr>
        <p:cNvPr id="1" name="Shape 5"/>
        <p:cNvGrpSpPr/>
        <p:nvPr/>
      </p:nvGrpSpPr>
      <p:grpSpPr>
        <a:xfrm>
          <a:off x="0" y="0"/>
          <a:ext cx="0" cy="0"/>
          <a:chOff x="0" y="0"/>
          <a:chExt cx="0" cy="0"/>
        </a:xfrm>
      </p:grpSpPr>
      <p:sp>
        <p:nvSpPr>
          <p:cNvPr id="2" name="Title Placeholder 1">
            <a:extLst>
              <a:ext uri="{FF2B5EF4-FFF2-40B4-BE49-F238E27FC236}">
                <a16:creationId xmlns:a16="http://schemas.microsoft.com/office/drawing/2014/main" id="{A5AE62FD-8CB8-8041-A185-1FD55C01E4FC}"/>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F38E6A4-9C9A-3948-9517-6C19224DF158}"/>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5EEEBCC-5ECE-CB4C-A23E-79445C8C53F0}"/>
              </a:ext>
            </a:extLst>
          </p:cNvPr>
          <p:cNvSpPr>
            <a:spLocks noGrp="1"/>
          </p:cNvSpPr>
          <p:nvPr>
            <p:ph type="sldNum" sz="quarter" idx="4"/>
          </p:nvPr>
        </p:nvSpPr>
        <p:spPr>
          <a:xfrm>
            <a:off x="8476488" y="4700016"/>
            <a:ext cx="548640" cy="313500"/>
          </a:xfrm>
          <a:prstGeom prst="rect">
            <a:avLst/>
          </a:prstGeom>
        </p:spPr>
        <p:txBody>
          <a:bodyPr vert="horz" lIns="91440" tIns="91440" rIns="91440" bIns="91440" rtlCol="0" anchor="t" anchorCtr="0"/>
          <a:lstStyle>
            <a:lvl1pPr algn="r">
              <a:defRPr sz="1200">
                <a:solidFill>
                  <a:schemeClr val="accent3"/>
                </a:solidFill>
                <a:latin typeface="+mn-lt"/>
              </a:defRPr>
            </a:lvl1pPr>
          </a:lstStyle>
          <a:p>
            <a:fld id="{8FE50164-6C9E-C94E-8935-7483CE1EEFCA}" type="slidenum">
              <a:rPr lang="en-US" smtClean="0"/>
              <a:pPr/>
              <a:t>‹#›</a:t>
            </a:fld>
            <a:endParaRPr lang="en-US" dirty="0">
              <a:latin typeface="+mn-lt"/>
            </a:endParaRPr>
          </a:p>
        </p:txBody>
      </p:sp>
    </p:spTree>
  </p:cSld>
  <p:clrMap bg1="lt1" tx1="dk1" bg2="dk2" tx2="lt2" accent1="accent1" accent2="accent2" accent3="accent3" accent4="accent4" accent5="accent5" accent6="accent6" hlink="hlink" folHlink="folHlink"/>
  <p:sldLayoutIdLst>
    <p:sldLayoutId id="2147483649" r:id="rId1"/>
    <p:sldLayoutId id="2147483669" r:id="rId2"/>
    <p:sldLayoutId id="2147483664" r:id="rId3"/>
    <p:sldLayoutId id="2147483651" r:id="rId4"/>
    <p:sldLayoutId id="2147483666" r:id="rId5"/>
    <p:sldLayoutId id="2147483671" r:id="rId6"/>
    <p:sldLayoutId id="2147483659" r:id="rId7"/>
    <p:sldLayoutId id="2147483673" r:id="rId8"/>
    <p:sldLayoutId id="2147483654" r:id="rId9"/>
    <p:sldLayoutId id="2147483676" r:id="rId10"/>
    <p:sldLayoutId id="2147483656" r:id="rId11"/>
    <p:sldLayoutId id="2147483665" r:id="rId12"/>
    <p:sldLayoutId id="2147483668" r:id="rId13"/>
    <p:sldLayoutId id="2147483674" r:id="rId14"/>
    <p:sldLayoutId id="2147483675" r:id="rId15"/>
    <p:sldLayoutId id="2147483663" r:id="rId16"/>
    <p:sldLayoutId id="2147483672" r:id="rId17"/>
    <p:sldLayoutId id="2147483661" r:id="rId18"/>
    <p:sldLayoutId id="2147483662" r:id="rId19"/>
    <p:sldLayoutId id="2147483667" r:id="rId20"/>
    <p:sldLayoutId id="2147483670" r:id="rId21"/>
    <p:sldLayoutId id="2147483677" r:id="rId22"/>
    <p:sldLayoutId id="2147483678" r:id="rId23"/>
    <p:sldLayoutId id="2147483679" r:id="rId24"/>
    <p:sldLayoutId id="2147483680" r:id="rId25"/>
    <p:sldLayoutId id="2147483681" r:id="rId26"/>
    <p:sldLayoutId id="2147483682" r:id="rId27"/>
    <p:sldLayoutId id="2147483683" r:id="rId28"/>
    <p:sldLayoutId id="2147483684" r:id="rId29"/>
    <p:sldLayoutId id="2147483685" r:id="rId30"/>
    <p:sldLayoutId id="2147483686" r:id="rId31"/>
    <p:sldLayoutId id="2147483687" r:id="rId32"/>
    <p:sldLayoutId id="2147483688" r:id="rId33"/>
  </p:sldLayoutIdLst>
  <p:transition>
    <p:fade thruBlk="1"/>
  </p:transition>
  <p:hf hdr="0" ftr="0" dt="0"/>
  <p:txStyles>
    <p:titleStyle>
      <a:defPPr marR="0" lvl="0" algn="l" rtl="0">
        <a:lnSpc>
          <a:spcPct val="100000"/>
        </a:lnSpc>
        <a:spcBef>
          <a:spcPts val="0"/>
        </a:spcBef>
        <a:spcAft>
          <a:spcPts val="0"/>
        </a:spcAft>
      </a:defPPr>
      <a:lvl1pPr marL="0" marR="0" lvl="0" indent="0" algn="l" defTabSz="914400" rtl="0" eaLnBrk="1" fontAlgn="auto" latinLnBrk="0" hangingPunct="1">
        <a:lnSpc>
          <a:spcPct val="100000"/>
        </a:lnSpc>
        <a:spcBef>
          <a:spcPts val="0"/>
        </a:spcBef>
        <a:spcAft>
          <a:spcPts val="0"/>
        </a:spcAft>
        <a:buClr>
          <a:schemeClr val="accent6"/>
        </a:buClr>
        <a:buSzPts val="3200"/>
        <a:buFont typeface="Raleway"/>
        <a:buNone/>
        <a:tabLst/>
        <a:defRPr sz="3200" b="0" i="0" u="none" strike="noStrike" cap="none" baseline="0">
          <a:solidFill>
            <a:schemeClr val="accent3"/>
          </a:solidFill>
          <a:latin typeface="+mj-lt"/>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10000"/>
        </a:lnSpc>
        <a:spcBef>
          <a:spcPts val="0"/>
        </a:spcBef>
        <a:spcAft>
          <a:spcPts val="0"/>
        </a:spcAft>
        <a:buClr>
          <a:schemeClr val="tx1"/>
        </a:buClr>
        <a:buFont typeface="Arial"/>
        <a:defRPr sz="1800" b="0" i="0" u="none" strike="noStrike" cap="none">
          <a:solidFill>
            <a:schemeClr val="tx1"/>
          </a:solidFill>
          <a:latin typeface="+mn-lt"/>
          <a:ea typeface="Arial" panose="020B0604020202020204" pitchFamily="34" charset="0"/>
          <a:cs typeface="Arial" panose="020B0604020202020204" pitchFamily="34" charset="0"/>
          <a:sym typeface="Arial"/>
        </a:defRPr>
      </a:lvl1pPr>
      <a:lvl2pPr marR="0" lvl="1" algn="l" rtl="0" eaLnBrk="1" hangingPunct="1">
        <a:lnSpc>
          <a:spcPct val="110000"/>
        </a:lnSpc>
        <a:spcBef>
          <a:spcPts val="0"/>
        </a:spcBef>
        <a:spcAft>
          <a:spcPts val="0"/>
        </a:spcAft>
        <a:buClr>
          <a:srgbClr val="000000"/>
        </a:buClr>
        <a:buFont typeface="Arial"/>
        <a:defRPr sz="1800" b="0" i="0" u="none" strike="noStrike" cap="none">
          <a:solidFill>
            <a:schemeClr val="tx1"/>
          </a:solidFill>
          <a:latin typeface="+mn-lt"/>
          <a:ea typeface="Arial"/>
          <a:cs typeface="Arial"/>
          <a:sym typeface="Arial"/>
        </a:defRPr>
      </a:lvl2pPr>
      <a:lvl3pPr marR="0" lvl="2" algn="l" rtl="0" eaLnBrk="1" hangingPunct="1">
        <a:lnSpc>
          <a:spcPct val="110000"/>
        </a:lnSpc>
        <a:spcBef>
          <a:spcPts val="0"/>
        </a:spcBef>
        <a:spcAft>
          <a:spcPts val="0"/>
        </a:spcAft>
        <a:buClr>
          <a:srgbClr val="000000"/>
        </a:buClr>
        <a:buFont typeface="Arial"/>
        <a:defRPr sz="1800" b="0" i="0" u="none" strike="noStrike" cap="none">
          <a:solidFill>
            <a:schemeClr val="tx1"/>
          </a:solidFill>
          <a:latin typeface="+mn-lt"/>
          <a:ea typeface="Arial"/>
          <a:cs typeface="Arial"/>
          <a:sym typeface="Arial"/>
        </a:defRPr>
      </a:lvl3pPr>
      <a:lvl4pPr marR="0" lvl="3" algn="l" rtl="0" eaLnBrk="1" hangingPunct="1">
        <a:lnSpc>
          <a:spcPct val="110000"/>
        </a:lnSpc>
        <a:spcBef>
          <a:spcPts val="0"/>
        </a:spcBef>
        <a:spcAft>
          <a:spcPts val="0"/>
        </a:spcAft>
        <a:buClr>
          <a:srgbClr val="000000"/>
        </a:buClr>
        <a:buFont typeface="Arial"/>
        <a:defRPr sz="1800" b="0" i="0" u="none" strike="noStrike" cap="none">
          <a:solidFill>
            <a:schemeClr val="tx1"/>
          </a:solidFill>
          <a:latin typeface="+mn-lt"/>
          <a:ea typeface="Arial"/>
          <a:cs typeface="Arial"/>
          <a:sym typeface="Arial"/>
        </a:defRPr>
      </a:lvl4pPr>
      <a:lvl5pPr marR="0" lvl="4" algn="l" rtl="0" eaLnBrk="1" hangingPunct="1">
        <a:lnSpc>
          <a:spcPct val="110000"/>
        </a:lnSpc>
        <a:spcBef>
          <a:spcPts val="0"/>
        </a:spcBef>
        <a:spcAft>
          <a:spcPts val="0"/>
        </a:spcAft>
        <a:buClr>
          <a:srgbClr val="000000"/>
        </a:buClr>
        <a:buFont typeface="Arial"/>
        <a:defRPr sz="1800" b="0" i="0" u="none" strike="noStrike" cap="none">
          <a:solidFill>
            <a:schemeClr val="tx1"/>
          </a:solidFill>
          <a:latin typeface="+mn-lt"/>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edpreplab.org/sold-video-library" TargetMode="External"/><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26" Type="http://schemas.openxmlformats.org/officeDocument/2006/relationships/image" Target="../media/image41.png"/><Relationship Id="rId3" Type="http://schemas.openxmlformats.org/officeDocument/2006/relationships/image" Target="../media/image18.png"/><Relationship Id="rId21" Type="http://schemas.openxmlformats.org/officeDocument/2006/relationships/image" Target="../media/image36.jp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5" Type="http://schemas.openxmlformats.org/officeDocument/2006/relationships/image" Target="../media/image40.png"/><Relationship Id="rId2" Type="http://schemas.openxmlformats.org/officeDocument/2006/relationships/notesSlide" Target="../notesSlides/notesSlide4.xml"/><Relationship Id="rId16" Type="http://schemas.openxmlformats.org/officeDocument/2006/relationships/image" Target="../media/image31.png"/><Relationship Id="rId20" Type="http://schemas.openxmlformats.org/officeDocument/2006/relationships/image" Target="../media/image35.jpg"/><Relationship Id="rId29" Type="http://schemas.openxmlformats.org/officeDocument/2006/relationships/image" Target="../media/image44.png"/><Relationship Id="rId1" Type="http://schemas.openxmlformats.org/officeDocument/2006/relationships/slideLayout" Target="../slideLayouts/slideLayout33.xml"/><Relationship Id="rId6" Type="http://schemas.openxmlformats.org/officeDocument/2006/relationships/image" Target="../media/image21.png"/><Relationship Id="rId11" Type="http://schemas.openxmlformats.org/officeDocument/2006/relationships/image" Target="../media/image26.png"/><Relationship Id="rId24" Type="http://schemas.openxmlformats.org/officeDocument/2006/relationships/image" Target="../media/image39.pn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image" Target="../media/image38.jpg"/><Relationship Id="rId28" Type="http://schemas.openxmlformats.org/officeDocument/2006/relationships/image" Target="../media/image43.png"/><Relationship Id="rId10" Type="http://schemas.openxmlformats.org/officeDocument/2006/relationships/image" Target="../media/image25.png"/><Relationship Id="rId19" Type="http://schemas.openxmlformats.org/officeDocument/2006/relationships/image" Target="../media/image34.jp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7.png"/><Relationship Id="rId27" Type="http://schemas.openxmlformats.org/officeDocument/2006/relationships/image" Target="../media/image42.png"/><Relationship Id="rId30"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9.jpeg"/><Relationship Id="rId12"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hyperlink" Target="https://edpreplab.org/resource-library" TargetMode="External"/><Relationship Id="rId11" Type="http://schemas.openxmlformats.org/officeDocument/2006/relationships/image" Target="../media/image53.png"/><Relationship Id="rId5" Type="http://schemas.openxmlformats.org/officeDocument/2006/relationships/image" Target="../media/image48.png"/><Relationship Id="rId10"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edpreplab.org/submit-resource" TargetMode="External"/><Relationship Id="rId1" Type="http://schemas.openxmlformats.org/officeDocument/2006/relationships/slideLayout" Target="../slideLayouts/slideLayout14.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hyperlink" Target="https://learningpolicyinstitute.org/product/teacher-residency-bakersfield-report" TargetMode="External"/><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hyperlink" Target="https://learningpolicyinstitute.org/product/successful-teacher-residencies-report" TargetMode="External"/><Relationship Id="rId1" Type="http://schemas.openxmlformats.org/officeDocument/2006/relationships/slideLayout" Target="../slideLayouts/slideLayout11.xml"/><Relationship Id="rId6" Type="http://schemas.openxmlformats.org/officeDocument/2006/relationships/hyperlink" Target="https://learningpolicyinstitute.org/product/teacher-residency-claremont-report" TargetMode="External"/><Relationship Id="rId5" Type="http://schemas.openxmlformats.org/officeDocument/2006/relationships/image" Target="../media/image58.png"/><Relationship Id="rId10" Type="http://schemas.openxmlformats.org/officeDocument/2006/relationships/image" Target="../media/image61.png"/><Relationship Id="rId4" Type="http://schemas.openxmlformats.org/officeDocument/2006/relationships/hyperlink" Target="https://learningpolicyinstitute.org/product/teacher-residency-alder-report" TargetMode="External"/><Relationship Id="rId9"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hyperlink" Target="https://learningpolicyinstitute.org/product/texas-teacher-residencies-implementation-report" TargetMode="External"/><Relationship Id="rId1" Type="http://schemas.openxmlformats.org/officeDocument/2006/relationships/slideLayout" Target="../slideLayouts/slideLayout11.xml"/><Relationship Id="rId6" Type="http://schemas.openxmlformats.org/officeDocument/2006/relationships/hyperlink" Target="https://learningpolicyinstitute.org/product/texas-teacher-workforce-preparation-programs-report" TargetMode="External"/><Relationship Id="rId5" Type="http://schemas.openxmlformats.org/officeDocument/2006/relationships/image" Target="../media/image63.png"/><Relationship Id="rId4" Type="http://schemas.openxmlformats.org/officeDocument/2006/relationships/hyperlink" Target="https://learningpolicyinstitute.org/project/improving-education-texa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learningpolicyinstitute.org/product/teacher-residencies-state-federal-support-report" TargetMode="External"/><Relationship Id="rId1" Type="http://schemas.openxmlformats.org/officeDocument/2006/relationships/slideLayout" Target="../slideLayouts/slideLayout1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hyperlink" Target="https://learningpolicyinstitute.org/media/4418/download?inline&amp;file=State_Federal_Support_Teacher_Residencies_FACTSHEET.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learningpolicyinstitute.org/product/2024-whats-cost-teacher-turnover" TargetMode="External"/><Relationship Id="rId1" Type="http://schemas.openxmlformats.org/officeDocument/2006/relationships/slideLayout" Target="../slideLayouts/slideLayout11.xml"/><Relationship Id="rId5" Type="http://schemas.openxmlformats.org/officeDocument/2006/relationships/image" Target="../media/image70.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https://k12.designprinciples.org/sites/default/files/SoLD_Design_Principles_REPORT.pdf"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k12.designprinciples.org/" TargetMode="Externa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4.png"/><Relationship Id="rId2" Type="http://schemas.openxmlformats.org/officeDocument/2006/relationships/hyperlink" Target="https://learningpolicyinstitute.org/product/sold-design-principles-teacher-preparation-report" TargetMode="External"/><Relationship Id="rId1" Type="http://schemas.openxmlformats.org/officeDocument/2006/relationships/slideLayout" Target="../slideLayouts/slideLayout11.xml"/><Relationship Id="rId6" Type="http://schemas.openxmlformats.org/officeDocument/2006/relationships/image" Target="../media/image13.jpeg"/><Relationship Id="rId5" Type="http://schemas.openxmlformats.org/officeDocument/2006/relationships/hyperlink" Target="https://edpreplab.org/resource-library/design-principles-teacher-preparation-enacting-science-learning-and-development" TargetMode="Externa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3339DB-EB2D-AD47-910D-8C214296D105}"/>
              </a:ext>
            </a:extLst>
          </p:cNvPr>
          <p:cNvSpPr>
            <a:spLocks noGrp="1"/>
          </p:cNvSpPr>
          <p:nvPr>
            <p:ph type="ctrTitle"/>
          </p:nvPr>
        </p:nvSpPr>
        <p:spPr>
          <a:xfrm>
            <a:off x="685800" y="1369164"/>
            <a:ext cx="7772400" cy="2041946"/>
          </a:xfrm>
        </p:spPr>
        <p:txBody>
          <a:bodyPr anchor="ctr"/>
          <a:lstStyle/>
          <a:p>
            <a:r>
              <a:rPr lang="en-US" sz="4000" dirty="0"/>
              <a:t>Educator Preparation Aligned With the Science of Learning and Development (</a:t>
            </a:r>
            <a:r>
              <a:rPr lang="en-US" sz="4000" dirty="0" err="1"/>
              <a:t>SoLD</a:t>
            </a:r>
            <a:r>
              <a:rPr lang="en-US" sz="4000" dirty="0"/>
              <a:t>)</a:t>
            </a:r>
          </a:p>
        </p:txBody>
      </p:sp>
      <p:sp>
        <p:nvSpPr>
          <p:cNvPr id="8" name="TextBox 7">
            <a:extLst>
              <a:ext uri="{FF2B5EF4-FFF2-40B4-BE49-F238E27FC236}">
                <a16:creationId xmlns:a16="http://schemas.microsoft.com/office/drawing/2014/main" id="{14CD21B5-BFCA-E845-80A4-E8E3A88AAC88}"/>
              </a:ext>
            </a:extLst>
          </p:cNvPr>
          <p:cNvSpPr txBox="1"/>
          <p:nvPr/>
        </p:nvSpPr>
        <p:spPr>
          <a:xfrm>
            <a:off x="685800" y="827931"/>
            <a:ext cx="7772400" cy="276999"/>
          </a:xfrm>
          <a:prstGeom prst="rect">
            <a:avLst/>
          </a:prstGeom>
          <a:noFill/>
        </p:spPr>
        <p:txBody>
          <a:bodyPr wrap="square" rtlCol="0">
            <a:spAutoFit/>
          </a:bodyPr>
          <a:lstStyle/>
          <a:p>
            <a:pPr algn="ctr"/>
            <a:r>
              <a:rPr lang="en-US" sz="1200" b="0" i="0" cap="all" spc="200" baseline="0" dirty="0" err="1">
                <a:solidFill>
                  <a:schemeClr val="accent4"/>
                </a:solidFill>
                <a:latin typeface="Franklin Gothic Medium Cond" panose="020B0606030402020204" pitchFamily="34" charset="0"/>
              </a:rPr>
              <a:t>Ceedar</a:t>
            </a:r>
            <a:r>
              <a:rPr lang="en-US" sz="1200" b="0" i="0" cap="all" spc="200" baseline="0" dirty="0">
                <a:solidFill>
                  <a:schemeClr val="accent4"/>
                </a:solidFill>
                <a:latin typeface="Franklin Gothic Medium Cond" panose="020B0606030402020204" pitchFamily="34" charset="0"/>
              </a:rPr>
              <a:t> convening 2026</a:t>
            </a:r>
          </a:p>
        </p:txBody>
      </p:sp>
      <p:sp>
        <p:nvSpPr>
          <p:cNvPr id="5" name="Text Placeholder 4">
            <a:extLst>
              <a:ext uri="{FF2B5EF4-FFF2-40B4-BE49-F238E27FC236}">
                <a16:creationId xmlns:a16="http://schemas.microsoft.com/office/drawing/2014/main" id="{6BF63BF5-374F-A54C-8D96-B7C85588386C}"/>
              </a:ext>
            </a:extLst>
          </p:cNvPr>
          <p:cNvSpPr>
            <a:spLocks noGrp="1"/>
          </p:cNvSpPr>
          <p:nvPr>
            <p:ph type="body" idx="13"/>
          </p:nvPr>
        </p:nvSpPr>
        <p:spPr/>
        <p:txBody>
          <a:bodyPr/>
          <a:lstStyle/>
          <a:p>
            <a:r>
              <a:rPr lang="en-US" dirty="0"/>
              <a:t>Dr. Cathy Yun</a:t>
            </a:r>
          </a:p>
        </p:txBody>
      </p:sp>
      <p:sp>
        <p:nvSpPr>
          <p:cNvPr id="6" name="Text Placeholder 5">
            <a:extLst>
              <a:ext uri="{FF2B5EF4-FFF2-40B4-BE49-F238E27FC236}">
                <a16:creationId xmlns:a16="http://schemas.microsoft.com/office/drawing/2014/main" id="{76A08ADE-3C8D-6545-99A8-F71CAD9C0251}"/>
              </a:ext>
            </a:extLst>
          </p:cNvPr>
          <p:cNvSpPr>
            <a:spLocks noGrp="1"/>
          </p:cNvSpPr>
          <p:nvPr>
            <p:ph type="body" idx="14"/>
          </p:nvPr>
        </p:nvSpPr>
        <p:spPr/>
        <p:txBody>
          <a:bodyPr/>
          <a:lstStyle/>
          <a:p>
            <a:r>
              <a:rPr lang="en-US" dirty="0"/>
              <a:t>February 11, 2026</a:t>
            </a:r>
          </a:p>
        </p:txBody>
      </p:sp>
    </p:spTree>
    <p:extLst>
      <p:ext uri="{BB962C8B-B14F-4D97-AF65-F5344CB8AC3E}">
        <p14:creationId xmlns:p14="http://schemas.microsoft.com/office/powerpoint/2010/main" val="3247591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058AC-174E-67D0-F4FF-5DB336C39029}"/>
              </a:ext>
            </a:extLst>
          </p:cNvPr>
          <p:cNvSpPr>
            <a:spLocks noGrp="1"/>
          </p:cNvSpPr>
          <p:nvPr>
            <p:ph type="ctrTitle"/>
          </p:nvPr>
        </p:nvSpPr>
        <p:spPr/>
        <p:txBody>
          <a:bodyPr/>
          <a:lstStyle/>
          <a:p>
            <a:r>
              <a:rPr lang="en-US" dirty="0" err="1"/>
              <a:t>SoLD</a:t>
            </a:r>
            <a:r>
              <a:rPr lang="en-US" dirty="0"/>
              <a:t> Video Library</a:t>
            </a:r>
          </a:p>
        </p:txBody>
      </p:sp>
    </p:spTree>
    <p:extLst>
      <p:ext uri="{BB962C8B-B14F-4D97-AF65-F5344CB8AC3E}">
        <p14:creationId xmlns:p14="http://schemas.microsoft.com/office/powerpoint/2010/main" val="58164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4DB115-14A6-1786-FC2F-147626982B34}"/>
              </a:ext>
              <a:ext uri="{C183D7F6-B498-43B3-948B-1728B52AA6E4}">
                <adec:decorative xmlns:adec="http://schemas.microsoft.com/office/drawing/2017/decorative" val="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
        <p:nvSpPr>
          <p:cNvPr id="3" name="Title 2">
            <a:extLst>
              <a:ext uri="{FF2B5EF4-FFF2-40B4-BE49-F238E27FC236}">
                <a16:creationId xmlns:a16="http://schemas.microsoft.com/office/drawing/2014/main" id="{6588B661-B86E-3320-D035-FC62AA8E066C}"/>
              </a:ext>
            </a:extLst>
          </p:cNvPr>
          <p:cNvSpPr>
            <a:spLocks noGrp="1"/>
          </p:cNvSpPr>
          <p:nvPr>
            <p:ph type="title"/>
          </p:nvPr>
        </p:nvSpPr>
        <p:spPr>
          <a:xfrm>
            <a:off x="628650" y="10977"/>
            <a:ext cx="7886700" cy="993775"/>
          </a:xfrm>
        </p:spPr>
        <p:txBody>
          <a:bodyPr/>
          <a:lstStyle/>
          <a:p>
            <a:r>
              <a:rPr lang="en-US" dirty="0" err="1"/>
              <a:t>SoLD</a:t>
            </a:r>
            <a:r>
              <a:rPr lang="en-US" dirty="0"/>
              <a:t> Video Library </a:t>
            </a:r>
          </a:p>
        </p:txBody>
      </p:sp>
      <p:pic>
        <p:nvPicPr>
          <p:cNvPr id="4" name="Picture 3" descr="Screenshot of video library">
            <a:hlinkClick r:id="rId2"/>
            <a:extLst>
              <a:ext uri="{FF2B5EF4-FFF2-40B4-BE49-F238E27FC236}">
                <a16:creationId xmlns:a16="http://schemas.microsoft.com/office/drawing/2014/main" id="{CC254926-1605-6E58-8041-C771F0E1D897}"/>
              </a:ext>
            </a:extLst>
          </p:cNvPr>
          <p:cNvPicPr>
            <a:picLocks noChangeAspect="1"/>
          </p:cNvPicPr>
          <p:nvPr/>
        </p:nvPicPr>
        <p:blipFill>
          <a:blip r:embed="rId3"/>
          <a:stretch>
            <a:fillRect/>
          </a:stretch>
        </p:blipFill>
        <p:spPr>
          <a:xfrm>
            <a:off x="114725" y="1004752"/>
            <a:ext cx="5808428" cy="2250308"/>
          </a:xfrm>
          <a:prstGeom prst="rect">
            <a:avLst/>
          </a:prstGeom>
        </p:spPr>
      </p:pic>
      <p:pic>
        <p:nvPicPr>
          <p:cNvPr id="6" name="Picture 5">
            <a:hlinkClick r:id="rId2"/>
            <a:extLst>
              <a:ext uri="{FF2B5EF4-FFF2-40B4-BE49-F238E27FC236}">
                <a16:creationId xmlns:a16="http://schemas.microsoft.com/office/drawing/2014/main" id="{D69FAE58-9F27-EB41-F6F8-FA35B816791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157236" y="2926104"/>
            <a:ext cx="5808428" cy="2084329"/>
          </a:xfrm>
          <a:prstGeom prst="rect">
            <a:avLst/>
          </a:prstGeom>
        </p:spPr>
      </p:pic>
      <p:pic>
        <p:nvPicPr>
          <p:cNvPr id="8" name="Picture 7" descr="QR code to video library">
            <a:hlinkClick r:id="rId2"/>
            <a:extLst>
              <a:ext uri="{FF2B5EF4-FFF2-40B4-BE49-F238E27FC236}">
                <a16:creationId xmlns:a16="http://schemas.microsoft.com/office/drawing/2014/main" id="{26F79F55-04D8-4D9B-7225-40C76F06CDEB}"/>
              </a:ext>
            </a:extLst>
          </p:cNvPr>
          <p:cNvPicPr>
            <a:picLocks noChangeAspect="1"/>
          </p:cNvPicPr>
          <p:nvPr/>
        </p:nvPicPr>
        <p:blipFill>
          <a:blip r:embed="rId5"/>
          <a:srcRect l="9096" t="8873" r="8261" b="8871"/>
          <a:stretch>
            <a:fillRect/>
          </a:stretch>
        </p:blipFill>
        <p:spPr>
          <a:xfrm>
            <a:off x="6567776" y="614141"/>
            <a:ext cx="1912799" cy="1903856"/>
          </a:xfrm>
          <a:prstGeom prst="rect">
            <a:avLst/>
          </a:prstGeom>
        </p:spPr>
      </p:pic>
    </p:spTree>
    <p:extLst>
      <p:ext uri="{BB962C8B-B14F-4D97-AF65-F5344CB8AC3E}">
        <p14:creationId xmlns:p14="http://schemas.microsoft.com/office/powerpoint/2010/main" val="3316543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8763C-2690-F47B-BAB4-0A0705467A20}"/>
              </a:ext>
            </a:extLst>
          </p:cNvPr>
          <p:cNvSpPr>
            <a:spLocks noGrp="1"/>
          </p:cNvSpPr>
          <p:nvPr>
            <p:ph type="ctrTitle"/>
          </p:nvPr>
        </p:nvSpPr>
        <p:spPr>
          <a:xfrm>
            <a:off x="645224" y="2762725"/>
            <a:ext cx="7695693" cy="1159800"/>
          </a:xfrm>
        </p:spPr>
        <p:txBody>
          <a:bodyPr/>
          <a:lstStyle/>
          <a:p>
            <a:r>
              <a:rPr lang="en-US" dirty="0" err="1"/>
              <a:t>EdPrepLab</a:t>
            </a:r>
            <a:r>
              <a:rPr lang="en-US" dirty="0"/>
              <a:t> Resource Library</a:t>
            </a:r>
          </a:p>
        </p:txBody>
      </p:sp>
    </p:spTree>
    <p:extLst>
      <p:ext uri="{BB962C8B-B14F-4D97-AF65-F5344CB8AC3E}">
        <p14:creationId xmlns:p14="http://schemas.microsoft.com/office/powerpoint/2010/main" val="2526167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4" name="Rectangle 3">
            <a:extLst>
              <a:ext uri="{FF2B5EF4-FFF2-40B4-BE49-F238E27FC236}">
                <a16:creationId xmlns:a16="http://schemas.microsoft.com/office/drawing/2014/main" id="{90883078-C058-8CD6-A93C-6A406282A69F}"/>
              </a:ext>
              <a:ext uri="{C183D7F6-B498-43B3-948B-1728B52AA6E4}">
                <adec:decorative xmlns:adec="http://schemas.microsoft.com/office/drawing/2017/decorative" val="1"/>
              </a:ext>
            </a:extLst>
          </p:cNvPr>
          <p:cNvSpPr/>
          <p:nvPr/>
        </p:nvSpPr>
        <p:spPr>
          <a:xfrm>
            <a:off x="0" y="-46078"/>
            <a:ext cx="9144000" cy="888778"/>
          </a:xfrm>
          <a:prstGeom prst="rect">
            <a:avLst/>
          </a:prstGeom>
          <a:solidFill>
            <a:srgbClr val="4801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C0B33719-2062-A6CD-6530-82E45EB2DB2A}"/>
              </a:ext>
            </a:extLst>
          </p:cNvPr>
          <p:cNvSpPr>
            <a:spLocks noGrp="1"/>
          </p:cNvSpPr>
          <p:nvPr>
            <p:ph type="title"/>
          </p:nvPr>
        </p:nvSpPr>
        <p:spPr>
          <a:xfrm>
            <a:off x="0" y="-1080600"/>
            <a:ext cx="9144000" cy="1080600"/>
          </a:xfrm>
        </p:spPr>
        <p:txBody>
          <a:bodyPr spcFirstLastPara="1" vert="horz" wrap="square" lIns="91425" tIns="45700" rIns="91425" bIns="45700" rtlCol="0" anchor="b" anchorCtr="0">
            <a:normAutofit/>
          </a:bodyPr>
          <a:lstStyle/>
          <a:p>
            <a:r>
              <a:rPr lang="en-US" dirty="0" err="1"/>
              <a:t>EdPrep</a:t>
            </a:r>
            <a:r>
              <a:rPr lang="en-US" dirty="0"/>
              <a:t> Lab</a:t>
            </a:r>
          </a:p>
        </p:txBody>
      </p:sp>
      <p:pic>
        <p:nvPicPr>
          <p:cNvPr id="3" name="Picture 2" descr="EdPrep Lab">
            <a:extLst>
              <a:ext uri="{FF2B5EF4-FFF2-40B4-BE49-F238E27FC236}">
                <a16:creationId xmlns:a16="http://schemas.microsoft.com/office/drawing/2014/main" id="{109FA7C7-3679-C5EE-DECA-06612026F54E}"/>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4118" y="27839"/>
            <a:ext cx="2930132" cy="709041"/>
          </a:xfrm>
          <a:prstGeom prst="rect">
            <a:avLst/>
          </a:prstGeom>
        </p:spPr>
      </p:pic>
      <p:sp>
        <p:nvSpPr>
          <p:cNvPr id="83" name="Google Shape;83;p11" descr="The image includes logos from Bank Street Graduate School of Education, Alverno College, the University of California Berkeley, Montclair State University, UCLA’s School of Education and Information Studies, Stanford Graduate School of Education, the UNC School of Education, Trinity University, Vanderbilt Peabody College, the University of Colorado Boulder, the University of Colorado Denver, High Tech High, the University of Illinois Chicago, the University of Washington, UChicago UTEP, the University of Wisconsin, the University of Pennsylvania, NC State College of Education, Western Kentucky University’s College of Education and Behavioral Sciences, Arizona State University’s Mary Lou Fulton Teachers College, Towson University College of Education, the University of Tennessee, the UConn Neag School of Education, the University of the District of Columbia College of Arts and Sciences, Western Washington University’s Woodring College of Education, Ball State University, and the University of South Carolina College of Education."/>
          <p:cNvSpPr txBox="1">
            <a:spLocks noGrp="1"/>
          </p:cNvSpPr>
          <p:nvPr>
            <p:ph type="body" idx="1"/>
          </p:nvPr>
        </p:nvSpPr>
        <p:spPr>
          <a:xfrm>
            <a:off x="0" y="842700"/>
            <a:ext cx="9144000" cy="4252500"/>
          </a:xfrm>
          <a:prstGeom prst="rect">
            <a:avLst/>
          </a:prstGeom>
          <a:solidFill>
            <a:schemeClr val="lt1"/>
          </a:solidFill>
          <a:ln>
            <a:noFill/>
          </a:ln>
        </p:spPr>
        <p:txBody>
          <a:bodyPr spcFirstLastPara="1" vert="horz" wrap="square" lIns="91425" tIns="45700" rIns="91425" bIns="45700" rtlCol="0" anchor="t" anchorCtr="0">
            <a:normAutofit/>
          </a:bodyPr>
          <a:lstStyle/>
          <a:p>
            <a:pPr marL="0" indent="0" algn="ctr">
              <a:buNone/>
            </a:pPr>
            <a:endParaRPr/>
          </a:p>
          <a:p>
            <a:pPr marL="0" indent="0" algn="ctr">
              <a:buNone/>
            </a:pPr>
            <a:endParaRPr/>
          </a:p>
          <a:p>
            <a:pPr marL="0" indent="0" algn="ctr">
              <a:buNone/>
            </a:pPr>
            <a:endParaRPr/>
          </a:p>
        </p:txBody>
      </p:sp>
      <p:pic>
        <p:nvPicPr>
          <p:cNvPr id="84" name="Google Shape;84;p1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563112" y="1010572"/>
            <a:ext cx="709715" cy="702728"/>
          </a:xfrm>
          <a:prstGeom prst="rect">
            <a:avLst/>
          </a:prstGeom>
          <a:noFill/>
          <a:ln>
            <a:noFill/>
          </a:ln>
        </p:spPr>
      </p:pic>
      <p:pic>
        <p:nvPicPr>
          <p:cNvPr id="85" name="Google Shape;85;p11">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4903447" y="1045774"/>
            <a:ext cx="2368140" cy="505934"/>
          </a:xfrm>
          <a:prstGeom prst="rect">
            <a:avLst/>
          </a:prstGeom>
          <a:noFill/>
          <a:ln>
            <a:noFill/>
          </a:ln>
        </p:spPr>
      </p:pic>
      <p:pic>
        <p:nvPicPr>
          <p:cNvPr id="86" name="Google Shape;86;p11">
            <a:extLst>
              <a:ext uri="{C183D7F6-B498-43B3-948B-1728B52AA6E4}">
                <adec:decorative xmlns:adec="http://schemas.microsoft.com/office/drawing/2017/decorative" val="1"/>
              </a:ext>
            </a:extLst>
          </p:cNvPr>
          <p:cNvPicPr preferRelativeResize="0"/>
          <p:nvPr/>
        </p:nvPicPr>
        <p:blipFill rotWithShape="1">
          <a:blip r:embed="rId6">
            <a:alphaModFix/>
          </a:blip>
          <a:srcRect l="6902" t="10584" r="32065" b="9530"/>
          <a:stretch/>
        </p:blipFill>
        <p:spPr>
          <a:xfrm>
            <a:off x="3412411" y="1063873"/>
            <a:ext cx="1491044" cy="596117"/>
          </a:xfrm>
          <a:prstGeom prst="rect">
            <a:avLst/>
          </a:prstGeom>
          <a:noFill/>
          <a:ln>
            <a:noFill/>
          </a:ln>
        </p:spPr>
      </p:pic>
      <p:pic>
        <p:nvPicPr>
          <p:cNvPr id="87" name="Google Shape;87;p11">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677943" y="2641274"/>
            <a:ext cx="1727593" cy="478320"/>
          </a:xfrm>
          <a:prstGeom prst="rect">
            <a:avLst/>
          </a:prstGeom>
          <a:noFill/>
          <a:ln>
            <a:noFill/>
          </a:ln>
        </p:spPr>
      </p:pic>
      <p:pic>
        <p:nvPicPr>
          <p:cNvPr id="88" name="Google Shape;88;p11">
            <a:extLs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a:off x="5310302" y="1867815"/>
            <a:ext cx="2368147" cy="528841"/>
          </a:xfrm>
          <a:prstGeom prst="rect">
            <a:avLst/>
          </a:prstGeom>
          <a:noFill/>
          <a:ln>
            <a:noFill/>
          </a:ln>
        </p:spPr>
      </p:pic>
      <p:pic>
        <p:nvPicPr>
          <p:cNvPr id="89" name="Google Shape;89;p11">
            <a:extLst>
              <a:ext uri="{C183D7F6-B498-43B3-948B-1728B52AA6E4}">
                <adec:decorative xmlns:adec="http://schemas.microsoft.com/office/drawing/2017/decorative" val="1"/>
              </a:ext>
            </a:extLst>
          </p:cNvPr>
          <p:cNvPicPr preferRelativeResize="0"/>
          <p:nvPr/>
        </p:nvPicPr>
        <p:blipFill rotWithShape="1">
          <a:blip r:embed="rId9">
            <a:alphaModFix/>
          </a:blip>
          <a:srcRect/>
          <a:stretch/>
        </p:blipFill>
        <p:spPr>
          <a:xfrm>
            <a:off x="4276568" y="1754776"/>
            <a:ext cx="727146" cy="634766"/>
          </a:xfrm>
          <a:prstGeom prst="rect">
            <a:avLst/>
          </a:prstGeom>
          <a:noFill/>
          <a:ln>
            <a:noFill/>
          </a:ln>
        </p:spPr>
      </p:pic>
      <p:pic>
        <p:nvPicPr>
          <p:cNvPr id="90" name="Google Shape;90;p11">
            <a:extLst>
              <a:ext uri="{C183D7F6-B498-43B3-948B-1728B52AA6E4}">
                <adec:decorative xmlns:adec="http://schemas.microsoft.com/office/drawing/2017/decorative" val="1"/>
              </a:ext>
            </a:extLst>
          </p:cNvPr>
          <p:cNvPicPr preferRelativeResize="0"/>
          <p:nvPr/>
        </p:nvPicPr>
        <p:blipFill rotWithShape="1">
          <a:blip r:embed="rId10">
            <a:alphaModFix/>
          </a:blip>
          <a:srcRect/>
          <a:stretch/>
        </p:blipFill>
        <p:spPr>
          <a:xfrm>
            <a:off x="7508665" y="2664613"/>
            <a:ext cx="977438" cy="541976"/>
          </a:xfrm>
          <a:prstGeom prst="rect">
            <a:avLst/>
          </a:prstGeom>
          <a:noFill/>
          <a:ln>
            <a:noFill/>
          </a:ln>
        </p:spPr>
      </p:pic>
      <p:pic>
        <p:nvPicPr>
          <p:cNvPr id="91" name="Google Shape;91;p11">
            <a:extLst>
              <a:ext uri="{C183D7F6-B498-43B3-948B-1728B52AA6E4}">
                <adec:decorative xmlns:adec="http://schemas.microsoft.com/office/drawing/2017/decorative" val="1"/>
              </a:ext>
            </a:extLst>
          </p:cNvPr>
          <p:cNvPicPr preferRelativeResize="0"/>
          <p:nvPr/>
        </p:nvPicPr>
        <p:blipFill rotWithShape="1">
          <a:blip r:embed="rId11">
            <a:alphaModFix/>
          </a:blip>
          <a:srcRect/>
          <a:stretch/>
        </p:blipFill>
        <p:spPr>
          <a:xfrm>
            <a:off x="1756299" y="1881184"/>
            <a:ext cx="2179975" cy="467675"/>
          </a:xfrm>
          <a:prstGeom prst="rect">
            <a:avLst/>
          </a:prstGeom>
          <a:noFill/>
          <a:ln>
            <a:noFill/>
          </a:ln>
        </p:spPr>
      </p:pic>
      <p:pic>
        <p:nvPicPr>
          <p:cNvPr id="92" name="Google Shape;92;p11">
            <a:extLst>
              <a:ext uri="{C183D7F6-B498-43B3-948B-1728B52AA6E4}">
                <adec:decorative xmlns:adec="http://schemas.microsoft.com/office/drawing/2017/decorative" val="1"/>
              </a:ext>
            </a:extLst>
          </p:cNvPr>
          <p:cNvPicPr preferRelativeResize="0"/>
          <p:nvPr/>
        </p:nvPicPr>
        <p:blipFill rotWithShape="1">
          <a:blip r:embed="rId12">
            <a:alphaModFix/>
          </a:blip>
          <a:srcRect/>
          <a:stretch/>
        </p:blipFill>
        <p:spPr>
          <a:xfrm>
            <a:off x="5274454" y="2604162"/>
            <a:ext cx="2032807" cy="505931"/>
          </a:xfrm>
          <a:prstGeom prst="rect">
            <a:avLst/>
          </a:prstGeom>
          <a:noFill/>
          <a:ln>
            <a:noFill/>
          </a:ln>
        </p:spPr>
      </p:pic>
      <p:pic>
        <p:nvPicPr>
          <p:cNvPr id="93" name="Google Shape;93;p11">
            <a:extLst>
              <a:ext uri="{C183D7F6-B498-43B3-948B-1728B52AA6E4}">
                <adec:decorative xmlns:adec="http://schemas.microsoft.com/office/drawing/2017/decorative" val="1"/>
              </a:ext>
            </a:extLst>
          </p:cNvPr>
          <p:cNvPicPr preferRelativeResize="0"/>
          <p:nvPr/>
        </p:nvPicPr>
        <p:blipFill rotWithShape="1">
          <a:blip r:embed="rId13">
            <a:alphaModFix/>
          </a:blip>
          <a:srcRect/>
          <a:stretch/>
        </p:blipFill>
        <p:spPr>
          <a:xfrm>
            <a:off x="7891824" y="1709243"/>
            <a:ext cx="748874" cy="843777"/>
          </a:xfrm>
          <a:prstGeom prst="rect">
            <a:avLst/>
          </a:prstGeom>
          <a:noFill/>
          <a:ln>
            <a:noFill/>
          </a:ln>
        </p:spPr>
      </p:pic>
      <p:pic>
        <p:nvPicPr>
          <p:cNvPr id="94" name="Google Shape;94;p11">
            <a:extLst>
              <a:ext uri="{C183D7F6-B498-43B3-948B-1728B52AA6E4}">
                <adec:decorative xmlns:adec="http://schemas.microsoft.com/office/drawing/2017/decorative" val="1"/>
              </a:ext>
            </a:extLst>
          </p:cNvPr>
          <p:cNvPicPr preferRelativeResize="0"/>
          <p:nvPr/>
        </p:nvPicPr>
        <p:blipFill>
          <a:blip r:embed="rId14">
            <a:alphaModFix/>
          </a:blip>
          <a:stretch>
            <a:fillRect/>
          </a:stretch>
        </p:blipFill>
        <p:spPr>
          <a:xfrm>
            <a:off x="7571845" y="3419584"/>
            <a:ext cx="1727594" cy="597176"/>
          </a:xfrm>
          <a:prstGeom prst="rect">
            <a:avLst/>
          </a:prstGeom>
          <a:noFill/>
          <a:ln>
            <a:noFill/>
          </a:ln>
        </p:spPr>
      </p:pic>
      <p:pic>
        <p:nvPicPr>
          <p:cNvPr id="95" name="Google Shape;95;p11">
            <a:extLst>
              <a:ext uri="{C183D7F6-B498-43B3-948B-1728B52AA6E4}">
                <adec:decorative xmlns:adec="http://schemas.microsoft.com/office/drawing/2017/decorative" val="1"/>
              </a:ext>
            </a:extLst>
          </p:cNvPr>
          <p:cNvPicPr preferRelativeResize="0"/>
          <p:nvPr/>
        </p:nvPicPr>
        <p:blipFill>
          <a:blip r:embed="rId15">
            <a:alphaModFix/>
          </a:blip>
          <a:stretch>
            <a:fillRect/>
          </a:stretch>
        </p:blipFill>
        <p:spPr>
          <a:xfrm>
            <a:off x="4736966" y="3243065"/>
            <a:ext cx="787875" cy="939810"/>
          </a:xfrm>
          <a:prstGeom prst="rect">
            <a:avLst/>
          </a:prstGeom>
          <a:noFill/>
          <a:ln>
            <a:noFill/>
          </a:ln>
        </p:spPr>
      </p:pic>
      <p:pic>
        <p:nvPicPr>
          <p:cNvPr id="96" name="Google Shape;96;p11">
            <a:extLst>
              <a:ext uri="{C183D7F6-B498-43B3-948B-1728B52AA6E4}">
                <adec:decorative xmlns:adec="http://schemas.microsoft.com/office/drawing/2017/decorative" val="1"/>
              </a:ext>
            </a:extLst>
          </p:cNvPr>
          <p:cNvPicPr preferRelativeResize="0"/>
          <p:nvPr/>
        </p:nvPicPr>
        <p:blipFill rotWithShape="1">
          <a:blip r:embed="rId16">
            <a:alphaModFix/>
          </a:blip>
          <a:srcRect t="21997" b="16002"/>
          <a:stretch/>
        </p:blipFill>
        <p:spPr>
          <a:xfrm>
            <a:off x="2699179" y="2599769"/>
            <a:ext cx="1342421" cy="659286"/>
          </a:xfrm>
          <a:prstGeom prst="rect">
            <a:avLst/>
          </a:prstGeom>
          <a:noFill/>
          <a:ln>
            <a:noFill/>
          </a:ln>
        </p:spPr>
      </p:pic>
      <p:pic>
        <p:nvPicPr>
          <p:cNvPr id="97" name="Google Shape;97;p11">
            <a:extLst>
              <a:ext uri="{C183D7F6-B498-43B3-948B-1728B52AA6E4}">
                <adec:decorative xmlns:adec="http://schemas.microsoft.com/office/drawing/2017/decorative" val="1"/>
              </a:ext>
            </a:extLst>
          </p:cNvPr>
          <p:cNvPicPr preferRelativeResize="0"/>
          <p:nvPr/>
        </p:nvPicPr>
        <p:blipFill>
          <a:blip r:embed="rId17">
            <a:alphaModFix/>
          </a:blip>
          <a:stretch>
            <a:fillRect/>
          </a:stretch>
        </p:blipFill>
        <p:spPr>
          <a:xfrm>
            <a:off x="332991" y="1104953"/>
            <a:ext cx="2179975" cy="479673"/>
          </a:xfrm>
          <a:prstGeom prst="rect">
            <a:avLst/>
          </a:prstGeom>
          <a:noFill/>
          <a:ln>
            <a:noFill/>
          </a:ln>
        </p:spPr>
      </p:pic>
      <p:pic>
        <p:nvPicPr>
          <p:cNvPr id="98" name="Google Shape;98;p11">
            <a:extLst>
              <a:ext uri="{C183D7F6-B498-43B3-948B-1728B52AA6E4}">
                <adec:decorative xmlns:adec="http://schemas.microsoft.com/office/drawing/2017/decorative" val="1"/>
              </a:ext>
            </a:extLst>
          </p:cNvPr>
          <p:cNvPicPr preferRelativeResize="0"/>
          <p:nvPr/>
        </p:nvPicPr>
        <p:blipFill>
          <a:blip r:embed="rId18">
            <a:alphaModFix/>
          </a:blip>
          <a:stretch>
            <a:fillRect/>
          </a:stretch>
        </p:blipFill>
        <p:spPr>
          <a:xfrm>
            <a:off x="3127110" y="3371329"/>
            <a:ext cx="1482074" cy="583859"/>
          </a:xfrm>
          <a:prstGeom prst="rect">
            <a:avLst/>
          </a:prstGeom>
          <a:noFill/>
          <a:ln>
            <a:noFill/>
          </a:ln>
        </p:spPr>
      </p:pic>
      <p:pic>
        <p:nvPicPr>
          <p:cNvPr id="99" name="Google Shape;99;p11">
            <a:extLst>
              <a:ext uri="{C183D7F6-B498-43B3-948B-1728B52AA6E4}">
                <adec:decorative xmlns:adec="http://schemas.microsoft.com/office/drawing/2017/decorative" val="1"/>
              </a:ext>
            </a:extLst>
          </p:cNvPr>
          <p:cNvPicPr preferRelativeResize="0"/>
          <p:nvPr/>
        </p:nvPicPr>
        <p:blipFill>
          <a:blip r:embed="rId19">
            <a:alphaModFix/>
          </a:blip>
          <a:stretch>
            <a:fillRect/>
          </a:stretch>
        </p:blipFill>
        <p:spPr>
          <a:xfrm>
            <a:off x="1021923" y="4295113"/>
            <a:ext cx="1491046" cy="457079"/>
          </a:xfrm>
          <a:prstGeom prst="rect">
            <a:avLst/>
          </a:prstGeom>
          <a:noFill/>
          <a:ln>
            <a:noFill/>
          </a:ln>
        </p:spPr>
      </p:pic>
      <p:pic>
        <p:nvPicPr>
          <p:cNvPr id="100" name="Google Shape;100;p11">
            <a:extLst>
              <a:ext uri="{C183D7F6-B498-43B3-948B-1728B52AA6E4}">
                <adec:decorative xmlns:adec="http://schemas.microsoft.com/office/drawing/2017/decorative" val="1"/>
              </a:ext>
            </a:extLst>
          </p:cNvPr>
          <p:cNvPicPr preferRelativeResize="0"/>
          <p:nvPr/>
        </p:nvPicPr>
        <p:blipFill>
          <a:blip r:embed="rId20">
            <a:alphaModFix/>
          </a:blip>
          <a:stretch>
            <a:fillRect/>
          </a:stretch>
        </p:blipFill>
        <p:spPr>
          <a:xfrm>
            <a:off x="4569422" y="4194139"/>
            <a:ext cx="1564749" cy="522493"/>
          </a:xfrm>
          <a:prstGeom prst="rect">
            <a:avLst/>
          </a:prstGeom>
          <a:noFill/>
          <a:ln>
            <a:noFill/>
          </a:ln>
        </p:spPr>
      </p:pic>
      <p:pic>
        <p:nvPicPr>
          <p:cNvPr id="101" name="Google Shape;101;p11">
            <a:extLst>
              <a:ext uri="{C183D7F6-B498-43B3-948B-1728B52AA6E4}">
                <adec:decorative xmlns:adec="http://schemas.microsoft.com/office/drawing/2017/decorative" val="1"/>
              </a:ext>
            </a:extLst>
          </p:cNvPr>
          <p:cNvPicPr preferRelativeResize="0"/>
          <p:nvPr/>
        </p:nvPicPr>
        <p:blipFill>
          <a:blip r:embed="rId21">
            <a:alphaModFix/>
          </a:blip>
          <a:stretch>
            <a:fillRect/>
          </a:stretch>
        </p:blipFill>
        <p:spPr>
          <a:xfrm>
            <a:off x="2613832" y="4295089"/>
            <a:ext cx="1893036" cy="377234"/>
          </a:xfrm>
          <a:prstGeom prst="rect">
            <a:avLst/>
          </a:prstGeom>
          <a:noFill/>
          <a:ln>
            <a:noFill/>
          </a:ln>
        </p:spPr>
      </p:pic>
      <p:pic>
        <p:nvPicPr>
          <p:cNvPr id="102" name="Google Shape;102;p11">
            <a:extLst>
              <a:ext uri="{C183D7F6-B498-43B3-948B-1728B52AA6E4}">
                <adec:decorative xmlns:adec="http://schemas.microsoft.com/office/drawing/2017/decorative" val="1"/>
              </a:ext>
            </a:extLst>
          </p:cNvPr>
          <p:cNvPicPr preferRelativeResize="0"/>
          <p:nvPr/>
        </p:nvPicPr>
        <p:blipFill>
          <a:blip r:embed="rId22">
            <a:alphaModFix/>
          </a:blip>
          <a:stretch>
            <a:fillRect/>
          </a:stretch>
        </p:blipFill>
        <p:spPr>
          <a:xfrm>
            <a:off x="4363365" y="2529074"/>
            <a:ext cx="709714" cy="702726"/>
          </a:xfrm>
          <a:prstGeom prst="rect">
            <a:avLst/>
          </a:prstGeom>
          <a:noFill/>
          <a:ln>
            <a:noFill/>
          </a:ln>
        </p:spPr>
      </p:pic>
      <p:pic>
        <p:nvPicPr>
          <p:cNvPr id="103" name="Google Shape;103;p11">
            <a:extLst>
              <a:ext uri="{C183D7F6-B498-43B3-948B-1728B52AA6E4}">
                <adec:decorative xmlns:adec="http://schemas.microsoft.com/office/drawing/2017/decorative" val="1"/>
              </a:ext>
            </a:extLst>
          </p:cNvPr>
          <p:cNvPicPr preferRelativeResize="0"/>
          <p:nvPr/>
        </p:nvPicPr>
        <p:blipFill>
          <a:blip r:embed="rId23">
            <a:alphaModFix/>
          </a:blip>
          <a:stretch>
            <a:fillRect/>
          </a:stretch>
        </p:blipFill>
        <p:spPr>
          <a:xfrm>
            <a:off x="371262" y="1804303"/>
            <a:ext cx="1138356" cy="634775"/>
          </a:xfrm>
          <a:prstGeom prst="rect">
            <a:avLst/>
          </a:prstGeom>
          <a:noFill/>
          <a:ln>
            <a:noFill/>
          </a:ln>
        </p:spPr>
      </p:pic>
      <p:pic>
        <p:nvPicPr>
          <p:cNvPr id="104" name="Google Shape;104;p11">
            <a:extLst>
              <a:ext uri="{C183D7F6-B498-43B3-948B-1728B52AA6E4}">
                <adec:decorative xmlns:adec="http://schemas.microsoft.com/office/drawing/2017/decorative" val="1"/>
              </a:ext>
            </a:extLst>
          </p:cNvPr>
          <p:cNvPicPr preferRelativeResize="0"/>
          <p:nvPr/>
        </p:nvPicPr>
        <p:blipFill>
          <a:blip r:embed="rId24">
            <a:alphaModFix/>
          </a:blip>
          <a:stretch>
            <a:fillRect/>
          </a:stretch>
        </p:blipFill>
        <p:spPr>
          <a:xfrm>
            <a:off x="83384" y="4279278"/>
            <a:ext cx="837688" cy="634775"/>
          </a:xfrm>
          <a:prstGeom prst="rect">
            <a:avLst/>
          </a:prstGeom>
          <a:noFill/>
          <a:ln>
            <a:noFill/>
          </a:ln>
        </p:spPr>
      </p:pic>
      <p:pic>
        <p:nvPicPr>
          <p:cNvPr id="105" name="Google Shape;105;p11">
            <a:extLst>
              <a:ext uri="{C183D7F6-B498-43B3-948B-1728B52AA6E4}">
                <adec:decorative xmlns:adec="http://schemas.microsoft.com/office/drawing/2017/decorative" val="1"/>
              </a:ext>
            </a:extLst>
          </p:cNvPr>
          <p:cNvPicPr preferRelativeResize="0"/>
          <p:nvPr/>
        </p:nvPicPr>
        <p:blipFill>
          <a:blip r:embed="rId25">
            <a:alphaModFix/>
          </a:blip>
          <a:stretch>
            <a:fillRect/>
          </a:stretch>
        </p:blipFill>
        <p:spPr>
          <a:xfrm>
            <a:off x="83374" y="3321801"/>
            <a:ext cx="1413446" cy="634775"/>
          </a:xfrm>
          <a:prstGeom prst="rect">
            <a:avLst/>
          </a:prstGeom>
          <a:noFill/>
          <a:ln>
            <a:noFill/>
          </a:ln>
        </p:spPr>
      </p:pic>
      <p:pic>
        <p:nvPicPr>
          <p:cNvPr id="107" name="Google Shape;107;p11">
            <a:extLst>
              <a:ext uri="{C183D7F6-B498-43B3-948B-1728B52AA6E4}">
                <adec:decorative xmlns:adec="http://schemas.microsoft.com/office/drawing/2017/decorative" val="1"/>
              </a:ext>
            </a:extLst>
          </p:cNvPr>
          <p:cNvPicPr preferRelativeResize="0"/>
          <p:nvPr/>
        </p:nvPicPr>
        <p:blipFill>
          <a:blip r:embed="rId26">
            <a:alphaModFix/>
          </a:blip>
          <a:stretch>
            <a:fillRect/>
          </a:stretch>
        </p:blipFill>
        <p:spPr>
          <a:xfrm>
            <a:off x="6220189" y="4016746"/>
            <a:ext cx="1564749" cy="764042"/>
          </a:xfrm>
          <a:prstGeom prst="rect">
            <a:avLst/>
          </a:prstGeom>
          <a:noFill/>
          <a:ln>
            <a:noFill/>
          </a:ln>
        </p:spPr>
      </p:pic>
      <p:pic>
        <p:nvPicPr>
          <p:cNvPr id="108" name="Google Shape;108;p11">
            <a:extLst>
              <a:ext uri="{C183D7F6-B498-43B3-948B-1728B52AA6E4}">
                <adec:decorative xmlns:adec="http://schemas.microsoft.com/office/drawing/2017/decorative" val="1"/>
              </a:ext>
            </a:extLst>
          </p:cNvPr>
          <p:cNvPicPr preferRelativeResize="0"/>
          <p:nvPr/>
        </p:nvPicPr>
        <p:blipFill>
          <a:blip r:embed="rId27">
            <a:alphaModFix/>
          </a:blip>
          <a:stretch>
            <a:fillRect/>
          </a:stretch>
        </p:blipFill>
        <p:spPr>
          <a:xfrm>
            <a:off x="7784926" y="4089365"/>
            <a:ext cx="1342424" cy="676848"/>
          </a:xfrm>
          <a:prstGeom prst="rect">
            <a:avLst/>
          </a:prstGeom>
          <a:noFill/>
          <a:ln>
            <a:noFill/>
          </a:ln>
        </p:spPr>
      </p:pic>
      <p:sp>
        <p:nvSpPr>
          <p:cNvPr id="109" name="Google Shape;109;p11">
            <a:extLst>
              <a:ext uri="{C183D7F6-B498-43B3-948B-1728B52AA6E4}">
                <adec:decorative xmlns:adec="http://schemas.microsoft.com/office/drawing/2017/decorative" val="1"/>
              </a:ext>
            </a:extLst>
          </p:cNvPr>
          <p:cNvSpPr txBox="1">
            <a:spLocks noGrp="1"/>
          </p:cNvSpPr>
          <p:nvPr>
            <p:ph type="sldNum" idx="12"/>
          </p:nvPr>
        </p:nvSpPr>
        <p:spPr>
          <a:xfrm>
            <a:off x="228600" y="4806117"/>
            <a:ext cx="1046700" cy="273900"/>
          </a:xfrm>
          <a:prstGeom prst="rect">
            <a:avLst/>
          </a:prstGeom>
        </p:spPr>
        <p:txBody>
          <a:bodyPr spcFirstLastPara="1" vert="horz" wrap="square" lIns="91425" tIns="45700" rIns="91425" bIns="45700" rtlCol="0" anchor="t" anchorCtr="0">
            <a:normAutofit lnSpcReduction="10000"/>
          </a:bodyPr>
          <a:lstStyle/>
          <a:p>
            <a:fld id="{00000000-1234-1234-1234-123412341234}" type="slidenum">
              <a:rPr lang="en"/>
              <a:pPr/>
              <a:t>13</a:t>
            </a:fld>
            <a:endParaRPr/>
          </a:p>
        </p:txBody>
      </p:sp>
      <p:pic>
        <p:nvPicPr>
          <p:cNvPr id="110" name="Google Shape;110;p11">
            <a:extLst>
              <a:ext uri="{C183D7F6-B498-43B3-948B-1728B52AA6E4}">
                <adec:decorative xmlns:adec="http://schemas.microsoft.com/office/drawing/2017/decorative" val="1"/>
              </a:ext>
            </a:extLst>
          </p:cNvPr>
          <p:cNvPicPr preferRelativeResize="0"/>
          <p:nvPr/>
        </p:nvPicPr>
        <p:blipFill>
          <a:blip r:embed="rId28">
            <a:alphaModFix/>
          </a:blip>
          <a:stretch>
            <a:fillRect/>
          </a:stretch>
        </p:blipFill>
        <p:spPr>
          <a:xfrm>
            <a:off x="1666302" y="3248623"/>
            <a:ext cx="1413450" cy="714751"/>
          </a:xfrm>
          <a:prstGeom prst="rect">
            <a:avLst/>
          </a:prstGeom>
          <a:noFill/>
          <a:ln>
            <a:noFill/>
          </a:ln>
        </p:spPr>
      </p:pic>
      <p:pic>
        <p:nvPicPr>
          <p:cNvPr id="111" name="Google Shape;111;p11">
            <a:extLst>
              <a:ext uri="{C183D7F6-B498-43B3-948B-1728B52AA6E4}">
                <adec:decorative xmlns:adec="http://schemas.microsoft.com/office/drawing/2017/decorative" val="1"/>
              </a:ext>
            </a:extLst>
          </p:cNvPr>
          <p:cNvPicPr preferRelativeResize="0"/>
          <p:nvPr/>
        </p:nvPicPr>
        <p:blipFill>
          <a:blip r:embed="rId29">
            <a:alphaModFix/>
          </a:blip>
          <a:stretch>
            <a:fillRect/>
          </a:stretch>
        </p:blipFill>
        <p:spPr>
          <a:xfrm>
            <a:off x="5585626" y="3409226"/>
            <a:ext cx="2032799" cy="528825"/>
          </a:xfrm>
          <a:prstGeom prst="rect">
            <a:avLst/>
          </a:prstGeom>
          <a:noFill/>
          <a:ln>
            <a:noFill/>
          </a:ln>
        </p:spPr>
      </p:pic>
      <p:pic>
        <p:nvPicPr>
          <p:cNvPr id="112" name="Google Shape;112;p11">
            <a:extLst>
              <a:ext uri="{C183D7F6-B498-43B3-948B-1728B52AA6E4}">
                <adec:decorative xmlns:adec="http://schemas.microsoft.com/office/drawing/2017/decorative" val="1"/>
              </a:ext>
            </a:extLst>
          </p:cNvPr>
          <p:cNvPicPr preferRelativeResize="0"/>
          <p:nvPr/>
        </p:nvPicPr>
        <p:blipFill>
          <a:blip r:embed="rId30">
            <a:alphaModFix/>
          </a:blip>
          <a:stretch>
            <a:fillRect/>
          </a:stretch>
        </p:blipFill>
        <p:spPr>
          <a:xfrm>
            <a:off x="7271576" y="949900"/>
            <a:ext cx="1835773" cy="5059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24E2B7-2C57-2385-A862-AB18CC85DDBF}"/>
              </a:ext>
            </a:extLst>
          </p:cNvPr>
          <p:cNvSpPr>
            <a:spLocks noGrp="1"/>
          </p:cNvSpPr>
          <p:nvPr>
            <p:ph type="title" idx="4294967295"/>
          </p:nvPr>
        </p:nvSpPr>
        <p:spPr>
          <a:xfrm>
            <a:off x="628650" y="-993775"/>
            <a:ext cx="7886700" cy="993775"/>
          </a:xfrm>
        </p:spPr>
        <p:txBody>
          <a:bodyPr vert="horz" lIns="91440" tIns="45720" rIns="91440" bIns="45720" rtlCol="0" anchor="b">
            <a:normAutofit/>
          </a:bodyPr>
          <a:lstStyle/>
          <a:p>
            <a:r>
              <a:rPr lang="en-US" dirty="0"/>
              <a:t>Resource library</a:t>
            </a:r>
          </a:p>
        </p:txBody>
      </p:sp>
      <p:grpSp>
        <p:nvGrpSpPr>
          <p:cNvPr id="34" name="Group 33" descr="Screenshot of resource library">
            <a:extLst>
              <a:ext uri="{FF2B5EF4-FFF2-40B4-BE49-F238E27FC236}">
                <a16:creationId xmlns:a16="http://schemas.microsoft.com/office/drawing/2014/main" id="{9AB78BCA-B86C-7DC6-00C2-F5D8FD90ABA8}"/>
              </a:ext>
            </a:extLst>
          </p:cNvPr>
          <p:cNvGrpSpPr/>
          <p:nvPr/>
        </p:nvGrpSpPr>
        <p:grpSpPr>
          <a:xfrm>
            <a:off x="204758" y="946191"/>
            <a:ext cx="2710460" cy="4088669"/>
            <a:chOff x="113234" y="924847"/>
            <a:chExt cx="2710460" cy="4088669"/>
          </a:xfrm>
        </p:grpSpPr>
        <p:pic>
          <p:nvPicPr>
            <p:cNvPr id="19" name="Picture 18" descr="A screenshot of a website&#10;&#10;AI-generated content may be incorrect.">
              <a:extLst>
                <a:ext uri="{FF2B5EF4-FFF2-40B4-BE49-F238E27FC236}">
                  <a16:creationId xmlns:a16="http://schemas.microsoft.com/office/drawing/2014/main" id="{333FCFE6-649C-0879-32D4-2525F61E0E48}"/>
                </a:ext>
              </a:extLst>
            </p:cNvPr>
            <p:cNvPicPr>
              <a:picLocks noChangeAspect="1"/>
            </p:cNvPicPr>
            <p:nvPr/>
          </p:nvPicPr>
          <p:blipFill>
            <a:blip r:embed="rId3"/>
            <a:srcRect l="38830" t="55520"/>
            <a:stretch>
              <a:fillRect/>
            </a:stretch>
          </p:blipFill>
          <p:spPr>
            <a:xfrm>
              <a:off x="118872" y="3913600"/>
              <a:ext cx="2704822" cy="1099916"/>
            </a:xfrm>
            <a:prstGeom prst="rect">
              <a:avLst/>
            </a:prstGeom>
          </p:spPr>
        </p:pic>
        <p:pic>
          <p:nvPicPr>
            <p:cNvPr id="17" name="Picture 16" descr="A screenshot of a book&#10;&#10;AI-generated content may be incorrect.">
              <a:extLst>
                <a:ext uri="{FF2B5EF4-FFF2-40B4-BE49-F238E27FC236}">
                  <a16:creationId xmlns:a16="http://schemas.microsoft.com/office/drawing/2014/main" id="{E3B40BEE-0CA2-5A7A-C2C5-25F40CB186F4}"/>
                </a:ext>
              </a:extLst>
            </p:cNvPr>
            <p:cNvPicPr>
              <a:picLocks noChangeAspect="1"/>
            </p:cNvPicPr>
            <p:nvPr/>
          </p:nvPicPr>
          <p:blipFill>
            <a:blip r:embed="rId4"/>
            <a:srcRect l="38854" t="53160" b="8522"/>
            <a:stretch>
              <a:fillRect/>
            </a:stretch>
          </p:blipFill>
          <p:spPr>
            <a:xfrm>
              <a:off x="113234" y="2987881"/>
              <a:ext cx="2703740" cy="997278"/>
            </a:xfrm>
            <a:prstGeom prst="rect">
              <a:avLst/>
            </a:prstGeom>
          </p:spPr>
        </p:pic>
        <p:grpSp>
          <p:nvGrpSpPr>
            <p:cNvPr id="21" name="Group 20">
              <a:extLst>
                <a:ext uri="{FF2B5EF4-FFF2-40B4-BE49-F238E27FC236}">
                  <a16:creationId xmlns:a16="http://schemas.microsoft.com/office/drawing/2014/main" id="{12B5CF15-44B2-3CF9-C81E-8CF175CFCCD7}"/>
                </a:ext>
              </a:extLst>
            </p:cNvPr>
            <p:cNvGrpSpPr/>
            <p:nvPr/>
          </p:nvGrpSpPr>
          <p:grpSpPr>
            <a:xfrm>
              <a:off x="114244" y="924847"/>
              <a:ext cx="2705903" cy="2057439"/>
              <a:chOff x="1064218" y="66160"/>
              <a:chExt cx="1486260" cy="1130080"/>
            </a:xfrm>
          </p:grpSpPr>
          <p:pic>
            <p:nvPicPr>
              <p:cNvPr id="6" name="Picture 5" descr="A screenshot of a website&#10;&#10;AI-generated content may be incorrect.">
                <a:extLst>
                  <a:ext uri="{FF2B5EF4-FFF2-40B4-BE49-F238E27FC236}">
                    <a16:creationId xmlns:a16="http://schemas.microsoft.com/office/drawing/2014/main" id="{407989C3-3D23-E470-6C97-936BEDBF5FD3}"/>
                  </a:ext>
                </a:extLst>
              </p:cNvPr>
              <p:cNvPicPr>
                <a:picLocks noChangeAspect="1"/>
              </p:cNvPicPr>
              <p:nvPr/>
            </p:nvPicPr>
            <p:blipFill>
              <a:blip r:embed="rId3"/>
              <a:srcRect l="38830" t="5810" b="52896"/>
              <a:stretch>
                <a:fillRect/>
              </a:stretch>
            </p:blipFill>
            <p:spPr>
              <a:xfrm>
                <a:off x="1064218" y="635369"/>
                <a:ext cx="1485666" cy="560871"/>
              </a:xfrm>
              <a:prstGeom prst="rect">
                <a:avLst/>
              </a:prstGeom>
            </p:spPr>
          </p:pic>
          <p:pic>
            <p:nvPicPr>
              <p:cNvPr id="4" name="Picture 3" descr="A screenshot of a web page&#10;&#10;AI-generated content may be incorrect.">
                <a:extLst>
                  <a:ext uri="{FF2B5EF4-FFF2-40B4-BE49-F238E27FC236}">
                    <a16:creationId xmlns:a16="http://schemas.microsoft.com/office/drawing/2014/main" id="{8EE5483C-35CB-1435-C174-D48DDAB713BF}"/>
                  </a:ext>
                </a:extLst>
              </p:cNvPr>
              <p:cNvPicPr>
                <a:picLocks noChangeAspect="1"/>
              </p:cNvPicPr>
              <p:nvPr/>
            </p:nvPicPr>
            <p:blipFill>
              <a:blip r:embed="rId5"/>
              <a:srcRect l="38921" b="73140"/>
              <a:stretch>
                <a:fillRect/>
              </a:stretch>
            </p:blipFill>
            <p:spPr>
              <a:xfrm>
                <a:off x="1066678" y="66160"/>
                <a:ext cx="1483800" cy="604146"/>
              </a:xfrm>
              <a:prstGeom prst="rect">
                <a:avLst/>
              </a:prstGeom>
            </p:spPr>
          </p:pic>
        </p:grpSp>
      </p:grpSp>
      <p:sp>
        <p:nvSpPr>
          <p:cNvPr id="2" name="Slide Number Placeholder 1">
            <a:extLst>
              <a:ext uri="{FF2B5EF4-FFF2-40B4-BE49-F238E27FC236}">
                <a16:creationId xmlns:a16="http://schemas.microsoft.com/office/drawing/2014/main" id="{041CB908-6583-3356-029B-65794A217737}"/>
              </a:ext>
              <a:ext uri="{C183D7F6-B498-43B3-948B-1728B52AA6E4}">
                <adec:decorative xmlns:adec="http://schemas.microsoft.com/office/drawing/2017/decorative" val="1"/>
              </a:ext>
            </a:extLst>
          </p:cNvPr>
          <p:cNvSpPr>
            <a:spLocks noGrp="1"/>
          </p:cNvSpPr>
          <p:nvPr>
            <p:ph type="sldNum" sz="quarter" idx="4"/>
          </p:nvPr>
        </p:nvSpPr>
        <p:spPr>
          <a:xfrm>
            <a:off x="8839948" y="4876424"/>
            <a:ext cx="185180" cy="137092"/>
          </a:xfrm>
        </p:spPr>
        <p:txBody>
          <a:bodyPr/>
          <a:lstStyle/>
          <a:p>
            <a:fld id="{8FE50164-6C9E-C94E-8935-7483CE1EEFCA}" type="slidenum">
              <a:rPr lang="en-US" smtClean="0"/>
              <a:pPr/>
              <a:t>14</a:t>
            </a:fld>
            <a:endParaRPr lang="en-US" dirty="0">
              <a:latin typeface="+mn-lt"/>
            </a:endParaRPr>
          </a:p>
        </p:txBody>
      </p:sp>
      <p:pic>
        <p:nvPicPr>
          <p:cNvPr id="5122" name="Picture 2">
            <a:hlinkClick r:id="rId6"/>
            <a:extLst>
              <a:ext uri="{FF2B5EF4-FFF2-40B4-BE49-F238E27FC236}">
                <a16:creationId xmlns:a16="http://schemas.microsoft.com/office/drawing/2014/main" id="{0EDAD8D8-EDF5-46F7-4D0A-EBC754D08064}"/>
              </a:ext>
              <a:ext uri="{C183D7F6-B498-43B3-948B-1728B52AA6E4}">
                <adec:decorative xmlns:adec="http://schemas.microsoft.com/office/drawing/2017/decorative" val="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35207" b="38616"/>
          <a:stretch>
            <a:fillRect/>
          </a:stretch>
        </p:blipFill>
        <p:spPr bwMode="auto">
          <a:xfrm>
            <a:off x="0" y="108640"/>
            <a:ext cx="3196270" cy="930509"/>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a16="http://schemas.microsoft.com/office/drawing/2014/main" id="{68EEFEEF-8BAC-7B35-E365-E04F4B7800AF}"/>
              </a:ext>
              <a:ext uri="{C183D7F6-B498-43B3-948B-1728B52AA6E4}">
                <adec:decorative xmlns:adec="http://schemas.microsoft.com/office/drawing/2017/decorative" val="1"/>
              </a:ext>
            </a:extLst>
          </p:cNvPr>
          <p:cNvGrpSpPr/>
          <p:nvPr/>
        </p:nvGrpSpPr>
        <p:grpSpPr>
          <a:xfrm>
            <a:off x="3111014" y="108640"/>
            <a:ext cx="2921971" cy="4785088"/>
            <a:chOff x="3111013" y="72416"/>
            <a:chExt cx="2921971" cy="4785088"/>
          </a:xfrm>
        </p:grpSpPr>
        <p:pic>
          <p:nvPicPr>
            <p:cNvPr id="10" name="Picture 9" descr="A screenshot of a web page&#10;&#10;AI-generated content may be incorrect.">
              <a:extLst>
                <a:ext uri="{FF2B5EF4-FFF2-40B4-BE49-F238E27FC236}">
                  <a16:creationId xmlns:a16="http://schemas.microsoft.com/office/drawing/2014/main" id="{C95257BA-97CB-B50E-E00F-2A3E2CCED732}"/>
                </a:ext>
              </a:extLst>
            </p:cNvPr>
            <p:cNvPicPr>
              <a:picLocks noChangeAspect="1"/>
            </p:cNvPicPr>
            <p:nvPr/>
          </p:nvPicPr>
          <p:blipFill>
            <a:blip r:embed="rId8"/>
            <a:srcRect l="38035" t="7776" b="77277"/>
            <a:stretch>
              <a:fillRect/>
            </a:stretch>
          </p:blipFill>
          <p:spPr>
            <a:xfrm>
              <a:off x="3119974" y="72416"/>
              <a:ext cx="2913010" cy="612093"/>
            </a:xfrm>
            <a:prstGeom prst="rect">
              <a:avLst/>
            </a:prstGeom>
          </p:spPr>
        </p:pic>
        <p:pic>
          <p:nvPicPr>
            <p:cNvPr id="16" name="Picture 15" descr="A close-up of a screen&#10;&#10;AI-generated content may be incorrect.">
              <a:extLst>
                <a:ext uri="{FF2B5EF4-FFF2-40B4-BE49-F238E27FC236}">
                  <a16:creationId xmlns:a16="http://schemas.microsoft.com/office/drawing/2014/main" id="{4FEA6C09-53FF-A51B-3542-4C307430C2FF}"/>
                </a:ext>
              </a:extLst>
            </p:cNvPr>
            <p:cNvPicPr>
              <a:picLocks noChangeAspect="1"/>
            </p:cNvPicPr>
            <p:nvPr/>
          </p:nvPicPr>
          <p:blipFill>
            <a:blip r:embed="rId9"/>
            <a:srcRect l="38035" t="20862" b="15141"/>
            <a:stretch>
              <a:fillRect/>
            </a:stretch>
          </p:blipFill>
          <p:spPr>
            <a:xfrm>
              <a:off x="3111013" y="3275937"/>
              <a:ext cx="2913010" cy="826978"/>
            </a:xfrm>
            <a:prstGeom prst="rect">
              <a:avLst/>
            </a:prstGeom>
          </p:spPr>
        </p:pic>
        <p:pic>
          <p:nvPicPr>
            <p:cNvPr id="30" name="Picture 29" descr="A screenshot of a web page&#10;&#10;AI-generated content may be incorrect.">
              <a:extLst>
                <a:ext uri="{FF2B5EF4-FFF2-40B4-BE49-F238E27FC236}">
                  <a16:creationId xmlns:a16="http://schemas.microsoft.com/office/drawing/2014/main" id="{7D718752-35BB-1401-59B1-451494996AB0}"/>
                </a:ext>
              </a:extLst>
            </p:cNvPr>
            <p:cNvPicPr>
              <a:picLocks noChangeAspect="1"/>
            </p:cNvPicPr>
            <p:nvPr/>
          </p:nvPicPr>
          <p:blipFill>
            <a:blip r:embed="rId8"/>
            <a:srcRect l="38035" t="37031" b="40246"/>
            <a:stretch>
              <a:fillRect/>
            </a:stretch>
          </p:blipFill>
          <p:spPr>
            <a:xfrm>
              <a:off x="3119974" y="664136"/>
              <a:ext cx="2913010" cy="930509"/>
            </a:xfrm>
            <a:prstGeom prst="rect">
              <a:avLst/>
            </a:prstGeom>
          </p:spPr>
        </p:pic>
        <p:pic>
          <p:nvPicPr>
            <p:cNvPr id="31" name="Picture 30" descr="A screenshot of a web page&#10;&#10;AI-generated content may be incorrect.">
              <a:extLst>
                <a:ext uri="{FF2B5EF4-FFF2-40B4-BE49-F238E27FC236}">
                  <a16:creationId xmlns:a16="http://schemas.microsoft.com/office/drawing/2014/main" id="{A9C8DA9E-6521-65FA-D2AD-A736C44683D4}"/>
                </a:ext>
              </a:extLst>
            </p:cNvPr>
            <p:cNvPicPr>
              <a:picLocks noChangeAspect="1"/>
            </p:cNvPicPr>
            <p:nvPr/>
          </p:nvPicPr>
          <p:blipFill>
            <a:blip r:embed="rId8"/>
            <a:srcRect l="38035" t="73817" b="3112"/>
            <a:stretch>
              <a:fillRect/>
            </a:stretch>
          </p:blipFill>
          <p:spPr>
            <a:xfrm>
              <a:off x="3111013" y="1570600"/>
              <a:ext cx="2913010" cy="944763"/>
            </a:xfrm>
            <a:prstGeom prst="rect">
              <a:avLst/>
            </a:prstGeom>
          </p:spPr>
        </p:pic>
        <p:pic>
          <p:nvPicPr>
            <p:cNvPr id="14" name="Picture 13" descr="A screenshot of a web page&#10;&#10;AI-generated content may be incorrect.">
              <a:extLst>
                <a:ext uri="{FF2B5EF4-FFF2-40B4-BE49-F238E27FC236}">
                  <a16:creationId xmlns:a16="http://schemas.microsoft.com/office/drawing/2014/main" id="{9CF6070B-840A-8CED-7C6E-E16D4A2F2939}"/>
                </a:ext>
              </a:extLst>
            </p:cNvPr>
            <p:cNvPicPr>
              <a:picLocks noChangeAspect="1"/>
            </p:cNvPicPr>
            <p:nvPr/>
          </p:nvPicPr>
          <p:blipFill>
            <a:blip r:embed="rId10"/>
            <a:srcRect l="38035" t="7409" b="71950"/>
            <a:stretch>
              <a:fillRect/>
            </a:stretch>
          </p:blipFill>
          <p:spPr>
            <a:xfrm>
              <a:off x="3111013" y="2500073"/>
              <a:ext cx="2913010" cy="809173"/>
            </a:xfrm>
            <a:prstGeom prst="rect">
              <a:avLst/>
            </a:prstGeom>
          </p:spPr>
        </p:pic>
        <p:pic>
          <p:nvPicPr>
            <p:cNvPr id="32" name="Picture 31" descr="A screenshot of a web page&#10;&#10;AI-generated content may be incorrect.">
              <a:extLst>
                <a:ext uri="{FF2B5EF4-FFF2-40B4-BE49-F238E27FC236}">
                  <a16:creationId xmlns:a16="http://schemas.microsoft.com/office/drawing/2014/main" id="{C7839727-E466-11BC-C086-4BA1E0D597C0}"/>
                </a:ext>
              </a:extLst>
            </p:cNvPr>
            <p:cNvPicPr>
              <a:picLocks noChangeAspect="1"/>
            </p:cNvPicPr>
            <p:nvPr/>
          </p:nvPicPr>
          <p:blipFill>
            <a:blip r:embed="rId10"/>
            <a:srcRect l="38178" t="42566" r="-143" b="38320"/>
            <a:stretch>
              <a:fillRect/>
            </a:stretch>
          </p:blipFill>
          <p:spPr>
            <a:xfrm>
              <a:off x="3111013" y="4108245"/>
              <a:ext cx="2913010" cy="749259"/>
            </a:xfrm>
            <a:prstGeom prst="rect">
              <a:avLst/>
            </a:prstGeom>
          </p:spPr>
        </p:pic>
      </p:grpSp>
      <p:grpSp>
        <p:nvGrpSpPr>
          <p:cNvPr id="36" name="Group 35">
            <a:extLst>
              <a:ext uri="{FF2B5EF4-FFF2-40B4-BE49-F238E27FC236}">
                <a16:creationId xmlns:a16="http://schemas.microsoft.com/office/drawing/2014/main" id="{00CAA211-7AC4-1CD9-21A8-3B56C9747FD1}"/>
              </a:ext>
              <a:ext uri="{C183D7F6-B498-43B3-948B-1728B52AA6E4}">
                <adec:decorative xmlns:adec="http://schemas.microsoft.com/office/drawing/2017/decorative" val="1"/>
              </a:ext>
            </a:extLst>
          </p:cNvPr>
          <p:cNvGrpSpPr/>
          <p:nvPr/>
        </p:nvGrpSpPr>
        <p:grpSpPr>
          <a:xfrm>
            <a:off x="6166306" y="109496"/>
            <a:ext cx="2858826" cy="4624212"/>
            <a:chOff x="6166306" y="109496"/>
            <a:chExt cx="2858826" cy="4624212"/>
          </a:xfrm>
        </p:grpSpPr>
        <p:grpSp>
          <p:nvGrpSpPr>
            <p:cNvPr id="29" name="Group 28">
              <a:extLst>
                <a:ext uri="{FF2B5EF4-FFF2-40B4-BE49-F238E27FC236}">
                  <a16:creationId xmlns:a16="http://schemas.microsoft.com/office/drawing/2014/main" id="{D55D60B9-7F92-9224-8808-049D5354A374}"/>
                </a:ext>
              </a:extLst>
            </p:cNvPr>
            <p:cNvGrpSpPr/>
            <p:nvPr/>
          </p:nvGrpSpPr>
          <p:grpSpPr>
            <a:xfrm>
              <a:off x="6166306" y="1051388"/>
              <a:ext cx="2858826" cy="3682320"/>
              <a:chOff x="7259849" y="1326488"/>
              <a:chExt cx="1570255" cy="2022571"/>
            </a:xfrm>
          </p:grpSpPr>
          <p:grpSp>
            <p:nvGrpSpPr>
              <p:cNvPr id="26" name="Group 25">
                <a:extLst>
                  <a:ext uri="{FF2B5EF4-FFF2-40B4-BE49-F238E27FC236}">
                    <a16:creationId xmlns:a16="http://schemas.microsoft.com/office/drawing/2014/main" id="{B9ECFBD5-CD84-EB6D-4D18-023B65D7E409}"/>
                  </a:ext>
                </a:extLst>
              </p:cNvPr>
              <p:cNvGrpSpPr/>
              <p:nvPr/>
            </p:nvGrpSpPr>
            <p:grpSpPr>
              <a:xfrm>
                <a:off x="7259849" y="1326488"/>
                <a:ext cx="1570255" cy="2022571"/>
                <a:chOff x="7201939" y="501627"/>
                <a:chExt cx="1570255" cy="2022571"/>
              </a:xfrm>
            </p:grpSpPr>
            <p:pic>
              <p:nvPicPr>
                <p:cNvPr id="8" name="Picture 7" descr="A screenshot of a book&#10;&#10;AI-generated content may be incorrect.">
                  <a:extLst>
                    <a:ext uri="{FF2B5EF4-FFF2-40B4-BE49-F238E27FC236}">
                      <a16:creationId xmlns:a16="http://schemas.microsoft.com/office/drawing/2014/main" id="{CFB98D9E-4F61-E19A-872A-79A02C8A9908}"/>
                    </a:ext>
                  </a:extLst>
                </p:cNvPr>
                <p:cNvPicPr>
                  <a:picLocks noChangeAspect="1"/>
                </p:cNvPicPr>
                <p:nvPr/>
              </p:nvPicPr>
              <p:blipFill>
                <a:blip r:embed="rId4"/>
                <a:srcRect l="38456" t="5160" b="61674"/>
                <a:stretch>
                  <a:fillRect/>
                </a:stretch>
              </p:blipFill>
              <p:spPr>
                <a:xfrm>
                  <a:off x="7204399" y="2006859"/>
                  <a:ext cx="1567794" cy="517339"/>
                </a:xfrm>
                <a:prstGeom prst="rect">
                  <a:avLst/>
                </a:prstGeom>
              </p:spPr>
            </p:pic>
            <p:pic>
              <p:nvPicPr>
                <p:cNvPr id="12" name="Picture 11" descr="A blue and white cover&#10;&#10;AI-generated content may be incorrect.">
                  <a:extLst>
                    <a:ext uri="{FF2B5EF4-FFF2-40B4-BE49-F238E27FC236}">
                      <a16:creationId xmlns:a16="http://schemas.microsoft.com/office/drawing/2014/main" id="{00FBE68F-DDC5-BCDF-8E8E-C46C8F800B5F}"/>
                    </a:ext>
                  </a:extLst>
                </p:cNvPr>
                <p:cNvPicPr>
                  <a:picLocks noChangeAspect="1"/>
                </p:cNvPicPr>
                <p:nvPr/>
              </p:nvPicPr>
              <p:blipFill>
                <a:blip r:embed="rId11"/>
                <a:srcRect l="38360" t="23015" b="11062"/>
                <a:stretch>
                  <a:fillRect/>
                </a:stretch>
              </p:blipFill>
              <p:spPr>
                <a:xfrm>
                  <a:off x="7201939" y="1008900"/>
                  <a:ext cx="1570253" cy="517339"/>
                </a:xfrm>
                <a:prstGeom prst="rect">
                  <a:avLst/>
                </a:prstGeom>
              </p:spPr>
            </p:pic>
            <p:pic>
              <p:nvPicPr>
                <p:cNvPr id="25" name="Picture 24" descr="A screenshot of a screen&#10;&#10;AI-generated content may be incorrect.">
                  <a:extLst>
                    <a:ext uri="{FF2B5EF4-FFF2-40B4-BE49-F238E27FC236}">
                      <a16:creationId xmlns:a16="http://schemas.microsoft.com/office/drawing/2014/main" id="{DD82F650-8D35-20AC-DB00-5DE03003C413}"/>
                    </a:ext>
                  </a:extLst>
                </p:cNvPr>
                <p:cNvPicPr>
                  <a:picLocks noChangeAspect="1"/>
                </p:cNvPicPr>
                <p:nvPr/>
              </p:nvPicPr>
              <p:blipFill>
                <a:blip r:embed="rId12"/>
                <a:srcRect l="38360" t="11144" b="54136"/>
                <a:stretch>
                  <a:fillRect/>
                </a:stretch>
              </p:blipFill>
              <p:spPr>
                <a:xfrm>
                  <a:off x="7201941" y="501627"/>
                  <a:ext cx="1570253" cy="517339"/>
                </a:xfrm>
                <a:prstGeom prst="rect">
                  <a:avLst/>
                </a:prstGeom>
              </p:spPr>
            </p:pic>
          </p:grpSp>
          <p:pic>
            <p:nvPicPr>
              <p:cNvPr id="27" name="Picture 26" descr="A screenshot of a web page&#10;&#10;AI-generated content may be incorrect.">
                <a:extLst>
                  <a:ext uri="{FF2B5EF4-FFF2-40B4-BE49-F238E27FC236}">
                    <a16:creationId xmlns:a16="http://schemas.microsoft.com/office/drawing/2014/main" id="{0B43A318-FAC6-DDCE-0E59-BF1E4246FDD8}"/>
                  </a:ext>
                </a:extLst>
              </p:cNvPr>
              <p:cNvPicPr>
                <a:picLocks noChangeAspect="1"/>
              </p:cNvPicPr>
              <p:nvPr/>
            </p:nvPicPr>
            <p:blipFill>
              <a:blip r:embed="rId10"/>
              <a:srcRect l="38516" t="75964" b="3815"/>
              <a:stretch>
                <a:fillRect/>
              </a:stretch>
            </p:blipFill>
            <p:spPr>
              <a:xfrm>
                <a:off x="7262309" y="2401760"/>
                <a:ext cx="1567794" cy="429960"/>
              </a:xfrm>
              <a:prstGeom prst="rect">
                <a:avLst/>
              </a:prstGeom>
            </p:spPr>
          </p:pic>
        </p:grpSp>
        <p:pic>
          <p:nvPicPr>
            <p:cNvPr id="35" name="Picture 34" descr="A screenshot of a screen&#10;&#10;AI-generated content may be incorrect.">
              <a:extLst>
                <a:ext uri="{FF2B5EF4-FFF2-40B4-BE49-F238E27FC236}">
                  <a16:creationId xmlns:a16="http://schemas.microsoft.com/office/drawing/2014/main" id="{70E57449-B6B0-ABB3-610C-FDD325FE992E}"/>
                </a:ext>
              </a:extLst>
            </p:cNvPr>
            <p:cNvPicPr>
              <a:picLocks noChangeAspect="1"/>
            </p:cNvPicPr>
            <p:nvPr/>
          </p:nvPicPr>
          <p:blipFill>
            <a:blip r:embed="rId12"/>
            <a:srcRect l="38360" t="65280"/>
            <a:stretch>
              <a:fillRect/>
            </a:stretch>
          </p:blipFill>
          <p:spPr>
            <a:xfrm>
              <a:off x="6166306" y="109496"/>
              <a:ext cx="2858822" cy="941874"/>
            </a:xfrm>
            <a:prstGeom prst="rect">
              <a:avLst/>
            </a:prstGeom>
          </p:spPr>
        </p:pic>
      </p:grpSp>
    </p:spTree>
    <p:extLst>
      <p:ext uri="{BB962C8B-B14F-4D97-AF65-F5344CB8AC3E}">
        <p14:creationId xmlns:p14="http://schemas.microsoft.com/office/powerpoint/2010/main" val="2471502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430424-710C-FF3F-9AA8-DDBED72DBF7C}"/>
              </a:ext>
              <a:ext uri="{C183D7F6-B498-43B3-948B-1728B52AA6E4}">
                <adec:decorative xmlns:adec="http://schemas.microsoft.com/office/drawing/2017/decorative" val="1"/>
              </a:ext>
            </a:extLst>
          </p:cNvPr>
          <p:cNvSpPr>
            <a:spLocks noGrp="1"/>
          </p:cNvSpPr>
          <p:nvPr>
            <p:ph type="sldNum" idx="12"/>
          </p:nvPr>
        </p:nvSpPr>
        <p:spPr/>
        <p:txBody>
          <a:bodyPr/>
          <a:lstStyle/>
          <a:p>
            <a:fld id="{00000000-1234-1234-1234-123412341234}" type="slidenum">
              <a:rPr lang="en" smtClean="0"/>
              <a:pPr/>
              <a:t>15</a:t>
            </a:fld>
            <a:endParaRPr lang="en" dirty="0"/>
          </a:p>
        </p:txBody>
      </p:sp>
      <p:sp>
        <p:nvSpPr>
          <p:cNvPr id="3" name="Title 2">
            <a:extLst>
              <a:ext uri="{FF2B5EF4-FFF2-40B4-BE49-F238E27FC236}">
                <a16:creationId xmlns:a16="http://schemas.microsoft.com/office/drawing/2014/main" id="{2F2BED30-D18C-E022-141E-F5E69D7F71DE}"/>
              </a:ext>
            </a:extLst>
          </p:cNvPr>
          <p:cNvSpPr>
            <a:spLocks noGrp="1"/>
          </p:cNvSpPr>
          <p:nvPr>
            <p:ph type="title"/>
          </p:nvPr>
        </p:nvSpPr>
        <p:spPr/>
        <p:txBody>
          <a:bodyPr/>
          <a:lstStyle/>
          <a:p>
            <a:r>
              <a:rPr lang="en-US" dirty="0"/>
              <a:t>Submit a Resource</a:t>
            </a:r>
          </a:p>
        </p:txBody>
      </p:sp>
      <p:pic>
        <p:nvPicPr>
          <p:cNvPr id="8" name="Picture 7" descr="submit your resource screenshot">
            <a:hlinkClick r:id="rId2"/>
            <a:extLst>
              <a:ext uri="{FF2B5EF4-FFF2-40B4-BE49-F238E27FC236}">
                <a16:creationId xmlns:a16="http://schemas.microsoft.com/office/drawing/2014/main" id="{AB362B5E-5109-196B-431C-B32BA83C4539}"/>
              </a:ext>
            </a:extLst>
          </p:cNvPr>
          <p:cNvPicPr>
            <a:picLocks noChangeAspect="1"/>
          </p:cNvPicPr>
          <p:nvPr/>
        </p:nvPicPr>
        <p:blipFill>
          <a:blip r:embed="rId3"/>
          <a:stretch>
            <a:fillRect/>
          </a:stretch>
        </p:blipFill>
        <p:spPr>
          <a:xfrm>
            <a:off x="628650" y="1138136"/>
            <a:ext cx="7772400" cy="1229691"/>
          </a:xfrm>
          <a:prstGeom prst="rect">
            <a:avLst/>
          </a:prstGeom>
        </p:spPr>
      </p:pic>
      <p:pic>
        <p:nvPicPr>
          <p:cNvPr id="6" name="Picture 5" descr="A qr code to submit a resource">
            <a:hlinkClick r:id="rId2"/>
            <a:extLst>
              <a:ext uri="{FF2B5EF4-FFF2-40B4-BE49-F238E27FC236}">
                <a16:creationId xmlns:a16="http://schemas.microsoft.com/office/drawing/2014/main" id="{004E4E15-13E6-4022-630B-85B39F3A4285}"/>
              </a:ext>
            </a:extLst>
          </p:cNvPr>
          <p:cNvPicPr>
            <a:picLocks noChangeAspect="1"/>
          </p:cNvPicPr>
          <p:nvPr/>
        </p:nvPicPr>
        <p:blipFill>
          <a:blip r:embed="rId4"/>
          <a:srcRect l="9514" t="9213" r="8677" b="8978"/>
          <a:stretch>
            <a:fillRect/>
          </a:stretch>
        </p:blipFill>
        <p:spPr>
          <a:xfrm>
            <a:off x="3554232" y="2495046"/>
            <a:ext cx="2035535" cy="2035535"/>
          </a:xfrm>
          <a:prstGeom prst="rect">
            <a:avLst/>
          </a:prstGeom>
        </p:spPr>
      </p:pic>
    </p:spTree>
    <p:extLst>
      <p:ext uri="{BB962C8B-B14F-4D97-AF65-F5344CB8AC3E}">
        <p14:creationId xmlns:p14="http://schemas.microsoft.com/office/powerpoint/2010/main" val="2737037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A7530-A96B-B1FC-5B25-9D1C67B53ABD}"/>
              </a:ext>
            </a:extLst>
          </p:cNvPr>
          <p:cNvSpPr>
            <a:spLocks noGrp="1"/>
          </p:cNvSpPr>
          <p:nvPr>
            <p:ph type="ctrTitle"/>
          </p:nvPr>
        </p:nvSpPr>
        <p:spPr/>
        <p:txBody>
          <a:bodyPr/>
          <a:lstStyle/>
          <a:p>
            <a:r>
              <a:rPr lang="en-US" dirty="0"/>
              <a:t>Teacher Residencies &amp; Strategic Staffing Models</a:t>
            </a:r>
          </a:p>
        </p:txBody>
      </p:sp>
    </p:spTree>
    <p:extLst>
      <p:ext uri="{BB962C8B-B14F-4D97-AF65-F5344CB8AC3E}">
        <p14:creationId xmlns:p14="http://schemas.microsoft.com/office/powerpoint/2010/main" val="3180345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CEFFF3-0B29-6D3C-04B5-BD9F238B6F73}"/>
              </a:ext>
              <a:ext uri="{C183D7F6-B498-43B3-948B-1728B52AA6E4}">
                <adec:decorative xmlns:adec="http://schemas.microsoft.com/office/drawing/2017/decorative" val="1"/>
              </a:ext>
            </a:extLst>
          </p:cNvPr>
          <p:cNvSpPr>
            <a:spLocks noGrp="1"/>
          </p:cNvSpPr>
          <p:nvPr>
            <p:ph type="sldNum" sz="quarter" idx="4"/>
          </p:nvPr>
        </p:nvSpPr>
        <p:spPr/>
        <p:txBody>
          <a:bodyPr/>
          <a:lstStyle/>
          <a:p>
            <a:fld id="{8FE50164-6C9E-C94E-8935-7483CE1EEFCA}" type="slidenum">
              <a:rPr lang="en-US" smtClean="0"/>
              <a:pPr/>
              <a:t>17</a:t>
            </a:fld>
            <a:endParaRPr lang="en-US" dirty="0">
              <a:latin typeface="+mn-lt"/>
            </a:endParaRPr>
          </a:p>
        </p:txBody>
      </p:sp>
      <p:sp>
        <p:nvSpPr>
          <p:cNvPr id="14" name="Title 2">
            <a:extLst>
              <a:ext uri="{FF2B5EF4-FFF2-40B4-BE49-F238E27FC236}">
                <a16:creationId xmlns:a16="http://schemas.microsoft.com/office/drawing/2014/main" id="{5B4F38BC-257D-9F3B-22D4-DF426AC7409A}"/>
              </a:ext>
            </a:extLst>
          </p:cNvPr>
          <p:cNvSpPr txBox="1">
            <a:spLocks noGrp="1"/>
          </p:cNvSpPr>
          <p:nvPr>
            <p:ph type="title" idx="4294967295"/>
          </p:nvPr>
        </p:nvSpPr>
        <p:spPr>
          <a:xfrm>
            <a:off x="628650" y="182880"/>
            <a:ext cx="7886700" cy="993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L="0" marR="0" lvl="0" indent="0" algn="l" defTabSz="914400" rtl="0" eaLnBrk="1" fontAlgn="auto" latinLnBrk="0" hangingPunct="1">
              <a:lnSpc>
                <a:spcPct val="100000"/>
              </a:lnSpc>
              <a:spcBef>
                <a:spcPts val="0"/>
              </a:spcBef>
              <a:spcAft>
                <a:spcPts val="0"/>
              </a:spcAft>
              <a:buClr>
                <a:schemeClr val="accent6"/>
              </a:buClr>
              <a:buSzPts val="3200"/>
              <a:buFont typeface="Raleway"/>
              <a:buNone/>
              <a:tabLst/>
              <a:defRPr sz="3200" b="0" i="0" u="none" strike="noStrike" cap="none" baseline="0">
                <a:solidFill>
                  <a:schemeClr val="accent3"/>
                </a:solidFill>
                <a:latin typeface="+mj-lt"/>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chemeClr val="accent6"/>
              </a:buClr>
              <a:buSzPts val="3200"/>
              <a:buFont typeface="Raleway"/>
              <a:buNone/>
              <a:tabLst/>
              <a:defRPr/>
            </a:pPr>
            <a:r>
              <a:rPr kumimoji="0" lang="en-US" sz="3200" b="0" i="0" u="none" strike="noStrike" kern="0" cap="none" spc="0" normalizeH="0" baseline="0" noProof="0" dirty="0">
                <a:ln>
                  <a:noFill/>
                </a:ln>
                <a:solidFill>
                  <a:schemeClr val="accent3"/>
                </a:solidFill>
                <a:effectLst/>
                <a:uLnTx/>
                <a:uFillTx/>
                <a:latin typeface="+mj-lt"/>
                <a:ea typeface="Arial" panose="020B0604020202020204" pitchFamily="34" charset="0"/>
                <a:cs typeface="Arial" panose="020B0604020202020204" pitchFamily="34" charset="0"/>
                <a:sym typeface="Arial"/>
              </a:rPr>
              <a:t>Teacher Residencies in California</a:t>
            </a:r>
          </a:p>
        </p:txBody>
      </p:sp>
      <p:pic>
        <p:nvPicPr>
          <p:cNvPr id="4" name="Picture 3" descr="Cover of teacher residencies materials">
            <a:hlinkClick r:id="rId2"/>
            <a:extLst>
              <a:ext uri="{FF2B5EF4-FFF2-40B4-BE49-F238E27FC236}">
                <a16:creationId xmlns:a16="http://schemas.microsoft.com/office/drawing/2014/main" id="{EBA6C1E4-1678-45A0-323C-74B5F021044F}"/>
              </a:ext>
            </a:extLst>
          </p:cNvPr>
          <p:cNvPicPr>
            <a:picLocks noChangeAspect="1"/>
          </p:cNvPicPr>
          <p:nvPr/>
        </p:nvPicPr>
        <p:blipFill>
          <a:blip r:embed="rId3"/>
          <a:stretch>
            <a:fillRect/>
          </a:stretch>
        </p:blipFill>
        <p:spPr>
          <a:xfrm>
            <a:off x="514620" y="914394"/>
            <a:ext cx="2755151" cy="3551749"/>
          </a:xfrm>
          <a:prstGeom prst="rect">
            <a:avLst/>
          </a:prstGeom>
        </p:spPr>
      </p:pic>
      <p:pic>
        <p:nvPicPr>
          <p:cNvPr id="6" name="Picture 5">
            <a:hlinkClick r:id="rId4"/>
            <a:extLst>
              <a:ext uri="{FF2B5EF4-FFF2-40B4-BE49-F238E27FC236}">
                <a16:creationId xmlns:a16="http://schemas.microsoft.com/office/drawing/2014/main" id="{FBAB3C03-B0C7-A2CC-BEBD-5A4FCE18A6E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450873" y="914394"/>
            <a:ext cx="1578226" cy="2035534"/>
          </a:xfrm>
          <a:prstGeom prst="rect">
            <a:avLst/>
          </a:prstGeom>
        </p:spPr>
      </p:pic>
      <p:pic>
        <p:nvPicPr>
          <p:cNvPr id="9" name="Picture 8">
            <a:hlinkClick r:id="rId6"/>
            <a:extLst>
              <a:ext uri="{FF2B5EF4-FFF2-40B4-BE49-F238E27FC236}">
                <a16:creationId xmlns:a16="http://schemas.microsoft.com/office/drawing/2014/main" id="{FC28C330-844F-B607-4A39-8307F394E6C6}"/>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945385" y="1916261"/>
            <a:ext cx="1574788" cy="2035534"/>
          </a:xfrm>
          <a:prstGeom prst="rect">
            <a:avLst/>
          </a:prstGeom>
        </p:spPr>
      </p:pic>
      <p:pic>
        <p:nvPicPr>
          <p:cNvPr id="11" name="Picture 10">
            <a:hlinkClick r:id="rId8"/>
            <a:extLst>
              <a:ext uri="{FF2B5EF4-FFF2-40B4-BE49-F238E27FC236}">
                <a16:creationId xmlns:a16="http://schemas.microsoft.com/office/drawing/2014/main" id="{86D305B0-4FF3-016A-1F95-C77496E2C820}"/>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6463980" y="2878369"/>
            <a:ext cx="1569486" cy="2035534"/>
          </a:xfrm>
          <a:prstGeom prst="rect">
            <a:avLst/>
          </a:prstGeom>
        </p:spPr>
      </p:pic>
      <p:pic>
        <p:nvPicPr>
          <p:cNvPr id="13" name="Picture 12" descr="qr code to teacher residencies materials California">
            <a:hlinkClick r:id="rId2"/>
            <a:extLst>
              <a:ext uri="{FF2B5EF4-FFF2-40B4-BE49-F238E27FC236}">
                <a16:creationId xmlns:a16="http://schemas.microsoft.com/office/drawing/2014/main" id="{8A6A18FB-A4BE-3971-6E63-552E10B34A48}"/>
              </a:ext>
            </a:extLst>
          </p:cNvPr>
          <p:cNvPicPr>
            <a:picLocks noChangeAspect="1"/>
          </p:cNvPicPr>
          <p:nvPr/>
        </p:nvPicPr>
        <p:blipFill>
          <a:blip r:embed="rId10"/>
          <a:srcRect l="10765" t="11091" r="9931" b="11066"/>
          <a:stretch>
            <a:fillRect/>
          </a:stretch>
        </p:blipFill>
        <p:spPr>
          <a:xfrm>
            <a:off x="6890384" y="685478"/>
            <a:ext cx="2094491" cy="2055909"/>
          </a:xfrm>
          <a:prstGeom prst="rect">
            <a:avLst/>
          </a:prstGeom>
        </p:spPr>
      </p:pic>
    </p:spTree>
    <p:extLst>
      <p:ext uri="{BB962C8B-B14F-4D97-AF65-F5344CB8AC3E}">
        <p14:creationId xmlns:p14="http://schemas.microsoft.com/office/powerpoint/2010/main" val="2289016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2A5D9660-4084-C21B-E808-3DC9EBB37858}"/>
              </a:ext>
            </a:extLst>
          </p:cNvPr>
          <p:cNvSpPr txBox="1">
            <a:spLocks noGrp="1"/>
          </p:cNvSpPr>
          <p:nvPr>
            <p:ph type="title" idx="4294967295"/>
          </p:nvPr>
        </p:nvSpPr>
        <p:spPr>
          <a:xfrm>
            <a:off x="628650" y="182880"/>
            <a:ext cx="7886700" cy="993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L="0" marR="0" lvl="0" indent="0" algn="l" defTabSz="914400" rtl="0" eaLnBrk="1" fontAlgn="auto" latinLnBrk="0" hangingPunct="1">
              <a:lnSpc>
                <a:spcPct val="100000"/>
              </a:lnSpc>
              <a:spcBef>
                <a:spcPts val="0"/>
              </a:spcBef>
              <a:spcAft>
                <a:spcPts val="0"/>
              </a:spcAft>
              <a:buClr>
                <a:schemeClr val="accent6"/>
              </a:buClr>
              <a:buSzPts val="3200"/>
              <a:buFont typeface="Raleway"/>
              <a:buNone/>
              <a:tabLst/>
              <a:defRPr sz="3200" b="0" i="0" u="none" strike="noStrike" cap="none" baseline="0">
                <a:solidFill>
                  <a:schemeClr val="accent3"/>
                </a:solidFill>
                <a:latin typeface="+mj-lt"/>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chemeClr val="accent6"/>
              </a:buClr>
              <a:buSzPts val="3200"/>
              <a:buFont typeface="Raleway"/>
              <a:buNone/>
              <a:tabLst/>
              <a:defRPr/>
            </a:pPr>
            <a:r>
              <a:rPr kumimoji="0" lang="en-US" sz="3200" b="0" i="0" u="none" strike="noStrike" kern="0" cap="none" spc="0" normalizeH="0" baseline="0" noProof="0" dirty="0">
                <a:ln>
                  <a:noFill/>
                </a:ln>
                <a:solidFill>
                  <a:schemeClr val="accent3"/>
                </a:solidFill>
                <a:effectLst/>
                <a:uLnTx/>
                <a:uFillTx/>
                <a:latin typeface="+mj-lt"/>
                <a:ea typeface="Arial" panose="020B0604020202020204" pitchFamily="34" charset="0"/>
                <a:cs typeface="Arial" panose="020B0604020202020204" pitchFamily="34" charset="0"/>
                <a:sym typeface="Arial"/>
              </a:rPr>
              <a:t>Teacher Residencies in Texas</a:t>
            </a:r>
          </a:p>
        </p:txBody>
      </p:sp>
      <p:sp>
        <p:nvSpPr>
          <p:cNvPr id="2" name="Slide Number Placeholder 1">
            <a:extLst>
              <a:ext uri="{FF2B5EF4-FFF2-40B4-BE49-F238E27FC236}">
                <a16:creationId xmlns:a16="http://schemas.microsoft.com/office/drawing/2014/main" id="{BF6E760B-21D5-2C59-8464-F53CA587994E}"/>
              </a:ext>
              <a:ext uri="{C183D7F6-B498-43B3-948B-1728B52AA6E4}">
                <adec:decorative xmlns:adec="http://schemas.microsoft.com/office/drawing/2017/decorative" val="1"/>
              </a:ext>
            </a:extLst>
          </p:cNvPr>
          <p:cNvSpPr>
            <a:spLocks noGrp="1"/>
          </p:cNvSpPr>
          <p:nvPr>
            <p:ph type="sldNum" sz="quarter" idx="4"/>
          </p:nvPr>
        </p:nvSpPr>
        <p:spPr/>
        <p:txBody>
          <a:bodyPr/>
          <a:lstStyle/>
          <a:p>
            <a:fld id="{8FE50164-6C9E-C94E-8935-7483CE1EEFCA}" type="slidenum">
              <a:rPr lang="en-US" smtClean="0"/>
              <a:pPr/>
              <a:t>18</a:t>
            </a:fld>
            <a:endParaRPr lang="en-US" dirty="0">
              <a:latin typeface="+mn-lt"/>
            </a:endParaRPr>
          </a:p>
        </p:txBody>
      </p:sp>
      <p:pic>
        <p:nvPicPr>
          <p:cNvPr id="4" name="Picture 3" descr="Cover of teacher residencies in texas materials">
            <a:hlinkClick r:id="rId2"/>
            <a:extLst>
              <a:ext uri="{FF2B5EF4-FFF2-40B4-BE49-F238E27FC236}">
                <a16:creationId xmlns:a16="http://schemas.microsoft.com/office/drawing/2014/main" id="{73ABC528-38F3-BB31-166B-7AD96B379609}"/>
              </a:ext>
            </a:extLst>
          </p:cNvPr>
          <p:cNvPicPr>
            <a:picLocks noChangeAspect="1"/>
          </p:cNvPicPr>
          <p:nvPr/>
        </p:nvPicPr>
        <p:blipFill>
          <a:blip r:embed="rId3"/>
          <a:stretch>
            <a:fillRect/>
          </a:stretch>
        </p:blipFill>
        <p:spPr>
          <a:xfrm>
            <a:off x="615660" y="938254"/>
            <a:ext cx="2748718" cy="3569142"/>
          </a:xfrm>
          <a:prstGeom prst="rect">
            <a:avLst/>
          </a:prstGeom>
        </p:spPr>
      </p:pic>
      <p:pic>
        <p:nvPicPr>
          <p:cNvPr id="13" name="Picture 12" descr="qr code to teacher residencies materials Texas">
            <a:hlinkClick r:id="rId4"/>
            <a:extLst>
              <a:ext uri="{FF2B5EF4-FFF2-40B4-BE49-F238E27FC236}">
                <a16:creationId xmlns:a16="http://schemas.microsoft.com/office/drawing/2014/main" id="{3E581231-9426-43CC-09DA-FC0CD2E72189}"/>
              </a:ext>
            </a:extLst>
          </p:cNvPr>
          <p:cNvPicPr>
            <a:picLocks noChangeAspect="1"/>
          </p:cNvPicPr>
          <p:nvPr/>
        </p:nvPicPr>
        <p:blipFill>
          <a:blip r:embed="rId5"/>
          <a:srcRect l="9303" t="10256" r="9096" b="9396"/>
          <a:stretch>
            <a:fillRect/>
          </a:stretch>
        </p:blipFill>
        <p:spPr>
          <a:xfrm>
            <a:off x="3642399" y="1573860"/>
            <a:ext cx="2026881" cy="1995779"/>
          </a:xfrm>
          <a:prstGeom prst="rect">
            <a:avLst/>
          </a:prstGeom>
        </p:spPr>
      </p:pic>
      <p:pic>
        <p:nvPicPr>
          <p:cNvPr id="6" name="Picture 5">
            <a:hlinkClick r:id="rId6"/>
            <a:extLst>
              <a:ext uri="{FF2B5EF4-FFF2-40B4-BE49-F238E27FC236}">
                <a16:creationId xmlns:a16="http://schemas.microsoft.com/office/drawing/2014/main" id="{85172E90-8DC8-79E3-84FA-34C88FBAB2F2}"/>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947301" y="938254"/>
            <a:ext cx="2768643" cy="3569142"/>
          </a:xfrm>
          <a:prstGeom prst="rect">
            <a:avLst/>
          </a:prstGeom>
        </p:spPr>
      </p:pic>
    </p:spTree>
    <p:extLst>
      <p:ext uri="{BB962C8B-B14F-4D97-AF65-F5344CB8AC3E}">
        <p14:creationId xmlns:p14="http://schemas.microsoft.com/office/powerpoint/2010/main" val="4018973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03247B-C948-F4DA-3337-BD5E086EF5E0}"/>
              </a:ext>
              <a:ext uri="{C183D7F6-B498-43B3-948B-1728B52AA6E4}">
                <adec:decorative xmlns:adec="http://schemas.microsoft.com/office/drawing/2017/decorative" val="1"/>
              </a:ext>
            </a:extLst>
          </p:cNvPr>
          <p:cNvSpPr>
            <a:spLocks noGrp="1"/>
          </p:cNvSpPr>
          <p:nvPr>
            <p:ph type="sldNum" sz="quarter" idx="4"/>
          </p:nvPr>
        </p:nvSpPr>
        <p:spPr/>
        <p:txBody>
          <a:bodyPr/>
          <a:lstStyle/>
          <a:p>
            <a:fld id="{8FE50164-6C9E-C94E-8935-7483CE1EEFCA}" type="slidenum">
              <a:rPr lang="en-US" smtClean="0"/>
              <a:pPr/>
              <a:t>19</a:t>
            </a:fld>
            <a:endParaRPr lang="en-US" dirty="0">
              <a:latin typeface="+mn-lt"/>
            </a:endParaRPr>
          </a:p>
        </p:txBody>
      </p:sp>
      <p:sp>
        <p:nvSpPr>
          <p:cNvPr id="5" name="Title 2">
            <a:extLst>
              <a:ext uri="{FF2B5EF4-FFF2-40B4-BE49-F238E27FC236}">
                <a16:creationId xmlns:a16="http://schemas.microsoft.com/office/drawing/2014/main" id="{B99A8FE8-9F02-8057-C96A-D9ECF03A2604}"/>
              </a:ext>
            </a:extLst>
          </p:cNvPr>
          <p:cNvSpPr txBox="1">
            <a:spLocks noGrp="1"/>
          </p:cNvSpPr>
          <p:nvPr>
            <p:ph type="title" idx="4294967295"/>
          </p:nvPr>
        </p:nvSpPr>
        <p:spPr>
          <a:xfrm>
            <a:off x="628650" y="182880"/>
            <a:ext cx="7886700" cy="993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L="0" marR="0" lvl="0" indent="0" algn="l" defTabSz="914400" rtl="0" eaLnBrk="1" fontAlgn="auto" latinLnBrk="0" hangingPunct="1">
              <a:lnSpc>
                <a:spcPct val="100000"/>
              </a:lnSpc>
              <a:spcBef>
                <a:spcPts val="0"/>
              </a:spcBef>
              <a:spcAft>
                <a:spcPts val="0"/>
              </a:spcAft>
              <a:buClr>
                <a:schemeClr val="accent6"/>
              </a:buClr>
              <a:buSzPts val="3200"/>
              <a:buFont typeface="Raleway"/>
              <a:buNone/>
              <a:tabLst/>
              <a:defRPr sz="3200" b="0" i="0" u="none" strike="noStrike" cap="none" baseline="0">
                <a:solidFill>
                  <a:schemeClr val="accent3"/>
                </a:solidFill>
                <a:latin typeface="+mj-lt"/>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chemeClr val="accent6"/>
              </a:buClr>
              <a:buSzPts val="3200"/>
              <a:buFont typeface="Raleway"/>
              <a:buNone/>
              <a:tabLst/>
              <a:defRPr/>
            </a:pPr>
            <a:r>
              <a:rPr kumimoji="0" lang="en-US" sz="3200" b="0" i="0" u="none" strike="noStrike" kern="0" cap="none" spc="0" normalizeH="0" baseline="0" noProof="0" dirty="0">
                <a:ln>
                  <a:noFill/>
                </a:ln>
                <a:solidFill>
                  <a:schemeClr val="accent3"/>
                </a:solidFill>
                <a:effectLst/>
                <a:uLnTx/>
                <a:uFillTx/>
                <a:latin typeface="+mj-lt"/>
                <a:ea typeface="Arial" panose="020B0604020202020204" pitchFamily="34" charset="0"/>
                <a:cs typeface="Arial" panose="020B0604020202020204" pitchFamily="34" charset="0"/>
                <a:sym typeface="Arial"/>
              </a:rPr>
              <a:t>Teacher Residencies in 12 States</a:t>
            </a:r>
          </a:p>
        </p:txBody>
      </p:sp>
      <p:pic>
        <p:nvPicPr>
          <p:cNvPr id="3" name="Picture 2" descr="cover of teacher residencies in 12 states">
            <a:hlinkClick r:id="rId2"/>
            <a:extLst>
              <a:ext uri="{FF2B5EF4-FFF2-40B4-BE49-F238E27FC236}">
                <a16:creationId xmlns:a16="http://schemas.microsoft.com/office/drawing/2014/main" id="{1DF2CEBA-9DE3-62E4-1307-49E16B53B687}"/>
              </a:ext>
            </a:extLst>
          </p:cNvPr>
          <p:cNvPicPr>
            <a:picLocks noChangeAspect="1"/>
          </p:cNvPicPr>
          <p:nvPr/>
        </p:nvPicPr>
        <p:blipFill>
          <a:blip r:embed="rId3"/>
          <a:stretch>
            <a:fillRect/>
          </a:stretch>
        </p:blipFill>
        <p:spPr>
          <a:xfrm>
            <a:off x="0" y="1089328"/>
            <a:ext cx="2532330" cy="3255064"/>
          </a:xfrm>
          <a:prstGeom prst="rect">
            <a:avLst/>
          </a:prstGeom>
        </p:spPr>
      </p:pic>
      <p:pic>
        <p:nvPicPr>
          <p:cNvPr id="7" name="Picture 6" descr="state support for teacher residencies map">
            <a:hlinkClick r:id="rId4"/>
            <a:extLst>
              <a:ext uri="{FF2B5EF4-FFF2-40B4-BE49-F238E27FC236}">
                <a16:creationId xmlns:a16="http://schemas.microsoft.com/office/drawing/2014/main" id="{1009E1D0-57FE-82A8-DCED-0CDCBAC99BB2}"/>
              </a:ext>
            </a:extLst>
          </p:cNvPr>
          <p:cNvPicPr>
            <a:picLocks noChangeAspect="1"/>
          </p:cNvPicPr>
          <p:nvPr/>
        </p:nvPicPr>
        <p:blipFill>
          <a:blip r:embed="rId5"/>
          <a:stretch>
            <a:fillRect/>
          </a:stretch>
        </p:blipFill>
        <p:spPr>
          <a:xfrm>
            <a:off x="2539603" y="890545"/>
            <a:ext cx="4318286" cy="3871291"/>
          </a:xfrm>
          <a:prstGeom prst="rect">
            <a:avLst/>
          </a:prstGeom>
        </p:spPr>
      </p:pic>
      <p:pic>
        <p:nvPicPr>
          <p:cNvPr id="9" name="Picture 8" descr="qr code to teacher residencies in 12 states">
            <a:hlinkClick r:id="rId2"/>
            <a:extLst>
              <a:ext uri="{FF2B5EF4-FFF2-40B4-BE49-F238E27FC236}">
                <a16:creationId xmlns:a16="http://schemas.microsoft.com/office/drawing/2014/main" id="{0D772677-6710-B1E5-7AFE-2D67A271D03B}"/>
              </a:ext>
            </a:extLst>
          </p:cNvPr>
          <p:cNvPicPr>
            <a:picLocks noChangeAspect="1"/>
          </p:cNvPicPr>
          <p:nvPr/>
        </p:nvPicPr>
        <p:blipFill>
          <a:blip r:embed="rId6"/>
          <a:srcRect l="10766" t="11091" r="10974" b="10231"/>
          <a:stretch>
            <a:fillRect/>
          </a:stretch>
        </p:blipFill>
        <p:spPr>
          <a:xfrm>
            <a:off x="6857889" y="1482351"/>
            <a:ext cx="2167239" cy="2178797"/>
          </a:xfrm>
          <a:prstGeom prst="rect">
            <a:avLst/>
          </a:prstGeom>
        </p:spPr>
      </p:pic>
    </p:spTree>
    <p:extLst>
      <p:ext uri="{BB962C8B-B14F-4D97-AF65-F5344CB8AC3E}">
        <p14:creationId xmlns:p14="http://schemas.microsoft.com/office/powerpoint/2010/main" val="2045699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6D20B2-A908-755B-A455-6EA345F6574D}"/>
              </a:ext>
            </a:extLst>
          </p:cNvPr>
          <p:cNvSpPr>
            <a:spLocks noGrp="1"/>
          </p:cNvSpPr>
          <p:nvPr>
            <p:ph type="title"/>
          </p:nvPr>
        </p:nvSpPr>
        <p:spPr/>
        <p:txBody>
          <a:bodyPr/>
          <a:lstStyle/>
          <a:p>
            <a:r>
              <a:rPr lang="en-US" dirty="0"/>
              <a:t>LPI Resources Overview</a:t>
            </a:r>
          </a:p>
        </p:txBody>
      </p:sp>
      <p:sp>
        <p:nvSpPr>
          <p:cNvPr id="2" name="Text Placeholder 1">
            <a:extLst>
              <a:ext uri="{FF2B5EF4-FFF2-40B4-BE49-F238E27FC236}">
                <a16:creationId xmlns:a16="http://schemas.microsoft.com/office/drawing/2014/main" id="{F7C51E54-06ED-24D8-0B0C-D32604AD24CC}"/>
              </a:ext>
            </a:extLst>
          </p:cNvPr>
          <p:cNvSpPr>
            <a:spLocks noGrp="1"/>
          </p:cNvSpPr>
          <p:nvPr>
            <p:ph type="body" idx="1"/>
          </p:nvPr>
        </p:nvSpPr>
        <p:spPr/>
        <p:txBody>
          <a:bodyPr/>
          <a:lstStyle/>
          <a:p>
            <a:pPr>
              <a:spcAft>
                <a:spcPts val="1200"/>
              </a:spcAft>
            </a:pPr>
            <a:r>
              <a:rPr lang="en-US" dirty="0" err="1"/>
              <a:t>SoLD</a:t>
            </a:r>
            <a:r>
              <a:rPr lang="en-US" dirty="0"/>
              <a:t> Design Principles for Schools </a:t>
            </a:r>
          </a:p>
          <a:p>
            <a:pPr>
              <a:spcAft>
                <a:spcPts val="1200"/>
              </a:spcAft>
            </a:pPr>
            <a:r>
              <a:rPr lang="en-US" dirty="0"/>
              <a:t>Teacher Preparation Design Principles aligned with </a:t>
            </a:r>
            <a:r>
              <a:rPr lang="en-US" dirty="0" err="1"/>
              <a:t>SoLD</a:t>
            </a:r>
            <a:endParaRPr lang="en-US" dirty="0"/>
          </a:p>
          <a:p>
            <a:pPr>
              <a:spcAft>
                <a:spcPts val="1200"/>
              </a:spcAft>
            </a:pPr>
            <a:r>
              <a:rPr lang="en-US" dirty="0" err="1"/>
              <a:t>SoLD</a:t>
            </a:r>
            <a:r>
              <a:rPr lang="en-US" dirty="0"/>
              <a:t> Video Library</a:t>
            </a:r>
          </a:p>
          <a:p>
            <a:pPr>
              <a:spcAft>
                <a:spcPts val="1200"/>
              </a:spcAft>
            </a:pPr>
            <a:r>
              <a:rPr lang="en-US" dirty="0" err="1"/>
              <a:t>EdPrepLab</a:t>
            </a:r>
            <a:r>
              <a:rPr lang="en-US" dirty="0"/>
              <a:t> Resource Library</a:t>
            </a:r>
          </a:p>
          <a:p>
            <a:r>
              <a:rPr lang="en-US" dirty="0"/>
              <a:t>Teacher Residencies and Strategic Staffing Models</a:t>
            </a:r>
          </a:p>
        </p:txBody>
      </p:sp>
      <p:sp>
        <p:nvSpPr>
          <p:cNvPr id="4" name="Slide Number Placeholder 3">
            <a:extLst>
              <a:ext uri="{FF2B5EF4-FFF2-40B4-BE49-F238E27FC236}">
                <a16:creationId xmlns:a16="http://schemas.microsoft.com/office/drawing/2014/main" id="{D754AD49-F2A7-E04E-3F10-E96FE13CC9C2}"/>
              </a:ext>
              <a:ext uri="{C183D7F6-B498-43B3-948B-1728B52AA6E4}">
                <adec:decorative xmlns:adec="http://schemas.microsoft.com/office/drawing/2017/decorative" val="1"/>
              </a:ext>
            </a:extLst>
          </p:cNvPr>
          <p:cNvSpPr>
            <a:spLocks noGrp="1"/>
          </p:cNvSpPr>
          <p:nvPr>
            <p:ph type="sldNum" sz="quarter" idx="4"/>
          </p:nvPr>
        </p:nvSpPr>
        <p:spPr/>
        <p:txBody>
          <a:bodyPr/>
          <a:lstStyle/>
          <a:p>
            <a:fld id="{8FE50164-6C9E-C94E-8935-7483CE1EEFCA}" type="slidenum">
              <a:rPr lang="en-US" smtClean="0"/>
              <a:pPr/>
              <a:t>2</a:t>
            </a:fld>
            <a:endParaRPr lang="en-US" dirty="0">
              <a:latin typeface="+mn-lt"/>
            </a:endParaRPr>
          </a:p>
        </p:txBody>
      </p:sp>
    </p:spTree>
    <p:extLst>
      <p:ext uri="{BB962C8B-B14F-4D97-AF65-F5344CB8AC3E}">
        <p14:creationId xmlns:p14="http://schemas.microsoft.com/office/powerpoint/2010/main" val="2989207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CCDC56-67E3-29E5-EA22-3FA5DD61D5D9}"/>
              </a:ext>
            </a:extLst>
          </p:cNvPr>
          <p:cNvSpPr>
            <a:spLocks noGrp="1"/>
          </p:cNvSpPr>
          <p:nvPr>
            <p:ph type="title"/>
          </p:nvPr>
        </p:nvSpPr>
        <p:spPr>
          <a:xfrm>
            <a:off x="628650" y="1005930"/>
            <a:ext cx="7886700" cy="993775"/>
          </a:xfrm>
        </p:spPr>
        <p:txBody>
          <a:bodyPr>
            <a:noAutofit/>
          </a:bodyPr>
          <a:lstStyle/>
          <a:p>
            <a:pPr algn="ctr"/>
            <a:r>
              <a:rPr lang="en-US" sz="6000" dirty="0"/>
              <a:t>Thank you!</a:t>
            </a:r>
          </a:p>
        </p:txBody>
      </p:sp>
      <p:sp>
        <p:nvSpPr>
          <p:cNvPr id="2" name="Slide Number Placeholder 1">
            <a:extLst>
              <a:ext uri="{FF2B5EF4-FFF2-40B4-BE49-F238E27FC236}">
                <a16:creationId xmlns:a16="http://schemas.microsoft.com/office/drawing/2014/main" id="{FECCFB4C-85BC-3C8B-22E3-59BEDECD4C57}"/>
              </a:ext>
              <a:ext uri="{C183D7F6-B498-43B3-948B-1728B52AA6E4}">
                <adec:decorative xmlns:adec="http://schemas.microsoft.com/office/drawing/2017/decorative" val="1"/>
              </a:ext>
            </a:extLst>
          </p:cNvPr>
          <p:cNvSpPr>
            <a:spLocks noGrp="1"/>
          </p:cNvSpPr>
          <p:nvPr>
            <p:ph type="sldNum" idx="12"/>
          </p:nvPr>
        </p:nvSpPr>
        <p:spPr/>
        <p:txBody>
          <a:bodyPr/>
          <a:lstStyle/>
          <a:p>
            <a:fld id="{00000000-1234-1234-1234-123412341234}" type="slidenum">
              <a:rPr lang="en" smtClean="0"/>
              <a:pPr/>
              <a:t>20</a:t>
            </a:fld>
            <a:endParaRPr lang="en" dirty="0"/>
          </a:p>
        </p:txBody>
      </p:sp>
      <p:sp>
        <p:nvSpPr>
          <p:cNvPr id="4" name="Text Placeholder 3">
            <a:extLst>
              <a:ext uri="{FF2B5EF4-FFF2-40B4-BE49-F238E27FC236}">
                <a16:creationId xmlns:a16="http://schemas.microsoft.com/office/drawing/2014/main" id="{7292C5BD-C56C-F6BD-2EE0-B2265B0AAB38}"/>
              </a:ext>
            </a:extLst>
          </p:cNvPr>
          <p:cNvSpPr>
            <a:spLocks noGrp="1"/>
          </p:cNvSpPr>
          <p:nvPr>
            <p:ph type="body" idx="1"/>
          </p:nvPr>
        </p:nvSpPr>
        <p:spPr>
          <a:xfrm>
            <a:off x="2755374" y="2373416"/>
            <a:ext cx="3633252" cy="702306"/>
          </a:xfrm>
        </p:spPr>
        <p:txBody>
          <a:bodyPr/>
          <a:lstStyle/>
          <a:p>
            <a:pPr marL="114300" indent="0" algn="ctr">
              <a:buNone/>
            </a:pPr>
            <a:r>
              <a:rPr lang="en-US" dirty="0" err="1"/>
              <a:t>cyun@learningpolicyinstitute.org</a:t>
            </a:r>
            <a:endParaRPr lang="en-US" dirty="0"/>
          </a:p>
        </p:txBody>
      </p:sp>
    </p:spTree>
    <p:extLst>
      <p:ext uri="{BB962C8B-B14F-4D97-AF65-F5344CB8AC3E}">
        <p14:creationId xmlns:p14="http://schemas.microsoft.com/office/powerpoint/2010/main" val="2392813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52863-193A-57EF-D0A9-AD4746160F73}"/>
              </a:ext>
            </a:extLst>
          </p:cNvPr>
          <p:cNvSpPr>
            <a:spLocks noGrp="1"/>
          </p:cNvSpPr>
          <p:nvPr>
            <p:ph type="ctrTitle"/>
          </p:nvPr>
        </p:nvSpPr>
        <p:spPr>
          <a:xfrm>
            <a:off x="645224" y="2762725"/>
            <a:ext cx="7695693" cy="1159800"/>
          </a:xfrm>
        </p:spPr>
        <p:txBody>
          <a:bodyPr/>
          <a:lstStyle/>
          <a:p>
            <a:r>
              <a:rPr lang="en-US" dirty="0"/>
              <a:t>Teacher Turnover Calculator</a:t>
            </a:r>
          </a:p>
        </p:txBody>
      </p:sp>
    </p:spTree>
    <p:extLst>
      <p:ext uri="{BB962C8B-B14F-4D97-AF65-F5344CB8AC3E}">
        <p14:creationId xmlns:p14="http://schemas.microsoft.com/office/powerpoint/2010/main" val="2416286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DAE30F-E33E-3C11-D23E-AA35C4D9F90D}"/>
              </a:ext>
              <a:ext uri="{C183D7F6-B498-43B3-948B-1728B52AA6E4}">
                <adec:decorative xmlns:adec="http://schemas.microsoft.com/office/drawing/2017/decorative" val="1"/>
              </a:ext>
            </a:extLst>
          </p:cNvPr>
          <p:cNvSpPr>
            <a:spLocks noGrp="1"/>
          </p:cNvSpPr>
          <p:nvPr>
            <p:ph type="sldNum" sz="quarter" idx="4"/>
          </p:nvPr>
        </p:nvSpPr>
        <p:spPr/>
        <p:txBody>
          <a:bodyPr/>
          <a:lstStyle/>
          <a:p>
            <a:fld id="{8FE50164-6C9E-C94E-8935-7483CE1EEFCA}" type="slidenum">
              <a:rPr lang="en-US" smtClean="0"/>
              <a:pPr/>
              <a:t>22</a:t>
            </a:fld>
            <a:endParaRPr lang="en-US" dirty="0">
              <a:latin typeface="+mn-lt"/>
            </a:endParaRPr>
          </a:p>
        </p:txBody>
      </p:sp>
      <p:sp>
        <p:nvSpPr>
          <p:cNvPr id="3" name="Title 2">
            <a:extLst>
              <a:ext uri="{FF2B5EF4-FFF2-40B4-BE49-F238E27FC236}">
                <a16:creationId xmlns:a16="http://schemas.microsoft.com/office/drawing/2014/main" id="{450D6151-8B0F-C4AF-4895-BC842E23CEBD}"/>
              </a:ext>
            </a:extLst>
          </p:cNvPr>
          <p:cNvSpPr>
            <a:spLocks noGrp="1"/>
          </p:cNvSpPr>
          <p:nvPr>
            <p:ph type="title" idx="4294967295"/>
          </p:nvPr>
        </p:nvSpPr>
        <p:spPr>
          <a:xfrm>
            <a:off x="628650" y="-993775"/>
            <a:ext cx="7886700" cy="993775"/>
          </a:xfrm>
        </p:spPr>
        <p:txBody>
          <a:bodyPr vert="horz" lIns="91440" tIns="45720" rIns="91440" bIns="45720" rtlCol="0" anchor="b">
            <a:normAutofit/>
          </a:bodyPr>
          <a:lstStyle/>
          <a:p>
            <a:r>
              <a:rPr lang="en-US" dirty="0"/>
              <a:t>What’s the cost of teacher turnover?</a:t>
            </a:r>
          </a:p>
        </p:txBody>
      </p:sp>
      <p:pic>
        <p:nvPicPr>
          <p:cNvPr id="8" name="Picture 7" descr="2024 update: what’s the cost of teacher turnover?">
            <a:hlinkClick r:id="rId2"/>
            <a:extLst>
              <a:ext uri="{FF2B5EF4-FFF2-40B4-BE49-F238E27FC236}">
                <a16:creationId xmlns:a16="http://schemas.microsoft.com/office/drawing/2014/main" id="{4B4B0D5C-AB1D-4CFB-ECDD-4BA1EC7178C7}"/>
              </a:ext>
            </a:extLst>
          </p:cNvPr>
          <p:cNvPicPr>
            <a:picLocks noChangeAspect="1"/>
          </p:cNvPicPr>
          <p:nvPr/>
        </p:nvPicPr>
        <p:blipFill>
          <a:blip r:embed="rId3"/>
          <a:stretch>
            <a:fillRect/>
          </a:stretch>
        </p:blipFill>
        <p:spPr>
          <a:xfrm>
            <a:off x="802685" y="131774"/>
            <a:ext cx="5248258" cy="1196093"/>
          </a:xfrm>
          <a:prstGeom prst="rect">
            <a:avLst/>
          </a:prstGeom>
        </p:spPr>
      </p:pic>
      <p:pic>
        <p:nvPicPr>
          <p:cNvPr id="4" name="Picture 3" descr="A screenshot of teacher turnover data">
            <a:hlinkClick r:id="rId2"/>
            <a:extLst>
              <a:ext uri="{FF2B5EF4-FFF2-40B4-BE49-F238E27FC236}">
                <a16:creationId xmlns:a16="http://schemas.microsoft.com/office/drawing/2014/main" id="{CD84157B-7ACE-5C8F-53A6-68441ED5E991}"/>
              </a:ext>
            </a:extLst>
          </p:cNvPr>
          <p:cNvPicPr>
            <a:picLocks noChangeAspect="1"/>
          </p:cNvPicPr>
          <p:nvPr/>
        </p:nvPicPr>
        <p:blipFill>
          <a:blip r:embed="rId4"/>
          <a:stretch>
            <a:fillRect/>
          </a:stretch>
        </p:blipFill>
        <p:spPr>
          <a:xfrm>
            <a:off x="460779" y="1327867"/>
            <a:ext cx="5932071" cy="3705612"/>
          </a:xfrm>
          <a:prstGeom prst="rect">
            <a:avLst/>
          </a:prstGeom>
        </p:spPr>
      </p:pic>
      <p:pic>
        <p:nvPicPr>
          <p:cNvPr id="6" name="Picture 5" descr="qr code to 2024 update teacher turnover">
            <a:hlinkClick r:id="rId2"/>
            <a:extLst>
              <a:ext uri="{FF2B5EF4-FFF2-40B4-BE49-F238E27FC236}">
                <a16:creationId xmlns:a16="http://schemas.microsoft.com/office/drawing/2014/main" id="{6D02090D-0ADD-0CB9-E73D-0F92C393FDBA}"/>
              </a:ext>
            </a:extLst>
          </p:cNvPr>
          <p:cNvPicPr>
            <a:picLocks noChangeAspect="1"/>
          </p:cNvPicPr>
          <p:nvPr/>
        </p:nvPicPr>
        <p:blipFill>
          <a:blip r:embed="rId5"/>
          <a:srcRect l="9635" t="9839" r="9182" b="9188"/>
          <a:stretch>
            <a:fillRect/>
          </a:stretch>
        </p:blipFill>
        <p:spPr>
          <a:xfrm>
            <a:off x="6709819" y="1327867"/>
            <a:ext cx="2315309" cy="2309357"/>
          </a:xfrm>
          <a:prstGeom prst="rect">
            <a:avLst/>
          </a:prstGeom>
        </p:spPr>
      </p:pic>
    </p:spTree>
    <p:extLst>
      <p:ext uri="{BB962C8B-B14F-4D97-AF65-F5344CB8AC3E}">
        <p14:creationId xmlns:p14="http://schemas.microsoft.com/office/powerpoint/2010/main" val="3076596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5250-B1C3-D8FC-FDD5-CD4CC519C91A}"/>
              </a:ext>
            </a:extLst>
          </p:cNvPr>
          <p:cNvSpPr>
            <a:spLocks noGrp="1"/>
          </p:cNvSpPr>
          <p:nvPr>
            <p:ph type="ctrTitle"/>
          </p:nvPr>
        </p:nvSpPr>
        <p:spPr>
          <a:xfrm>
            <a:off x="645225" y="2762725"/>
            <a:ext cx="8125064" cy="1159800"/>
          </a:xfrm>
        </p:spPr>
        <p:txBody>
          <a:bodyPr/>
          <a:lstStyle/>
          <a:p>
            <a:r>
              <a:rPr lang="en-US" dirty="0"/>
              <a:t>Design Principles for Schools</a:t>
            </a:r>
          </a:p>
        </p:txBody>
      </p:sp>
    </p:spTree>
    <p:extLst>
      <p:ext uri="{BB962C8B-B14F-4D97-AF65-F5344CB8AC3E}">
        <p14:creationId xmlns:p14="http://schemas.microsoft.com/office/powerpoint/2010/main" val="690302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3BA61B-0185-5A88-1D55-0CD847F838DE}"/>
              </a:ext>
            </a:extLst>
          </p:cNvPr>
          <p:cNvSpPr>
            <a:spLocks noGrp="1"/>
          </p:cNvSpPr>
          <p:nvPr>
            <p:ph type="title"/>
          </p:nvPr>
        </p:nvSpPr>
        <p:spPr>
          <a:xfrm>
            <a:off x="628650" y="0"/>
            <a:ext cx="7886700" cy="993775"/>
          </a:xfrm>
        </p:spPr>
        <p:txBody>
          <a:bodyPr/>
          <a:lstStyle/>
          <a:p>
            <a:pPr algn="ctr"/>
            <a:r>
              <a:rPr lang="en-US" dirty="0" err="1"/>
              <a:t>SoLD</a:t>
            </a:r>
            <a:r>
              <a:rPr lang="en-US" dirty="0"/>
              <a:t>-Aligned Design Principles for Schools </a:t>
            </a:r>
          </a:p>
        </p:txBody>
      </p:sp>
      <p:pic>
        <p:nvPicPr>
          <p:cNvPr id="7" name="Picture 6" descr="Design principles for schools cover">
            <a:hlinkClick r:id="rId3"/>
            <a:extLst>
              <a:ext uri="{FF2B5EF4-FFF2-40B4-BE49-F238E27FC236}">
                <a16:creationId xmlns:a16="http://schemas.microsoft.com/office/drawing/2014/main" id="{C1E1A0DA-11D8-3A7A-4FC4-6776DA756D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8794" y="840921"/>
            <a:ext cx="2782590" cy="3584122"/>
          </a:xfrm>
          <a:prstGeom prst="rect">
            <a:avLst/>
          </a:prstGeom>
        </p:spPr>
      </p:pic>
      <p:pic>
        <p:nvPicPr>
          <p:cNvPr id="5" name="Picture 4" descr="Circular graphic titled “Guiding Principles for Equitable Whole Child Design.” At the center is “Healthy Development, Learning, and Thriving,” surrounded by five principles: integrated support systems, positive developmental relationships, environments of safety and belonging, rich learning experiences, and development of skills, habits, and mindsets. An outer ring highlights overarching themes of being transformative, personalized, empowering, and culturally affirming.">
            <a:hlinkClick r:id="rId3"/>
            <a:extLst>
              <a:ext uri="{FF2B5EF4-FFF2-40B4-BE49-F238E27FC236}">
                <a16:creationId xmlns:a16="http://schemas.microsoft.com/office/drawing/2014/main" id="{1ACBAAFD-D62F-68E5-0305-88E09ECE82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7285" y="840921"/>
            <a:ext cx="3177921" cy="3584122"/>
          </a:xfrm>
          <a:prstGeom prst="rect">
            <a:avLst/>
          </a:prstGeom>
        </p:spPr>
      </p:pic>
    </p:spTree>
    <p:extLst>
      <p:ext uri="{BB962C8B-B14F-4D97-AF65-F5344CB8AC3E}">
        <p14:creationId xmlns:p14="http://schemas.microsoft.com/office/powerpoint/2010/main" val="2706931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C3C7C3-234B-01A8-44FC-548D535BDDCF}"/>
              </a:ext>
            </a:extLst>
          </p:cNvPr>
          <p:cNvSpPr>
            <a:spLocks noGrp="1"/>
          </p:cNvSpPr>
          <p:nvPr>
            <p:ph type="title" idx="4294967295"/>
          </p:nvPr>
        </p:nvSpPr>
        <p:spPr>
          <a:xfrm>
            <a:off x="628650" y="-993775"/>
            <a:ext cx="7886700" cy="993775"/>
          </a:xfrm>
        </p:spPr>
        <p:txBody>
          <a:bodyPr vert="horz" lIns="91440" tIns="45720" rIns="91440" bIns="45720" rtlCol="0" anchor="b">
            <a:normAutofit/>
          </a:bodyPr>
          <a:lstStyle/>
          <a:p>
            <a:r>
              <a:rPr lang="en-US" dirty="0"/>
              <a:t>Design principles for schools 1</a:t>
            </a:r>
          </a:p>
        </p:txBody>
      </p:sp>
      <p:sp>
        <p:nvSpPr>
          <p:cNvPr id="2" name="Slide Number Placeholder 1">
            <a:extLst>
              <a:ext uri="{FF2B5EF4-FFF2-40B4-BE49-F238E27FC236}">
                <a16:creationId xmlns:a16="http://schemas.microsoft.com/office/drawing/2014/main" id="{F1037931-239E-536A-5AD4-972C6B2AA2D0}"/>
              </a:ext>
              <a:ext uri="{C183D7F6-B498-43B3-948B-1728B52AA6E4}">
                <adec:decorative xmlns:adec="http://schemas.microsoft.com/office/drawing/2017/decorative" val="1"/>
              </a:ext>
            </a:extLst>
          </p:cNvPr>
          <p:cNvSpPr>
            <a:spLocks noGrp="1"/>
          </p:cNvSpPr>
          <p:nvPr>
            <p:ph type="sldNum" sz="quarter" idx="4"/>
          </p:nvPr>
        </p:nvSpPr>
        <p:spPr/>
        <p:txBody>
          <a:bodyPr/>
          <a:lstStyle/>
          <a:p>
            <a:fld id="{8FE50164-6C9E-C94E-8935-7483CE1EEFCA}" type="slidenum">
              <a:rPr lang="en-US" smtClean="0"/>
              <a:pPr/>
              <a:t>5</a:t>
            </a:fld>
            <a:endParaRPr lang="en-US" dirty="0">
              <a:latin typeface="+mn-lt"/>
            </a:endParaRPr>
          </a:p>
        </p:txBody>
      </p:sp>
      <p:pic>
        <p:nvPicPr>
          <p:cNvPr id="4" name="Picture 3" descr="Design Principles for Schools Diagram">
            <a:hlinkClick r:id="rId2"/>
            <a:extLst>
              <a:ext uri="{FF2B5EF4-FFF2-40B4-BE49-F238E27FC236}">
                <a16:creationId xmlns:a16="http://schemas.microsoft.com/office/drawing/2014/main" id="{A15BA175-8052-3F1F-B4DD-BF0CC52A1DA0}"/>
              </a:ext>
            </a:extLst>
          </p:cNvPr>
          <p:cNvPicPr>
            <a:picLocks noChangeAspect="1"/>
          </p:cNvPicPr>
          <p:nvPr/>
        </p:nvPicPr>
        <p:blipFill>
          <a:blip r:embed="rId3"/>
          <a:stretch>
            <a:fillRect/>
          </a:stretch>
        </p:blipFill>
        <p:spPr>
          <a:xfrm>
            <a:off x="87463" y="309105"/>
            <a:ext cx="6504275" cy="4073149"/>
          </a:xfrm>
          <a:prstGeom prst="rect">
            <a:avLst/>
          </a:prstGeom>
        </p:spPr>
      </p:pic>
      <p:pic>
        <p:nvPicPr>
          <p:cNvPr id="6" name="Picture 5" descr="QR code to design principles">
            <a:hlinkClick r:id="rId2"/>
            <a:extLst>
              <a:ext uri="{FF2B5EF4-FFF2-40B4-BE49-F238E27FC236}">
                <a16:creationId xmlns:a16="http://schemas.microsoft.com/office/drawing/2014/main" id="{59DF3764-2E8A-1FF3-E95C-7071B28072CE}"/>
              </a:ext>
            </a:extLst>
          </p:cNvPr>
          <p:cNvPicPr>
            <a:picLocks noChangeAspect="1"/>
          </p:cNvPicPr>
          <p:nvPr/>
        </p:nvPicPr>
        <p:blipFill>
          <a:blip r:embed="rId4"/>
          <a:srcRect l="9129" t="8879" r="9391" b="9364"/>
          <a:stretch>
            <a:fillRect/>
          </a:stretch>
        </p:blipFill>
        <p:spPr>
          <a:xfrm>
            <a:off x="6710901" y="1256307"/>
            <a:ext cx="2345636" cy="2353586"/>
          </a:xfrm>
          <a:prstGeom prst="rect">
            <a:avLst/>
          </a:prstGeom>
        </p:spPr>
      </p:pic>
    </p:spTree>
    <p:extLst>
      <p:ext uri="{BB962C8B-B14F-4D97-AF65-F5344CB8AC3E}">
        <p14:creationId xmlns:p14="http://schemas.microsoft.com/office/powerpoint/2010/main" val="2961699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49CCB-EA29-43E9-E769-AA360A581132}"/>
              </a:ext>
            </a:extLst>
          </p:cNvPr>
          <p:cNvSpPr>
            <a:spLocks noGrp="1"/>
          </p:cNvSpPr>
          <p:nvPr>
            <p:ph type="ctrTitle"/>
          </p:nvPr>
        </p:nvSpPr>
        <p:spPr>
          <a:xfrm>
            <a:off x="645225" y="2762725"/>
            <a:ext cx="6916466" cy="1159800"/>
          </a:xfrm>
        </p:spPr>
        <p:txBody>
          <a:bodyPr/>
          <a:lstStyle/>
          <a:p>
            <a:r>
              <a:rPr lang="en-US" dirty="0"/>
              <a:t>Teacher Preparation Design Principles</a:t>
            </a:r>
          </a:p>
        </p:txBody>
      </p:sp>
    </p:spTree>
    <p:extLst>
      <p:ext uri="{BB962C8B-B14F-4D97-AF65-F5344CB8AC3E}">
        <p14:creationId xmlns:p14="http://schemas.microsoft.com/office/powerpoint/2010/main" val="190450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CFB55175-2638-CBE2-B17E-FFE3D3E49E8F}"/>
              </a:ext>
              <a:ext uri="{C183D7F6-B498-43B3-948B-1728B52AA6E4}">
                <adec:decorative xmlns:adec="http://schemas.microsoft.com/office/drawing/2017/decorative" val="1"/>
              </a:ext>
            </a:extLst>
          </p:cNvPr>
          <p:cNvSpPr/>
          <p:nvPr/>
        </p:nvSpPr>
        <p:spPr>
          <a:xfrm>
            <a:off x="196139" y="1979144"/>
            <a:ext cx="2046122" cy="754836"/>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Rounded Rectangle 8">
            <a:extLst>
              <a:ext uri="{FF2B5EF4-FFF2-40B4-BE49-F238E27FC236}">
                <a16:creationId xmlns:a16="http://schemas.microsoft.com/office/drawing/2014/main" id="{45686B5B-B398-F9AC-7397-D74C415186BF}"/>
              </a:ext>
              <a:ext uri="{C183D7F6-B498-43B3-948B-1728B52AA6E4}">
                <adec:decorative xmlns:adec="http://schemas.microsoft.com/office/drawing/2017/decorative" val="1"/>
              </a:ext>
            </a:extLst>
          </p:cNvPr>
          <p:cNvSpPr/>
          <p:nvPr/>
        </p:nvSpPr>
        <p:spPr>
          <a:xfrm>
            <a:off x="6865392" y="2308936"/>
            <a:ext cx="2040484" cy="729608"/>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Title 2">
            <a:extLst>
              <a:ext uri="{FF2B5EF4-FFF2-40B4-BE49-F238E27FC236}">
                <a16:creationId xmlns:a16="http://schemas.microsoft.com/office/drawing/2014/main" id="{64E61F34-7CEE-3DAC-91B6-12CF5878BF2E}"/>
              </a:ext>
            </a:extLst>
          </p:cNvPr>
          <p:cNvSpPr>
            <a:spLocks noGrp="1"/>
          </p:cNvSpPr>
          <p:nvPr>
            <p:ph type="title"/>
          </p:nvPr>
        </p:nvSpPr>
        <p:spPr>
          <a:xfrm>
            <a:off x="628650" y="-30161"/>
            <a:ext cx="7886700" cy="993775"/>
          </a:xfrm>
        </p:spPr>
        <p:txBody>
          <a:bodyPr/>
          <a:lstStyle/>
          <a:p>
            <a:pPr algn="ctr"/>
            <a:r>
              <a:rPr lang="en-US" dirty="0"/>
              <a:t>Principles for Teacher Preparation</a:t>
            </a:r>
          </a:p>
        </p:txBody>
      </p:sp>
      <p:sp>
        <p:nvSpPr>
          <p:cNvPr id="7" name="TextBox 6">
            <a:extLst>
              <a:ext uri="{FF2B5EF4-FFF2-40B4-BE49-F238E27FC236}">
                <a16:creationId xmlns:a16="http://schemas.microsoft.com/office/drawing/2014/main" id="{81C0559D-D746-4C64-2B5E-46334FFF243D}"/>
              </a:ext>
            </a:extLst>
          </p:cNvPr>
          <p:cNvSpPr txBox="1"/>
          <p:nvPr/>
        </p:nvSpPr>
        <p:spPr>
          <a:xfrm>
            <a:off x="232486" y="2044939"/>
            <a:ext cx="2046122" cy="646331"/>
          </a:xfrm>
          <a:prstGeom prst="rect">
            <a:avLst/>
          </a:prstGeom>
          <a:noFill/>
        </p:spPr>
        <p:txBody>
          <a:bodyPr wrap="square" rtlCol="0">
            <a:spAutoFit/>
          </a:bodyPr>
          <a:lstStyle/>
          <a:p>
            <a:pPr algn="ctr"/>
            <a:r>
              <a:rPr lang="en-US" sz="1800" dirty="0">
                <a:latin typeface="+mn-lt"/>
              </a:rPr>
              <a:t>The HOW of</a:t>
            </a:r>
            <a:br>
              <a:rPr lang="en-US" sz="1800" dirty="0">
                <a:latin typeface="+mn-lt"/>
              </a:rPr>
            </a:br>
            <a:r>
              <a:rPr lang="en-US" sz="1800" dirty="0">
                <a:latin typeface="+mn-lt"/>
              </a:rPr>
              <a:t>Teacher Education</a:t>
            </a:r>
          </a:p>
        </p:txBody>
      </p:sp>
      <p:pic>
        <p:nvPicPr>
          <p:cNvPr id="5" name="Picture 4" descr="Circular diagram titled “Guiding Principles for Enacting SoLD‑Aligned Teacher Preparation,” with five segments surrounding the center idea “Teaching That Supports Student Thriving.” The segments highlight: curriculum rooted in learning and development; equitable educator skills and mindsets; rich experiential learning; pedagogical alignment and modeling; and supportive developmental relationships. An outer ring labels the principles as deeply knowledgeable, student‑centered, culturally responsive, reflective, and equity‑grounded.">
            <a:extLst>
              <a:ext uri="{FF2B5EF4-FFF2-40B4-BE49-F238E27FC236}">
                <a16:creationId xmlns:a16="http://schemas.microsoft.com/office/drawing/2014/main" id="{E0ED8194-B8AE-6A78-C647-039134A83D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745" y="774700"/>
            <a:ext cx="4388511" cy="4020201"/>
          </a:xfrm>
          <a:prstGeom prst="rect">
            <a:avLst/>
          </a:prstGeom>
        </p:spPr>
      </p:pic>
      <p:sp>
        <p:nvSpPr>
          <p:cNvPr id="8" name="TextBox 7">
            <a:extLst>
              <a:ext uri="{FF2B5EF4-FFF2-40B4-BE49-F238E27FC236}">
                <a16:creationId xmlns:a16="http://schemas.microsoft.com/office/drawing/2014/main" id="{3031C80E-1679-054B-B337-BB742B6CA4AF}"/>
              </a:ext>
            </a:extLst>
          </p:cNvPr>
          <p:cNvSpPr txBox="1"/>
          <p:nvPr/>
        </p:nvSpPr>
        <p:spPr>
          <a:xfrm>
            <a:off x="6865392" y="2356562"/>
            <a:ext cx="2040484" cy="646331"/>
          </a:xfrm>
          <a:prstGeom prst="rect">
            <a:avLst/>
          </a:prstGeom>
          <a:noFill/>
        </p:spPr>
        <p:txBody>
          <a:bodyPr wrap="square" rtlCol="0">
            <a:spAutoFit/>
          </a:bodyPr>
          <a:lstStyle/>
          <a:p>
            <a:pPr algn="ctr"/>
            <a:r>
              <a:rPr lang="en-US" sz="1800" dirty="0">
                <a:latin typeface="+mn-lt"/>
              </a:rPr>
              <a:t>The WHAT of Teacher Education</a:t>
            </a:r>
          </a:p>
        </p:txBody>
      </p:sp>
      <p:sp>
        <p:nvSpPr>
          <p:cNvPr id="12" name="Left Brace 11">
            <a:extLst>
              <a:ext uri="{FF2B5EF4-FFF2-40B4-BE49-F238E27FC236}">
                <a16:creationId xmlns:a16="http://schemas.microsoft.com/office/drawing/2014/main" id="{371EBD01-47ED-0EE3-8B54-3E05EDCA2F59}"/>
              </a:ext>
              <a:ext uri="{C183D7F6-B498-43B3-948B-1728B52AA6E4}">
                <adec:decorative xmlns:adec="http://schemas.microsoft.com/office/drawing/2017/decorative" val="1"/>
              </a:ext>
            </a:extLst>
          </p:cNvPr>
          <p:cNvSpPr/>
          <p:nvPr/>
        </p:nvSpPr>
        <p:spPr>
          <a:xfrm>
            <a:off x="2383382" y="1255312"/>
            <a:ext cx="1426618" cy="3113489"/>
          </a:xfrm>
          <a:prstGeom prst="leftBrace">
            <a:avLst>
              <a:gd name="adj1" fmla="val 16844"/>
              <a:gd name="adj2" fmla="val 40515"/>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sz="1050"/>
          </a:p>
        </p:txBody>
      </p:sp>
      <p:sp>
        <p:nvSpPr>
          <p:cNvPr id="13" name="Left Brace 12">
            <a:extLst>
              <a:ext uri="{FF2B5EF4-FFF2-40B4-BE49-F238E27FC236}">
                <a16:creationId xmlns:a16="http://schemas.microsoft.com/office/drawing/2014/main" id="{EA12BE27-B42E-564E-240F-4CAA55E33F21}"/>
              </a:ext>
              <a:ext uri="{C183D7F6-B498-43B3-948B-1728B52AA6E4}">
                <adec:decorative xmlns:adec="http://schemas.microsoft.com/office/drawing/2017/decorative" val="1"/>
              </a:ext>
            </a:extLst>
          </p:cNvPr>
          <p:cNvSpPr/>
          <p:nvPr/>
        </p:nvSpPr>
        <p:spPr>
          <a:xfrm rot="10800000">
            <a:off x="5345276" y="1356581"/>
            <a:ext cx="1426617" cy="2182688"/>
          </a:xfrm>
          <a:prstGeom prst="leftBrace">
            <a:avLst>
              <a:gd name="adj1" fmla="val 16844"/>
              <a:gd name="adj2" fmla="val 40515"/>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sz="1050"/>
          </a:p>
        </p:txBody>
      </p:sp>
      <p:sp>
        <p:nvSpPr>
          <p:cNvPr id="14" name="TextBox 13">
            <a:extLst>
              <a:ext uri="{FF2B5EF4-FFF2-40B4-BE49-F238E27FC236}">
                <a16:creationId xmlns:a16="http://schemas.microsoft.com/office/drawing/2014/main" id="{56C6E62F-A856-8F57-592B-FB15191803EB}"/>
              </a:ext>
              <a:ext uri="{C183D7F6-B498-43B3-948B-1728B52AA6E4}">
                <adec:decorative xmlns:adec="http://schemas.microsoft.com/office/drawing/2017/decorative" val="1"/>
              </a:ext>
            </a:extLst>
          </p:cNvPr>
          <p:cNvSpPr txBox="1"/>
          <p:nvPr/>
        </p:nvSpPr>
        <p:spPr>
          <a:xfrm>
            <a:off x="4572000" y="1331151"/>
            <a:ext cx="272147" cy="369332"/>
          </a:xfrm>
          <a:prstGeom prst="rect">
            <a:avLst/>
          </a:prstGeom>
          <a:noFill/>
        </p:spPr>
        <p:txBody>
          <a:bodyPr wrap="square" rtlCol="0">
            <a:spAutoFit/>
          </a:bodyPr>
          <a:lstStyle/>
          <a:p>
            <a:r>
              <a:rPr lang="en-US" sz="1800" dirty="0">
                <a:solidFill>
                  <a:schemeClr val="accent4"/>
                </a:solidFill>
                <a:latin typeface="+mn-lt"/>
              </a:rPr>
              <a:t>1</a:t>
            </a:r>
          </a:p>
        </p:txBody>
      </p:sp>
      <p:sp>
        <p:nvSpPr>
          <p:cNvPr id="15" name="TextBox 14">
            <a:extLst>
              <a:ext uri="{FF2B5EF4-FFF2-40B4-BE49-F238E27FC236}">
                <a16:creationId xmlns:a16="http://schemas.microsoft.com/office/drawing/2014/main" id="{F1480094-A8E1-E084-1114-C9497512FAD8}"/>
              </a:ext>
              <a:ext uri="{C183D7F6-B498-43B3-948B-1728B52AA6E4}">
                <adec:decorative xmlns:adec="http://schemas.microsoft.com/office/drawing/2017/decorative" val="1"/>
              </a:ext>
            </a:extLst>
          </p:cNvPr>
          <p:cNvSpPr txBox="1"/>
          <p:nvPr/>
        </p:nvSpPr>
        <p:spPr>
          <a:xfrm>
            <a:off x="5712961" y="2387732"/>
            <a:ext cx="272147" cy="369332"/>
          </a:xfrm>
          <a:prstGeom prst="rect">
            <a:avLst/>
          </a:prstGeom>
          <a:noFill/>
        </p:spPr>
        <p:txBody>
          <a:bodyPr wrap="square" rtlCol="0">
            <a:spAutoFit/>
          </a:bodyPr>
          <a:lstStyle/>
          <a:p>
            <a:r>
              <a:rPr lang="en-US" sz="1800" dirty="0">
                <a:solidFill>
                  <a:schemeClr val="accent4"/>
                </a:solidFill>
                <a:latin typeface="+mn-lt"/>
              </a:rPr>
              <a:t>2</a:t>
            </a:r>
          </a:p>
        </p:txBody>
      </p:sp>
      <p:sp>
        <p:nvSpPr>
          <p:cNvPr id="16" name="TextBox 15">
            <a:extLst>
              <a:ext uri="{FF2B5EF4-FFF2-40B4-BE49-F238E27FC236}">
                <a16:creationId xmlns:a16="http://schemas.microsoft.com/office/drawing/2014/main" id="{D1F43F05-1947-FBFF-A913-FDA1A451979A}"/>
              </a:ext>
              <a:ext uri="{C183D7F6-B498-43B3-948B-1728B52AA6E4}">
                <adec:decorative xmlns:adec="http://schemas.microsoft.com/office/drawing/2017/decorative" val="1"/>
              </a:ext>
            </a:extLst>
          </p:cNvPr>
          <p:cNvSpPr txBox="1"/>
          <p:nvPr/>
        </p:nvSpPr>
        <p:spPr>
          <a:xfrm>
            <a:off x="4441564" y="3292976"/>
            <a:ext cx="272147" cy="369332"/>
          </a:xfrm>
          <a:prstGeom prst="rect">
            <a:avLst/>
          </a:prstGeom>
          <a:noFill/>
        </p:spPr>
        <p:txBody>
          <a:bodyPr wrap="square" rtlCol="0">
            <a:spAutoFit/>
          </a:bodyPr>
          <a:lstStyle/>
          <a:p>
            <a:r>
              <a:rPr lang="en-US" sz="1800" dirty="0">
                <a:solidFill>
                  <a:schemeClr val="accent4"/>
                </a:solidFill>
                <a:latin typeface="+mn-lt"/>
              </a:rPr>
              <a:t>3</a:t>
            </a:r>
          </a:p>
        </p:txBody>
      </p:sp>
      <p:sp>
        <p:nvSpPr>
          <p:cNvPr id="17" name="TextBox 16">
            <a:extLst>
              <a:ext uri="{FF2B5EF4-FFF2-40B4-BE49-F238E27FC236}">
                <a16:creationId xmlns:a16="http://schemas.microsoft.com/office/drawing/2014/main" id="{316D0ACD-005B-3DB1-7599-75501C0458BE}"/>
              </a:ext>
              <a:ext uri="{C183D7F6-B498-43B3-948B-1728B52AA6E4}">
                <adec:decorative xmlns:adec="http://schemas.microsoft.com/office/drawing/2017/decorative" val="1"/>
              </a:ext>
            </a:extLst>
          </p:cNvPr>
          <p:cNvSpPr txBox="1"/>
          <p:nvPr/>
        </p:nvSpPr>
        <p:spPr>
          <a:xfrm>
            <a:off x="3203506" y="2591627"/>
            <a:ext cx="272147" cy="369332"/>
          </a:xfrm>
          <a:prstGeom prst="rect">
            <a:avLst/>
          </a:prstGeom>
          <a:noFill/>
        </p:spPr>
        <p:txBody>
          <a:bodyPr wrap="square" rtlCol="0">
            <a:spAutoFit/>
          </a:bodyPr>
          <a:lstStyle/>
          <a:p>
            <a:r>
              <a:rPr lang="en-US" sz="1800" dirty="0">
                <a:solidFill>
                  <a:schemeClr val="accent4"/>
                </a:solidFill>
                <a:latin typeface="+mn-lt"/>
              </a:rPr>
              <a:t>4</a:t>
            </a:r>
          </a:p>
        </p:txBody>
      </p:sp>
      <p:sp>
        <p:nvSpPr>
          <p:cNvPr id="18" name="TextBox 17">
            <a:extLst>
              <a:ext uri="{FF2B5EF4-FFF2-40B4-BE49-F238E27FC236}">
                <a16:creationId xmlns:a16="http://schemas.microsoft.com/office/drawing/2014/main" id="{6FA18CCC-3DB2-DD05-DE0F-0F2DC7AEA604}"/>
              </a:ext>
              <a:ext uri="{C183D7F6-B498-43B3-948B-1728B52AA6E4}">
                <adec:decorative xmlns:adec="http://schemas.microsoft.com/office/drawing/2017/decorative" val="1"/>
              </a:ext>
            </a:extLst>
          </p:cNvPr>
          <p:cNvSpPr txBox="1"/>
          <p:nvPr/>
        </p:nvSpPr>
        <p:spPr>
          <a:xfrm>
            <a:off x="3348516" y="1945829"/>
            <a:ext cx="272147" cy="369332"/>
          </a:xfrm>
          <a:prstGeom prst="rect">
            <a:avLst/>
          </a:prstGeom>
          <a:noFill/>
        </p:spPr>
        <p:txBody>
          <a:bodyPr wrap="square" rtlCol="0">
            <a:spAutoFit/>
          </a:bodyPr>
          <a:lstStyle/>
          <a:p>
            <a:r>
              <a:rPr lang="en-US" sz="1800" dirty="0">
                <a:solidFill>
                  <a:schemeClr val="accent4"/>
                </a:solidFill>
                <a:latin typeface="+mn-lt"/>
              </a:rPr>
              <a:t>5</a:t>
            </a:r>
          </a:p>
        </p:txBody>
      </p:sp>
    </p:spTree>
    <p:extLst>
      <p:ext uri="{BB962C8B-B14F-4D97-AF65-F5344CB8AC3E}">
        <p14:creationId xmlns:p14="http://schemas.microsoft.com/office/powerpoint/2010/main" val="1453858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A24BDE-2CB0-E97A-50AA-992F89F930FB}"/>
              </a:ext>
            </a:extLst>
          </p:cNvPr>
          <p:cNvSpPr>
            <a:spLocks noGrp="1"/>
          </p:cNvSpPr>
          <p:nvPr>
            <p:ph type="title"/>
          </p:nvPr>
        </p:nvSpPr>
        <p:spPr>
          <a:xfrm>
            <a:off x="628650" y="0"/>
            <a:ext cx="7886700" cy="993775"/>
          </a:xfrm>
        </p:spPr>
        <p:txBody>
          <a:bodyPr/>
          <a:lstStyle/>
          <a:p>
            <a:pPr algn="ctr"/>
            <a:r>
              <a:rPr lang="en-US" dirty="0"/>
              <a:t>Design Principles Advisory Committee</a:t>
            </a:r>
          </a:p>
        </p:txBody>
      </p:sp>
      <p:sp>
        <p:nvSpPr>
          <p:cNvPr id="4" name="Content Placeholder 3">
            <a:extLst>
              <a:ext uri="{FF2B5EF4-FFF2-40B4-BE49-F238E27FC236}">
                <a16:creationId xmlns:a16="http://schemas.microsoft.com/office/drawing/2014/main" id="{3B9E339D-6090-492A-B4E3-65544EDF53D3}"/>
              </a:ext>
            </a:extLst>
          </p:cNvPr>
          <p:cNvSpPr txBox="1">
            <a:spLocks/>
          </p:cNvSpPr>
          <p:nvPr/>
        </p:nvSpPr>
        <p:spPr>
          <a:xfrm>
            <a:off x="628650" y="881743"/>
            <a:ext cx="7886700" cy="3380015"/>
          </a:xfrm>
          <a:prstGeom prst="rect">
            <a:avLst/>
          </a:prstGeom>
        </p:spPr>
        <p:txBody>
          <a:bodyPr spcFirstLastPara="1" vert="horz" wrap="square" lIns="68569" tIns="68569" rIns="68569" bIns="68569" numCol="2" spcCol="457200" rtlCol="0" anchor="t" anchorCtr="0">
            <a:noAutofit/>
          </a:bodyPr>
          <a:lstStyle>
            <a:defPPr marR="0" lvl="0" algn="l" rtl="0">
              <a:lnSpc>
                <a:spcPct val="100000"/>
              </a:lnSpc>
              <a:spcBef>
                <a:spcPts val="0"/>
              </a:spcBef>
              <a:spcAft>
                <a:spcPts val="0"/>
              </a:spcAft>
            </a:defPPr>
            <a:lvl1pPr marL="609585" marR="0" lvl="0" indent="-457189" algn="l" rtl="0" eaLnBrk="1" hangingPunct="1">
              <a:lnSpc>
                <a:spcPct val="110000"/>
              </a:lnSpc>
              <a:spcBef>
                <a:spcPts val="800"/>
              </a:spcBef>
              <a:spcAft>
                <a:spcPts val="0"/>
              </a:spcAft>
              <a:buClr>
                <a:schemeClr val="accent6"/>
              </a:buClr>
              <a:buSzPts val="1800"/>
              <a:buFont typeface="Lato" panose="020F0502020204030203" pitchFamily="34" charset="0"/>
              <a:buChar char="▷"/>
              <a:defRPr sz="2400" b="0" i="0" u="none" strike="noStrike" cap="none">
                <a:solidFill>
                  <a:schemeClr val="dk1"/>
                </a:solidFill>
                <a:latin typeface="Franklin Gothic Book" panose="020B0503020102020204" pitchFamily="34" charset="0"/>
                <a:ea typeface="Arial" panose="020B0604020202020204" pitchFamily="34" charset="0"/>
                <a:cs typeface="Arial" panose="020B0604020202020204" pitchFamily="34" charset="0"/>
                <a:sym typeface="Arial"/>
              </a:defRPr>
            </a:lvl1pPr>
            <a:lvl2pPr marL="1219170" marR="0" lvl="1" indent="-507987" algn="l" rtl="0" eaLnBrk="1" hangingPunct="1">
              <a:lnSpc>
                <a:spcPct val="110000"/>
              </a:lnSpc>
              <a:spcBef>
                <a:spcPts val="0"/>
              </a:spcBef>
              <a:spcAft>
                <a:spcPts val="0"/>
              </a:spcAft>
              <a:buClr>
                <a:schemeClr val="dk1"/>
              </a:buClr>
              <a:buSzPts val="2400"/>
              <a:buFont typeface="Arial"/>
              <a:buChar char="○"/>
              <a:defRPr sz="2400" b="0" i="0" u="none" strike="noStrike" cap="none">
                <a:solidFill>
                  <a:schemeClr val="dk1"/>
                </a:solidFill>
                <a:latin typeface="+mn-lt"/>
                <a:ea typeface="Arial"/>
                <a:cs typeface="Arial"/>
                <a:sym typeface="Arial"/>
              </a:defRPr>
            </a:lvl2pPr>
            <a:lvl3pPr marL="1828754" marR="0" lvl="2" indent="-507987" algn="l" rtl="0" eaLnBrk="1" hangingPunct="1">
              <a:lnSpc>
                <a:spcPct val="110000"/>
              </a:lnSpc>
              <a:spcBef>
                <a:spcPts val="0"/>
              </a:spcBef>
              <a:spcAft>
                <a:spcPts val="0"/>
              </a:spcAft>
              <a:buClr>
                <a:schemeClr val="dk1"/>
              </a:buClr>
              <a:buSzPts val="2400"/>
              <a:buFont typeface="Arial"/>
              <a:buChar char="■"/>
              <a:defRPr sz="2400" b="0" i="0" u="none" strike="noStrike" cap="none">
                <a:solidFill>
                  <a:schemeClr val="dk1"/>
                </a:solidFill>
                <a:latin typeface="+mn-lt"/>
                <a:ea typeface="Arial"/>
                <a:cs typeface="Arial"/>
                <a:sym typeface="Arial"/>
              </a:defRPr>
            </a:lvl3pPr>
            <a:lvl4pPr marL="2438339" marR="0" lvl="3" indent="-507987" algn="l" rtl="0" eaLnBrk="1" hangingPunct="1">
              <a:lnSpc>
                <a:spcPct val="110000"/>
              </a:lnSpc>
              <a:spcBef>
                <a:spcPts val="0"/>
              </a:spcBef>
              <a:spcAft>
                <a:spcPts val="0"/>
              </a:spcAft>
              <a:buClr>
                <a:schemeClr val="dk1"/>
              </a:buClr>
              <a:buSzPts val="2400"/>
              <a:buFont typeface="Arial"/>
              <a:buChar char="●"/>
              <a:defRPr sz="2400" b="0" i="0" u="none" strike="noStrike" cap="none">
                <a:solidFill>
                  <a:schemeClr val="dk1"/>
                </a:solidFill>
                <a:latin typeface="+mn-lt"/>
                <a:ea typeface="Arial"/>
                <a:cs typeface="Arial"/>
                <a:sym typeface="Arial"/>
              </a:defRPr>
            </a:lvl4pPr>
            <a:lvl5pPr marL="3047924" marR="0" lvl="4" indent="-507987" algn="l" rtl="0" eaLnBrk="1" hangingPunct="1">
              <a:lnSpc>
                <a:spcPct val="110000"/>
              </a:lnSpc>
              <a:spcBef>
                <a:spcPts val="0"/>
              </a:spcBef>
              <a:spcAft>
                <a:spcPts val="0"/>
              </a:spcAft>
              <a:buClr>
                <a:schemeClr val="dk1"/>
              </a:buClr>
              <a:buSzPts val="2400"/>
              <a:buFont typeface="Arial"/>
              <a:buChar char="○"/>
              <a:defRPr sz="2400" b="0" i="0" u="none" strike="noStrike" cap="none">
                <a:solidFill>
                  <a:schemeClr val="dk1"/>
                </a:solidFill>
                <a:latin typeface="+mn-lt"/>
                <a:ea typeface="Arial"/>
                <a:cs typeface="Arial"/>
                <a:sym typeface="Arial"/>
              </a:defRPr>
            </a:lvl5pPr>
            <a:lvl6pPr marL="3657509" marR="0" lvl="5" indent="-507987" algn="l" rtl="0" eaLnBrk="1" hangingPunct="1">
              <a:lnSpc>
                <a:spcPct val="100000"/>
              </a:lnSpc>
              <a:spcBef>
                <a:spcPts val="0"/>
              </a:spcBef>
              <a:spcAft>
                <a:spcPts val="0"/>
              </a:spcAft>
              <a:buClr>
                <a:schemeClr val="dk1"/>
              </a:buClr>
              <a:buSzPts val="2400"/>
              <a:buFont typeface="Arial"/>
              <a:buChar char="■"/>
              <a:defRPr sz="1867" b="0" i="0" u="none" strike="noStrike" cap="none">
                <a:solidFill>
                  <a:schemeClr val="dk1"/>
                </a:solidFill>
                <a:latin typeface="Arial"/>
                <a:ea typeface="Arial"/>
                <a:cs typeface="Arial"/>
                <a:sym typeface="Arial"/>
              </a:defRPr>
            </a:lvl6pPr>
            <a:lvl7pPr marL="4267093" marR="0" lvl="6" indent="-507987" algn="l" rtl="0" eaLnBrk="1" hangingPunct="1">
              <a:lnSpc>
                <a:spcPct val="100000"/>
              </a:lnSpc>
              <a:spcBef>
                <a:spcPts val="0"/>
              </a:spcBef>
              <a:spcAft>
                <a:spcPts val="0"/>
              </a:spcAft>
              <a:buClr>
                <a:schemeClr val="dk1"/>
              </a:buClr>
              <a:buSzPts val="2400"/>
              <a:buFont typeface="Arial"/>
              <a:buChar char="●"/>
              <a:defRPr sz="1867" b="0" i="0" u="none" strike="noStrike" cap="none">
                <a:solidFill>
                  <a:schemeClr val="dk1"/>
                </a:solidFill>
                <a:latin typeface="Arial"/>
                <a:ea typeface="Arial"/>
                <a:cs typeface="Arial"/>
                <a:sym typeface="Arial"/>
              </a:defRPr>
            </a:lvl7pPr>
            <a:lvl8pPr marL="4876678" marR="0" lvl="7" indent="-507987" algn="l" rtl="0" eaLnBrk="1" hangingPunct="1">
              <a:lnSpc>
                <a:spcPct val="100000"/>
              </a:lnSpc>
              <a:spcBef>
                <a:spcPts val="0"/>
              </a:spcBef>
              <a:spcAft>
                <a:spcPts val="0"/>
              </a:spcAft>
              <a:buClr>
                <a:schemeClr val="dk1"/>
              </a:buClr>
              <a:buSzPts val="2400"/>
              <a:buFont typeface="Arial"/>
              <a:buChar char="○"/>
              <a:defRPr sz="1867" b="0" i="0" u="none" strike="noStrike" cap="none">
                <a:solidFill>
                  <a:schemeClr val="dk1"/>
                </a:solidFill>
                <a:latin typeface="Arial"/>
                <a:ea typeface="Arial"/>
                <a:cs typeface="Arial"/>
                <a:sym typeface="Arial"/>
              </a:defRPr>
            </a:lvl8pPr>
            <a:lvl9pPr marL="5486263" marR="0" lvl="8" indent="-507987" algn="l" rtl="0" eaLnBrk="1" hangingPunct="1">
              <a:lnSpc>
                <a:spcPct val="100000"/>
              </a:lnSpc>
              <a:spcBef>
                <a:spcPts val="0"/>
              </a:spcBef>
              <a:spcAft>
                <a:spcPts val="0"/>
              </a:spcAft>
              <a:buClr>
                <a:schemeClr val="dk1"/>
              </a:buClr>
              <a:buSzPts val="2400"/>
              <a:buFont typeface="Arial"/>
              <a:buChar char="■"/>
              <a:defRPr sz="1867" b="0" i="0" u="none" strike="noStrike" cap="none">
                <a:solidFill>
                  <a:schemeClr val="dk1"/>
                </a:solidFill>
                <a:latin typeface="Arial"/>
                <a:ea typeface="Arial"/>
                <a:cs typeface="Arial"/>
                <a:sym typeface="Arial"/>
              </a:defRPr>
            </a:lvl9pPr>
          </a:lstStyle>
          <a:p>
            <a:pPr marL="214313" indent="-214313">
              <a:spcBef>
                <a:spcPts val="450"/>
              </a:spcBef>
              <a:buFont typeface="Arial" panose="020B0604020202020204" pitchFamily="34" charset="0"/>
              <a:buChar char="•"/>
            </a:pPr>
            <a:r>
              <a:rPr lang="en-US" sz="900" b="1" dirty="0"/>
              <a:t>Travis Bristol</a:t>
            </a:r>
            <a:r>
              <a:rPr lang="en-US" sz="900" dirty="0"/>
              <a:t>, Associate Professor of Teacher Education and Education Policy, UC Berkeley</a:t>
            </a:r>
          </a:p>
          <a:p>
            <a:pPr marL="214313" indent="-214313">
              <a:spcBef>
                <a:spcPts val="450"/>
              </a:spcBef>
              <a:buFont typeface="Arial" panose="020B0604020202020204" pitchFamily="34" charset="0"/>
              <a:buChar char="•"/>
            </a:pPr>
            <a:r>
              <a:rPr lang="en-US" sz="900" b="1" dirty="0"/>
              <a:t>Megan Franke</a:t>
            </a:r>
            <a:r>
              <a:rPr lang="en-US" sz="900" dirty="0"/>
              <a:t>, Professor, UCLA </a:t>
            </a:r>
          </a:p>
          <a:p>
            <a:pPr marL="214313" indent="-214313">
              <a:spcBef>
                <a:spcPts val="450"/>
              </a:spcBef>
              <a:buFont typeface="Arial" panose="020B0604020202020204" pitchFamily="34" charset="0"/>
              <a:buChar char="•"/>
            </a:pPr>
            <a:r>
              <a:rPr lang="en-US" sz="900" b="1" dirty="0"/>
              <a:t>Kay Fujiyoshi</a:t>
            </a:r>
            <a:r>
              <a:rPr lang="en-US" sz="900" dirty="0"/>
              <a:t>, Foundations Year Instructor and Advisor, UTEP </a:t>
            </a:r>
          </a:p>
          <a:p>
            <a:pPr marL="214313" indent="-214313">
              <a:spcBef>
                <a:spcPts val="450"/>
              </a:spcBef>
              <a:buFont typeface="Arial" panose="020B0604020202020204" pitchFamily="34" charset="0"/>
              <a:buChar char="•"/>
            </a:pPr>
            <a:r>
              <a:rPr lang="en-US" sz="900" b="1" dirty="0"/>
              <a:t>Cindy Gutierrez</a:t>
            </a:r>
            <a:r>
              <a:rPr lang="en-US" sz="900" dirty="0"/>
              <a:t>, Director of Partnerships, Urban Community Teacher Education, CU Denver </a:t>
            </a:r>
          </a:p>
          <a:p>
            <a:pPr marL="214313" indent="-214313">
              <a:spcBef>
                <a:spcPts val="450"/>
              </a:spcBef>
              <a:buFont typeface="Arial" panose="020B0604020202020204" pitchFamily="34" charset="0"/>
              <a:buChar char="•"/>
            </a:pPr>
            <a:r>
              <a:rPr lang="en-US" sz="900" b="1" dirty="0"/>
              <a:t>Jenny Langer-Osuna</a:t>
            </a:r>
            <a:r>
              <a:rPr lang="en-US" sz="900" dirty="0"/>
              <a:t>, Professor, Stanford </a:t>
            </a:r>
          </a:p>
          <a:p>
            <a:pPr marL="214313" indent="-214313">
              <a:spcBef>
                <a:spcPts val="450"/>
              </a:spcBef>
              <a:buFont typeface="Arial" panose="020B0604020202020204" pitchFamily="34" charset="0"/>
              <a:buChar char="•"/>
            </a:pPr>
            <a:r>
              <a:rPr lang="en-US" sz="900" b="1" dirty="0"/>
              <a:t>Violet Jiminez Sims</a:t>
            </a:r>
            <a:r>
              <a:rPr lang="en-US" sz="900" dirty="0"/>
              <a:t>, former Associate Director, Teacher Education, UConn  </a:t>
            </a:r>
          </a:p>
          <a:p>
            <a:pPr marL="214313" indent="-214313">
              <a:spcBef>
                <a:spcPts val="450"/>
              </a:spcBef>
              <a:buFont typeface="Arial" panose="020B0604020202020204" pitchFamily="34" charset="0"/>
              <a:buChar char="•"/>
            </a:pPr>
            <a:r>
              <a:rPr lang="en-US" sz="900" b="1" dirty="0"/>
              <a:t>Susan Keesey</a:t>
            </a:r>
            <a:r>
              <a:rPr lang="en-US" sz="900" dirty="0"/>
              <a:t>, Interim Director, Associate Professor in Special Education, Western Kentucky University </a:t>
            </a:r>
          </a:p>
          <a:p>
            <a:pPr marL="214313" indent="-214313">
              <a:spcBef>
                <a:spcPts val="450"/>
              </a:spcBef>
              <a:buFont typeface="Arial" panose="020B0604020202020204" pitchFamily="34" charset="0"/>
              <a:buChar char="•"/>
            </a:pPr>
            <a:r>
              <a:rPr lang="en-US" sz="900" b="1" dirty="0"/>
              <a:t>Gloria Ladson-Billings</a:t>
            </a:r>
            <a:r>
              <a:rPr lang="en-US" sz="900" dirty="0"/>
              <a:t>, Kellner Family Chair in Urban Education, UW Madison </a:t>
            </a:r>
          </a:p>
          <a:p>
            <a:pPr marL="214313" indent="-214313">
              <a:spcBef>
                <a:spcPts val="450"/>
              </a:spcBef>
              <a:buFont typeface="Arial" panose="020B0604020202020204" pitchFamily="34" charset="0"/>
              <a:buChar char="•"/>
            </a:pPr>
            <a:r>
              <a:rPr lang="en-US" sz="900" b="1" dirty="0"/>
              <a:t>Jeannie Oakes</a:t>
            </a:r>
            <a:r>
              <a:rPr lang="en-US" sz="900" dirty="0"/>
              <a:t>, Senior Fellow in Residence, LPI</a:t>
            </a:r>
          </a:p>
          <a:p>
            <a:pPr marL="214313" indent="-214313">
              <a:spcBef>
                <a:spcPts val="450"/>
              </a:spcBef>
              <a:buFont typeface="Arial" panose="020B0604020202020204" pitchFamily="34" charset="0"/>
              <a:buChar char="•"/>
            </a:pPr>
            <a:r>
              <a:rPr lang="en-US" sz="900" b="1" dirty="0"/>
              <a:t>Jabari Mahiri</a:t>
            </a:r>
            <a:r>
              <a:rPr lang="en-US" sz="900" dirty="0"/>
              <a:t>, Professor and William and Mary Jane Brinton Family Chair in Urban Teaching, UC Berkeley </a:t>
            </a:r>
          </a:p>
          <a:p>
            <a:pPr marL="214313" indent="-214313">
              <a:spcBef>
                <a:spcPts val="450"/>
              </a:spcBef>
              <a:buFont typeface="Arial" panose="020B0604020202020204" pitchFamily="34" charset="0"/>
              <a:buChar char="•"/>
            </a:pPr>
            <a:r>
              <a:rPr lang="en-US" sz="900" b="1" dirty="0"/>
              <a:t>Gilda Martinez-Alba</a:t>
            </a:r>
            <a:r>
              <a:rPr lang="en-US" sz="900" dirty="0"/>
              <a:t>, Assistant Dean and Professor, Towson University</a:t>
            </a:r>
          </a:p>
          <a:p>
            <a:pPr marL="214313" indent="-214313">
              <a:spcBef>
                <a:spcPts val="450"/>
              </a:spcBef>
              <a:buFont typeface="Arial" panose="020B0604020202020204" pitchFamily="34" charset="0"/>
              <a:buChar char="•"/>
            </a:pPr>
            <a:r>
              <a:rPr lang="en-US" sz="900" b="1" dirty="0"/>
              <a:t>Rich Milner</a:t>
            </a:r>
            <a:r>
              <a:rPr lang="en-US" sz="900" dirty="0"/>
              <a:t>, Chair, Teaching and Learning; Professor, Leadership, Sociology, Vanderbilt </a:t>
            </a:r>
          </a:p>
          <a:p>
            <a:pPr marL="214313" indent="-214313">
              <a:spcBef>
                <a:spcPts val="450"/>
              </a:spcBef>
              <a:buFont typeface="Arial" panose="020B0604020202020204" pitchFamily="34" charset="0"/>
              <a:buChar char="•"/>
            </a:pPr>
            <a:endParaRPr lang="en-US" sz="900" dirty="0"/>
          </a:p>
          <a:p>
            <a:pPr marL="214313" indent="-214313">
              <a:spcBef>
                <a:spcPts val="450"/>
              </a:spcBef>
              <a:buFont typeface="Arial" panose="020B0604020202020204" pitchFamily="34" charset="0"/>
              <a:buChar char="•"/>
            </a:pPr>
            <a:r>
              <a:rPr lang="en-US" sz="900" b="1" dirty="0"/>
              <a:t>Na’ilah Nasir</a:t>
            </a:r>
            <a:r>
              <a:rPr lang="en-US" sz="900" dirty="0"/>
              <a:t>, President, Spencer Foundation </a:t>
            </a:r>
          </a:p>
          <a:p>
            <a:pPr marL="214313" indent="-214313">
              <a:spcBef>
                <a:spcPts val="450"/>
              </a:spcBef>
              <a:buFont typeface="Arial" panose="020B0604020202020204" pitchFamily="34" charset="0"/>
              <a:buChar char="•"/>
            </a:pPr>
            <a:r>
              <a:rPr lang="en-US" sz="900" b="1" dirty="0"/>
              <a:t>Desiree Pointer-Mace</a:t>
            </a:r>
            <a:r>
              <a:rPr lang="en-US" sz="900" dirty="0"/>
              <a:t>, Director of Graduate Programs, Alverno College </a:t>
            </a:r>
          </a:p>
          <a:p>
            <a:pPr marL="214313" indent="-214313">
              <a:spcBef>
                <a:spcPts val="450"/>
              </a:spcBef>
              <a:buFont typeface="Arial" panose="020B0604020202020204" pitchFamily="34" charset="0"/>
              <a:buChar char="•"/>
            </a:pPr>
            <a:r>
              <a:rPr lang="en-US" sz="900" b="1" dirty="0"/>
              <a:t>Shael Polakow-</a:t>
            </a:r>
            <a:r>
              <a:rPr lang="en-US" sz="900" b="1" dirty="0" err="1"/>
              <a:t>Suransky</a:t>
            </a:r>
            <a:r>
              <a:rPr lang="en-US" sz="900" dirty="0"/>
              <a:t>, President, Bank Street College </a:t>
            </a:r>
          </a:p>
          <a:p>
            <a:pPr marL="214313" indent="-214313">
              <a:spcBef>
                <a:spcPts val="450"/>
              </a:spcBef>
              <a:buFont typeface="Arial" panose="020B0604020202020204" pitchFamily="34" charset="0"/>
              <a:buChar char="•"/>
            </a:pPr>
            <a:r>
              <a:rPr lang="en-US" sz="900" b="1" dirty="0"/>
              <a:t>Jennifer Robinson</a:t>
            </a:r>
            <a:r>
              <a:rPr lang="en-US" sz="900" dirty="0"/>
              <a:t>, Executive Director, Center for Pedagogy, Montclair State University </a:t>
            </a:r>
          </a:p>
          <a:p>
            <a:pPr marL="214313" indent="-214313">
              <a:spcBef>
                <a:spcPts val="450"/>
              </a:spcBef>
              <a:buFont typeface="Arial" panose="020B0604020202020204" pitchFamily="34" charset="0"/>
              <a:buChar char="•"/>
            </a:pPr>
            <a:r>
              <a:rPr lang="en-US" sz="900" b="1" dirty="0"/>
              <a:t>Misty Sato</a:t>
            </a:r>
            <a:r>
              <a:rPr lang="en-US" sz="900" dirty="0"/>
              <a:t>, Associate Professor, University of Canterbury </a:t>
            </a:r>
          </a:p>
          <a:p>
            <a:pPr marL="214313" indent="-214313">
              <a:spcBef>
                <a:spcPts val="450"/>
              </a:spcBef>
              <a:buFont typeface="Arial" panose="020B0604020202020204" pitchFamily="34" charset="0"/>
              <a:buChar char="•"/>
            </a:pPr>
            <a:r>
              <a:rPr lang="en-US" sz="900" b="1" dirty="0"/>
              <a:t>Kathy Schultz</a:t>
            </a:r>
            <a:r>
              <a:rPr lang="en-US" sz="900" dirty="0"/>
              <a:t>, Dean, CU Boulder </a:t>
            </a:r>
          </a:p>
          <a:p>
            <a:pPr marL="214313" indent="-214313">
              <a:spcBef>
                <a:spcPts val="450"/>
              </a:spcBef>
              <a:buFont typeface="Arial" panose="020B0604020202020204" pitchFamily="34" charset="0"/>
              <a:buChar char="•"/>
            </a:pPr>
            <a:r>
              <a:rPr lang="en-US" sz="900" b="1" dirty="0"/>
              <a:t>Ken Zeichner</a:t>
            </a:r>
            <a:r>
              <a:rPr lang="en-US" sz="900" dirty="0"/>
              <a:t>, Professor Emeritus, University of Washington </a:t>
            </a:r>
          </a:p>
          <a:p>
            <a:pPr marL="214313" indent="-214313">
              <a:spcBef>
                <a:spcPts val="450"/>
              </a:spcBef>
              <a:buFont typeface="Arial" panose="020B0604020202020204" pitchFamily="34" charset="0"/>
              <a:buChar char="•"/>
            </a:pPr>
            <a:r>
              <a:rPr lang="en-US" sz="900" b="1" dirty="0"/>
              <a:t>Kimberly Schonert-Reichl</a:t>
            </a:r>
            <a:r>
              <a:rPr lang="en-US" sz="900" dirty="0"/>
              <a:t>, Professor, University of Illinois Chicago</a:t>
            </a:r>
          </a:p>
          <a:p>
            <a:pPr marL="214313" indent="-214313">
              <a:spcBef>
                <a:spcPts val="450"/>
              </a:spcBef>
              <a:buFont typeface="Arial" panose="020B0604020202020204" pitchFamily="34" charset="0"/>
              <a:buChar char="•"/>
            </a:pPr>
            <a:r>
              <a:rPr lang="en-US" sz="900" b="1" dirty="0"/>
              <a:t>Lee Schulman, </a:t>
            </a:r>
            <a:r>
              <a:rPr lang="en-US" sz="900" dirty="0"/>
              <a:t>Professor Emeritus, Stanford University</a:t>
            </a:r>
          </a:p>
          <a:p>
            <a:pPr marL="214313" indent="-214313">
              <a:spcBef>
                <a:spcPts val="450"/>
              </a:spcBef>
              <a:buFont typeface="Arial" panose="020B0604020202020204" pitchFamily="34" charset="0"/>
              <a:buChar char="•"/>
            </a:pPr>
            <a:r>
              <a:rPr lang="en-US" sz="900" b="1" dirty="0"/>
              <a:t>Carol Lee, </a:t>
            </a:r>
            <a:r>
              <a:rPr lang="en-US" sz="900" dirty="0"/>
              <a:t>Senior Research Fellow, LPI </a:t>
            </a:r>
          </a:p>
          <a:p>
            <a:pPr marL="214313" indent="-214313">
              <a:spcBef>
                <a:spcPts val="450"/>
              </a:spcBef>
              <a:buFont typeface="Arial" panose="020B0604020202020204" pitchFamily="34" charset="0"/>
              <a:buChar char="•"/>
            </a:pPr>
            <a:r>
              <a:rPr lang="en-US" sz="900" b="1" dirty="0"/>
              <a:t>Jacqueline Rodriguez</a:t>
            </a:r>
            <a:r>
              <a:rPr lang="en-US" sz="900" dirty="0"/>
              <a:t>, Vice President, Research, Policy, and Advocacy, AACTE</a:t>
            </a:r>
          </a:p>
          <a:p>
            <a:pPr marL="214313" indent="-214313">
              <a:spcBef>
                <a:spcPts val="450"/>
              </a:spcBef>
              <a:buFont typeface="Arial" panose="020B0604020202020204" pitchFamily="34" charset="0"/>
              <a:buChar char="•"/>
            </a:pPr>
            <a:r>
              <a:rPr lang="en-US" sz="900" b="1" dirty="0"/>
              <a:t>Dyan Smiley</a:t>
            </a:r>
            <a:r>
              <a:rPr lang="en-US" sz="900" dirty="0"/>
              <a:t>, Associate Director, Educational Issues, AFT</a:t>
            </a:r>
          </a:p>
          <a:p>
            <a:pPr marL="214313" indent="-214313">
              <a:spcBef>
                <a:spcPts val="450"/>
              </a:spcBef>
              <a:buFont typeface="Arial" panose="020B0604020202020204" pitchFamily="34" charset="0"/>
              <a:buChar char="•"/>
            </a:pPr>
            <a:r>
              <a:rPr lang="en-US" sz="900" b="1" dirty="0"/>
              <a:t>Blake West</a:t>
            </a:r>
            <a:r>
              <a:rPr lang="en-US" sz="900" dirty="0"/>
              <a:t>, Senior Policy Analyst, Center for Great Public Schools, NEA</a:t>
            </a:r>
          </a:p>
          <a:p>
            <a:pPr marL="214313" indent="-214313">
              <a:spcBef>
                <a:spcPts val="450"/>
              </a:spcBef>
              <a:buFont typeface="Arial" panose="020B0604020202020204" pitchFamily="34" charset="0"/>
              <a:buChar char="•"/>
            </a:pPr>
            <a:r>
              <a:rPr lang="en-US" sz="900" b="1" dirty="0"/>
              <a:t>Rebecca Cheung</a:t>
            </a:r>
            <a:r>
              <a:rPr lang="en-US" sz="900" dirty="0"/>
              <a:t>, Assistant Dean, Leadership Programs, UC Berkeley (leadership preparation liaison) </a:t>
            </a:r>
          </a:p>
          <a:p>
            <a:pPr marL="214313" indent="-214313">
              <a:spcBef>
                <a:spcPts val="450"/>
              </a:spcBef>
              <a:buFont typeface="Arial" panose="020B0604020202020204" pitchFamily="34" charset="0"/>
              <a:buChar char="•"/>
            </a:pPr>
            <a:r>
              <a:rPr lang="en-US" sz="900" b="1" dirty="0"/>
              <a:t>Steve Tozer</a:t>
            </a:r>
            <a:r>
              <a:rPr lang="en-US" sz="900" dirty="0"/>
              <a:t>, Senior Research Fellow, LPI (leadership preparation liaison)</a:t>
            </a:r>
          </a:p>
        </p:txBody>
      </p:sp>
    </p:spTree>
    <p:extLst>
      <p:ext uri="{BB962C8B-B14F-4D97-AF65-F5344CB8AC3E}">
        <p14:creationId xmlns:p14="http://schemas.microsoft.com/office/powerpoint/2010/main" val="823624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EA0EA3-6D4C-5333-3A8E-CE4085EDA86D}"/>
              </a:ext>
              <a:ext uri="{C183D7F6-B498-43B3-948B-1728B52AA6E4}">
                <adec:decorative xmlns:adec="http://schemas.microsoft.com/office/drawing/2017/decorative" val="1"/>
              </a:ext>
            </a:extLst>
          </p:cNvPr>
          <p:cNvSpPr>
            <a:spLocks noGrp="1"/>
          </p:cNvSpPr>
          <p:nvPr>
            <p:ph type="sldNum" sz="quarter" idx="4"/>
          </p:nvPr>
        </p:nvSpPr>
        <p:spPr/>
        <p:txBody>
          <a:bodyPr/>
          <a:lstStyle/>
          <a:p>
            <a:fld id="{8FE50164-6C9E-C94E-8935-7483CE1EEFCA}" type="slidenum">
              <a:rPr lang="en-US" smtClean="0"/>
              <a:pPr/>
              <a:t>9</a:t>
            </a:fld>
            <a:endParaRPr lang="en-US" dirty="0">
              <a:latin typeface="+mn-lt"/>
            </a:endParaRPr>
          </a:p>
        </p:txBody>
      </p:sp>
      <p:sp>
        <p:nvSpPr>
          <p:cNvPr id="3" name="Title 2">
            <a:extLst>
              <a:ext uri="{FF2B5EF4-FFF2-40B4-BE49-F238E27FC236}">
                <a16:creationId xmlns:a16="http://schemas.microsoft.com/office/drawing/2014/main" id="{A0E82F54-9A51-2503-87F2-CA0371973343}"/>
              </a:ext>
            </a:extLst>
          </p:cNvPr>
          <p:cNvSpPr txBox="1">
            <a:spLocks noGrp="1"/>
          </p:cNvSpPr>
          <p:nvPr>
            <p:ph type="title" idx="4294967295"/>
          </p:nvPr>
        </p:nvSpPr>
        <p:spPr>
          <a:xfrm>
            <a:off x="621501" y="-690436"/>
            <a:ext cx="7886700" cy="993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L="0" marR="0" lvl="0" indent="0" algn="l" defTabSz="914400" rtl="0" eaLnBrk="1" fontAlgn="auto" latinLnBrk="0" hangingPunct="1">
              <a:lnSpc>
                <a:spcPct val="100000"/>
              </a:lnSpc>
              <a:spcBef>
                <a:spcPts val="0"/>
              </a:spcBef>
              <a:spcAft>
                <a:spcPts val="0"/>
              </a:spcAft>
              <a:buClr>
                <a:schemeClr val="accent6"/>
              </a:buClr>
              <a:buSzPts val="3200"/>
              <a:buFont typeface="Raleway"/>
              <a:buNone/>
              <a:tabLst/>
              <a:defRPr sz="3200" b="0" i="0" u="none" strike="noStrike" cap="none" baseline="0">
                <a:solidFill>
                  <a:schemeClr val="accent3"/>
                </a:solidFill>
                <a:latin typeface="+mj-lt"/>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chemeClr val="accent6"/>
              </a:buClr>
              <a:buSzPts val="3200"/>
              <a:buFont typeface="Raleway"/>
              <a:buNone/>
              <a:tabLst/>
              <a:defRPr/>
            </a:pPr>
            <a:r>
              <a:rPr kumimoji="0" lang="en-US" sz="3200" b="0" i="0" u="none" strike="noStrike" kern="0" cap="none" spc="0" normalizeH="0" baseline="0" noProof="0" dirty="0">
                <a:ln>
                  <a:noFill/>
                </a:ln>
                <a:solidFill>
                  <a:schemeClr val="accent3"/>
                </a:solidFill>
                <a:effectLst/>
                <a:uLnTx/>
                <a:uFillTx/>
                <a:latin typeface="+mj-lt"/>
                <a:ea typeface="Arial" panose="020B0604020202020204" pitchFamily="34" charset="0"/>
                <a:cs typeface="Arial" panose="020B0604020202020204" pitchFamily="34" charset="0"/>
                <a:sym typeface="Arial"/>
              </a:rPr>
              <a:t>Teacher Preparation Design Principles 1</a:t>
            </a:r>
          </a:p>
        </p:txBody>
      </p:sp>
      <p:sp>
        <p:nvSpPr>
          <p:cNvPr id="4" name="Title 2">
            <a:extLst>
              <a:ext uri="{FF2B5EF4-FFF2-40B4-BE49-F238E27FC236}">
                <a16:creationId xmlns:a16="http://schemas.microsoft.com/office/drawing/2014/main" id="{50DF38ED-057D-EC35-93BD-F4194C09DFE5}"/>
              </a:ext>
            </a:extLst>
          </p:cNvPr>
          <p:cNvSpPr txBox="1">
            <a:spLocks/>
          </p:cNvSpPr>
          <p:nvPr/>
        </p:nvSpPr>
        <p:spPr>
          <a:xfrm>
            <a:off x="691484" y="169598"/>
            <a:ext cx="7886700" cy="993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RPr/>
            </a:defPPr>
            <a:lvl1pPr marL="0" marR="0" lvl="0" indent="0" algn="l" defTabSz="914400" rtl="0" eaLnBrk="1" fontAlgn="auto" latinLnBrk="0" hangingPunct="1">
              <a:lnSpc>
                <a:spcPct val="100000"/>
              </a:lnSpc>
              <a:spcBef>
                <a:spcPts val="0"/>
              </a:spcBef>
              <a:spcAft>
                <a:spcPts val="0"/>
              </a:spcAft>
              <a:buClr>
                <a:schemeClr val="accent6"/>
              </a:buClr>
              <a:buSzPts val="3200"/>
              <a:buFont typeface="Raleway"/>
              <a:buNone/>
              <a:tabLst/>
              <a:defRPr sz="3200" b="0" i="0" u="none" strike="noStrike" cap="none" baseline="0">
                <a:solidFill>
                  <a:schemeClr val="accent3"/>
                </a:solidFill>
                <a:latin typeface="+mj-lt"/>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dirty="0"/>
              <a:t>Teacher Preparation Design Principles</a:t>
            </a:r>
          </a:p>
        </p:txBody>
      </p:sp>
      <p:pic>
        <p:nvPicPr>
          <p:cNvPr id="1026" name="Picture 2" descr="Cover of educator learning to enact the science of learning and development">
            <a:hlinkClick r:id="rId2"/>
            <a:extLst>
              <a:ext uri="{FF2B5EF4-FFF2-40B4-BE49-F238E27FC236}">
                <a16:creationId xmlns:a16="http://schemas.microsoft.com/office/drawing/2014/main" id="{C5262375-F94C-2D1A-35EF-5CB2CAF82B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80" y="1048677"/>
            <a:ext cx="2644227" cy="34119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qr code to educator learning to enact the science of learning and development">
            <a:hlinkClick r:id="rId2"/>
            <a:extLst>
              <a:ext uri="{FF2B5EF4-FFF2-40B4-BE49-F238E27FC236}">
                <a16:creationId xmlns:a16="http://schemas.microsoft.com/office/drawing/2014/main" id="{0EF29EDE-E125-51DD-61C8-39BDB47CEB70}"/>
              </a:ext>
            </a:extLst>
          </p:cNvPr>
          <p:cNvPicPr>
            <a:picLocks noChangeAspect="1"/>
          </p:cNvPicPr>
          <p:nvPr/>
        </p:nvPicPr>
        <p:blipFill>
          <a:blip r:embed="rId4"/>
          <a:srcRect l="11392" t="10448" r="10557" b="10032"/>
          <a:stretch>
            <a:fillRect/>
          </a:stretch>
        </p:blipFill>
        <p:spPr>
          <a:xfrm>
            <a:off x="2434204" y="1669274"/>
            <a:ext cx="2130647" cy="2170707"/>
          </a:xfrm>
          <a:prstGeom prst="rect">
            <a:avLst/>
          </a:prstGeom>
        </p:spPr>
      </p:pic>
      <p:pic>
        <p:nvPicPr>
          <p:cNvPr id="1028" name="Picture 4" descr="Cover of design principles for teacher preparation">
            <a:hlinkClick r:id="rId5"/>
            <a:extLst>
              <a:ext uri="{FF2B5EF4-FFF2-40B4-BE49-F238E27FC236}">
                <a16:creationId xmlns:a16="http://schemas.microsoft.com/office/drawing/2014/main" id="{3B016634-4A5A-F626-F8ED-7E884D09B8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4834" y="1048677"/>
            <a:ext cx="2641066" cy="34119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qr code to design principles for teacher preparation">
            <a:hlinkClick r:id="rId5"/>
            <a:extLst>
              <a:ext uri="{FF2B5EF4-FFF2-40B4-BE49-F238E27FC236}">
                <a16:creationId xmlns:a16="http://schemas.microsoft.com/office/drawing/2014/main" id="{7FB23BF6-6C5E-C125-7550-60CFB23A9030}"/>
              </a:ext>
            </a:extLst>
          </p:cNvPr>
          <p:cNvPicPr>
            <a:picLocks noChangeAspect="1"/>
          </p:cNvPicPr>
          <p:nvPr/>
        </p:nvPicPr>
        <p:blipFill>
          <a:blip r:embed="rId7"/>
          <a:srcRect l="6174" t="5224" r="5011" b="5224"/>
          <a:stretch>
            <a:fillRect/>
          </a:stretch>
        </p:blipFill>
        <p:spPr>
          <a:xfrm>
            <a:off x="6905448" y="1669275"/>
            <a:ext cx="2152872" cy="2170707"/>
          </a:xfrm>
          <a:prstGeom prst="rect">
            <a:avLst/>
          </a:prstGeom>
        </p:spPr>
      </p:pic>
    </p:spTree>
    <p:extLst>
      <p:ext uri="{BB962C8B-B14F-4D97-AF65-F5344CB8AC3E}">
        <p14:creationId xmlns:p14="http://schemas.microsoft.com/office/powerpoint/2010/main" val="2508244050"/>
      </p:ext>
    </p:extLst>
  </p:cSld>
  <p:clrMapOvr>
    <a:masterClrMapping/>
  </p:clrMapOvr>
</p:sld>
</file>

<file path=ppt/theme/theme1.xml><?xml version="1.0" encoding="utf-8"?>
<a:theme xmlns:a="http://schemas.openxmlformats.org/drawingml/2006/main" name="LPI 2021">
  <a:themeElements>
    <a:clrScheme name="LPI 1">
      <a:dk1>
        <a:srgbClr val="093146"/>
      </a:dk1>
      <a:lt1>
        <a:srgbClr val="FFFFFF"/>
      </a:lt1>
      <a:dk2>
        <a:srgbClr val="236B92"/>
      </a:dk2>
      <a:lt2>
        <a:srgbClr val="D2E2E8"/>
      </a:lt2>
      <a:accent1>
        <a:srgbClr val="236B92"/>
      </a:accent1>
      <a:accent2>
        <a:srgbClr val="7FACCC"/>
      </a:accent2>
      <a:accent3>
        <a:srgbClr val="BF5030"/>
      </a:accent3>
      <a:accent4>
        <a:srgbClr val="FFCB02"/>
      </a:accent4>
      <a:accent5>
        <a:srgbClr val="45735C"/>
      </a:accent5>
      <a:accent6>
        <a:srgbClr val="6BB396"/>
      </a:accent6>
      <a:hlink>
        <a:srgbClr val="236B92"/>
      </a:hlink>
      <a:folHlink>
        <a:srgbClr val="863371"/>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PI template - wide - 01-06-2021" id="{5F09B37F-1B0A-8F44-83BE-1F8C769A030C}" vid="{EA002392-6751-E841-BA6D-50544EC7AB96}"/>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LPI 2021</Template>
  <TotalTime>4300</TotalTime>
  <Words>610</Words>
  <Application>Microsoft Macintosh PowerPoint</Application>
  <PresentationFormat>On-screen Show (16:9)</PresentationFormat>
  <Paragraphs>90</Paragraphs>
  <Slides>22</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Franklin Gothic Medium Cond</vt:lpstr>
      <vt:lpstr>Lato</vt:lpstr>
      <vt:lpstr>Franklin Gothic Book</vt:lpstr>
      <vt:lpstr>Raleway</vt:lpstr>
      <vt:lpstr>Franklin Gothic Demi</vt:lpstr>
      <vt:lpstr>Franklin Gothic Medium</vt:lpstr>
      <vt:lpstr>LPI 2021</vt:lpstr>
      <vt:lpstr>Educator Preparation Aligned With the Science of Learning and Development (SoLD)</vt:lpstr>
      <vt:lpstr>LPI Resources Overview</vt:lpstr>
      <vt:lpstr>Design Principles for Schools</vt:lpstr>
      <vt:lpstr>SoLD-Aligned Design Principles for Schools </vt:lpstr>
      <vt:lpstr>Design principles for schools 1</vt:lpstr>
      <vt:lpstr>Teacher Preparation Design Principles</vt:lpstr>
      <vt:lpstr>Principles for Teacher Preparation</vt:lpstr>
      <vt:lpstr>Design Principles Advisory Committee</vt:lpstr>
      <vt:lpstr>Teacher Preparation Design Principles 1</vt:lpstr>
      <vt:lpstr>SoLD Video Library</vt:lpstr>
      <vt:lpstr>SoLD Video Library </vt:lpstr>
      <vt:lpstr>EdPrepLab Resource Library</vt:lpstr>
      <vt:lpstr>EdPrep Lab</vt:lpstr>
      <vt:lpstr>Resource library</vt:lpstr>
      <vt:lpstr>Submit a Resource</vt:lpstr>
      <vt:lpstr>Teacher Residencies &amp; Strategic Staffing Models</vt:lpstr>
      <vt:lpstr>Teacher Residencies in California</vt:lpstr>
      <vt:lpstr>Teacher Residencies in Texas</vt:lpstr>
      <vt:lpstr>Teacher Residencies in 12 States</vt:lpstr>
      <vt:lpstr>Thank you!</vt:lpstr>
      <vt:lpstr>Teacher Turnover Calculator</vt:lpstr>
      <vt:lpstr>What’s the cost of teacher turnover?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Cathy Yun</dc:creator>
  <cp:lastModifiedBy>Emma R Ostovar</cp:lastModifiedBy>
  <cp:revision>7</cp:revision>
  <dcterms:created xsi:type="dcterms:W3CDTF">2026-02-10T22:59:41Z</dcterms:created>
  <dcterms:modified xsi:type="dcterms:W3CDTF">2026-02-25T16:20:00Z</dcterms:modified>
</cp:coreProperties>
</file>