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91" r:id="rId3"/>
    <p:sldId id="296" r:id="rId4"/>
    <p:sldId id="258" r:id="rId5"/>
    <p:sldId id="259" r:id="rId6"/>
    <p:sldId id="297" r:id="rId7"/>
    <p:sldId id="275" r:id="rId8"/>
    <p:sldId id="299" r:id="rId9"/>
    <p:sldId id="300" r:id="rId10"/>
    <p:sldId id="262" r:id="rId11"/>
    <p:sldId id="295" r:id="rId12"/>
    <p:sldId id="286" r:id="rId13"/>
    <p:sldId id="302" r:id="rId14"/>
    <p:sldId id="301" r:id="rId15"/>
    <p:sldId id="29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39B"/>
    <a:srgbClr val="0430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622" autoAdjust="0"/>
    <p:restoredTop sz="86438" autoAdjust="0"/>
  </p:normalViewPr>
  <p:slideViewPr>
    <p:cSldViewPr snapToGrid="0">
      <p:cViewPr varScale="1">
        <p:scale>
          <a:sx n="72" d="100"/>
          <a:sy n="72" d="100"/>
        </p:scale>
        <p:origin x="224" y="896"/>
      </p:cViewPr>
      <p:guideLst/>
    </p:cSldViewPr>
  </p:slideViewPr>
  <p:outlineViewPr>
    <p:cViewPr>
      <p:scale>
        <a:sx n="33" d="100"/>
        <a:sy n="33" d="100"/>
      </p:scale>
      <p:origin x="0" y="-9952"/>
    </p:cViewPr>
  </p:outlin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ie VanderPloeg" userId="146dae00-36ee-415f-bd51-6b87d6be6475" providerId="ADAL" clId="{01323748-7765-414D-AFFE-BC34BDE4A486}"/>
    <pc:docChg chg="addSld modSld">
      <pc:chgData name="Laurie VanderPloeg" userId="146dae00-36ee-415f-bd51-6b87d6be6475" providerId="ADAL" clId="{01323748-7765-414D-AFFE-BC34BDE4A486}" dt="2026-02-10T13:11:21.230" v="13" actId="20577"/>
      <pc:docMkLst>
        <pc:docMk/>
      </pc:docMkLst>
      <pc:sldChg chg="modSp new mod">
        <pc:chgData name="Laurie VanderPloeg" userId="146dae00-36ee-415f-bd51-6b87d6be6475" providerId="ADAL" clId="{01323748-7765-414D-AFFE-BC34BDE4A486}" dt="2026-02-10T13:11:21.230" v="13" actId="20577"/>
        <pc:sldMkLst>
          <pc:docMk/>
          <pc:sldMk cId="3074722934" sldId="301"/>
        </pc:sldMkLst>
        <pc:spChg chg="mod">
          <ac:chgData name="Laurie VanderPloeg" userId="146dae00-36ee-415f-bd51-6b87d6be6475" providerId="ADAL" clId="{01323748-7765-414D-AFFE-BC34BDE4A486}" dt="2026-02-10T13:11:21.230" v="13" actId="20577"/>
          <ac:spMkLst>
            <pc:docMk/>
            <pc:sldMk cId="3074722934" sldId="301"/>
            <ac:spMk id="2" creationId="{0AF968FD-846A-AB79-6508-C073D695590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763CE51-0000-9571-D6A3-BA5C10A9DA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B9DD31BB-34CE-4421-0392-F156F753E2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FEF57B-1DCF-4B76-426C-0553029A26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23520D-907A-481A-8942-7BFA971793AF}" type="slidenum">
              <a:rPr lang="en-US" smtClean="0"/>
              <a:t>‹#›</a:t>
            </a:fld>
            <a:endParaRPr lang="en-US"/>
          </a:p>
        </p:txBody>
      </p:sp>
      <p:sp>
        <p:nvSpPr>
          <p:cNvPr id="6" name="Date Placeholder 5">
            <a:extLst>
              <a:ext uri="{FF2B5EF4-FFF2-40B4-BE49-F238E27FC236}">
                <a16:creationId xmlns:a16="http://schemas.microsoft.com/office/drawing/2014/main" id="{42A0E37E-F1A2-2A4D-944E-E152D9F4148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22BBD16-0C02-45EF-B4CB-D597E10E2EC2}" type="datetimeFigureOut">
              <a:rPr lang="en-US" smtClean="0"/>
              <a:t>2/25/26</a:t>
            </a:fld>
            <a:endParaRPr lang="en-US"/>
          </a:p>
        </p:txBody>
      </p:sp>
    </p:spTree>
    <p:extLst>
      <p:ext uri="{BB962C8B-B14F-4D97-AF65-F5344CB8AC3E}">
        <p14:creationId xmlns:p14="http://schemas.microsoft.com/office/powerpoint/2010/main" val="34222622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D326A0-A28A-1242-A9FB-CD5C2F935F68}" type="datetimeFigureOut">
              <a:rPr lang="en-US" smtClean="0"/>
              <a:t>2/25/26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1F98BA-1ECE-E542-8A2C-2A13A1E60ECD}" type="slidenum">
              <a:rPr lang="en-US" smtClean="0"/>
              <a:t>‹#›</a:t>
            </a:fld>
            <a:endParaRPr lang="en-US"/>
          </a:p>
        </p:txBody>
      </p:sp>
    </p:spTree>
    <p:extLst>
      <p:ext uri="{BB962C8B-B14F-4D97-AF65-F5344CB8AC3E}">
        <p14:creationId xmlns:p14="http://schemas.microsoft.com/office/powerpoint/2010/main" val="3112628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1F98BA-1ECE-E542-8A2C-2A13A1E60ECD}" type="slidenum">
              <a:rPr lang="en-US" smtClean="0"/>
              <a:t>2</a:t>
            </a:fld>
            <a:endParaRPr lang="en-US"/>
          </a:p>
        </p:txBody>
      </p:sp>
    </p:spTree>
    <p:extLst>
      <p:ext uri="{BB962C8B-B14F-4D97-AF65-F5344CB8AC3E}">
        <p14:creationId xmlns:p14="http://schemas.microsoft.com/office/powerpoint/2010/main" val="3360737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1F98BA-1ECE-E542-8A2C-2A13A1E60ECD}" type="slidenum">
              <a:rPr lang="en-US" smtClean="0"/>
              <a:t>3</a:t>
            </a:fld>
            <a:endParaRPr lang="en-US"/>
          </a:p>
        </p:txBody>
      </p:sp>
    </p:spTree>
    <p:extLst>
      <p:ext uri="{BB962C8B-B14F-4D97-AF65-F5344CB8AC3E}">
        <p14:creationId xmlns:p14="http://schemas.microsoft.com/office/powerpoint/2010/main" val="19245736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BFCB4EC-380A-6A21-75D8-564A32FAEDA1}"/>
              </a:ext>
            </a:extLst>
          </p:cNvPr>
          <p:cNvSpPr/>
          <p:nvPr userDrawn="1"/>
        </p:nvSpPr>
        <p:spPr>
          <a:xfrm>
            <a:off x="0" y="3967316"/>
            <a:ext cx="12192000" cy="461607"/>
          </a:xfrm>
          <a:prstGeom prst="rect">
            <a:avLst/>
          </a:prstGeom>
          <a:solidFill>
            <a:srgbClr val="005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B1596E99-656C-70A4-21D8-359E3AB844CD}"/>
              </a:ext>
            </a:extLst>
          </p:cNvPr>
          <p:cNvSpPr/>
          <p:nvPr userDrawn="1"/>
        </p:nvSpPr>
        <p:spPr>
          <a:xfrm>
            <a:off x="0" y="1"/>
            <a:ext cx="12192000" cy="3967315"/>
          </a:xfrm>
          <a:prstGeom prst="rect">
            <a:avLst/>
          </a:prstGeom>
          <a:solidFill>
            <a:srgbClr val="043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0980150E-AEA0-B6CB-E63F-CB17F2C50811}"/>
              </a:ext>
            </a:extLst>
          </p:cNvPr>
          <p:cNvSpPr/>
          <p:nvPr userDrawn="1"/>
        </p:nvSpPr>
        <p:spPr>
          <a:xfrm>
            <a:off x="407988" y="728663"/>
            <a:ext cx="11376024" cy="5400675"/>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B602B0-3091-2144-2BBB-5D267142FE96}"/>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66DE5622-3F8A-DBE7-4800-C4AB2DAF63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2" name="Rectangle 11">
            <a:extLst>
              <a:ext uri="{FF2B5EF4-FFF2-40B4-BE49-F238E27FC236}">
                <a16:creationId xmlns:a16="http://schemas.microsoft.com/office/drawing/2014/main" id="{1E3090CE-8350-D095-A339-654B04BBE909}"/>
              </a:ext>
            </a:extLst>
          </p:cNvPr>
          <p:cNvSpPr/>
          <p:nvPr userDrawn="1"/>
        </p:nvSpPr>
        <p:spPr>
          <a:xfrm>
            <a:off x="11510413" y="6331648"/>
            <a:ext cx="273600" cy="274320"/>
          </a:xfrm>
          <a:prstGeom prst="rect">
            <a:avLst/>
          </a:prstGeom>
          <a:solidFill>
            <a:srgbClr val="00539B"/>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400"/>
          </a:p>
        </p:txBody>
      </p:sp>
      <p:sp>
        <p:nvSpPr>
          <p:cNvPr id="13" name="Slide Number Placeholder 3">
            <a:extLst>
              <a:ext uri="{FF2B5EF4-FFF2-40B4-BE49-F238E27FC236}">
                <a16:creationId xmlns:a16="http://schemas.microsoft.com/office/drawing/2014/main" id="{92E994D7-E780-00C0-43EA-5AEB1B149A63}"/>
              </a:ext>
            </a:extLst>
          </p:cNvPr>
          <p:cNvSpPr txBox="1">
            <a:spLocks/>
          </p:cNvSpPr>
          <p:nvPr userDrawn="1"/>
        </p:nvSpPr>
        <p:spPr>
          <a:xfrm>
            <a:off x="11510412" y="6331649"/>
            <a:ext cx="273600" cy="274321"/>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B85BDB3-3CFC-403C-9871-14776D829718}" type="slidenum">
              <a:rPr lang="en-US" sz="1000" b="1" smtClean="0">
                <a:solidFill>
                  <a:schemeClr val="bg1"/>
                </a:solidFill>
              </a:rPr>
              <a:pPr algn="ctr"/>
              <a:t>‹#›</a:t>
            </a:fld>
            <a:endParaRPr lang="en-US" sz="1000" b="1" dirty="0">
              <a:solidFill>
                <a:schemeClr val="bg1"/>
              </a:solidFill>
            </a:endParaRPr>
          </a:p>
        </p:txBody>
      </p:sp>
      <p:pic>
        <p:nvPicPr>
          <p:cNvPr id="19" name="Picture 18" descr="A blue text on a black background&#10;&#10;Description automatically generated">
            <a:extLst>
              <a:ext uri="{FF2B5EF4-FFF2-40B4-BE49-F238E27FC236}">
                <a16:creationId xmlns:a16="http://schemas.microsoft.com/office/drawing/2014/main" id="{7EFDE906-B2DC-06DA-9EE2-32B590C0F2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9259" y="6244528"/>
            <a:ext cx="1010416" cy="461607"/>
          </a:xfrm>
          <a:prstGeom prst="rect">
            <a:avLst/>
          </a:prstGeom>
        </p:spPr>
      </p:pic>
    </p:spTree>
    <p:extLst>
      <p:ext uri="{BB962C8B-B14F-4D97-AF65-F5344CB8AC3E}">
        <p14:creationId xmlns:p14="http://schemas.microsoft.com/office/powerpoint/2010/main" val="2769322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1973CE-D947-3B51-00BB-1633EAD181DD}"/>
              </a:ext>
            </a:extLst>
          </p:cNvPr>
          <p:cNvSpPr/>
          <p:nvPr userDrawn="1"/>
        </p:nvSpPr>
        <p:spPr>
          <a:xfrm>
            <a:off x="0" y="538316"/>
            <a:ext cx="12192000" cy="461607"/>
          </a:xfrm>
          <a:prstGeom prst="rect">
            <a:avLst/>
          </a:prstGeom>
          <a:solidFill>
            <a:srgbClr val="005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72230F2A-C936-7985-D84E-8CA5D84ECE89}"/>
              </a:ext>
            </a:extLst>
          </p:cNvPr>
          <p:cNvSpPr/>
          <p:nvPr userDrawn="1"/>
        </p:nvSpPr>
        <p:spPr>
          <a:xfrm>
            <a:off x="0" y="0"/>
            <a:ext cx="12192000" cy="771525"/>
          </a:xfrm>
          <a:prstGeom prst="rect">
            <a:avLst/>
          </a:prstGeom>
          <a:solidFill>
            <a:srgbClr val="043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4" name="Rectangle 3">
            <a:extLst>
              <a:ext uri="{FF2B5EF4-FFF2-40B4-BE49-F238E27FC236}">
                <a16:creationId xmlns:a16="http://schemas.microsoft.com/office/drawing/2014/main" id="{1957FCE8-3459-DE13-B515-812E9AA70D34}"/>
              </a:ext>
            </a:extLst>
          </p:cNvPr>
          <p:cNvSpPr/>
          <p:nvPr userDrawn="1"/>
        </p:nvSpPr>
        <p:spPr>
          <a:xfrm>
            <a:off x="11510413" y="6331648"/>
            <a:ext cx="273600" cy="274320"/>
          </a:xfrm>
          <a:prstGeom prst="rect">
            <a:avLst/>
          </a:prstGeom>
          <a:solidFill>
            <a:srgbClr val="00539B"/>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400"/>
          </a:p>
        </p:txBody>
      </p:sp>
      <p:sp>
        <p:nvSpPr>
          <p:cNvPr id="5" name="Slide Number Placeholder 3">
            <a:extLst>
              <a:ext uri="{FF2B5EF4-FFF2-40B4-BE49-F238E27FC236}">
                <a16:creationId xmlns:a16="http://schemas.microsoft.com/office/drawing/2014/main" id="{B246F683-A4FD-F414-5B80-7301D77FA3B9}"/>
              </a:ext>
            </a:extLst>
          </p:cNvPr>
          <p:cNvSpPr txBox="1">
            <a:spLocks/>
          </p:cNvSpPr>
          <p:nvPr userDrawn="1"/>
        </p:nvSpPr>
        <p:spPr>
          <a:xfrm>
            <a:off x="11510412" y="6331649"/>
            <a:ext cx="273600" cy="274321"/>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B85BDB3-3CFC-403C-9871-14776D829718}" type="slidenum">
              <a:rPr lang="en-US" sz="1000" b="1" smtClean="0">
                <a:solidFill>
                  <a:schemeClr val="bg1"/>
                </a:solidFill>
              </a:rPr>
              <a:pPr algn="ctr"/>
              <a:t>‹#›</a:t>
            </a:fld>
            <a:endParaRPr lang="en-US" sz="1000" b="1" dirty="0">
              <a:solidFill>
                <a:schemeClr val="bg1"/>
              </a:solidFill>
            </a:endParaRPr>
          </a:p>
        </p:txBody>
      </p:sp>
      <p:pic>
        <p:nvPicPr>
          <p:cNvPr id="6" name="Picture 5">
            <a:extLst>
              <a:ext uri="{FF2B5EF4-FFF2-40B4-BE49-F238E27FC236}">
                <a16:creationId xmlns:a16="http://schemas.microsoft.com/office/drawing/2014/main" id="{A4EED139-FD93-7A55-3403-76F1112187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9259" y="6244528"/>
            <a:ext cx="1010415" cy="461606"/>
          </a:xfrm>
          <a:prstGeom prst="rect">
            <a:avLst/>
          </a:prstGeom>
        </p:spPr>
      </p:pic>
      <p:sp>
        <p:nvSpPr>
          <p:cNvPr id="8" name="Content Placeholder 2">
            <a:extLst>
              <a:ext uri="{FF2B5EF4-FFF2-40B4-BE49-F238E27FC236}">
                <a16:creationId xmlns:a16="http://schemas.microsoft.com/office/drawing/2014/main" id="{A8EA4358-64DF-2740-0E07-D895BD71A8B4}"/>
              </a:ext>
            </a:extLst>
          </p:cNvPr>
          <p:cNvSpPr>
            <a:spLocks noGrp="1"/>
          </p:cNvSpPr>
          <p:nvPr>
            <p:ph idx="1"/>
          </p:nvPr>
        </p:nvSpPr>
        <p:spPr>
          <a:xfrm>
            <a:off x="838200" y="2164653"/>
            <a:ext cx="10515600" cy="385514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1803BBF7-DE66-1FEC-E52F-5C935D5E821B}"/>
              </a:ext>
            </a:extLst>
          </p:cNvPr>
          <p:cNvSpPr>
            <a:spLocks noGrp="1"/>
          </p:cNvSpPr>
          <p:nvPr>
            <p:ph type="title"/>
          </p:nvPr>
        </p:nvSpPr>
        <p:spPr>
          <a:xfrm>
            <a:off x="838200" y="996253"/>
            <a:ext cx="10515600" cy="1010347"/>
          </a:xfrm>
        </p:spPr>
        <p:txBody>
          <a:bodyPr/>
          <a:lstStyle/>
          <a:p>
            <a:r>
              <a:rPr lang="en-US" dirty="0"/>
              <a:t>Click to edit Master title style</a:t>
            </a:r>
          </a:p>
        </p:txBody>
      </p:sp>
    </p:spTree>
    <p:extLst>
      <p:ext uri="{BB962C8B-B14F-4D97-AF65-F5344CB8AC3E}">
        <p14:creationId xmlns:p14="http://schemas.microsoft.com/office/powerpoint/2010/main" val="1095692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B3059-24B8-65AD-67DA-3C36FF8500ED}"/>
              </a:ext>
            </a:extLst>
          </p:cNvPr>
          <p:cNvSpPr>
            <a:spLocks noGrp="1"/>
          </p:cNvSpPr>
          <p:nvPr>
            <p:ph type="title"/>
          </p:nvPr>
        </p:nvSpPr>
        <p:spPr>
          <a:xfrm>
            <a:off x="839788" y="987424"/>
            <a:ext cx="3932237" cy="1069975"/>
          </a:xfrm>
        </p:spPr>
        <p:txBody>
          <a:bodyPr anchor="b"/>
          <a:lstStyle>
            <a:lvl1pPr>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A07E699F-68AA-7902-6305-490097961D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5" name="Picture 4" descr="A blue text on a black background&#10;&#10;Description automatically generated">
            <a:extLst>
              <a:ext uri="{FF2B5EF4-FFF2-40B4-BE49-F238E27FC236}">
                <a16:creationId xmlns:a16="http://schemas.microsoft.com/office/drawing/2014/main" id="{B545CE3F-1FC2-51B1-37D2-59FCC4114D6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9259" y="6244528"/>
            <a:ext cx="1010416" cy="461607"/>
          </a:xfrm>
          <a:prstGeom prst="rect">
            <a:avLst/>
          </a:prstGeom>
        </p:spPr>
      </p:pic>
      <p:sp>
        <p:nvSpPr>
          <p:cNvPr id="7" name="Picture Placeholder 6">
            <a:extLst>
              <a:ext uri="{FF2B5EF4-FFF2-40B4-BE49-F238E27FC236}">
                <a16:creationId xmlns:a16="http://schemas.microsoft.com/office/drawing/2014/main" id="{3CF9DA15-3055-39B5-3998-833CC3CA59C0}"/>
              </a:ext>
            </a:extLst>
          </p:cNvPr>
          <p:cNvSpPr>
            <a:spLocks noGrp="1"/>
          </p:cNvSpPr>
          <p:nvPr>
            <p:ph type="pic" sz="quarter" idx="10"/>
          </p:nvPr>
        </p:nvSpPr>
        <p:spPr>
          <a:xfrm>
            <a:off x="5097518" y="987425"/>
            <a:ext cx="6254696" cy="4881564"/>
          </a:xfrm>
        </p:spPr>
        <p:txBody>
          <a:bodyPr/>
          <a:lstStyle/>
          <a:p>
            <a:endParaRPr lang="en-US"/>
          </a:p>
        </p:txBody>
      </p:sp>
    </p:spTree>
    <p:extLst>
      <p:ext uri="{BB962C8B-B14F-4D97-AF65-F5344CB8AC3E}">
        <p14:creationId xmlns:p14="http://schemas.microsoft.com/office/powerpoint/2010/main" val="2128426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584B9712-EBDA-81B0-9F6E-DC6236E4CF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4" name="Text Placeholder 2">
            <a:extLst>
              <a:ext uri="{FF2B5EF4-FFF2-40B4-BE49-F238E27FC236}">
                <a16:creationId xmlns:a16="http://schemas.microsoft.com/office/drawing/2014/main" id="{2597ED06-BD00-60E3-2145-110E9ACC4009}"/>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descr="A blue text on a black background&#10;&#10;Description automatically generated">
            <a:extLst>
              <a:ext uri="{FF2B5EF4-FFF2-40B4-BE49-F238E27FC236}">
                <a16:creationId xmlns:a16="http://schemas.microsoft.com/office/drawing/2014/main" id="{5AB46FA6-9A67-67F2-7121-25132BC1CC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9259" y="6244528"/>
            <a:ext cx="1010416" cy="461607"/>
          </a:xfrm>
          <a:prstGeom prst="rect">
            <a:avLst/>
          </a:prstGeom>
        </p:spPr>
      </p:pic>
    </p:spTree>
    <p:extLst>
      <p:ext uri="{BB962C8B-B14F-4D97-AF65-F5344CB8AC3E}">
        <p14:creationId xmlns:p14="http://schemas.microsoft.com/office/powerpoint/2010/main" val="32661144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bg1"/>
        </a:solidFill>
        <a:effectLst/>
      </p:bgPr>
    </p:bg>
    <p:spTree>
      <p:nvGrpSpPr>
        <p:cNvPr id="1" name=""/>
        <p:cNvGrpSpPr/>
        <p:nvPr/>
      </p:nvGrpSpPr>
      <p:grpSpPr>
        <a:xfrm>
          <a:off x="0" y="0"/>
          <a:ext cx="0" cy="0"/>
          <a:chOff x="0" y="0"/>
          <a:chExt cx="0" cy="0"/>
        </a:xfrm>
      </p:grpSpPr>
      <p:pic>
        <p:nvPicPr>
          <p:cNvPr id="5" name="Picture 4" descr="A blue text on a black background&#10;&#10;Description automatically generated">
            <a:extLst>
              <a:ext uri="{FF2B5EF4-FFF2-40B4-BE49-F238E27FC236}">
                <a16:creationId xmlns:a16="http://schemas.microsoft.com/office/drawing/2014/main" id="{5AB46FA6-9A67-67F2-7121-25132BC1CC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9259" y="6244528"/>
            <a:ext cx="1010416" cy="461607"/>
          </a:xfrm>
          <a:prstGeom prst="rect">
            <a:avLst/>
          </a:prstGeom>
        </p:spPr>
      </p:pic>
      <p:sp>
        <p:nvSpPr>
          <p:cNvPr id="15" name="Picture Placeholder 10">
            <a:extLst>
              <a:ext uri="{FF2B5EF4-FFF2-40B4-BE49-F238E27FC236}">
                <a16:creationId xmlns:a16="http://schemas.microsoft.com/office/drawing/2014/main" id="{F8BF91A5-861E-E2F4-29CE-97A92FB78F1B}"/>
              </a:ext>
            </a:extLst>
          </p:cNvPr>
          <p:cNvSpPr>
            <a:spLocks noGrp="1"/>
          </p:cNvSpPr>
          <p:nvPr>
            <p:ph type="pic" sz="quarter" idx="10"/>
          </p:nvPr>
        </p:nvSpPr>
        <p:spPr>
          <a:xfrm>
            <a:off x="687385" y="374227"/>
            <a:ext cx="5257800" cy="2784475"/>
          </a:xfrm>
        </p:spPr>
        <p:txBody>
          <a:bodyPr/>
          <a:lstStyle>
            <a:lvl1pPr>
              <a:defRPr>
                <a:solidFill>
                  <a:schemeClr val="tx1"/>
                </a:solidFill>
              </a:defRPr>
            </a:lvl1pPr>
          </a:lstStyle>
          <a:p>
            <a:endParaRPr lang="en-US" dirty="0"/>
          </a:p>
        </p:txBody>
      </p:sp>
      <p:sp>
        <p:nvSpPr>
          <p:cNvPr id="16" name="Picture Placeholder 10">
            <a:extLst>
              <a:ext uri="{FF2B5EF4-FFF2-40B4-BE49-F238E27FC236}">
                <a16:creationId xmlns:a16="http://schemas.microsoft.com/office/drawing/2014/main" id="{B267BD25-6013-0638-28B2-7E45E56930E4}"/>
              </a:ext>
            </a:extLst>
          </p:cNvPr>
          <p:cNvSpPr>
            <a:spLocks noGrp="1"/>
          </p:cNvSpPr>
          <p:nvPr>
            <p:ph type="pic" sz="quarter" idx="11"/>
          </p:nvPr>
        </p:nvSpPr>
        <p:spPr>
          <a:xfrm>
            <a:off x="6252612" y="374226"/>
            <a:ext cx="5257800" cy="2784475"/>
          </a:xfrm>
        </p:spPr>
        <p:txBody>
          <a:bodyPr/>
          <a:lstStyle>
            <a:lvl1pPr>
              <a:defRPr>
                <a:solidFill>
                  <a:schemeClr val="tx1"/>
                </a:solidFill>
              </a:defRPr>
            </a:lvl1pPr>
          </a:lstStyle>
          <a:p>
            <a:endParaRPr lang="en-US"/>
          </a:p>
        </p:txBody>
      </p:sp>
      <p:sp>
        <p:nvSpPr>
          <p:cNvPr id="17" name="Picture Placeholder 10">
            <a:extLst>
              <a:ext uri="{FF2B5EF4-FFF2-40B4-BE49-F238E27FC236}">
                <a16:creationId xmlns:a16="http://schemas.microsoft.com/office/drawing/2014/main" id="{41F18167-BBBC-333F-6E8B-80F8E11E0C8D}"/>
              </a:ext>
            </a:extLst>
          </p:cNvPr>
          <p:cNvSpPr>
            <a:spLocks noGrp="1"/>
          </p:cNvSpPr>
          <p:nvPr>
            <p:ph type="pic" sz="quarter" idx="12"/>
          </p:nvPr>
        </p:nvSpPr>
        <p:spPr>
          <a:xfrm>
            <a:off x="687385" y="3460053"/>
            <a:ext cx="5257800" cy="2784475"/>
          </a:xfrm>
        </p:spPr>
        <p:txBody>
          <a:bodyPr/>
          <a:lstStyle>
            <a:lvl1pPr>
              <a:defRPr>
                <a:solidFill>
                  <a:schemeClr val="tx1"/>
                </a:solidFill>
              </a:defRPr>
            </a:lvl1pPr>
          </a:lstStyle>
          <a:p>
            <a:endParaRPr lang="en-US"/>
          </a:p>
        </p:txBody>
      </p:sp>
      <p:sp>
        <p:nvSpPr>
          <p:cNvPr id="18" name="Picture Placeholder 10">
            <a:extLst>
              <a:ext uri="{FF2B5EF4-FFF2-40B4-BE49-F238E27FC236}">
                <a16:creationId xmlns:a16="http://schemas.microsoft.com/office/drawing/2014/main" id="{07AFDABB-3F40-065B-6BC1-41FD9AD68641}"/>
              </a:ext>
            </a:extLst>
          </p:cNvPr>
          <p:cNvSpPr>
            <a:spLocks noGrp="1"/>
          </p:cNvSpPr>
          <p:nvPr>
            <p:ph type="pic" sz="quarter" idx="13"/>
          </p:nvPr>
        </p:nvSpPr>
        <p:spPr>
          <a:xfrm>
            <a:off x="6252612" y="3460052"/>
            <a:ext cx="5257800" cy="2784475"/>
          </a:xfrm>
        </p:spPr>
        <p:txBody>
          <a:bodyPr/>
          <a:lstStyle>
            <a:lvl1pPr>
              <a:defRPr>
                <a:solidFill>
                  <a:schemeClr val="tx1"/>
                </a:solidFill>
              </a:defRPr>
            </a:lvl1pPr>
          </a:lstStyle>
          <a:p>
            <a:endParaRPr lang="en-US"/>
          </a:p>
        </p:txBody>
      </p:sp>
    </p:spTree>
    <p:extLst>
      <p:ext uri="{BB962C8B-B14F-4D97-AF65-F5344CB8AC3E}">
        <p14:creationId xmlns:p14="http://schemas.microsoft.com/office/powerpoint/2010/main" val="10566121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5FB3445-0853-F6AC-B15A-878925440D57}"/>
              </a:ext>
            </a:extLst>
          </p:cNvPr>
          <p:cNvSpPr/>
          <p:nvPr userDrawn="1"/>
        </p:nvSpPr>
        <p:spPr>
          <a:xfrm>
            <a:off x="108155" y="98324"/>
            <a:ext cx="11975691" cy="6661352"/>
          </a:xfrm>
          <a:prstGeom prst="rect">
            <a:avLst/>
          </a:prstGeom>
          <a:solidFill>
            <a:srgbClr val="043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a:extLst>
              <a:ext uri="{FF2B5EF4-FFF2-40B4-BE49-F238E27FC236}">
                <a16:creationId xmlns:a16="http://schemas.microsoft.com/office/drawing/2014/main" id="{D0747167-2AE5-8BA8-C35E-31221C143317}"/>
              </a:ext>
            </a:extLst>
          </p:cNvPr>
          <p:cNvSpPr/>
          <p:nvPr userDrawn="1"/>
        </p:nvSpPr>
        <p:spPr>
          <a:xfrm>
            <a:off x="11510413" y="6331648"/>
            <a:ext cx="273600" cy="274320"/>
          </a:xfrm>
          <a:prstGeom prst="rect">
            <a:avLst/>
          </a:prstGeom>
          <a:solidFill>
            <a:srgbClr val="00539B"/>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400"/>
          </a:p>
        </p:txBody>
      </p:sp>
      <p:sp>
        <p:nvSpPr>
          <p:cNvPr id="9" name="Slide Number Placeholder 3">
            <a:extLst>
              <a:ext uri="{FF2B5EF4-FFF2-40B4-BE49-F238E27FC236}">
                <a16:creationId xmlns:a16="http://schemas.microsoft.com/office/drawing/2014/main" id="{8231CC3D-8154-F7DE-A514-6A341008416C}"/>
              </a:ext>
            </a:extLst>
          </p:cNvPr>
          <p:cNvSpPr txBox="1">
            <a:spLocks/>
          </p:cNvSpPr>
          <p:nvPr userDrawn="1"/>
        </p:nvSpPr>
        <p:spPr>
          <a:xfrm>
            <a:off x="11510412" y="6331649"/>
            <a:ext cx="273600" cy="274321"/>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B85BDB3-3CFC-403C-9871-14776D829718}" type="slidenum">
              <a:rPr lang="en-US" sz="1000" b="1" smtClean="0">
                <a:solidFill>
                  <a:schemeClr val="bg1"/>
                </a:solidFill>
              </a:rPr>
              <a:pPr algn="ctr"/>
              <a:t>‹#›</a:t>
            </a:fld>
            <a:endParaRPr lang="en-US" sz="1000" b="1" dirty="0">
              <a:solidFill>
                <a:schemeClr val="bg1"/>
              </a:solidFill>
            </a:endParaRPr>
          </a:p>
        </p:txBody>
      </p:sp>
      <p:pic>
        <p:nvPicPr>
          <p:cNvPr id="10" name="Picture 9">
            <a:extLst>
              <a:ext uri="{FF2B5EF4-FFF2-40B4-BE49-F238E27FC236}">
                <a16:creationId xmlns:a16="http://schemas.microsoft.com/office/drawing/2014/main" id="{A28E5421-DDA2-8A97-8960-DDC3E730D5F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9259" y="6244528"/>
            <a:ext cx="1010416" cy="461606"/>
          </a:xfrm>
          <a:prstGeom prst="rect">
            <a:avLst/>
          </a:prstGeom>
        </p:spPr>
      </p:pic>
      <p:sp>
        <p:nvSpPr>
          <p:cNvPr id="11" name="Picture Placeholder 10">
            <a:extLst>
              <a:ext uri="{FF2B5EF4-FFF2-40B4-BE49-F238E27FC236}">
                <a16:creationId xmlns:a16="http://schemas.microsoft.com/office/drawing/2014/main" id="{55F09756-59E5-8C1A-BA81-D3BC77C5539E}"/>
              </a:ext>
            </a:extLst>
          </p:cNvPr>
          <p:cNvSpPr>
            <a:spLocks noGrp="1"/>
          </p:cNvSpPr>
          <p:nvPr>
            <p:ph type="pic" sz="quarter" idx="10"/>
          </p:nvPr>
        </p:nvSpPr>
        <p:spPr>
          <a:xfrm>
            <a:off x="687385" y="374227"/>
            <a:ext cx="5257800" cy="2784475"/>
          </a:xfrm>
        </p:spPr>
        <p:txBody>
          <a:bodyPr/>
          <a:lstStyle>
            <a:lvl1pPr>
              <a:defRPr>
                <a:solidFill>
                  <a:schemeClr val="bg1"/>
                </a:solidFill>
              </a:defRPr>
            </a:lvl1pPr>
          </a:lstStyle>
          <a:p>
            <a:endParaRPr lang="en-US" dirty="0"/>
          </a:p>
        </p:txBody>
      </p:sp>
      <p:sp>
        <p:nvSpPr>
          <p:cNvPr id="12" name="Picture Placeholder 10">
            <a:extLst>
              <a:ext uri="{FF2B5EF4-FFF2-40B4-BE49-F238E27FC236}">
                <a16:creationId xmlns:a16="http://schemas.microsoft.com/office/drawing/2014/main" id="{789190EF-9F01-CF2C-9E9D-B2973CAD6509}"/>
              </a:ext>
            </a:extLst>
          </p:cNvPr>
          <p:cNvSpPr>
            <a:spLocks noGrp="1"/>
          </p:cNvSpPr>
          <p:nvPr>
            <p:ph type="pic" sz="quarter" idx="11"/>
          </p:nvPr>
        </p:nvSpPr>
        <p:spPr>
          <a:xfrm>
            <a:off x="6252612" y="374226"/>
            <a:ext cx="5257800" cy="2784475"/>
          </a:xfrm>
        </p:spPr>
        <p:txBody>
          <a:bodyPr/>
          <a:lstStyle>
            <a:lvl1pPr>
              <a:defRPr>
                <a:solidFill>
                  <a:schemeClr val="bg1"/>
                </a:solidFill>
              </a:defRPr>
            </a:lvl1pPr>
          </a:lstStyle>
          <a:p>
            <a:endParaRPr lang="en-US"/>
          </a:p>
        </p:txBody>
      </p:sp>
      <p:sp>
        <p:nvSpPr>
          <p:cNvPr id="13" name="Picture Placeholder 10">
            <a:extLst>
              <a:ext uri="{FF2B5EF4-FFF2-40B4-BE49-F238E27FC236}">
                <a16:creationId xmlns:a16="http://schemas.microsoft.com/office/drawing/2014/main" id="{A216507F-7104-9FDB-926F-7FF65FF6318A}"/>
              </a:ext>
            </a:extLst>
          </p:cNvPr>
          <p:cNvSpPr>
            <a:spLocks noGrp="1"/>
          </p:cNvSpPr>
          <p:nvPr>
            <p:ph type="pic" sz="quarter" idx="12"/>
          </p:nvPr>
        </p:nvSpPr>
        <p:spPr>
          <a:xfrm>
            <a:off x="687385" y="3460053"/>
            <a:ext cx="5257800" cy="2784475"/>
          </a:xfrm>
        </p:spPr>
        <p:txBody>
          <a:bodyPr/>
          <a:lstStyle>
            <a:lvl1pPr>
              <a:defRPr>
                <a:solidFill>
                  <a:schemeClr val="bg1"/>
                </a:solidFill>
              </a:defRPr>
            </a:lvl1pPr>
          </a:lstStyle>
          <a:p>
            <a:endParaRPr lang="en-US"/>
          </a:p>
        </p:txBody>
      </p:sp>
      <p:sp>
        <p:nvSpPr>
          <p:cNvPr id="14" name="Picture Placeholder 10">
            <a:extLst>
              <a:ext uri="{FF2B5EF4-FFF2-40B4-BE49-F238E27FC236}">
                <a16:creationId xmlns:a16="http://schemas.microsoft.com/office/drawing/2014/main" id="{1AC09D57-7DCE-9A52-A7B7-BF0217EBEBA6}"/>
              </a:ext>
            </a:extLst>
          </p:cNvPr>
          <p:cNvSpPr>
            <a:spLocks noGrp="1"/>
          </p:cNvSpPr>
          <p:nvPr>
            <p:ph type="pic" sz="quarter" idx="13"/>
          </p:nvPr>
        </p:nvSpPr>
        <p:spPr>
          <a:xfrm>
            <a:off x="6252612" y="3460052"/>
            <a:ext cx="5257800" cy="2784475"/>
          </a:xfrm>
        </p:spPr>
        <p:txBody>
          <a:bodyPr/>
          <a:lstStyle>
            <a:lvl1pPr>
              <a:defRPr>
                <a:solidFill>
                  <a:schemeClr val="bg1"/>
                </a:solidFill>
              </a:defRPr>
            </a:lvl1pPr>
          </a:lstStyle>
          <a:p>
            <a:endParaRPr lang="en-US"/>
          </a:p>
        </p:txBody>
      </p:sp>
    </p:spTree>
    <p:extLst>
      <p:ext uri="{BB962C8B-B14F-4D97-AF65-F5344CB8AC3E}">
        <p14:creationId xmlns:p14="http://schemas.microsoft.com/office/powerpoint/2010/main" val="28581309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99F41D1-6C52-558F-B7C7-B5B8C70634E9}"/>
              </a:ext>
            </a:extLst>
          </p:cNvPr>
          <p:cNvSpPr/>
          <p:nvPr userDrawn="1"/>
        </p:nvSpPr>
        <p:spPr>
          <a:xfrm>
            <a:off x="0" y="0"/>
            <a:ext cx="3848669" cy="6858000"/>
          </a:xfrm>
          <a:prstGeom prst="rect">
            <a:avLst/>
          </a:prstGeom>
          <a:solidFill>
            <a:srgbClr val="043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78179536-5AEB-4666-3027-23F4BD7A63FF}"/>
              </a:ext>
            </a:extLst>
          </p:cNvPr>
          <p:cNvSpPr>
            <a:spLocks noGrp="1"/>
          </p:cNvSpPr>
          <p:nvPr>
            <p:ph type="body" idx="1"/>
          </p:nvPr>
        </p:nvSpPr>
        <p:spPr>
          <a:xfrm>
            <a:off x="4773063" y="566737"/>
            <a:ext cx="6737349" cy="5724525"/>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Rectangle 6">
            <a:extLst>
              <a:ext uri="{FF2B5EF4-FFF2-40B4-BE49-F238E27FC236}">
                <a16:creationId xmlns:a16="http://schemas.microsoft.com/office/drawing/2014/main" id="{5B25CA94-21F6-73AB-C97F-3274906E38AB}"/>
              </a:ext>
            </a:extLst>
          </p:cNvPr>
          <p:cNvSpPr/>
          <p:nvPr userDrawn="1"/>
        </p:nvSpPr>
        <p:spPr>
          <a:xfrm>
            <a:off x="11510413" y="6331648"/>
            <a:ext cx="273600" cy="274320"/>
          </a:xfrm>
          <a:prstGeom prst="rect">
            <a:avLst/>
          </a:prstGeom>
          <a:solidFill>
            <a:srgbClr val="00539B"/>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400"/>
          </a:p>
        </p:txBody>
      </p:sp>
      <p:sp>
        <p:nvSpPr>
          <p:cNvPr id="12" name="Rectangle 11">
            <a:extLst>
              <a:ext uri="{FF2B5EF4-FFF2-40B4-BE49-F238E27FC236}">
                <a16:creationId xmlns:a16="http://schemas.microsoft.com/office/drawing/2014/main" id="{2AF88D78-E63A-619C-1CBD-7AED11566350}"/>
              </a:ext>
            </a:extLst>
          </p:cNvPr>
          <p:cNvSpPr/>
          <p:nvPr userDrawn="1"/>
        </p:nvSpPr>
        <p:spPr>
          <a:xfrm>
            <a:off x="-2" y="0"/>
            <a:ext cx="3848669" cy="6858000"/>
          </a:xfrm>
          <a:prstGeom prst="rect">
            <a:avLst/>
          </a:prstGeom>
          <a:blipFill dpi="0" rotWithShape="1">
            <a:blip r:embed="rId2">
              <a:alphaModFix amt="10000"/>
            </a:blip>
            <a:srcRect/>
            <a:tile tx="-111760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lide Number Placeholder 3">
            <a:extLst>
              <a:ext uri="{FF2B5EF4-FFF2-40B4-BE49-F238E27FC236}">
                <a16:creationId xmlns:a16="http://schemas.microsoft.com/office/drawing/2014/main" id="{692185A8-AD14-ACFF-937E-01ED9C88FE63}"/>
              </a:ext>
            </a:extLst>
          </p:cNvPr>
          <p:cNvSpPr txBox="1">
            <a:spLocks/>
          </p:cNvSpPr>
          <p:nvPr userDrawn="1"/>
        </p:nvSpPr>
        <p:spPr>
          <a:xfrm>
            <a:off x="11510412" y="6331649"/>
            <a:ext cx="273600" cy="274321"/>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B85BDB3-3CFC-403C-9871-14776D829718}" type="slidenum">
              <a:rPr lang="en-US" sz="1000" b="1" smtClean="0">
                <a:solidFill>
                  <a:schemeClr val="bg1"/>
                </a:solidFill>
              </a:rPr>
              <a:pPr algn="ctr"/>
              <a:t>‹#›</a:t>
            </a:fld>
            <a:endParaRPr lang="en-US" sz="1000" b="1" dirty="0">
              <a:solidFill>
                <a:schemeClr val="bg1"/>
              </a:solidFill>
            </a:endParaRPr>
          </a:p>
        </p:txBody>
      </p:sp>
      <p:pic>
        <p:nvPicPr>
          <p:cNvPr id="9" name="Picture 8">
            <a:extLst>
              <a:ext uri="{FF2B5EF4-FFF2-40B4-BE49-F238E27FC236}">
                <a16:creationId xmlns:a16="http://schemas.microsoft.com/office/drawing/2014/main" id="{F2E1B4CA-A883-5E9B-33AD-06A38EE760E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99259" y="6244528"/>
            <a:ext cx="1010416" cy="461606"/>
          </a:xfrm>
          <a:prstGeom prst="rect">
            <a:avLst/>
          </a:prstGeom>
        </p:spPr>
      </p:pic>
      <p:sp>
        <p:nvSpPr>
          <p:cNvPr id="10" name="Title 1">
            <a:extLst>
              <a:ext uri="{FF2B5EF4-FFF2-40B4-BE49-F238E27FC236}">
                <a16:creationId xmlns:a16="http://schemas.microsoft.com/office/drawing/2014/main" id="{A13D48D3-3FC4-5B2D-6DB1-B98C4CBEB10B}"/>
              </a:ext>
            </a:extLst>
          </p:cNvPr>
          <p:cNvSpPr>
            <a:spLocks noGrp="1"/>
          </p:cNvSpPr>
          <p:nvPr>
            <p:ph type="title"/>
          </p:nvPr>
        </p:nvSpPr>
        <p:spPr>
          <a:xfrm>
            <a:off x="281271" y="566736"/>
            <a:ext cx="3286125" cy="5724525"/>
          </a:xfrm>
        </p:spPr>
        <p:txBody>
          <a:bodyPr/>
          <a:lstStyle>
            <a:lvl1pPr>
              <a:defRPr>
                <a:solidFill>
                  <a:schemeClr val="bg1"/>
                </a:solidFill>
              </a:defRPr>
            </a:lvl1pPr>
          </a:lstStyle>
          <a:p>
            <a:r>
              <a:rPr lang="en-US" dirty="0"/>
              <a:t>Click to edit Master title style</a:t>
            </a:r>
          </a:p>
        </p:txBody>
      </p:sp>
      <p:sp>
        <p:nvSpPr>
          <p:cNvPr id="11" name="Rectangle 10">
            <a:extLst>
              <a:ext uri="{FF2B5EF4-FFF2-40B4-BE49-F238E27FC236}">
                <a16:creationId xmlns:a16="http://schemas.microsoft.com/office/drawing/2014/main" id="{1A249B52-A2BD-03C1-1913-F00B726026F6}"/>
              </a:ext>
            </a:extLst>
          </p:cNvPr>
          <p:cNvSpPr/>
          <p:nvPr userDrawn="1"/>
        </p:nvSpPr>
        <p:spPr>
          <a:xfrm rot="5400000">
            <a:off x="650470" y="3198197"/>
            <a:ext cx="6858003" cy="461607"/>
          </a:xfrm>
          <a:prstGeom prst="rect">
            <a:avLst/>
          </a:prstGeom>
          <a:solidFill>
            <a:srgbClr val="005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759003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99F41D1-6C52-558F-B7C7-B5B8C70634E9}"/>
              </a:ext>
            </a:extLst>
          </p:cNvPr>
          <p:cNvSpPr/>
          <p:nvPr userDrawn="1"/>
        </p:nvSpPr>
        <p:spPr>
          <a:xfrm>
            <a:off x="8343331" y="0"/>
            <a:ext cx="3848669" cy="6858000"/>
          </a:xfrm>
          <a:prstGeom prst="rect">
            <a:avLst/>
          </a:prstGeom>
          <a:solidFill>
            <a:srgbClr val="043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78179536-5AEB-4666-3027-23F4BD7A63FF}"/>
              </a:ext>
            </a:extLst>
          </p:cNvPr>
          <p:cNvSpPr>
            <a:spLocks noGrp="1"/>
          </p:cNvSpPr>
          <p:nvPr>
            <p:ph type="body" idx="1"/>
          </p:nvPr>
        </p:nvSpPr>
        <p:spPr>
          <a:xfrm>
            <a:off x="542925" y="566737"/>
            <a:ext cx="6737349" cy="5724525"/>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Rectangle 6">
            <a:extLst>
              <a:ext uri="{FF2B5EF4-FFF2-40B4-BE49-F238E27FC236}">
                <a16:creationId xmlns:a16="http://schemas.microsoft.com/office/drawing/2014/main" id="{5B25CA94-21F6-73AB-C97F-3274906E38AB}"/>
              </a:ext>
            </a:extLst>
          </p:cNvPr>
          <p:cNvSpPr/>
          <p:nvPr userDrawn="1"/>
        </p:nvSpPr>
        <p:spPr>
          <a:xfrm>
            <a:off x="11510413" y="6331648"/>
            <a:ext cx="273600" cy="274320"/>
          </a:xfrm>
          <a:prstGeom prst="rect">
            <a:avLst/>
          </a:prstGeom>
          <a:solidFill>
            <a:srgbClr val="00539B"/>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400"/>
          </a:p>
        </p:txBody>
      </p:sp>
      <p:sp>
        <p:nvSpPr>
          <p:cNvPr id="2" name="Rectangle 1">
            <a:extLst>
              <a:ext uri="{FF2B5EF4-FFF2-40B4-BE49-F238E27FC236}">
                <a16:creationId xmlns:a16="http://schemas.microsoft.com/office/drawing/2014/main" id="{9798839C-5717-0576-8FA5-0382FA8DDC04}"/>
              </a:ext>
            </a:extLst>
          </p:cNvPr>
          <p:cNvSpPr/>
          <p:nvPr userDrawn="1"/>
        </p:nvSpPr>
        <p:spPr>
          <a:xfrm>
            <a:off x="8343331" y="0"/>
            <a:ext cx="3848669" cy="6858000"/>
          </a:xfrm>
          <a:prstGeom prst="rect">
            <a:avLst/>
          </a:prstGeom>
          <a:blipFill dpi="0" rotWithShape="1">
            <a:blip r:embed="rId2">
              <a:alphaModFix amt="10000"/>
            </a:blip>
            <a:srcRect/>
            <a:tile tx="-495300" ty="53340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lide Number Placeholder 3">
            <a:extLst>
              <a:ext uri="{FF2B5EF4-FFF2-40B4-BE49-F238E27FC236}">
                <a16:creationId xmlns:a16="http://schemas.microsoft.com/office/drawing/2014/main" id="{692185A8-AD14-ACFF-937E-01ED9C88FE63}"/>
              </a:ext>
            </a:extLst>
          </p:cNvPr>
          <p:cNvSpPr txBox="1">
            <a:spLocks/>
          </p:cNvSpPr>
          <p:nvPr userDrawn="1"/>
        </p:nvSpPr>
        <p:spPr>
          <a:xfrm>
            <a:off x="11510412" y="6331649"/>
            <a:ext cx="273600" cy="274321"/>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B85BDB3-3CFC-403C-9871-14776D829718}" type="slidenum">
              <a:rPr lang="en-US" sz="1000" b="1" smtClean="0">
                <a:solidFill>
                  <a:schemeClr val="bg1"/>
                </a:solidFill>
              </a:rPr>
              <a:pPr algn="ctr"/>
              <a:t>‹#›</a:t>
            </a:fld>
            <a:endParaRPr lang="en-US" sz="1000" b="1" dirty="0">
              <a:solidFill>
                <a:schemeClr val="bg1"/>
              </a:solidFill>
            </a:endParaRPr>
          </a:p>
        </p:txBody>
      </p:sp>
      <p:pic>
        <p:nvPicPr>
          <p:cNvPr id="9" name="Picture 8">
            <a:extLst>
              <a:ext uri="{FF2B5EF4-FFF2-40B4-BE49-F238E27FC236}">
                <a16:creationId xmlns:a16="http://schemas.microsoft.com/office/drawing/2014/main" id="{F2E1B4CA-A883-5E9B-33AD-06A38EE760E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99259" y="6244528"/>
            <a:ext cx="1010415" cy="461606"/>
          </a:xfrm>
          <a:prstGeom prst="rect">
            <a:avLst/>
          </a:prstGeom>
        </p:spPr>
      </p:pic>
      <p:sp>
        <p:nvSpPr>
          <p:cNvPr id="10" name="Title 1">
            <a:extLst>
              <a:ext uri="{FF2B5EF4-FFF2-40B4-BE49-F238E27FC236}">
                <a16:creationId xmlns:a16="http://schemas.microsoft.com/office/drawing/2014/main" id="{A13D48D3-3FC4-5B2D-6DB1-B98C4CBEB10B}"/>
              </a:ext>
            </a:extLst>
          </p:cNvPr>
          <p:cNvSpPr>
            <a:spLocks noGrp="1"/>
          </p:cNvSpPr>
          <p:nvPr>
            <p:ph type="title"/>
          </p:nvPr>
        </p:nvSpPr>
        <p:spPr>
          <a:xfrm>
            <a:off x="8624603" y="566736"/>
            <a:ext cx="3286125" cy="5724525"/>
          </a:xfrm>
        </p:spPr>
        <p:txBody>
          <a:bodyPr/>
          <a:lstStyle>
            <a:lvl1pPr>
              <a:defRPr>
                <a:solidFill>
                  <a:schemeClr val="bg1"/>
                </a:solidFill>
              </a:defRPr>
            </a:lvl1pPr>
          </a:lstStyle>
          <a:p>
            <a:r>
              <a:rPr lang="en-US" dirty="0"/>
              <a:t>Click to edit Master title style</a:t>
            </a:r>
          </a:p>
        </p:txBody>
      </p:sp>
      <p:sp>
        <p:nvSpPr>
          <p:cNvPr id="11" name="Rectangle 10">
            <a:extLst>
              <a:ext uri="{FF2B5EF4-FFF2-40B4-BE49-F238E27FC236}">
                <a16:creationId xmlns:a16="http://schemas.microsoft.com/office/drawing/2014/main" id="{1A249B52-A2BD-03C1-1913-F00B726026F6}"/>
              </a:ext>
            </a:extLst>
          </p:cNvPr>
          <p:cNvSpPr/>
          <p:nvPr userDrawn="1"/>
        </p:nvSpPr>
        <p:spPr>
          <a:xfrm rot="5400000">
            <a:off x="4683525" y="3198198"/>
            <a:ext cx="6858003" cy="461607"/>
          </a:xfrm>
          <a:prstGeom prst="rect">
            <a:avLst/>
          </a:prstGeom>
          <a:solidFill>
            <a:srgbClr val="005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73939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2F9D2F-5082-DEED-5CB3-36145F66D6A0}"/>
              </a:ext>
            </a:extLst>
          </p:cNvPr>
          <p:cNvSpPr/>
          <p:nvPr userDrawn="1"/>
        </p:nvSpPr>
        <p:spPr>
          <a:xfrm>
            <a:off x="0" y="1942704"/>
            <a:ext cx="12192000" cy="461607"/>
          </a:xfrm>
          <a:prstGeom prst="rect">
            <a:avLst/>
          </a:prstGeom>
          <a:solidFill>
            <a:srgbClr val="005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218E1FA2-82A3-6459-041B-48329E4C4B2F}"/>
              </a:ext>
            </a:extLst>
          </p:cNvPr>
          <p:cNvSpPr/>
          <p:nvPr userDrawn="1"/>
        </p:nvSpPr>
        <p:spPr>
          <a:xfrm>
            <a:off x="0" y="2404313"/>
            <a:ext cx="12192000" cy="3731003"/>
          </a:xfrm>
          <a:prstGeom prst="rect">
            <a:avLst/>
          </a:prstGeom>
          <a:solidFill>
            <a:srgbClr val="043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FA17902-E6BD-F1C0-5822-E3DCCA55F915}"/>
              </a:ext>
            </a:extLst>
          </p:cNvPr>
          <p:cNvSpPr>
            <a:spLocks noGrp="1"/>
          </p:cNvSpPr>
          <p:nvPr>
            <p:ph type="title"/>
          </p:nvPr>
        </p:nvSpPr>
        <p:spPr>
          <a:xfrm>
            <a:off x="838200" y="681037"/>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400A2204-DE87-AFCD-BB59-44103A6EF531}"/>
              </a:ext>
            </a:extLst>
          </p:cNvPr>
          <p:cNvSpPr>
            <a:spLocks noGrp="1"/>
          </p:cNvSpPr>
          <p:nvPr>
            <p:ph sz="half" idx="1"/>
          </p:nvPr>
        </p:nvSpPr>
        <p:spPr>
          <a:xfrm>
            <a:off x="838200" y="2649595"/>
            <a:ext cx="5181600" cy="34432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81696C3E-540E-0CC3-C3FC-E5DA2105D30F}"/>
              </a:ext>
            </a:extLst>
          </p:cNvPr>
          <p:cNvSpPr>
            <a:spLocks noGrp="1"/>
          </p:cNvSpPr>
          <p:nvPr>
            <p:ph sz="half" idx="2"/>
          </p:nvPr>
        </p:nvSpPr>
        <p:spPr>
          <a:xfrm>
            <a:off x="6172200" y="2649593"/>
            <a:ext cx="5181600" cy="34432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364DCF0E-7C9D-9C7C-2BFE-20814CCE6B92}"/>
              </a:ext>
            </a:extLst>
          </p:cNvPr>
          <p:cNvSpPr/>
          <p:nvPr userDrawn="1"/>
        </p:nvSpPr>
        <p:spPr>
          <a:xfrm>
            <a:off x="11510413" y="6331648"/>
            <a:ext cx="273600" cy="274320"/>
          </a:xfrm>
          <a:prstGeom prst="rect">
            <a:avLst/>
          </a:prstGeom>
          <a:solidFill>
            <a:srgbClr val="00539B"/>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400"/>
          </a:p>
        </p:txBody>
      </p:sp>
      <p:sp>
        <p:nvSpPr>
          <p:cNvPr id="7" name="Slide Number Placeholder 3">
            <a:extLst>
              <a:ext uri="{FF2B5EF4-FFF2-40B4-BE49-F238E27FC236}">
                <a16:creationId xmlns:a16="http://schemas.microsoft.com/office/drawing/2014/main" id="{22FD48F6-CBCD-ED15-E24A-CD30957FA94E}"/>
              </a:ext>
            </a:extLst>
          </p:cNvPr>
          <p:cNvSpPr txBox="1">
            <a:spLocks/>
          </p:cNvSpPr>
          <p:nvPr userDrawn="1"/>
        </p:nvSpPr>
        <p:spPr>
          <a:xfrm>
            <a:off x="11510412" y="6331649"/>
            <a:ext cx="273600" cy="274321"/>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B85BDB3-3CFC-403C-9871-14776D829718}" type="slidenum">
              <a:rPr lang="en-US" sz="1000" b="1" smtClean="0">
                <a:solidFill>
                  <a:schemeClr val="bg1"/>
                </a:solidFill>
              </a:rPr>
              <a:pPr algn="ctr"/>
              <a:t>‹#›</a:t>
            </a:fld>
            <a:endParaRPr lang="en-US" sz="1000" b="1" dirty="0">
              <a:solidFill>
                <a:schemeClr val="bg1"/>
              </a:solidFill>
            </a:endParaRPr>
          </a:p>
        </p:txBody>
      </p:sp>
      <p:pic>
        <p:nvPicPr>
          <p:cNvPr id="8" name="Picture 7" descr="A blue text on a black background&#10;&#10;Description automatically generated">
            <a:extLst>
              <a:ext uri="{FF2B5EF4-FFF2-40B4-BE49-F238E27FC236}">
                <a16:creationId xmlns:a16="http://schemas.microsoft.com/office/drawing/2014/main" id="{3847F045-2C5A-929D-1C95-052E2E6AFA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9259" y="6244528"/>
            <a:ext cx="1010416" cy="461607"/>
          </a:xfrm>
          <a:prstGeom prst="rect">
            <a:avLst/>
          </a:prstGeom>
        </p:spPr>
      </p:pic>
      <p:sp>
        <p:nvSpPr>
          <p:cNvPr id="10" name="Rectangle 9">
            <a:extLst>
              <a:ext uri="{FF2B5EF4-FFF2-40B4-BE49-F238E27FC236}">
                <a16:creationId xmlns:a16="http://schemas.microsoft.com/office/drawing/2014/main" id="{51497C0C-FD8C-D2DC-BFFF-7A49B970DC6F}"/>
              </a:ext>
            </a:extLst>
          </p:cNvPr>
          <p:cNvSpPr/>
          <p:nvPr userDrawn="1"/>
        </p:nvSpPr>
        <p:spPr>
          <a:xfrm>
            <a:off x="0" y="2404311"/>
            <a:ext cx="12192000" cy="3731003"/>
          </a:xfrm>
          <a:prstGeom prst="rect">
            <a:avLst/>
          </a:prstGeom>
          <a:blipFill>
            <a:blip r:embed="rId3">
              <a:alphaModFix amt="10000"/>
            </a:blip>
            <a:tile tx="-495300" ty="53340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166107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3_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5FB3445-0853-F6AC-B15A-878925440D57}"/>
              </a:ext>
            </a:extLst>
          </p:cNvPr>
          <p:cNvSpPr/>
          <p:nvPr userDrawn="1"/>
        </p:nvSpPr>
        <p:spPr>
          <a:xfrm>
            <a:off x="108155" y="98324"/>
            <a:ext cx="11975691" cy="6661352"/>
          </a:xfrm>
          <a:prstGeom prst="rect">
            <a:avLst/>
          </a:prstGeom>
          <a:solidFill>
            <a:srgbClr val="043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85BF11B3-6248-43D3-594A-7BB6F20FBF56}"/>
              </a:ext>
            </a:extLst>
          </p:cNvPr>
          <p:cNvSpPr>
            <a:spLocks noGrp="1"/>
          </p:cNvSpPr>
          <p:nvPr>
            <p:ph type="title"/>
          </p:nvPr>
        </p:nvSpPr>
        <p:spPr>
          <a:xfrm>
            <a:off x="839788" y="365125"/>
            <a:ext cx="10515600" cy="1325563"/>
          </a:xfrm>
        </p:spPr>
        <p:txBody>
          <a:bodyPr/>
          <a:lstStyle>
            <a:lvl1pPr>
              <a:defRPr>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6A4F0243-5F64-3FF1-C33C-93EF16D615B3}"/>
              </a:ext>
            </a:extLst>
          </p:cNvPr>
          <p:cNvSpPr>
            <a:spLocks noGrp="1"/>
          </p:cNvSpPr>
          <p:nvPr>
            <p:ph type="body" idx="1"/>
          </p:nvPr>
        </p:nvSpPr>
        <p:spPr>
          <a:xfrm>
            <a:off x="839788" y="1681163"/>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AE78C32-C2B0-1771-9D26-57906C1BFE47}"/>
              </a:ext>
            </a:extLst>
          </p:cNvPr>
          <p:cNvSpPr>
            <a:spLocks noGrp="1"/>
          </p:cNvSpPr>
          <p:nvPr>
            <p:ph sz="half" idx="2"/>
          </p:nvPr>
        </p:nvSpPr>
        <p:spPr>
          <a:xfrm>
            <a:off x="839788" y="2505075"/>
            <a:ext cx="5157787"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5979A47-4E33-A28D-0265-9DA677AE9F40}"/>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896317-EDFA-84ED-56E6-6CA6650C5461}"/>
              </a:ext>
            </a:extLst>
          </p:cNvPr>
          <p:cNvSpPr>
            <a:spLocks noGrp="1"/>
          </p:cNvSpPr>
          <p:nvPr>
            <p:ph sz="quarter" idx="4"/>
          </p:nvPr>
        </p:nvSpPr>
        <p:spPr>
          <a:xfrm>
            <a:off x="6172200" y="2505075"/>
            <a:ext cx="5183188"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Rectangle 10">
            <a:extLst>
              <a:ext uri="{FF2B5EF4-FFF2-40B4-BE49-F238E27FC236}">
                <a16:creationId xmlns:a16="http://schemas.microsoft.com/office/drawing/2014/main" id="{ABE2EEC6-51BA-CEAC-F6E6-598AA0E06BD5}"/>
              </a:ext>
            </a:extLst>
          </p:cNvPr>
          <p:cNvSpPr/>
          <p:nvPr userDrawn="1"/>
        </p:nvSpPr>
        <p:spPr>
          <a:xfrm>
            <a:off x="108154" y="98324"/>
            <a:ext cx="11975691" cy="6661352"/>
          </a:xfrm>
          <a:prstGeom prst="rect">
            <a:avLst/>
          </a:prstGeom>
          <a:blipFill dpi="0" rotWithShape="1">
            <a:blip r:embed="rId2">
              <a:alphaModFix amt="10000"/>
            </a:blip>
            <a:srcRect/>
            <a:tile tx="-495300" ty="53340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a:extLst>
              <a:ext uri="{FF2B5EF4-FFF2-40B4-BE49-F238E27FC236}">
                <a16:creationId xmlns:a16="http://schemas.microsoft.com/office/drawing/2014/main" id="{D0747167-2AE5-8BA8-C35E-31221C143317}"/>
              </a:ext>
            </a:extLst>
          </p:cNvPr>
          <p:cNvSpPr/>
          <p:nvPr userDrawn="1"/>
        </p:nvSpPr>
        <p:spPr>
          <a:xfrm>
            <a:off x="11510413" y="6331648"/>
            <a:ext cx="273600" cy="274320"/>
          </a:xfrm>
          <a:prstGeom prst="rect">
            <a:avLst/>
          </a:prstGeom>
          <a:solidFill>
            <a:srgbClr val="00539B"/>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400"/>
          </a:p>
        </p:txBody>
      </p:sp>
      <p:sp>
        <p:nvSpPr>
          <p:cNvPr id="9" name="Slide Number Placeholder 3">
            <a:extLst>
              <a:ext uri="{FF2B5EF4-FFF2-40B4-BE49-F238E27FC236}">
                <a16:creationId xmlns:a16="http://schemas.microsoft.com/office/drawing/2014/main" id="{8231CC3D-8154-F7DE-A514-6A341008416C}"/>
              </a:ext>
            </a:extLst>
          </p:cNvPr>
          <p:cNvSpPr txBox="1">
            <a:spLocks/>
          </p:cNvSpPr>
          <p:nvPr userDrawn="1"/>
        </p:nvSpPr>
        <p:spPr>
          <a:xfrm>
            <a:off x="11510412" y="6331649"/>
            <a:ext cx="273600" cy="274321"/>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B85BDB3-3CFC-403C-9871-14776D829718}" type="slidenum">
              <a:rPr lang="en-US" sz="1000" b="1" smtClean="0">
                <a:solidFill>
                  <a:schemeClr val="bg1"/>
                </a:solidFill>
              </a:rPr>
              <a:pPr algn="ctr"/>
              <a:t>‹#›</a:t>
            </a:fld>
            <a:endParaRPr lang="en-US" sz="1000" b="1" dirty="0">
              <a:solidFill>
                <a:schemeClr val="bg1"/>
              </a:solidFill>
            </a:endParaRPr>
          </a:p>
        </p:txBody>
      </p:sp>
      <p:pic>
        <p:nvPicPr>
          <p:cNvPr id="10" name="Picture 9">
            <a:extLst>
              <a:ext uri="{FF2B5EF4-FFF2-40B4-BE49-F238E27FC236}">
                <a16:creationId xmlns:a16="http://schemas.microsoft.com/office/drawing/2014/main" id="{A28E5421-DDA2-8A97-8960-DDC3E730D5F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99259" y="6244528"/>
            <a:ext cx="1010416" cy="461606"/>
          </a:xfrm>
          <a:prstGeom prst="rect">
            <a:avLst/>
          </a:prstGeom>
        </p:spPr>
      </p:pic>
    </p:spTree>
    <p:extLst>
      <p:ext uri="{BB962C8B-B14F-4D97-AF65-F5344CB8AC3E}">
        <p14:creationId xmlns:p14="http://schemas.microsoft.com/office/powerpoint/2010/main" val="1832062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F7A28A9-F6E1-8622-3038-BC95CD185B22}"/>
              </a:ext>
            </a:extLst>
          </p:cNvPr>
          <p:cNvSpPr/>
          <p:nvPr userDrawn="1"/>
        </p:nvSpPr>
        <p:spPr>
          <a:xfrm>
            <a:off x="0" y="2429076"/>
            <a:ext cx="12192000" cy="461607"/>
          </a:xfrm>
          <a:prstGeom prst="rect">
            <a:avLst/>
          </a:prstGeom>
          <a:solidFill>
            <a:srgbClr val="005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7FB7A9ED-09A2-3039-6671-A31B67608A5D}"/>
              </a:ext>
            </a:extLst>
          </p:cNvPr>
          <p:cNvSpPr/>
          <p:nvPr userDrawn="1"/>
        </p:nvSpPr>
        <p:spPr>
          <a:xfrm>
            <a:off x="0" y="2890685"/>
            <a:ext cx="12192000" cy="3967315"/>
          </a:xfrm>
          <a:prstGeom prst="rect">
            <a:avLst/>
          </a:prstGeom>
          <a:solidFill>
            <a:srgbClr val="043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4D8415B-BA5E-0145-A11E-69D972EDADC1}"/>
              </a:ext>
            </a:extLst>
          </p:cNvPr>
          <p:cNvSpPr/>
          <p:nvPr userDrawn="1"/>
        </p:nvSpPr>
        <p:spPr>
          <a:xfrm>
            <a:off x="407988" y="728663"/>
            <a:ext cx="11376024" cy="5400675"/>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E01C6F-032B-9C16-EB33-47F6FCBB94ED}"/>
              </a:ext>
            </a:extLst>
          </p:cNvPr>
          <p:cNvSpPr>
            <a:spLocks noGrp="1"/>
          </p:cNvSpPr>
          <p:nvPr>
            <p:ph type="title"/>
          </p:nvPr>
        </p:nvSpPr>
        <p:spPr>
          <a:xfrm>
            <a:off x="838200" y="1146893"/>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9DD72B1-6F1B-36D3-05BF-072DB02036A7}"/>
              </a:ext>
            </a:extLst>
          </p:cNvPr>
          <p:cNvSpPr>
            <a:spLocks noGrp="1"/>
          </p:cNvSpPr>
          <p:nvPr>
            <p:ph idx="1"/>
          </p:nvPr>
        </p:nvSpPr>
        <p:spPr>
          <a:xfrm>
            <a:off x="838200" y="2890685"/>
            <a:ext cx="10515600" cy="323865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9ECD4D5C-CAF1-9D3F-FE93-99A749BE7E9C}"/>
              </a:ext>
            </a:extLst>
          </p:cNvPr>
          <p:cNvSpPr/>
          <p:nvPr userDrawn="1"/>
        </p:nvSpPr>
        <p:spPr>
          <a:xfrm>
            <a:off x="11510413" y="6331648"/>
            <a:ext cx="273600" cy="274320"/>
          </a:xfrm>
          <a:prstGeom prst="rect">
            <a:avLst/>
          </a:prstGeom>
          <a:solidFill>
            <a:srgbClr val="00539B"/>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400"/>
          </a:p>
        </p:txBody>
      </p:sp>
      <p:sp>
        <p:nvSpPr>
          <p:cNvPr id="9" name="Slide Number Placeholder 3">
            <a:extLst>
              <a:ext uri="{FF2B5EF4-FFF2-40B4-BE49-F238E27FC236}">
                <a16:creationId xmlns:a16="http://schemas.microsoft.com/office/drawing/2014/main" id="{B21019A5-DD24-B089-CE97-F5DA4B1075BE}"/>
              </a:ext>
            </a:extLst>
          </p:cNvPr>
          <p:cNvSpPr txBox="1">
            <a:spLocks/>
          </p:cNvSpPr>
          <p:nvPr userDrawn="1"/>
        </p:nvSpPr>
        <p:spPr>
          <a:xfrm>
            <a:off x="11510412" y="6331649"/>
            <a:ext cx="273600" cy="274321"/>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B85BDB3-3CFC-403C-9871-14776D829718}" type="slidenum">
              <a:rPr lang="en-US" sz="1000" b="1" smtClean="0">
                <a:solidFill>
                  <a:schemeClr val="bg1"/>
                </a:solidFill>
              </a:rPr>
              <a:pPr algn="ctr"/>
              <a:t>‹#›</a:t>
            </a:fld>
            <a:endParaRPr lang="en-US" sz="1000" b="1" dirty="0">
              <a:solidFill>
                <a:schemeClr val="bg1"/>
              </a:solidFill>
            </a:endParaRPr>
          </a:p>
        </p:txBody>
      </p:sp>
      <p:pic>
        <p:nvPicPr>
          <p:cNvPr id="10" name="Picture 9">
            <a:extLst>
              <a:ext uri="{FF2B5EF4-FFF2-40B4-BE49-F238E27FC236}">
                <a16:creationId xmlns:a16="http://schemas.microsoft.com/office/drawing/2014/main" id="{0D2C0DBF-A663-5D4A-FF76-EA34B45C25F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9259" y="6244528"/>
            <a:ext cx="1010416" cy="461606"/>
          </a:xfrm>
          <a:prstGeom prst="rect">
            <a:avLst/>
          </a:prstGeom>
        </p:spPr>
      </p:pic>
    </p:spTree>
    <p:extLst>
      <p:ext uri="{BB962C8B-B14F-4D97-AF65-F5344CB8AC3E}">
        <p14:creationId xmlns:p14="http://schemas.microsoft.com/office/powerpoint/2010/main" val="3866643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BFCB4EC-380A-6A21-75D8-564A32FAEDA1}"/>
              </a:ext>
            </a:extLst>
          </p:cNvPr>
          <p:cNvSpPr/>
          <p:nvPr userDrawn="1"/>
        </p:nvSpPr>
        <p:spPr>
          <a:xfrm>
            <a:off x="0" y="3967316"/>
            <a:ext cx="12192000" cy="461607"/>
          </a:xfrm>
          <a:prstGeom prst="rect">
            <a:avLst/>
          </a:prstGeom>
          <a:solidFill>
            <a:srgbClr val="005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B1596E99-656C-70A4-21D8-359E3AB844CD}"/>
              </a:ext>
            </a:extLst>
          </p:cNvPr>
          <p:cNvSpPr/>
          <p:nvPr userDrawn="1"/>
        </p:nvSpPr>
        <p:spPr>
          <a:xfrm>
            <a:off x="0" y="1"/>
            <a:ext cx="12192000" cy="3967315"/>
          </a:xfrm>
          <a:prstGeom prst="rect">
            <a:avLst/>
          </a:prstGeom>
          <a:solidFill>
            <a:srgbClr val="043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0980150E-AEA0-B6CB-E63F-CB17F2C50811}"/>
              </a:ext>
            </a:extLst>
          </p:cNvPr>
          <p:cNvSpPr/>
          <p:nvPr userDrawn="1"/>
        </p:nvSpPr>
        <p:spPr>
          <a:xfrm>
            <a:off x="407988" y="2162023"/>
            <a:ext cx="11376024" cy="3967315"/>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66DE5622-3F8A-DBE7-4800-C4AB2DAF6335}"/>
              </a:ext>
            </a:extLst>
          </p:cNvPr>
          <p:cNvSpPr>
            <a:spLocks noGrp="1"/>
          </p:cNvSpPr>
          <p:nvPr>
            <p:ph type="subTitle" idx="1"/>
          </p:nvPr>
        </p:nvSpPr>
        <p:spPr>
          <a:xfrm>
            <a:off x="671870" y="2494786"/>
            <a:ext cx="10848260" cy="2798379"/>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2" name="Rectangle 11">
            <a:extLst>
              <a:ext uri="{FF2B5EF4-FFF2-40B4-BE49-F238E27FC236}">
                <a16:creationId xmlns:a16="http://schemas.microsoft.com/office/drawing/2014/main" id="{1E3090CE-8350-D095-A339-654B04BBE909}"/>
              </a:ext>
            </a:extLst>
          </p:cNvPr>
          <p:cNvSpPr/>
          <p:nvPr userDrawn="1"/>
        </p:nvSpPr>
        <p:spPr>
          <a:xfrm>
            <a:off x="11510413" y="6331648"/>
            <a:ext cx="273600" cy="274320"/>
          </a:xfrm>
          <a:prstGeom prst="rect">
            <a:avLst/>
          </a:prstGeom>
          <a:solidFill>
            <a:srgbClr val="00539B"/>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400"/>
          </a:p>
        </p:txBody>
      </p:sp>
      <p:sp>
        <p:nvSpPr>
          <p:cNvPr id="13" name="Slide Number Placeholder 3">
            <a:extLst>
              <a:ext uri="{FF2B5EF4-FFF2-40B4-BE49-F238E27FC236}">
                <a16:creationId xmlns:a16="http://schemas.microsoft.com/office/drawing/2014/main" id="{92E994D7-E780-00C0-43EA-5AEB1B149A63}"/>
              </a:ext>
            </a:extLst>
          </p:cNvPr>
          <p:cNvSpPr txBox="1">
            <a:spLocks/>
          </p:cNvSpPr>
          <p:nvPr userDrawn="1"/>
        </p:nvSpPr>
        <p:spPr>
          <a:xfrm>
            <a:off x="11510412" y="6331649"/>
            <a:ext cx="273600" cy="274321"/>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B85BDB3-3CFC-403C-9871-14776D829718}" type="slidenum">
              <a:rPr lang="en-US" sz="1000" b="1" smtClean="0">
                <a:solidFill>
                  <a:schemeClr val="bg1"/>
                </a:solidFill>
              </a:rPr>
              <a:pPr algn="ctr"/>
              <a:t>‹#›</a:t>
            </a:fld>
            <a:endParaRPr lang="en-US" sz="1000" b="1" dirty="0">
              <a:solidFill>
                <a:schemeClr val="bg1"/>
              </a:solidFill>
            </a:endParaRPr>
          </a:p>
        </p:txBody>
      </p:sp>
      <p:pic>
        <p:nvPicPr>
          <p:cNvPr id="19" name="Picture 18" descr="A blue text on a black background&#10;&#10;Description automatically generated">
            <a:extLst>
              <a:ext uri="{FF2B5EF4-FFF2-40B4-BE49-F238E27FC236}">
                <a16:creationId xmlns:a16="http://schemas.microsoft.com/office/drawing/2014/main" id="{7EFDE906-B2DC-06DA-9EE2-32B590C0F2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9259" y="6244528"/>
            <a:ext cx="1010416" cy="461607"/>
          </a:xfrm>
          <a:prstGeom prst="rect">
            <a:avLst/>
          </a:prstGeom>
        </p:spPr>
      </p:pic>
      <p:sp>
        <p:nvSpPr>
          <p:cNvPr id="4" name="Title 1">
            <a:extLst>
              <a:ext uri="{FF2B5EF4-FFF2-40B4-BE49-F238E27FC236}">
                <a16:creationId xmlns:a16="http://schemas.microsoft.com/office/drawing/2014/main" id="{5DC7A497-0B48-7A19-CF37-F210F2D30603}"/>
              </a:ext>
            </a:extLst>
          </p:cNvPr>
          <p:cNvSpPr>
            <a:spLocks noGrp="1"/>
          </p:cNvSpPr>
          <p:nvPr>
            <p:ph type="title"/>
          </p:nvPr>
        </p:nvSpPr>
        <p:spPr>
          <a:xfrm>
            <a:off x="671870" y="681037"/>
            <a:ext cx="10681930" cy="1325563"/>
          </a:xfrm>
        </p:spPr>
        <p:txBody>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061352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99F41D1-6C52-558F-B7C7-B5B8C70634E9}"/>
              </a:ext>
            </a:extLst>
          </p:cNvPr>
          <p:cNvSpPr/>
          <p:nvPr userDrawn="1"/>
        </p:nvSpPr>
        <p:spPr>
          <a:xfrm>
            <a:off x="0" y="0"/>
            <a:ext cx="3848669" cy="6858000"/>
          </a:xfrm>
          <a:prstGeom prst="rect">
            <a:avLst/>
          </a:prstGeom>
          <a:solidFill>
            <a:srgbClr val="043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78179536-5AEB-4666-3027-23F4BD7A63FF}"/>
              </a:ext>
            </a:extLst>
          </p:cNvPr>
          <p:cNvSpPr>
            <a:spLocks noGrp="1"/>
          </p:cNvSpPr>
          <p:nvPr>
            <p:ph type="body" idx="1"/>
          </p:nvPr>
        </p:nvSpPr>
        <p:spPr>
          <a:xfrm>
            <a:off x="4773063" y="566737"/>
            <a:ext cx="6737349" cy="5724525"/>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Rectangle 6">
            <a:extLst>
              <a:ext uri="{FF2B5EF4-FFF2-40B4-BE49-F238E27FC236}">
                <a16:creationId xmlns:a16="http://schemas.microsoft.com/office/drawing/2014/main" id="{5B25CA94-21F6-73AB-C97F-3274906E38AB}"/>
              </a:ext>
            </a:extLst>
          </p:cNvPr>
          <p:cNvSpPr/>
          <p:nvPr userDrawn="1"/>
        </p:nvSpPr>
        <p:spPr>
          <a:xfrm>
            <a:off x="11510413" y="6331648"/>
            <a:ext cx="273600" cy="274320"/>
          </a:xfrm>
          <a:prstGeom prst="rect">
            <a:avLst/>
          </a:prstGeom>
          <a:solidFill>
            <a:srgbClr val="00539B"/>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400"/>
          </a:p>
        </p:txBody>
      </p:sp>
      <p:sp>
        <p:nvSpPr>
          <p:cNvPr id="8" name="Slide Number Placeholder 3">
            <a:extLst>
              <a:ext uri="{FF2B5EF4-FFF2-40B4-BE49-F238E27FC236}">
                <a16:creationId xmlns:a16="http://schemas.microsoft.com/office/drawing/2014/main" id="{692185A8-AD14-ACFF-937E-01ED9C88FE63}"/>
              </a:ext>
            </a:extLst>
          </p:cNvPr>
          <p:cNvSpPr txBox="1">
            <a:spLocks/>
          </p:cNvSpPr>
          <p:nvPr userDrawn="1"/>
        </p:nvSpPr>
        <p:spPr>
          <a:xfrm>
            <a:off x="11510412" y="6331649"/>
            <a:ext cx="273600" cy="274321"/>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B85BDB3-3CFC-403C-9871-14776D829718}" type="slidenum">
              <a:rPr lang="en-US" sz="1000" b="1" smtClean="0">
                <a:solidFill>
                  <a:schemeClr val="bg1"/>
                </a:solidFill>
              </a:rPr>
              <a:pPr algn="ctr"/>
              <a:t>‹#›</a:t>
            </a:fld>
            <a:endParaRPr lang="en-US" sz="1000" b="1" dirty="0">
              <a:solidFill>
                <a:schemeClr val="bg1"/>
              </a:solidFill>
            </a:endParaRPr>
          </a:p>
        </p:txBody>
      </p:sp>
      <p:pic>
        <p:nvPicPr>
          <p:cNvPr id="9" name="Picture 8">
            <a:extLst>
              <a:ext uri="{FF2B5EF4-FFF2-40B4-BE49-F238E27FC236}">
                <a16:creationId xmlns:a16="http://schemas.microsoft.com/office/drawing/2014/main" id="{F2E1B4CA-A883-5E9B-33AD-06A38EE760E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9259" y="6244528"/>
            <a:ext cx="1010416" cy="461606"/>
          </a:xfrm>
          <a:prstGeom prst="rect">
            <a:avLst/>
          </a:prstGeom>
        </p:spPr>
      </p:pic>
      <p:sp>
        <p:nvSpPr>
          <p:cNvPr id="10" name="Title 1">
            <a:extLst>
              <a:ext uri="{FF2B5EF4-FFF2-40B4-BE49-F238E27FC236}">
                <a16:creationId xmlns:a16="http://schemas.microsoft.com/office/drawing/2014/main" id="{A13D48D3-3FC4-5B2D-6DB1-B98C4CBEB10B}"/>
              </a:ext>
            </a:extLst>
          </p:cNvPr>
          <p:cNvSpPr>
            <a:spLocks noGrp="1"/>
          </p:cNvSpPr>
          <p:nvPr>
            <p:ph type="title"/>
          </p:nvPr>
        </p:nvSpPr>
        <p:spPr>
          <a:xfrm>
            <a:off x="281271" y="566736"/>
            <a:ext cx="3286125" cy="5724525"/>
          </a:xfrm>
        </p:spPr>
        <p:txBody>
          <a:bodyPr/>
          <a:lstStyle>
            <a:lvl1pPr>
              <a:defRPr>
                <a:solidFill>
                  <a:schemeClr val="bg1"/>
                </a:solidFill>
              </a:defRPr>
            </a:lvl1pPr>
          </a:lstStyle>
          <a:p>
            <a:r>
              <a:rPr lang="en-US" dirty="0"/>
              <a:t>Click to edit Master title style</a:t>
            </a:r>
          </a:p>
        </p:txBody>
      </p:sp>
      <p:sp>
        <p:nvSpPr>
          <p:cNvPr id="11" name="Rectangle 10">
            <a:extLst>
              <a:ext uri="{FF2B5EF4-FFF2-40B4-BE49-F238E27FC236}">
                <a16:creationId xmlns:a16="http://schemas.microsoft.com/office/drawing/2014/main" id="{1A249B52-A2BD-03C1-1913-F00B726026F6}"/>
              </a:ext>
            </a:extLst>
          </p:cNvPr>
          <p:cNvSpPr/>
          <p:nvPr userDrawn="1"/>
        </p:nvSpPr>
        <p:spPr>
          <a:xfrm rot="5400000">
            <a:off x="650470" y="3198197"/>
            <a:ext cx="6858003" cy="461607"/>
          </a:xfrm>
          <a:prstGeom prst="rect">
            <a:avLst/>
          </a:prstGeom>
          <a:solidFill>
            <a:srgbClr val="005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1164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99F41D1-6C52-558F-B7C7-B5B8C70634E9}"/>
              </a:ext>
            </a:extLst>
          </p:cNvPr>
          <p:cNvSpPr/>
          <p:nvPr userDrawn="1"/>
        </p:nvSpPr>
        <p:spPr>
          <a:xfrm>
            <a:off x="8343331" y="0"/>
            <a:ext cx="3848669" cy="6858000"/>
          </a:xfrm>
          <a:prstGeom prst="rect">
            <a:avLst/>
          </a:prstGeom>
          <a:solidFill>
            <a:srgbClr val="043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78179536-5AEB-4666-3027-23F4BD7A63FF}"/>
              </a:ext>
            </a:extLst>
          </p:cNvPr>
          <p:cNvSpPr>
            <a:spLocks noGrp="1"/>
          </p:cNvSpPr>
          <p:nvPr>
            <p:ph type="body" idx="1"/>
          </p:nvPr>
        </p:nvSpPr>
        <p:spPr>
          <a:xfrm>
            <a:off x="542925" y="566737"/>
            <a:ext cx="6737349" cy="5724525"/>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Rectangle 6">
            <a:extLst>
              <a:ext uri="{FF2B5EF4-FFF2-40B4-BE49-F238E27FC236}">
                <a16:creationId xmlns:a16="http://schemas.microsoft.com/office/drawing/2014/main" id="{5B25CA94-21F6-73AB-C97F-3274906E38AB}"/>
              </a:ext>
            </a:extLst>
          </p:cNvPr>
          <p:cNvSpPr/>
          <p:nvPr userDrawn="1"/>
        </p:nvSpPr>
        <p:spPr>
          <a:xfrm>
            <a:off x="11510413" y="6331648"/>
            <a:ext cx="273600" cy="274320"/>
          </a:xfrm>
          <a:prstGeom prst="rect">
            <a:avLst/>
          </a:prstGeom>
          <a:solidFill>
            <a:srgbClr val="00539B"/>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400"/>
          </a:p>
        </p:txBody>
      </p:sp>
      <p:sp>
        <p:nvSpPr>
          <p:cNvPr id="8" name="Slide Number Placeholder 3">
            <a:extLst>
              <a:ext uri="{FF2B5EF4-FFF2-40B4-BE49-F238E27FC236}">
                <a16:creationId xmlns:a16="http://schemas.microsoft.com/office/drawing/2014/main" id="{692185A8-AD14-ACFF-937E-01ED9C88FE63}"/>
              </a:ext>
            </a:extLst>
          </p:cNvPr>
          <p:cNvSpPr txBox="1">
            <a:spLocks/>
          </p:cNvSpPr>
          <p:nvPr userDrawn="1"/>
        </p:nvSpPr>
        <p:spPr>
          <a:xfrm>
            <a:off x="11510412" y="6331649"/>
            <a:ext cx="273600" cy="274321"/>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B85BDB3-3CFC-403C-9871-14776D829718}" type="slidenum">
              <a:rPr lang="en-US" sz="1000" b="1" smtClean="0">
                <a:solidFill>
                  <a:schemeClr val="bg1"/>
                </a:solidFill>
              </a:rPr>
              <a:pPr algn="ctr"/>
              <a:t>‹#›</a:t>
            </a:fld>
            <a:endParaRPr lang="en-US" sz="1000" b="1" dirty="0">
              <a:solidFill>
                <a:schemeClr val="bg1"/>
              </a:solidFill>
            </a:endParaRPr>
          </a:p>
        </p:txBody>
      </p:sp>
      <p:pic>
        <p:nvPicPr>
          <p:cNvPr id="9" name="Picture 8">
            <a:extLst>
              <a:ext uri="{FF2B5EF4-FFF2-40B4-BE49-F238E27FC236}">
                <a16:creationId xmlns:a16="http://schemas.microsoft.com/office/drawing/2014/main" id="{F2E1B4CA-A883-5E9B-33AD-06A38EE760E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9259" y="6244528"/>
            <a:ext cx="1010415" cy="461606"/>
          </a:xfrm>
          <a:prstGeom prst="rect">
            <a:avLst/>
          </a:prstGeom>
        </p:spPr>
      </p:pic>
      <p:sp>
        <p:nvSpPr>
          <p:cNvPr id="10" name="Title 1">
            <a:extLst>
              <a:ext uri="{FF2B5EF4-FFF2-40B4-BE49-F238E27FC236}">
                <a16:creationId xmlns:a16="http://schemas.microsoft.com/office/drawing/2014/main" id="{A13D48D3-3FC4-5B2D-6DB1-B98C4CBEB10B}"/>
              </a:ext>
            </a:extLst>
          </p:cNvPr>
          <p:cNvSpPr>
            <a:spLocks noGrp="1"/>
          </p:cNvSpPr>
          <p:nvPr>
            <p:ph type="title"/>
          </p:nvPr>
        </p:nvSpPr>
        <p:spPr>
          <a:xfrm>
            <a:off x="8624603" y="566736"/>
            <a:ext cx="3286125" cy="5724525"/>
          </a:xfrm>
        </p:spPr>
        <p:txBody>
          <a:bodyPr/>
          <a:lstStyle>
            <a:lvl1pPr>
              <a:defRPr>
                <a:solidFill>
                  <a:schemeClr val="bg1"/>
                </a:solidFill>
              </a:defRPr>
            </a:lvl1pPr>
          </a:lstStyle>
          <a:p>
            <a:r>
              <a:rPr lang="en-US" dirty="0"/>
              <a:t>Click to edit Master title style</a:t>
            </a:r>
          </a:p>
        </p:txBody>
      </p:sp>
      <p:sp>
        <p:nvSpPr>
          <p:cNvPr id="11" name="Rectangle 10">
            <a:extLst>
              <a:ext uri="{FF2B5EF4-FFF2-40B4-BE49-F238E27FC236}">
                <a16:creationId xmlns:a16="http://schemas.microsoft.com/office/drawing/2014/main" id="{1A249B52-A2BD-03C1-1913-F00B726026F6}"/>
              </a:ext>
            </a:extLst>
          </p:cNvPr>
          <p:cNvSpPr/>
          <p:nvPr userDrawn="1"/>
        </p:nvSpPr>
        <p:spPr>
          <a:xfrm rot="5400000">
            <a:off x="4683525" y="3198198"/>
            <a:ext cx="6858003" cy="461607"/>
          </a:xfrm>
          <a:prstGeom prst="rect">
            <a:avLst/>
          </a:prstGeom>
          <a:solidFill>
            <a:srgbClr val="005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10229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2F9D2F-5082-DEED-5CB3-36145F66D6A0}"/>
              </a:ext>
            </a:extLst>
          </p:cNvPr>
          <p:cNvSpPr/>
          <p:nvPr userDrawn="1"/>
        </p:nvSpPr>
        <p:spPr>
          <a:xfrm>
            <a:off x="0" y="1942704"/>
            <a:ext cx="12192000" cy="461607"/>
          </a:xfrm>
          <a:prstGeom prst="rect">
            <a:avLst/>
          </a:prstGeom>
          <a:solidFill>
            <a:srgbClr val="005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218E1FA2-82A3-6459-041B-48329E4C4B2F}"/>
              </a:ext>
            </a:extLst>
          </p:cNvPr>
          <p:cNvSpPr/>
          <p:nvPr userDrawn="1"/>
        </p:nvSpPr>
        <p:spPr>
          <a:xfrm>
            <a:off x="0" y="2404313"/>
            <a:ext cx="12192000" cy="3731003"/>
          </a:xfrm>
          <a:prstGeom prst="rect">
            <a:avLst/>
          </a:prstGeom>
          <a:solidFill>
            <a:srgbClr val="043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FA17902-E6BD-F1C0-5822-E3DCCA55F915}"/>
              </a:ext>
            </a:extLst>
          </p:cNvPr>
          <p:cNvSpPr>
            <a:spLocks noGrp="1"/>
          </p:cNvSpPr>
          <p:nvPr>
            <p:ph type="title"/>
          </p:nvPr>
        </p:nvSpPr>
        <p:spPr>
          <a:xfrm>
            <a:off x="838200" y="681037"/>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400A2204-DE87-AFCD-BB59-44103A6EF531}"/>
              </a:ext>
            </a:extLst>
          </p:cNvPr>
          <p:cNvSpPr>
            <a:spLocks noGrp="1"/>
          </p:cNvSpPr>
          <p:nvPr>
            <p:ph sz="half" idx="1"/>
          </p:nvPr>
        </p:nvSpPr>
        <p:spPr>
          <a:xfrm>
            <a:off x="838200" y="2649595"/>
            <a:ext cx="5181600" cy="34432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81696C3E-540E-0CC3-C3FC-E5DA2105D30F}"/>
              </a:ext>
            </a:extLst>
          </p:cNvPr>
          <p:cNvSpPr>
            <a:spLocks noGrp="1"/>
          </p:cNvSpPr>
          <p:nvPr>
            <p:ph sz="half" idx="2"/>
          </p:nvPr>
        </p:nvSpPr>
        <p:spPr>
          <a:xfrm>
            <a:off x="6172200" y="2649593"/>
            <a:ext cx="5181600" cy="34432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364DCF0E-7C9D-9C7C-2BFE-20814CCE6B92}"/>
              </a:ext>
            </a:extLst>
          </p:cNvPr>
          <p:cNvSpPr/>
          <p:nvPr userDrawn="1"/>
        </p:nvSpPr>
        <p:spPr>
          <a:xfrm>
            <a:off x="11510413" y="6331648"/>
            <a:ext cx="273600" cy="274320"/>
          </a:xfrm>
          <a:prstGeom prst="rect">
            <a:avLst/>
          </a:prstGeom>
          <a:solidFill>
            <a:srgbClr val="00539B"/>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400"/>
          </a:p>
        </p:txBody>
      </p:sp>
      <p:sp>
        <p:nvSpPr>
          <p:cNvPr id="7" name="Slide Number Placeholder 3">
            <a:extLst>
              <a:ext uri="{FF2B5EF4-FFF2-40B4-BE49-F238E27FC236}">
                <a16:creationId xmlns:a16="http://schemas.microsoft.com/office/drawing/2014/main" id="{22FD48F6-CBCD-ED15-E24A-CD30957FA94E}"/>
              </a:ext>
            </a:extLst>
          </p:cNvPr>
          <p:cNvSpPr txBox="1">
            <a:spLocks/>
          </p:cNvSpPr>
          <p:nvPr userDrawn="1"/>
        </p:nvSpPr>
        <p:spPr>
          <a:xfrm>
            <a:off x="11510412" y="6331649"/>
            <a:ext cx="273600" cy="274321"/>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B85BDB3-3CFC-403C-9871-14776D829718}" type="slidenum">
              <a:rPr lang="en-US" sz="1000" b="1" smtClean="0">
                <a:solidFill>
                  <a:schemeClr val="bg1"/>
                </a:solidFill>
              </a:rPr>
              <a:pPr algn="ctr"/>
              <a:t>‹#›</a:t>
            </a:fld>
            <a:endParaRPr lang="en-US" sz="1000" b="1" dirty="0">
              <a:solidFill>
                <a:schemeClr val="bg1"/>
              </a:solidFill>
            </a:endParaRPr>
          </a:p>
        </p:txBody>
      </p:sp>
      <p:pic>
        <p:nvPicPr>
          <p:cNvPr id="8" name="Picture 7" descr="A blue text on a black background&#10;&#10;Description automatically generated">
            <a:extLst>
              <a:ext uri="{FF2B5EF4-FFF2-40B4-BE49-F238E27FC236}">
                <a16:creationId xmlns:a16="http://schemas.microsoft.com/office/drawing/2014/main" id="{3847F045-2C5A-929D-1C95-052E2E6AFA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9259" y="6244528"/>
            <a:ext cx="1010416" cy="461607"/>
          </a:xfrm>
          <a:prstGeom prst="rect">
            <a:avLst/>
          </a:prstGeom>
        </p:spPr>
      </p:pic>
    </p:spTree>
    <p:extLst>
      <p:ext uri="{BB962C8B-B14F-4D97-AF65-F5344CB8AC3E}">
        <p14:creationId xmlns:p14="http://schemas.microsoft.com/office/powerpoint/2010/main" val="656716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5FB3445-0853-F6AC-B15A-878925440D57}"/>
              </a:ext>
            </a:extLst>
          </p:cNvPr>
          <p:cNvSpPr/>
          <p:nvPr userDrawn="1"/>
        </p:nvSpPr>
        <p:spPr>
          <a:xfrm>
            <a:off x="108155" y="98324"/>
            <a:ext cx="11975691" cy="6661352"/>
          </a:xfrm>
          <a:prstGeom prst="rect">
            <a:avLst/>
          </a:prstGeom>
          <a:solidFill>
            <a:srgbClr val="043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85BF11B3-6248-43D3-594A-7BB6F20FBF56}"/>
              </a:ext>
            </a:extLst>
          </p:cNvPr>
          <p:cNvSpPr>
            <a:spLocks noGrp="1"/>
          </p:cNvSpPr>
          <p:nvPr>
            <p:ph type="title"/>
          </p:nvPr>
        </p:nvSpPr>
        <p:spPr>
          <a:xfrm>
            <a:off x="839788" y="365125"/>
            <a:ext cx="10515600" cy="1325563"/>
          </a:xfrm>
        </p:spPr>
        <p:txBody>
          <a:bodyPr/>
          <a:lstStyle>
            <a:lvl1pPr>
              <a:defRPr>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6A4F0243-5F64-3FF1-C33C-93EF16D615B3}"/>
              </a:ext>
            </a:extLst>
          </p:cNvPr>
          <p:cNvSpPr>
            <a:spLocks noGrp="1"/>
          </p:cNvSpPr>
          <p:nvPr>
            <p:ph type="body" idx="1"/>
          </p:nvPr>
        </p:nvSpPr>
        <p:spPr>
          <a:xfrm>
            <a:off x="839788" y="1681163"/>
            <a:ext cx="5157787" cy="823912"/>
          </a:xfrm>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AE78C32-C2B0-1771-9D26-57906C1BFE47}"/>
              </a:ext>
            </a:extLst>
          </p:cNvPr>
          <p:cNvSpPr>
            <a:spLocks noGrp="1"/>
          </p:cNvSpPr>
          <p:nvPr>
            <p:ph sz="half" idx="2"/>
          </p:nvPr>
        </p:nvSpPr>
        <p:spPr>
          <a:xfrm>
            <a:off x="839788" y="2505075"/>
            <a:ext cx="5157787"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5979A47-4E33-A28D-0265-9DA677AE9F40}"/>
              </a:ext>
            </a:extLst>
          </p:cNvPr>
          <p:cNvSpPr>
            <a:spLocks noGrp="1"/>
          </p:cNvSpPr>
          <p:nvPr>
            <p:ph type="body" sz="quarter" idx="3"/>
          </p:nvPr>
        </p:nvSpPr>
        <p:spPr>
          <a:xfrm>
            <a:off x="6172200" y="1681163"/>
            <a:ext cx="5183188" cy="823912"/>
          </a:xfrm>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C3896317-EDFA-84ED-56E6-6CA6650C5461}"/>
              </a:ext>
            </a:extLst>
          </p:cNvPr>
          <p:cNvSpPr>
            <a:spLocks noGrp="1"/>
          </p:cNvSpPr>
          <p:nvPr>
            <p:ph sz="quarter" idx="4"/>
          </p:nvPr>
        </p:nvSpPr>
        <p:spPr>
          <a:xfrm>
            <a:off x="6172200" y="2505075"/>
            <a:ext cx="5183188"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D0747167-2AE5-8BA8-C35E-31221C143317}"/>
              </a:ext>
            </a:extLst>
          </p:cNvPr>
          <p:cNvSpPr/>
          <p:nvPr userDrawn="1"/>
        </p:nvSpPr>
        <p:spPr>
          <a:xfrm>
            <a:off x="11510413" y="6331648"/>
            <a:ext cx="273600" cy="274320"/>
          </a:xfrm>
          <a:prstGeom prst="rect">
            <a:avLst/>
          </a:prstGeom>
          <a:solidFill>
            <a:srgbClr val="00539B"/>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400"/>
          </a:p>
        </p:txBody>
      </p:sp>
      <p:sp>
        <p:nvSpPr>
          <p:cNvPr id="9" name="Slide Number Placeholder 3">
            <a:extLst>
              <a:ext uri="{FF2B5EF4-FFF2-40B4-BE49-F238E27FC236}">
                <a16:creationId xmlns:a16="http://schemas.microsoft.com/office/drawing/2014/main" id="{8231CC3D-8154-F7DE-A514-6A341008416C}"/>
              </a:ext>
            </a:extLst>
          </p:cNvPr>
          <p:cNvSpPr txBox="1">
            <a:spLocks/>
          </p:cNvSpPr>
          <p:nvPr userDrawn="1"/>
        </p:nvSpPr>
        <p:spPr>
          <a:xfrm>
            <a:off x="11510412" y="6331649"/>
            <a:ext cx="273600" cy="274321"/>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B85BDB3-3CFC-403C-9871-14776D829718}" type="slidenum">
              <a:rPr lang="en-US" sz="1000" b="1" smtClean="0">
                <a:solidFill>
                  <a:schemeClr val="bg1"/>
                </a:solidFill>
              </a:rPr>
              <a:pPr algn="ctr"/>
              <a:t>‹#›</a:t>
            </a:fld>
            <a:endParaRPr lang="en-US" sz="1000" b="1" dirty="0">
              <a:solidFill>
                <a:schemeClr val="bg1"/>
              </a:solidFill>
            </a:endParaRPr>
          </a:p>
        </p:txBody>
      </p:sp>
      <p:pic>
        <p:nvPicPr>
          <p:cNvPr id="10" name="Picture 9">
            <a:extLst>
              <a:ext uri="{FF2B5EF4-FFF2-40B4-BE49-F238E27FC236}">
                <a16:creationId xmlns:a16="http://schemas.microsoft.com/office/drawing/2014/main" id="{A28E5421-DDA2-8A97-8960-DDC3E730D5F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9259" y="6244528"/>
            <a:ext cx="1010416" cy="461606"/>
          </a:xfrm>
          <a:prstGeom prst="rect">
            <a:avLst/>
          </a:prstGeom>
        </p:spPr>
      </p:pic>
    </p:spTree>
    <p:extLst>
      <p:ext uri="{BB962C8B-B14F-4D97-AF65-F5344CB8AC3E}">
        <p14:creationId xmlns:p14="http://schemas.microsoft.com/office/powerpoint/2010/main" val="1341001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D96252D-EDEC-905B-587B-A48D88527F2A}"/>
              </a:ext>
            </a:extLst>
          </p:cNvPr>
          <p:cNvSpPr/>
          <p:nvPr userDrawn="1"/>
        </p:nvSpPr>
        <p:spPr>
          <a:xfrm>
            <a:off x="0" y="0"/>
            <a:ext cx="12192000" cy="6858000"/>
          </a:xfrm>
          <a:prstGeom prst="rect">
            <a:avLst/>
          </a:prstGeom>
          <a:solidFill>
            <a:srgbClr val="005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95FB3445-0853-F6AC-B15A-878925440D57}"/>
              </a:ext>
            </a:extLst>
          </p:cNvPr>
          <p:cNvSpPr/>
          <p:nvPr userDrawn="1"/>
        </p:nvSpPr>
        <p:spPr>
          <a:xfrm>
            <a:off x="108155" y="98324"/>
            <a:ext cx="11975691" cy="6661352"/>
          </a:xfrm>
          <a:prstGeom prst="rect">
            <a:avLst/>
          </a:prstGeom>
          <a:solidFill>
            <a:srgbClr val="043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85BF11B3-6248-43D3-594A-7BB6F20FBF56}"/>
              </a:ext>
            </a:extLst>
          </p:cNvPr>
          <p:cNvSpPr>
            <a:spLocks noGrp="1"/>
          </p:cNvSpPr>
          <p:nvPr>
            <p:ph type="title"/>
          </p:nvPr>
        </p:nvSpPr>
        <p:spPr>
          <a:xfrm>
            <a:off x="839788" y="365125"/>
            <a:ext cx="10515600" cy="1325563"/>
          </a:xfrm>
        </p:spPr>
        <p:txBody>
          <a:bodyPr/>
          <a:lstStyle>
            <a:lvl1pPr>
              <a:defRPr>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6A4F0243-5F64-3FF1-C33C-93EF16D615B3}"/>
              </a:ext>
            </a:extLst>
          </p:cNvPr>
          <p:cNvSpPr>
            <a:spLocks noGrp="1"/>
          </p:cNvSpPr>
          <p:nvPr>
            <p:ph type="body" idx="1"/>
          </p:nvPr>
        </p:nvSpPr>
        <p:spPr>
          <a:xfrm>
            <a:off x="839788" y="1681163"/>
            <a:ext cx="5157787" cy="823912"/>
          </a:xfrm>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AE78C32-C2B0-1771-9D26-57906C1BFE47}"/>
              </a:ext>
            </a:extLst>
          </p:cNvPr>
          <p:cNvSpPr>
            <a:spLocks noGrp="1"/>
          </p:cNvSpPr>
          <p:nvPr>
            <p:ph sz="half" idx="2"/>
          </p:nvPr>
        </p:nvSpPr>
        <p:spPr>
          <a:xfrm>
            <a:off x="839788" y="2505075"/>
            <a:ext cx="5157787"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5979A47-4E33-A28D-0265-9DA677AE9F40}"/>
              </a:ext>
            </a:extLst>
          </p:cNvPr>
          <p:cNvSpPr>
            <a:spLocks noGrp="1"/>
          </p:cNvSpPr>
          <p:nvPr>
            <p:ph type="body" sz="quarter" idx="3"/>
          </p:nvPr>
        </p:nvSpPr>
        <p:spPr>
          <a:xfrm>
            <a:off x="6172200" y="1681163"/>
            <a:ext cx="5183188" cy="823912"/>
          </a:xfrm>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C3896317-EDFA-84ED-56E6-6CA6650C5461}"/>
              </a:ext>
            </a:extLst>
          </p:cNvPr>
          <p:cNvSpPr>
            <a:spLocks noGrp="1"/>
          </p:cNvSpPr>
          <p:nvPr>
            <p:ph sz="quarter" idx="4"/>
          </p:nvPr>
        </p:nvSpPr>
        <p:spPr>
          <a:xfrm>
            <a:off x="6172200" y="2505075"/>
            <a:ext cx="5183188"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D0747167-2AE5-8BA8-C35E-31221C143317}"/>
              </a:ext>
            </a:extLst>
          </p:cNvPr>
          <p:cNvSpPr/>
          <p:nvPr userDrawn="1"/>
        </p:nvSpPr>
        <p:spPr>
          <a:xfrm>
            <a:off x="11510413" y="6331648"/>
            <a:ext cx="273600" cy="274320"/>
          </a:xfrm>
          <a:prstGeom prst="rect">
            <a:avLst/>
          </a:prstGeom>
          <a:solidFill>
            <a:srgbClr val="00539B"/>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400"/>
          </a:p>
        </p:txBody>
      </p:sp>
      <p:sp>
        <p:nvSpPr>
          <p:cNvPr id="9" name="Slide Number Placeholder 3">
            <a:extLst>
              <a:ext uri="{FF2B5EF4-FFF2-40B4-BE49-F238E27FC236}">
                <a16:creationId xmlns:a16="http://schemas.microsoft.com/office/drawing/2014/main" id="{8231CC3D-8154-F7DE-A514-6A341008416C}"/>
              </a:ext>
            </a:extLst>
          </p:cNvPr>
          <p:cNvSpPr txBox="1">
            <a:spLocks/>
          </p:cNvSpPr>
          <p:nvPr userDrawn="1"/>
        </p:nvSpPr>
        <p:spPr>
          <a:xfrm>
            <a:off x="11510412" y="6331649"/>
            <a:ext cx="273600" cy="274321"/>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B85BDB3-3CFC-403C-9871-14776D829718}" type="slidenum">
              <a:rPr lang="en-US" sz="1000" b="1" smtClean="0">
                <a:solidFill>
                  <a:schemeClr val="bg1"/>
                </a:solidFill>
              </a:rPr>
              <a:pPr algn="ctr"/>
              <a:t>‹#›</a:t>
            </a:fld>
            <a:endParaRPr lang="en-US" sz="1000" b="1" dirty="0">
              <a:solidFill>
                <a:schemeClr val="bg1"/>
              </a:solidFill>
            </a:endParaRPr>
          </a:p>
        </p:txBody>
      </p:sp>
      <p:pic>
        <p:nvPicPr>
          <p:cNvPr id="10" name="Picture 9">
            <a:extLst>
              <a:ext uri="{FF2B5EF4-FFF2-40B4-BE49-F238E27FC236}">
                <a16:creationId xmlns:a16="http://schemas.microsoft.com/office/drawing/2014/main" id="{A28E5421-DDA2-8A97-8960-DDC3E730D5F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9259" y="6244528"/>
            <a:ext cx="1010416" cy="461606"/>
          </a:xfrm>
          <a:prstGeom prst="rect">
            <a:avLst/>
          </a:prstGeom>
        </p:spPr>
      </p:pic>
    </p:spTree>
    <p:extLst>
      <p:ext uri="{BB962C8B-B14F-4D97-AF65-F5344CB8AC3E}">
        <p14:creationId xmlns:p14="http://schemas.microsoft.com/office/powerpoint/2010/main" val="1149978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53DF590-918F-C53E-78A1-9AA17A6B65B3}"/>
              </a:ext>
            </a:extLst>
          </p:cNvPr>
          <p:cNvSpPr/>
          <p:nvPr userDrawn="1"/>
        </p:nvSpPr>
        <p:spPr>
          <a:xfrm>
            <a:off x="0" y="5856294"/>
            <a:ext cx="12192000" cy="461607"/>
          </a:xfrm>
          <a:prstGeom prst="rect">
            <a:avLst/>
          </a:prstGeom>
          <a:solidFill>
            <a:srgbClr val="005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72230F2A-C936-7985-D84E-8CA5D84ECE89}"/>
              </a:ext>
            </a:extLst>
          </p:cNvPr>
          <p:cNvSpPr/>
          <p:nvPr userDrawn="1"/>
        </p:nvSpPr>
        <p:spPr>
          <a:xfrm>
            <a:off x="0" y="6086475"/>
            <a:ext cx="12192000" cy="771525"/>
          </a:xfrm>
          <a:prstGeom prst="rect">
            <a:avLst/>
          </a:prstGeom>
          <a:solidFill>
            <a:srgbClr val="0430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4" name="Rectangle 3">
            <a:extLst>
              <a:ext uri="{FF2B5EF4-FFF2-40B4-BE49-F238E27FC236}">
                <a16:creationId xmlns:a16="http://schemas.microsoft.com/office/drawing/2014/main" id="{1957FCE8-3459-DE13-B515-812E9AA70D34}"/>
              </a:ext>
            </a:extLst>
          </p:cNvPr>
          <p:cNvSpPr/>
          <p:nvPr userDrawn="1"/>
        </p:nvSpPr>
        <p:spPr>
          <a:xfrm>
            <a:off x="11510413" y="6331648"/>
            <a:ext cx="273600" cy="274320"/>
          </a:xfrm>
          <a:prstGeom prst="rect">
            <a:avLst/>
          </a:prstGeom>
          <a:solidFill>
            <a:srgbClr val="00539B"/>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400"/>
          </a:p>
        </p:txBody>
      </p:sp>
      <p:sp>
        <p:nvSpPr>
          <p:cNvPr id="5" name="Slide Number Placeholder 3">
            <a:extLst>
              <a:ext uri="{FF2B5EF4-FFF2-40B4-BE49-F238E27FC236}">
                <a16:creationId xmlns:a16="http://schemas.microsoft.com/office/drawing/2014/main" id="{B246F683-A4FD-F414-5B80-7301D77FA3B9}"/>
              </a:ext>
            </a:extLst>
          </p:cNvPr>
          <p:cNvSpPr txBox="1">
            <a:spLocks/>
          </p:cNvSpPr>
          <p:nvPr userDrawn="1"/>
        </p:nvSpPr>
        <p:spPr>
          <a:xfrm>
            <a:off x="11510412" y="6331649"/>
            <a:ext cx="273600" cy="274321"/>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B85BDB3-3CFC-403C-9871-14776D829718}" type="slidenum">
              <a:rPr lang="en-US" sz="1000" b="1" smtClean="0">
                <a:solidFill>
                  <a:schemeClr val="bg1"/>
                </a:solidFill>
              </a:rPr>
              <a:pPr algn="ctr"/>
              <a:t>‹#›</a:t>
            </a:fld>
            <a:endParaRPr lang="en-US" sz="1000" b="1" dirty="0">
              <a:solidFill>
                <a:schemeClr val="bg1"/>
              </a:solidFill>
            </a:endParaRPr>
          </a:p>
        </p:txBody>
      </p:sp>
      <p:pic>
        <p:nvPicPr>
          <p:cNvPr id="6" name="Picture 5">
            <a:extLst>
              <a:ext uri="{FF2B5EF4-FFF2-40B4-BE49-F238E27FC236}">
                <a16:creationId xmlns:a16="http://schemas.microsoft.com/office/drawing/2014/main" id="{A4EED139-FD93-7A55-3403-76F1112187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9259" y="6244528"/>
            <a:ext cx="1010416" cy="461606"/>
          </a:xfrm>
          <a:prstGeom prst="rect">
            <a:avLst/>
          </a:prstGeom>
        </p:spPr>
      </p:pic>
      <p:sp>
        <p:nvSpPr>
          <p:cNvPr id="8" name="Content Placeholder 2">
            <a:extLst>
              <a:ext uri="{FF2B5EF4-FFF2-40B4-BE49-F238E27FC236}">
                <a16:creationId xmlns:a16="http://schemas.microsoft.com/office/drawing/2014/main" id="{A8EA4358-64DF-2740-0E07-D895BD71A8B4}"/>
              </a:ext>
            </a:extLst>
          </p:cNvPr>
          <p:cNvSpPr>
            <a:spLocks noGrp="1"/>
          </p:cNvSpPr>
          <p:nvPr>
            <p:ph idx="1"/>
          </p:nvPr>
        </p:nvSpPr>
        <p:spPr>
          <a:xfrm>
            <a:off x="838200" y="2164653"/>
            <a:ext cx="10515600" cy="369164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
            <a:extLst>
              <a:ext uri="{FF2B5EF4-FFF2-40B4-BE49-F238E27FC236}">
                <a16:creationId xmlns:a16="http://schemas.microsoft.com/office/drawing/2014/main" id="{12C879A2-E7F4-19A4-21DF-5E0131CCD3FB}"/>
              </a:ext>
            </a:extLst>
          </p:cNvPr>
          <p:cNvSpPr>
            <a:spLocks noGrp="1"/>
          </p:cNvSpPr>
          <p:nvPr>
            <p:ph type="title"/>
          </p:nvPr>
        </p:nvSpPr>
        <p:spPr>
          <a:xfrm>
            <a:off x="838200" y="996253"/>
            <a:ext cx="10515600" cy="1010347"/>
          </a:xfrm>
        </p:spPr>
        <p:txBody>
          <a:bodyPr/>
          <a:lstStyle/>
          <a:p>
            <a:r>
              <a:rPr lang="en-US" dirty="0"/>
              <a:t>Click to edit Master title style</a:t>
            </a:r>
          </a:p>
        </p:txBody>
      </p:sp>
    </p:spTree>
    <p:extLst>
      <p:ext uri="{BB962C8B-B14F-4D97-AF65-F5344CB8AC3E}">
        <p14:creationId xmlns:p14="http://schemas.microsoft.com/office/powerpoint/2010/main" val="2334971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5AD7B7-D22E-F594-39FC-F5D2A71CE8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C5EF035-98D6-C433-64B6-5C69EBAA1E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9592054C-E070-1379-6088-38921149659F}"/>
              </a:ext>
            </a:extLst>
          </p:cNvPr>
          <p:cNvSpPr/>
          <p:nvPr userDrawn="1"/>
        </p:nvSpPr>
        <p:spPr>
          <a:xfrm>
            <a:off x="11510413" y="6331648"/>
            <a:ext cx="273600" cy="274320"/>
          </a:xfrm>
          <a:prstGeom prst="rect">
            <a:avLst/>
          </a:prstGeom>
          <a:solidFill>
            <a:srgbClr val="00539B"/>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400"/>
          </a:p>
        </p:txBody>
      </p:sp>
      <p:sp>
        <p:nvSpPr>
          <p:cNvPr id="9" name="Slide Number Placeholder 3">
            <a:extLst>
              <a:ext uri="{FF2B5EF4-FFF2-40B4-BE49-F238E27FC236}">
                <a16:creationId xmlns:a16="http://schemas.microsoft.com/office/drawing/2014/main" id="{B1646B86-6580-2996-C524-3A6E82B856E7}"/>
              </a:ext>
            </a:extLst>
          </p:cNvPr>
          <p:cNvSpPr txBox="1">
            <a:spLocks/>
          </p:cNvSpPr>
          <p:nvPr userDrawn="1"/>
        </p:nvSpPr>
        <p:spPr>
          <a:xfrm>
            <a:off x="11510412" y="6331649"/>
            <a:ext cx="273600" cy="274321"/>
          </a:xfrm>
          <a:prstGeom prst="rect">
            <a:avLst/>
          </a:prstGeom>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B85BDB3-3CFC-403C-9871-14776D829718}" type="slidenum">
              <a:rPr lang="en-US" sz="1000" b="1" smtClean="0">
                <a:solidFill>
                  <a:schemeClr val="bg1"/>
                </a:solidFill>
              </a:rPr>
              <a:pPr algn="ctr"/>
              <a:t>‹#›</a:t>
            </a:fld>
            <a:endParaRPr lang="en-US" sz="1000" b="1" dirty="0">
              <a:solidFill>
                <a:schemeClr val="bg1"/>
              </a:solidFill>
            </a:endParaRPr>
          </a:p>
        </p:txBody>
      </p:sp>
    </p:spTree>
    <p:extLst>
      <p:ext uri="{BB962C8B-B14F-4D97-AF65-F5344CB8AC3E}">
        <p14:creationId xmlns:p14="http://schemas.microsoft.com/office/powerpoint/2010/main" val="1232776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4" r:id="rId3"/>
    <p:sldLayoutId id="2147483651" r:id="rId4"/>
    <p:sldLayoutId id="2147483661" r:id="rId5"/>
    <p:sldLayoutId id="2147483652" r:id="rId6"/>
    <p:sldLayoutId id="2147483653" r:id="rId7"/>
    <p:sldLayoutId id="2147483659" r:id="rId8"/>
    <p:sldLayoutId id="2147483654" r:id="rId9"/>
    <p:sldLayoutId id="2147483658" r:id="rId10"/>
    <p:sldLayoutId id="2147483656" r:id="rId11"/>
    <p:sldLayoutId id="2147483660" r:id="rId12"/>
    <p:sldLayoutId id="2147483662" r:id="rId13"/>
    <p:sldLayoutId id="2147483663" r:id="rId14"/>
    <p:sldLayoutId id="2147483665" r:id="rId15"/>
    <p:sldLayoutId id="2147483666" r:id="rId16"/>
    <p:sldLayoutId id="2147483667" r:id="rId17"/>
    <p:sldLayoutId id="2147483668"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ceedar.education.ufl.edu/wp-content/uploads/2021/07/HLP-Self-Assessment-508.pdf" TargetMode="External"/><Relationship Id="rId2" Type="http://schemas.openxmlformats.org/officeDocument/2006/relationships/hyperlink" Target="https://ceedar.education.ufl.edu/wp-content/uploads/2021/07/HLP-Self-Assessment-Tools-Cover-Page-combined.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mailto:cecsolutions@exceptionalchildren.org"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hyperlink" Target="https://highleveragepractices.org/hlp-faculty-guides"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exceptionalchildren.org/standards/competencies/core-competencies-special-education-paraeducators" TargetMode="External"/><Relationship Id="rId2" Type="http://schemas.openxmlformats.org/officeDocument/2006/relationships/hyperlink" Target="https://learn.exceptionalchildren.org/products/effective-high-leverage-practices-for-paraeducators" TargetMode="External"/><Relationship Id="rId1" Type="http://schemas.openxmlformats.org/officeDocument/2006/relationships/slideLayout" Target="../slideLayouts/slideLayout2.xml"/><Relationship Id="rId4" Type="http://schemas.openxmlformats.org/officeDocument/2006/relationships/hyperlink" Target="https://exceptionalchildren.org/webinar/special-education-paraeducator-assessment-and-evaluation-toolkit"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https://learn.exceptionalchildren.org/products/early-childhood-recommended-practices-informing-the-high-leverage-practices-for-k-3"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highleveragepractices.org/implementation-resources/videos"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E7C5739-FC85-DCFE-1DF0-11B2CC122942}"/>
              </a:ext>
            </a:extLst>
          </p:cNvPr>
          <p:cNvSpPr>
            <a:spLocks noGrp="1"/>
          </p:cNvSpPr>
          <p:nvPr>
            <p:ph type="ctrTitle"/>
          </p:nvPr>
        </p:nvSpPr>
        <p:spPr>
          <a:xfrm>
            <a:off x="390617" y="1143000"/>
            <a:ext cx="11382283" cy="2939143"/>
          </a:xfrm>
        </p:spPr>
        <p:txBody>
          <a:bodyPr>
            <a:normAutofit/>
          </a:bodyPr>
          <a:lstStyle/>
          <a:p>
            <a:r>
              <a:rPr lang="en-US" dirty="0"/>
              <a:t>High Leverage Practice (HLP) Resources </a:t>
            </a:r>
          </a:p>
        </p:txBody>
      </p:sp>
      <p:sp>
        <p:nvSpPr>
          <p:cNvPr id="7" name="Subtitle 6">
            <a:extLst>
              <a:ext uri="{FF2B5EF4-FFF2-40B4-BE49-F238E27FC236}">
                <a16:creationId xmlns:a16="http://schemas.microsoft.com/office/drawing/2014/main" id="{B3295B93-97DD-88D7-B9CF-C5E0FDA4A424}"/>
              </a:ext>
            </a:extLst>
          </p:cNvPr>
          <p:cNvSpPr>
            <a:spLocks noGrp="1"/>
          </p:cNvSpPr>
          <p:nvPr>
            <p:ph type="subTitle" idx="1"/>
          </p:nvPr>
        </p:nvSpPr>
        <p:spPr>
          <a:xfrm>
            <a:off x="390618" y="4773169"/>
            <a:ext cx="11382282" cy="1763020"/>
          </a:xfrm>
        </p:spPr>
        <p:txBody>
          <a:bodyPr/>
          <a:lstStyle/>
          <a:p>
            <a:r>
              <a:rPr lang="en-US" dirty="0"/>
              <a:t>Laurie VanderPloeg , CEC</a:t>
            </a:r>
          </a:p>
          <a:p>
            <a:r>
              <a:rPr lang="en-US" dirty="0"/>
              <a:t>Michael Kennedy, University of Virginia </a:t>
            </a:r>
          </a:p>
        </p:txBody>
      </p:sp>
    </p:spTree>
    <p:extLst>
      <p:ext uri="{BB962C8B-B14F-4D97-AF65-F5344CB8AC3E}">
        <p14:creationId xmlns:p14="http://schemas.microsoft.com/office/powerpoint/2010/main" val="346450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F7109-BE6F-B0FE-1ABE-39ABFEFC13FE}"/>
              </a:ext>
            </a:extLst>
          </p:cNvPr>
          <p:cNvSpPr>
            <a:spLocks noGrp="1"/>
          </p:cNvSpPr>
          <p:nvPr>
            <p:ph type="title"/>
          </p:nvPr>
        </p:nvSpPr>
        <p:spPr>
          <a:xfrm>
            <a:off x="838200" y="176646"/>
            <a:ext cx="10515600" cy="913245"/>
          </a:xfrm>
        </p:spPr>
        <p:txBody>
          <a:bodyPr/>
          <a:lstStyle/>
          <a:p>
            <a:r>
              <a:rPr lang="en-US" dirty="0"/>
              <a:t>HLP Assessment Toolkit </a:t>
            </a:r>
          </a:p>
        </p:txBody>
      </p:sp>
      <p:sp>
        <p:nvSpPr>
          <p:cNvPr id="3" name="Content Placeholder 2">
            <a:extLst>
              <a:ext uri="{FF2B5EF4-FFF2-40B4-BE49-F238E27FC236}">
                <a16:creationId xmlns:a16="http://schemas.microsoft.com/office/drawing/2014/main" id="{64C2FF03-424E-4D89-1F1E-3A4EBC868C5A}"/>
              </a:ext>
            </a:extLst>
          </p:cNvPr>
          <p:cNvSpPr>
            <a:spLocks noGrp="1"/>
          </p:cNvSpPr>
          <p:nvPr>
            <p:ph idx="1"/>
          </p:nvPr>
        </p:nvSpPr>
        <p:spPr>
          <a:xfrm>
            <a:off x="838200" y="1089891"/>
            <a:ext cx="10515600" cy="5039447"/>
          </a:xfrm>
        </p:spPr>
        <p:txBody>
          <a:bodyPr>
            <a:normAutofit/>
          </a:bodyPr>
          <a:lstStyle/>
          <a:p>
            <a:r>
              <a:rPr lang="en-US" dirty="0"/>
              <a:t>These High-Leverage Practices for Students with Disabilities Self-Assessment Tools are designed to help preservice and in-service teachers reflect on and assess how well they are implementing high-leverage practices (HLPs) for students with disabilities. Teachers and teacher candidates can self-assess on all 22 HLPs or target only specific HLPs. </a:t>
            </a:r>
          </a:p>
          <a:p>
            <a:r>
              <a:rPr lang="en-US" dirty="0">
                <a:hlinkClick r:id="rId2"/>
              </a:rPr>
              <a:t>https://ceedar.education.ufl.edu/wp-content/uploads/2021/07/HLP-Self-Assessment-Tools-Cover-Page-combined.pdf</a:t>
            </a:r>
            <a:r>
              <a:rPr lang="en-US" dirty="0"/>
              <a:t> </a:t>
            </a:r>
          </a:p>
          <a:p>
            <a:r>
              <a:rPr lang="en-US" dirty="0">
                <a:hlinkClick r:id="rId3"/>
              </a:rPr>
              <a:t>https://ceedar.education.ufl.edu/wp-content/uploads/2021/07/HLP-Self-Assessment-508.pdf</a:t>
            </a:r>
            <a:r>
              <a:rPr lang="en-US" dirty="0"/>
              <a:t> </a:t>
            </a:r>
          </a:p>
        </p:txBody>
      </p:sp>
    </p:spTree>
    <p:extLst>
      <p:ext uri="{BB962C8B-B14F-4D97-AF65-F5344CB8AC3E}">
        <p14:creationId xmlns:p14="http://schemas.microsoft.com/office/powerpoint/2010/main" val="3916735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BAF8C-D237-ABDB-317A-2A649557DE84}"/>
              </a:ext>
            </a:extLst>
          </p:cNvPr>
          <p:cNvSpPr>
            <a:spLocks noGrp="1"/>
          </p:cNvSpPr>
          <p:nvPr>
            <p:ph type="title"/>
          </p:nvPr>
        </p:nvSpPr>
        <p:spPr>
          <a:xfrm>
            <a:off x="838200" y="681037"/>
            <a:ext cx="10515600" cy="1325563"/>
          </a:xfrm>
        </p:spPr>
        <p:txBody>
          <a:bodyPr vert="horz" lIns="91440" tIns="45720" rIns="91440" bIns="45720" rtlCol="0" anchor="ctr">
            <a:normAutofit/>
          </a:bodyPr>
          <a:lstStyle/>
          <a:p>
            <a:r>
              <a:rPr lang="en-US" kern="1200">
                <a:latin typeface="+mj-lt"/>
                <a:ea typeface="+mj-ea"/>
                <a:cs typeface="+mj-cs"/>
              </a:rPr>
              <a:t>Chat GPT</a:t>
            </a:r>
          </a:p>
        </p:txBody>
      </p:sp>
      <p:sp>
        <p:nvSpPr>
          <p:cNvPr id="6" name="TextBox 5">
            <a:extLst>
              <a:ext uri="{FF2B5EF4-FFF2-40B4-BE49-F238E27FC236}">
                <a16:creationId xmlns:a16="http://schemas.microsoft.com/office/drawing/2014/main" id="{4BD1EB4D-D7E8-2E42-BA87-A63636BDFDD6}"/>
              </a:ext>
            </a:extLst>
          </p:cNvPr>
          <p:cNvSpPr txBox="1"/>
          <p:nvPr/>
        </p:nvSpPr>
        <p:spPr>
          <a:xfrm>
            <a:off x="838200" y="2649595"/>
            <a:ext cx="5181600" cy="3443288"/>
          </a:xfrm>
          <a:prstGeom prst="rect">
            <a:avLst/>
          </a:prstGeom>
        </p:spPr>
        <p:txBody>
          <a:bodyPr vert="horz" lIns="91440" tIns="45720" rIns="91440" bIns="45720" rtlCol="0">
            <a:normAutofit/>
          </a:bodyPr>
          <a:lstStyle/>
          <a:p>
            <a:pPr marL="228600" indent="-228600">
              <a:lnSpc>
                <a:spcPct val="90000"/>
              </a:lnSpc>
              <a:spcBef>
                <a:spcPts val="1000"/>
              </a:spcBef>
              <a:buFont typeface="Arial" panose="020B0604020202020204" pitchFamily="34" charset="0"/>
              <a:buChar char="•"/>
            </a:pPr>
            <a:r>
              <a:rPr lang="en-US" sz="2800">
                <a:solidFill>
                  <a:schemeClr val="bg1"/>
                </a:solidFill>
              </a:rPr>
              <a:t>https://chatgpt.com/g/g-67b53457ec28191b9c82aa7e6bcf1a9-high-leverage-practices-hlp-gpt</a:t>
            </a:r>
          </a:p>
        </p:txBody>
      </p:sp>
      <p:pic>
        <p:nvPicPr>
          <p:cNvPr id="4" name="Picture 3" descr="Screenshot of HLPGPT">
            <a:extLst>
              <a:ext uri="{FF2B5EF4-FFF2-40B4-BE49-F238E27FC236}">
                <a16:creationId xmlns:a16="http://schemas.microsoft.com/office/drawing/2014/main" id="{59999A49-C882-8383-1CEE-BA0B2CB76FF3}"/>
              </a:ext>
            </a:extLst>
          </p:cNvPr>
          <p:cNvPicPr/>
          <p:nvPr/>
        </p:nvPicPr>
        <p:blipFill>
          <a:blip r:embed="rId2"/>
          <a:srcRect b="14531"/>
          <a:stretch>
            <a:fillRect/>
          </a:stretch>
        </p:blipFill>
        <p:spPr>
          <a:xfrm>
            <a:off x="6172200" y="2649593"/>
            <a:ext cx="5181600" cy="3443289"/>
          </a:xfrm>
          <a:prstGeom prst="rect">
            <a:avLst/>
          </a:prstGeom>
          <a:noFill/>
        </p:spPr>
      </p:pic>
    </p:spTree>
    <p:extLst>
      <p:ext uri="{BB962C8B-B14F-4D97-AF65-F5344CB8AC3E}">
        <p14:creationId xmlns:p14="http://schemas.microsoft.com/office/powerpoint/2010/main" val="1053712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61CC6-534F-BB4A-FE4A-F14D1042C5A5}"/>
              </a:ext>
            </a:extLst>
          </p:cNvPr>
          <p:cNvSpPr>
            <a:spLocks noGrp="1"/>
          </p:cNvSpPr>
          <p:nvPr>
            <p:ph type="title"/>
          </p:nvPr>
        </p:nvSpPr>
        <p:spPr>
          <a:xfrm>
            <a:off x="671870" y="681037"/>
            <a:ext cx="10681930" cy="1325563"/>
          </a:xfrm>
        </p:spPr>
        <p:txBody>
          <a:bodyPr anchor="ctr">
            <a:normAutofit/>
          </a:bodyPr>
          <a:lstStyle/>
          <a:p>
            <a:r>
              <a:rPr lang="en-US" dirty="0"/>
              <a:t>CEC Solutions </a:t>
            </a:r>
          </a:p>
        </p:txBody>
      </p:sp>
      <p:sp>
        <p:nvSpPr>
          <p:cNvPr id="8" name="Text Placeholder 1">
            <a:extLst>
              <a:ext uri="{FF2B5EF4-FFF2-40B4-BE49-F238E27FC236}">
                <a16:creationId xmlns:a16="http://schemas.microsoft.com/office/drawing/2014/main" id="{99ACD06E-75D1-1239-CB91-B8ECC79CD442}"/>
              </a:ext>
            </a:extLst>
          </p:cNvPr>
          <p:cNvSpPr>
            <a:spLocks noGrp="1"/>
          </p:cNvSpPr>
          <p:nvPr>
            <p:ph type="subTitle" idx="1"/>
          </p:nvPr>
        </p:nvSpPr>
        <p:spPr>
          <a:xfrm>
            <a:off x="671870" y="2317898"/>
            <a:ext cx="10848260" cy="3508743"/>
          </a:xfrm>
        </p:spPr>
        <p:txBody>
          <a:bodyPr>
            <a:normAutofit/>
          </a:bodyPr>
          <a:lstStyle/>
          <a:p>
            <a:r>
              <a:rPr lang="en-US" sz="3200" b="1" dirty="0"/>
              <a:t>High Leverage Practice Book Study-</a:t>
            </a:r>
            <a:r>
              <a:rPr lang="en-US" sz="3200" dirty="0"/>
              <a:t> </a:t>
            </a:r>
          </a:p>
          <a:p>
            <a:r>
              <a:rPr lang="en-US" dirty="0"/>
              <a:t>It’s a structured, facilitated learning experience designed to move ideas into practice.</a:t>
            </a:r>
          </a:p>
          <a:p>
            <a:pPr marL="342900" indent="-342900">
              <a:buFont typeface="Arial" panose="020B0604020202020204" pitchFamily="34" charset="0"/>
              <a:buChar char="•"/>
            </a:pPr>
            <a:r>
              <a:rPr lang="en-US" sz="2000" dirty="0"/>
              <a:t>State Department of Education</a:t>
            </a:r>
          </a:p>
          <a:p>
            <a:pPr marL="342900" indent="-342900">
              <a:buFont typeface="Arial" panose="020B0604020202020204" pitchFamily="34" charset="0"/>
              <a:buChar char="•"/>
            </a:pPr>
            <a:r>
              <a:rPr lang="en-US" sz="2000" dirty="0"/>
              <a:t>Local Education Agency</a:t>
            </a:r>
          </a:p>
          <a:p>
            <a:pPr marL="342900" indent="-342900">
              <a:buFont typeface="Arial" panose="020B0604020202020204" pitchFamily="34" charset="0"/>
              <a:buChar char="•"/>
            </a:pPr>
            <a:r>
              <a:rPr lang="en-US" sz="2000" dirty="0"/>
              <a:t>Building Level                                        </a:t>
            </a:r>
          </a:p>
          <a:p>
            <a:r>
              <a:rPr lang="en-US" sz="2000" dirty="0"/>
              <a:t>For more information contact-</a:t>
            </a:r>
          </a:p>
          <a:p>
            <a:r>
              <a:rPr lang="en-US" u="sng" dirty="0">
                <a:hlinkClick r:id="rId2"/>
              </a:rPr>
              <a:t>cecsolutions@exceptionalchildren.org</a:t>
            </a:r>
            <a:endParaRPr lang="en-US" dirty="0"/>
          </a:p>
        </p:txBody>
      </p:sp>
      <p:pic>
        <p:nvPicPr>
          <p:cNvPr id="3" name="Picture 2" descr="CEC Solutions Customized Solutions for Actionable Change logo">
            <a:extLst>
              <a:ext uri="{FF2B5EF4-FFF2-40B4-BE49-F238E27FC236}">
                <a16:creationId xmlns:a16="http://schemas.microsoft.com/office/drawing/2014/main" id="{6711D754-D167-125E-0767-974BC24EECA4}"/>
              </a:ext>
            </a:extLst>
          </p:cNvPr>
          <p:cNvPicPr>
            <a:picLocks noChangeAspect="1"/>
          </p:cNvPicPr>
          <p:nvPr/>
        </p:nvPicPr>
        <p:blipFill>
          <a:blip r:embed="rId3"/>
          <a:stretch>
            <a:fillRect/>
          </a:stretch>
        </p:blipFill>
        <p:spPr>
          <a:xfrm>
            <a:off x="6096000" y="3717939"/>
            <a:ext cx="5014395" cy="1470787"/>
          </a:xfrm>
          <a:prstGeom prst="rect">
            <a:avLst/>
          </a:prstGeom>
        </p:spPr>
      </p:pic>
    </p:spTree>
    <p:extLst>
      <p:ext uri="{BB962C8B-B14F-4D97-AF65-F5344CB8AC3E}">
        <p14:creationId xmlns:p14="http://schemas.microsoft.com/office/powerpoint/2010/main" val="1453980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BECA4-EC78-4D88-8B95-05DACE1C6B43}"/>
              </a:ext>
            </a:extLst>
          </p:cNvPr>
          <p:cNvSpPr>
            <a:spLocks noGrp="1"/>
          </p:cNvSpPr>
          <p:nvPr>
            <p:ph type="title"/>
          </p:nvPr>
        </p:nvSpPr>
        <p:spPr>
          <a:xfrm>
            <a:off x="8442250" y="566737"/>
            <a:ext cx="3587161" cy="5724525"/>
          </a:xfrm>
        </p:spPr>
        <p:txBody>
          <a:bodyPr/>
          <a:lstStyle/>
          <a:p>
            <a:r>
              <a:rPr lang="en-US" dirty="0"/>
              <a:t>HLP Publications </a:t>
            </a:r>
          </a:p>
        </p:txBody>
      </p:sp>
      <p:sp>
        <p:nvSpPr>
          <p:cNvPr id="4" name="Text Placeholder 3">
            <a:extLst>
              <a:ext uri="{FF2B5EF4-FFF2-40B4-BE49-F238E27FC236}">
                <a16:creationId xmlns:a16="http://schemas.microsoft.com/office/drawing/2014/main" id="{A0ECD4C8-17B8-FD44-7BBC-A545AE5A85D6}"/>
              </a:ext>
            </a:extLst>
          </p:cNvPr>
          <p:cNvSpPr>
            <a:spLocks noGrp="1"/>
          </p:cNvSpPr>
          <p:nvPr>
            <p:ph type="body" idx="1"/>
          </p:nvPr>
        </p:nvSpPr>
        <p:spPr/>
        <p:txBody>
          <a:bodyPr/>
          <a:lstStyle/>
          <a:p>
            <a:r>
              <a:rPr lang="en-US" dirty="0"/>
              <a:t>httphttps://exceptionalchildren.org/stores://exceptionalchildren.org/store</a:t>
            </a:r>
          </a:p>
        </p:txBody>
      </p:sp>
      <p:pic>
        <p:nvPicPr>
          <p:cNvPr id="1026" name="Picture 2" descr="HLP Special Collection">
            <a:extLst>
              <a:ext uri="{FF2B5EF4-FFF2-40B4-BE49-F238E27FC236}">
                <a16:creationId xmlns:a16="http://schemas.microsoft.com/office/drawing/2014/main" id="{01C1B219-3B2A-DCA7-92C6-300C1BC1A16F}"/>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934319" y="1396076"/>
            <a:ext cx="5578997" cy="4653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5646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968FD-846A-AB79-6508-C073D6955908}"/>
              </a:ext>
            </a:extLst>
          </p:cNvPr>
          <p:cNvSpPr>
            <a:spLocks noGrp="1"/>
          </p:cNvSpPr>
          <p:nvPr>
            <p:ph type="title"/>
          </p:nvPr>
        </p:nvSpPr>
        <p:spPr/>
        <p:txBody>
          <a:bodyPr/>
          <a:lstStyle/>
          <a:p>
            <a:r>
              <a:rPr lang="en-US"/>
              <a:t>Coming Soon! </a:t>
            </a:r>
          </a:p>
        </p:txBody>
      </p:sp>
      <p:sp>
        <p:nvSpPr>
          <p:cNvPr id="3" name="Content Placeholder 2">
            <a:extLst>
              <a:ext uri="{FF2B5EF4-FFF2-40B4-BE49-F238E27FC236}">
                <a16:creationId xmlns:a16="http://schemas.microsoft.com/office/drawing/2014/main" id="{996469A5-7665-0C61-0DC4-72FC3A5A5D06}"/>
              </a:ext>
            </a:extLst>
          </p:cNvPr>
          <p:cNvSpPr>
            <a:spLocks noGrp="1"/>
          </p:cNvSpPr>
          <p:nvPr>
            <p:ph idx="1"/>
          </p:nvPr>
        </p:nvSpPr>
        <p:spPr>
          <a:xfrm>
            <a:off x="838200" y="2766349"/>
            <a:ext cx="10515600" cy="3432436"/>
          </a:xfrm>
        </p:spPr>
        <p:txBody>
          <a:bodyPr/>
          <a:lstStyle/>
          <a:p>
            <a:r>
              <a:rPr lang="en-US" dirty="0"/>
              <a:t>Old laminated guides to </a:t>
            </a:r>
            <a:r>
              <a:rPr lang="en-US" b="1" dirty="0"/>
              <a:t>NEW </a:t>
            </a:r>
            <a:r>
              <a:rPr lang="en-US" dirty="0"/>
              <a:t>set of implementation guides provides educators with practical, classroom-ready tools for implementing High-Leverage Practices (HLPs). The guides emphasize how HLPs work together to support positive academic, behavioral, and social outcomes for all students with disabilities. </a:t>
            </a:r>
          </a:p>
          <a:p>
            <a:r>
              <a:rPr lang="en-US" dirty="0"/>
              <a:t>Expected spring 2025! </a:t>
            </a:r>
          </a:p>
        </p:txBody>
      </p:sp>
    </p:spTree>
    <p:extLst>
      <p:ext uri="{BB962C8B-B14F-4D97-AF65-F5344CB8AC3E}">
        <p14:creationId xmlns:p14="http://schemas.microsoft.com/office/powerpoint/2010/main" val="3074722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432AE3-8ACE-E5F8-53CA-3AB3CC53C854}"/>
              </a:ext>
            </a:extLst>
          </p:cNvPr>
          <p:cNvSpPr>
            <a:spLocks noGrp="1"/>
          </p:cNvSpPr>
          <p:nvPr>
            <p:ph type="title"/>
          </p:nvPr>
        </p:nvSpPr>
        <p:spPr/>
        <p:txBody>
          <a:bodyPr/>
          <a:lstStyle/>
          <a:p>
            <a:r>
              <a:rPr lang="en-US" dirty="0"/>
              <a:t>Thank You</a:t>
            </a:r>
          </a:p>
        </p:txBody>
      </p:sp>
      <p:sp>
        <p:nvSpPr>
          <p:cNvPr id="2" name="Subtitle 1">
            <a:extLst>
              <a:ext uri="{FF2B5EF4-FFF2-40B4-BE49-F238E27FC236}">
                <a16:creationId xmlns:a16="http://schemas.microsoft.com/office/drawing/2014/main" id="{82F2D4E4-C79A-C9AF-9752-6F3605473F1B}"/>
              </a:ext>
            </a:extLst>
          </p:cNvPr>
          <p:cNvSpPr>
            <a:spLocks noGrp="1"/>
          </p:cNvSpPr>
          <p:nvPr>
            <p:ph type="subTitle" idx="1"/>
          </p:nvPr>
        </p:nvSpPr>
        <p:spPr/>
        <p:txBody>
          <a:bodyPr/>
          <a:lstStyle/>
          <a:p>
            <a:r>
              <a:rPr lang="en-US" dirty="0" err="1"/>
              <a:t>LVanderPloeg@exceptionalchildren.org</a:t>
            </a:r>
            <a:endParaRPr lang="en-US" dirty="0"/>
          </a:p>
          <a:p>
            <a:endParaRPr lang="en-US" dirty="0"/>
          </a:p>
          <a:p>
            <a:r>
              <a:rPr lang="en-US" dirty="0" err="1"/>
              <a:t>MKennedy@virginia.edu</a:t>
            </a:r>
            <a:endParaRPr lang="en-US" dirty="0"/>
          </a:p>
        </p:txBody>
      </p:sp>
    </p:spTree>
    <p:extLst>
      <p:ext uri="{BB962C8B-B14F-4D97-AF65-F5344CB8AC3E}">
        <p14:creationId xmlns:p14="http://schemas.microsoft.com/office/powerpoint/2010/main" val="1073327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97642D-25F1-59B3-92A1-74167EB177CA}"/>
              </a:ext>
            </a:extLst>
          </p:cNvPr>
          <p:cNvSpPr>
            <a:spLocks noGrp="1"/>
          </p:cNvSpPr>
          <p:nvPr>
            <p:ph type="title"/>
          </p:nvPr>
        </p:nvSpPr>
        <p:spPr/>
        <p:txBody>
          <a:bodyPr/>
          <a:lstStyle/>
          <a:p>
            <a:r>
              <a:rPr lang="en-US" dirty="0"/>
              <a:t>HLP</a:t>
            </a:r>
          </a:p>
        </p:txBody>
      </p:sp>
      <p:pic>
        <p:nvPicPr>
          <p:cNvPr id="4" name="Picture 3" descr="HLP book cover">
            <a:extLst>
              <a:ext uri="{FF2B5EF4-FFF2-40B4-BE49-F238E27FC236}">
                <a16:creationId xmlns:a16="http://schemas.microsoft.com/office/drawing/2014/main" id="{8E04F0D1-1B3E-4E08-B44B-BB43A3466A46}"/>
              </a:ext>
            </a:extLst>
          </p:cNvPr>
          <p:cNvPicPr/>
          <p:nvPr/>
        </p:nvPicPr>
        <p:blipFill>
          <a:blip r:embed="rId3"/>
          <a:stretch>
            <a:fillRect/>
          </a:stretch>
        </p:blipFill>
        <p:spPr>
          <a:xfrm>
            <a:off x="142840" y="402336"/>
            <a:ext cx="3562985" cy="5888925"/>
          </a:xfrm>
          <a:prstGeom prst="rect">
            <a:avLst/>
          </a:prstGeom>
        </p:spPr>
      </p:pic>
      <p:sp>
        <p:nvSpPr>
          <p:cNvPr id="2" name="Text Placeholder 1">
            <a:extLst>
              <a:ext uri="{FF2B5EF4-FFF2-40B4-BE49-F238E27FC236}">
                <a16:creationId xmlns:a16="http://schemas.microsoft.com/office/drawing/2014/main" id="{D3CC79C9-FA43-ECA9-BB34-3CD8A44C433B}"/>
              </a:ext>
            </a:extLst>
          </p:cNvPr>
          <p:cNvSpPr>
            <a:spLocks noGrp="1"/>
          </p:cNvSpPr>
          <p:nvPr>
            <p:ph type="body" idx="1"/>
          </p:nvPr>
        </p:nvSpPr>
        <p:spPr/>
        <p:txBody>
          <a:bodyPr/>
          <a:lstStyle/>
          <a:p>
            <a:pPr marL="571500" indent="-571500">
              <a:buFont typeface="Arial" panose="020B0604020202020204" pitchFamily="34" charset="0"/>
              <a:buChar char="•"/>
            </a:pPr>
            <a:r>
              <a:rPr lang="en-US" sz="4000" dirty="0"/>
              <a:t>Discover how the HLP domains can enhance student engagement, academic and behavioral outcomes and well-being</a:t>
            </a:r>
          </a:p>
          <a:p>
            <a:pPr marL="571500" indent="-571500">
              <a:buFont typeface="Arial" panose="020B0604020202020204" pitchFamily="34" charset="0"/>
              <a:buChar char="•"/>
            </a:pPr>
            <a:endParaRPr lang="en-US" sz="4000" dirty="0"/>
          </a:p>
          <a:p>
            <a:pPr marL="571500" indent="-571500">
              <a:buFont typeface="Arial" panose="020B0604020202020204" pitchFamily="34" charset="0"/>
              <a:buChar char="•"/>
            </a:pPr>
            <a:r>
              <a:rPr lang="en-US" sz="4000" dirty="0"/>
              <a:t>Consider practical strategies for using HLPs </a:t>
            </a:r>
          </a:p>
          <a:p>
            <a:endParaRPr lang="en-US" dirty="0"/>
          </a:p>
        </p:txBody>
      </p:sp>
    </p:spTree>
    <p:extLst>
      <p:ext uri="{BB962C8B-B14F-4D97-AF65-F5344CB8AC3E}">
        <p14:creationId xmlns:p14="http://schemas.microsoft.com/office/powerpoint/2010/main" val="682886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C2DD4-495D-3768-B58A-7E1986B8A7BB}"/>
              </a:ext>
            </a:extLst>
          </p:cNvPr>
          <p:cNvSpPr>
            <a:spLocks noGrp="1"/>
          </p:cNvSpPr>
          <p:nvPr>
            <p:ph type="title"/>
          </p:nvPr>
        </p:nvSpPr>
        <p:spPr>
          <a:xfrm>
            <a:off x="839788" y="-1069975"/>
            <a:ext cx="3932237" cy="1069975"/>
          </a:xfrm>
        </p:spPr>
        <p:txBody>
          <a:bodyPr vert="horz" lIns="91440" tIns="45720" rIns="91440" bIns="45720" rtlCol="0" anchor="b">
            <a:normAutofit/>
          </a:bodyPr>
          <a:lstStyle/>
          <a:p>
            <a:r>
              <a:rPr lang="en-US" dirty="0"/>
              <a:t>HLP pillars</a:t>
            </a:r>
          </a:p>
        </p:txBody>
      </p:sp>
      <p:pic>
        <p:nvPicPr>
          <p:cNvPr id="4" name="Picture 3" descr="HLP pillar diagram">
            <a:extLst>
              <a:ext uri="{FF2B5EF4-FFF2-40B4-BE49-F238E27FC236}">
                <a16:creationId xmlns:a16="http://schemas.microsoft.com/office/drawing/2014/main" id="{1CDFE3A8-F1CA-63FA-4EE4-5C81D0AC3A00}"/>
              </a:ext>
            </a:extLst>
          </p:cNvPr>
          <p:cNvPicPr/>
          <p:nvPr/>
        </p:nvPicPr>
        <p:blipFill>
          <a:blip r:embed="rId3"/>
          <a:srcRect b="15730"/>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177163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A165D-19AF-CC8B-618E-75AE04D459E3}"/>
              </a:ext>
            </a:extLst>
          </p:cNvPr>
          <p:cNvSpPr>
            <a:spLocks noGrp="1"/>
          </p:cNvSpPr>
          <p:nvPr>
            <p:ph type="title"/>
          </p:nvPr>
        </p:nvSpPr>
        <p:spPr>
          <a:xfrm>
            <a:off x="838200" y="337416"/>
            <a:ext cx="10515600" cy="909494"/>
          </a:xfrm>
        </p:spPr>
        <p:txBody>
          <a:bodyPr/>
          <a:lstStyle/>
          <a:p>
            <a:r>
              <a:rPr lang="en-US" dirty="0"/>
              <a:t>HLP Leadership and Faculty Guides</a:t>
            </a:r>
          </a:p>
        </p:txBody>
      </p:sp>
      <p:sp>
        <p:nvSpPr>
          <p:cNvPr id="6" name="Text Placeholder 5">
            <a:extLst>
              <a:ext uri="{FF2B5EF4-FFF2-40B4-BE49-F238E27FC236}">
                <a16:creationId xmlns:a16="http://schemas.microsoft.com/office/drawing/2014/main" id="{B54BFC4B-C4FC-6495-D69A-105A15C98A89}"/>
              </a:ext>
            </a:extLst>
          </p:cNvPr>
          <p:cNvSpPr>
            <a:spLocks noGrp="1"/>
          </p:cNvSpPr>
          <p:nvPr>
            <p:ph type="body" idx="1"/>
          </p:nvPr>
        </p:nvSpPr>
        <p:spPr>
          <a:xfrm>
            <a:off x="836612" y="1385600"/>
            <a:ext cx="5157787" cy="823912"/>
          </a:xfrm>
        </p:spPr>
        <p:txBody>
          <a:bodyPr>
            <a:normAutofit/>
          </a:bodyPr>
          <a:lstStyle/>
          <a:p>
            <a:r>
              <a:rPr lang="en-US" sz="3200" dirty="0"/>
              <a:t>Leadership</a:t>
            </a:r>
          </a:p>
        </p:txBody>
      </p:sp>
      <p:sp>
        <p:nvSpPr>
          <p:cNvPr id="7" name="Content Placeholder 6">
            <a:extLst>
              <a:ext uri="{FF2B5EF4-FFF2-40B4-BE49-F238E27FC236}">
                <a16:creationId xmlns:a16="http://schemas.microsoft.com/office/drawing/2014/main" id="{C4EF64D4-906A-28BF-1425-A70530B18E20}"/>
              </a:ext>
            </a:extLst>
          </p:cNvPr>
          <p:cNvSpPr>
            <a:spLocks noGrp="1"/>
          </p:cNvSpPr>
          <p:nvPr>
            <p:ph sz="half" idx="2"/>
          </p:nvPr>
        </p:nvSpPr>
        <p:spPr>
          <a:xfrm>
            <a:off x="600364" y="2209512"/>
            <a:ext cx="5394035" cy="3997324"/>
          </a:xfrm>
        </p:spPr>
        <p:txBody>
          <a:bodyPr>
            <a:normAutofit fontScale="92500"/>
          </a:bodyPr>
          <a:lstStyle/>
          <a:p>
            <a:r>
              <a:rPr lang="en-US" dirty="0"/>
              <a:t>These guides are intended for school leaders (Administrators, Teacher Coaches, Mentors, etc.) to support their teams in effectively implementing the High Leverage Practices in the classroom. </a:t>
            </a:r>
          </a:p>
          <a:p>
            <a:endParaRPr lang="en-US" dirty="0"/>
          </a:p>
          <a:p>
            <a:r>
              <a:rPr lang="en-US" dirty="0"/>
              <a:t>https://ceedar.education.ufl.edu/hlp-leadership-guides/ </a:t>
            </a:r>
          </a:p>
        </p:txBody>
      </p:sp>
      <p:sp>
        <p:nvSpPr>
          <p:cNvPr id="8" name="Text Placeholder 7">
            <a:extLst>
              <a:ext uri="{FF2B5EF4-FFF2-40B4-BE49-F238E27FC236}">
                <a16:creationId xmlns:a16="http://schemas.microsoft.com/office/drawing/2014/main" id="{7D3CC462-283F-3DE6-4F55-5B182204AAB1}"/>
              </a:ext>
            </a:extLst>
          </p:cNvPr>
          <p:cNvSpPr>
            <a:spLocks noGrp="1"/>
          </p:cNvSpPr>
          <p:nvPr>
            <p:ph type="body" sz="quarter" idx="3"/>
          </p:nvPr>
        </p:nvSpPr>
        <p:spPr>
          <a:xfrm>
            <a:off x="6169024" y="1385600"/>
            <a:ext cx="5183188" cy="823912"/>
          </a:xfrm>
        </p:spPr>
        <p:txBody>
          <a:bodyPr>
            <a:normAutofit/>
          </a:bodyPr>
          <a:lstStyle/>
          <a:p>
            <a:r>
              <a:rPr lang="en-US" sz="3200" dirty="0"/>
              <a:t>Faculty </a:t>
            </a:r>
          </a:p>
        </p:txBody>
      </p:sp>
      <p:sp>
        <p:nvSpPr>
          <p:cNvPr id="9" name="Content Placeholder 8">
            <a:extLst>
              <a:ext uri="{FF2B5EF4-FFF2-40B4-BE49-F238E27FC236}">
                <a16:creationId xmlns:a16="http://schemas.microsoft.com/office/drawing/2014/main" id="{4FB9F998-B5E4-3194-E35C-207974DEB873}"/>
              </a:ext>
            </a:extLst>
          </p:cNvPr>
          <p:cNvSpPr>
            <a:spLocks noGrp="1"/>
          </p:cNvSpPr>
          <p:nvPr>
            <p:ph sz="quarter" idx="4"/>
          </p:nvPr>
        </p:nvSpPr>
        <p:spPr>
          <a:xfrm>
            <a:off x="6169024" y="2209512"/>
            <a:ext cx="5394034" cy="3684588"/>
          </a:xfrm>
        </p:spPr>
        <p:txBody>
          <a:bodyPr>
            <a:normAutofit fontScale="92500"/>
          </a:bodyPr>
          <a:lstStyle/>
          <a:p>
            <a:r>
              <a:rPr lang="en-US" dirty="0"/>
              <a:t>These guides are intended to support educator preparation faculty in effectively training teacher candidates on implementing the High Leverage Practices in classroom settings.</a:t>
            </a:r>
          </a:p>
          <a:p>
            <a:endParaRPr lang="en-US" dirty="0"/>
          </a:p>
          <a:p>
            <a:r>
              <a:rPr lang="en-US" dirty="0">
                <a:hlinkClick r:id="rId2">
                  <a:extLst>
                    <a:ext uri="{A12FA001-AC4F-418D-AE19-62706E023703}">
                      <ahyp:hlinkClr xmlns:ahyp="http://schemas.microsoft.com/office/drawing/2018/hyperlinkcolor" val="tx"/>
                    </a:ext>
                  </a:extLst>
                </a:hlinkClick>
              </a:rPr>
              <a:t>https://highleveragepractices.org/hlp-faculty-guides</a:t>
            </a:r>
            <a:r>
              <a:rPr lang="en-US" dirty="0"/>
              <a:t> </a:t>
            </a:r>
          </a:p>
        </p:txBody>
      </p:sp>
    </p:spTree>
    <p:extLst>
      <p:ext uri="{BB962C8B-B14F-4D97-AF65-F5344CB8AC3E}">
        <p14:creationId xmlns:p14="http://schemas.microsoft.com/office/powerpoint/2010/main" val="3531703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0916D-E293-6AF7-3B46-624E2A52D367}"/>
              </a:ext>
            </a:extLst>
          </p:cNvPr>
          <p:cNvSpPr>
            <a:spLocks noGrp="1"/>
          </p:cNvSpPr>
          <p:nvPr>
            <p:ph type="title"/>
          </p:nvPr>
        </p:nvSpPr>
        <p:spPr>
          <a:xfrm>
            <a:off x="845127" y="72737"/>
            <a:ext cx="10515600" cy="989445"/>
          </a:xfrm>
        </p:spPr>
        <p:txBody>
          <a:bodyPr/>
          <a:lstStyle/>
          <a:p>
            <a:r>
              <a:rPr lang="en-US" dirty="0"/>
              <a:t>Paraeducator Webinar Series (FREE) </a:t>
            </a:r>
          </a:p>
        </p:txBody>
      </p:sp>
      <p:sp>
        <p:nvSpPr>
          <p:cNvPr id="3" name="Content Placeholder 2">
            <a:extLst>
              <a:ext uri="{FF2B5EF4-FFF2-40B4-BE49-F238E27FC236}">
                <a16:creationId xmlns:a16="http://schemas.microsoft.com/office/drawing/2014/main" id="{C35A6D6D-B5C2-FDFF-E0EC-814C86B4038F}"/>
              </a:ext>
            </a:extLst>
          </p:cNvPr>
          <p:cNvSpPr>
            <a:spLocks noGrp="1"/>
          </p:cNvSpPr>
          <p:nvPr>
            <p:ph idx="1"/>
          </p:nvPr>
        </p:nvSpPr>
        <p:spPr>
          <a:xfrm>
            <a:off x="831273" y="1062182"/>
            <a:ext cx="10515600" cy="4959927"/>
          </a:xfrm>
        </p:spPr>
        <p:txBody>
          <a:bodyPr>
            <a:normAutofit fontScale="92500" lnSpcReduction="20000"/>
          </a:bodyPr>
          <a:lstStyle/>
          <a:p>
            <a:r>
              <a:rPr lang="en-US" dirty="0">
                <a:hlinkClick r:id="rId2"/>
              </a:rPr>
              <a:t>https://learn.exceptionalchildren.org/products/effective-high-leverage-practices-for-paraeducators</a:t>
            </a:r>
            <a:r>
              <a:rPr lang="en-US" dirty="0"/>
              <a:t> </a:t>
            </a:r>
          </a:p>
          <a:p>
            <a:r>
              <a:rPr lang="en-US" dirty="0"/>
              <a:t>The Core Competencies for Special Education Paraeducators represent the required knowledge and skills all paraeducators need to safely and effectively support students with disabilities in K-12 settings.</a:t>
            </a:r>
          </a:p>
          <a:p>
            <a:r>
              <a:rPr lang="en-US" dirty="0">
                <a:hlinkClick r:id="rId3"/>
              </a:rPr>
              <a:t>https://exceptionalchildren.org/standards/competencies/core-competencies-special-education-paraeducators</a:t>
            </a:r>
            <a:r>
              <a:rPr lang="en-US" dirty="0"/>
              <a:t> </a:t>
            </a:r>
          </a:p>
          <a:p>
            <a:r>
              <a:rPr lang="en-US" dirty="0"/>
              <a:t>The toolkit is designed to improve the assessment and evaluation of paraeducators who work with students with disabilities. The goal is to ensure the effective utilization of paraeducators and provide them with ongoing mentoring and professional development.</a:t>
            </a:r>
          </a:p>
          <a:p>
            <a:r>
              <a:rPr lang="en-US" dirty="0">
                <a:hlinkClick r:id="rId4"/>
              </a:rPr>
              <a:t>https://exceptionalchildren.org/webinar/special-education-paraeducator-assessment-and-evaluation-toolkit</a:t>
            </a:r>
            <a:r>
              <a:rPr lang="en-US" dirty="0"/>
              <a:t> </a:t>
            </a:r>
          </a:p>
        </p:txBody>
      </p:sp>
    </p:spTree>
    <p:extLst>
      <p:ext uri="{BB962C8B-B14F-4D97-AF65-F5344CB8AC3E}">
        <p14:creationId xmlns:p14="http://schemas.microsoft.com/office/powerpoint/2010/main" val="145583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BC236-7534-7B66-1031-B6FC19AA392C}"/>
              </a:ext>
            </a:extLst>
          </p:cNvPr>
          <p:cNvSpPr>
            <a:spLocks noGrp="1"/>
          </p:cNvSpPr>
          <p:nvPr>
            <p:ph type="title"/>
          </p:nvPr>
        </p:nvSpPr>
        <p:spPr>
          <a:xfrm>
            <a:off x="838200" y="65881"/>
            <a:ext cx="10515600" cy="1325563"/>
          </a:xfrm>
        </p:spPr>
        <p:txBody>
          <a:bodyPr/>
          <a:lstStyle/>
          <a:p>
            <a:r>
              <a:rPr lang="en-US" dirty="0"/>
              <a:t>Early Childhood HLP Series </a:t>
            </a:r>
          </a:p>
        </p:txBody>
      </p:sp>
      <p:sp>
        <p:nvSpPr>
          <p:cNvPr id="3" name="Content Placeholder 2">
            <a:extLst>
              <a:ext uri="{FF2B5EF4-FFF2-40B4-BE49-F238E27FC236}">
                <a16:creationId xmlns:a16="http://schemas.microsoft.com/office/drawing/2014/main" id="{CE388E6A-9460-BF1D-4D94-F30031A6EC20}"/>
              </a:ext>
            </a:extLst>
          </p:cNvPr>
          <p:cNvSpPr>
            <a:spLocks noGrp="1"/>
          </p:cNvSpPr>
          <p:nvPr>
            <p:ph idx="1"/>
          </p:nvPr>
        </p:nvSpPr>
        <p:spPr>
          <a:xfrm>
            <a:off x="838200" y="1302435"/>
            <a:ext cx="10515600" cy="4581129"/>
          </a:xfrm>
        </p:spPr>
        <p:txBody>
          <a:bodyPr>
            <a:normAutofit fontScale="92500" lnSpcReduction="20000"/>
          </a:bodyPr>
          <a:lstStyle/>
          <a:p>
            <a:r>
              <a:rPr lang="en-US" dirty="0"/>
              <a:t>Ideal for higher education faculty, teachers, administrators, and support personnel who work with students in kindergarten through 3rd grade.</a:t>
            </a:r>
          </a:p>
          <a:p>
            <a:endParaRPr lang="en-US" dirty="0"/>
          </a:p>
          <a:p>
            <a:r>
              <a:rPr lang="en-US" b="1" dirty="0"/>
              <a:t>Benefits of Participating</a:t>
            </a:r>
            <a:endParaRPr lang="en-US" dirty="0"/>
          </a:p>
          <a:p>
            <a:pPr lvl="1"/>
            <a:r>
              <a:rPr lang="en-US" dirty="0"/>
              <a:t>Gain a deeper understanding of HLPs, RPs, and DAPs and their importance for early childhood learners</a:t>
            </a:r>
          </a:p>
          <a:p>
            <a:pPr lvl="1"/>
            <a:r>
              <a:rPr lang="en-US" dirty="0"/>
              <a:t>Learn how to implement HLPs and RPs effectively in their classrooms</a:t>
            </a:r>
          </a:p>
          <a:p>
            <a:pPr lvl="1"/>
            <a:r>
              <a:rPr lang="en-US" dirty="0"/>
              <a:t>This program will explore specific HLPs and their alignment with DEC Recommended Practices</a:t>
            </a:r>
          </a:p>
          <a:p>
            <a:endParaRPr lang="en-US" dirty="0">
              <a:hlinkClick r:id="rId2"/>
            </a:endParaRPr>
          </a:p>
          <a:p>
            <a:r>
              <a:rPr lang="en-US" dirty="0">
                <a:hlinkClick r:id="rId2"/>
              </a:rPr>
              <a:t>https://learn.exceptionalchildren.org/products/early-childhood-recommended-practices-informing-the-high-leverage-practices-for-k-3</a:t>
            </a:r>
            <a:r>
              <a:rPr lang="en-US" dirty="0"/>
              <a:t> </a:t>
            </a:r>
          </a:p>
        </p:txBody>
      </p:sp>
    </p:spTree>
    <p:extLst>
      <p:ext uri="{BB962C8B-B14F-4D97-AF65-F5344CB8AC3E}">
        <p14:creationId xmlns:p14="http://schemas.microsoft.com/office/powerpoint/2010/main" val="3560251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207B7-9F38-9681-215C-0BD7BE485914}"/>
              </a:ext>
            </a:extLst>
          </p:cNvPr>
          <p:cNvSpPr>
            <a:spLocks noGrp="1"/>
          </p:cNvSpPr>
          <p:nvPr>
            <p:ph type="ctrTitle"/>
          </p:nvPr>
        </p:nvSpPr>
        <p:spPr>
          <a:xfrm>
            <a:off x="1524000" y="1122363"/>
            <a:ext cx="9144000" cy="1312493"/>
          </a:xfrm>
        </p:spPr>
        <p:txBody>
          <a:bodyPr>
            <a:normAutofit/>
          </a:bodyPr>
          <a:lstStyle/>
          <a:p>
            <a:r>
              <a:rPr lang="en-US" dirty="0"/>
              <a:t>HLP Videos</a:t>
            </a:r>
          </a:p>
        </p:txBody>
      </p:sp>
      <p:sp>
        <p:nvSpPr>
          <p:cNvPr id="3" name="Subtitle 2">
            <a:extLst>
              <a:ext uri="{FF2B5EF4-FFF2-40B4-BE49-F238E27FC236}">
                <a16:creationId xmlns:a16="http://schemas.microsoft.com/office/drawing/2014/main" id="{8B8BA353-E758-030B-62C6-4BD890EE5E48}"/>
              </a:ext>
            </a:extLst>
          </p:cNvPr>
          <p:cNvSpPr>
            <a:spLocks noGrp="1"/>
          </p:cNvSpPr>
          <p:nvPr>
            <p:ph type="subTitle" idx="1"/>
          </p:nvPr>
        </p:nvSpPr>
        <p:spPr>
          <a:xfrm>
            <a:off x="738909" y="2509284"/>
            <a:ext cx="11000509" cy="3648448"/>
          </a:xfrm>
        </p:spPr>
        <p:txBody>
          <a:bodyPr/>
          <a:lstStyle/>
          <a:p>
            <a:r>
              <a:rPr lang="en-US" dirty="0">
                <a:hlinkClick r:id="rId2"/>
              </a:rPr>
              <a:t>https://highleveragepractices.org/implementation-resources/videos</a:t>
            </a:r>
            <a:r>
              <a:rPr lang="en-US" dirty="0"/>
              <a:t> </a:t>
            </a:r>
          </a:p>
        </p:txBody>
      </p:sp>
      <p:pic>
        <p:nvPicPr>
          <p:cNvPr id="4" name="Picture 2" descr="Student and teacher high- fiving. Text says: 22 HLPs for Special Education. Spread Across Four Domains">
            <a:extLst>
              <a:ext uri="{FF2B5EF4-FFF2-40B4-BE49-F238E27FC236}">
                <a16:creationId xmlns:a16="http://schemas.microsoft.com/office/drawing/2014/main" id="{E0500AD7-72BC-4A8C-B3BD-28137C9A6E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5589"/>
          <a:stretch>
            <a:fillRect/>
          </a:stretch>
        </p:blipFill>
        <p:spPr bwMode="auto">
          <a:xfrm>
            <a:off x="4347049" y="3083172"/>
            <a:ext cx="4090896" cy="2913137"/>
          </a:xfrm>
          <a:prstGeom prst="rect">
            <a:avLst/>
          </a:prstGeom>
          <a:solidFill>
            <a:srgbClr val="FFFFFF"/>
          </a:solidFill>
        </p:spPr>
      </p:pic>
    </p:spTree>
    <p:extLst>
      <p:ext uri="{BB962C8B-B14F-4D97-AF65-F5344CB8AC3E}">
        <p14:creationId xmlns:p14="http://schemas.microsoft.com/office/powerpoint/2010/main" val="120522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7CCB12-0C12-4A17-37E1-8BAA9C3E7AB0}"/>
              </a:ext>
              <a:ext uri="{C183D7F6-B498-43B3-948B-1728B52AA6E4}">
                <adec:decorative xmlns:adec="http://schemas.microsoft.com/office/drawing/2017/decorative" val="1"/>
              </a:ext>
            </a:extLst>
          </p:cNvPr>
          <p:cNvSpPr>
            <a:spLocks noGrp="1"/>
          </p:cNvSpPr>
          <p:nvPr>
            <p:ph type="body" idx="1"/>
          </p:nvPr>
        </p:nvSpPr>
        <p:spPr/>
        <p:txBody>
          <a:bodyPr/>
          <a:lstStyle/>
          <a:p>
            <a:r>
              <a:rPr lang="en-US" dirty="0"/>
              <a:t> </a:t>
            </a:r>
          </a:p>
        </p:txBody>
      </p:sp>
      <p:sp>
        <p:nvSpPr>
          <p:cNvPr id="3" name="Title 2">
            <a:extLst>
              <a:ext uri="{FF2B5EF4-FFF2-40B4-BE49-F238E27FC236}">
                <a16:creationId xmlns:a16="http://schemas.microsoft.com/office/drawing/2014/main" id="{10B5817B-A275-1EA4-1149-AE92118AB9CB}"/>
              </a:ext>
            </a:extLst>
          </p:cNvPr>
          <p:cNvSpPr>
            <a:spLocks noGrp="1"/>
          </p:cNvSpPr>
          <p:nvPr>
            <p:ph type="title"/>
          </p:nvPr>
        </p:nvSpPr>
        <p:spPr/>
        <p:txBody>
          <a:bodyPr/>
          <a:lstStyle/>
          <a:p>
            <a:r>
              <a:rPr lang="en-US" dirty="0"/>
              <a:t>Make Your </a:t>
            </a:r>
            <a:br>
              <a:rPr lang="en-US" dirty="0"/>
            </a:br>
            <a:r>
              <a:rPr lang="en-US" dirty="0"/>
              <a:t>Own </a:t>
            </a:r>
          </a:p>
        </p:txBody>
      </p:sp>
      <p:pic>
        <p:nvPicPr>
          <p:cNvPr id="5" name="Picture 4" descr="A person taking a video of a teacher in a classroom&#10;">
            <a:extLst>
              <a:ext uri="{FF2B5EF4-FFF2-40B4-BE49-F238E27FC236}">
                <a16:creationId xmlns:a16="http://schemas.microsoft.com/office/drawing/2014/main" id="{0B8DC376-515C-245C-55C8-965E5552F5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9774" y="840508"/>
            <a:ext cx="7152410" cy="4768273"/>
          </a:xfrm>
          <a:prstGeom prst="rect">
            <a:avLst/>
          </a:prstGeom>
        </p:spPr>
      </p:pic>
    </p:spTree>
    <p:extLst>
      <p:ext uri="{BB962C8B-B14F-4D97-AF65-F5344CB8AC3E}">
        <p14:creationId xmlns:p14="http://schemas.microsoft.com/office/powerpoint/2010/main" val="1894914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8C6A1E-58E4-9C96-A25D-15A0761A68A5}"/>
              </a:ext>
            </a:extLst>
          </p:cNvPr>
          <p:cNvSpPr>
            <a:spLocks noGrp="1"/>
          </p:cNvSpPr>
          <p:nvPr>
            <p:ph type="title"/>
          </p:nvPr>
        </p:nvSpPr>
        <p:spPr/>
        <p:txBody>
          <a:bodyPr/>
          <a:lstStyle/>
          <a:p>
            <a:r>
              <a:rPr lang="en-US" dirty="0"/>
              <a:t>COACHED</a:t>
            </a:r>
          </a:p>
        </p:txBody>
      </p:sp>
      <p:sp>
        <p:nvSpPr>
          <p:cNvPr id="2" name="Text Placeholder 1">
            <a:extLst>
              <a:ext uri="{FF2B5EF4-FFF2-40B4-BE49-F238E27FC236}">
                <a16:creationId xmlns:a16="http://schemas.microsoft.com/office/drawing/2014/main" id="{B3449184-F6B7-AD3B-1FAD-122E4E588056}"/>
              </a:ext>
            </a:extLst>
          </p:cNvPr>
          <p:cNvSpPr>
            <a:spLocks noGrp="1"/>
          </p:cNvSpPr>
          <p:nvPr>
            <p:ph type="body" idx="1"/>
          </p:nvPr>
        </p:nvSpPr>
        <p:spPr>
          <a:xfrm>
            <a:off x="4773061" y="326592"/>
            <a:ext cx="6737349" cy="5724525"/>
          </a:xfrm>
        </p:spPr>
        <p:txBody>
          <a:bodyPr/>
          <a:lstStyle/>
          <a:p>
            <a:r>
              <a:rPr lang="en-US" dirty="0" err="1"/>
              <a:t>www.coached.education.virginia.edu</a:t>
            </a:r>
            <a:endParaRPr lang="en-US" dirty="0"/>
          </a:p>
          <a:p>
            <a:endParaRPr lang="en-US" dirty="0"/>
          </a:p>
          <a:p>
            <a:r>
              <a:rPr lang="en-US" dirty="0"/>
              <a:t>Free and customizable tool for observing instruction and generating editable automatic feedback.  </a:t>
            </a:r>
          </a:p>
        </p:txBody>
      </p:sp>
      <p:pic>
        <p:nvPicPr>
          <p:cNvPr id="5" name="Picture 4" descr="Description of later session: Learning/Goal #1: Would you know it if you see it? Building reliable HLP observation tools">
            <a:extLst>
              <a:ext uri="{FF2B5EF4-FFF2-40B4-BE49-F238E27FC236}">
                <a16:creationId xmlns:a16="http://schemas.microsoft.com/office/drawing/2014/main" id="{4A732EE3-9A01-015B-38E7-F9EEB1E81C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809" y="4513400"/>
            <a:ext cx="7421856" cy="2154732"/>
          </a:xfrm>
          <a:prstGeom prst="rect">
            <a:avLst/>
          </a:prstGeom>
        </p:spPr>
      </p:pic>
      <p:pic>
        <p:nvPicPr>
          <p:cNvPr id="7" name="Picture 6">
            <a:extLst>
              <a:ext uri="{FF2B5EF4-FFF2-40B4-BE49-F238E27FC236}">
                <a16:creationId xmlns:a16="http://schemas.microsoft.com/office/drawing/2014/main" id="{88336F09-291F-2216-F416-0E8BB048144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3995" y="2589898"/>
            <a:ext cx="5515483" cy="1678199"/>
          </a:xfrm>
          <a:prstGeom prst="rect">
            <a:avLst/>
          </a:prstGeom>
        </p:spPr>
      </p:pic>
    </p:spTree>
    <p:extLst>
      <p:ext uri="{BB962C8B-B14F-4D97-AF65-F5344CB8AC3E}">
        <p14:creationId xmlns:p14="http://schemas.microsoft.com/office/powerpoint/2010/main" val="2878017536"/>
      </p:ext>
    </p:extLst>
  </p:cSld>
  <p:clrMapOvr>
    <a:masterClrMapping/>
  </p:clrMapOvr>
</p:sld>
</file>

<file path=ppt/theme/theme1.xml><?xml version="1.0" encoding="utf-8"?>
<a:theme xmlns:a="http://schemas.openxmlformats.org/drawingml/2006/main" name="Office Theme">
  <a:themeElements>
    <a:clrScheme name="CEC BRAND COLORS">
      <a:dk1>
        <a:sysClr val="windowText" lastClr="000000"/>
      </a:dk1>
      <a:lt1>
        <a:sysClr val="window" lastClr="FFFFFF"/>
      </a:lt1>
      <a:dk2>
        <a:srgbClr val="04305C"/>
      </a:dk2>
      <a:lt2>
        <a:srgbClr val="EFEFEF"/>
      </a:lt2>
      <a:accent1>
        <a:srgbClr val="04305C"/>
      </a:accent1>
      <a:accent2>
        <a:srgbClr val="00539B"/>
      </a:accent2>
      <a:accent3>
        <a:srgbClr val="BF311A"/>
      </a:accent3>
      <a:accent4>
        <a:srgbClr val="5EA157"/>
      </a:accent4>
      <a:accent5>
        <a:srgbClr val="EA7229"/>
      </a:accent5>
      <a:accent6>
        <a:srgbClr val="995FA3"/>
      </a:accent6>
      <a:hlink>
        <a:srgbClr val="00539B"/>
      </a:hlink>
      <a:folHlink>
        <a:srgbClr val="04305C"/>
      </a:folHlink>
    </a:clrScheme>
    <a:fontScheme name="CEC BRAND">
      <a:majorFont>
        <a:latin typeface="Heebo ExtraBold"/>
        <a:ea typeface=""/>
        <a:cs typeface=""/>
      </a:majorFont>
      <a:minorFont>
        <a:latin typeface="Heeb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25017</TotalTime>
  <Words>575</Words>
  <Application>Microsoft Macintosh PowerPoint</Application>
  <PresentationFormat>Widescreen</PresentationFormat>
  <Paragraphs>65</Paragraphs>
  <Slides>15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Arial</vt:lpstr>
      <vt:lpstr>Calibri</vt:lpstr>
      <vt:lpstr>Heebo</vt:lpstr>
      <vt:lpstr>Heebo ExtraBold</vt:lpstr>
      <vt:lpstr>Office Theme</vt:lpstr>
      <vt:lpstr>High Leverage Practice (HLP) Resources </vt:lpstr>
      <vt:lpstr>HLP</vt:lpstr>
      <vt:lpstr>HLP pillars</vt:lpstr>
      <vt:lpstr>HLP Leadership and Faculty Guides</vt:lpstr>
      <vt:lpstr>Paraeducator Webinar Series (FREE) </vt:lpstr>
      <vt:lpstr>Early Childhood HLP Series </vt:lpstr>
      <vt:lpstr>HLP Videos</vt:lpstr>
      <vt:lpstr>Make Your  Own </vt:lpstr>
      <vt:lpstr>COACHED</vt:lpstr>
      <vt:lpstr>HLP Assessment Toolkit </vt:lpstr>
      <vt:lpstr>Chat GPT</vt:lpstr>
      <vt:lpstr>CEC Solutions </vt:lpstr>
      <vt:lpstr>HLP Publications </vt:lpstr>
      <vt:lpstr>Coming Soon!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Lara Fahey</dc:creator>
  <cp:lastModifiedBy>Emma R Ostovar</cp:lastModifiedBy>
  <cp:revision>39</cp:revision>
  <dcterms:created xsi:type="dcterms:W3CDTF">2023-09-25T02:09:25Z</dcterms:created>
  <dcterms:modified xsi:type="dcterms:W3CDTF">2026-02-25T15:34:46Z</dcterms:modified>
</cp:coreProperties>
</file>