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7"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12192000" cy="6858000"/>
  <p:notesSz cx="6858000" cy="9144000"/>
  <p:embeddedFontLst>
    <p:embeddedFont>
      <p:font typeface="Candara" panose="020E0502030303020204" pitchFamily="34" charset="0"/>
      <p:regular r:id="rId19"/>
      <p:bold r:id="rId20"/>
      <p:italic r:id="rId21"/>
      <p:boldItalic r:id="rId22"/>
    </p:embeddedFont>
    <p:embeddedFont>
      <p:font typeface="Instrument Sans" panose="020B0604020202020204" charset="0"/>
      <p:regular r:id="rId23"/>
      <p:bold r:id="rId24"/>
      <p:italic r:id="rId25"/>
      <p:boldItalic r:id="rId26"/>
    </p:embeddedFont>
    <p:embeddedFont>
      <p:font typeface="Open Sans" panose="020B0606030504020204" pitchFamily="34" charset="0"/>
      <p:regular r:id="rId27"/>
      <p:bold r:id="rId28"/>
      <p:italic r:id="rId29"/>
      <p:boldItalic r:id="rId30"/>
    </p:embeddedFont>
    <p:embeddedFont>
      <p:font typeface="Poppins" panose="00000500000000000000" pitchFamily="2" charset="0"/>
      <p:regular r:id="rId31"/>
      <p:bold r:id="rId32"/>
      <p:italic r:id="rId33"/>
      <p:boldItalic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D5028B3-5F1D-4923-BB93-BBFBBEF6BB77}">
  <a:tblStyle styleId="{0D5028B3-5F1D-4923-BB93-BBFBBEF6BB77}"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89D7791E-B192-4E2B-A1C0-91A65440DE35}"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641" autoAdjust="0"/>
  </p:normalViewPr>
  <p:slideViewPr>
    <p:cSldViewPr snapToGrid="0">
      <p:cViewPr varScale="1">
        <p:scale>
          <a:sx n="78" d="100"/>
          <a:sy n="78" d="100"/>
        </p:scale>
        <p:origin x="854" y="62"/>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21" Type="http://schemas.openxmlformats.org/officeDocument/2006/relationships/font" Target="fonts/font3.fntdata"/><Relationship Id="rId34" Type="http://schemas.openxmlformats.org/officeDocument/2006/relationships/font" Target="fonts/font1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33" Type="http://schemas.openxmlformats.org/officeDocument/2006/relationships/font" Target="fonts/font15.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font" Target="fonts/font14.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font" Target="fonts/font1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docs.google.com/forms/d/e/1FAIpQLSdMFYUHSfGdE-ED6YvObvUCKy4rZjfvibQGjo-rR9JrvAWI8w/viewform"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docs.google.com/spreadsheets/d/1M85glqovKfYqqT8lh4Wci5iqV5N9eIWynt_l-rHxHWw/edit?usp=sharing"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8" name="Google Shape;138;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Abby: Make everyone co-hosts</a:t>
            </a:r>
            <a:endParaRPr/>
          </a:p>
          <a:p>
            <a:pPr marL="0" lvl="0" indent="0" algn="l" rtl="0">
              <a:lnSpc>
                <a:spcPct val="100000"/>
              </a:lnSpc>
              <a:spcBef>
                <a:spcPts val="0"/>
              </a:spcBef>
              <a:spcAft>
                <a:spcPts val="0"/>
              </a:spcAft>
              <a:buSzPts val="1400"/>
              <a:buNone/>
            </a:pPr>
            <a:r>
              <a:rPr lang="en-US"/>
              <a:t>Speaker: Abby</a:t>
            </a:r>
            <a:endParaRPr/>
          </a:p>
          <a:p>
            <a:pPr marL="0" lvl="0" indent="0" algn="l" rtl="0">
              <a:lnSpc>
                <a:spcPct val="100000"/>
              </a:lnSpc>
              <a:spcBef>
                <a:spcPts val="0"/>
              </a:spcBef>
              <a:spcAft>
                <a:spcPts val="0"/>
              </a:spcAft>
              <a:buSzPts val="1400"/>
              <a:buNone/>
            </a:pPr>
            <a:r>
              <a:rPr lang="en-US"/>
              <a:t>3:00-01</a:t>
            </a:r>
            <a:endParaRPr/>
          </a:p>
          <a:p>
            <a:pPr marL="0" lvl="0" indent="0" algn="l" rtl="0">
              <a:lnSpc>
                <a:spcPct val="100000"/>
              </a:lnSpc>
              <a:spcBef>
                <a:spcPts val="0"/>
              </a:spcBef>
              <a:spcAft>
                <a:spcPts val="0"/>
              </a:spcAft>
              <a:buSzPts val="1400"/>
              <a:buNone/>
            </a:pPr>
            <a:endParaRPr/>
          </a:p>
        </p:txBody>
      </p:sp>
      <p:sp>
        <p:nvSpPr>
          <p:cNvPr id="139" name="Google Shape;139;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3ad22e41c38_0_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g3ad22e41c38_0_8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Speaker: Abby</a:t>
            </a:r>
            <a:endParaRPr/>
          </a:p>
          <a:p>
            <a:pPr marL="0" lvl="0" indent="0" algn="l" rtl="0">
              <a:spcBef>
                <a:spcPts val="0"/>
              </a:spcBef>
              <a:spcAft>
                <a:spcPts val="0"/>
              </a:spcAft>
              <a:buNone/>
            </a:pPr>
            <a:r>
              <a:rPr lang="en-US"/>
              <a:t>3:02-10</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3b2ce176fdf_0_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9" name="Google Shape;219;g3b2ce176fdf_0_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a:t>Speaker: David</a:t>
            </a:r>
            <a:endParaRPr/>
          </a:p>
          <a:p>
            <a:pPr marL="0" lvl="0" indent="0" algn="l" rtl="0">
              <a:spcBef>
                <a:spcPts val="0"/>
              </a:spcBef>
              <a:spcAft>
                <a:spcPts val="0"/>
              </a:spcAft>
              <a:buClr>
                <a:schemeClr val="dk1"/>
              </a:buClr>
              <a:buSzPts val="1100"/>
              <a:buFont typeface="Arial"/>
              <a:buNone/>
            </a:pPr>
            <a:r>
              <a:rPr lang="en-US"/>
              <a:t>3:10-18</a:t>
            </a:r>
            <a:endParaRPr/>
          </a:p>
        </p:txBody>
      </p:sp>
      <p:sp>
        <p:nvSpPr>
          <p:cNvPr id="220" name="Google Shape;220;g3b2ce176fdf_0_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3b28cdd68fe_0_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a:t>Speaker: David</a:t>
            </a:r>
            <a:endParaRPr/>
          </a:p>
          <a:p>
            <a:pPr marL="0" lvl="0" indent="0" algn="l" rtl="0">
              <a:spcBef>
                <a:spcPts val="0"/>
              </a:spcBef>
              <a:spcAft>
                <a:spcPts val="0"/>
              </a:spcAft>
              <a:buClr>
                <a:schemeClr val="dk1"/>
              </a:buClr>
              <a:buSzPts val="1100"/>
              <a:buFont typeface="Arial"/>
              <a:buNone/>
            </a:pPr>
            <a:r>
              <a:rPr lang="en-US"/>
              <a:t>3:10-18</a:t>
            </a:r>
            <a:endParaRPr/>
          </a:p>
          <a:p>
            <a:pPr marL="0" lvl="0" indent="0" algn="l" rtl="0">
              <a:spcBef>
                <a:spcPts val="0"/>
              </a:spcBef>
              <a:spcAft>
                <a:spcPts val="0"/>
              </a:spcAft>
              <a:buClr>
                <a:schemeClr val="dk1"/>
              </a:buClr>
              <a:buSzPts val="1100"/>
              <a:buFont typeface="Arial"/>
              <a:buNone/>
            </a:pPr>
            <a:endParaRPr/>
          </a:p>
        </p:txBody>
      </p:sp>
      <p:sp>
        <p:nvSpPr>
          <p:cNvPr id="226" name="Google Shape;226;g3b28cdd68fe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3b28cdd68fe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 name="Google Shape;232;g3b28cdd68fe_0_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a:t>Speaker: David</a:t>
            </a:r>
            <a:endParaRPr/>
          </a:p>
          <a:p>
            <a:pPr marL="0" lvl="0" indent="0" algn="l" rtl="0">
              <a:spcBef>
                <a:spcPts val="0"/>
              </a:spcBef>
              <a:spcAft>
                <a:spcPts val="0"/>
              </a:spcAft>
              <a:buClr>
                <a:schemeClr val="dk1"/>
              </a:buClr>
              <a:buSzPts val="1100"/>
              <a:buFont typeface="Arial"/>
              <a:buNone/>
            </a:pPr>
            <a:r>
              <a:rPr lang="en-US"/>
              <a:t>3:10-18</a:t>
            </a:r>
            <a:endParaRPr/>
          </a:p>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3a1c37bb068_0_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8" name="Google Shape;238;g3a1c37bb068_0_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a:t>Speaker: Abby</a:t>
            </a:r>
            <a:endParaRPr/>
          </a:p>
          <a:p>
            <a:pPr marL="0" lvl="0" indent="0" algn="l" rtl="0">
              <a:lnSpc>
                <a:spcPct val="100000"/>
              </a:lnSpc>
              <a:spcBef>
                <a:spcPts val="0"/>
              </a:spcBef>
              <a:spcAft>
                <a:spcPts val="0"/>
              </a:spcAft>
              <a:buSzPts val="1400"/>
              <a:buNone/>
            </a:pPr>
            <a:r>
              <a:rPr lang="en-US"/>
              <a:t>3:18-20</a:t>
            </a:r>
            <a:endParaRPr sz="1000">
              <a:solidFill>
                <a:srgbClr val="1A1924"/>
              </a:solidFill>
              <a:latin typeface="Arial"/>
              <a:ea typeface="Arial"/>
              <a:cs typeface="Arial"/>
              <a:sym typeface="Arial"/>
            </a:endParaRPr>
          </a:p>
          <a:p>
            <a:pPr marL="0" lvl="0" indent="0" algn="l" rtl="0">
              <a:lnSpc>
                <a:spcPct val="100000"/>
              </a:lnSpc>
              <a:spcBef>
                <a:spcPts val="0"/>
              </a:spcBef>
              <a:spcAft>
                <a:spcPts val="0"/>
              </a:spcAft>
              <a:buSzPts val="1400"/>
              <a:buNone/>
            </a:pPr>
            <a:r>
              <a:rPr lang="en-US" u="sng">
                <a:solidFill>
                  <a:schemeClr val="hlink"/>
                </a:solidFill>
                <a:hlinkClick r:id="rId3"/>
              </a:rPr>
              <a:t>IC Training Sign-Up</a:t>
            </a:r>
            <a:endParaRPr/>
          </a:p>
        </p:txBody>
      </p:sp>
      <p:sp>
        <p:nvSpPr>
          <p:cNvPr id="239" name="Google Shape;239;g3a1c37bb068_0_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3ad22e41c38_0_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5" name="Google Shape;245;g3ad22e41c38_0_1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a:t>Speaker: Abby</a:t>
            </a:r>
            <a:endParaRPr/>
          </a:p>
          <a:p>
            <a:pPr marL="0" lvl="0" indent="0" algn="l" rtl="0">
              <a:spcBef>
                <a:spcPts val="0"/>
              </a:spcBef>
              <a:spcAft>
                <a:spcPts val="0"/>
              </a:spcAft>
              <a:buClr>
                <a:schemeClr val="dk1"/>
              </a:buClr>
              <a:buSzPts val="1100"/>
              <a:buFont typeface="Arial"/>
              <a:buNone/>
            </a:pPr>
            <a:r>
              <a:rPr lang="en-US"/>
              <a:t>3:20-22</a:t>
            </a:r>
            <a:endParaRPr/>
          </a:p>
          <a:p>
            <a:pPr marL="0" lvl="0" indent="0" algn="l" rtl="0">
              <a:spcBef>
                <a:spcPts val="0"/>
              </a:spcBef>
              <a:spcAft>
                <a:spcPts val="0"/>
              </a:spcAft>
              <a:buClr>
                <a:schemeClr val="dk1"/>
              </a:buClr>
              <a:buSzPts val="1100"/>
              <a:buFont typeface="Arial"/>
              <a:buNone/>
            </a:pPr>
            <a:r>
              <a:rPr lang="en-US" u="sng">
                <a:solidFill>
                  <a:schemeClr val="hlink"/>
                </a:solidFill>
                <a:hlinkClick r:id="rId3"/>
              </a:rPr>
              <a:t>CEEDAR TAG Workgroup Roster</a:t>
            </a:r>
            <a:r>
              <a:rPr lang="en-US"/>
              <a:t> </a:t>
            </a:r>
            <a:endParaRPr/>
          </a:p>
        </p:txBody>
      </p:sp>
      <p:sp>
        <p:nvSpPr>
          <p:cNvPr id="246" name="Google Shape;246;g3ad22e41c38_0_1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3b4fc7902f7_0_1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 name="Google Shape;252;g3b4fc7902f7_0_14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Speaker: Abby</a:t>
            </a:r>
            <a:endParaRPr/>
          </a:p>
          <a:p>
            <a:pPr marL="0" lvl="0" indent="0" algn="l" rtl="0">
              <a:spcBef>
                <a:spcPts val="0"/>
              </a:spcBef>
              <a:spcAft>
                <a:spcPts val="0"/>
              </a:spcAft>
              <a:buNone/>
            </a:pPr>
            <a:r>
              <a:rPr lang="en-US"/>
              <a:t>3:22-4:00</a:t>
            </a:r>
            <a:endParaRPr/>
          </a:p>
        </p:txBody>
      </p:sp>
      <p:sp>
        <p:nvSpPr>
          <p:cNvPr id="253" name="Google Shape;253;g3b4fc7902f7_0_14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16</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39897729612_2_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39897729612_2_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Speaker: Abby</a:t>
            </a:r>
            <a:endParaRPr/>
          </a:p>
          <a:p>
            <a:pPr marL="0" lvl="0" indent="0" algn="l" rtl="0">
              <a:spcBef>
                <a:spcPts val="0"/>
              </a:spcBef>
              <a:spcAft>
                <a:spcPts val="0"/>
              </a:spcAft>
              <a:buNone/>
            </a:pPr>
            <a:r>
              <a:rPr lang="en-US"/>
              <a:t>3:00-02</a:t>
            </a:r>
            <a:endParaRPr/>
          </a:p>
        </p:txBody>
      </p:sp>
      <p:sp>
        <p:nvSpPr>
          <p:cNvPr id="148" name="Google Shape;148;g39897729612_2_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3601e5e179f_0_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g3601e5e179f_0_1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Speaker: Abby</a:t>
            </a:r>
            <a:endParaRPr/>
          </a:p>
          <a:p>
            <a:pPr marL="0" lvl="0" indent="0" algn="l" rtl="0">
              <a:lnSpc>
                <a:spcPct val="100000"/>
              </a:lnSpc>
              <a:spcBef>
                <a:spcPts val="0"/>
              </a:spcBef>
              <a:spcAft>
                <a:spcPts val="0"/>
              </a:spcAft>
              <a:buSzPts val="1400"/>
              <a:buNone/>
            </a:pPr>
            <a:r>
              <a:rPr lang="en-US"/>
              <a:t>3:02-3:10</a:t>
            </a:r>
            <a:endParaRPr/>
          </a:p>
        </p:txBody>
      </p:sp>
      <p:sp>
        <p:nvSpPr>
          <p:cNvPr id="156" name="Google Shape;156;g3601e5e179f_0_1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3b4fc7902f7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2" name="Google Shape;162;g3b4fc7902f7_0_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Speaker: Abby</a:t>
            </a:r>
            <a:endParaRPr/>
          </a:p>
          <a:p>
            <a:pPr marL="0" lvl="0" indent="0" algn="l" rtl="0">
              <a:lnSpc>
                <a:spcPct val="100000"/>
              </a:lnSpc>
              <a:spcBef>
                <a:spcPts val="0"/>
              </a:spcBef>
              <a:spcAft>
                <a:spcPts val="0"/>
              </a:spcAft>
              <a:buSzPts val="1400"/>
              <a:buNone/>
            </a:pPr>
            <a:r>
              <a:rPr lang="en-US"/>
              <a:t>pause to let Chris intro himself</a:t>
            </a:r>
            <a:endParaRPr/>
          </a:p>
          <a:p>
            <a:pPr marL="0" lvl="0" indent="0" algn="l" rtl="0">
              <a:spcBef>
                <a:spcPts val="0"/>
              </a:spcBef>
              <a:spcAft>
                <a:spcPts val="0"/>
              </a:spcAft>
              <a:buClr>
                <a:schemeClr val="dk1"/>
              </a:buClr>
              <a:buSzPts val="1400"/>
              <a:buFont typeface="Arial"/>
              <a:buNone/>
            </a:pPr>
            <a:r>
              <a:rPr lang="en-US"/>
              <a:t>3:02-3:10</a:t>
            </a:r>
            <a:endParaRPr/>
          </a:p>
          <a:p>
            <a:pPr marL="0" lvl="0" indent="0" algn="l" rtl="0">
              <a:lnSpc>
                <a:spcPct val="100000"/>
              </a:lnSpc>
              <a:spcBef>
                <a:spcPts val="0"/>
              </a:spcBef>
              <a:spcAft>
                <a:spcPts val="0"/>
              </a:spcAft>
              <a:buSzPts val="1400"/>
              <a:buNone/>
            </a:pPr>
            <a:endParaRPr/>
          </a:p>
        </p:txBody>
      </p:sp>
      <p:sp>
        <p:nvSpPr>
          <p:cNvPr id="163" name="Google Shape;163;g3b4fc7902f7_0_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302140f0954_0_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4" name="Google Shape;174;g302140f0954_0_1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400"/>
              <a:buNone/>
            </a:pPr>
            <a:r>
              <a:rPr lang="en-US"/>
              <a:t>Speaker: Abby</a:t>
            </a:r>
            <a:endParaRPr/>
          </a:p>
          <a:p>
            <a:pPr marL="0" lvl="0" indent="0" algn="l" rtl="0">
              <a:lnSpc>
                <a:spcPct val="100000"/>
              </a:lnSpc>
              <a:spcBef>
                <a:spcPts val="0"/>
              </a:spcBef>
              <a:spcAft>
                <a:spcPts val="0"/>
              </a:spcAft>
              <a:buSzPts val="1400"/>
              <a:buNone/>
            </a:pPr>
            <a:r>
              <a:rPr lang="en-US"/>
              <a:t>A warm thank you to our partners. Our partners are our liaisons and will share resources and can provide additional perspectives. </a:t>
            </a:r>
            <a:endParaRPr/>
          </a:p>
          <a:p>
            <a:pPr marL="0" lvl="0" indent="0" algn="l" rtl="0">
              <a:spcBef>
                <a:spcPts val="0"/>
              </a:spcBef>
              <a:spcAft>
                <a:spcPts val="0"/>
              </a:spcAft>
              <a:buClr>
                <a:schemeClr val="dk1"/>
              </a:buClr>
              <a:buSzPts val="1100"/>
              <a:buFont typeface="Arial"/>
              <a:buNone/>
            </a:pPr>
            <a:r>
              <a:rPr lang="en-US"/>
              <a:t>3:02-10</a:t>
            </a:r>
            <a:endParaRPr/>
          </a:p>
          <a:p>
            <a:pPr marL="0" lvl="0" indent="0" algn="l" rtl="0">
              <a:lnSpc>
                <a:spcPct val="100000"/>
              </a:lnSpc>
              <a:spcBef>
                <a:spcPts val="0"/>
              </a:spcBef>
              <a:spcAft>
                <a:spcPts val="0"/>
              </a:spcAft>
              <a:buClr>
                <a:schemeClr val="dk1"/>
              </a:buClr>
              <a:buSzPts val="1400"/>
              <a:buFont typeface="Arial"/>
              <a:buNone/>
            </a:pPr>
            <a:endParaRPr/>
          </a:p>
          <a:p>
            <a:pPr marL="0" lvl="0" indent="0" algn="l" rtl="0">
              <a:lnSpc>
                <a:spcPct val="100000"/>
              </a:lnSpc>
              <a:spcBef>
                <a:spcPts val="0"/>
              </a:spcBef>
              <a:spcAft>
                <a:spcPts val="0"/>
              </a:spcAft>
              <a:buSzPts val="1400"/>
              <a:buNone/>
            </a:pPr>
            <a:endParaRPr/>
          </a:p>
        </p:txBody>
      </p:sp>
      <p:sp>
        <p:nvSpPr>
          <p:cNvPr id="175" name="Google Shape;175;g302140f0954_0_1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38e5bff35fc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38e5bff35fc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r>
              <a:rPr lang="en-US"/>
              <a:t>Speaker: Abby</a:t>
            </a:r>
            <a:endParaRPr/>
          </a:p>
          <a:p>
            <a:pPr marL="0" lvl="0" indent="0" algn="l" rtl="0">
              <a:spcBef>
                <a:spcPts val="0"/>
              </a:spcBef>
              <a:spcAft>
                <a:spcPts val="0"/>
              </a:spcAft>
              <a:buClr>
                <a:schemeClr val="dk1"/>
              </a:buClr>
              <a:buSzPts val="1100"/>
              <a:buFont typeface="Arial"/>
              <a:buNone/>
            </a:pPr>
            <a:r>
              <a:rPr lang="en-US"/>
              <a:t>3:02-10</a:t>
            </a:r>
            <a:endParaRPr/>
          </a:p>
          <a:p>
            <a:pPr marL="0" lvl="0" indent="0" algn="l" rtl="0">
              <a:spcBef>
                <a:spcPts val="0"/>
              </a:spcBef>
              <a:spcAft>
                <a:spcPts val="0"/>
              </a:spcAft>
              <a:buClr>
                <a:schemeClr val="dk1"/>
              </a:buClr>
              <a:buSzPts val="1400"/>
              <a:buFont typeface="Arial"/>
              <a:buNone/>
            </a:pPr>
            <a:endParaRPr/>
          </a:p>
        </p:txBody>
      </p:sp>
      <p:sp>
        <p:nvSpPr>
          <p:cNvPr id="186" name="Google Shape;186;g38e5bff35fc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3ad22e41c38_0_6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r>
              <a:rPr lang="en-US"/>
              <a:t>Speaker: Abby</a:t>
            </a:r>
            <a:endParaRPr/>
          </a:p>
          <a:p>
            <a:pPr marL="0" lvl="0" indent="0" algn="l" rtl="0">
              <a:spcBef>
                <a:spcPts val="0"/>
              </a:spcBef>
              <a:spcAft>
                <a:spcPts val="0"/>
              </a:spcAft>
              <a:buClr>
                <a:schemeClr val="dk1"/>
              </a:buClr>
              <a:buSzPts val="1100"/>
              <a:buFont typeface="Arial"/>
              <a:buNone/>
            </a:pPr>
            <a:r>
              <a:rPr lang="en-US"/>
              <a:t>3:02-10</a:t>
            </a:r>
            <a:endParaRPr/>
          </a:p>
          <a:p>
            <a:pPr marL="0" lvl="0" indent="0" algn="l" rtl="0">
              <a:spcBef>
                <a:spcPts val="0"/>
              </a:spcBef>
              <a:spcAft>
                <a:spcPts val="0"/>
              </a:spcAft>
              <a:buClr>
                <a:schemeClr val="dk1"/>
              </a:buClr>
              <a:buSzPts val="1400"/>
              <a:buFont typeface="Arial"/>
              <a:buNone/>
            </a:pPr>
            <a:endParaRPr/>
          </a:p>
        </p:txBody>
      </p:sp>
      <p:sp>
        <p:nvSpPr>
          <p:cNvPr id="193" name="Google Shape;193;g3ad22e41c38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302e7852b85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9" name="Google Shape;199;g302e7852b85_0_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speaker: Abby</a:t>
            </a:r>
            <a:endParaRPr/>
          </a:p>
          <a:p>
            <a:pPr marL="0" lvl="0" indent="0" algn="l" rtl="0">
              <a:spcBef>
                <a:spcPts val="0"/>
              </a:spcBef>
              <a:spcAft>
                <a:spcPts val="0"/>
              </a:spcAft>
              <a:buClr>
                <a:schemeClr val="dk1"/>
              </a:buClr>
              <a:buSzPts val="1100"/>
              <a:buFont typeface="Arial"/>
              <a:buNone/>
            </a:pPr>
            <a:r>
              <a:rPr lang="en-US"/>
              <a:t>3:02-10</a:t>
            </a:r>
            <a:endParaRPr/>
          </a:p>
          <a:p>
            <a:pPr marL="0" lvl="0" indent="0" algn="l" rtl="0">
              <a:lnSpc>
                <a:spcPct val="100000"/>
              </a:lnSpc>
              <a:spcBef>
                <a:spcPts val="0"/>
              </a:spcBef>
              <a:spcAft>
                <a:spcPts val="0"/>
              </a:spcAft>
              <a:buSzPts val="1400"/>
              <a:buNone/>
            </a:pPr>
            <a:endParaRPr/>
          </a:p>
        </p:txBody>
      </p:sp>
      <p:sp>
        <p:nvSpPr>
          <p:cNvPr id="200" name="Google Shape;200;g302e7852b85_0_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800"/>
              <a:buFont typeface="Arial"/>
              <a:buNone/>
            </a:pPr>
            <a:r>
              <a:rPr lang="en-US"/>
              <a:t>Speaker: Abby</a:t>
            </a:r>
            <a:endParaRPr/>
          </a:p>
          <a:p>
            <a:pPr marL="0" lvl="0" indent="0" algn="l" rtl="0">
              <a:spcBef>
                <a:spcPts val="0"/>
              </a:spcBef>
              <a:spcAft>
                <a:spcPts val="0"/>
              </a:spcAft>
              <a:buClr>
                <a:schemeClr val="dk1"/>
              </a:buClr>
              <a:buSzPts val="1100"/>
              <a:buFont typeface="Arial"/>
              <a:buNone/>
            </a:pPr>
            <a:r>
              <a:rPr lang="en-US"/>
              <a:t>3:02-10</a:t>
            </a:r>
            <a:endParaRPr/>
          </a:p>
          <a:p>
            <a:pPr marL="0" lvl="0" indent="0" algn="l" rtl="0">
              <a:lnSpc>
                <a:spcPct val="90000"/>
              </a:lnSpc>
              <a:spcBef>
                <a:spcPts val="0"/>
              </a:spcBef>
              <a:spcAft>
                <a:spcPts val="0"/>
              </a:spcAft>
              <a:buNone/>
            </a:pPr>
            <a:endParaRPr/>
          </a:p>
          <a:p>
            <a:pPr marL="457200" lvl="0" indent="0" algn="l" rtl="0">
              <a:lnSpc>
                <a:spcPct val="90000"/>
              </a:lnSpc>
              <a:spcBef>
                <a:spcPts val="0"/>
              </a:spcBef>
              <a:spcAft>
                <a:spcPts val="0"/>
              </a:spcAft>
              <a:buSzPts val="1400"/>
              <a:buNone/>
            </a:pPr>
            <a:endParaRPr/>
          </a:p>
          <a:p>
            <a:pPr marL="0" lvl="0" indent="0" algn="l" rtl="0">
              <a:lnSpc>
                <a:spcPct val="90000"/>
              </a:lnSpc>
              <a:spcBef>
                <a:spcPts val="1000"/>
              </a:spcBef>
              <a:spcAft>
                <a:spcPts val="0"/>
              </a:spcAft>
              <a:buClr>
                <a:schemeClr val="dk1"/>
              </a:buClr>
              <a:buSzPts val="2800"/>
              <a:buFont typeface="Arial"/>
              <a:buNone/>
            </a:pPr>
            <a:endParaRPr/>
          </a:p>
        </p:txBody>
      </p:sp>
      <p:sp>
        <p:nvSpPr>
          <p:cNvPr id="207" name="Google Shape;207;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2_Title and Content Gray">
  <p:cSld name="2_Title and Content Gray">
    <p:spTree>
      <p:nvGrpSpPr>
        <p:cNvPr id="1" name="Shape 15"/>
        <p:cNvGrpSpPr/>
        <p:nvPr/>
      </p:nvGrpSpPr>
      <p:grpSpPr>
        <a:xfrm>
          <a:off x="0" y="0"/>
          <a:ext cx="0" cy="0"/>
          <a:chOff x="0" y="0"/>
          <a:chExt cx="0" cy="0"/>
        </a:xfrm>
      </p:grpSpPr>
      <p:pic>
        <p:nvPicPr>
          <p:cNvPr id="16" name="Google Shape;16;p2" descr="A group of people sitting at a table looking at a computer&#10;&#10;Description automatically generated with low confidence"/>
          <p:cNvPicPr preferRelativeResize="0"/>
          <p:nvPr/>
        </p:nvPicPr>
        <p:blipFill rotWithShape="1">
          <a:blip r:embed="rId2">
            <a:alphaModFix/>
          </a:blip>
          <a:srcRect/>
          <a:stretch/>
        </p:blipFill>
        <p:spPr>
          <a:xfrm>
            <a:off x="-389802" y="-147048"/>
            <a:ext cx="12721045" cy="7152095"/>
          </a:xfrm>
          <a:prstGeom prst="rect">
            <a:avLst/>
          </a:prstGeom>
          <a:noFill/>
          <a:ln>
            <a:noFill/>
          </a:ln>
        </p:spPr>
      </p:pic>
      <p:sp>
        <p:nvSpPr>
          <p:cNvPr id="17" name="Google Shape;17;p2"/>
          <p:cNvSpPr txBox="1">
            <a:spLocks noGrp="1"/>
          </p:cNvSpPr>
          <p:nvPr>
            <p:ph type="body" idx="1"/>
          </p:nvPr>
        </p:nvSpPr>
        <p:spPr>
          <a:xfrm>
            <a:off x="3701014" y="3130826"/>
            <a:ext cx="4789971" cy="1162878"/>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4400"/>
              <a:buNone/>
              <a:defRPr sz="4400" b="1">
                <a:solidFill>
                  <a:schemeClr val="lt1"/>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8" name="Google Shape;18;p2" descr="Text&#10;&#10;Description automatically generated with medium confidence"/>
          <p:cNvPicPr preferRelativeResize="0"/>
          <p:nvPr/>
        </p:nvPicPr>
        <p:blipFill rotWithShape="1">
          <a:blip r:embed="rId3">
            <a:alphaModFix/>
          </a:blip>
          <a:srcRect/>
          <a:stretch/>
        </p:blipFill>
        <p:spPr>
          <a:xfrm>
            <a:off x="69573" y="6332785"/>
            <a:ext cx="2269445" cy="471465"/>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9"/>
        <p:cNvGrpSpPr/>
        <p:nvPr/>
      </p:nvGrpSpPr>
      <p:grpSpPr>
        <a:xfrm>
          <a:off x="0" y="0"/>
          <a:ext cx="0" cy="0"/>
          <a:chOff x="0" y="0"/>
          <a:chExt cx="0" cy="0"/>
        </a:xfrm>
      </p:grpSpPr>
      <p:sp>
        <p:nvSpPr>
          <p:cNvPr id="70" name="Google Shape;70;p11"/>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11"/>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72" name="Google Shape;72;p11"/>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3" name="Google Shape;73;p11"/>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74" name="Google Shape;74;p11"/>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1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81" name="Google Shape;81;p1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82" name="Google Shape;82;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85"/>
        <p:cNvGrpSpPr/>
        <p:nvPr/>
      </p:nvGrpSpPr>
      <p:grpSpPr>
        <a:xfrm>
          <a:off x="0" y="0"/>
          <a:ext cx="0" cy="0"/>
          <a:chOff x="0" y="0"/>
          <a:chExt cx="0" cy="0"/>
        </a:xfrm>
      </p:grpSpPr>
      <p:sp>
        <p:nvSpPr>
          <p:cNvPr id="86" name="Google Shape;86;p1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p13"/>
          <p:cNvSpPr>
            <a:spLocks noGrp="1"/>
          </p:cNvSpPr>
          <p:nvPr>
            <p:ph type="pic" idx="2"/>
          </p:nvPr>
        </p:nvSpPr>
        <p:spPr>
          <a:xfrm>
            <a:off x="5183188" y="987425"/>
            <a:ext cx="6172200" cy="4873625"/>
          </a:xfrm>
          <a:prstGeom prst="rect">
            <a:avLst/>
          </a:prstGeom>
          <a:noFill/>
          <a:ln>
            <a:noFill/>
          </a:ln>
        </p:spPr>
      </p:sp>
      <p:sp>
        <p:nvSpPr>
          <p:cNvPr id="88" name="Google Shape;88;p1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89" name="Google Shape;89;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 name="Google Shape;91;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92"/>
        <p:cNvGrpSpPr/>
        <p:nvPr/>
      </p:nvGrpSpPr>
      <p:grpSpPr>
        <a:xfrm>
          <a:off x="0" y="0"/>
          <a:ext cx="0" cy="0"/>
          <a:chOff x="0" y="0"/>
          <a:chExt cx="0" cy="0"/>
        </a:xfrm>
      </p:grpSpPr>
      <p:sp>
        <p:nvSpPr>
          <p:cNvPr id="93" name="Google Shape;93;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4" name="Google Shape;94;p1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5" name="Google Shape;95;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6" name="Google Shape;96;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7" name="Google Shape;97;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98"/>
        <p:cNvGrpSpPr/>
        <p:nvPr/>
      </p:nvGrpSpPr>
      <p:grpSpPr>
        <a:xfrm>
          <a:off x="0" y="0"/>
          <a:ext cx="0" cy="0"/>
          <a:chOff x="0" y="0"/>
          <a:chExt cx="0" cy="0"/>
        </a:xfrm>
      </p:grpSpPr>
      <p:sp>
        <p:nvSpPr>
          <p:cNvPr id="99" name="Google Shape;99;p1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0" name="Google Shape;100;p1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1" name="Google Shape;101;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2" name="Google Shape;102;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3" name="Google Shape;103;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slide 1">
  <p:cSld name="TITLE_4">
    <p:spTree>
      <p:nvGrpSpPr>
        <p:cNvPr id="1" name="Shape 104"/>
        <p:cNvGrpSpPr/>
        <p:nvPr/>
      </p:nvGrpSpPr>
      <p:grpSpPr>
        <a:xfrm>
          <a:off x="0" y="0"/>
          <a:ext cx="0" cy="0"/>
          <a:chOff x="0" y="0"/>
          <a:chExt cx="0" cy="0"/>
        </a:xfrm>
      </p:grpSpPr>
      <p:sp>
        <p:nvSpPr>
          <p:cNvPr id="105" name="Google Shape;105;p16"/>
          <p:cNvSpPr txBox="1">
            <a:spLocks noGrp="1"/>
          </p:cNvSpPr>
          <p:nvPr>
            <p:ph type="ctrTitle"/>
          </p:nvPr>
        </p:nvSpPr>
        <p:spPr>
          <a:xfrm>
            <a:off x="415611" y="992767"/>
            <a:ext cx="11360700" cy="2736900"/>
          </a:xfrm>
          <a:prstGeom prst="rect">
            <a:avLst/>
          </a:prstGeom>
          <a:noFill/>
          <a:ln>
            <a:noFill/>
          </a:ln>
        </p:spPr>
        <p:txBody>
          <a:bodyPr spcFirstLastPara="1" wrap="square" lIns="121900" tIns="121900" rIns="121900" bIns="121900" anchor="b" anchorCtr="0">
            <a:normAutofit/>
          </a:bodyPr>
          <a:lstStyle>
            <a:lvl1pPr lvl="0" algn="ctr">
              <a:lnSpc>
                <a:spcPct val="100000"/>
              </a:lnSpc>
              <a:spcBef>
                <a:spcPts val="0"/>
              </a:spcBef>
              <a:spcAft>
                <a:spcPts val="0"/>
              </a:spcAft>
              <a:buSzPts val="6900"/>
              <a:buNone/>
              <a:defRPr sz="6900"/>
            </a:lvl1pPr>
            <a:lvl2pPr lvl="1" algn="ctr">
              <a:lnSpc>
                <a:spcPct val="100000"/>
              </a:lnSpc>
              <a:spcBef>
                <a:spcPts val="0"/>
              </a:spcBef>
              <a:spcAft>
                <a:spcPts val="0"/>
              </a:spcAft>
              <a:buSzPts val="6900"/>
              <a:buNone/>
              <a:defRPr sz="6900"/>
            </a:lvl2pPr>
            <a:lvl3pPr lvl="2" algn="ctr">
              <a:lnSpc>
                <a:spcPct val="100000"/>
              </a:lnSpc>
              <a:spcBef>
                <a:spcPts val="0"/>
              </a:spcBef>
              <a:spcAft>
                <a:spcPts val="0"/>
              </a:spcAft>
              <a:buSzPts val="6900"/>
              <a:buNone/>
              <a:defRPr sz="6900"/>
            </a:lvl3pPr>
            <a:lvl4pPr lvl="3" algn="ctr">
              <a:lnSpc>
                <a:spcPct val="100000"/>
              </a:lnSpc>
              <a:spcBef>
                <a:spcPts val="0"/>
              </a:spcBef>
              <a:spcAft>
                <a:spcPts val="0"/>
              </a:spcAft>
              <a:buSzPts val="6900"/>
              <a:buNone/>
              <a:defRPr sz="6900"/>
            </a:lvl4pPr>
            <a:lvl5pPr lvl="4" algn="ctr">
              <a:lnSpc>
                <a:spcPct val="100000"/>
              </a:lnSpc>
              <a:spcBef>
                <a:spcPts val="0"/>
              </a:spcBef>
              <a:spcAft>
                <a:spcPts val="0"/>
              </a:spcAft>
              <a:buSzPts val="6900"/>
              <a:buNone/>
              <a:defRPr sz="6900"/>
            </a:lvl5pPr>
            <a:lvl6pPr lvl="5" algn="ctr">
              <a:lnSpc>
                <a:spcPct val="100000"/>
              </a:lnSpc>
              <a:spcBef>
                <a:spcPts val="0"/>
              </a:spcBef>
              <a:spcAft>
                <a:spcPts val="0"/>
              </a:spcAft>
              <a:buSzPts val="6900"/>
              <a:buNone/>
              <a:defRPr sz="6900"/>
            </a:lvl6pPr>
            <a:lvl7pPr lvl="6" algn="ctr">
              <a:lnSpc>
                <a:spcPct val="100000"/>
              </a:lnSpc>
              <a:spcBef>
                <a:spcPts val="0"/>
              </a:spcBef>
              <a:spcAft>
                <a:spcPts val="0"/>
              </a:spcAft>
              <a:buSzPts val="6900"/>
              <a:buNone/>
              <a:defRPr sz="6900"/>
            </a:lvl7pPr>
            <a:lvl8pPr lvl="7" algn="ctr">
              <a:lnSpc>
                <a:spcPct val="100000"/>
              </a:lnSpc>
              <a:spcBef>
                <a:spcPts val="0"/>
              </a:spcBef>
              <a:spcAft>
                <a:spcPts val="0"/>
              </a:spcAft>
              <a:buSzPts val="6900"/>
              <a:buNone/>
              <a:defRPr sz="6900"/>
            </a:lvl8pPr>
            <a:lvl9pPr lvl="8" algn="ctr">
              <a:lnSpc>
                <a:spcPct val="100000"/>
              </a:lnSpc>
              <a:spcBef>
                <a:spcPts val="0"/>
              </a:spcBef>
              <a:spcAft>
                <a:spcPts val="0"/>
              </a:spcAft>
              <a:buSzPts val="6900"/>
              <a:buNone/>
              <a:defRPr sz="6900"/>
            </a:lvl9pPr>
          </a:lstStyle>
          <a:p>
            <a:endParaRPr/>
          </a:p>
        </p:txBody>
      </p:sp>
      <p:sp>
        <p:nvSpPr>
          <p:cNvPr id="106" name="Google Shape;106;p16"/>
          <p:cNvSpPr txBox="1">
            <a:spLocks noGrp="1"/>
          </p:cNvSpPr>
          <p:nvPr>
            <p:ph type="subTitle" idx="1"/>
          </p:nvPr>
        </p:nvSpPr>
        <p:spPr>
          <a:xfrm>
            <a:off x="415600" y="3778833"/>
            <a:ext cx="11360700" cy="1056900"/>
          </a:xfrm>
          <a:prstGeom prst="rect">
            <a:avLst/>
          </a:prstGeom>
          <a:noFill/>
          <a:ln>
            <a:noFill/>
          </a:ln>
        </p:spPr>
        <p:txBody>
          <a:bodyPr spcFirstLastPara="1" wrap="square" lIns="121900" tIns="121900" rIns="121900" bIns="121900" anchor="t" anchorCtr="0">
            <a:normAutofit/>
          </a:bodyPr>
          <a:lstStyle>
            <a:lvl1pPr lvl="0" algn="ctr">
              <a:lnSpc>
                <a:spcPct val="100000"/>
              </a:lnSpc>
              <a:spcBef>
                <a:spcPts val="0"/>
              </a:spcBef>
              <a:spcAft>
                <a:spcPts val="0"/>
              </a:spcAft>
              <a:buSzPts val="3700"/>
              <a:buNone/>
              <a:defRPr sz="3700"/>
            </a:lvl1pPr>
            <a:lvl2pPr lvl="1" algn="ctr">
              <a:lnSpc>
                <a:spcPct val="100000"/>
              </a:lnSpc>
              <a:spcBef>
                <a:spcPts val="0"/>
              </a:spcBef>
              <a:spcAft>
                <a:spcPts val="0"/>
              </a:spcAft>
              <a:buSzPts val="3700"/>
              <a:buNone/>
              <a:defRPr sz="3700"/>
            </a:lvl2pPr>
            <a:lvl3pPr lvl="2" algn="ctr">
              <a:lnSpc>
                <a:spcPct val="100000"/>
              </a:lnSpc>
              <a:spcBef>
                <a:spcPts val="0"/>
              </a:spcBef>
              <a:spcAft>
                <a:spcPts val="0"/>
              </a:spcAft>
              <a:buSzPts val="3700"/>
              <a:buNone/>
              <a:defRPr sz="3700"/>
            </a:lvl3pPr>
            <a:lvl4pPr lvl="3" algn="ctr">
              <a:lnSpc>
                <a:spcPct val="100000"/>
              </a:lnSpc>
              <a:spcBef>
                <a:spcPts val="0"/>
              </a:spcBef>
              <a:spcAft>
                <a:spcPts val="0"/>
              </a:spcAft>
              <a:buSzPts val="3700"/>
              <a:buNone/>
              <a:defRPr sz="3700"/>
            </a:lvl4pPr>
            <a:lvl5pPr lvl="4" algn="ctr">
              <a:lnSpc>
                <a:spcPct val="100000"/>
              </a:lnSpc>
              <a:spcBef>
                <a:spcPts val="0"/>
              </a:spcBef>
              <a:spcAft>
                <a:spcPts val="0"/>
              </a:spcAft>
              <a:buSzPts val="3700"/>
              <a:buNone/>
              <a:defRPr sz="3700"/>
            </a:lvl5pPr>
            <a:lvl6pPr lvl="5" algn="ctr">
              <a:lnSpc>
                <a:spcPct val="100000"/>
              </a:lnSpc>
              <a:spcBef>
                <a:spcPts val="0"/>
              </a:spcBef>
              <a:spcAft>
                <a:spcPts val="0"/>
              </a:spcAft>
              <a:buSzPts val="3700"/>
              <a:buNone/>
              <a:defRPr sz="3700"/>
            </a:lvl6pPr>
            <a:lvl7pPr lvl="6" algn="ctr">
              <a:lnSpc>
                <a:spcPct val="100000"/>
              </a:lnSpc>
              <a:spcBef>
                <a:spcPts val="0"/>
              </a:spcBef>
              <a:spcAft>
                <a:spcPts val="0"/>
              </a:spcAft>
              <a:buSzPts val="3700"/>
              <a:buNone/>
              <a:defRPr sz="3700"/>
            </a:lvl7pPr>
            <a:lvl8pPr lvl="7" algn="ctr">
              <a:lnSpc>
                <a:spcPct val="100000"/>
              </a:lnSpc>
              <a:spcBef>
                <a:spcPts val="0"/>
              </a:spcBef>
              <a:spcAft>
                <a:spcPts val="0"/>
              </a:spcAft>
              <a:buSzPts val="3700"/>
              <a:buNone/>
              <a:defRPr sz="3700"/>
            </a:lvl8pPr>
            <a:lvl9pPr lvl="8" algn="ctr">
              <a:lnSpc>
                <a:spcPct val="100000"/>
              </a:lnSpc>
              <a:spcBef>
                <a:spcPts val="0"/>
              </a:spcBef>
              <a:spcAft>
                <a:spcPts val="0"/>
              </a:spcAft>
              <a:buSzPts val="3700"/>
              <a:buNone/>
              <a:defRPr sz="3700"/>
            </a:lvl9pPr>
          </a:lstStyle>
          <a:p>
            <a:endParaRPr/>
          </a:p>
        </p:txBody>
      </p:sp>
      <p:sp>
        <p:nvSpPr>
          <p:cNvPr id="107" name="Google Shape;107;p16"/>
          <p:cNvSpPr txBox="1">
            <a:spLocks noGrp="1"/>
          </p:cNvSpPr>
          <p:nvPr>
            <p:ph type="sldNum" idx="12"/>
          </p:nvPr>
        </p:nvSpPr>
        <p:spPr>
          <a:xfrm>
            <a:off x="11296611" y="6217623"/>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08"/>
        <p:cNvGrpSpPr/>
        <p:nvPr/>
      </p:nvGrpSpPr>
      <p:grpSpPr>
        <a:xfrm>
          <a:off x="0" y="0"/>
          <a:ext cx="0" cy="0"/>
          <a:chOff x="0" y="0"/>
          <a:chExt cx="0" cy="0"/>
        </a:xfrm>
      </p:grpSpPr>
      <p:sp>
        <p:nvSpPr>
          <p:cNvPr id="109" name="Google Shape;109;p17"/>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rm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110" name="Google Shape;110;p17"/>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rmAutofit/>
          </a:bodyPr>
          <a:lstStyle>
            <a:lvl1pPr marL="457200" lvl="0" indent="-381000" algn="l">
              <a:lnSpc>
                <a:spcPct val="115000"/>
              </a:lnSpc>
              <a:spcBef>
                <a:spcPts val="0"/>
              </a:spcBef>
              <a:spcAft>
                <a:spcPts val="0"/>
              </a:spcAft>
              <a:buSzPts val="2400"/>
              <a:buChar char="●"/>
              <a:defRPr/>
            </a:lvl1pPr>
            <a:lvl2pPr marL="914400" lvl="1" indent="-349250" algn="l">
              <a:lnSpc>
                <a:spcPct val="115000"/>
              </a:lnSpc>
              <a:spcBef>
                <a:spcPts val="0"/>
              </a:spcBef>
              <a:spcAft>
                <a:spcPts val="0"/>
              </a:spcAft>
              <a:buSzPts val="1900"/>
              <a:buChar char="○"/>
              <a:defRPr/>
            </a:lvl2pPr>
            <a:lvl3pPr marL="1371600" lvl="2" indent="-349250" algn="l">
              <a:lnSpc>
                <a:spcPct val="115000"/>
              </a:lnSpc>
              <a:spcBef>
                <a:spcPts val="0"/>
              </a:spcBef>
              <a:spcAft>
                <a:spcPts val="0"/>
              </a:spcAft>
              <a:buSzPts val="1900"/>
              <a:buChar char="■"/>
              <a:defRPr/>
            </a:lvl3pPr>
            <a:lvl4pPr marL="1828800" lvl="3" indent="-349250" algn="l">
              <a:lnSpc>
                <a:spcPct val="115000"/>
              </a:lnSpc>
              <a:spcBef>
                <a:spcPts val="0"/>
              </a:spcBef>
              <a:spcAft>
                <a:spcPts val="0"/>
              </a:spcAft>
              <a:buSzPts val="1900"/>
              <a:buChar char="●"/>
              <a:defRPr/>
            </a:lvl4pPr>
            <a:lvl5pPr marL="2286000" lvl="4" indent="-349250" algn="l">
              <a:lnSpc>
                <a:spcPct val="115000"/>
              </a:lnSpc>
              <a:spcBef>
                <a:spcPts val="0"/>
              </a:spcBef>
              <a:spcAft>
                <a:spcPts val="0"/>
              </a:spcAft>
              <a:buSzPts val="1900"/>
              <a:buChar char="○"/>
              <a:defRPr/>
            </a:lvl5pPr>
            <a:lvl6pPr marL="2743200" lvl="5" indent="-349250" algn="l">
              <a:lnSpc>
                <a:spcPct val="115000"/>
              </a:lnSpc>
              <a:spcBef>
                <a:spcPts val="0"/>
              </a:spcBef>
              <a:spcAft>
                <a:spcPts val="0"/>
              </a:spcAft>
              <a:buSzPts val="1900"/>
              <a:buChar char="■"/>
              <a:defRPr/>
            </a:lvl6pPr>
            <a:lvl7pPr marL="3200400" lvl="6" indent="-349250" algn="l">
              <a:lnSpc>
                <a:spcPct val="115000"/>
              </a:lnSpc>
              <a:spcBef>
                <a:spcPts val="0"/>
              </a:spcBef>
              <a:spcAft>
                <a:spcPts val="0"/>
              </a:spcAft>
              <a:buSzPts val="1900"/>
              <a:buChar char="●"/>
              <a:defRPr/>
            </a:lvl7pPr>
            <a:lvl8pPr marL="3657600" lvl="7" indent="-349250" algn="l">
              <a:lnSpc>
                <a:spcPct val="115000"/>
              </a:lnSpc>
              <a:spcBef>
                <a:spcPts val="0"/>
              </a:spcBef>
              <a:spcAft>
                <a:spcPts val="0"/>
              </a:spcAft>
              <a:buSzPts val="1900"/>
              <a:buChar char="○"/>
              <a:defRPr/>
            </a:lvl8pPr>
            <a:lvl9pPr marL="4114800" lvl="8" indent="-349250" algn="l">
              <a:lnSpc>
                <a:spcPct val="115000"/>
              </a:lnSpc>
              <a:spcBef>
                <a:spcPts val="0"/>
              </a:spcBef>
              <a:spcAft>
                <a:spcPts val="0"/>
              </a:spcAft>
              <a:buSzPts val="1900"/>
              <a:buChar char="■"/>
              <a:defRPr/>
            </a:lvl9pPr>
          </a:lstStyle>
          <a:p>
            <a:endParaRPr/>
          </a:p>
        </p:txBody>
      </p:sp>
      <p:sp>
        <p:nvSpPr>
          <p:cNvPr id="111" name="Google Shape;111;p17"/>
          <p:cNvSpPr txBox="1">
            <a:spLocks noGrp="1"/>
          </p:cNvSpPr>
          <p:nvPr>
            <p:ph type="sldNum" idx="12"/>
          </p:nvPr>
        </p:nvSpPr>
        <p:spPr>
          <a:xfrm>
            <a:off x="11296611" y="6217623"/>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01 - Single Light Blue 1">
  <p:cSld name="TITLE_1_4">
    <p:spTree>
      <p:nvGrpSpPr>
        <p:cNvPr id="1" name="Shape 112"/>
        <p:cNvGrpSpPr/>
        <p:nvPr/>
      </p:nvGrpSpPr>
      <p:grpSpPr>
        <a:xfrm>
          <a:off x="0" y="0"/>
          <a:ext cx="0" cy="0"/>
          <a:chOff x="0" y="0"/>
          <a:chExt cx="0" cy="0"/>
        </a:xfrm>
      </p:grpSpPr>
      <p:sp>
        <p:nvSpPr>
          <p:cNvPr id="113" name="Google Shape;113;p18"/>
          <p:cNvSpPr/>
          <p:nvPr/>
        </p:nvSpPr>
        <p:spPr>
          <a:xfrm rot="10800000" flipH="1">
            <a:off x="-63347" y="-63033"/>
            <a:ext cx="12240900" cy="1139700"/>
          </a:xfrm>
          <a:prstGeom prst="round1Rect">
            <a:avLst>
              <a:gd name="adj" fmla="val 50000"/>
            </a:avLst>
          </a:prstGeom>
          <a:solidFill>
            <a:srgbClr val="0089FF"/>
          </a:solidFill>
          <a:ln w="28575"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14" name="Google Shape;114;p18"/>
          <p:cNvSpPr txBox="1">
            <a:spLocks noGrp="1"/>
          </p:cNvSpPr>
          <p:nvPr>
            <p:ph type="sldNum" idx="12"/>
          </p:nvPr>
        </p:nvSpPr>
        <p:spPr>
          <a:xfrm>
            <a:off x="11703000" y="6319233"/>
            <a:ext cx="489300" cy="524700"/>
          </a:xfrm>
          <a:prstGeom prst="rect">
            <a:avLst/>
          </a:prstGeom>
        </p:spPr>
        <p:txBody>
          <a:bodyPr spcFirstLastPara="1" wrap="square" lIns="91425" tIns="45700" rIns="91425" bIns="45700" anchor="ctr" anchorCtr="0">
            <a:noAutofit/>
          </a:bodyPr>
          <a:lstStyle>
            <a:lvl1pPr lvl="0" algn="ctr">
              <a:buNone/>
              <a:defRPr>
                <a:latin typeface="Poppins"/>
                <a:ea typeface="Poppins"/>
                <a:cs typeface="Poppins"/>
                <a:sym typeface="Poppins"/>
              </a:defRPr>
            </a:lvl1pPr>
            <a:lvl2pPr lvl="1" algn="ctr">
              <a:buNone/>
              <a:defRPr>
                <a:latin typeface="Poppins"/>
                <a:ea typeface="Poppins"/>
                <a:cs typeface="Poppins"/>
                <a:sym typeface="Poppins"/>
              </a:defRPr>
            </a:lvl2pPr>
            <a:lvl3pPr lvl="2" algn="ctr">
              <a:buNone/>
              <a:defRPr>
                <a:latin typeface="Poppins"/>
                <a:ea typeface="Poppins"/>
                <a:cs typeface="Poppins"/>
                <a:sym typeface="Poppins"/>
              </a:defRPr>
            </a:lvl3pPr>
            <a:lvl4pPr lvl="3" algn="ctr">
              <a:buNone/>
              <a:defRPr>
                <a:latin typeface="Poppins"/>
                <a:ea typeface="Poppins"/>
                <a:cs typeface="Poppins"/>
                <a:sym typeface="Poppins"/>
              </a:defRPr>
            </a:lvl4pPr>
            <a:lvl5pPr lvl="4" algn="ctr">
              <a:buNone/>
              <a:defRPr>
                <a:latin typeface="Poppins"/>
                <a:ea typeface="Poppins"/>
                <a:cs typeface="Poppins"/>
                <a:sym typeface="Poppins"/>
              </a:defRPr>
            </a:lvl5pPr>
            <a:lvl6pPr lvl="5" algn="ctr">
              <a:buNone/>
              <a:defRPr>
                <a:latin typeface="Poppins"/>
                <a:ea typeface="Poppins"/>
                <a:cs typeface="Poppins"/>
                <a:sym typeface="Poppins"/>
              </a:defRPr>
            </a:lvl6pPr>
            <a:lvl7pPr lvl="6" algn="ctr">
              <a:buNone/>
              <a:defRPr>
                <a:latin typeface="Poppins"/>
                <a:ea typeface="Poppins"/>
                <a:cs typeface="Poppins"/>
                <a:sym typeface="Poppins"/>
              </a:defRPr>
            </a:lvl7pPr>
            <a:lvl8pPr lvl="7" algn="ctr">
              <a:buNone/>
              <a:defRPr>
                <a:latin typeface="Poppins"/>
                <a:ea typeface="Poppins"/>
                <a:cs typeface="Poppins"/>
                <a:sym typeface="Poppins"/>
              </a:defRPr>
            </a:lvl8pPr>
            <a:lvl9pPr lvl="8" algn="ctr">
              <a:buNone/>
              <a:defRPr>
                <a:latin typeface="Poppins"/>
                <a:ea typeface="Poppins"/>
                <a:cs typeface="Poppins"/>
                <a:sym typeface="Poppins"/>
              </a:defRPr>
            </a:lvl9pPr>
          </a:lstStyle>
          <a:p>
            <a:pPr marL="0" lvl="0" indent="0" algn="ctr" rtl="0">
              <a:spcBef>
                <a:spcPts val="0"/>
              </a:spcBef>
              <a:spcAft>
                <a:spcPts val="0"/>
              </a:spcAft>
              <a:buNone/>
            </a:pPr>
            <a:fld id="{00000000-1234-1234-1234-123412341234}" type="slidenum">
              <a:rPr lang="en-US"/>
              <a:t>‹#›</a:t>
            </a:fld>
            <a:endParaRPr/>
          </a:p>
        </p:txBody>
      </p:sp>
      <p:pic>
        <p:nvPicPr>
          <p:cNvPr id="115" name="Google Shape;115;p18"/>
          <p:cNvPicPr preferRelativeResize="0"/>
          <p:nvPr/>
        </p:nvPicPr>
        <p:blipFill rotWithShape="1">
          <a:blip r:embed="rId2">
            <a:alphaModFix/>
          </a:blip>
          <a:srcRect/>
          <a:stretch/>
        </p:blipFill>
        <p:spPr>
          <a:xfrm>
            <a:off x="10382199" y="6340097"/>
            <a:ext cx="1320799" cy="398161"/>
          </a:xfrm>
          <a:prstGeom prst="rect">
            <a:avLst/>
          </a:prstGeom>
          <a:noFill/>
          <a:ln>
            <a:noFill/>
          </a:ln>
        </p:spPr>
      </p:pic>
      <p:sp>
        <p:nvSpPr>
          <p:cNvPr id="116" name="Google Shape;116;p18"/>
          <p:cNvSpPr txBox="1">
            <a:spLocks noGrp="1"/>
          </p:cNvSpPr>
          <p:nvPr>
            <p:ph type="title"/>
          </p:nvPr>
        </p:nvSpPr>
        <p:spPr>
          <a:xfrm>
            <a:off x="55167" y="200"/>
            <a:ext cx="11516400" cy="1031100"/>
          </a:xfrm>
          <a:prstGeom prst="rect">
            <a:avLst/>
          </a:prstGeom>
        </p:spPr>
        <p:txBody>
          <a:bodyPr spcFirstLastPara="1" wrap="square" lIns="91425" tIns="45700" rIns="91425" bIns="45700" anchor="ctr" anchorCtr="0">
            <a:normAutofit/>
          </a:bodyPr>
          <a:lstStyle>
            <a:lvl1pPr lvl="0">
              <a:spcBef>
                <a:spcPts val="0"/>
              </a:spcBef>
              <a:spcAft>
                <a:spcPts val="0"/>
              </a:spcAft>
              <a:buClr>
                <a:srgbClr val="FFFFFF"/>
              </a:buClr>
              <a:buSzPts val="4300"/>
              <a:buFont typeface="Poppins"/>
              <a:buNone/>
              <a:defRPr sz="4300" b="1">
                <a:solidFill>
                  <a:srgbClr val="FFFFFF"/>
                </a:solidFill>
                <a:latin typeface="Poppins"/>
                <a:ea typeface="Poppins"/>
                <a:cs typeface="Poppins"/>
                <a:sym typeface="Poppins"/>
              </a:defRPr>
            </a:lvl1pPr>
            <a:lvl2pPr lvl="1">
              <a:spcBef>
                <a:spcPts val="0"/>
              </a:spcBef>
              <a:spcAft>
                <a:spcPts val="0"/>
              </a:spcAft>
              <a:buClr>
                <a:srgbClr val="FFFFFF"/>
              </a:buClr>
              <a:buSzPts val="4300"/>
              <a:buFont typeface="Poppins"/>
              <a:buNone/>
              <a:defRPr sz="4300" b="1">
                <a:solidFill>
                  <a:srgbClr val="FFFFFF"/>
                </a:solidFill>
                <a:latin typeface="Poppins"/>
                <a:ea typeface="Poppins"/>
                <a:cs typeface="Poppins"/>
                <a:sym typeface="Poppins"/>
              </a:defRPr>
            </a:lvl2pPr>
            <a:lvl3pPr lvl="2">
              <a:spcBef>
                <a:spcPts val="0"/>
              </a:spcBef>
              <a:spcAft>
                <a:spcPts val="0"/>
              </a:spcAft>
              <a:buClr>
                <a:srgbClr val="FFFFFF"/>
              </a:buClr>
              <a:buSzPts val="4300"/>
              <a:buFont typeface="Poppins"/>
              <a:buNone/>
              <a:defRPr sz="4300" b="1">
                <a:solidFill>
                  <a:srgbClr val="FFFFFF"/>
                </a:solidFill>
                <a:latin typeface="Poppins"/>
                <a:ea typeface="Poppins"/>
                <a:cs typeface="Poppins"/>
                <a:sym typeface="Poppins"/>
              </a:defRPr>
            </a:lvl3pPr>
            <a:lvl4pPr lvl="3">
              <a:spcBef>
                <a:spcPts val="0"/>
              </a:spcBef>
              <a:spcAft>
                <a:spcPts val="0"/>
              </a:spcAft>
              <a:buClr>
                <a:srgbClr val="FFFFFF"/>
              </a:buClr>
              <a:buSzPts val="4300"/>
              <a:buFont typeface="Poppins"/>
              <a:buNone/>
              <a:defRPr sz="4300" b="1">
                <a:solidFill>
                  <a:srgbClr val="FFFFFF"/>
                </a:solidFill>
                <a:latin typeface="Poppins"/>
                <a:ea typeface="Poppins"/>
                <a:cs typeface="Poppins"/>
                <a:sym typeface="Poppins"/>
              </a:defRPr>
            </a:lvl4pPr>
            <a:lvl5pPr lvl="4">
              <a:spcBef>
                <a:spcPts val="0"/>
              </a:spcBef>
              <a:spcAft>
                <a:spcPts val="0"/>
              </a:spcAft>
              <a:buClr>
                <a:srgbClr val="FFFFFF"/>
              </a:buClr>
              <a:buSzPts val="4300"/>
              <a:buFont typeface="Poppins"/>
              <a:buNone/>
              <a:defRPr sz="4300" b="1">
                <a:solidFill>
                  <a:srgbClr val="FFFFFF"/>
                </a:solidFill>
                <a:latin typeface="Poppins"/>
                <a:ea typeface="Poppins"/>
                <a:cs typeface="Poppins"/>
                <a:sym typeface="Poppins"/>
              </a:defRPr>
            </a:lvl5pPr>
            <a:lvl6pPr lvl="5">
              <a:spcBef>
                <a:spcPts val="0"/>
              </a:spcBef>
              <a:spcAft>
                <a:spcPts val="0"/>
              </a:spcAft>
              <a:buClr>
                <a:srgbClr val="FFFFFF"/>
              </a:buClr>
              <a:buSzPts val="4300"/>
              <a:buFont typeface="Poppins"/>
              <a:buNone/>
              <a:defRPr sz="4300" b="1">
                <a:solidFill>
                  <a:srgbClr val="FFFFFF"/>
                </a:solidFill>
                <a:latin typeface="Poppins"/>
                <a:ea typeface="Poppins"/>
                <a:cs typeface="Poppins"/>
                <a:sym typeface="Poppins"/>
              </a:defRPr>
            </a:lvl6pPr>
            <a:lvl7pPr lvl="6">
              <a:spcBef>
                <a:spcPts val="0"/>
              </a:spcBef>
              <a:spcAft>
                <a:spcPts val="0"/>
              </a:spcAft>
              <a:buClr>
                <a:srgbClr val="FFFFFF"/>
              </a:buClr>
              <a:buSzPts val="4300"/>
              <a:buFont typeface="Poppins"/>
              <a:buNone/>
              <a:defRPr sz="4300" b="1">
                <a:solidFill>
                  <a:srgbClr val="FFFFFF"/>
                </a:solidFill>
                <a:latin typeface="Poppins"/>
                <a:ea typeface="Poppins"/>
                <a:cs typeface="Poppins"/>
                <a:sym typeface="Poppins"/>
              </a:defRPr>
            </a:lvl7pPr>
            <a:lvl8pPr lvl="7">
              <a:spcBef>
                <a:spcPts val="0"/>
              </a:spcBef>
              <a:spcAft>
                <a:spcPts val="0"/>
              </a:spcAft>
              <a:buClr>
                <a:srgbClr val="FFFFFF"/>
              </a:buClr>
              <a:buSzPts val="4300"/>
              <a:buFont typeface="Poppins"/>
              <a:buNone/>
              <a:defRPr sz="4300" b="1">
                <a:solidFill>
                  <a:srgbClr val="FFFFFF"/>
                </a:solidFill>
                <a:latin typeface="Poppins"/>
                <a:ea typeface="Poppins"/>
                <a:cs typeface="Poppins"/>
                <a:sym typeface="Poppins"/>
              </a:defRPr>
            </a:lvl8pPr>
            <a:lvl9pPr lvl="8">
              <a:spcBef>
                <a:spcPts val="0"/>
              </a:spcBef>
              <a:spcAft>
                <a:spcPts val="0"/>
              </a:spcAft>
              <a:buClr>
                <a:srgbClr val="FFFFFF"/>
              </a:buClr>
              <a:buSzPts val="4300"/>
              <a:buFont typeface="Poppins"/>
              <a:buNone/>
              <a:defRPr sz="4300" b="1">
                <a:solidFill>
                  <a:srgbClr val="FFFFFF"/>
                </a:solidFill>
                <a:latin typeface="Poppins"/>
                <a:ea typeface="Poppins"/>
                <a:cs typeface="Poppins"/>
                <a:sym typeface="Poppins"/>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matchingName="Title">
  <p:cSld name="Title">
    <p:bg>
      <p:bgPr>
        <a:solidFill>
          <a:schemeClr val="lt1"/>
        </a:solidFill>
        <a:effectLst/>
      </p:bgPr>
    </p:bg>
    <p:spTree>
      <p:nvGrpSpPr>
        <p:cNvPr id="1" name="Shape 117"/>
        <p:cNvGrpSpPr/>
        <p:nvPr/>
      </p:nvGrpSpPr>
      <p:grpSpPr>
        <a:xfrm>
          <a:off x="0" y="0"/>
          <a:ext cx="0" cy="0"/>
          <a:chOff x="0" y="0"/>
          <a:chExt cx="0" cy="0"/>
        </a:xfrm>
      </p:grpSpPr>
      <p:grpSp>
        <p:nvGrpSpPr>
          <p:cNvPr id="118" name="Google Shape;118;p19"/>
          <p:cNvGrpSpPr/>
          <p:nvPr/>
        </p:nvGrpSpPr>
        <p:grpSpPr>
          <a:xfrm>
            <a:off x="8207171" y="-10973"/>
            <a:ext cx="3984945" cy="5443073"/>
            <a:chOff x="8207171" y="-10973"/>
            <a:chExt cx="3984945" cy="5443073"/>
          </a:xfrm>
        </p:grpSpPr>
        <p:sp>
          <p:nvSpPr>
            <p:cNvPr id="119" name="Google Shape;119;p19"/>
            <p:cNvSpPr/>
            <p:nvPr/>
          </p:nvSpPr>
          <p:spPr>
            <a:xfrm>
              <a:off x="8894516" y="0"/>
              <a:ext cx="3297600" cy="5432100"/>
            </a:xfrm>
            <a:prstGeom prst="rect">
              <a:avLst/>
            </a:prstGeom>
            <a:gradFill>
              <a:gsLst>
                <a:gs pos="0">
                  <a:schemeClr val="accent4"/>
                </a:gs>
                <a:gs pos="26000">
                  <a:srgbClr val="007186">
                    <a:alpha val="84705"/>
                  </a:srgbClr>
                </a:gs>
                <a:gs pos="81000">
                  <a:srgbClr val="003843"/>
                </a:gs>
                <a:gs pos="100000">
                  <a:srgbClr val="003843"/>
                </a:gs>
              </a:gsLst>
              <a:lin ang="5400012"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b="0" i="0" u="none" strike="noStrike" cap="none">
                <a:solidFill>
                  <a:schemeClr val="dk2"/>
                </a:solidFill>
                <a:latin typeface="Open Sans"/>
                <a:ea typeface="Open Sans"/>
                <a:cs typeface="Open Sans"/>
                <a:sym typeface="Open Sans"/>
              </a:endParaRPr>
            </a:p>
          </p:txBody>
        </p:sp>
        <p:sp>
          <p:nvSpPr>
            <p:cNvPr id="120" name="Google Shape;120;p19"/>
            <p:cNvSpPr/>
            <p:nvPr/>
          </p:nvSpPr>
          <p:spPr>
            <a:xfrm>
              <a:off x="8207171" y="-10973"/>
              <a:ext cx="687345" cy="5433619"/>
            </a:xfrm>
            <a:custGeom>
              <a:avLst/>
              <a:gdLst/>
              <a:ahLst/>
              <a:cxnLst/>
              <a:rect l="l" t="t" r="r" b="b"/>
              <a:pathLst>
                <a:path w="687345" h="5460924" extrusionOk="0">
                  <a:moveTo>
                    <a:pt x="687345" y="0"/>
                  </a:moveTo>
                  <a:lnTo>
                    <a:pt x="687345" y="5460924"/>
                  </a:lnTo>
                  <a:lnTo>
                    <a:pt x="568098" y="5228097"/>
                  </a:lnTo>
                  <a:cubicBezTo>
                    <a:pt x="204026" y="4472525"/>
                    <a:pt x="0" y="3625320"/>
                    <a:pt x="0" y="2730462"/>
                  </a:cubicBezTo>
                  <a:cubicBezTo>
                    <a:pt x="0" y="1835604"/>
                    <a:pt x="204026" y="988399"/>
                    <a:pt x="568098" y="232827"/>
                  </a:cubicBezTo>
                  <a:lnTo>
                    <a:pt x="687345" y="0"/>
                  </a:lnTo>
                  <a:close/>
                </a:path>
              </a:pathLst>
            </a:custGeom>
            <a:gradFill>
              <a:gsLst>
                <a:gs pos="0">
                  <a:schemeClr val="accent4"/>
                </a:gs>
                <a:gs pos="26000">
                  <a:srgbClr val="007186">
                    <a:alpha val="84705"/>
                  </a:srgbClr>
                </a:gs>
                <a:gs pos="81000">
                  <a:srgbClr val="003843"/>
                </a:gs>
                <a:gs pos="100000">
                  <a:srgbClr val="003843"/>
                </a:gs>
              </a:gsLst>
              <a:lin ang="5400012"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b="0" i="0" u="none" strike="noStrike" cap="none">
                <a:solidFill>
                  <a:schemeClr val="dk2"/>
                </a:solidFill>
                <a:latin typeface="Open Sans"/>
                <a:ea typeface="Open Sans"/>
                <a:cs typeface="Open Sans"/>
                <a:sym typeface="Open Sans"/>
              </a:endParaRPr>
            </a:p>
          </p:txBody>
        </p:sp>
      </p:grpSp>
      <p:grpSp>
        <p:nvGrpSpPr>
          <p:cNvPr id="121" name="Google Shape;121;p19"/>
          <p:cNvGrpSpPr/>
          <p:nvPr/>
        </p:nvGrpSpPr>
        <p:grpSpPr>
          <a:xfrm>
            <a:off x="8494529" y="-92252"/>
            <a:ext cx="3832530" cy="5762782"/>
            <a:chOff x="9704153" y="0"/>
            <a:chExt cx="3832530" cy="5762782"/>
          </a:xfrm>
        </p:grpSpPr>
        <p:pic>
          <p:nvPicPr>
            <p:cNvPr id="122" name="Google Shape;122;p19" descr="A white logo with a black background&#10;&#10;Description automatically generated"/>
            <p:cNvPicPr preferRelativeResize="0"/>
            <p:nvPr/>
          </p:nvPicPr>
          <p:blipFill rotWithShape="1">
            <a:blip r:embed="rId2">
              <a:alphaModFix amt="25000"/>
            </a:blip>
            <a:srcRect/>
            <a:stretch/>
          </p:blipFill>
          <p:spPr>
            <a:xfrm>
              <a:off x="9704153" y="0"/>
              <a:ext cx="3832530" cy="5762782"/>
            </a:xfrm>
            <a:prstGeom prst="rect">
              <a:avLst/>
            </a:prstGeom>
            <a:noFill/>
            <a:ln>
              <a:noFill/>
            </a:ln>
          </p:spPr>
        </p:pic>
        <p:sp>
          <p:nvSpPr>
            <p:cNvPr id="123" name="Google Shape;123;p19"/>
            <p:cNvSpPr/>
            <p:nvPr/>
          </p:nvSpPr>
          <p:spPr>
            <a:xfrm>
              <a:off x="11685645" y="2361203"/>
              <a:ext cx="1131393" cy="603306"/>
            </a:xfrm>
            <a:custGeom>
              <a:avLst/>
              <a:gdLst/>
              <a:ahLst/>
              <a:cxnLst/>
              <a:rect l="l" t="t" r="r" b="b"/>
              <a:pathLst>
                <a:path w="623357" h="332400" extrusionOk="0">
                  <a:moveTo>
                    <a:pt x="623357" y="51866"/>
                  </a:moveTo>
                  <a:cubicBezTo>
                    <a:pt x="607374" y="209422"/>
                    <a:pt x="474286" y="332401"/>
                    <a:pt x="312168" y="332401"/>
                  </a:cubicBezTo>
                  <a:cubicBezTo>
                    <a:pt x="150049" y="332401"/>
                    <a:pt x="13374" y="206160"/>
                    <a:pt x="0" y="45342"/>
                  </a:cubicBezTo>
                  <a:cubicBezTo>
                    <a:pt x="94922" y="16310"/>
                    <a:pt x="196369" y="0"/>
                    <a:pt x="301077" y="0"/>
                  </a:cubicBezTo>
                  <a:cubicBezTo>
                    <a:pt x="413614" y="0"/>
                    <a:pt x="521911" y="18267"/>
                    <a:pt x="623031" y="51866"/>
                  </a:cubicBezTo>
                  <a:close/>
                </a:path>
              </a:pathLst>
            </a:custGeom>
            <a:solidFill>
              <a:schemeClr val="lt1">
                <a:alpha val="14900"/>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p:txBody>
        </p:sp>
      </p:grpSp>
      <p:sp>
        <p:nvSpPr>
          <p:cNvPr id="124" name="Google Shape;124;p19"/>
          <p:cNvSpPr txBox="1">
            <a:spLocks noGrp="1"/>
          </p:cNvSpPr>
          <p:nvPr>
            <p:ph type="ctrTitle"/>
          </p:nvPr>
        </p:nvSpPr>
        <p:spPr>
          <a:xfrm>
            <a:off x="396238" y="1251373"/>
            <a:ext cx="7614900" cy="1439400"/>
          </a:xfrm>
          <a:prstGeom prst="rect">
            <a:avLst/>
          </a:prstGeom>
          <a:noFill/>
          <a:ln>
            <a:noFill/>
          </a:ln>
        </p:spPr>
        <p:txBody>
          <a:bodyPr spcFirstLastPara="1" wrap="square" lIns="0" tIns="0" rIns="0" bIns="0" anchor="b" anchorCtr="0">
            <a:normAutofit/>
          </a:bodyPr>
          <a:lstStyle>
            <a:lvl1pPr lvl="0" algn="l">
              <a:lnSpc>
                <a:spcPct val="90000"/>
              </a:lnSpc>
              <a:spcBef>
                <a:spcPts val="0"/>
              </a:spcBef>
              <a:spcAft>
                <a:spcPts val="0"/>
              </a:spcAft>
              <a:buClr>
                <a:schemeClr val="accent1"/>
              </a:buClr>
              <a:buSzPts val="4400"/>
              <a:buFont typeface="Open Sans"/>
              <a:buNone/>
              <a:defRPr sz="4400">
                <a:solidFill>
                  <a:schemeClr val="accent1"/>
                </a:solidFill>
                <a:latin typeface="Open Sans"/>
                <a:ea typeface="Open Sans"/>
                <a:cs typeface="Open Sans"/>
                <a:sym typeface="Open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5" name="Google Shape;125;p19"/>
          <p:cNvSpPr txBox="1">
            <a:spLocks noGrp="1"/>
          </p:cNvSpPr>
          <p:nvPr>
            <p:ph type="subTitle" idx="1"/>
          </p:nvPr>
        </p:nvSpPr>
        <p:spPr>
          <a:xfrm>
            <a:off x="396238" y="2817704"/>
            <a:ext cx="7614900" cy="533400"/>
          </a:xfrm>
          <a:prstGeom prst="rect">
            <a:avLst/>
          </a:prstGeom>
          <a:noFill/>
          <a:ln>
            <a:noFill/>
          </a:ln>
        </p:spPr>
        <p:txBody>
          <a:bodyPr spcFirstLastPara="1" wrap="square" lIns="0" tIns="0" rIns="0" bIns="0" anchor="t" anchorCtr="0">
            <a:normAutofit/>
          </a:bodyPr>
          <a:lstStyle>
            <a:lvl1pPr lvl="0" algn="l">
              <a:lnSpc>
                <a:spcPct val="100000"/>
              </a:lnSpc>
              <a:spcBef>
                <a:spcPts val="1800"/>
              </a:spcBef>
              <a:spcAft>
                <a:spcPts val="0"/>
              </a:spcAft>
              <a:buSzPts val="2800"/>
              <a:buNone/>
              <a:defRPr sz="2800">
                <a:solidFill>
                  <a:schemeClr val="accent2"/>
                </a:solidFill>
                <a:latin typeface="Open Sans"/>
                <a:ea typeface="Open Sans"/>
                <a:cs typeface="Open Sans"/>
                <a:sym typeface="Open Sans"/>
              </a:defRPr>
            </a:lvl1pPr>
            <a:lvl2pPr lvl="1" algn="ctr">
              <a:lnSpc>
                <a:spcPct val="100000"/>
              </a:lnSpc>
              <a:spcBef>
                <a:spcPts val="600"/>
              </a:spcBef>
              <a:spcAft>
                <a:spcPts val="0"/>
              </a:spcAft>
              <a:buSzPts val="2000"/>
              <a:buNone/>
              <a:defRPr sz="2000"/>
            </a:lvl2pPr>
            <a:lvl3pPr lvl="2" algn="ctr">
              <a:lnSpc>
                <a:spcPct val="100000"/>
              </a:lnSpc>
              <a:spcBef>
                <a:spcPts val="600"/>
              </a:spcBef>
              <a:spcAft>
                <a:spcPts val="0"/>
              </a:spcAft>
              <a:buSzPts val="1800"/>
              <a:buNone/>
              <a:defRPr sz="1800"/>
            </a:lvl3pPr>
            <a:lvl4pPr lvl="3" algn="ctr">
              <a:lnSpc>
                <a:spcPct val="100000"/>
              </a:lnSpc>
              <a:spcBef>
                <a:spcPts val="600"/>
              </a:spcBef>
              <a:spcAft>
                <a:spcPts val="0"/>
              </a:spcAft>
              <a:buSzPts val="1760"/>
              <a:buNone/>
              <a:defRPr sz="1600"/>
            </a:lvl4pPr>
            <a:lvl5pPr lvl="4" algn="ctr">
              <a:lnSpc>
                <a:spcPct val="100000"/>
              </a:lnSpc>
              <a:spcBef>
                <a:spcPts val="600"/>
              </a:spcBef>
              <a:spcAft>
                <a:spcPts val="0"/>
              </a:spcAft>
              <a:buSzPts val="1600"/>
              <a:buNone/>
              <a:defRPr sz="1600"/>
            </a:lvl5pPr>
            <a:lvl6pPr lvl="5" algn="ctr">
              <a:lnSpc>
                <a:spcPct val="90000"/>
              </a:lnSpc>
              <a:spcBef>
                <a:spcPts val="375"/>
              </a:spcBef>
              <a:spcAft>
                <a:spcPts val="0"/>
              </a:spcAft>
              <a:buClr>
                <a:schemeClr val="dk1"/>
              </a:buClr>
              <a:buSzPts val="1600"/>
              <a:buNone/>
              <a:defRPr sz="1600"/>
            </a:lvl6pPr>
            <a:lvl7pPr lvl="6" algn="ctr">
              <a:lnSpc>
                <a:spcPct val="90000"/>
              </a:lnSpc>
              <a:spcBef>
                <a:spcPts val="375"/>
              </a:spcBef>
              <a:spcAft>
                <a:spcPts val="0"/>
              </a:spcAft>
              <a:buClr>
                <a:schemeClr val="dk1"/>
              </a:buClr>
              <a:buSzPts val="1600"/>
              <a:buNone/>
              <a:defRPr sz="1600"/>
            </a:lvl7pPr>
            <a:lvl8pPr lvl="7" algn="ctr">
              <a:lnSpc>
                <a:spcPct val="90000"/>
              </a:lnSpc>
              <a:spcBef>
                <a:spcPts val="375"/>
              </a:spcBef>
              <a:spcAft>
                <a:spcPts val="0"/>
              </a:spcAft>
              <a:buClr>
                <a:schemeClr val="dk1"/>
              </a:buClr>
              <a:buSzPts val="1600"/>
              <a:buNone/>
              <a:defRPr sz="1600"/>
            </a:lvl8pPr>
            <a:lvl9pPr lvl="8" algn="ctr">
              <a:lnSpc>
                <a:spcPct val="90000"/>
              </a:lnSpc>
              <a:spcBef>
                <a:spcPts val="375"/>
              </a:spcBef>
              <a:spcAft>
                <a:spcPts val="0"/>
              </a:spcAft>
              <a:buClr>
                <a:schemeClr val="dk1"/>
              </a:buClr>
              <a:buSzPts val="1600"/>
              <a:buNone/>
              <a:defRPr sz="1600"/>
            </a:lvl9pPr>
          </a:lstStyle>
          <a:p>
            <a:endParaRPr/>
          </a:p>
        </p:txBody>
      </p:sp>
      <p:sp>
        <p:nvSpPr>
          <p:cNvPr id="126" name="Google Shape;126;p19"/>
          <p:cNvSpPr txBox="1">
            <a:spLocks noGrp="1"/>
          </p:cNvSpPr>
          <p:nvPr>
            <p:ph type="body" idx="2"/>
          </p:nvPr>
        </p:nvSpPr>
        <p:spPr>
          <a:xfrm>
            <a:off x="396238" y="3706748"/>
            <a:ext cx="7614900" cy="82230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1800"/>
              </a:spcBef>
              <a:spcAft>
                <a:spcPts val="0"/>
              </a:spcAft>
              <a:buSzPts val="1800"/>
              <a:buNone/>
              <a:defRPr sz="1800">
                <a:solidFill>
                  <a:srgbClr val="59565A"/>
                </a:solidFill>
                <a:latin typeface="Open Sans"/>
                <a:ea typeface="Open Sans"/>
                <a:cs typeface="Open Sans"/>
                <a:sym typeface="Open Sans"/>
              </a:defRPr>
            </a:lvl1pPr>
            <a:lvl2pPr marL="914400" lvl="1" indent="-228600" algn="l">
              <a:lnSpc>
                <a:spcPct val="100000"/>
              </a:lnSpc>
              <a:spcBef>
                <a:spcPts val="600"/>
              </a:spcBef>
              <a:spcAft>
                <a:spcPts val="0"/>
              </a:spcAft>
              <a:buSzPts val="2000"/>
              <a:buFont typeface="Arial"/>
              <a:buNone/>
              <a:defRPr sz="2000">
                <a:solidFill>
                  <a:srgbClr val="0088B1"/>
                </a:solidFill>
                <a:latin typeface="Open Sans"/>
                <a:ea typeface="Open Sans"/>
                <a:cs typeface="Open Sans"/>
                <a:sym typeface="Open Sans"/>
              </a:defRPr>
            </a:lvl2pPr>
            <a:lvl3pPr marL="1371600" lvl="2" indent="-228600" algn="l">
              <a:lnSpc>
                <a:spcPct val="100000"/>
              </a:lnSpc>
              <a:spcBef>
                <a:spcPts val="600"/>
              </a:spcBef>
              <a:spcAft>
                <a:spcPts val="0"/>
              </a:spcAft>
              <a:buSzPts val="1800"/>
              <a:buFont typeface="Arial"/>
              <a:buNone/>
              <a:defRPr sz="1800">
                <a:solidFill>
                  <a:srgbClr val="0088B1"/>
                </a:solidFill>
                <a:latin typeface="Open Sans"/>
                <a:ea typeface="Open Sans"/>
                <a:cs typeface="Open Sans"/>
                <a:sym typeface="Open Sans"/>
              </a:defRPr>
            </a:lvl3pPr>
            <a:lvl4pPr marL="1828800" lvl="3" indent="-354330" algn="l">
              <a:lnSpc>
                <a:spcPct val="100000"/>
              </a:lnSpc>
              <a:spcBef>
                <a:spcPts val="600"/>
              </a:spcBef>
              <a:spcAft>
                <a:spcPts val="0"/>
              </a:spcAft>
              <a:buSzPts val="1980"/>
              <a:buChar char="•"/>
              <a:defRPr/>
            </a:lvl4pPr>
            <a:lvl5pPr marL="2286000" lvl="4" indent="-342900" algn="l">
              <a:lnSpc>
                <a:spcPct val="100000"/>
              </a:lnSpc>
              <a:spcBef>
                <a:spcPts val="600"/>
              </a:spcBef>
              <a:spcAft>
                <a:spcPts val="0"/>
              </a:spcAft>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27" name="Google Shape;127;p19"/>
          <p:cNvSpPr txBox="1">
            <a:spLocks noGrp="1"/>
          </p:cNvSpPr>
          <p:nvPr>
            <p:ph type="body" idx="3"/>
          </p:nvPr>
        </p:nvSpPr>
        <p:spPr>
          <a:xfrm>
            <a:off x="396237" y="4723852"/>
            <a:ext cx="1446000" cy="276900"/>
          </a:xfrm>
          <a:prstGeom prst="rect">
            <a:avLst/>
          </a:prstGeom>
          <a:noFill/>
          <a:ln>
            <a:noFill/>
          </a:ln>
        </p:spPr>
        <p:txBody>
          <a:bodyPr spcFirstLastPara="1" wrap="square" lIns="0" tIns="0" rIns="0" bIns="0" anchor="t" anchorCtr="0">
            <a:spAutoFit/>
          </a:bodyPr>
          <a:lstStyle>
            <a:lvl1pPr marL="457200" lvl="0" indent="-228600" algn="l">
              <a:lnSpc>
                <a:spcPct val="100000"/>
              </a:lnSpc>
              <a:spcBef>
                <a:spcPts val="1800"/>
              </a:spcBef>
              <a:spcAft>
                <a:spcPts val="0"/>
              </a:spcAft>
              <a:buSzPts val="1800"/>
              <a:buNone/>
              <a:defRPr sz="1800" cap="none">
                <a:solidFill>
                  <a:schemeClr val="dk1"/>
                </a:solidFill>
                <a:latin typeface="Open Sans"/>
                <a:ea typeface="Open Sans"/>
                <a:cs typeface="Open Sans"/>
                <a:sym typeface="Open Sans"/>
              </a:defRPr>
            </a:lvl1pPr>
            <a:lvl2pPr marL="914400" lvl="1" indent="-292100" algn="r">
              <a:lnSpc>
                <a:spcPct val="100000"/>
              </a:lnSpc>
              <a:spcBef>
                <a:spcPts val="600"/>
              </a:spcBef>
              <a:spcAft>
                <a:spcPts val="0"/>
              </a:spcAft>
              <a:buSzPts val="1000"/>
              <a:buChar char="•"/>
              <a:defRPr sz="1000"/>
            </a:lvl2pPr>
            <a:lvl3pPr marL="1371600" lvl="2" indent="-292100" algn="r">
              <a:lnSpc>
                <a:spcPct val="100000"/>
              </a:lnSpc>
              <a:spcBef>
                <a:spcPts val="600"/>
              </a:spcBef>
              <a:spcAft>
                <a:spcPts val="0"/>
              </a:spcAft>
              <a:buSzPts val="1000"/>
              <a:buChar char="•"/>
              <a:defRPr sz="1000"/>
            </a:lvl3pPr>
            <a:lvl4pPr marL="1828800" lvl="3" indent="-298450" algn="r">
              <a:lnSpc>
                <a:spcPct val="100000"/>
              </a:lnSpc>
              <a:spcBef>
                <a:spcPts val="600"/>
              </a:spcBef>
              <a:spcAft>
                <a:spcPts val="0"/>
              </a:spcAft>
              <a:buSzPts val="1100"/>
              <a:buChar char="•"/>
              <a:defRPr sz="1000"/>
            </a:lvl4pPr>
            <a:lvl5pPr marL="2286000" lvl="4" indent="-292100" algn="r">
              <a:lnSpc>
                <a:spcPct val="100000"/>
              </a:lnSpc>
              <a:spcBef>
                <a:spcPts val="600"/>
              </a:spcBef>
              <a:spcAft>
                <a:spcPts val="0"/>
              </a:spcAft>
              <a:buSzPts val="1000"/>
              <a:buChar char="•"/>
              <a:defRPr sz="1000"/>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cxnSp>
        <p:nvCxnSpPr>
          <p:cNvPr id="128" name="Google Shape;128;p19"/>
          <p:cNvCxnSpPr/>
          <p:nvPr/>
        </p:nvCxnSpPr>
        <p:spPr>
          <a:xfrm>
            <a:off x="0" y="5432142"/>
            <a:ext cx="12189000" cy="0"/>
          </a:xfrm>
          <a:prstGeom prst="straightConnector1">
            <a:avLst/>
          </a:prstGeom>
          <a:noFill/>
          <a:ln w="38100" cap="flat" cmpd="sng">
            <a:solidFill>
              <a:schemeClr val="accent2"/>
            </a:solidFill>
            <a:prstDash val="solid"/>
            <a:miter lim="800000"/>
            <a:headEnd type="none" w="sm" len="sm"/>
            <a:tailEnd type="none" w="sm" len="sm"/>
          </a:ln>
        </p:spPr>
      </p:cxnSp>
      <p:pic>
        <p:nvPicPr>
          <p:cNvPr id="129" name="Google Shape;129;p19"/>
          <p:cNvPicPr preferRelativeResize="0"/>
          <p:nvPr/>
        </p:nvPicPr>
        <p:blipFill rotWithShape="1">
          <a:blip r:embed="rId3">
            <a:alphaModFix/>
          </a:blip>
          <a:srcRect/>
          <a:stretch/>
        </p:blipFill>
        <p:spPr>
          <a:xfrm>
            <a:off x="301745" y="5487704"/>
            <a:ext cx="2314575" cy="1209675"/>
          </a:xfrm>
          <a:prstGeom prst="rect">
            <a:avLst/>
          </a:prstGeom>
          <a:noFill/>
          <a:ln>
            <a:noFill/>
          </a:ln>
        </p:spPr>
      </p:pic>
      <p:sp>
        <p:nvSpPr>
          <p:cNvPr id="130" name="Google Shape;130;p19"/>
          <p:cNvSpPr txBox="1">
            <a:spLocks noGrp="1"/>
          </p:cNvSpPr>
          <p:nvPr>
            <p:ph type="body" idx="4"/>
          </p:nvPr>
        </p:nvSpPr>
        <p:spPr>
          <a:xfrm>
            <a:off x="3395765" y="5983978"/>
            <a:ext cx="8407500" cy="586500"/>
          </a:xfrm>
          <a:prstGeom prst="rect">
            <a:avLst/>
          </a:prstGeom>
          <a:noFill/>
          <a:ln>
            <a:noFill/>
          </a:ln>
        </p:spPr>
        <p:txBody>
          <a:bodyPr spcFirstLastPara="1" wrap="square" lIns="0" tIns="0" rIns="0" bIns="0" anchor="b" anchorCtr="0">
            <a:normAutofit/>
          </a:bodyPr>
          <a:lstStyle>
            <a:lvl1pPr marL="457200" lvl="0" indent="-228600" algn="r">
              <a:lnSpc>
                <a:spcPct val="100000"/>
              </a:lnSpc>
              <a:spcBef>
                <a:spcPts val="1800"/>
              </a:spcBef>
              <a:spcAft>
                <a:spcPts val="0"/>
              </a:spcAft>
              <a:buSzPts val="900"/>
              <a:buNone/>
              <a:defRPr sz="900"/>
            </a:lvl1pPr>
            <a:lvl2pPr marL="914400" lvl="1" indent="-342900" algn="l">
              <a:lnSpc>
                <a:spcPct val="100000"/>
              </a:lnSpc>
              <a:spcBef>
                <a:spcPts val="600"/>
              </a:spcBef>
              <a:spcAft>
                <a:spcPts val="0"/>
              </a:spcAft>
              <a:buSzPts val="1800"/>
              <a:buChar char="•"/>
              <a:defRPr/>
            </a:lvl2pPr>
            <a:lvl3pPr marL="1371600" lvl="2" indent="-342900" algn="l">
              <a:lnSpc>
                <a:spcPct val="100000"/>
              </a:lnSpc>
              <a:spcBef>
                <a:spcPts val="600"/>
              </a:spcBef>
              <a:spcAft>
                <a:spcPts val="0"/>
              </a:spcAft>
              <a:buSzPts val="1800"/>
              <a:buChar char="•"/>
              <a:defRPr/>
            </a:lvl3pPr>
            <a:lvl4pPr marL="1828800" lvl="3" indent="-354330" algn="l">
              <a:lnSpc>
                <a:spcPct val="100000"/>
              </a:lnSpc>
              <a:spcBef>
                <a:spcPts val="600"/>
              </a:spcBef>
              <a:spcAft>
                <a:spcPts val="0"/>
              </a:spcAft>
              <a:buSzPts val="1980"/>
              <a:buChar char="•"/>
              <a:defRPr/>
            </a:lvl4pPr>
            <a:lvl5pPr marL="2286000" lvl="4" indent="-342900" algn="l">
              <a:lnSpc>
                <a:spcPct val="100000"/>
              </a:lnSpc>
              <a:spcBef>
                <a:spcPts val="600"/>
              </a:spcBef>
              <a:spcAft>
                <a:spcPts val="0"/>
              </a:spcAft>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Content 1">
  <p:cSld name="Title and Content">
    <p:spTree>
      <p:nvGrpSpPr>
        <p:cNvPr id="1" name="Shape 131"/>
        <p:cNvGrpSpPr/>
        <p:nvPr/>
      </p:nvGrpSpPr>
      <p:grpSpPr>
        <a:xfrm>
          <a:off x="0" y="0"/>
          <a:ext cx="0" cy="0"/>
          <a:chOff x="0" y="0"/>
          <a:chExt cx="0" cy="0"/>
        </a:xfrm>
      </p:grpSpPr>
      <p:sp>
        <p:nvSpPr>
          <p:cNvPr id="132" name="Google Shape;132;p20"/>
          <p:cNvSpPr txBox="1">
            <a:spLocks noGrp="1"/>
          </p:cNvSpPr>
          <p:nvPr>
            <p:ph type="title"/>
          </p:nvPr>
        </p:nvSpPr>
        <p:spPr>
          <a:xfrm>
            <a:off x="396240" y="0"/>
            <a:ext cx="11399400" cy="1107900"/>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chemeClr val="accent2"/>
              </a:buClr>
              <a:buSzPts val="3600"/>
              <a:buFont typeface="Open Sans"/>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3" name="Google Shape;133;p20"/>
          <p:cNvSpPr txBox="1">
            <a:spLocks noGrp="1"/>
          </p:cNvSpPr>
          <p:nvPr>
            <p:ph type="body" idx="1"/>
          </p:nvPr>
        </p:nvSpPr>
        <p:spPr>
          <a:xfrm>
            <a:off x="381000" y="1280160"/>
            <a:ext cx="11414700" cy="4563300"/>
          </a:xfrm>
          <a:prstGeom prst="rect">
            <a:avLst/>
          </a:prstGeom>
          <a:noFill/>
          <a:ln>
            <a:noFill/>
          </a:ln>
        </p:spPr>
        <p:txBody>
          <a:bodyPr spcFirstLastPara="1" wrap="square" lIns="0" tIns="0" rIns="0" bIns="0" anchor="t" anchorCtr="0">
            <a:normAutofit/>
          </a:bodyPr>
          <a:lstStyle>
            <a:lvl1pPr marL="457200" lvl="0" indent="-342900" algn="l">
              <a:lnSpc>
                <a:spcPct val="100000"/>
              </a:lnSpc>
              <a:spcBef>
                <a:spcPts val="1800"/>
              </a:spcBef>
              <a:spcAft>
                <a:spcPts val="0"/>
              </a:spcAft>
              <a:buSzPts val="1800"/>
              <a:buChar char="•"/>
              <a:defRPr/>
            </a:lvl1pPr>
            <a:lvl2pPr marL="914400" lvl="1" indent="-342900" algn="l">
              <a:lnSpc>
                <a:spcPct val="100000"/>
              </a:lnSpc>
              <a:spcBef>
                <a:spcPts val="600"/>
              </a:spcBef>
              <a:spcAft>
                <a:spcPts val="0"/>
              </a:spcAft>
              <a:buSzPts val="1800"/>
              <a:buChar char="•"/>
              <a:defRPr/>
            </a:lvl2pPr>
            <a:lvl3pPr marL="1371600" lvl="2" indent="-342900" algn="l">
              <a:lnSpc>
                <a:spcPct val="100000"/>
              </a:lnSpc>
              <a:spcBef>
                <a:spcPts val="600"/>
              </a:spcBef>
              <a:spcAft>
                <a:spcPts val="0"/>
              </a:spcAft>
              <a:buSzPts val="1800"/>
              <a:buChar char="•"/>
              <a:defRPr/>
            </a:lvl3pPr>
            <a:lvl4pPr marL="1828800" lvl="3" indent="-354330" algn="l">
              <a:lnSpc>
                <a:spcPct val="100000"/>
              </a:lnSpc>
              <a:spcBef>
                <a:spcPts val="600"/>
              </a:spcBef>
              <a:spcAft>
                <a:spcPts val="0"/>
              </a:spcAft>
              <a:buSzPts val="1980"/>
              <a:buChar char="•"/>
              <a:defRPr/>
            </a:lvl4pPr>
            <a:lvl5pPr marL="2286000" lvl="4" indent="-342900" algn="l">
              <a:lnSpc>
                <a:spcPct val="100000"/>
              </a:lnSpc>
              <a:spcBef>
                <a:spcPts val="600"/>
              </a:spcBef>
              <a:spcAft>
                <a:spcPts val="0"/>
              </a:spcAft>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34" name="Google Shape;134;p20"/>
          <p:cNvSpPr txBox="1">
            <a:spLocks noGrp="1"/>
          </p:cNvSpPr>
          <p:nvPr>
            <p:ph type="body" idx="2"/>
          </p:nvPr>
        </p:nvSpPr>
        <p:spPr>
          <a:xfrm>
            <a:off x="566057" y="5921828"/>
            <a:ext cx="11229600" cy="322200"/>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0"/>
              </a:spcBef>
              <a:spcAft>
                <a:spcPts val="0"/>
              </a:spcAft>
              <a:buSzPts val="900"/>
              <a:buNone/>
              <a:defRPr sz="900"/>
            </a:lvl1pPr>
            <a:lvl2pPr marL="914400" lvl="1" indent="-228600" algn="l">
              <a:lnSpc>
                <a:spcPct val="100000"/>
              </a:lnSpc>
              <a:spcBef>
                <a:spcPts val="0"/>
              </a:spcBef>
              <a:spcAft>
                <a:spcPts val="0"/>
              </a:spcAft>
              <a:buSzPts val="1000"/>
              <a:buNone/>
              <a:defRPr sz="1000"/>
            </a:lvl2pPr>
            <a:lvl3pPr marL="1371600" lvl="2" indent="-228600" algn="l">
              <a:lnSpc>
                <a:spcPct val="100000"/>
              </a:lnSpc>
              <a:spcBef>
                <a:spcPts val="0"/>
              </a:spcBef>
              <a:spcAft>
                <a:spcPts val="0"/>
              </a:spcAft>
              <a:buSzPts val="1000"/>
              <a:buNone/>
              <a:defRPr sz="1000"/>
            </a:lvl3pPr>
            <a:lvl4pPr marL="1828800" lvl="3" indent="-228600" algn="l">
              <a:lnSpc>
                <a:spcPct val="100000"/>
              </a:lnSpc>
              <a:spcBef>
                <a:spcPts val="0"/>
              </a:spcBef>
              <a:spcAft>
                <a:spcPts val="0"/>
              </a:spcAft>
              <a:buSzPts val="1100"/>
              <a:buNone/>
              <a:defRPr sz="1000"/>
            </a:lvl4pPr>
            <a:lvl5pPr marL="2286000" lvl="4" indent="-228600" algn="l">
              <a:lnSpc>
                <a:spcPct val="100000"/>
              </a:lnSpc>
              <a:spcBef>
                <a:spcPts val="0"/>
              </a:spcBef>
              <a:spcAft>
                <a:spcPts val="0"/>
              </a:spcAft>
              <a:buSzPts val="1000"/>
              <a:buNone/>
              <a:defRPr sz="1000"/>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35" name="Google Shape;135;p20"/>
          <p:cNvSpPr txBox="1">
            <a:spLocks noGrp="1"/>
          </p:cNvSpPr>
          <p:nvPr>
            <p:ph type="sldNum" idx="12"/>
          </p:nvPr>
        </p:nvSpPr>
        <p:spPr>
          <a:xfrm>
            <a:off x="11643561" y="6585203"/>
            <a:ext cx="153900" cy="184800"/>
          </a:xfrm>
          <a:prstGeom prst="rect">
            <a:avLst/>
          </a:prstGeom>
          <a:noFill/>
          <a:ln>
            <a:noFill/>
          </a:ln>
        </p:spPr>
        <p:txBody>
          <a:bodyPr spcFirstLastPara="1" wrap="square" lIns="0" tIns="0" rIns="0" bIns="0" anchor="b" anchorCtr="0">
            <a:sp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19"/>
        <p:cNvGrpSpPr/>
        <p:nvPr/>
      </p:nvGrpSpPr>
      <p:grpSpPr>
        <a:xfrm>
          <a:off x="0" y="0"/>
          <a:ext cx="0" cy="0"/>
          <a:chOff x="0" y="0"/>
          <a:chExt cx="0" cy="0"/>
        </a:xfrm>
      </p:grpSpPr>
      <p:pic>
        <p:nvPicPr>
          <p:cNvPr id="20" name="Google Shape;20;p3" descr="Icon&#10;&#10;Description automatically generated with low confidence"/>
          <p:cNvPicPr preferRelativeResize="0"/>
          <p:nvPr/>
        </p:nvPicPr>
        <p:blipFill rotWithShape="1">
          <a:blip r:embed="rId2">
            <a:alphaModFix/>
          </a:blip>
          <a:srcRect t="-4477" b="4477"/>
          <a:stretch/>
        </p:blipFill>
        <p:spPr>
          <a:xfrm>
            <a:off x="0" y="-314709"/>
            <a:ext cx="12192000" cy="7179443"/>
          </a:xfrm>
          <a:prstGeom prst="rect">
            <a:avLst/>
          </a:prstGeom>
          <a:noFill/>
          <a:ln>
            <a:noFill/>
          </a:ln>
        </p:spPr>
      </p:pic>
      <p:sp>
        <p:nvSpPr>
          <p:cNvPr id="21" name="Google Shape;21;p3"/>
          <p:cNvSpPr txBox="1">
            <a:spLocks noGrp="1"/>
          </p:cNvSpPr>
          <p:nvPr>
            <p:ph type="body" idx="1"/>
          </p:nvPr>
        </p:nvSpPr>
        <p:spPr>
          <a:xfrm>
            <a:off x="1731351" y="1832073"/>
            <a:ext cx="3471862" cy="101917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dk1"/>
              </a:buClr>
              <a:buSzPts val="2800"/>
              <a:buNon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 name="Google Shape;22;p3"/>
          <p:cNvSpPr txBox="1">
            <a:spLocks noGrp="1"/>
          </p:cNvSpPr>
          <p:nvPr>
            <p:ph type="body" idx="2"/>
          </p:nvPr>
        </p:nvSpPr>
        <p:spPr>
          <a:xfrm>
            <a:off x="4262689" y="3592674"/>
            <a:ext cx="3471862" cy="101917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800"/>
              <a:buNon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 name="Google Shape;23;p3"/>
          <p:cNvSpPr txBox="1">
            <a:spLocks noGrp="1"/>
          </p:cNvSpPr>
          <p:nvPr>
            <p:ph type="body" idx="3"/>
          </p:nvPr>
        </p:nvSpPr>
        <p:spPr>
          <a:xfrm>
            <a:off x="4262689" y="3592674"/>
            <a:ext cx="3471862" cy="101917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8000"/>
              <a:buNone/>
              <a:defRPr sz="8000" b="1" i="0">
                <a:solidFill>
                  <a:schemeClr val="lt1"/>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3"/>
          <p:cNvSpPr txBox="1">
            <a:spLocks noGrp="1"/>
          </p:cNvSpPr>
          <p:nvPr>
            <p:ph type="body" idx="4"/>
          </p:nvPr>
        </p:nvSpPr>
        <p:spPr>
          <a:xfrm>
            <a:off x="1731351" y="1832072"/>
            <a:ext cx="3471862" cy="101917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8000"/>
              <a:buNone/>
              <a:defRPr sz="8000" b="1" i="0">
                <a:solidFill>
                  <a:schemeClr val="lt1"/>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Gray">
  <p:cSld name="Title and Content Gray">
    <p:spTree>
      <p:nvGrpSpPr>
        <p:cNvPr id="1" name="Shape 25"/>
        <p:cNvGrpSpPr/>
        <p:nvPr/>
      </p:nvGrpSpPr>
      <p:grpSpPr>
        <a:xfrm>
          <a:off x="0" y="0"/>
          <a:ext cx="0" cy="0"/>
          <a:chOff x="0" y="0"/>
          <a:chExt cx="0" cy="0"/>
        </a:xfrm>
      </p:grpSpPr>
      <p:sp>
        <p:nvSpPr>
          <p:cNvPr id="26" name="Google Shape;26;p4"/>
          <p:cNvSpPr txBox="1">
            <a:spLocks noGrp="1"/>
          </p:cNvSpPr>
          <p:nvPr>
            <p:ph type="title"/>
          </p:nvPr>
        </p:nvSpPr>
        <p:spPr>
          <a:xfrm>
            <a:off x="433206" y="594159"/>
            <a:ext cx="11219818"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800"/>
              <a:buFont typeface="Arial"/>
              <a:buNone/>
              <a:defRPr sz="48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4"/>
          <p:cNvSpPr txBox="1">
            <a:spLocks noGrp="1"/>
          </p:cNvSpPr>
          <p:nvPr>
            <p:ph type="body" idx="1"/>
          </p:nvPr>
        </p:nvSpPr>
        <p:spPr>
          <a:xfrm>
            <a:off x="433388" y="2187574"/>
            <a:ext cx="11219636" cy="3639485"/>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Font typeface="Arial"/>
              <a:buChar char="•"/>
              <a:defRPr>
                <a:latin typeface="Arial"/>
                <a:ea typeface="Arial"/>
                <a:cs typeface="Arial"/>
                <a:sym typeface="Arial"/>
              </a:defRPr>
            </a:lvl1pPr>
            <a:lvl2pPr marL="914400" lvl="1" indent="-381000" algn="l">
              <a:lnSpc>
                <a:spcPct val="90000"/>
              </a:lnSpc>
              <a:spcBef>
                <a:spcPts val="500"/>
              </a:spcBef>
              <a:spcAft>
                <a:spcPts val="0"/>
              </a:spcAft>
              <a:buClr>
                <a:schemeClr val="dk1"/>
              </a:buClr>
              <a:buSzPts val="2400"/>
              <a:buFont typeface="Arial"/>
              <a:buChar char="•"/>
              <a:defRPr>
                <a:latin typeface="Arial"/>
                <a:ea typeface="Arial"/>
                <a:cs typeface="Arial"/>
                <a:sym typeface="Arial"/>
              </a:defRPr>
            </a:lvl2pPr>
            <a:lvl3pPr marL="1371600" lvl="2" indent="-355600" algn="l">
              <a:lnSpc>
                <a:spcPct val="90000"/>
              </a:lnSpc>
              <a:spcBef>
                <a:spcPts val="500"/>
              </a:spcBef>
              <a:spcAft>
                <a:spcPts val="0"/>
              </a:spcAft>
              <a:buClr>
                <a:schemeClr val="dk1"/>
              </a:buClr>
              <a:buSzPts val="2000"/>
              <a:buFont typeface="Arial"/>
              <a:buChar char="•"/>
              <a:defRPr>
                <a:latin typeface="Arial"/>
                <a:ea typeface="Arial"/>
                <a:cs typeface="Arial"/>
                <a:sym typeface="Arial"/>
              </a:defRPr>
            </a:lvl3pPr>
            <a:lvl4pPr marL="1828800" lvl="3" indent="-342900" algn="l">
              <a:lnSpc>
                <a:spcPct val="90000"/>
              </a:lnSpc>
              <a:spcBef>
                <a:spcPts val="500"/>
              </a:spcBef>
              <a:spcAft>
                <a:spcPts val="0"/>
              </a:spcAft>
              <a:buClr>
                <a:schemeClr val="dk1"/>
              </a:buClr>
              <a:buSzPts val="1800"/>
              <a:buChar char="•"/>
              <a:defRPr>
                <a:latin typeface="Arial"/>
                <a:ea typeface="Arial"/>
                <a:cs typeface="Arial"/>
                <a:sym typeface="Arial"/>
              </a:defRPr>
            </a:lvl4pPr>
            <a:lvl5pPr marL="2286000" lvl="4" indent="-342900" algn="l">
              <a:lnSpc>
                <a:spcPct val="90000"/>
              </a:lnSpc>
              <a:spcBef>
                <a:spcPts val="500"/>
              </a:spcBef>
              <a:spcAft>
                <a:spcPts val="0"/>
              </a:spcAft>
              <a:buClr>
                <a:schemeClr val="dk1"/>
              </a:buClr>
              <a:buSzPts val="1800"/>
              <a:buChar char="•"/>
              <a:defRPr>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4"/>
          <p:cNvSpPr/>
          <p:nvPr/>
        </p:nvSpPr>
        <p:spPr>
          <a:xfrm>
            <a:off x="-197225" y="6094911"/>
            <a:ext cx="12532659" cy="258417"/>
          </a:xfrm>
          <a:prstGeom prst="rect">
            <a:avLst/>
          </a:prstGeom>
          <a:solidFill>
            <a:srgbClr val="2995C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9" name="Google Shape;29;p4"/>
          <p:cNvSpPr/>
          <p:nvPr/>
        </p:nvSpPr>
        <p:spPr>
          <a:xfrm>
            <a:off x="-197225" y="6291468"/>
            <a:ext cx="12532659" cy="684008"/>
          </a:xfrm>
          <a:prstGeom prst="rect">
            <a:avLst/>
          </a:prstGeom>
          <a:solidFill>
            <a:srgbClr val="1F75B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0" name="Google Shape;30;p4"/>
          <p:cNvSpPr txBox="1"/>
          <p:nvPr/>
        </p:nvSpPr>
        <p:spPr>
          <a:xfrm>
            <a:off x="9852982" y="6374979"/>
            <a:ext cx="2269445" cy="516986"/>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lt1"/>
              </a:buClr>
              <a:buSzPts val="2900"/>
              <a:buFont typeface="Arial"/>
              <a:buNone/>
            </a:pPr>
            <a:r>
              <a:rPr lang="en-US" sz="2900" b="0" i="0" u="none" strike="noStrike" cap="none">
                <a:solidFill>
                  <a:schemeClr val="lt1"/>
                </a:solidFill>
                <a:latin typeface="Arial"/>
                <a:ea typeface="Arial"/>
                <a:cs typeface="Arial"/>
                <a:sym typeface="Arial"/>
              </a:rPr>
              <a:t>ceedar.org</a:t>
            </a:r>
            <a:endParaRPr sz="1400" b="0" i="0" u="none" strike="noStrike" cap="none">
              <a:solidFill>
                <a:srgbClr val="000000"/>
              </a:solidFill>
              <a:latin typeface="Arial"/>
              <a:ea typeface="Arial"/>
              <a:cs typeface="Arial"/>
              <a:sym typeface="Arial"/>
            </a:endParaRPr>
          </a:p>
        </p:txBody>
      </p:sp>
      <p:sp>
        <p:nvSpPr>
          <p:cNvPr id="31" name="Google Shape;31;p4"/>
          <p:cNvSpPr/>
          <p:nvPr/>
        </p:nvSpPr>
        <p:spPr>
          <a:xfrm>
            <a:off x="-232792" y="-75459"/>
            <a:ext cx="12603791" cy="401766"/>
          </a:xfrm>
          <a:prstGeom prst="rect">
            <a:avLst/>
          </a:prstGeom>
          <a:solidFill>
            <a:srgbClr val="2995C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2" name="Google Shape;32;p4" descr="Text&#10;&#10;Description automatically generated with medium confidence"/>
          <p:cNvPicPr preferRelativeResize="0"/>
          <p:nvPr/>
        </p:nvPicPr>
        <p:blipFill rotWithShape="1">
          <a:blip r:embed="rId2">
            <a:alphaModFix/>
          </a:blip>
          <a:srcRect/>
          <a:stretch/>
        </p:blipFill>
        <p:spPr>
          <a:xfrm>
            <a:off x="69573" y="6332785"/>
            <a:ext cx="2269445" cy="471465"/>
          </a:xfrm>
          <a:prstGeom prst="rect">
            <a:avLst/>
          </a:prstGeom>
          <a:noFill/>
          <a:ln>
            <a:noFill/>
          </a:ln>
        </p:spPr>
      </p:pic>
      <p:sp>
        <p:nvSpPr>
          <p:cNvPr id="33" name="Google Shape;33;p4"/>
          <p:cNvSpPr/>
          <p:nvPr/>
        </p:nvSpPr>
        <p:spPr>
          <a:xfrm>
            <a:off x="-232792" y="326307"/>
            <a:ext cx="12603791" cy="5758666"/>
          </a:xfrm>
          <a:prstGeom prst="rect">
            <a:avLst/>
          </a:prstGeom>
          <a:solidFill>
            <a:srgbClr val="E4E4E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4"/>
        <p:cNvGrpSpPr/>
        <p:nvPr/>
      </p:nvGrpSpPr>
      <p:grpSpPr>
        <a:xfrm>
          <a:off x="0" y="0"/>
          <a:ext cx="0" cy="0"/>
          <a:chOff x="0" y="0"/>
          <a:chExt cx="0" cy="0"/>
        </a:xfrm>
      </p:grpSpPr>
      <p:sp>
        <p:nvSpPr>
          <p:cNvPr id="35" name="Google Shape;35;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0"/>
        <p:cNvGrpSpPr/>
        <p:nvPr/>
      </p:nvGrpSpPr>
      <p:grpSpPr>
        <a:xfrm>
          <a:off x="0" y="0"/>
          <a:ext cx="0" cy="0"/>
          <a:chOff x="0" y="0"/>
          <a:chExt cx="0" cy="0"/>
        </a:xfrm>
      </p:grpSpPr>
      <p:sp>
        <p:nvSpPr>
          <p:cNvPr id="41" name="Google Shape;41;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4"/>
        <p:cNvGrpSpPr/>
        <p:nvPr/>
      </p:nvGrpSpPr>
      <p:grpSpPr>
        <a:xfrm>
          <a:off x="0" y="0"/>
          <a:ext cx="0" cy="0"/>
          <a:chOff x="0" y="0"/>
          <a:chExt cx="0" cy="0"/>
        </a:xfrm>
      </p:grpSpPr>
      <p:sp>
        <p:nvSpPr>
          <p:cNvPr id="45" name="Google Shape;45;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49"/>
        <p:cNvGrpSpPr/>
        <p:nvPr/>
      </p:nvGrpSpPr>
      <p:grpSpPr>
        <a:xfrm>
          <a:off x="0" y="0"/>
          <a:ext cx="0" cy="0"/>
          <a:chOff x="0" y="0"/>
          <a:chExt cx="0" cy="0"/>
        </a:xfrm>
      </p:grpSpPr>
      <p:sp>
        <p:nvSpPr>
          <p:cNvPr id="50" name="Google Shape;50;p8"/>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8"/>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52" name="Google Shape;52;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5"/>
        <p:cNvGrpSpPr/>
        <p:nvPr/>
      </p:nvGrpSpPr>
      <p:grpSpPr>
        <a:xfrm>
          <a:off x="0" y="0"/>
          <a:ext cx="0" cy="0"/>
          <a:chOff x="0" y="0"/>
          <a:chExt cx="0" cy="0"/>
        </a:xfrm>
      </p:grpSpPr>
      <p:sp>
        <p:nvSpPr>
          <p:cNvPr id="56" name="Google Shape;56;p9"/>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9"/>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58" name="Google Shape;58;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10"/>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4" name="Google Shape;64;p10"/>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5" name="Google Shape;65;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68" name="Google Shape;68;p10" descr="Shape, rectangle&#10;&#10;Description automatically generated"/>
          <p:cNvPicPr preferRelativeResize="0"/>
          <p:nvPr/>
        </p:nvPicPr>
        <p:blipFill rotWithShape="1">
          <a:blip r:embed="rId2">
            <a:alphaModFix/>
          </a:blip>
          <a:srcRect/>
          <a:stretch/>
        </p:blipFill>
        <p:spPr>
          <a:xfrm>
            <a:off x="0" y="8229"/>
            <a:ext cx="12192000" cy="6854653"/>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995CF"/>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hyperlink" Target="https://docs.google.com/forms/d/e/1FAIpQLSdMFYUHSfGdE-ED6YvObvUCKy4rZjfvibQGjo-rR9JrvAWI8w/viewform"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https://docs.google.com/spreadsheets/d/1M85glqovKfYqqT8lh4Wci5iqV5N9eIWynt_l-rHxHWw/edit?usp=sharing"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jp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1"/>
          <p:cNvSpPr txBox="1">
            <a:spLocks noGrp="1"/>
          </p:cNvSpPr>
          <p:nvPr>
            <p:ph type="title" idx="4294967295"/>
          </p:nvPr>
        </p:nvSpPr>
        <p:spPr>
          <a:xfrm>
            <a:off x="3689350" y="785813"/>
            <a:ext cx="4827588" cy="1697037"/>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90000"/>
              </a:lnSpc>
              <a:spcBef>
                <a:spcPts val="0"/>
              </a:spcBef>
              <a:spcAft>
                <a:spcPts val="0"/>
              </a:spcAft>
              <a:buClr>
                <a:schemeClr val="lt1"/>
              </a:buClr>
              <a:buSzPts val="3200"/>
              <a:buFont typeface="Arial"/>
              <a:buNone/>
              <a:tabLst/>
              <a:defRPr/>
            </a:pPr>
            <a:r>
              <a:rPr kumimoji="0" lang="en-US" sz="3200" b="1" i="0" u="none" strike="noStrike" kern="0" cap="none" spc="0" normalizeH="0" baseline="0" noProof="0" dirty="0">
                <a:ln>
                  <a:noFill/>
                </a:ln>
                <a:solidFill>
                  <a:schemeClr val="lt1"/>
                </a:solidFill>
                <a:effectLst/>
                <a:uLnTx/>
                <a:uFillTx/>
                <a:latin typeface="Arial"/>
                <a:ea typeface="Arial"/>
                <a:cs typeface="Arial"/>
                <a:sym typeface="Arial"/>
              </a:rPr>
              <a:t>Welcome to</a:t>
            </a:r>
            <a:endParaRPr kumimoji="0" lang="en-US" sz="4400" b="1" i="0" u="none" strike="noStrike" kern="0" cap="none" spc="0" normalizeH="0" baseline="0" noProof="0" dirty="0">
              <a:ln>
                <a:noFill/>
              </a:ln>
              <a:solidFill>
                <a:schemeClr val="lt1"/>
              </a:solidFill>
              <a:effectLst/>
              <a:uLnTx/>
              <a:uFillTx/>
              <a:latin typeface="Arial"/>
              <a:ea typeface="Arial"/>
              <a:cs typeface="Arial"/>
              <a:sym typeface="Arial"/>
            </a:endParaRPr>
          </a:p>
          <a:p>
            <a:pPr marL="0" marR="0" lvl="0" indent="0" algn="ctr" defTabSz="914400" rtl="0" eaLnBrk="1" fontAlgn="auto" latinLnBrk="0" hangingPunct="1">
              <a:lnSpc>
                <a:spcPct val="90000"/>
              </a:lnSpc>
              <a:spcBef>
                <a:spcPts val="1000"/>
              </a:spcBef>
              <a:spcAft>
                <a:spcPts val="0"/>
              </a:spcAft>
              <a:buClr>
                <a:schemeClr val="lt1"/>
              </a:buClr>
              <a:buSzPts val="3200"/>
              <a:buFont typeface="Arial"/>
              <a:buNone/>
              <a:tabLst/>
              <a:defRPr/>
            </a:pPr>
            <a:r>
              <a:rPr kumimoji="0" lang="en-US" sz="3200" b="1" i="0" u="none" strike="noStrike" kern="0" cap="none" spc="0" normalizeH="0" baseline="0" noProof="0" dirty="0">
                <a:ln>
                  <a:noFill/>
                </a:ln>
                <a:solidFill>
                  <a:schemeClr val="lt1"/>
                </a:solidFill>
                <a:effectLst/>
                <a:uLnTx/>
                <a:uFillTx/>
                <a:latin typeface="Arial"/>
                <a:ea typeface="Arial"/>
                <a:cs typeface="Arial"/>
                <a:sym typeface="Arial"/>
              </a:rPr>
              <a:t>CEEDAR’s Leadership</a:t>
            </a:r>
            <a:endParaRPr kumimoji="0" lang="en-US" sz="4400" b="1" i="0" u="none" strike="noStrike" kern="0" cap="none" spc="0" normalizeH="0" baseline="0" noProof="0" dirty="0">
              <a:ln>
                <a:noFill/>
              </a:ln>
              <a:solidFill>
                <a:schemeClr val="lt1"/>
              </a:solidFill>
              <a:effectLst/>
              <a:uLnTx/>
              <a:uFillTx/>
              <a:latin typeface="Arial"/>
              <a:ea typeface="Arial"/>
              <a:cs typeface="Arial"/>
              <a:sym typeface="Arial"/>
            </a:endParaRPr>
          </a:p>
          <a:p>
            <a:pPr marL="0" marR="0" lvl="0" indent="0" algn="ctr" defTabSz="914400" rtl="0" eaLnBrk="1" fontAlgn="auto" latinLnBrk="0" hangingPunct="1">
              <a:lnSpc>
                <a:spcPct val="90000"/>
              </a:lnSpc>
              <a:spcBef>
                <a:spcPts val="1000"/>
              </a:spcBef>
              <a:spcAft>
                <a:spcPts val="0"/>
              </a:spcAft>
              <a:buClr>
                <a:schemeClr val="lt1"/>
              </a:buClr>
              <a:buSzPts val="3200"/>
              <a:buFont typeface="Arial"/>
              <a:buNone/>
              <a:tabLst/>
              <a:defRPr/>
            </a:pPr>
            <a:r>
              <a:rPr kumimoji="0" lang="en-US" sz="3200" b="1" i="0" u="none" strike="noStrike" kern="0" cap="none" spc="0" normalizeH="0" baseline="0" noProof="0" dirty="0">
                <a:ln>
                  <a:noFill/>
                </a:ln>
                <a:solidFill>
                  <a:schemeClr val="lt1"/>
                </a:solidFill>
                <a:effectLst/>
                <a:uLnTx/>
                <a:uFillTx/>
                <a:latin typeface="Arial"/>
                <a:ea typeface="Arial"/>
                <a:cs typeface="Arial"/>
                <a:sym typeface="Arial"/>
              </a:rPr>
              <a:t>Topical Action Group (TAG)</a:t>
            </a:r>
            <a:endParaRPr kumimoji="0" lang="en-US" sz="4400" b="1" i="0" u="none" strike="noStrike" kern="0" cap="none" spc="0" normalizeH="0" baseline="0" noProof="0" dirty="0">
              <a:ln>
                <a:noFill/>
              </a:ln>
              <a:solidFill>
                <a:schemeClr val="lt1"/>
              </a:solidFill>
              <a:effectLst/>
              <a:uLnTx/>
              <a:uFillTx/>
              <a:latin typeface="Arial"/>
              <a:ea typeface="Arial"/>
              <a:cs typeface="Arial"/>
              <a:sym typeface="Arial"/>
            </a:endParaRPr>
          </a:p>
        </p:txBody>
      </p:sp>
      <p:sp>
        <p:nvSpPr>
          <p:cNvPr id="142" name="Google Shape;142;p21">
            <a:extLst>
              <a:ext uri="{C183D7F6-B498-43B3-948B-1728B52AA6E4}">
                <adec:decorative xmlns:adec="http://schemas.microsoft.com/office/drawing/2017/decorative" val="1"/>
              </a:ext>
            </a:extLst>
          </p:cNvPr>
          <p:cNvSpPr/>
          <p:nvPr/>
        </p:nvSpPr>
        <p:spPr>
          <a:xfrm>
            <a:off x="3048775" y="532475"/>
            <a:ext cx="5981700" cy="3696000"/>
          </a:xfrm>
          <a:prstGeom prst="rect">
            <a:avLst/>
          </a:prstGeom>
          <a:noFill/>
          <a:ln w="920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a:solidFill>
                  <a:schemeClr val="lt1"/>
                </a:solidFill>
              </a:rPr>
              <a:t> </a:t>
            </a:r>
            <a:endParaRPr sz="1800" b="0" i="0" u="none" strike="noStrike" cap="none">
              <a:solidFill>
                <a:schemeClr val="lt1"/>
              </a:solidFill>
              <a:latin typeface="Arial"/>
              <a:ea typeface="Arial"/>
              <a:cs typeface="Arial"/>
              <a:sym typeface="Arial"/>
            </a:endParaRPr>
          </a:p>
        </p:txBody>
      </p:sp>
      <p:sp>
        <p:nvSpPr>
          <p:cNvPr id="143" name="Google Shape;143;p21"/>
          <p:cNvSpPr txBox="1"/>
          <p:nvPr/>
        </p:nvSpPr>
        <p:spPr>
          <a:xfrm>
            <a:off x="4524762" y="3141585"/>
            <a:ext cx="3142500" cy="708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chemeClr val="lt1"/>
                </a:solidFill>
                <a:latin typeface="Calibri"/>
                <a:ea typeface="Calibri"/>
                <a:cs typeface="Calibri"/>
                <a:sym typeface="Calibri"/>
              </a:rPr>
              <a:t>Thursday, </a:t>
            </a:r>
            <a:r>
              <a:rPr lang="en-US" sz="2000" b="1">
                <a:solidFill>
                  <a:schemeClr val="lt1"/>
                </a:solidFill>
                <a:latin typeface="Calibri"/>
                <a:ea typeface="Calibri"/>
                <a:cs typeface="Calibri"/>
                <a:sym typeface="Calibri"/>
              </a:rPr>
              <a:t>January 8th, 2026</a:t>
            </a:r>
            <a:endParaRPr sz="2000" b="1"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chemeClr val="lt1"/>
                </a:solidFill>
                <a:latin typeface="Calibri"/>
                <a:ea typeface="Calibri"/>
                <a:cs typeface="Calibri"/>
                <a:sym typeface="Calibri"/>
              </a:rPr>
              <a:t>3:00-4:00 Eastern Time</a:t>
            </a:r>
            <a:endParaRPr sz="2000" b="1" i="0" u="none" strike="noStrike" cap="none">
              <a:solidFill>
                <a:schemeClr val="lt1"/>
              </a:solidFill>
              <a:latin typeface="Calibri"/>
              <a:ea typeface="Calibri"/>
              <a:cs typeface="Calibri"/>
              <a:sym typeface="Calibri"/>
            </a:endParaRPr>
          </a:p>
        </p:txBody>
      </p:sp>
      <p:sp>
        <p:nvSpPr>
          <p:cNvPr id="144" name="Google Shape;144;p21"/>
          <p:cNvSpPr/>
          <p:nvPr/>
        </p:nvSpPr>
        <p:spPr>
          <a:xfrm>
            <a:off x="3201875" y="4380875"/>
            <a:ext cx="5684400" cy="1781700"/>
          </a:xfrm>
          <a:prstGeom prst="rect">
            <a:avLst/>
          </a:prstGeom>
          <a:solidFill>
            <a:srgbClr val="FF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Arial"/>
                <a:ea typeface="Arial"/>
                <a:cs typeface="Arial"/>
                <a:sym typeface="Arial"/>
              </a:rPr>
              <a:t>Welcome to our TAG! </a:t>
            </a:r>
            <a:endParaRPr sz="18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000000"/>
                </a:solidFill>
                <a:latin typeface="Arial"/>
                <a:ea typeface="Arial"/>
                <a:cs typeface="Arial"/>
                <a:sym typeface="Arial"/>
              </a:rPr>
              <a:t>Participants</a:t>
            </a:r>
            <a:r>
              <a:rPr lang="en-US" sz="1800" b="0" i="0" u="none" strike="noStrike" cap="none">
                <a:solidFill>
                  <a:srgbClr val="000000"/>
                </a:solidFill>
                <a:latin typeface="Arial"/>
                <a:ea typeface="Arial"/>
                <a:cs typeface="Arial"/>
                <a:sym typeface="Arial"/>
              </a:rPr>
              <a:t>: please change your Zoom name to </a:t>
            </a:r>
            <a:endParaRPr sz="18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Arial"/>
                <a:ea typeface="Arial"/>
                <a:cs typeface="Arial"/>
                <a:sym typeface="Arial"/>
              </a:rPr>
              <a:t>your state and name</a:t>
            </a:r>
            <a:endParaRPr sz="18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000000"/>
                </a:solidFill>
                <a:latin typeface="Arial"/>
                <a:ea typeface="Arial"/>
                <a:cs typeface="Arial"/>
                <a:sym typeface="Arial"/>
              </a:rPr>
              <a:t>Ex: Florida, Agatha Trunchbull</a:t>
            </a:r>
            <a:endParaRPr sz="1800" b="1"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Arial"/>
                <a:ea typeface="Arial"/>
                <a:cs typeface="Arial"/>
                <a:sym typeface="Arial"/>
              </a:rPr>
              <a:t>CEEDAR staff: please change your Zoom name to </a:t>
            </a:r>
            <a:endParaRPr sz="18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000000"/>
                </a:solidFill>
                <a:latin typeface="Arial"/>
                <a:ea typeface="Arial"/>
                <a:cs typeface="Arial"/>
                <a:sym typeface="Arial"/>
              </a:rPr>
              <a:t>CEEDAR, Your name</a:t>
            </a:r>
            <a:endParaRPr sz="1800" b="1" i="0" u="none" strike="noStrike" cap="non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214"/>
        <p:cNvGrpSpPr/>
        <p:nvPr/>
      </p:nvGrpSpPr>
      <p:grpSpPr>
        <a:xfrm>
          <a:off x="0" y="0"/>
          <a:ext cx="0" cy="0"/>
          <a:chOff x="0" y="0"/>
          <a:chExt cx="0" cy="0"/>
        </a:xfrm>
      </p:grpSpPr>
      <p:sp>
        <p:nvSpPr>
          <p:cNvPr id="215" name="Google Shape;215;p30"/>
          <p:cNvSpPr txBox="1">
            <a:spLocks noGrp="1"/>
          </p:cNvSpPr>
          <p:nvPr>
            <p:ph type="title" idx="4294967295"/>
          </p:nvPr>
        </p:nvSpPr>
        <p:spPr>
          <a:xfrm>
            <a:off x="433206" y="12973"/>
            <a:ext cx="11219700" cy="13257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dirty="0">
                <a:latin typeface="Arial"/>
                <a:ea typeface="Arial"/>
                <a:cs typeface="Arial"/>
                <a:sym typeface="Arial"/>
              </a:rPr>
              <a:t>Project Timeline</a:t>
            </a:r>
            <a:endParaRPr dirty="0">
              <a:latin typeface="Arial"/>
              <a:ea typeface="Arial"/>
              <a:cs typeface="Arial"/>
              <a:sym typeface="Arial"/>
            </a:endParaRPr>
          </a:p>
        </p:txBody>
      </p:sp>
      <p:graphicFrame>
        <p:nvGraphicFramePr>
          <p:cNvPr id="216" name="Google Shape;216;p30"/>
          <p:cNvGraphicFramePr/>
          <p:nvPr>
            <p:extLst>
              <p:ext uri="{D42A27DB-BD31-4B8C-83A1-F6EECF244321}">
                <p14:modId xmlns:p14="http://schemas.microsoft.com/office/powerpoint/2010/main" val="1736718067"/>
              </p:ext>
            </p:extLst>
          </p:nvPr>
        </p:nvGraphicFramePr>
        <p:xfrm>
          <a:off x="353482" y="1235786"/>
          <a:ext cx="11407150" cy="5225950"/>
        </p:xfrm>
        <a:graphic>
          <a:graphicData uri="http://schemas.openxmlformats.org/drawingml/2006/table">
            <a:tbl>
              <a:tblPr firstRow="1">
                <a:noFill/>
                <a:tableStyleId>{89D7791E-B192-4E2B-A1C0-91A65440DE35}</a:tableStyleId>
              </a:tblPr>
              <a:tblGrid>
                <a:gridCol w="1362300">
                  <a:extLst>
                    <a:ext uri="{9D8B030D-6E8A-4147-A177-3AD203B41FA5}">
                      <a16:colId xmlns:a16="http://schemas.microsoft.com/office/drawing/2014/main" val="20000"/>
                    </a:ext>
                  </a:extLst>
                </a:gridCol>
                <a:gridCol w="2567650">
                  <a:extLst>
                    <a:ext uri="{9D8B030D-6E8A-4147-A177-3AD203B41FA5}">
                      <a16:colId xmlns:a16="http://schemas.microsoft.com/office/drawing/2014/main" val="20001"/>
                    </a:ext>
                  </a:extLst>
                </a:gridCol>
                <a:gridCol w="7477200">
                  <a:extLst>
                    <a:ext uri="{9D8B030D-6E8A-4147-A177-3AD203B41FA5}">
                      <a16:colId xmlns:a16="http://schemas.microsoft.com/office/drawing/2014/main" val="20002"/>
                    </a:ext>
                  </a:extLst>
                </a:gridCol>
              </a:tblGrid>
              <a:tr h="424800">
                <a:tc>
                  <a:txBody>
                    <a:bodyPr/>
                    <a:lstStyle/>
                    <a:p>
                      <a:pPr marL="0" lvl="0" indent="0" algn="l" rtl="0">
                        <a:spcBef>
                          <a:spcPts val="0"/>
                        </a:spcBef>
                        <a:spcAft>
                          <a:spcPts val="0"/>
                        </a:spcAft>
                        <a:buNone/>
                      </a:pPr>
                      <a:r>
                        <a:rPr lang="en-US" sz="1200">
                          <a:solidFill>
                            <a:srgbClr val="000000"/>
                          </a:solidFill>
                          <a:latin typeface="Instrument Sans"/>
                          <a:ea typeface="Instrument Sans"/>
                          <a:cs typeface="Instrument Sans"/>
                          <a:sym typeface="Instrument Sans"/>
                        </a:rPr>
                        <a:t>Month</a:t>
                      </a:r>
                      <a:endParaRPr sz="1200">
                        <a:solidFill>
                          <a:srgbClr val="000000"/>
                        </a:solidFill>
                        <a:latin typeface="Instrument Sans"/>
                        <a:ea typeface="Instrument Sans"/>
                        <a:cs typeface="Instrument Sans"/>
                        <a:sym typeface="Instrument Sans"/>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7B7B7"/>
                    </a:solidFill>
                  </a:tcPr>
                </a:tc>
                <a:tc>
                  <a:txBody>
                    <a:bodyPr/>
                    <a:lstStyle/>
                    <a:p>
                      <a:pPr marL="0" lvl="0" indent="0" algn="l" rtl="0">
                        <a:spcBef>
                          <a:spcPts val="0"/>
                        </a:spcBef>
                        <a:spcAft>
                          <a:spcPts val="0"/>
                        </a:spcAft>
                        <a:buNone/>
                      </a:pPr>
                      <a:r>
                        <a:rPr lang="en-US" sz="1200">
                          <a:solidFill>
                            <a:srgbClr val="000000"/>
                          </a:solidFill>
                          <a:latin typeface="Instrument Sans"/>
                          <a:ea typeface="Instrument Sans"/>
                          <a:cs typeface="Instrument Sans"/>
                          <a:sym typeface="Instrument Sans"/>
                        </a:rPr>
                        <a:t>Objective</a:t>
                      </a:r>
                      <a:endParaRPr sz="1200">
                        <a:solidFill>
                          <a:srgbClr val="000000"/>
                        </a:solidFill>
                        <a:latin typeface="Instrument Sans"/>
                        <a:ea typeface="Instrument Sans"/>
                        <a:cs typeface="Instrument Sans"/>
                        <a:sym typeface="Instrument Sans"/>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7B7B7"/>
                    </a:solidFill>
                  </a:tcPr>
                </a:tc>
                <a:tc>
                  <a:txBody>
                    <a:bodyPr/>
                    <a:lstStyle/>
                    <a:p>
                      <a:pPr marL="0" lvl="0" indent="0" algn="l" rtl="0">
                        <a:spcBef>
                          <a:spcPts val="0"/>
                        </a:spcBef>
                        <a:spcAft>
                          <a:spcPts val="0"/>
                        </a:spcAft>
                        <a:buNone/>
                      </a:pPr>
                      <a:r>
                        <a:rPr lang="en-US" sz="1200">
                          <a:latin typeface="Instrument Sans"/>
                          <a:ea typeface="Instrument Sans"/>
                          <a:cs typeface="Instrument Sans"/>
                          <a:sym typeface="Instrument Sans"/>
                        </a:rPr>
                        <a:t>Milestone/Deliverable</a:t>
                      </a:r>
                      <a:endParaRPr sz="1200">
                        <a:solidFill>
                          <a:srgbClr val="000000"/>
                        </a:solidFill>
                        <a:latin typeface="Instrument Sans"/>
                        <a:ea typeface="Instrument Sans"/>
                        <a:cs typeface="Instrument Sans"/>
                        <a:sym typeface="Instrument Sans"/>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7B7B7"/>
                    </a:solidFill>
                  </a:tcPr>
                </a:tc>
                <a:extLst>
                  <a:ext uri="{0D108BD9-81ED-4DB2-BD59-A6C34878D82A}">
                    <a16:rowId xmlns:a16="http://schemas.microsoft.com/office/drawing/2014/main" val="10000"/>
                  </a:ext>
                </a:extLst>
              </a:tr>
              <a:tr h="831200">
                <a:tc>
                  <a:txBody>
                    <a:bodyPr/>
                    <a:lstStyle/>
                    <a:p>
                      <a:pPr marL="0" lvl="0" indent="0" algn="l" rtl="0">
                        <a:spcBef>
                          <a:spcPts val="0"/>
                        </a:spcBef>
                        <a:spcAft>
                          <a:spcPts val="0"/>
                        </a:spcAft>
                        <a:buNone/>
                      </a:pPr>
                      <a:r>
                        <a:rPr lang="en-US" sz="1200">
                          <a:solidFill>
                            <a:srgbClr val="000000"/>
                          </a:solidFill>
                        </a:rPr>
                        <a:t>January 8th</a:t>
                      </a:r>
                      <a:endParaRPr sz="1200">
                        <a:solidFill>
                          <a:srgbClr val="000000"/>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A9999"/>
                    </a:solidFill>
                  </a:tcPr>
                </a:tc>
                <a:tc>
                  <a:txBody>
                    <a:bodyPr/>
                    <a:lstStyle/>
                    <a:p>
                      <a:pPr marL="0" lvl="0" indent="0" algn="l" rtl="0">
                        <a:lnSpc>
                          <a:spcPct val="90000"/>
                        </a:lnSpc>
                        <a:spcBef>
                          <a:spcPts val="0"/>
                        </a:spcBef>
                        <a:spcAft>
                          <a:spcPts val="0"/>
                        </a:spcAft>
                        <a:buClr>
                          <a:srgbClr val="FFFFFF"/>
                        </a:buClr>
                        <a:buSzPts val="1800"/>
                        <a:buFont typeface="Arial"/>
                        <a:buNone/>
                      </a:pPr>
                      <a:r>
                        <a:rPr lang="en-US" sz="1200">
                          <a:solidFill>
                            <a:srgbClr val="000000"/>
                          </a:solidFill>
                        </a:rPr>
                        <a:t>Defining Topic and Overview</a:t>
                      </a:r>
                      <a:endParaRPr sz="1200">
                        <a:solidFill>
                          <a:srgbClr val="000000"/>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A9999"/>
                    </a:solidFill>
                  </a:tcPr>
                </a:tc>
                <a:tc>
                  <a:txBody>
                    <a:bodyPr/>
                    <a:lstStyle/>
                    <a:p>
                      <a:pPr marL="457200" lvl="0" indent="-304800" algn="l" rtl="0">
                        <a:spcBef>
                          <a:spcPts val="0"/>
                        </a:spcBef>
                        <a:spcAft>
                          <a:spcPts val="0"/>
                        </a:spcAft>
                        <a:buSzPts val="1200"/>
                        <a:buChar char="●"/>
                      </a:pPr>
                      <a:r>
                        <a:rPr lang="en-US" sz="1200"/>
                        <a:t> Identify 2–3 key challenges school leaders face in the selected topic area.</a:t>
                      </a:r>
                      <a:endParaRPr sz="1200"/>
                    </a:p>
                    <a:p>
                      <a:pPr marL="457200" lvl="0" indent="-304800" algn="l" rtl="0">
                        <a:spcBef>
                          <a:spcPts val="0"/>
                        </a:spcBef>
                        <a:spcAft>
                          <a:spcPts val="0"/>
                        </a:spcAft>
                        <a:buSzPts val="1200"/>
                        <a:buChar char="●"/>
                      </a:pPr>
                      <a:r>
                        <a:rPr lang="en-US" sz="1200"/>
                        <a:t>Collect examples of assignments, practice/learning opportunities, or resources you currently use that relate to the topic.</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A9999"/>
                    </a:solidFill>
                  </a:tcPr>
                </a:tc>
                <a:extLst>
                  <a:ext uri="{0D108BD9-81ED-4DB2-BD59-A6C34878D82A}">
                    <a16:rowId xmlns:a16="http://schemas.microsoft.com/office/drawing/2014/main" val="10001"/>
                  </a:ext>
                </a:extLst>
              </a:tr>
              <a:tr h="1282925">
                <a:tc>
                  <a:txBody>
                    <a:bodyPr/>
                    <a:lstStyle/>
                    <a:p>
                      <a:pPr marL="0" lvl="0" indent="0" algn="l" rtl="0">
                        <a:spcBef>
                          <a:spcPts val="0"/>
                        </a:spcBef>
                        <a:spcAft>
                          <a:spcPts val="0"/>
                        </a:spcAft>
                        <a:buNone/>
                      </a:pPr>
                      <a:r>
                        <a:rPr lang="en-US" sz="1200">
                          <a:solidFill>
                            <a:srgbClr val="000000"/>
                          </a:solidFill>
                        </a:rPr>
                        <a:t>February</a:t>
                      </a:r>
                      <a:endParaRPr sz="1200">
                        <a:solidFill>
                          <a:srgbClr val="000000"/>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9CB9C"/>
                    </a:solidFill>
                  </a:tcPr>
                </a:tc>
                <a:tc>
                  <a:txBody>
                    <a:bodyPr/>
                    <a:lstStyle/>
                    <a:p>
                      <a:pPr marL="0" lvl="0" indent="0" algn="l" rtl="0">
                        <a:spcBef>
                          <a:spcPts val="0"/>
                        </a:spcBef>
                        <a:spcAft>
                          <a:spcPts val="0"/>
                        </a:spcAft>
                        <a:buNone/>
                      </a:pPr>
                      <a:r>
                        <a:rPr lang="en-US" sz="1200">
                          <a:solidFill>
                            <a:srgbClr val="000000"/>
                          </a:solidFill>
                        </a:rPr>
                        <a:t>Asynchronous work and Office Hours</a:t>
                      </a:r>
                      <a:endParaRPr sz="1200">
                        <a:solidFill>
                          <a:srgbClr val="000000"/>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9CB9C"/>
                    </a:solidFill>
                  </a:tcPr>
                </a:tc>
                <a:tc>
                  <a:txBody>
                    <a:bodyPr/>
                    <a:lstStyle/>
                    <a:p>
                      <a:pPr marL="457200" lvl="0" indent="-304800" algn="l" rtl="0">
                        <a:spcBef>
                          <a:spcPts val="0"/>
                        </a:spcBef>
                        <a:spcAft>
                          <a:spcPts val="0"/>
                        </a:spcAft>
                        <a:buSzPts val="1200"/>
                        <a:buChar char="●"/>
                      </a:pPr>
                      <a:r>
                        <a:rPr lang="en-US" sz="1200"/>
                        <a:t>Meet asynchronously during February to complete the work outline.</a:t>
                      </a:r>
                      <a:endParaRPr sz="1200"/>
                    </a:p>
                    <a:p>
                      <a:pPr marL="457200" lvl="0" indent="-304800" algn="l" rtl="0">
                        <a:spcBef>
                          <a:spcPts val="0"/>
                        </a:spcBef>
                        <a:spcAft>
                          <a:spcPts val="0"/>
                        </a:spcAft>
                        <a:buSzPts val="1200"/>
                        <a:buChar char="●"/>
                      </a:pPr>
                      <a:r>
                        <a:rPr lang="en-US" sz="1200"/>
                        <a:t>Facilitate email check-ins to confirm progress and deadlines.</a:t>
                      </a:r>
                      <a:endParaRPr sz="1200"/>
                    </a:p>
                    <a:p>
                      <a:pPr marL="457200" lvl="0" indent="-304800" algn="l" rtl="0">
                        <a:spcBef>
                          <a:spcPts val="0"/>
                        </a:spcBef>
                        <a:spcAft>
                          <a:spcPts val="0"/>
                        </a:spcAft>
                        <a:buSzPts val="1200"/>
                        <a:buChar char="●"/>
                      </a:pPr>
                      <a:r>
                        <a:rPr lang="en-US" sz="1200"/>
                        <a:t>Attend optional office hours (date TBD) for TAG participants or CEEDAR staff to share updates.</a:t>
                      </a:r>
                      <a:endParaRPr sz="1200"/>
                    </a:p>
                    <a:p>
                      <a:pPr marL="457200" lvl="0" indent="-304800" algn="l" rtl="0">
                        <a:spcBef>
                          <a:spcPts val="0"/>
                        </a:spcBef>
                        <a:spcAft>
                          <a:spcPts val="0"/>
                        </a:spcAft>
                        <a:buSzPts val="1200"/>
                        <a:buChar char="●"/>
                      </a:pPr>
                      <a:r>
                        <a:rPr lang="en-US" sz="1200"/>
                        <a:t>Outline and collect examples of assignments, practice/learning opportunities, or resources, as well as key challenges and upload into shared Google Drive.</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9CB9C"/>
                    </a:solidFill>
                  </a:tcPr>
                </a:tc>
                <a:extLst>
                  <a:ext uri="{0D108BD9-81ED-4DB2-BD59-A6C34878D82A}">
                    <a16:rowId xmlns:a16="http://schemas.microsoft.com/office/drawing/2014/main" val="10002"/>
                  </a:ext>
                </a:extLst>
              </a:tr>
              <a:tr h="926525">
                <a:tc>
                  <a:txBody>
                    <a:bodyPr/>
                    <a:lstStyle/>
                    <a:p>
                      <a:pPr marL="0" lvl="0" indent="0" algn="l" rtl="0">
                        <a:spcBef>
                          <a:spcPts val="0"/>
                        </a:spcBef>
                        <a:spcAft>
                          <a:spcPts val="0"/>
                        </a:spcAft>
                        <a:buNone/>
                      </a:pPr>
                      <a:r>
                        <a:rPr lang="en-US" sz="1200">
                          <a:solidFill>
                            <a:srgbClr val="000000"/>
                          </a:solidFill>
                        </a:rPr>
                        <a:t>March 12th</a:t>
                      </a:r>
                      <a:endParaRPr sz="1200">
                        <a:solidFill>
                          <a:srgbClr val="000000"/>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E599"/>
                    </a:solidFill>
                  </a:tcPr>
                </a:tc>
                <a:tc>
                  <a:txBody>
                    <a:bodyPr/>
                    <a:lstStyle/>
                    <a:p>
                      <a:pPr marL="0" lvl="0" indent="0" algn="l" rtl="0">
                        <a:lnSpc>
                          <a:spcPct val="90000"/>
                        </a:lnSpc>
                        <a:spcBef>
                          <a:spcPts val="0"/>
                        </a:spcBef>
                        <a:spcAft>
                          <a:spcPts val="0"/>
                        </a:spcAft>
                        <a:buClr>
                          <a:srgbClr val="FFFFFF"/>
                        </a:buClr>
                        <a:buSzPts val="1800"/>
                        <a:buFont typeface="Arial"/>
                        <a:buNone/>
                      </a:pPr>
                      <a:r>
                        <a:rPr lang="en-US" sz="1200">
                          <a:solidFill>
                            <a:srgbClr val="000000"/>
                          </a:solidFill>
                        </a:rPr>
                        <a:t>Plan &amp; Draft </a:t>
                      </a:r>
                      <a:endParaRPr sz="1200">
                        <a:solidFill>
                          <a:srgbClr val="000000"/>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E599"/>
                    </a:solidFill>
                  </a:tcPr>
                </a:tc>
                <a:tc>
                  <a:txBody>
                    <a:bodyPr/>
                    <a:lstStyle/>
                    <a:p>
                      <a:pPr marL="457200" lvl="0" indent="-304800" algn="l" rtl="0">
                        <a:spcBef>
                          <a:spcPts val="0"/>
                        </a:spcBef>
                        <a:spcAft>
                          <a:spcPts val="0"/>
                        </a:spcAft>
                        <a:buSzPts val="1200"/>
                        <a:buChar char="●"/>
                      </a:pPr>
                      <a:r>
                        <a:rPr lang="en-US" sz="1200"/>
                        <a:t>Examine resources gathered by team members from January–March.</a:t>
                      </a:r>
                      <a:endParaRPr sz="1200"/>
                    </a:p>
                    <a:p>
                      <a:pPr marL="457200" lvl="0" indent="-304800" algn="l" rtl="0">
                        <a:spcBef>
                          <a:spcPts val="0"/>
                        </a:spcBef>
                        <a:spcAft>
                          <a:spcPts val="0"/>
                        </a:spcAft>
                        <a:buSzPts val="1200"/>
                        <a:buChar char="●"/>
                      </a:pPr>
                      <a:r>
                        <a:rPr lang="en-US" sz="1200"/>
                        <a:t>Determine gaps in the collected assignments, practice/learning opportunities, and resources</a:t>
                      </a:r>
                      <a:endParaRPr sz="1200"/>
                    </a:p>
                    <a:p>
                      <a:pPr marL="457200" lvl="0" indent="-304800" algn="l" rtl="0">
                        <a:spcBef>
                          <a:spcPts val="0"/>
                        </a:spcBef>
                        <a:spcAft>
                          <a:spcPts val="0"/>
                        </a:spcAft>
                        <a:buSzPts val="1200"/>
                        <a:buChar char="●"/>
                      </a:pPr>
                      <a:r>
                        <a:rPr lang="en-US" sz="1200"/>
                        <a:t>Decide which resources to create and assign roles with timelines.</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E599"/>
                    </a:solidFill>
                  </a:tcPr>
                </a:tc>
                <a:extLst>
                  <a:ext uri="{0D108BD9-81ED-4DB2-BD59-A6C34878D82A}">
                    <a16:rowId xmlns:a16="http://schemas.microsoft.com/office/drawing/2014/main" val="10003"/>
                  </a:ext>
                </a:extLst>
              </a:tr>
              <a:tr h="748325">
                <a:tc>
                  <a:txBody>
                    <a:bodyPr/>
                    <a:lstStyle/>
                    <a:p>
                      <a:pPr marL="0" lvl="0" indent="0" algn="l" rtl="0">
                        <a:spcBef>
                          <a:spcPts val="0"/>
                        </a:spcBef>
                        <a:spcAft>
                          <a:spcPts val="0"/>
                        </a:spcAft>
                        <a:buNone/>
                      </a:pPr>
                      <a:r>
                        <a:rPr lang="en-US" sz="1200">
                          <a:solidFill>
                            <a:srgbClr val="000000"/>
                          </a:solidFill>
                        </a:rPr>
                        <a:t>April 9th</a:t>
                      </a:r>
                      <a:endParaRPr sz="1200">
                        <a:solidFill>
                          <a:srgbClr val="000000"/>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E599"/>
                    </a:solidFill>
                  </a:tcPr>
                </a:tc>
                <a:tc>
                  <a:txBody>
                    <a:bodyPr/>
                    <a:lstStyle/>
                    <a:p>
                      <a:pPr marL="0" lvl="0" indent="0" algn="l" rtl="0">
                        <a:lnSpc>
                          <a:spcPct val="90000"/>
                        </a:lnSpc>
                        <a:spcBef>
                          <a:spcPts val="0"/>
                        </a:spcBef>
                        <a:spcAft>
                          <a:spcPts val="0"/>
                        </a:spcAft>
                        <a:buClr>
                          <a:srgbClr val="FFFFFF"/>
                        </a:buClr>
                        <a:buSzPts val="1800"/>
                        <a:buFont typeface="Arial"/>
                        <a:buNone/>
                      </a:pPr>
                      <a:r>
                        <a:rPr lang="en-US" sz="1200">
                          <a:solidFill>
                            <a:srgbClr val="000000"/>
                          </a:solidFill>
                        </a:rPr>
                        <a:t>Draft </a:t>
                      </a:r>
                      <a:endParaRPr sz="1200">
                        <a:solidFill>
                          <a:srgbClr val="000000"/>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E599"/>
                    </a:solidFill>
                  </a:tcPr>
                </a:tc>
                <a:tc>
                  <a:txBody>
                    <a:bodyPr/>
                    <a:lstStyle/>
                    <a:p>
                      <a:pPr marL="457200" lvl="0" indent="-304800" algn="l" rtl="0">
                        <a:spcBef>
                          <a:spcPts val="0"/>
                        </a:spcBef>
                        <a:spcAft>
                          <a:spcPts val="0"/>
                        </a:spcAft>
                        <a:buSzPts val="1200"/>
                        <a:buChar char="●"/>
                      </a:pPr>
                      <a:r>
                        <a:rPr lang="en-US" sz="1200"/>
                        <a:t>Review progress of creation of resources </a:t>
                      </a:r>
                      <a:endParaRPr sz="1200"/>
                    </a:p>
                    <a:p>
                      <a:pPr marL="457200" lvl="0" indent="-304800" algn="l" rtl="0">
                        <a:spcBef>
                          <a:spcPts val="0"/>
                        </a:spcBef>
                        <a:spcAft>
                          <a:spcPts val="0"/>
                        </a:spcAft>
                        <a:buSzPts val="1200"/>
                        <a:buChar char="●"/>
                      </a:pPr>
                      <a:r>
                        <a:rPr lang="en-US" sz="1200"/>
                        <a:t>Prepare to create an outlined draft packet that includes resources for each essential component.</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E599"/>
                    </a:solidFill>
                  </a:tcPr>
                </a:tc>
                <a:extLst>
                  <a:ext uri="{0D108BD9-81ED-4DB2-BD59-A6C34878D82A}">
                    <a16:rowId xmlns:a16="http://schemas.microsoft.com/office/drawing/2014/main" val="10004"/>
                  </a:ext>
                </a:extLst>
              </a:tr>
              <a:tr h="587375">
                <a:tc>
                  <a:txBody>
                    <a:bodyPr/>
                    <a:lstStyle/>
                    <a:p>
                      <a:pPr marL="0" lvl="0" indent="0" algn="l" rtl="0">
                        <a:spcBef>
                          <a:spcPts val="0"/>
                        </a:spcBef>
                        <a:spcAft>
                          <a:spcPts val="0"/>
                        </a:spcAft>
                        <a:buNone/>
                      </a:pPr>
                      <a:r>
                        <a:rPr lang="en-US" sz="1200">
                          <a:solidFill>
                            <a:srgbClr val="000000"/>
                          </a:solidFill>
                        </a:rPr>
                        <a:t>May 14th</a:t>
                      </a:r>
                      <a:endParaRPr sz="1200">
                        <a:solidFill>
                          <a:srgbClr val="000000"/>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6D7A8"/>
                    </a:solidFill>
                  </a:tcPr>
                </a:tc>
                <a:tc>
                  <a:txBody>
                    <a:bodyPr/>
                    <a:lstStyle/>
                    <a:p>
                      <a:pPr marL="0" lvl="0" indent="0" algn="l" rtl="0">
                        <a:lnSpc>
                          <a:spcPct val="90000"/>
                        </a:lnSpc>
                        <a:spcBef>
                          <a:spcPts val="0"/>
                        </a:spcBef>
                        <a:spcAft>
                          <a:spcPts val="0"/>
                        </a:spcAft>
                        <a:buClr>
                          <a:srgbClr val="000000"/>
                        </a:buClr>
                        <a:buSzPts val="4400"/>
                        <a:buFont typeface="Play"/>
                        <a:buNone/>
                      </a:pPr>
                      <a:r>
                        <a:rPr lang="en-US" sz="1200">
                          <a:solidFill>
                            <a:srgbClr val="000000"/>
                          </a:solidFill>
                        </a:rPr>
                        <a:t>Feedback</a:t>
                      </a:r>
                      <a:endParaRPr sz="1200">
                        <a:solidFill>
                          <a:srgbClr val="000000"/>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6D7A8"/>
                    </a:solidFill>
                  </a:tcPr>
                </a:tc>
                <a:tc>
                  <a:txBody>
                    <a:bodyPr/>
                    <a:lstStyle/>
                    <a:p>
                      <a:pPr marL="457200" lvl="0" indent="-304800" algn="l" rtl="0">
                        <a:lnSpc>
                          <a:spcPct val="90000"/>
                        </a:lnSpc>
                        <a:spcBef>
                          <a:spcPts val="500"/>
                        </a:spcBef>
                        <a:spcAft>
                          <a:spcPts val="0"/>
                        </a:spcAft>
                        <a:buSzPts val="1200"/>
                        <a:buChar char="●"/>
                      </a:pPr>
                      <a:r>
                        <a:rPr lang="en-US" sz="1200"/>
                        <a:t>Share drafts with full TAG group for feedback during May meeting</a:t>
                      </a:r>
                      <a:endParaRPr sz="1200"/>
                    </a:p>
                    <a:p>
                      <a:pPr marL="457200" lvl="0" indent="-304800" algn="l" rtl="0">
                        <a:lnSpc>
                          <a:spcPct val="90000"/>
                        </a:lnSpc>
                        <a:spcBef>
                          <a:spcPts val="0"/>
                        </a:spcBef>
                        <a:spcAft>
                          <a:spcPts val="0"/>
                        </a:spcAft>
                        <a:buSzPts val="1200"/>
                        <a:buChar char="●"/>
                      </a:pPr>
                      <a:r>
                        <a:rPr lang="en-US" sz="1200"/>
                        <a:t>Discuss revision based on “Keep/Change/Questions” feedback</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6D7A8"/>
                    </a:solidFill>
                  </a:tcPr>
                </a:tc>
                <a:extLst>
                  <a:ext uri="{0D108BD9-81ED-4DB2-BD59-A6C34878D82A}">
                    <a16:rowId xmlns:a16="http://schemas.microsoft.com/office/drawing/2014/main" val="10005"/>
                  </a:ext>
                </a:extLst>
              </a:tr>
              <a:tr h="424800">
                <a:tc>
                  <a:txBody>
                    <a:bodyPr/>
                    <a:lstStyle/>
                    <a:p>
                      <a:pPr marL="0" lvl="0" indent="0" algn="l" rtl="0">
                        <a:spcBef>
                          <a:spcPts val="0"/>
                        </a:spcBef>
                        <a:spcAft>
                          <a:spcPts val="0"/>
                        </a:spcAft>
                        <a:buNone/>
                      </a:pPr>
                      <a:r>
                        <a:rPr lang="en-US" sz="1200">
                          <a:solidFill>
                            <a:srgbClr val="000000"/>
                          </a:solidFill>
                        </a:rPr>
                        <a:t>June 11th</a:t>
                      </a:r>
                      <a:endParaRPr sz="1200">
                        <a:solidFill>
                          <a:srgbClr val="000000"/>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4C2F4"/>
                    </a:solidFill>
                  </a:tcPr>
                </a:tc>
                <a:tc>
                  <a:txBody>
                    <a:bodyPr/>
                    <a:lstStyle/>
                    <a:p>
                      <a:pPr marL="0" lvl="0" indent="0" algn="l" rtl="0">
                        <a:lnSpc>
                          <a:spcPct val="90000"/>
                        </a:lnSpc>
                        <a:spcBef>
                          <a:spcPts val="0"/>
                        </a:spcBef>
                        <a:spcAft>
                          <a:spcPts val="0"/>
                        </a:spcAft>
                        <a:buNone/>
                      </a:pPr>
                      <a:r>
                        <a:rPr lang="en-US" sz="1200">
                          <a:solidFill>
                            <a:srgbClr val="000000"/>
                          </a:solidFill>
                        </a:rPr>
                        <a:t>Refine </a:t>
                      </a:r>
                      <a:endParaRPr sz="1200">
                        <a:solidFill>
                          <a:srgbClr val="000000"/>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4C2F4"/>
                    </a:solidFill>
                  </a:tcPr>
                </a:tc>
                <a:tc>
                  <a:txBody>
                    <a:bodyPr/>
                    <a:lstStyle/>
                    <a:p>
                      <a:pPr marL="457200" lvl="0" indent="-304800" algn="l" rtl="0">
                        <a:lnSpc>
                          <a:spcPct val="90000"/>
                        </a:lnSpc>
                        <a:spcBef>
                          <a:spcPts val="500"/>
                        </a:spcBef>
                        <a:spcAft>
                          <a:spcPts val="0"/>
                        </a:spcAft>
                        <a:buSzPts val="1200"/>
                        <a:buChar char="●"/>
                      </a:pPr>
                      <a:r>
                        <a:rPr lang="en-US" sz="1200" dirty="0"/>
                        <a:t>Finalize all revisions to the resources and ensure they are uploaded to the proper area. </a:t>
                      </a:r>
                      <a:endParaRPr sz="1200" dirty="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4C2F4"/>
                    </a:solidFill>
                  </a:tcPr>
                </a:tc>
                <a:extLst>
                  <a:ext uri="{0D108BD9-81ED-4DB2-BD59-A6C34878D82A}">
                    <a16:rowId xmlns:a16="http://schemas.microsoft.com/office/drawing/2014/main" val="10006"/>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31"/>
          <p:cNvSpPr txBox="1">
            <a:spLocks noGrp="1"/>
          </p:cNvSpPr>
          <p:nvPr>
            <p:ph type="title"/>
          </p:nvPr>
        </p:nvSpPr>
        <p:spPr>
          <a:xfrm>
            <a:off x="486150" y="409451"/>
            <a:ext cx="11219700" cy="11403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4320"/>
              <a:buNone/>
            </a:pPr>
            <a:r>
              <a:rPr lang="en-US" sz="4400" dirty="0"/>
              <a:t>Principal Preparation Context</a:t>
            </a:r>
            <a:endParaRPr sz="4120" dirty="0"/>
          </a:p>
        </p:txBody>
      </p:sp>
      <p:sp>
        <p:nvSpPr>
          <p:cNvPr id="5" name="Google Shape;223;p31"/>
          <p:cNvSpPr txBox="1">
            <a:spLocks noGrp="1"/>
          </p:cNvSpPr>
          <p:nvPr>
            <p:ph type="body" idx="1"/>
          </p:nvPr>
        </p:nvSpPr>
        <p:spPr>
          <a:xfrm>
            <a:off x="198900" y="1549762"/>
            <a:ext cx="11794200" cy="4496400"/>
          </a:xfrm>
          <a:prstGeom prst="rect">
            <a:avLst/>
          </a:prstGeom>
          <a:noFill/>
          <a:ln>
            <a:noFill/>
          </a:ln>
        </p:spPr>
        <p:txBody>
          <a:bodyPr spcFirstLastPara="1" wrap="square" lIns="91425" tIns="45700" rIns="91425" bIns="45700" anchor="t" anchorCtr="0">
            <a:noAutofit/>
          </a:bodyPr>
          <a:lstStyle/>
          <a:p>
            <a:pPr marL="0" lvl="0" indent="0" algn="l" rtl="0">
              <a:spcBef>
                <a:spcPts val="1000"/>
              </a:spcBef>
              <a:spcAft>
                <a:spcPts val="0"/>
              </a:spcAft>
              <a:buNone/>
            </a:pPr>
            <a:r>
              <a:rPr lang="en-US" sz="2300" dirty="0"/>
              <a:t>Numerous studies have documented that principals are inadequately prepared in their knowledge of special education policy.</a:t>
            </a:r>
            <a:endParaRPr sz="2300" dirty="0"/>
          </a:p>
          <a:p>
            <a:pPr marL="457200" lvl="0" indent="-374650" algn="l" rtl="0">
              <a:spcBef>
                <a:spcPts val="500"/>
              </a:spcBef>
              <a:spcAft>
                <a:spcPts val="0"/>
              </a:spcAft>
              <a:buSzPts val="2300"/>
              <a:buChar char="•"/>
            </a:pPr>
            <a:r>
              <a:rPr lang="en-US" sz="2300" dirty="0"/>
              <a:t>A recent dissertation found that less than 25% of principals reported receiving necessary knowledge and skills for overseeing special education during preparation (Lovato, 2025).</a:t>
            </a:r>
            <a:endParaRPr sz="2300" dirty="0"/>
          </a:p>
          <a:p>
            <a:pPr marL="457200" lvl="0" indent="-374650" algn="l" rtl="0">
              <a:spcBef>
                <a:spcPts val="0"/>
              </a:spcBef>
              <a:spcAft>
                <a:spcPts val="0"/>
              </a:spcAft>
              <a:buSzPts val="2300"/>
              <a:buChar char="•"/>
            </a:pPr>
            <a:r>
              <a:rPr lang="en-US" sz="2300" dirty="0"/>
              <a:t>Qualitative studies have found that principals often learn on the job (</a:t>
            </a:r>
            <a:r>
              <a:rPr lang="en-US" sz="2300" dirty="0" err="1"/>
              <a:t>DeMatthews</a:t>
            </a:r>
            <a:r>
              <a:rPr lang="en-US" sz="2300" dirty="0"/>
              <a:t> et al., 2020).</a:t>
            </a:r>
            <a:endParaRPr sz="2300" dirty="0"/>
          </a:p>
          <a:p>
            <a:pPr marL="457200" lvl="0" indent="-374650" algn="l" rtl="0">
              <a:spcBef>
                <a:spcPts val="0"/>
              </a:spcBef>
              <a:spcAft>
                <a:spcPts val="0"/>
              </a:spcAft>
              <a:buSzPts val="2300"/>
              <a:buChar char="•"/>
            </a:pPr>
            <a:r>
              <a:rPr lang="en-US" sz="2300" dirty="0"/>
              <a:t>A 2021 Rand survey found that just 12% of 3,500 school principals felt completely prepared to support the needs of students with disabilities.</a:t>
            </a:r>
            <a:endParaRPr sz="2300" dirty="0"/>
          </a:p>
          <a:p>
            <a:pPr marL="457200" lvl="0" indent="-374650" algn="l" rtl="0">
              <a:spcBef>
                <a:spcPts val="0"/>
              </a:spcBef>
              <a:spcAft>
                <a:spcPts val="0"/>
              </a:spcAft>
              <a:buSzPts val="2300"/>
              <a:buChar char="•"/>
            </a:pPr>
            <a:r>
              <a:rPr lang="en-US" sz="2300" dirty="0"/>
              <a:t>In a 2021 UCEA survey, few programs reported undertaking any recent programs improvements aimed at strengthening principal preparation to support students with disabilities.</a:t>
            </a:r>
            <a:endParaRPr sz="23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EA9999"/>
        </a:solidFill>
        <a:effectLst/>
      </p:bgPr>
    </p:bg>
    <p:spTree>
      <p:nvGrpSpPr>
        <p:cNvPr id="1" name="Shape 227"/>
        <p:cNvGrpSpPr/>
        <p:nvPr/>
      </p:nvGrpSpPr>
      <p:grpSpPr>
        <a:xfrm>
          <a:off x="0" y="0"/>
          <a:ext cx="0" cy="0"/>
          <a:chOff x="0" y="0"/>
          <a:chExt cx="0" cy="0"/>
        </a:xfrm>
      </p:grpSpPr>
      <p:sp>
        <p:nvSpPr>
          <p:cNvPr id="228" name="Google Shape;228;p32"/>
          <p:cNvSpPr txBox="1">
            <a:spLocks noGrp="1"/>
          </p:cNvSpPr>
          <p:nvPr>
            <p:ph type="title"/>
          </p:nvPr>
        </p:nvSpPr>
        <p:spPr>
          <a:xfrm>
            <a:off x="329400" y="153375"/>
            <a:ext cx="115332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Play"/>
              <a:buNone/>
            </a:pPr>
            <a:r>
              <a:rPr lang="en-US" dirty="0"/>
              <a:t>Defining Topic and Overview (January 8th)</a:t>
            </a:r>
            <a:endParaRPr dirty="0"/>
          </a:p>
        </p:txBody>
      </p:sp>
      <p:sp>
        <p:nvSpPr>
          <p:cNvPr id="5" name="Google Shape;229;p32"/>
          <p:cNvSpPr txBox="1">
            <a:spLocks noGrp="1"/>
          </p:cNvSpPr>
          <p:nvPr>
            <p:ph type="body" idx="1"/>
          </p:nvPr>
        </p:nvSpPr>
        <p:spPr>
          <a:xfrm>
            <a:off x="838200" y="1333162"/>
            <a:ext cx="10515600" cy="4351200"/>
          </a:xfrm>
          <a:prstGeom prst="rect">
            <a:avLst/>
          </a:prstGeom>
          <a:noFill/>
          <a:ln>
            <a:noFill/>
          </a:ln>
        </p:spPr>
        <p:txBody>
          <a:bodyPr spcFirstLastPara="1" wrap="square" lIns="91425" tIns="45700" rIns="91425" bIns="45700" anchor="t" anchorCtr="0">
            <a:noAutofit/>
          </a:bodyPr>
          <a:lstStyle/>
          <a:p>
            <a:pPr marL="228600" lvl="0" indent="-209550" algn="l" rtl="0">
              <a:lnSpc>
                <a:spcPct val="100000"/>
              </a:lnSpc>
              <a:spcBef>
                <a:spcPts val="0"/>
              </a:spcBef>
              <a:spcAft>
                <a:spcPts val="0"/>
              </a:spcAft>
              <a:buClr>
                <a:schemeClr val="dk1"/>
              </a:buClr>
              <a:buSzPts val="2500"/>
              <a:buChar char="•"/>
            </a:pPr>
            <a:r>
              <a:rPr lang="en-US" sz="2500" b="1" dirty="0"/>
              <a:t>Objective: </a:t>
            </a:r>
            <a:r>
              <a:rPr lang="en-US" sz="2500" dirty="0"/>
              <a:t>Understand the topic and define what school leaders need to do in alignment to professional standards.</a:t>
            </a:r>
            <a:endParaRPr sz="2500" dirty="0"/>
          </a:p>
          <a:p>
            <a:pPr marL="228600" lvl="0" indent="-209550" algn="l" rtl="0">
              <a:lnSpc>
                <a:spcPct val="100000"/>
              </a:lnSpc>
              <a:spcBef>
                <a:spcPts val="1000"/>
              </a:spcBef>
              <a:spcAft>
                <a:spcPts val="0"/>
              </a:spcAft>
              <a:buClr>
                <a:schemeClr val="dk1"/>
              </a:buClr>
              <a:buSzPts val="2500"/>
              <a:buChar char="•"/>
            </a:pPr>
            <a:r>
              <a:rPr lang="en-US" sz="2500" b="1" dirty="0"/>
              <a:t>In Meeting Tasks:</a:t>
            </a:r>
            <a:endParaRPr sz="2500" b="1" dirty="0"/>
          </a:p>
          <a:p>
            <a:pPr marL="685800" lvl="1" indent="-273050" algn="l" rtl="0">
              <a:lnSpc>
                <a:spcPct val="100000"/>
              </a:lnSpc>
              <a:spcBef>
                <a:spcPts val="500"/>
              </a:spcBef>
              <a:spcAft>
                <a:spcPts val="0"/>
              </a:spcAft>
              <a:buSzPts val="2500"/>
              <a:buChar char="•"/>
            </a:pPr>
            <a:r>
              <a:rPr lang="en-US" sz="2500" dirty="0"/>
              <a:t>Identify 2-3 key challenges school leaders confront in this topic area</a:t>
            </a:r>
            <a:endParaRPr sz="2500" dirty="0">
              <a:highlight>
                <a:srgbClr val="FFFF00"/>
              </a:highlight>
            </a:endParaRPr>
          </a:p>
          <a:p>
            <a:pPr marL="685800" lvl="1" indent="-273050" algn="l" rtl="0">
              <a:lnSpc>
                <a:spcPct val="100000"/>
              </a:lnSpc>
              <a:spcBef>
                <a:spcPts val="500"/>
              </a:spcBef>
              <a:spcAft>
                <a:spcPts val="0"/>
              </a:spcAft>
              <a:buSzPts val="2500"/>
              <a:buChar char="•"/>
            </a:pPr>
            <a:r>
              <a:rPr lang="en-US" sz="2500" dirty="0"/>
              <a:t>Gather existing examples of assignments, practice/learning opportunities, or resources that you created or currently use that relate to the topic your workgroup has selected. </a:t>
            </a:r>
            <a:endParaRPr sz="2500" dirty="0"/>
          </a:p>
          <a:p>
            <a:pPr marL="228600" lvl="0" indent="-273050" algn="l" rtl="0">
              <a:lnSpc>
                <a:spcPct val="100000"/>
              </a:lnSpc>
              <a:spcBef>
                <a:spcPts val="1000"/>
              </a:spcBef>
              <a:spcAft>
                <a:spcPts val="0"/>
              </a:spcAft>
              <a:buSzPts val="2500"/>
              <a:buChar char="•"/>
            </a:pPr>
            <a:r>
              <a:rPr lang="en-US" sz="2500" b="1" dirty="0"/>
              <a:t>Outputs and Deadline:</a:t>
            </a:r>
            <a:r>
              <a:rPr lang="en-US" sz="2500" dirty="0"/>
              <a:t> By March 1, the workgroup should outline and collect product examples, learning outcomes, and key challenges in the shared Google Drive.</a:t>
            </a:r>
            <a:endParaRPr sz="2500" i="1"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9CB9C"/>
        </a:solidFill>
        <a:effectLst/>
      </p:bgPr>
    </p:bg>
    <p:spTree>
      <p:nvGrpSpPr>
        <p:cNvPr id="1" name="Shape 233"/>
        <p:cNvGrpSpPr/>
        <p:nvPr/>
      </p:nvGrpSpPr>
      <p:grpSpPr>
        <a:xfrm>
          <a:off x="0" y="0"/>
          <a:ext cx="0" cy="0"/>
          <a:chOff x="0" y="0"/>
          <a:chExt cx="0" cy="0"/>
        </a:xfrm>
      </p:grpSpPr>
      <p:sp>
        <p:nvSpPr>
          <p:cNvPr id="234" name="Google Shape;234;p33"/>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3900" dirty="0"/>
              <a:t> </a:t>
            </a:r>
            <a:r>
              <a:rPr lang="en-US" sz="3900" dirty="0">
                <a:latin typeface="Arial"/>
                <a:ea typeface="Arial"/>
                <a:cs typeface="Arial"/>
                <a:sym typeface="Arial"/>
              </a:rPr>
              <a:t>Asynchronous work and Office Hours </a:t>
            </a:r>
            <a:r>
              <a:rPr lang="en-US" sz="3900" dirty="0"/>
              <a:t>(February)</a:t>
            </a:r>
            <a:endParaRPr sz="3900" dirty="0"/>
          </a:p>
        </p:txBody>
      </p:sp>
      <p:sp>
        <p:nvSpPr>
          <p:cNvPr id="5" name="Google Shape;235;p33"/>
          <p:cNvSpPr txBox="1">
            <a:spLocks noGrp="1"/>
          </p:cNvSpPr>
          <p:nvPr>
            <p:ph type="body" idx="1"/>
          </p:nvPr>
        </p:nvSpPr>
        <p:spPr>
          <a:xfrm>
            <a:off x="838200" y="1825625"/>
            <a:ext cx="10515600" cy="4351200"/>
          </a:xfrm>
          <a:prstGeom prst="rect">
            <a:avLst/>
          </a:prstGeom>
        </p:spPr>
        <p:txBody>
          <a:bodyPr spcFirstLastPara="1" wrap="square" lIns="91425" tIns="45700" rIns="91425" bIns="45700" anchor="t" anchorCtr="0">
            <a:noAutofit/>
          </a:bodyPr>
          <a:lstStyle/>
          <a:p>
            <a:pPr marL="457200" lvl="0" indent="-374650" algn="l" rtl="0">
              <a:lnSpc>
                <a:spcPct val="100000"/>
              </a:lnSpc>
              <a:spcBef>
                <a:spcPts val="0"/>
              </a:spcBef>
              <a:spcAft>
                <a:spcPts val="0"/>
              </a:spcAft>
              <a:buSzPts val="2300"/>
              <a:buChar char="•"/>
            </a:pPr>
            <a:r>
              <a:rPr lang="en-US" sz="2300" b="1" dirty="0"/>
              <a:t>Objective:</a:t>
            </a:r>
            <a:r>
              <a:rPr lang="en-US" sz="2300" dirty="0"/>
              <a:t> Complete tasks and outputs from January’s meeting and include any documents or information in Google Drive by March 1st.</a:t>
            </a:r>
            <a:endParaRPr sz="2300" dirty="0"/>
          </a:p>
          <a:p>
            <a:pPr marL="457200" lvl="0" indent="-374650" algn="l" rtl="0">
              <a:lnSpc>
                <a:spcPct val="100000"/>
              </a:lnSpc>
              <a:spcBef>
                <a:spcPts val="1000"/>
              </a:spcBef>
              <a:spcAft>
                <a:spcPts val="0"/>
              </a:spcAft>
              <a:buSzPts val="2300"/>
              <a:buChar char="•"/>
            </a:pPr>
            <a:r>
              <a:rPr lang="en-US" sz="2300" b="1" dirty="0"/>
              <a:t>Asynchronous Monthly Tasks:</a:t>
            </a:r>
            <a:endParaRPr sz="2300" b="1" dirty="0"/>
          </a:p>
          <a:p>
            <a:pPr marL="914400" lvl="1" indent="-374650" algn="l" rtl="0">
              <a:lnSpc>
                <a:spcPct val="100000"/>
              </a:lnSpc>
              <a:spcBef>
                <a:spcPts val="0"/>
              </a:spcBef>
              <a:spcAft>
                <a:spcPts val="0"/>
              </a:spcAft>
              <a:buSzPts val="2300"/>
              <a:buChar char="•"/>
            </a:pPr>
            <a:r>
              <a:rPr lang="en-US" sz="2300" dirty="0"/>
              <a:t>meet asynchronously with workgroup to complete work outline on January 8th</a:t>
            </a:r>
            <a:endParaRPr sz="2300" dirty="0"/>
          </a:p>
          <a:p>
            <a:pPr marL="914400" lvl="1" indent="-374650" algn="l" rtl="0">
              <a:lnSpc>
                <a:spcPct val="100000"/>
              </a:lnSpc>
              <a:spcBef>
                <a:spcPts val="0"/>
              </a:spcBef>
              <a:spcAft>
                <a:spcPts val="0"/>
              </a:spcAft>
              <a:buSzPts val="2300"/>
              <a:buChar char="•"/>
            </a:pPr>
            <a:r>
              <a:rPr lang="en-US" sz="2300" dirty="0"/>
              <a:t>facilitate email correspondence to check on timelines</a:t>
            </a:r>
            <a:endParaRPr sz="2300" dirty="0"/>
          </a:p>
          <a:p>
            <a:pPr marL="914400" lvl="1" indent="-374650" algn="l" rtl="0">
              <a:lnSpc>
                <a:spcPct val="100000"/>
              </a:lnSpc>
              <a:spcBef>
                <a:spcPts val="0"/>
              </a:spcBef>
              <a:spcAft>
                <a:spcPts val="0"/>
              </a:spcAft>
              <a:buSzPts val="2300"/>
              <a:buChar char="•"/>
            </a:pPr>
            <a:r>
              <a:rPr lang="en-US" sz="2300" dirty="0"/>
              <a:t>attend an optional office hours session on February 23rd for TAG participants or CEEDAR staff to join and share updates </a:t>
            </a:r>
            <a:endParaRPr sz="2300" dirty="0"/>
          </a:p>
          <a:p>
            <a:pPr marL="0" lvl="0" indent="0" algn="l" rtl="0">
              <a:lnSpc>
                <a:spcPct val="100000"/>
              </a:lnSpc>
              <a:spcBef>
                <a:spcPts val="0"/>
              </a:spcBef>
              <a:spcAft>
                <a:spcPts val="0"/>
              </a:spcAft>
              <a:buNone/>
            </a:pPr>
            <a:endParaRPr sz="2300" dirty="0"/>
          </a:p>
          <a:p>
            <a:pPr marL="457200" lvl="0" indent="-374650" algn="l" rtl="0">
              <a:lnSpc>
                <a:spcPct val="100000"/>
              </a:lnSpc>
              <a:spcBef>
                <a:spcPts val="0"/>
              </a:spcBef>
              <a:spcAft>
                <a:spcPts val="0"/>
              </a:spcAft>
              <a:buSzPts val="2300"/>
              <a:buChar char="•"/>
            </a:pPr>
            <a:r>
              <a:rPr lang="en-US" sz="2300" b="1" dirty="0"/>
              <a:t>Outputs and Deadline: </a:t>
            </a:r>
            <a:r>
              <a:rPr lang="en-US" sz="2300" dirty="0"/>
              <a:t>By March 1, the workgroup should outline and collect examples of assignments, practice/learning opportunities, or resources as well as key challenges in the shared Google Drive. Planning and drafting the assignment will begin on March 12.</a:t>
            </a:r>
            <a:endParaRPr sz="2300" dirty="0"/>
          </a:p>
          <a:p>
            <a:pPr marL="0" lvl="0" indent="0" algn="l" rtl="0">
              <a:lnSpc>
                <a:spcPct val="100000"/>
              </a:lnSpc>
              <a:spcBef>
                <a:spcPts val="1000"/>
              </a:spcBef>
              <a:spcAft>
                <a:spcPts val="0"/>
              </a:spcAft>
              <a:buNone/>
            </a:pPr>
            <a:endParaRPr sz="2300" dirty="0">
              <a:highlight>
                <a:srgbClr val="FFFF00"/>
              </a:highlight>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34"/>
          <p:cNvSpPr txBox="1">
            <a:spLocks noGrp="1"/>
          </p:cNvSpPr>
          <p:nvPr>
            <p:ph type="title"/>
          </p:nvPr>
        </p:nvSpPr>
        <p:spPr>
          <a:xfrm>
            <a:off x="433206" y="136959"/>
            <a:ext cx="112197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4800"/>
              <a:buNone/>
            </a:pPr>
            <a:r>
              <a:rPr lang="en-US" dirty="0"/>
              <a:t>Invitations and Next Steps</a:t>
            </a:r>
            <a:endParaRPr dirty="0"/>
          </a:p>
        </p:txBody>
      </p:sp>
      <p:sp>
        <p:nvSpPr>
          <p:cNvPr id="5" name="Google Shape;242;p34"/>
          <p:cNvSpPr txBox="1">
            <a:spLocks noGrp="1"/>
          </p:cNvSpPr>
          <p:nvPr>
            <p:ph type="body" idx="1"/>
          </p:nvPr>
        </p:nvSpPr>
        <p:spPr>
          <a:xfrm>
            <a:off x="580500" y="1343026"/>
            <a:ext cx="10925100" cy="5013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US" sz="2500" dirty="0"/>
              <a:t>Next IC training: </a:t>
            </a:r>
            <a:r>
              <a:rPr lang="en-US" sz="2500" dirty="0">
                <a:solidFill>
                  <a:srgbClr val="202124"/>
                </a:solidFill>
              </a:rPr>
              <a:t>January 27th, 2-3:30 pm ET, </a:t>
            </a:r>
            <a:r>
              <a:rPr lang="en-US" sz="2500" dirty="0">
                <a:solidFill>
                  <a:srgbClr val="000000"/>
                </a:solidFill>
              </a:rPr>
              <a:t>sign up </a:t>
            </a:r>
            <a:r>
              <a:rPr lang="en-US" sz="2500" u="sng" dirty="0">
                <a:solidFill>
                  <a:schemeClr val="hlink"/>
                </a:solidFill>
                <a:hlinkClick r:id="rId3"/>
              </a:rPr>
              <a:t>here</a:t>
            </a:r>
            <a:endParaRPr sz="2500" dirty="0"/>
          </a:p>
          <a:p>
            <a:pPr marL="0" lvl="0" indent="0" algn="l" rtl="0">
              <a:lnSpc>
                <a:spcPct val="100000"/>
              </a:lnSpc>
              <a:spcBef>
                <a:spcPts val="0"/>
              </a:spcBef>
              <a:spcAft>
                <a:spcPts val="0"/>
              </a:spcAft>
              <a:buNone/>
            </a:pPr>
            <a:endParaRPr sz="2400" dirty="0"/>
          </a:p>
          <a:p>
            <a:pPr marL="0" lvl="0" indent="0" algn="l" rtl="0">
              <a:lnSpc>
                <a:spcPct val="100000"/>
              </a:lnSpc>
              <a:spcBef>
                <a:spcPts val="0"/>
              </a:spcBef>
              <a:spcAft>
                <a:spcPts val="0"/>
              </a:spcAft>
              <a:buNone/>
            </a:pPr>
            <a:r>
              <a:rPr lang="en-US" sz="2400" dirty="0"/>
              <a:t>Our next TAG Session is Thursday, March 12th, 3-4 EST This meeting will serve as Session 2 for workgroup model.</a:t>
            </a:r>
            <a:r>
              <a:rPr lang="en-US" sz="2400" b="1" dirty="0"/>
              <a:t> </a:t>
            </a:r>
            <a:endParaRPr sz="2400" b="1" dirty="0"/>
          </a:p>
          <a:p>
            <a:pPr marL="0" lvl="0" indent="0" algn="l" rtl="0">
              <a:lnSpc>
                <a:spcPct val="100000"/>
              </a:lnSpc>
              <a:spcBef>
                <a:spcPts val="0"/>
              </a:spcBef>
              <a:spcAft>
                <a:spcPts val="0"/>
              </a:spcAft>
              <a:buNone/>
            </a:pPr>
            <a:endParaRPr sz="2400" b="1" dirty="0"/>
          </a:p>
          <a:p>
            <a:pPr marL="0" lvl="0" indent="0" algn="l" rtl="0">
              <a:lnSpc>
                <a:spcPct val="100000"/>
              </a:lnSpc>
              <a:spcBef>
                <a:spcPts val="0"/>
              </a:spcBef>
              <a:spcAft>
                <a:spcPts val="0"/>
              </a:spcAft>
              <a:buNone/>
            </a:pPr>
            <a:r>
              <a:rPr lang="en-US" sz="2400" b="1" dirty="0"/>
              <a:t>Please note there is no February TAG Meeting. </a:t>
            </a:r>
            <a:r>
              <a:rPr lang="en-US" sz="2400" dirty="0"/>
              <a:t>In February, you will receive detailed guidance via email outlining the tasks you can work on asynchronously. Additionally, you will be invited to join an optional office hours session, scheduled for February 23rd, where you can ask questions and receive further support.</a:t>
            </a:r>
            <a:endParaRPr sz="2400" dirty="0"/>
          </a:p>
          <a:p>
            <a:pPr marL="0" lvl="0" indent="0" algn="l" rtl="0">
              <a:lnSpc>
                <a:spcPct val="100000"/>
              </a:lnSpc>
              <a:spcBef>
                <a:spcPts val="0"/>
              </a:spcBef>
              <a:spcAft>
                <a:spcPts val="0"/>
              </a:spcAft>
              <a:buNone/>
            </a:pPr>
            <a:endParaRPr sz="2400" dirty="0"/>
          </a:p>
          <a:p>
            <a:pPr marL="0" lvl="0" indent="0" algn="l" rtl="0">
              <a:lnSpc>
                <a:spcPct val="100000"/>
              </a:lnSpc>
              <a:spcBef>
                <a:spcPts val="0"/>
              </a:spcBef>
              <a:spcAft>
                <a:spcPts val="0"/>
              </a:spcAft>
              <a:buNone/>
            </a:pPr>
            <a:endParaRPr sz="2300" dirty="0"/>
          </a:p>
          <a:p>
            <a:pPr marL="0" lvl="0" indent="0" algn="l" rtl="0">
              <a:lnSpc>
                <a:spcPct val="100000"/>
              </a:lnSpc>
              <a:spcBef>
                <a:spcPts val="0"/>
              </a:spcBef>
              <a:spcAft>
                <a:spcPts val="0"/>
              </a:spcAft>
              <a:buNone/>
            </a:pPr>
            <a:endParaRPr sz="23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35"/>
          <p:cNvSpPr txBox="1">
            <a:spLocks noGrp="1"/>
          </p:cNvSpPr>
          <p:nvPr>
            <p:ph type="title"/>
          </p:nvPr>
        </p:nvSpPr>
        <p:spPr>
          <a:xfrm>
            <a:off x="486156" y="409455"/>
            <a:ext cx="11219700" cy="13257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1100"/>
              <a:buFont typeface="Arial"/>
              <a:buNone/>
            </a:pPr>
            <a:r>
              <a:rPr lang="en-US" dirty="0"/>
              <a:t>Workgroup Selection Results</a:t>
            </a:r>
            <a:endParaRPr dirty="0"/>
          </a:p>
          <a:p>
            <a:pPr marL="0" lvl="0" indent="0" algn="ctr" rtl="0">
              <a:lnSpc>
                <a:spcPct val="90000"/>
              </a:lnSpc>
              <a:spcBef>
                <a:spcPts val="0"/>
              </a:spcBef>
              <a:spcAft>
                <a:spcPts val="0"/>
              </a:spcAft>
              <a:buSzPts val="4320"/>
              <a:buNone/>
            </a:pPr>
            <a:endParaRPr sz="4120" dirty="0"/>
          </a:p>
        </p:txBody>
      </p:sp>
      <p:sp>
        <p:nvSpPr>
          <p:cNvPr id="5" name="Google Shape;249;p35"/>
          <p:cNvSpPr txBox="1">
            <a:spLocks noGrp="1"/>
          </p:cNvSpPr>
          <p:nvPr>
            <p:ph type="body" idx="1"/>
          </p:nvPr>
        </p:nvSpPr>
        <p:spPr>
          <a:xfrm>
            <a:off x="198900" y="1564287"/>
            <a:ext cx="11794200" cy="4496400"/>
          </a:xfrm>
          <a:prstGeom prst="rect">
            <a:avLst/>
          </a:prstGeom>
          <a:noFill/>
          <a:ln>
            <a:noFill/>
          </a:ln>
        </p:spPr>
        <p:txBody>
          <a:bodyPr spcFirstLastPara="1" wrap="square" lIns="91425" tIns="45700" rIns="91425" bIns="45700" anchor="t" anchorCtr="0">
            <a:noAutofit/>
          </a:bodyPr>
          <a:lstStyle/>
          <a:p>
            <a:pPr marL="228600" lvl="0" indent="0" algn="l" rtl="0">
              <a:spcBef>
                <a:spcPts val="1000"/>
              </a:spcBef>
              <a:spcAft>
                <a:spcPts val="0"/>
              </a:spcAft>
              <a:buNone/>
            </a:pPr>
            <a:r>
              <a:rPr lang="en-US" dirty="0"/>
              <a:t>Now it’s time to find out what workgroup you have been placed in. Please open </a:t>
            </a:r>
            <a:r>
              <a:rPr lang="en-US" u="sng" dirty="0">
                <a:solidFill>
                  <a:schemeClr val="hlink"/>
                </a:solidFill>
                <a:hlinkClick r:id="rId3"/>
              </a:rPr>
              <a:t>this spreadsheet </a:t>
            </a:r>
            <a:r>
              <a:rPr lang="en-US" dirty="0"/>
              <a:t>and search for your name!</a:t>
            </a:r>
            <a:endParaRPr dirty="0"/>
          </a:p>
          <a:p>
            <a:pPr marL="228600" lvl="0" indent="0" algn="l" rtl="0">
              <a:spcBef>
                <a:spcPts val="1000"/>
              </a:spcBef>
              <a:spcAft>
                <a:spcPts val="0"/>
              </a:spcAft>
              <a:buNone/>
            </a:pPr>
            <a:endParaRPr dirty="0"/>
          </a:p>
          <a:p>
            <a:pPr marL="228600" lvl="0" indent="0" algn="l" rtl="0">
              <a:spcBef>
                <a:spcPts val="1000"/>
              </a:spcBef>
              <a:spcAft>
                <a:spcPts val="0"/>
              </a:spcAft>
              <a:buNone/>
            </a:pPr>
            <a:r>
              <a:rPr lang="en-US" dirty="0"/>
              <a:t>Workgroup 1: Curriculum, Instruction, and Assessment (PSEL 4)</a:t>
            </a:r>
            <a:endParaRPr dirty="0"/>
          </a:p>
          <a:p>
            <a:pPr marL="228600" lvl="0" indent="0" algn="l" rtl="0">
              <a:spcBef>
                <a:spcPts val="1000"/>
              </a:spcBef>
              <a:spcAft>
                <a:spcPts val="0"/>
              </a:spcAft>
              <a:buNone/>
            </a:pPr>
            <a:r>
              <a:rPr lang="en-US" dirty="0"/>
              <a:t>Workgroup 2: Operations and Management (PSEL 9)</a:t>
            </a:r>
            <a:endParaRPr dirty="0"/>
          </a:p>
          <a:p>
            <a:pPr marL="0" lvl="0" indent="0" algn="l" rtl="0">
              <a:lnSpc>
                <a:spcPct val="115000"/>
              </a:lnSpc>
              <a:spcBef>
                <a:spcPts val="1000"/>
              </a:spcBef>
              <a:spcAft>
                <a:spcPts val="0"/>
              </a:spcAft>
              <a:buSzPts val="2800"/>
              <a:buNone/>
            </a:pPr>
            <a:endParaRPr sz="29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36"/>
          <p:cNvSpPr txBox="1">
            <a:spLocks noGrp="1"/>
          </p:cNvSpPr>
          <p:nvPr>
            <p:ph type="title"/>
          </p:nvPr>
        </p:nvSpPr>
        <p:spPr>
          <a:xfrm>
            <a:off x="433206" y="594159"/>
            <a:ext cx="11219700" cy="13257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dirty="0"/>
              <a:t>Workgroup Time!</a:t>
            </a:r>
            <a:endParaRPr dirty="0"/>
          </a:p>
        </p:txBody>
      </p:sp>
      <p:pic>
        <p:nvPicPr>
          <p:cNvPr id="256" name="Google Shape;256;p36" descr="A meme about The Office tv show captioned: teamwork"/>
          <p:cNvPicPr preferRelativeResize="0"/>
          <p:nvPr/>
        </p:nvPicPr>
        <p:blipFill>
          <a:blip r:embed="rId3">
            <a:alphaModFix/>
          </a:blip>
          <a:stretch>
            <a:fillRect/>
          </a:stretch>
        </p:blipFill>
        <p:spPr>
          <a:xfrm>
            <a:off x="3834613" y="1919840"/>
            <a:ext cx="4416875" cy="36740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22"/>
          <p:cNvSpPr txBox="1">
            <a:spLocks noGrp="1"/>
          </p:cNvSpPr>
          <p:nvPr>
            <p:ph type="title"/>
          </p:nvPr>
        </p:nvSpPr>
        <p:spPr>
          <a:xfrm>
            <a:off x="433206" y="100151"/>
            <a:ext cx="11219700" cy="13257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a:t>Check In</a:t>
            </a:r>
            <a:endParaRPr/>
          </a:p>
        </p:txBody>
      </p:sp>
      <p:sp>
        <p:nvSpPr>
          <p:cNvPr id="151" name="Google Shape;151;p22"/>
          <p:cNvSpPr/>
          <p:nvPr/>
        </p:nvSpPr>
        <p:spPr>
          <a:xfrm>
            <a:off x="802025" y="1720300"/>
            <a:ext cx="4402500" cy="3501600"/>
          </a:xfrm>
          <a:prstGeom prst="rect">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600">
                <a:latin typeface="Calibri"/>
                <a:ea typeface="Calibri"/>
                <a:cs typeface="Calibri"/>
                <a:sym typeface="Calibri"/>
              </a:rPr>
              <a:t>What is something you are looking forward to in 2026?</a:t>
            </a:r>
            <a:endParaRPr sz="3600">
              <a:latin typeface="Calibri"/>
              <a:ea typeface="Calibri"/>
              <a:cs typeface="Calibri"/>
              <a:sym typeface="Calibri"/>
            </a:endParaRPr>
          </a:p>
        </p:txBody>
      </p:sp>
      <p:pic>
        <p:nvPicPr>
          <p:cNvPr id="152" name="Google Shape;152;p22">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6483525" y="1540275"/>
            <a:ext cx="4717226" cy="38616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23"/>
          <p:cNvSpPr txBox="1">
            <a:spLocks noGrp="1"/>
          </p:cNvSpPr>
          <p:nvPr>
            <p:ph type="title"/>
          </p:nvPr>
        </p:nvSpPr>
        <p:spPr>
          <a:xfrm>
            <a:off x="433206" y="594159"/>
            <a:ext cx="112197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4800"/>
              <a:buNone/>
            </a:pPr>
            <a:r>
              <a:rPr lang="en-US" dirty="0"/>
              <a:t>Virtual Meeting Recording Notice</a:t>
            </a:r>
            <a:endParaRPr dirty="0"/>
          </a:p>
        </p:txBody>
      </p:sp>
      <p:sp>
        <p:nvSpPr>
          <p:cNvPr id="5" name="Google Shape;159;p23"/>
          <p:cNvSpPr txBox="1">
            <a:spLocks noGrp="1"/>
          </p:cNvSpPr>
          <p:nvPr>
            <p:ph type="body" idx="1"/>
          </p:nvPr>
        </p:nvSpPr>
        <p:spPr>
          <a:xfrm>
            <a:off x="433388" y="2187574"/>
            <a:ext cx="11219700" cy="3639600"/>
          </a:xfrm>
          <a:prstGeom prst="rect">
            <a:avLst/>
          </a:prstGeom>
          <a:noFill/>
          <a:ln>
            <a:noFill/>
          </a:ln>
        </p:spPr>
        <p:txBody>
          <a:bodyPr spcFirstLastPara="1" wrap="square" lIns="91425" tIns="45700" rIns="91425" bIns="45700" anchor="t" anchorCtr="0">
            <a:noAutofit/>
          </a:bodyPr>
          <a:lstStyle/>
          <a:p>
            <a:pPr marL="0" lvl="0" indent="0" algn="l" rtl="0">
              <a:lnSpc>
                <a:spcPct val="125000"/>
              </a:lnSpc>
              <a:spcBef>
                <a:spcPts val="1400"/>
              </a:spcBef>
              <a:spcAft>
                <a:spcPts val="0"/>
              </a:spcAft>
              <a:buClr>
                <a:schemeClr val="dk1"/>
              </a:buClr>
              <a:buSzPts val="1100"/>
              <a:buFont typeface="Arial"/>
              <a:buNone/>
            </a:pPr>
            <a:r>
              <a:rPr lang="en-US" sz="2200" dirty="0">
                <a:solidFill>
                  <a:srgbClr val="1C252D"/>
                </a:solidFill>
              </a:rPr>
              <a:t>This meeting is scheduled to be recorded by CEEDAR. Your consent to the recording is requested. Participation in the meeting without expressing an objection to recording will be treated as consent. Any participant who prefers to participate via audio only should disable their video camera so only their audio will be captured. External AI bots are prohibited unless specifically authorized.</a:t>
            </a:r>
            <a:endParaRPr sz="2200" dirty="0">
              <a:solidFill>
                <a:srgbClr val="1C252D"/>
              </a:solidFill>
            </a:endParaRPr>
          </a:p>
          <a:p>
            <a:pPr marL="0" lvl="0" indent="0" algn="l" rtl="0">
              <a:lnSpc>
                <a:spcPct val="115000"/>
              </a:lnSpc>
              <a:spcBef>
                <a:spcPts val="0"/>
              </a:spcBef>
              <a:spcAft>
                <a:spcPts val="0"/>
              </a:spcAft>
              <a:buNone/>
            </a:pPr>
            <a:endParaRPr sz="27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24"/>
          <p:cNvSpPr txBox="1">
            <a:spLocks noGrp="1"/>
          </p:cNvSpPr>
          <p:nvPr>
            <p:ph type="title" idx="4294967295"/>
          </p:nvPr>
        </p:nvSpPr>
        <p:spPr>
          <a:xfrm>
            <a:off x="1827213" y="342900"/>
            <a:ext cx="9320212" cy="1019175"/>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70000"/>
              </a:lnSpc>
              <a:spcBef>
                <a:spcPts val="0"/>
              </a:spcBef>
              <a:spcAft>
                <a:spcPts val="0"/>
              </a:spcAft>
              <a:buClr>
                <a:schemeClr val="lt1"/>
              </a:buClr>
              <a:buSzPts val="6200"/>
              <a:buFont typeface="Arial"/>
              <a:buNone/>
              <a:tabLst/>
              <a:defRPr/>
            </a:pPr>
            <a:r>
              <a:rPr kumimoji="0" lang="en-US" sz="5800" b="1" i="0" u="none" strike="noStrike" kern="0" cap="none" spc="0" normalizeH="0" baseline="0" noProof="0" dirty="0">
                <a:ln>
                  <a:noFill/>
                </a:ln>
                <a:solidFill>
                  <a:schemeClr val="lt1"/>
                </a:solidFill>
                <a:effectLst/>
                <a:uLnTx/>
                <a:uFillTx/>
                <a:latin typeface="Arial"/>
                <a:ea typeface="Arial"/>
                <a:cs typeface="Arial"/>
                <a:sym typeface="Arial"/>
              </a:rPr>
              <a:t>Welcome &amp; Introductions </a:t>
            </a:r>
          </a:p>
        </p:txBody>
      </p:sp>
      <p:pic>
        <p:nvPicPr>
          <p:cNvPr id="167" name="Google Shape;167;p24" descr="Dr. David DeMatthews headshot"/>
          <p:cNvPicPr preferRelativeResize="0"/>
          <p:nvPr/>
        </p:nvPicPr>
        <p:blipFill rotWithShape="1">
          <a:blip r:embed="rId3">
            <a:alphaModFix/>
          </a:blip>
          <a:srcRect/>
          <a:stretch/>
        </p:blipFill>
        <p:spPr>
          <a:xfrm>
            <a:off x="669500" y="1361775"/>
            <a:ext cx="1609575" cy="2011975"/>
          </a:xfrm>
          <a:prstGeom prst="rect">
            <a:avLst/>
          </a:prstGeom>
          <a:noFill/>
          <a:ln>
            <a:noFill/>
          </a:ln>
        </p:spPr>
      </p:pic>
      <p:pic>
        <p:nvPicPr>
          <p:cNvPr id="169" name="Google Shape;169;p24" descr="Abby Berner headshot"/>
          <p:cNvPicPr preferRelativeResize="0"/>
          <p:nvPr/>
        </p:nvPicPr>
        <p:blipFill rotWithShape="1">
          <a:blip r:embed="rId4">
            <a:alphaModFix/>
          </a:blip>
          <a:srcRect l="-2670" t="25737" r="2670" b="1435"/>
          <a:stretch/>
        </p:blipFill>
        <p:spPr>
          <a:xfrm>
            <a:off x="6225387" y="3226988"/>
            <a:ext cx="1609344" cy="1562010"/>
          </a:xfrm>
          <a:prstGeom prst="rect">
            <a:avLst/>
          </a:prstGeom>
          <a:noFill/>
          <a:ln>
            <a:noFill/>
          </a:ln>
        </p:spPr>
      </p:pic>
      <p:pic>
        <p:nvPicPr>
          <p:cNvPr id="171" name="Google Shape;171;p24" descr="Dr. Chris Redding headshot"/>
          <p:cNvPicPr preferRelativeResize="0"/>
          <p:nvPr/>
        </p:nvPicPr>
        <p:blipFill rotWithShape="1">
          <a:blip r:embed="rId5">
            <a:alphaModFix/>
          </a:blip>
          <a:srcRect b="15290"/>
          <a:stretch/>
        </p:blipFill>
        <p:spPr>
          <a:xfrm>
            <a:off x="669500" y="4837938"/>
            <a:ext cx="1492351" cy="1920625"/>
          </a:xfrm>
          <a:prstGeom prst="rect">
            <a:avLst/>
          </a:prstGeom>
          <a:noFill/>
          <a:ln>
            <a:noFill/>
          </a:ln>
        </p:spPr>
      </p:pic>
      <p:sp>
        <p:nvSpPr>
          <p:cNvPr id="3" name="Google Shape;166;p24"/>
          <p:cNvSpPr txBox="1">
            <a:spLocks/>
          </p:cNvSpPr>
          <p:nvPr/>
        </p:nvSpPr>
        <p:spPr>
          <a:xfrm>
            <a:off x="2551163" y="1572150"/>
            <a:ext cx="3470400" cy="1291200"/>
          </a:xfrm>
          <a:prstGeom prst="rect">
            <a:avLst/>
          </a:prstGeom>
          <a:solidFill>
            <a:srgbClr val="E4E4E4"/>
          </a:solid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spcBef>
                <a:spcPts val="0"/>
              </a:spcBef>
              <a:buSzPts val="2400"/>
            </a:pPr>
            <a:r>
              <a:rPr lang="en-US" sz="1800" b="1">
                <a:latin typeface="Arial"/>
                <a:ea typeface="Arial"/>
                <a:cs typeface="Arial"/>
                <a:sym typeface="Arial"/>
              </a:rPr>
              <a:t>Dr. David DeMatthews</a:t>
            </a:r>
            <a:endParaRPr lang="en-US" sz="1800">
              <a:latin typeface="Arial"/>
              <a:ea typeface="Arial"/>
              <a:cs typeface="Arial"/>
              <a:sym typeface="Arial"/>
            </a:endParaRPr>
          </a:p>
          <a:p>
            <a:pPr marL="0" indent="0">
              <a:spcBef>
                <a:spcPts val="0"/>
              </a:spcBef>
              <a:buSzPts val="2400"/>
            </a:pPr>
            <a:r>
              <a:rPr lang="en-US" sz="1600">
                <a:latin typeface="Arial"/>
                <a:ea typeface="Arial"/>
                <a:cs typeface="Arial"/>
                <a:sym typeface="Arial"/>
              </a:rPr>
              <a:t>Professor, Department of Education Leadership and Policy,</a:t>
            </a:r>
          </a:p>
          <a:p>
            <a:pPr marL="0" indent="0">
              <a:spcBef>
                <a:spcPts val="0"/>
              </a:spcBef>
              <a:buSzPts val="2400"/>
            </a:pPr>
            <a:r>
              <a:rPr lang="en-US" sz="1600">
                <a:latin typeface="Arial"/>
                <a:ea typeface="Arial"/>
                <a:cs typeface="Arial"/>
                <a:sym typeface="Arial"/>
              </a:rPr>
              <a:t>The University of Texas at Austin</a:t>
            </a:r>
          </a:p>
          <a:p>
            <a:pPr marL="0" indent="0"/>
            <a:endParaRPr lang="en-US" sz="2200" dirty="0"/>
          </a:p>
        </p:txBody>
      </p:sp>
      <p:sp>
        <p:nvSpPr>
          <p:cNvPr id="6" name="Google Shape;168;p24"/>
          <p:cNvSpPr txBox="1">
            <a:spLocks/>
          </p:cNvSpPr>
          <p:nvPr/>
        </p:nvSpPr>
        <p:spPr>
          <a:xfrm>
            <a:off x="2378875" y="5152650"/>
            <a:ext cx="3470400" cy="1291200"/>
          </a:xfrm>
          <a:prstGeom prst="rect">
            <a:avLst/>
          </a:prstGeom>
          <a:solidFill>
            <a:srgbClr val="E4E4E4"/>
          </a:solid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spcBef>
                <a:spcPts val="0"/>
              </a:spcBef>
              <a:buSzPts val="1100"/>
            </a:pPr>
            <a:r>
              <a:rPr lang="en-US" sz="1800" b="1">
                <a:latin typeface="Arial"/>
                <a:ea typeface="Arial"/>
                <a:cs typeface="Arial"/>
                <a:sym typeface="Arial"/>
              </a:rPr>
              <a:t>Dr. Chris Redding </a:t>
            </a:r>
          </a:p>
          <a:p>
            <a:pPr marL="0" indent="0">
              <a:spcBef>
                <a:spcPts val="0"/>
              </a:spcBef>
              <a:buSzPts val="2400"/>
            </a:pPr>
            <a:r>
              <a:rPr lang="en-US" sz="1600">
                <a:latin typeface="Arial"/>
                <a:ea typeface="Arial"/>
                <a:cs typeface="Arial"/>
                <a:sym typeface="Arial"/>
              </a:rPr>
              <a:t>Associate Professor, Department of Educational Leadership and Policy, University of Florida</a:t>
            </a:r>
            <a:endParaRPr lang="en-US" sz="2300">
              <a:latin typeface="Arial"/>
              <a:ea typeface="Arial"/>
              <a:cs typeface="Arial"/>
              <a:sym typeface="Arial"/>
            </a:endParaRPr>
          </a:p>
        </p:txBody>
      </p:sp>
      <p:sp>
        <p:nvSpPr>
          <p:cNvPr id="8" name="Google Shape;170;p24"/>
          <p:cNvSpPr txBox="1">
            <a:spLocks/>
          </p:cNvSpPr>
          <p:nvPr/>
        </p:nvSpPr>
        <p:spPr>
          <a:xfrm>
            <a:off x="8105700" y="3362400"/>
            <a:ext cx="3470400" cy="1291200"/>
          </a:xfrm>
          <a:prstGeom prst="rect">
            <a:avLst/>
          </a:prstGeom>
          <a:solidFill>
            <a:srgbClr val="E4E4E4"/>
          </a:solid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spcBef>
                <a:spcPts val="0"/>
              </a:spcBef>
              <a:buSzPts val="1100"/>
            </a:pPr>
            <a:r>
              <a:rPr lang="en-US" sz="1800" b="1">
                <a:latin typeface="Arial"/>
                <a:ea typeface="Arial"/>
                <a:cs typeface="Arial"/>
                <a:sym typeface="Arial"/>
              </a:rPr>
              <a:t>Abby Berner</a:t>
            </a:r>
          </a:p>
          <a:p>
            <a:pPr marL="0" indent="0">
              <a:spcBef>
                <a:spcPts val="0"/>
              </a:spcBef>
            </a:pPr>
            <a:r>
              <a:rPr lang="en-US" sz="1600">
                <a:solidFill>
                  <a:srgbClr val="000000"/>
                </a:solidFill>
                <a:latin typeface="Arial"/>
                <a:ea typeface="Arial"/>
                <a:cs typeface="Arial"/>
                <a:sym typeface="Arial"/>
              </a:rPr>
              <a:t>Engagement Specialist, CEEDAR, Research Assistant, American Institute for Research (AIR)</a:t>
            </a:r>
            <a:endParaRPr lang="en-US" sz="1600">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25"/>
          <p:cNvSpPr txBox="1">
            <a:spLocks noGrp="1"/>
          </p:cNvSpPr>
          <p:nvPr>
            <p:ph type="title"/>
          </p:nvPr>
        </p:nvSpPr>
        <p:spPr>
          <a:xfrm>
            <a:off x="433206" y="594159"/>
            <a:ext cx="112197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4800"/>
              <a:buNone/>
            </a:pPr>
            <a:r>
              <a:rPr lang="en-US" dirty="0"/>
              <a:t>Our Partners</a:t>
            </a:r>
            <a:endParaRPr dirty="0"/>
          </a:p>
        </p:txBody>
      </p:sp>
      <p:pic>
        <p:nvPicPr>
          <p:cNvPr id="182" name="Google Shape;182;p25" descr="Lead Idea Center logo&#10;"/>
          <p:cNvPicPr preferRelativeResize="0"/>
          <p:nvPr/>
        </p:nvPicPr>
        <p:blipFill rotWithShape="1">
          <a:blip r:embed="rId3">
            <a:alphaModFix/>
          </a:blip>
          <a:srcRect/>
          <a:stretch/>
        </p:blipFill>
        <p:spPr>
          <a:xfrm>
            <a:off x="574425" y="1762659"/>
            <a:ext cx="3302962" cy="1724065"/>
          </a:xfrm>
          <a:prstGeom prst="rect">
            <a:avLst/>
          </a:prstGeom>
          <a:noFill/>
          <a:ln>
            <a:noFill/>
          </a:ln>
        </p:spPr>
      </p:pic>
      <p:pic>
        <p:nvPicPr>
          <p:cNvPr id="179" name="Google Shape;179;p25" descr="Council of Chief State School Officers logo"/>
          <p:cNvPicPr preferRelativeResize="0"/>
          <p:nvPr/>
        </p:nvPicPr>
        <p:blipFill rotWithShape="1">
          <a:blip r:embed="rId4">
            <a:alphaModFix/>
          </a:blip>
          <a:srcRect/>
          <a:stretch/>
        </p:blipFill>
        <p:spPr>
          <a:xfrm>
            <a:off x="4507725" y="448725"/>
            <a:ext cx="4407950" cy="2347725"/>
          </a:xfrm>
          <a:prstGeom prst="rect">
            <a:avLst/>
          </a:prstGeom>
          <a:noFill/>
          <a:ln>
            <a:noFill/>
          </a:ln>
        </p:spPr>
      </p:pic>
      <p:pic>
        <p:nvPicPr>
          <p:cNvPr id="181" name="Google Shape;181;p25" descr="UCEA logo"/>
          <p:cNvPicPr preferRelativeResize="0"/>
          <p:nvPr/>
        </p:nvPicPr>
        <p:blipFill rotWithShape="1">
          <a:blip r:embed="rId5">
            <a:alphaModFix/>
          </a:blip>
          <a:srcRect/>
          <a:stretch/>
        </p:blipFill>
        <p:spPr>
          <a:xfrm>
            <a:off x="9739521" y="594159"/>
            <a:ext cx="1982878" cy="2236502"/>
          </a:xfrm>
          <a:prstGeom prst="rect">
            <a:avLst/>
          </a:prstGeom>
          <a:noFill/>
          <a:ln>
            <a:noFill/>
          </a:ln>
        </p:spPr>
      </p:pic>
      <p:pic>
        <p:nvPicPr>
          <p:cNvPr id="178" name="Google Shape;178;p25" descr="National Association of Secondary School Principals logo"/>
          <p:cNvPicPr preferRelativeResize="0"/>
          <p:nvPr/>
        </p:nvPicPr>
        <p:blipFill rotWithShape="1">
          <a:blip r:embed="rId6">
            <a:alphaModFix/>
          </a:blip>
          <a:srcRect/>
          <a:stretch/>
        </p:blipFill>
        <p:spPr>
          <a:xfrm>
            <a:off x="574425" y="3948725"/>
            <a:ext cx="4286250" cy="1619250"/>
          </a:xfrm>
          <a:prstGeom prst="rect">
            <a:avLst/>
          </a:prstGeom>
          <a:noFill/>
          <a:ln>
            <a:noFill/>
          </a:ln>
        </p:spPr>
      </p:pic>
      <p:pic>
        <p:nvPicPr>
          <p:cNvPr id="180" name="Google Shape;180;p25" descr="National Association of Elementary School Principals logo"/>
          <p:cNvPicPr preferRelativeResize="0"/>
          <p:nvPr/>
        </p:nvPicPr>
        <p:blipFill rotWithShape="1">
          <a:blip r:embed="rId7">
            <a:alphaModFix/>
          </a:blip>
          <a:srcRect/>
          <a:stretch/>
        </p:blipFill>
        <p:spPr>
          <a:xfrm>
            <a:off x="6141271" y="3486725"/>
            <a:ext cx="3763051" cy="197480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26"/>
          <p:cNvSpPr txBox="1">
            <a:spLocks noGrp="1"/>
          </p:cNvSpPr>
          <p:nvPr>
            <p:ph type="title"/>
          </p:nvPr>
        </p:nvSpPr>
        <p:spPr>
          <a:xfrm>
            <a:off x="433206" y="69981"/>
            <a:ext cx="11219700" cy="13257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dirty="0"/>
              <a:t>States Participating in the TAG</a:t>
            </a:r>
            <a:endParaRPr dirty="0"/>
          </a:p>
        </p:txBody>
      </p:sp>
      <p:pic>
        <p:nvPicPr>
          <p:cNvPr id="189" name="Google Shape;189;p26" descr="  &#10;A U.S. map highlighting CEEDAR TAG participant states in blue. The highlighted states are California, Oregon, Washington, Nevada, Utah, Colorado, New York, New Jersey, Pennsylvania, Massachusetts, Connecticut, Kentucky, Tennessee, Mississippi, Georgia, North Carolina, and Ohio. All other states appear in gray."/>
          <p:cNvPicPr preferRelativeResize="0"/>
          <p:nvPr/>
        </p:nvPicPr>
        <p:blipFill>
          <a:blip r:embed="rId3">
            <a:alphaModFix/>
          </a:blip>
          <a:stretch>
            <a:fillRect/>
          </a:stretch>
        </p:blipFill>
        <p:spPr>
          <a:xfrm>
            <a:off x="2600013" y="1206077"/>
            <a:ext cx="6991974" cy="4895751"/>
          </a:xfrm>
          <a:prstGeom prst="rect">
            <a:avLst/>
          </a:prstGeom>
          <a:noFill/>
          <a:ln>
            <a:noFill/>
          </a:ln>
        </p:spPr>
      </p:pic>
      <p:sp>
        <p:nvSpPr>
          <p:cNvPr id="190" name="Google Shape;190;p26">
            <a:extLst>
              <a:ext uri="{C183D7F6-B498-43B3-948B-1728B52AA6E4}">
                <adec:decorative xmlns:adec="http://schemas.microsoft.com/office/drawing/2017/decorative" val="1"/>
              </a:ext>
            </a:extLst>
          </p:cNvPr>
          <p:cNvSpPr txBox="1"/>
          <p:nvPr/>
        </p:nvSpPr>
        <p:spPr>
          <a:xfrm>
            <a:off x="7152200" y="1876825"/>
            <a:ext cx="1024800" cy="314400"/>
          </a:xfrm>
          <a:prstGeom prst="rect">
            <a:avLst/>
          </a:prstGeom>
          <a:solidFill>
            <a:schemeClr val="lt1"/>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2800">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27"/>
          <p:cNvSpPr txBox="1">
            <a:spLocks noGrp="1"/>
          </p:cNvSpPr>
          <p:nvPr>
            <p:ph type="title"/>
          </p:nvPr>
        </p:nvSpPr>
        <p:spPr>
          <a:xfrm>
            <a:off x="433206" y="594159"/>
            <a:ext cx="112197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Play"/>
              <a:buNone/>
            </a:pPr>
            <a:r>
              <a:rPr lang="en-US" dirty="0"/>
              <a:t>TAG Workgroup Goal</a:t>
            </a:r>
            <a:endParaRPr dirty="0"/>
          </a:p>
        </p:txBody>
      </p:sp>
      <p:sp>
        <p:nvSpPr>
          <p:cNvPr id="5" name="Google Shape;196;p27"/>
          <p:cNvSpPr txBox="1">
            <a:spLocks noGrp="1"/>
          </p:cNvSpPr>
          <p:nvPr>
            <p:ph type="body" idx="1"/>
          </p:nvPr>
        </p:nvSpPr>
        <p:spPr>
          <a:xfrm>
            <a:off x="433388" y="1940570"/>
            <a:ext cx="11219700" cy="3639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1100"/>
              </a:spcBef>
              <a:spcAft>
                <a:spcPts val="0"/>
              </a:spcAft>
              <a:buClr>
                <a:schemeClr val="dk1"/>
              </a:buClr>
              <a:buSzPts val="1100"/>
              <a:buFont typeface="Arial"/>
              <a:buNone/>
            </a:pPr>
            <a:r>
              <a:rPr lang="en-US" sz="2500" b="1" dirty="0"/>
              <a:t>The Challenge:</a:t>
            </a:r>
            <a:br>
              <a:rPr lang="en-US" sz="2500" b="1" dirty="0"/>
            </a:br>
            <a:r>
              <a:rPr lang="en-US" sz="2500" dirty="0"/>
              <a:t>Preparing future education leaders to cultivate inclusive schools for students with disabilities is a complex and demanding responsibility for leadership preparation programs.</a:t>
            </a:r>
            <a:endParaRPr sz="2500" dirty="0"/>
          </a:p>
          <a:p>
            <a:pPr marL="0" lvl="0" indent="0" algn="l" rtl="0">
              <a:lnSpc>
                <a:spcPct val="100000"/>
              </a:lnSpc>
              <a:spcBef>
                <a:spcPts val="1100"/>
              </a:spcBef>
              <a:spcAft>
                <a:spcPts val="0"/>
              </a:spcAft>
              <a:buClr>
                <a:schemeClr val="dk1"/>
              </a:buClr>
              <a:buSzPts val="1100"/>
              <a:buFont typeface="Arial"/>
              <a:buNone/>
            </a:pPr>
            <a:r>
              <a:rPr lang="en-US" sz="2500" b="1" dirty="0"/>
              <a:t>Our Approach:</a:t>
            </a:r>
            <a:br>
              <a:rPr lang="en-US" sz="2500" b="1" dirty="0"/>
            </a:br>
            <a:r>
              <a:rPr lang="en-US" sz="2500" dirty="0"/>
              <a:t>We leverage our </a:t>
            </a:r>
            <a:r>
              <a:rPr lang="en-US" sz="2500" b="1" dirty="0"/>
              <a:t>TAG framework</a:t>
            </a:r>
            <a:r>
              <a:rPr lang="en-US" sz="2500" dirty="0"/>
              <a:t> to design robust, practical learning activities that integrate seamlessly into our </a:t>
            </a:r>
            <a:r>
              <a:rPr lang="en-US" sz="2500" b="1" dirty="0"/>
              <a:t>Course Enhancement Modules</a:t>
            </a:r>
            <a:r>
              <a:rPr lang="en-US" sz="2500" dirty="0"/>
              <a:t>—giving you ready-to-use resources for your classes.</a:t>
            </a:r>
            <a:endParaRPr sz="2500" dirty="0"/>
          </a:p>
          <a:p>
            <a:pPr marL="0" lvl="0" indent="0" algn="l" rtl="0">
              <a:lnSpc>
                <a:spcPct val="115000"/>
              </a:lnSpc>
              <a:spcBef>
                <a:spcPts val="1100"/>
              </a:spcBef>
              <a:spcAft>
                <a:spcPts val="0"/>
              </a:spcAft>
              <a:buClr>
                <a:schemeClr val="dk1"/>
              </a:buClr>
              <a:buSzPts val="2800"/>
              <a:buFont typeface="Arial"/>
              <a:buNone/>
            </a:pPr>
            <a:endParaRPr sz="2200" dirty="0"/>
          </a:p>
          <a:p>
            <a:pPr marL="0" lvl="0" indent="0" algn="l" rtl="0">
              <a:lnSpc>
                <a:spcPct val="100000"/>
              </a:lnSpc>
              <a:spcBef>
                <a:spcPts val="0"/>
              </a:spcBef>
              <a:spcAft>
                <a:spcPts val="0"/>
              </a:spcAft>
              <a:buNone/>
            </a:pPr>
            <a:endParaRPr sz="17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28"/>
          <p:cNvSpPr txBox="1">
            <a:spLocks noGrp="1"/>
          </p:cNvSpPr>
          <p:nvPr>
            <p:ph type="title"/>
          </p:nvPr>
        </p:nvSpPr>
        <p:spPr>
          <a:xfrm>
            <a:off x="357006" y="18461"/>
            <a:ext cx="112197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02060"/>
              </a:buClr>
              <a:buSzPts val="4400"/>
              <a:buFont typeface="Candara"/>
              <a:buNone/>
            </a:pPr>
            <a:r>
              <a:rPr lang="en-US">
                <a:solidFill>
                  <a:srgbClr val="212529"/>
                </a:solidFill>
              </a:rPr>
              <a:t>Leadership TAG</a:t>
            </a:r>
            <a:r>
              <a:rPr lang="en-US" sz="4400">
                <a:solidFill>
                  <a:srgbClr val="212529"/>
                </a:solidFill>
              </a:rPr>
              <a:t> </a:t>
            </a:r>
            <a:r>
              <a:rPr lang="en-US">
                <a:solidFill>
                  <a:srgbClr val="212529"/>
                </a:solidFill>
              </a:rPr>
              <a:t>Topics for Discussion</a:t>
            </a:r>
            <a:endParaRPr>
              <a:solidFill>
                <a:srgbClr val="212529"/>
              </a:solidFill>
            </a:endParaRPr>
          </a:p>
        </p:txBody>
      </p:sp>
      <p:sp>
        <p:nvSpPr>
          <p:cNvPr id="203" name="Google Shape;203;p28" descr="Arrow to Jan. 8th topic"/>
          <p:cNvSpPr/>
          <p:nvPr/>
        </p:nvSpPr>
        <p:spPr>
          <a:xfrm>
            <a:off x="-360687" y="3123530"/>
            <a:ext cx="1206600" cy="723900"/>
          </a:xfrm>
          <a:prstGeom prst="rightArrow">
            <a:avLst>
              <a:gd name="adj1" fmla="val 26415"/>
              <a:gd name="adj2" fmla="val 50000"/>
            </a:avLst>
          </a:prstGeom>
          <a:solidFill>
            <a:schemeClr val="accent2"/>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aphicFrame>
        <p:nvGraphicFramePr>
          <p:cNvPr id="204" name="Google Shape;204;p28"/>
          <p:cNvGraphicFramePr/>
          <p:nvPr/>
        </p:nvGraphicFramePr>
        <p:xfrm>
          <a:off x="845937" y="1081178"/>
          <a:ext cx="11219700" cy="4652620"/>
        </p:xfrm>
        <a:graphic>
          <a:graphicData uri="http://schemas.openxmlformats.org/drawingml/2006/table">
            <a:tbl>
              <a:tblPr firstRow="1" bandRow="1">
                <a:noFill/>
                <a:tableStyleId>{0D5028B3-5F1D-4923-BB93-BBFBBEF6BB77}</a:tableStyleId>
              </a:tblPr>
              <a:tblGrid>
                <a:gridCol w="2741300">
                  <a:extLst>
                    <a:ext uri="{9D8B030D-6E8A-4147-A177-3AD203B41FA5}">
                      <a16:colId xmlns:a16="http://schemas.microsoft.com/office/drawing/2014/main" val="20000"/>
                    </a:ext>
                  </a:extLst>
                </a:gridCol>
                <a:gridCol w="8478400">
                  <a:extLst>
                    <a:ext uri="{9D8B030D-6E8A-4147-A177-3AD203B41FA5}">
                      <a16:colId xmlns:a16="http://schemas.microsoft.com/office/drawing/2014/main" val="20001"/>
                    </a:ext>
                  </a:extLst>
                </a:gridCol>
              </a:tblGrid>
              <a:tr h="442400">
                <a:tc>
                  <a:txBody>
                    <a:bodyPr/>
                    <a:lstStyle/>
                    <a:p>
                      <a:pPr marL="0" marR="0" lvl="0" indent="0" algn="ctr" rtl="0">
                        <a:lnSpc>
                          <a:spcPct val="100000"/>
                        </a:lnSpc>
                        <a:spcBef>
                          <a:spcPts val="0"/>
                        </a:spcBef>
                        <a:spcAft>
                          <a:spcPts val="0"/>
                        </a:spcAft>
                        <a:buClr>
                          <a:srgbClr val="000000"/>
                        </a:buClr>
                        <a:buSzPts val="2100"/>
                        <a:buFont typeface="Arial"/>
                        <a:buNone/>
                      </a:pPr>
                      <a:r>
                        <a:rPr lang="en-US" sz="2100" u="none" strike="noStrike" cap="none">
                          <a:solidFill>
                            <a:srgbClr val="000000"/>
                          </a:solidFill>
                        </a:rPr>
                        <a:t>Date</a:t>
                      </a:r>
                      <a:endParaRPr sz="2100" u="none" strike="noStrike" cap="none"/>
                    </a:p>
                  </a:txBody>
                  <a:tcPr marL="68600" marR="68600" marT="34300" marB="34300">
                    <a:lnL w="19050" cap="flat" cmpd="sng">
                      <a:solidFill>
                        <a:srgbClr val="757575"/>
                      </a:solidFill>
                      <a:prstDash val="solid"/>
                      <a:round/>
                      <a:headEnd type="none" w="sm" len="sm"/>
                      <a:tailEnd type="none" w="sm" len="sm"/>
                    </a:lnL>
                    <a:lnR w="19050" cap="flat" cmpd="sng">
                      <a:solidFill>
                        <a:srgbClr val="757575"/>
                      </a:solidFill>
                      <a:prstDash val="solid"/>
                      <a:round/>
                      <a:headEnd type="none" w="sm" len="sm"/>
                      <a:tailEnd type="none" w="sm" len="sm"/>
                    </a:lnR>
                    <a:lnT w="19050" cap="flat" cmpd="sng">
                      <a:solidFill>
                        <a:srgbClr val="757575"/>
                      </a:solidFill>
                      <a:prstDash val="solid"/>
                      <a:round/>
                      <a:headEnd type="none" w="sm" len="sm"/>
                      <a:tailEnd type="none" w="sm" len="sm"/>
                    </a:lnT>
                    <a:lnB w="19050" cap="flat" cmpd="sng">
                      <a:solidFill>
                        <a:srgbClr val="757575"/>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100"/>
                        <a:buFont typeface="Arial"/>
                        <a:buNone/>
                      </a:pPr>
                      <a:r>
                        <a:rPr lang="en-US" sz="2100" u="none" strike="noStrike" cap="none">
                          <a:solidFill>
                            <a:srgbClr val="000000"/>
                          </a:solidFill>
                        </a:rPr>
                        <a:t>Topic</a:t>
                      </a:r>
                      <a:endParaRPr sz="2100" u="none" strike="noStrike" cap="none"/>
                    </a:p>
                  </a:txBody>
                  <a:tcPr marL="68600" marR="68600" marT="34300" marB="34300">
                    <a:lnL w="19050" cap="flat" cmpd="sng">
                      <a:solidFill>
                        <a:srgbClr val="757575"/>
                      </a:solidFill>
                      <a:prstDash val="solid"/>
                      <a:round/>
                      <a:headEnd type="none" w="sm" len="sm"/>
                      <a:tailEnd type="none" w="sm" len="sm"/>
                    </a:lnL>
                    <a:lnR w="19050" cap="flat" cmpd="sng">
                      <a:solidFill>
                        <a:srgbClr val="757575"/>
                      </a:solidFill>
                      <a:prstDash val="solid"/>
                      <a:round/>
                      <a:headEnd type="none" w="sm" len="sm"/>
                      <a:tailEnd type="none" w="sm" len="sm"/>
                    </a:lnR>
                    <a:lnT w="19050" cap="flat" cmpd="sng">
                      <a:solidFill>
                        <a:srgbClr val="757575"/>
                      </a:solidFill>
                      <a:prstDash val="solid"/>
                      <a:round/>
                      <a:headEnd type="none" w="sm" len="sm"/>
                      <a:tailEnd type="none" w="sm" len="sm"/>
                    </a:lnT>
                    <a:lnB w="19050" cap="flat" cmpd="sng">
                      <a:solidFill>
                        <a:srgbClr val="757575"/>
                      </a:solidFill>
                      <a:prstDash val="solid"/>
                      <a:round/>
                      <a:headEnd type="none" w="sm" len="sm"/>
                      <a:tailEnd type="none" w="sm" len="sm"/>
                    </a:lnB>
                  </a:tcPr>
                </a:tc>
                <a:extLst>
                  <a:ext uri="{0D108BD9-81ED-4DB2-BD59-A6C34878D82A}">
                    <a16:rowId xmlns:a16="http://schemas.microsoft.com/office/drawing/2014/main" val="10000"/>
                  </a:ext>
                </a:extLst>
              </a:tr>
              <a:tr h="735300">
                <a:tc>
                  <a:txBody>
                    <a:bodyPr/>
                    <a:lstStyle/>
                    <a:p>
                      <a:pPr marL="0" lvl="0" indent="0" algn="l" rtl="0">
                        <a:lnSpc>
                          <a:spcPct val="115000"/>
                        </a:lnSpc>
                        <a:spcBef>
                          <a:spcPts val="1200"/>
                        </a:spcBef>
                        <a:spcAft>
                          <a:spcPts val="1200"/>
                        </a:spcAft>
                        <a:buClr>
                          <a:schemeClr val="dk1"/>
                        </a:buClr>
                        <a:buSzPts val="1100"/>
                        <a:buFont typeface="Arial"/>
                        <a:buNone/>
                      </a:pPr>
                      <a:r>
                        <a:rPr lang="en-US"/>
                        <a:t>October 9th, 3-4 EST</a:t>
                      </a:r>
                      <a:endParaRPr/>
                    </a:p>
                  </a:txBody>
                  <a:tcPr marL="71450" marR="71450" marT="71450" marB="71450">
                    <a:lnL w="19050" cap="flat" cmpd="sng">
                      <a:solidFill>
                        <a:srgbClr val="757575"/>
                      </a:solidFill>
                      <a:prstDash val="solid"/>
                      <a:round/>
                      <a:headEnd type="none" w="sm" len="sm"/>
                      <a:tailEnd type="none" w="sm" len="sm"/>
                    </a:lnL>
                    <a:lnR w="19050" cap="flat" cmpd="sng">
                      <a:solidFill>
                        <a:srgbClr val="757575"/>
                      </a:solidFill>
                      <a:prstDash val="solid"/>
                      <a:round/>
                      <a:headEnd type="none" w="sm" len="sm"/>
                      <a:tailEnd type="none" w="sm" len="sm"/>
                    </a:lnR>
                    <a:lnT w="19050" cap="flat" cmpd="sng">
                      <a:solidFill>
                        <a:srgbClr val="757575"/>
                      </a:solidFill>
                      <a:prstDash val="solid"/>
                      <a:round/>
                      <a:headEnd type="none" w="sm" len="sm"/>
                      <a:tailEnd type="none" w="sm" len="sm"/>
                    </a:lnT>
                    <a:lnB w="19050" cap="flat" cmpd="sng">
                      <a:solidFill>
                        <a:srgbClr val="757575"/>
                      </a:solidFill>
                      <a:prstDash val="solid"/>
                      <a:round/>
                      <a:headEnd type="none" w="sm" len="sm"/>
                      <a:tailEnd type="none" w="sm" len="sm"/>
                    </a:lnB>
                  </a:tcPr>
                </a:tc>
                <a:tc>
                  <a:txBody>
                    <a:bodyPr/>
                    <a:lstStyle/>
                    <a:p>
                      <a:pPr marL="457200" lvl="0" indent="-336550" algn="l" rtl="0">
                        <a:lnSpc>
                          <a:spcPct val="115000"/>
                        </a:lnSpc>
                        <a:spcBef>
                          <a:spcPts val="1200"/>
                        </a:spcBef>
                        <a:spcAft>
                          <a:spcPts val="0"/>
                        </a:spcAft>
                        <a:buClr>
                          <a:schemeClr val="dk1"/>
                        </a:buClr>
                        <a:buSzPts val="1700"/>
                        <a:buChar char="●"/>
                      </a:pPr>
                      <a:r>
                        <a:rPr lang="en-US" sz="1700">
                          <a:solidFill>
                            <a:schemeClr val="dk1"/>
                          </a:solidFill>
                        </a:rPr>
                        <a:t>Professional Community for Teachers and Staff </a:t>
                      </a:r>
                      <a:endParaRPr sz="1700">
                        <a:solidFill>
                          <a:schemeClr val="dk1"/>
                        </a:solidFill>
                      </a:endParaRPr>
                    </a:p>
                    <a:p>
                      <a:pPr marL="457200" lvl="0" indent="-336550" algn="l" rtl="0">
                        <a:lnSpc>
                          <a:spcPct val="115000"/>
                        </a:lnSpc>
                        <a:spcBef>
                          <a:spcPts val="0"/>
                        </a:spcBef>
                        <a:spcAft>
                          <a:spcPts val="0"/>
                        </a:spcAft>
                        <a:buClr>
                          <a:schemeClr val="dk1"/>
                        </a:buClr>
                        <a:buSzPts val="1700"/>
                        <a:buChar char="●"/>
                      </a:pPr>
                      <a:r>
                        <a:rPr lang="en-US" sz="1700">
                          <a:solidFill>
                            <a:schemeClr val="dk1"/>
                          </a:solidFill>
                        </a:rPr>
                        <a:t>Meaningful Engagement of Families and Community</a:t>
                      </a:r>
                      <a:endParaRPr sz="1700">
                        <a:solidFill>
                          <a:schemeClr val="dk1"/>
                        </a:solidFill>
                      </a:endParaRPr>
                    </a:p>
                  </a:txBody>
                  <a:tcPr marL="71450" marR="71450" marT="71450" marB="71450">
                    <a:lnL w="19050" cap="flat" cmpd="sng">
                      <a:solidFill>
                        <a:srgbClr val="757575"/>
                      </a:solidFill>
                      <a:prstDash val="solid"/>
                      <a:round/>
                      <a:headEnd type="none" w="sm" len="sm"/>
                      <a:tailEnd type="none" w="sm" len="sm"/>
                    </a:lnL>
                    <a:lnR w="19050" cap="flat" cmpd="sng">
                      <a:solidFill>
                        <a:srgbClr val="757575"/>
                      </a:solidFill>
                      <a:prstDash val="solid"/>
                      <a:round/>
                      <a:headEnd type="none" w="sm" len="sm"/>
                      <a:tailEnd type="none" w="sm" len="sm"/>
                    </a:lnR>
                    <a:lnT w="19050" cap="flat" cmpd="sng">
                      <a:solidFill>
                        <a:srgbClr val="757575"/>
                      </a:solidFill>
                      <a:prstDash val="solid"/>
                      <a:round/>
                      <a:headEnd type="none" w="sm" len="sm"/>
                      <a:tailEnd type="none" w="sm" len="sm"/>
                    </a:lnT>
                    <a:lnB w="19050" cap="flat" cmpd="sng">
                      <a:solidFill>
                        <a:srgbClr val="757575"/>
                      </a:solidFill>
                      <a:prstDash val="solid"/>
                      <a:round/>
                      <a:headEnd type="none" w="sm" len="sm"/>
                      <a:tailEnd type="none" w="sm" len="sm"/>
                    </a:lnB>
                  </a:tcPr>
                </a:tc>
                <a:extLst>
                  <a:ext uri="{0D108BD9-81ED-4DB2-BD59-A6C34878D82A}">
                    <a16:rowId xmlns:a16="http://schemas.microsoft.com/office/drawing/2014/main" val="10001"/>
                  </a:ext>
                </a:extLst>
              </a:tr>
              <a:tr h="651150">
                <a:tc>
                  <a:txBody>
                    <a:bodyPr/>
                    <a:lstStyle/>
                    <a:p>
                      <a:pPr marL="0" lvl="0" indent="0" algn="l" rtl="0">
                        <a:lnSpc>
                          <a:spcPct val="115000"/>
                        </a:lnSpc>
                        <a:spcBef>
                          <a:spcPts val="1200"/>
                        </a:spcBef>
                        <a:spcAft>
                          <a:spcPts val="1200"/>
                        </a:spcAft>
                        <a:buClr>
                          <a:schemeClr val="dk1"/>
                        </a:buClr>
                        <a:buSzPts val="1100"/>
                        <a:buFont typeface="Arial"/>
                        <a:buNone/>
                      </a:pPr>
                      <a:r>
                        <a:rPr lang="en-US"/>
                        <a:t>November 13th, 3-4 EST</a:t>
                      </a:r>
                      <a:endParaRPr/>
                    </a:p>
                  </a:txBody>
                  <a:tcPr marL="71450" marR="71450" marT="71450" marB="71450">
                    <a:lnL w="19050" cap="flat" cmpd="sng">
                      <a:solidFill>
                        <a:srgbClr val="757575"/>
                      </a:solidFill>
                      <a:prstDash val="solid"/>
                      <a:round/>
                      <a:headEnd type="none" w="sm" len="sm"/>
                      <a:tailEnd type="none" w="sm" len="sm"/>
                    </a:lnL>
                    <a:lnR w="19050" cap="flat" cmpd="sng">
                      <a:solidFill>
                        <a:srgbClr val="757575"/>
                      </a:solidFill>
                      <a:prstDash val="solid"/>
                      <a:round/>
                      <a:headEnd type="none" w="sm" len="sm"/>
                      <a:tailEnd type="none" w="sm" len="sm"/>
                    </a:lnR>
                    <a:lnT w="19050" cap="flat" cmpd="sng">
                      <a:solidFill>
                        <a:srgbClr val="757575"/>
                      </a:solidFill>
                      <a:prstDash val="solid"/>
                      <a:round/>
                      <a:headEnd type="none" w="sm" len="sm"/>
                      <a:tailEnd type="none" w="sm" len="sm"/>
                    </a:lnT>
                    <a:lnB w="19050" cap="flat" cmpd="sng">
                      <a:solidFill>
                        <a:srgbClr val="757575"/>
                      </a:solidFill>
                      <a:prstDash val="solid"/>
                      <a:round/>
                      <a:headEnd type="none" w="sm" len="sm"/>
                      <a:tailEnd type="none" w="sm" len="sm"/>
                    </a:lnB>
                  </a:tcPr>
                </a:tc>
                <a:tc>
                  <a:txBody>
                    <a:bodyPr/>
                    <a:lstStyle/>
                    <a:p>
                      <a:pPr marL="457200" lvl="0" indent="-336550" algn="l" rtl="0">
                        <a:spcBef>
                          <a:spcPts val="0"/>
                        </a:spcBef>
                        <a:spcAft>
                          <a:spcPts val="0"/>
                        </a:spcAft>
                        <a:buSzPts val="1700"/>
                        <a:buChar char="●"/>
                      </a:pPr>
                      <a:r>
                        <a:rPr lang="en-US" sz="1700"/>
                        <a:t>Operations and Management</a:t>
                      </a:r>
                      <a:endParaRPr sz="1700"/>
                    </a:p>
                    <a:p>
                      <a:pPr marL="457200" lvl="0" indent="-336550" algn="l" rtl="0">
                        <a:spcBef>
                          <a:spcPts val="0"/>
                        </a:spcBef>
                        <a:spcAft>
                          <a:spcPts val="0"/>
                        </a:spcAft>
                        <a:buSzPts val="1700"/>
                        <a:buChar char="●"/>
                      </a:pPr>
                      <a:r>
                        <a:rPr lang="en-US" sz="1700"/>
                        <a:t>School Improvement</a:t>
                      </a:r>
                      <a:endParaRPr sz="1700"/>
                    </a:p>
                  </a:txBody>
                  <a:tcPr marL="71450" marR="71450" marT="71450" marB="71450">
                    <a:lnL w="19050" cap="flat" cmpd="sng">
                      <a:solidFill>
                        <a:srgbClr val="757575"/>
                      </a:solidFill>
                      <a:prstDash val="solid"/>
                      <a:round/>
                      <a:headEnd type="none" w="sm" len="sm"/>
                      <a:tailEnd type="none" w="sm" len="sm"/>
                    </a:lnL>
                    <a:lnR w="19050" cap="flat" cmpd="sng">
                      <a:solidFill>
                        <a:srgbClr val="757575"/>
                      </a:solidFill>
                      <a:prstDash val="solid"/>
                      <a:round/>
                      <a:headEnd type="none" w="sm" len="sm"/>
                      <a:tailEnd type="none" w="sm" len="sm"/>
                    </a:lnR>
                    <a:lnT w="19050" cap="flat" cmpd="sng">
                      <a:solidFill>
                        <a:srgbClr val="757575"/>
                      </a:solidFill>
                      <a:prstDash val="solid"/>
                      <a:round/>
                      <a:headEnd type="none" w="sm" len="sm"/>
                      <a:tailEnd type="none" w="sm" len="sm"/>
                    </a:lnT>
                    <a:lnB w="19050" cap="flat" cmpd="sng">
                      <a:solidFill>
                        <a:srgbClr val="757575"/>
                      </a:solidFill>
                      <a:prstDash val="solid"/>
                      <a:round/>
                      <a:headEnd type="none" w="sm" len="sm"/>
                      <a:tailEnd type="none" w="sm" len="sm"/>
                    </a:lnB>
                  </a:tcPr>
                </a:tc>
                <a:extLst>
                  <a:ext uri="{0D108BD9-81ED-4DB2-BD59-A6C34878D82A}">
                    <a16:rowId xmlns:a16="http://schemas.microsoft.com/office/drawing/2014/main" val="10002"/>
                  </a:ext>
                </a:extLst>
              </a:tr>
              <a:tr h="392850">
                <a:tc>
                  <a:txBody>
                    <a:bodyPr/>
                    <a:lstStyle/>
                    <a:p>
                      <a:pPr marL="0" lvl="0" indent="0" algn="l" rtl="0">
                        <a:lnSpc>
                          <a:spcPct val="115000"/>
                        </a:lnSpc>
                        <a:spcBef>
                          <a:spcPts val="1200"/>
                        </a:spcBef>
                        <a:spcAft>
                          <a:spcPts val="1200"/>
                        </a:spcAft>
                        <a:buClr>
                          <a:schemeClr val="dk1"/>
                        </a:buClr>
                        <a:buSzPts val="1100"/>
                        <a:buFont typeface="Arial"/>
                        <a:buNone/>
                      </a:pPr>
                      <a:r>
                        <a:rPr lang="en-US"/>
                        <a:t>December 11th, 3-4 EST</a:t>
                      </a:r>
                      <a:endParaRPr/>
                    </a:p>
                  </a:txBody>
                  <a:tcPr marL="71450" marR="71450" marT="71450" marB="71450">
                    <a:lnL w="19050" cap="flat" cmpd="sng">
                      <a:solidFill>
                        <a:srgbClr val="757575"/>
                      </a:solidFill>
                      <a:prstDash val="solid"/>
                      <a:round/>
                      <a:headEnd type="none" w="sm" len="sm"/>
                      <a:tailEnd type="none" w="sm" len="sm"/>
                    </a:lnL>
                    <a:lnR w="19050" cap="flat" cmpd="sng">
                      <a:solidFill>
                        <a:srgbClr val="757575"/>
                      </a:solidFill>
                      <a:prstDash val="solid"/>
                      <a:round/>
                      <a:headEnd type="none" w="sm" len="sm"/>
                      <a:tailEnd type="none" w="sm" len="sm"/>
                    </a:lnR>
                    <a:lnT w="19050" cap="flat" cmpd="sng">
                      <a:solidFill>
                        <a:srgbClr val="757575"/>
                      </a:solidFill>
                      <a:prstDash val="solid"/>
                      <a:round/>
                      <a:headEnd type="none" w="sm" len="sm"/>
                      <a:tailEnd type="none" w="sm" len="sm"/>
                    </a:lnT>
                    <a:lnB w="19050" cap="flat" cmpd="sng">
                      <a:solidFill>
                        <a:srgbClr val="757575"/>
                      </a:solidFill>
                      <a:prstDash val="solid"/>
                      <a:round/>
                      <a:headEnd type="none" w="sm" len="sm"/>
                      <a:tailEnd type="none" w="sm" len="sm"/>
                    </a:lnB>
                  </a:tcPr>
                </a:tc>
                <a:tc>
                  <a:txBody>
                    <a:bodyPr/>
                    <a:lstStyle/>
                    <a:p>
                      <a:pPr marL="0" lvl="0" indent="0" algn="l" rtl="0">
                        <a:spcBef>
                          <a:spcPts val="0"/>
                        </a:spcBef>
                        <a:spcAft>
                          <a:spcPts val="0"/>
                        </a:spcAft>
                        <a:buNone/>
                      </a:pPr>
                      <a:r>
                        <a:rPr lang="en-US" sz="1700"/>
                        <a:t>TAG Workgroups Session 0</a:t>
                      </a:r>
                      <a:endParaRPr sz="1700"/>
                    </a:p>
                  </a:txBody>
                  <a:tcPr marL="71450" marR="71450" marT="71450" marB="71450">
                    <a:lnL w="19050" cap="flat" cmpd="sng">
                      <a:solidFill>
                        <a:srgbClr val="757575"/>
                      </a:solidFill>
                      <a:prstDash val="solid"/>
                      <a:round/>
                      <a:headEnd type="none" w="sm" len="sm"/>
                      <a:tailEnd type="none" w="sm" len="sm"/>
                    </a:lnL>
                    <a:lnR w="19050" cap="flat" cmpd="sng">
                      <a:solidFill>
                        <a:srgbClr val="757575"/>
                      </a:solidFill>
                      <a:prstDash val="solid"/>
                      <a:round/>
                      <a:headEnd type="none" w="sm" len="sm"/>
                      <a:tailEnd type="none" w="sm" len="sm"/>
                    </a:lnR>
                    <a:lnT w="19050" cap="flat" cmpd="sng">
                      <a:solidFill>
                        <a:srgbClr val="757575"/>
                      </a:solidFill>
                      <a:prstDash val="solid"/>
                      <a:round/>
                      <a:headEnd type="none" w="sm" len="sm"/>
                      <a:tailEnd type="none" w="sm" len="sm"/>
                    </a:lnT>
                    <a:lnB w="19050" cap="flat" cmpd="sng">
                      <a:solidFill>
                        <a:srgbClr val="757575"/>
                      </a:solidFill>
                      <a:prstDash val="solid"/>
                      <a:round/>
                      <a:headEnd type="none" w="sm" len="sm"/>
                      <a:tailEnd type="none" w="sm" len="sm"/>
                    </a:lnB>
                  </a:tcPr>
                </a:tc>
                <a:extLst>
                  <a:ext uri="{0D108BD9-81ED-4DB2-BD59-A6C34878D82A}">
                    <a16:rowId xmlns:a16="http://schemas.microsoft.com/office/drawing/2014/main" val="10003"/>
                  </a:ext>
                </a:extLst>
              </a:tr>
              <a:tr h="392850">
                <a:tc>
                  <a:txBody>
                    <a:bodyPr/>
                    <a:lstStyle/>
                    <a:p>
                      <a:pPr marL="0" lvl="0" indent="0" algn="l" rtl="0">
                        <a:lnSpc>
                          <a:spcPct val="115000"/>
                        </a:lnSpc>
                        <a:spcBef>
                          <a:spcPts val="1200"/>
                        </a:spcBef>
                        <a:spcAft>
                          <a:spcPts val="1200"/>
                        </a:spcAft>
                        <a:buNone/>
                      </a:pPr>
                      <a:r>
                        <a:rPr lang="en-US"/>
                        <a:t>January 8th, 3-4 EST</a:t>
                      </a:r>
                      <a:endParaRPr/>
                    </a:p>
                  </a:txBody>
                  <a:tcPr marL="71450" marR="71450" marT="71450" marB="71450">
                    <a:lnL w="19050" cap="flat" cmpd="sng">
                      <a:solidFill>
                        <a:srgbClr val="757575"/>
                      </a:solidFill>
                      <a:prstDash val="solid"/>
                      <a:round/>
                      <a:headEnd type="none" w="sm" len="sm"/>
                      <a:tailEnd type="none" w="sm" len="sm"/>
                    </a:lnL>
                    <a:lnR w="19050" cap="flat" cmpd="sng">
                      <a:solidFill>
                        <a:srgbClr val="757575"/>
                      </a:solidFill>
                      <a:prstDash val="solid"/>
                      <a:round/>
                      <a:headEnd type="none" w="sm" len="sm"/>
                      <a:tailEnd type="none" w="sm" len="sm"/>
                    </a:lnR>
                    <a:lnT w="19050" cap="flat" cmpd="sng">
                      <a:solidFill>
                        <a:srgbClr val="757575"/>
                      </a:solidFill>
                      <a:prstDash val="solid"/>
                      <a:round/>
                      <a:headEnd type="none" w="sm" len="sm"/>
                      <a:tailEnd type="none" w="sm" len="sm"/>
                    </a:lnT>
                    <a:lnB w="19050" cap="flat" cmpd="sng">
                      <a:solidFill>
                        <a:srgbClr val="757575"/>
                      </a:solidFill>
                      <a:prstDash val="solid"/>
                      <a:round/>
                      <a:headEnd type="none" w="sm" len="sm"/>
                      <a:tailEnd type="none" w="sm" len="sm"/>
                    </a:lnB>
                  </a:tcPr>
                </a:tc>
                <a:tc>
                  <a:txBody>
                    <a:bodyPr/>
                    <a:lstStyle/>
                    <a:p>
                      <a:pPr marL="0" lvl="0" indent="0" algn="l" rtl="0">
                        <a:spcBef>
                          <a:spcPts val="0"/>
                        </a:spcBef>
                        <a:spcAft>
                          <a:spcPts val="0"/>
                        </a:spcAft>
                        <a:buClr>
                          <a:schemeClr val="dk1"/>
                        </a:buClr>
                        <a:buSzPts val="1100"/>
                        <a:buFont typeface="Arial"/>
                        <a:buNone/>
                      </a:pPr>
                      <a:r>
                        <a:rPr lang="en-US" sz="1700">
                          <a:solidFill>
                            <a:schemeClr val="dk1"/>
                          </a:solidFill>
                        </a:rPr>
                        <a:t>TAG Workgroups Session 1</a:t>
                      </a:r>
                      <a:endParaRPr sz="1700"/>
                    </a:p>
                  </a:txBody>
                  <a:tcPr marL="71450" marR="71450" marT="71450" marB="71450">
                    <a:lnL w="19050" cap="flat" cmpd="sng">
                      <a:solidFill>
                        <a:srgbClr val="757575"/>
                      </a:solidFill>
                      <a:prstDash val="solid"/>
                      <a:round/>
                      <a:headEnd type="none" w="sm" len="sm"/>
                      <a:tailEnd type="none" w="sm" len="sm"/>
                    </a:lnL>
                    <a:lnR w="19050" cap="flat" cmpd="sng">
                      <a:solidFill>
                        <a:srgbClr val="757575"/>
                      </a:solidFill>
                      <a:prstDash val="solid"/>
                      <a:round/>
                      <a:headEnd type="none" w="sm" len="sm"/>
                      <a:tailEnd type="none" w="sm" len="sm"/>
                    </a:lnR>
                    <a:lnT w="19050" cap="flat" cmpd="sng">
                      <a:solidFill>
                        <a:srgbClr val="757575"/>
                      </a:solidFill>
                      <a:prstDash val="solid"/>
                      <a:round/>
                      <a:headEnd type="none" w="sm" len="sm"/>
                      <a:tailEnd type="none" w="sm" len="sm"/>
                    </a:lnT>
                    <a:lnB w="19050" cap="flat" cmpd="sng">
                      <a:solidFill>
                        <a:srgbClr val="757575"/>
                      </a:solidFill>
                      <a:prstDash val="solid"/>
                      <a:round/>
                      <a:headEnd type="none" w="sm" len="sm"/>
                      <a:tailEnd type="none" w="sm" len="sm"/>
                    </a:lnB>
                  </a:tcPr>
                </a:tc>
                <a:extLst>
                  <a:ext uri="{0D108BD9-81ED-4DB2-BD59-A6C34878D82A}">
                    <a16:rowId xmlns:a16="http://schemas.microsoft.com/office/drawing/2014/main" val="10004"/>
                  </a:ext>
                </a:extLst>
              </a:tr>
              <a:tr h="392850">
                <a:tc>
                  <a:txBody>
                    <a:bodyPr/>
                    <a:lstStyle/>
                    <a:p>
                      <a:pPr marL="0" lvl="0" indent="0" algn="l" rtl="0">
                        <a:lnSpc>
                          <a:spcPct val="115000"/>
                        </a:lnSpc>
                        <a:spcBef>
                          <a:spcPts val="1200"/>
                        </a:spcBef>
                        <a:spcAft>
                          <a:spcPts val="1200"/>
                        </a:spcAft>
                        <a:buNone/>
                      </a:pPr>
                      <a:r>
                        <a:rPr lang="en-US" strike="sngStrike"/>
                        <a:t>February 12th, 3-4 EST</a:t>
                      </a:r>
                      <a:endParaRPr strike="sngStrike"/>
                    </a:p>
                  </a:txBody>
                  <a:tcPr marL="71450" marR="71450" marT="71450" marB="71450">
                    <a:lnL w="19050" cap="flat" cmpd="sng">
                      <a:solidFill>
                        <a:srgbClr val="757575"/>
                      </a:solidFill>
                      <a:prstDash val="solid"/>
                      <a:round/>
                      <a:headEnd type="none" w="sm" len="sm"/>
                      <a:tailEnd type="none" w="sm" len="sm"/>
                    </a:lnL>
                    <a:lnR w="19050" cap="flat" cmpd="sng">
                      <a:solidFill>
                        <a:srgbClr val="757575"/>
                      </a:solidFill>
                      <a:prstDash val="solid"/>
                      <a:round/>
                      <a:headEnd type="none" w="sm" len="sm"/>
                      <a:tailEnd type="none" w="sm" len="sm"/>
                    </a:lnR>
                    <a:lnT w="19050" cap="flat" cmpd="sng">
                      <a:solidFill>
                        <a:srgbClr val="757575"/>
                      </a:solidFill>
                      <a:prstDash val="solid"/>
                      <a:round/>
                      <a:headEnd type="none" w="sm" len="sm"/>
                      <a:tailEnd type="none" w="sm" len="sm"/>
                    </a:lnT>
                    <a:lnB w="19050" cap="flat" cmpd="sng">
                      <a:solidFill>
                        <a:srgbClr val="757575"/>
                      </a:solidFill>
                      <a:prstDash val="solid"/>
                      <a:round/>
                      <a:headEnd type="none" w="sm" len="sm"/>
                      <a:tailEnd type="none" w="sm" len="sm"/>
                    </a:lnB>
                  </a:tcPr>
                </a:tc>
                <a:tc>
                  <a:txBody>
                    <a:bodyPr/>
                    <a:lstStyle/>
                    <a:p>
                      <a:pPr marL="0" lvl="0" indent="0" algn="l" rtl="0">
                        <a:spcBef>
                          <a:spcPts val="0"/>
                        </a:spcBef>
                        <a:spcAft>
                          <a:spcPts val="0"/>
                        </a:spcAft>
                        <a:buClr>
                          <a:schemeClr val="dk1"/>
                        </a:buClr>
                        <a:buSzPts val="1100"/>
                        <a:buFont typeface="Arial"/>
                        <a:buNone/>
                      </a:pPr>
                      <a:r>
                        <a:rPr lang="en-US" sz="1700">
                          <a:solidFill>
                            <a:schemeClr val="dk1"/>
                          </a:solidFill>
                          <a:highlight>
                            <a:srgbClr val="FFFF00"/>
                          </a:highlight>
                        </a:rPr>
                        <a:t>No meeting due to CEEDAR Convening</a:t>
                      </a:r>
                      <a:endParaRPr sz="1700">
                        <a:highlight>
                          <a:srgbClr val="FFFF00"/>
                        </a:highlight>
                      </a:endParaRPr>
                    </a:p>
                  </a:txBody>
                  <a:tcPr marL="71450" marR="71450" marT="71450" marB="71450">
                    <a:lnL w="19050" cap="flat" cmpd="sng">
                      <a:solidFill>
                        <a:srgbClr val="757575"/>
                      </a:solidFill>
                      <a:prstDash val="solid"/>
                      <a:round/>
                      <a:headEnd type="none" w="sm" len="sm"/>
                      <a:tailEnd type="none" w="sm" len="sm"/>
                    </a:lnL>
                    <a:lnR w="19050" cap="flat" cmpd="sng">
                      <a:solidFill>
                        <a:srgbClr val="757575"/>
                      </a:solidFill>
                      <a:prstDash val="solid"/>
                      <a:round/>
                      <a:headEnd type="none" w="sm" len="sm"/>
                      <a:tailEnd type="none" w="sm" len="sm"/>
                    </a:lnR>
                    <a:lnT w="19050" cap="flat" cmpd="sng">
                      <a:solidFill>
                        <a:srgbClr val="757575"/>
                      </a:solidFill>
                      <a:prstDash val="solid"/>
                      <a:round/>
                      <a:headEnd type="none" w="sm" len="sm"/>
                      <a:tailEnd type="none" w="sm" len="sm"/>
                    </a:lnT>
                    <a:lnB w="19050" cap="flat" cmpd="sng">
                      <a:solidFill>
                        <a:srgbClr val="757575"/>
                      </a:solidFill>
                      <a:prstDash val="solid"/>
                      <a:round/>
                      <a:headEnd type="none" w="sm" len="sm"/>
                      <a:tailEnd type="none" w="sm" len="sm"/>
                    </a:lnB>
                  </a:tcPr>
                </a:tc>
                <a:extLst>
                  <a:ext uri="{0D108BD9-81ED-4DB2-BD59-A6C34878D82A}">
                    <a16:rowId xmlns:a16="http://schemas.microsoft.com/office/drawing/2014/main" val="10005"/>
                  </a:ext>
                </a:extLst>
              </a:tr>
              <a:tr h="392850">
                <a:tc>
                  <a:txBody>
                    <a:bodyPr/>
                    <a:lstStyle/>
                    <a:p>
                      <a:pPr marL="0" lvl="0" indent="0" algn="l" rtl="0">
                        <a:lnSpc>
                          <a:spcPct val="115000"/>
                        </a:lnSpc>
                        <a:spcBef>
                          <a:spcPts val="1200"/>
                        </a:spcBef>
                        <a:spcAft>
                          <a:spcPts val="1200"/>
                        </a:spcAft>
                        <a:buClr>
                          <a:schemeClr val="dk1"/>
                        </a:buClr>
                        <a:buSzPts val="1100"/>
                        <a:buFont typeface="Arial"/>
                        <a:buNone/>
                      </a:pPr>
                      <a:r>
                        <a:rPr lang="en-US"/>
                        <a:t>March 12th 3-4 EST</a:t>
                      </a:r>
                      <a:endParaRPr/>
                    </a:p>
                  </a:txBody>
                  <a:tcPr marL="71450" marR="71450" marT="71450" marB="71450">
                    <a:lnL w="19050" cap="flat" cmpd="sng">
                      <a:solidFill>
                        <a:srgbClr val="757575"/>
                      </a:solidFill>
                      <a:prstDash val="solid"/>
                      <a:round/>
                      <a:headEnd type="none" w="sm" len="sm"/>
                      <a:tailEnd type="none" w="sm" len="sm"/>
                    </a:lnL>
                    <a:lnR w="19050" cap="flat" cmpd="sng">
                      <a:solidFill>
                        <a:srgbClr val="757575"/>
                      </a:solidFill>
                      <a:prstDash val="solid"/>
                      <a:round/>
                      <a:headEnd type="none" w="sm" len="sm"/>
                      <a:tailEnd type="none" w="sm" len="sm"/>
                    </a:lnR>
                    <a:lnT w="19050" cap="flat" cmpd="sng">
                      <a:solidFill>
                        <a:srgbClr val="757575"/>
                      </a:solidFill>
                      <a:prstDash val="solid"/>
                      <a:round/>
                      <a:headEnd type="none" w="sm" len="sm"/>
                      <a:tailEnd type="none" w="sm" len="sm"/>
                    </a:lnT>
                    <a:lnB w="19050" cap="flat" cmpd="sng">
                      <a:solidFill>
                        <a:srgbClr val="757575"/>
                      </a:solidFill>
                      <a:prstDash val="solid"/>
                      <a:round/>
                      <a:headEnd type="none" w="sm" len="sm"/>
                      <a:tailEnd type="none" w="sm" len="sm"/>
                    </a:lnB>
                  </a:tcPr>
                </a:tc>
                <a:tc>
                  <a:txBody>
                    <a:bodyPr/>
                    <a:lstStyle/>
                    <a:p>
                      <a:pPr marL="0" lvl="0" indent="0" algn="l" rtl="0">
                        <a:spcBef>
                          <a:spcPts val="0"/>
                        </a:spcBef>
                        <a:spcAft>
                          <a:spcPts val="0"/>
                        </a:spcAft>
                        <a:buClr>
                          <a:schemeClr val="dk1"/>
                        </a:buClr>
                        <a:buSzPts val="1100"/>
                        <a:buFont typeface="Arial"/>
                        <a:buNone/>
                      </a:pPr>
                      <a:r>
                        <a:rPr lang="en-US" sz="1700">
                          <a:solidFill>
                            <a:schemeClr val="dk1"/>
                          </a:solidFill>
                        </a:rPr>
                        <a:t>TAG Workgroups Session 2</a:t>
                      </a:r>
                      <a:endParaRPr sz="1700"/>
                    </a:p>
                  </a:txBody>
                  <a:tcPr marL="71450" marR="71450" marT="71450" marB="71450">
                    <a:lnL w="19050" cap="flat" cmpd="sng">
                      <a:solidFill>
                        <a:srgbClr val="757575"/>
                      </a:solidFill>
                      <a:prstDash val="solid"/>
                      <a:round/>
                      <a:headEnd type="none" w="sm" len="sm"/>
                      <a:tailEnd type="none" w="sm" len="sm"/>
                    </a:lnL>
                    <a:lnR w="19050" cap="flat" cmpd="sng">
                      <a:solidFill>
                        <a:srgbClr val="757575"/>
                      </a:solidFill>
                      <a:prstDash val="solid"/>
                      <a:round/>
                      <a:headEnd type="none" w="sm" len="sm"/>
                      <a:tailEnd type="none" w="sm" len="sm"/>
                    </a:lnR>
                    <a:lnT w="19050" cap="flat" cmpd="sng">
                      <a:solidFill>
                        <a:srgbClr val="757575"/>
                      </a:solidFill>
                      <a:prstDash val="solid"/>
                      <a:round/>
                      <a:headEnd type="none" w="sm" len="sm"/>
                      <a:tailEnd type="none" w="sm" len="sm"/>
                    </a:lnT>
                    <a:lnB w="19050" cap="flat" cmpd="sng">
                      <a:solidFill>
                        <a:srgbClr val="757575"/>
                      </a:solidFill>
                      <a:prstDash val="solid"/>
                      <a:round/>
                      <a:headEnd type="none" w="sm" len="sm"/>
                      <a:tailEnd type="none" w="sm" len="sm"/>
                    </a:lnB>
                  </a:tcPr>
                </a:tc>
                <a:extLst>
                  <a:ext uri="{0D108BD9-81ED-4DB2-BD59-A6C34878D82A}">
                    <a16:rowId xmlns:a16="http://schemas.microsoft.com/office/drawing/2014/main" val="10006"/>
                  </a:ext>
                </a:extLst>
              </a:tr>
              <a:tr h="392850">
                <a:tc>
                  <a:txBody>
                    <a:bodyPr/>
                    <a:lstStyle/>
                    <a:p>
                      <a:pPr marL="0" lvl="0" indent="0" algn="l" rtl="0">
                        <a:lnSpc>
                          <a:spcPct val="115000"/>
                        </a:lnSpc>
                        <a:spcBef>
                          <a:spcPts val="1200"/>
                        </a:spcBef>
                        <a:spcAft>
                          <a:spcPts val="1200"/>
                        </a:spcAft>
                        <a:buNone/>
                      </a:pPr>
                      <a:r>
                        <a:rPr lang="en-US"/>
                        <a:t>April 9th, 3-4 EST</a:t>
                      </a:r>
                      <a:endParaRPr/>
                    </a:p>
                  </a:txBody>
                  <a:tcPr marL="71450" marR="71450" marT="71450" marB="71450">
                    <a:lnL w="19050" cap="flat" cmpd="sng">
                      <a:solidFill>
                        <a:srgbClr val="757575"/>
                      </a:solidFill>
                      <a:prstDash val="solid"/>
                      <a:round/>
                      <a:headEnd type="none" w="sm" len="sm"/>
                      <a:tailEnd type="none" w="sm" len="sm"/>
                    </a:lnL>
                    <a:lnR w="19050" cap="flat" cmpd="sng">
                      <a:solidFill>
                        <a:srgbClr val="757575"/>
                      </a:solidFill>
                      <a:prstDash val="solid"/>
                      <a:round/>
                      <a:headEnd type="none" w="sm" len="sm"/>
                      <a:tailEnd type="none" w="sm" len="sm"/>
                    </a:lnR>
                    <a:lnT w="19050" cap="flat" cmpd="sng">
                      <a:solidFill>
                        <a:srgbClr val="757575"/>
                      </a:solidFill>
                      <a:prstDash val="solid"/>
                      <a:round/>
                      <a:headEnd type="none" w="sm" len="sm"/>
                      <a:tailEnd type="none" w="sm" len="sm"/>
                    </a:lnT>
                    <a:lnB w="19050" cap="flat" cmpd="sng">
                      <a:solidFill>
                        <a:srgbClr val="757575"/>
                      </a:solidFill>
                      <a:prstDash val="solid"/>
                      <a:round/>
                      <a:headEnd type="none" w="sm" len="sm"/>
                      <a:tailEnd type="none" w="sm" len="sm"/>
                    </a:lnB>
                  </a:tcPr>
                </a:tc>
                <a:tc>
                  <a:txBody>
                    <a:bodyPr/>
                    <a:lstStyle/>
                    <a:p>
                      <a:pPr marL="0" lvl="0" indent="0" algn="l" rtl="0">
                        <a:spcBef>
                          <a:spcPts val="0"/>
                        </a:spcBef>
                        <a:spcAft>
                          <a:spcPts val="0"/>
                        </a:spcAft>
                        <a:buNone/>
                      </a:pPr>
                      <a:r>
                        <a:rPr lang="en-US" sz="1700">
                          <a:solidFill>
                            <a:schemeClr val="dk1"/>
                          </a:solidFill>
                        </a:rPr>
                        <a:t>TAG Workgroups Session 3</a:t>
                      </a:r>
                      <a:endParaRPr sz="1700"/>
                    </a:p>
                  </a:txBody>
                  <a:tcPr marL="71450" marR="71450" marT="71450" marB="71450">
                    <a:lnL w="19050" cap="flat" cmpd="sng">
                      <a:solidFill>
                        <a:srgbClr val="757575"/>
                      </a:solidFill>
                      <a:prstDash val="solid"/>
                      <a:round/>
                      <a:headEnd type="none" w="sm" len="sm"/>
                      <a:tailEnd type="none" w="sm" len="sm"/>
                    </a:lnL>
                    <a:lnR w="19050" cap="flat" cmpd="sng">
                      <a:solidFill>
                        <a:srgbClr val="757575"/>
                      </a:solidFill>
                      <a:prstDash val="solid"/>
                      <a:round/>
                      <a:headEnd type="none" w="sm" len="sm"/>
                      <a:tailEnd type="none" w="sm" len="sm"/>
                    </a:lnR>
                    <a:lnT w="19050" cap="flat" cmpd="sng">
                      <a:solidFill>
                        <a:srgbClr val="757575"/>
                      </a:solidFill>
                      <a:prstDash val="solid"/>
                      <a:round/>
                      <a:headEnd type="none" w="sm" len="sm"/>
                      <a:tailEnd type="none" w="sm" len="sm"/>
                    </a:lnT>
                    <a:lnB w="19050" cap="flat" cmpd="sng">
                      <a:solidFill>
                        <a:srgbClr val="757575"/>
                      </a:solidFill>
                      <a:prstDash val="solid"/>
                      <a:round/>
                      <a:headEnd type="none" w="sm" len="sm"/>
                      <a:tailEnd type="none" w="sm" len="sm"/>
                    </a:lnB>
                  </a:tcPr>
                </a:tc>
                <a:extLst>
                  <a:ext uri="{0D108BD9-81ED-4DB2-BD59-A6C34878D82A}">
                    <a16:rowId xmlns:a16="http://schemas.microsoft.com/office/drawing/2014/main" val="10007"/>
                  </a:ext>
                </a:extLst>
              </a:tr>
              <a:tr h="392850">
                <a:tc>
                  <a:txBody>
                    <a:bodyPr/>
                    <a:lstStyle/>
                    <a:p>
                      <a:pPr marL="0" lvl="0" indent="0" algn="l" rtl="0">
                        <a:lnSpc>
                          <a:spcPct val="115000"/>
                        </a:lnSpc>
                        <a:spcBef>
                          <a:spcPts val="1200"/>
                        </a:spcBef>
                        <a:spcAft>
                          <a:spcPts val="1200"/>
                        </a:spcAft>
                        <a:buNone/>
                      </a:pPr>
                      <a:r>
                        <a:rPr lang="en-US"/>
                        <a:t>May 14th, 3-4 EST</a:t>
                      </a:r>
                      <a:endParaRPr/>
                    </a:p>
                  </a:txBody>
                  <a:tcPr marL="71450" marR="71450" marT="71450" marB="71450">
                    <a:lnL w="19050" cap="flat" cmpd="sng">
                      <a:solidFill>
                        <a:srgbClr val="757575"/>
                      </a:solidFill>
                      <a:prstDash val="solid"/>
                      <a:round/>
                      <a:headEnd type="none" w="sm" len="sm"/>
                      <a:tailEnd type="none" w="sm" len="sm"/>
                    </a:lnL>
                    <a:lnR w="19050" cap="flat" cmpd="sng">
                      <a:solidFill>
                        <a:srgbClr val="757575"/>
                      </a:solidFill>
                      <a:prstDash val="solid"/>
                      <a:round/>
                      <a:headEnd type="none" w="sm" len="sm"/>
                      <a:tailEnd type="none" w="sm" len="sm"/>
                    </a:lnR>
                    <a:lnT w="19050" cap="flat" cmpd="sng">
                      <a:solidFill>
                        <a:srgbClr val="757575"/>
                      </a:solidFill>
                      <a:prstDash val="solid"/>
                      <a:round/>
                      <a:headEnd type="none" w="sm" len="sm"/>
                      <a:tailEnd type="none" w="sm" len="sm"/>
                    </a:lnT>
                    <a:lnB w="19050" cap="flat" cmpd="sng">
                      <a:solidFill>
                        <a:srgbClr val="757575"/>
                      </a:solidFill>
                      <a:prstDash val="solid"/>
                      <a:round/>
                      <a:headEnd type="none" w="sm" len="sm"/>
                      <a:tailEnd type="none" w="sm" len="sm"/>
                    </a:lnB>
                  </a:tcPr>
                </a:tc>
                <a:tc>
                  <a:txBody>
                    <a:bodyPr/>
                    <a:lstStyle/>
                    <a:p>
                      <a:pPr marL="0" lvl="0" indent="0" algn="l" rtl="0">
                        <a:spcBef>
                          <a:spcPts val="0"/>
                        </a:spcBef>
                        <a:spcAft>
                          <a:spcPts val="0"/>
                        </a:spcAft>
                        <a:buClr>
                          <a:schemeClr val="dk1"/>
                        </a:buClr>
                        <a:buSzPts val="1100"/>
                        <a:buFont typeface="Arial"/>
                        <a:buNone/>
                      </a:pPr>
                      <a:r>
                        <a:rPr lang="en-US" sz="1700">
                          <a:solidFill>
                            <a:schemeClr val="dk1"/>
                          </a:solidFill>
                        </a:rPr>
                        <a:t>TAG Workgroups Session 4</a:t>
                      </a:r>
                      <a:endParaRPr/>
                    </a:p>
                  </a:txBody>
                  <a:tcPr marL="71450" marR="71450" marT="71450" marB="71450">
                    <a:lnL w="19050" cap="flat" cmpd="sng">
                      <a:solidFill>
                        <a:srgbClr val="757575"/>
                      </a:solidFill>
                      <a:prstDash val="solid"/>
                      <a:round/>
                      <a:headEnd type="none" w="sm" len="sm"/>
                      <a:tailEnd type="none" w="sm" len="sm"/>
                    </a:lnL>
                    <a:lnR w="19050" cap="flat" cmpd="sng">
                      <a:solidFill>
                        <a:srgbClr val="757575"/>
                      </a:solidFill>
                      <a:prstDash val="solid"/>
                      <a:round/>
                      <a:headEnd type="none" w="sm" len="sm"/>
                      <a:tailEnd type="none" w="sm" len="sm"/>
                    </a:lnR>
                    <a:lnT w="19050" cap="flat" cmpd="sng">
                      <a:solidFill>
                        <a:srgbClr val="757575"/>
                      </a:solidFill>
                      <a:prstDash val="solid"/>
                      <a:round/>
                      <a:headEnd type="none" w="sm" len="sm"/>
                      <a:tailEnd type="none" w="sm" len="sm"/>
                    </a:lnT>
                    <a:lnB w="19050" cap="flat" cmpd="sng">
                      <a:solidFill>
                        <a:srgbClr val="757575"/>
                      </a:solidFill>
                      <a:prstDash val="solid"/>
                      <a:round/>
                      <a:headEnd type="none" w="sm" len="sm"/>
                      <a:tailEnd type="none" w="sm" len="sm"/>
                    </a:lnB>
                  </a:tcPr>
                </a:tc>
                <a:extLst>
                  <a:ext uri="{0D108BD9-81ED-4DB2-BD59-A6C34878D82A}">
                    <a16:rowId xmlns:a16="http://schemas.microsoft.com/office/drawing/2014/main" val="10008"/>
                  </a:ext>
                </a:extLst>
              </a:tr>
              <a:tr h="392850">
                <a:tc>
                  <a:txBody>
                    <a:bodyPr/>
                    <a:lstStyle/>
                    <a:p>
                      <a:pPr marL="0" lvl="0" indent="0" algn="l" rtl="0">
                        <a:lnSpc>
                          <a:spcPct val="115000"/>
                        </a:lnSpc>
                        <a:spcBef>
                          <a:spcPts val="1200"/>
                        </a:spcBef>
                        <a:spcAft>
                          <a:spcPts val="1200"/>
                        </a:spcAft>
                        <a:buNone/>
                      </a:pPr>
                      <a:r>
                        <a:rPr lang="en-US"/>
                        <a:t>June 11th, 3-4 EST</a:t>
                      </a:r>
                      <a:endParaRPr/>
                    </a:p>
                  </a:txBody>
                  <a:tcPr marL="71450" marR="71450" marT="71450" marB="71450">
                    <a:lnL w="19050" cap="flat" cmpd="sng">
                      <a:solidFill>
                        <a:srgbClr val="757575"/>
                      </a:solidFill>
                      <a:prstDash val="solid"/>
                      <a:round/>
                      <a:headEnd type="none" w="sm" len="sm"/>
                      <a:tailEnd type="none" w="sm" len="sm"/>
                    </a:lnL>
                    <a:lnR w="19050" cap="flat" cmpd="sng">
                      <a:solidFill>
                        <a:srgbClr val="757575"/>
                      </a:solidFill>
                      <a:prstDash val="solid"/>
                      <a:round/>
                      <a:headEnd type="none" w="sm" len="sm"/>
                      <a:tailEnd type="none" w="sm" len="sm"/>
                    </a:lnR>
                    <a:lnT w="19050" cap="flat" cmpd="sng">
                      <a:solidFill>
                        <a:srgbClr val="757575"/>
                      </a:solidFill>
                      <a:prstDash val="solid"/>
                      <a:round/>
                      <a:headEnd type="none" w="sm" len="sm"/>
                      <a:tailEnd type="none" w="sm" len="sm"/>
                    </a:lnT>
                    <a:lnB w="19050" cap="flat" cmpd="sng">
                      <a:solidFill>
                        <a:srgbClr val="757575"/>
                      </a:solidFill>
                      <a:prstDash val="solid"/>
                      <a:round/>
                      <a:headEnd type="none" w="sm" len="sm"/>
                      <a:tailEnd type="none" w="sm" len="sm"/>
                    </a:lnB>
                  </a:tcPr>
                </a:tc>
                <a:tc>
                  <a:txBody>
                    <a:bodyPr/>
                    <a:lstStyle/>
                    <a:p>
                      <a:pPr marL="0" lvl="0" indent="0" algn="l" rtl="0">
                        <a:spcBef>
                          <a:spcPts val="0"/>
                        </a:spcBef>
                        <a:spcAft>
                          <a:spcPts val="0"/>
                        </a:spcAft>
                        <a:buClr>
                          <a:schemeClr val="dk1"/>
                        </a:buClr>
                        <a:buSzPts val="1100"/>
                        <a:buFont typeface="Arial"/>
                        <a:buNone/>
                      </a:pPr>
                      <a:r>
                        <a:rPr lang="en-US" sz="1700">
                          <a:solidFill>
                            <a:schemeClr val="dk1"/>
                          </a:solidFill>
                        </a:rPr>
                        <a:t>TAG Workgroups Session 5</a:t>
                      </a:r>
                      <a:endParaRPr/>
                    </a:p>
                  </a:txBody>
                  <a:tcPr marL="71450" marR="71450" marT="71450" marB="71450">
                    <a:lnL w="19050" cap="flat" cmpd="sng">
                      <a:solidFill>
                        <a:srgbClr val="757575"/>
                      </a:solidFill>
                      <a:prstDash val="solid"/>
                      <a:round/>
                      <a:headEnd type="none" w="sm" len="sm"/>
                      <a:tailEnd type="none" w="sm" len="sm"/>
                    </a:lnL>
                    <a:lnR w="19050" cap="flat" cmpd="sng">
                      <a:solidFill>
                        <a:srgbClr val="757575"/>
                      </a:solidFill>
                      <a:prstDash val="solid"/>
                      <a:round/>
                      <a:headEnd type="none" w="sm" len="sm"/>
                      <a:tailEnd type="none" w="sm" len="sm"/>
                    </a:lnR>
                    <a:lnT w="19050" cap="flat" cmpd="sng">
                      <a:solidFill>
                        <a:srgbClr val="757575"/>
                      </a:solidFill>
                      <a:prstDash val="solid"/>
                      <a:round/>
                      <a:headEnd type="none" w="sm" len="sm"/>
                      <a:tailEnd type="none" w="sm" len="sm"/>
                    </a:lnT>
                    <a:lnB w="19050" cap="flat" cmpd="sng">
                      <a:solidFill>
                        <a:srgbClr val="757575"/>
                      </a:solidFill>
                      <a:prstDash val="solid"/>
                      <a:round/>
                      <a:headEnd type="none" w="sm" len="sm"/>
                      <a:tailEnd type="none" w="sm" len="sm"/>
                    </a:lnB>
                  </a:tcPr>
                </a:tc>
                <a:extLst>
                  <a:ext uri="{0D108BD9-81ED-4DB2-BD59-A6C34878D82A}">
                    <a16:rowId xmlns:a16="http://schemas.microsoft.com/office/drawing/2014/main" val="10009"/>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10" name="Google Shape;210;p29"/>
          <p:cNvSpPr txBox="1">
            <a:spLocks noGrp="1"/>
          </p:cNvSpPr>
          <p:nvPr>
            <p:ph type="title" idx="4294967295"/>
          </p:nvPr>
        </p:nvSpPr>
        <p:spPr>
          <a:xfrm>
            <a:off x="1780087" y="303278"/>
            <a:ext cx="6637403" cy="1019175"/>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normAutofit fontScale="90000"/>
          </a:bodyPr>
          <a:lstStyle/>
          <a:p>
            <a:pPr marL="0" marR="0" lvl="0" indent="0" algn="ctr" defTabSz="914400" rtl="0" eaLnBrk="1" fontAlgn="auto" latinLnBrk="0" hangingPunct="1">
              <a:lnSpc>
                <a:spcPct val="90000"/>
              </a:lnSpc>
              <a:spcBef>
                <a:spcPts val="0"/>
              </a:spcBef>
              <a:spcAft>
                <a:spcPts val="0"/>
              </a:spcAft>
              <a:buClr>
                <a:schemeClr val="lt1"/>
              </a:buClr>
              <a:buSzPct val="100000"/>
              <a:buFont typeface="Arial"/>
              <a:buNone/>
              <a:tabLst/>
              <a:defRPr/>
            </a:pPr>
            <a:r>
              <a:rPr kumimoji="0" lang="en-US" sz="8000" b="1" i="0" u="none" strike="noStrike" kern="0" cap="none" spc="0" normalizeH="0" baseline="0" noProof="0" dirty="0">
                <a:ln>
                  <a:noFill/>
                </a:ln>
                <a:solidFill>
                  <a:schemeClr val="lt1"/>
                </a:solidFill>
                <a:effectLst/>
                <a:uLnTx/>
                <a:uFillTx/>
                <a:latin typeface="Arial"/>
                <a:ea typeface="Arial"/>
                <a:cs typeface="Arial"/>
                <a:sym typeface="Arial"/>
              </a:rPr>
              <a:t>Today’s Agenda</a:t>
            </a:r>
          </a:p>
          <a:p>
            <a:pPr marL="0" marR="0" lvl="0" indent="0" algn="ctr" defTabSz="914400" rtl="0" eaLnBrk="1" fontAlgn="auto" latinLnBrk="0" hangingPunct="1">
              <a:lnSpc>
                <a:spcPct val="90000"/>
              </a:lnSpc>
              <a:spcBef>
                <a:spcPts val="1000"/>
              </a:spcBef>
              <a:spcAft>
                <a:spcPts val="0"/>
              </a:spcAft>
              <a:buClr>
                <a:schemeClr val="lt1"/>
              </a:buClr>
              <a:buSzPct val="100000"/>
              <a:buFont typeface="Arial"/>
              <a:buNone/>
              <a:tabLst/>
              <a:defRPr/>
            </a:pPr>
            <a:endParaRPr kumimoji="0" lang="en-US" sz="8000" b="1" i="0" u="none" strike="noStrike" kern="0" cap="none" spc="0" normalizeH="0" baseline="0" noProof="0" dirty="0">
              <a:ln>
                <a:noFill/>
              </a:ln>
              <a:solidFill>
                <a:schemeClr val="lt1"/>
              </a:solidFill>
              <a:effectLst/>
              <a:uLnTx/>
              <a:uFillTx/>
              <a:latin typeface="Arial"/>
              <a:ea typeface="Arial"/>
              <a:cs typeface="Arial"/>
              <a:sym typeface="Arial"/>
            </a:endParaRPr>
          </a:p>
        </p:txBody>
      </p:sp>
      <p:sp>
        <p:nvSpPr>
          <p:cNvPr id="5" name="Google Shape;209;p29"/>
          <p:cNvSpPr txBox="1">
            <a:spLocks noGrp="1"/>
          </p:cNvSpPr>
          <p:nvPr>
            <p:ph type="body" idx="1"/>
          </p:nvPr>
        </p:nvSpPr>
        <p:spPr>
          <a:xfrm>
            <a:off x="808675" y="2459290"/>
            <a:ext cx="8189400" cy="3972300"/>
          </a:xfrm>
          <a:prstGeom prst="rect">
            <a:avLst/>
          </a:prstGeom>
          <a:noFill/>
          <a:ln>
            <a:noFill/>
          </a:ln>
        </p:spPr>
        <p:txBody>
          <a:bodyPr spcFirstLastPara="1" wrap="square" lIns="91425" tIns="45700" rIns="91425" bIns="45700" anchor="t" anchorCtr="0">
            <a:normAutofit/>
          </a:bodyPr>
          <a:lstStyle/>
          <a:p>
            <a:pPr marL="457200" lvl="0" indent="-381000" algn="l" rtl="0">
              <a:lnSpc>
                <a:spcPct val="100000"/>
              </a:lnSpc>
              <a:spcBef>
                <a:spcPts val="0"/>
              </a:spcBef>
              <a:spcAft>
                <a:spcPts val="0"/>
              </a:spcAft>
              <a:buClr>
                <a:srgbClr val="000000"/>
              </a:buClr>
              <a:buSzPts val="2400"/>
              <a:buFont typeface="Instrument Sans"/>
              <a:buChar char="●"/>
            </a:pPr>
            <a:r>
              <a:rPr lang="en-US" sz="2400" dirty="0">
                <a:solidFill>
                  <a:srgbClr val="000000"/>
                </a:solidFill>
                <a:latin typeface="Instrument Sans"/>
                <a:ea typeface="Instrument Sans"/>
                <a:cs typeface="Instrument Sans"/>
                <a:sym typeface="Instrument Sans"/>
              </a:rPr>
              <a:t>Welcome and Introductions</a:t>
            </a:r>
            <a:endParaRPr sz="2400" dirty="0">
              <a:solidFill>
                <a:srgbClr val="000000"/>
              </a:solidFill>
              <a:latin typeface="Instrument Sans"/>
              <a:ea typeface="Instrument Sans"/>
              <a:cs typeface="Instrument Sans"/>
              <a:sym typeface="Instrument Sans"/>
            </a:endParaRPr>
          </a:p>
          <a:p>
            <a:pPr marL="457200" lvl="0" indent="-381000" algn="l" rtl="0">
              <a:lnSpc>
                <a:spcPct val="115000"/>
              </a:lnSpc>
              <a:spcBef>
                <a:spcPts val="0"/>
              </a:spcBef>
              <a:spcAft>
                <a:spcPts val="0"/>
              </a:spcAft>
              <a:buClr>
                <a:srgbClr val="000000"/>
              </a:buClr>
              <a:buSzPts val="2400"/>
              <a:buFont typeface="Instrument Sans"/>
              <a:buChar char="●"/>
            </a:pPr>
            <a:r>
              <a:rPr lang="en-US" sz="2400" dirty="0">
                <a:solidFill>
                  <a:srgbClr val="000000"/>
                </a:solidFill>
                <a:latin typeface="Instrument Sans"/>
                <a:ea typeface="Instrument Sans"/>
                <a:cs typeface="Instrument Sans"/>
                <a:sym typeface="Instrument Sans"/>
              </a:rPr>
              <a:t>Workgroup Goal &amp; Approach</a:t>
            </a:r>
            <a:endParaRPr sz="2400" dirty="0">
              <a:solidFill>
                <a:srgbClr val="000000"/>
              </a:solidFill>
              <a:latin typeface="Instrument Sans"/>
              <a:ea typeface="Instrument Sans"/>
              <a:cs typeface="Instrument Sans"/>
              <a:sym typeface="Instrument Sans"/>
            </a:endParaRPr>
          </a:p>
          <a:p>
            <a:pPr marL="457200" lvl="0" indent="-381000" algn="l" rtl="0">
              <a:lnSpc>
                <a:spcPct val="115000"/>
              </a:lnSpc>
              <a:spcBef>
                <a:spcPts val="0"/>
              </a:spcBef>
              <a:spcAft>
                <a:spcPts val="0"/>
              </a:spcAft>
              <a:buClr>
                <a:srgbClr val="000000"/>
              </a:buClr>
              <a:buSzPts val="2400"/>
              <a:buFont typeface="Instrument Sans"/>
              <a:buChar char="●"/>
            </a:pPr>
            <a:r>
              <a:rPr lang="en-US" sz="2400" dirty="0">
                <a:solidFill>
                  <a:srgbClr val="000000"/>
                </a:solidFill>
                <a:latin typeface="Instrument Sans"/>
                <a:ea typeface="Instrument Sans"/>
                <a:cs typeface="Instrument Sans"/>
                <a:sym typeface="Instrument Sans"/>
              </a:rPr>
              <a:t>Project Timeline</a:t>
            </a:r>
            <a:endParaRPr sz="2400" dirty="0">
              <a:solidFill>
                <a:srgbClr val="000000"/>
              </a:solidFill>
              <a:latin typeface="Instrument Sans"/>
              <a:ea typeface="Instrument Sans"/>
              <a:cs typeface="Instrument Sans"/>
              <a:sym typeface="Instrument Sans"/>
            </a:endParaRPr>
          </a:p>
          <a:p>
            <a:pPr marL="914400" lvl="1" indent="-381000" algn="l" rtl="0">
              <a:spcBef>
                <a:spcPts val="0"/>
              </a:spcBef>
              <a:spcAft>
                <a:spcPts val="0"/>
              </a:spcAft>
              <a:buClr>
                <a:srgbClr val="000000"/>
              </a:buClr>
              <a:buSzPts val="2400"/>
              <a:buFont typeface="Instrument Sans"/>
              <a:buChar char="○"/>
            </a:pPr>
            <a:r>
              <a:rPr lang="en-US" sz="2400" dirty="0">
                <a:solidFill>
                  <a:srgbClr val="000000"/>
                </a:solidFill>
                <a:latin typeface="Instrument Sans"/>
                <a:ea typeface="Instrument Sans"/>
                <a:cs typeface="Instrument Sans"/>
                <a:sym typeface="Instrument Sans"/>
              </a:rPr>
              <a:t>Session 1: Defining Topic and Overview</a:t>
            </a:r>
            <a:endParaRPr sz="2400" dirty="0">
              <a:solidFill>
                <a:srgbClr val="000000"/>
              </a:solidFill>
              <a:latin typeface="Instrument Sans"/>
              <a:ea typeface="Instrument Sans"/>
              <a:cs typeface="Instrument Sans"/>
              <a:sym typeface="Instrument Sans"/>
            </a:endParaRPr>
          </a:p>
          <a:p>
            <a:pPr marL="914400" lvl="1" indent="-381000" algn="l" rtl="0">
              <a:spcBef>
                <a:spcPts val="0"/>
              </a:spcBef>
              <a:spcAft>
                <a:spcPts val="0"/>
              </a:spcAft>
              <a:buClr>
                <a:srgbClr val="000000"/>
              </a:buClr>
              <a:buSzPts val="2400"/>
              <a:buFont typeface="Instrument Sans"/>
              <a:buChar char="○"/>
            </a:pPr>
            <a:r>
              <a:rPr lang="en-US" sz="2400" dirty="0">
                <a:solidFill>
                  <a:srgbClr val="000000"/>
                </a:solidFill>
                <a:latin typeface="Instrument Sans"/>
                <a:ea typeface="Instrument Sans"/>
                <a:cs typeface="Instrument Sans"/>
                <a:sym typeface="Instrument Sans"/>
              </a:rPr>
              <a:t>February Asynchronous Tasks</a:t>
            </a:r>
            <a:endParaRPr sz="2400" dirty="0">
              <a:solidFill>
                <a:srgbClr val="000000"/>
              </a:solidFill>
              <a:latin typeface="Instrument Sans"/>
              <a:ea typeface="Instrument Sans"/>
              <a:cs typeface="Instrument Sans"/>
              <a:sym typeface="Instrument Sans"/>
            </a:endParaRPr>
          </a:p>
          <a:p>
            <a:pPr marL="457200" lvl="0" indent="-381000" algn="l" rtl="0">
              <a:lnSpc>
                <a:spcPct val="100000"/>
              </a:lnSpc>
              <a:spcBef>
                <a:spcPts val="0"/>
              </a:spcBef>
              <a:spcAft>
                <a:spcPts val="0"/>
              </a:spcAft>
              <a:buSzPts val="2400"/>
              <a:buFont typeface="Instrument Sans"/>
              <a:buChar char="●"/>
            </a:pPr>
            <a:r>
              <a:rPr lang="en-US" sz="2400" dirty="0">
                <a:latin typeface="Instrument Sans"/>
                <a:ea typeface="Instrument Sans"/>
                <a:cs typeface="Instrument Sans"/>
                <a:sym typeface="Instrument Sans"/>
              </a:rPr>
              <a:t>Final Thoughts and Action Items</a:t>
            </a:r>
            <a:endParaRPr sz="2400" dirty="0">
              <a:solidFill>
                <a:srgbClr val="000000"/>
              </a:solidFill>
              <a:latin typeface="Instrument Sans"/>
              <a:ea typeface="Instrument Sans"/>
              <a:cs typeface="Instrument Sans"/>
              <a:sym typeface="Instrument Sans"/>
            </a:endParaRPr>
          </a:p>
          <a:p>
            <a:pPr marL="457200" lvl="0" indent="-381000" algn="l" rtl="0">
              <a:lnSpc>
                <a:spcPct val="115000"/>
              </a:lnSpc>
              <a:spcBef>
                <a:spcPts val="0"/>
              </a:spcBef>
              <a:spcAft>
                <a:spcPts val="0"/>
              </a:spcAft>
              <a:buClr>
                <a:srgbClr val="000000"/>
              </a:buClr>
              <a:buSzPts val="2400"/>
              <a:buFont typeface="Instrument Sans"/>
              <a:buChar char="●"/>
            </a:pPr>
            <a:r>
              <a:rPr lang="en-US" sz="2400" dirty="0">
                <a:solidFill>
                  <a:srgbClr val="000000"/>
                </a:solidFill>
                <a:latin typeface="Instrument Sans"/>
                <a:ea typeface="Instrument Sans"/>
                <a:cs typeface="Instrument Sans"/>
                <a:sym typeface="Instrument Sans"/>
              </a:rPr>
              <a:t>Workgroup Selection Results</a:t>
            </a:r>
            <a:endParaRPr sz="2400" dirty="0">
              <a:solidFill>
                <a:srgbClr val="000000"/>
              </a:solidFill>
              <a:latin typeface="Instrument Sans"/>
              <a:ea typeface="Instrument Sans"/>
              <a:cs typeface="Instrument Sans"/>
              <a:sym typeface="Instrument Sans"/>
            </a:endParaRPr>
          </a:p>
          <a:p>
            <a:pPr marL="457200" lvl="0" indent="-381000" algn="l" rtl="0">
              <a:lnSpc>
                <a:spcPct val="115000"/>
              </a:lnSpc>
              <a:spcBef>
                <a:spcPts val="0"/>
              </a:spcBef>
              <a:spcAft>
                <a:spcPts val="0"/>
              </a:spcAft>
              <a:buClr>
                <a:srgbClr val="000000"/>
              </a:buClr>
              <a:buSzPts val="2400"/>
              <a:buFont typeface="Instrument Sans"/>
              <a:buChar char="●"/>
            </a:pPr>
            <a:r>
              <a:rPr lang="en-US" sz="2400" dirty="0">
                <a:solidFill>
                  <a:srgbClr val="000000"/>
                </a:solidFill>
                <a:latin typeface="Instrument Sans"/>
                <a:ea typeface="Instrument Sans"/>
                <a:cs typeface="Instrument Sans"/>
                <a:sym typeface="Instrument Sans"/>
              </a:rPr>
              <a:t>Workgroup Meeting Time</a:t>
            </a:r>
            <a:endParaRPr sz="2400" dirty="0">
              <a:solidFill>
                <a:srgbClr val="000000"/>
              </a:solidFill>
              <a:latin typeface="Instrument Sans"/>
              <a:ea typeface="Instrument Sans"/>
              <a:cs typeface="Instrument Sans"/>
              <a:sym typeface="Instrument Sans"/>
            </a:endParaRPr>
          </a:p>
          <a:p>
            <a:pPr marL="0" lvl="0" indent="0" algn="l" rtl="0">
              <a:lnSpc>
                <a:spcPct val="115000"/>
              </a:lnSpc>
              <a:spcBef>
                <a:spcPts val="0"/>
              </a:spcBef>
              <a:spcAft>
                <a:spcPts val="0"/>
              </a:spcAft>
              <a:buNone/>
            </a:pPr>
            <a:endParaRPr sz="2000" dirty="0">
              <a:latin typeface="Instrument Sans"/>
              <a:ea typeface="Instrument Sans"/>
              <a:cs typeface="Instrument Sans"/>
              <a:sym typeface="Instrument Sans"/>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1225</Words>
  <Application>Microsoft Office PowerPoint</Application>
  <PresentationFormat>Widescreen</PresentationFormat>
  <Paragraphs>173</Paragraphs>
  <Slides>16</Slides>
  <Notes>16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Arial</vt:lpstr>
      <vt:lpstr>Calibri</vt:lpstr>
      <vt:lpstr>Open Sans</vt:lpstr>
      <vt:lpstr>Instrument Sans</vt:lpstr>
      <vt:lpstr>Play</vt:lpstr>
      <vt:lpstr>Candara</vt:lpstr>
      <vt:lpstr>Poppins</vt:lpstr>
      <vt:lpstr>Office Theme</vt:lpstr>
      <vt:lpstr>Welcome to CEEDAR’s Leadership Topical Action Group (TAG)</vt:lpstr>
      <vt:lpstr>Check In</vt:lpstr>
      <vt:lpstr>Virtual Meeting Recording Notice</vt:lpstr>
      <vt:lpstr>Welcome &amp; Introductions </vt:lpstr>
      <vt:lpstr>Our Partners</vt:lpstr>
      <vt:lpstr>States Participating in the TAG</vt:lpstr>
      <vt:lpstr>TAG Workgroup Goal</vt:lpstr>
      <vt:lpstr>Leadership TAG Topics for Discussion</vt:lpstr>
      <vt:lpstr>Today’s Agenda </vt:lpstr>
      <vt:lpstr>Project Timeline</vt:lpstr>
      <vt:lpstr>Principal Preparation Context</vt:lpstr>
      <vt:lpstr>Defining Topic and Overview (January 8th)</vt:lpstr>
      <vt:lpstr> Asynchronous work and Office Hours (February)</vt:lpstr>
      <vt:lpstr>Invitations and Next Steps</vt:lpstr>
      <vt:lpstr>Workgroup Selection Results </vt:lpstr>
      <vt:lpstr>Workgroup Time!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Wuthrich, Mathilde</cp:lastModifiedBy>
  <cp:revision>1</cp:revision>
  <dcterms:modified xsi:type="dcterms:W3CDTF">2026-03-25T17:00:30Z</dcterms:modified>
</cp:coreProperties>
</file>